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Asap" panose="020B0604020202020204" charset="0"/>
      <p:regular r:id="rId23"/>
      <p:bold r:id="rId24"/>
      <p:italic r:id="rId25"/>
      <p:boldItalic r:id="rId26"/>
    </p:embeddedFont>
    <p:embeddedFont>
      <p:font typeface="Bahiana" panose="020B0604020202020204" charset="0"/>
      <p:regular r:id="rId27"/>
    </p:embeddedFont>
    <p:embeddedFont>
      <p:font typeface="Barlow Condensed" panose="020B0604020202020204" charset="0"/>
      <p:regular r:id="rId28"/>
      <p:bold r:id="rId29"/>
      <p:italic r:id="rId30"/>
      <p:boldItalic r:id="rId31"/>
    </p:embeddedFont>
    <p:embeddedFont>
      <p:font typeface="Baskervville" panose="020B0604020202020204" charset="0"/>
      <p:regular r:id="rId32"/>
      <p:italic r:id="rId33"/>
    </p:embeddedFont>
    <p:embeddedFont>
      <p:font typeface="Covered By Your Grace" panose="020B0604020202020204" charset="0"/>
      <p:regular r:id="rId34"/>
    </p:embeddedFont>
    <p:embeddedFont>
      <p:font typeface="Mali" panose="020B0604020202020204" charset="-34"/>
      <p:regular r:id="rId35"/>
      <p:bold r:id="rId36"/>
      <p:italic r:id="rId37"/>
      <p:boldItalic r:id="rId38"/>
    </p:embeddedFont>
    <p:embeddedFont>
      <p:font typeface="Pacifico" panose="020B0604020202020204" charset="0"/>
      <p:regular r:id="rId39"/>
    </p:embeddedFont>
    <p:embeddedFont>
      <p:font typeface="Prompt" panose="020B0604020202020204" charset="-34"/>
      <p:regular r:id="rId40"/>
      <p:bold r:id="rId41"/>
      <p:italic r:id="rId42"/>
      <p:boldItalic r:id="rId43"/>
    </p:embeddedFont>
    <p:embeddedFont>
      <p:font typeface="Source Sans Pro" panose="020B0503030403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0">
          <p15:clr>
            <a:srgbClr val="9AA0A6"/>
          </p15:clr>
        </p15:guide>
        <p15:guide id="2" pos="449">
          <p15:clr>
            <a:srgbClr val="9AA0A6"/>
          </p15:clr>
        </p15:guide>
        <p15:guide id="3" pos="5311">
          <p15:clr>
            <a:srgbClr val="9AA0A6"/>
          </p15:clr>
        </p15:guide>
        <p15:guide id="4" orient="horz" pos="2900">
          <p15:clr>
            <a:srgbClr val="9AA0A6"/>
          </p15:clr>
        </p15:guide>
        <p15:guide id="5" orient="horz" pos="64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294" y="132"/>
      </p:cViewPr>
      <p:guideLst>
        <p:guide orient="horz" pos="340"/>
        <p:guide pos="449"/>
        <p:guide pos="5311"/>
        <p:guide orient="horz" pos="2900"/>
        <p:guide orient="horz" pos="6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k4rWoet28Jymu3OUKAI0oAihUsAGLneK/view?usp=sharin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f15Ni97hTkRYdDngSRufCh8ktkpZUn9Pnum42JIbtWU/edit?usp=sharin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GFqM-IOv5h8N1meR0gl4YwKhsJkI0viS/view?usp=sharin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ocs.google.com/document/d/1OWrwsFOZejalmH6akd3r0bq7v9KSUFwy/edit?usp=sharing&amp;ouid=109322047054228582600&amp;rtpof=true&amp;sd=true" TargetMode="External"/><Relationship Id="rId4" Type="http://schemas.openxmlformats.org/officeDocument/2006/relationships/hyperlink" Target="https://docs.google.com/document/d/1zwdPeNmMQ8Up3xzwOCT0zA6h9-n7GdsIIshB7FKXMOc/edit?usp=sharing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ed6ae3509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6" name="Google Shape;2166;ged6ae3509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gf5fb5399a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1" name="Google Shape;2371;gf5fb5399a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gf5fb5399a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8" name="Google Shape;2378;gf5fb5399a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Cake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gifts and speech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 gift card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f5fb5399a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6" name="Google Shape;2386;gf5fb5399a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gf5fb5399a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3" name="Google Shape;2393;gf5fb5399a1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https://drive.google.com/file/d/1k4rWoet28Jymu3OUKAI0oAihUsAGLneK/view?usp=sharing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gf5fb5399a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1" name="Google Shape;2401;gf5fb5399a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" name="Google Shape;2406;gf5fb5399a1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7" name="Google Shape;2407;gf5fb5399a1_0_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gf5fb5399a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3" name="Google Shape;2413;gf5fb5399a1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gf5fb5399a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5" name="Google Shape;2425;gf5fb5399a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Google Shape;2430;gf5fb5399a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1" name="Google Shape;2431;gf5fb5399a1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Google Shape;2436;gf5fb5399a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7" name="Google Shape;2437;gf5fb5399a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ea6eff8b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2" name="Google Shape;2322;gea6eff8b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Side conversations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Be respectful of each other’s opinions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2" name="Google Shape;2442;gf5fb5399a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3" name="Google Shape;2443;gf5fb5399a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f5fb5399a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9" name="Google Shape;2329;gf5fb5399a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gf607c39d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6" name="Google Shape;2336;gf607c39d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Google Shape;2341;gf5fb5399a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2" name="Google Shape;2342;gf5fb5399a1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gf5fd9941a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8" name="Google Shape;2348;gf5fd9941a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 favor firme la hoja o ponga su nombre en el chat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ee5699f9b4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3" name="Google Shape;2353;gee5699f9b4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https://docs.google.com/document/d/1f15Ni97hTkRYdDngSRufCh8ktkpZUn9Pnum42JIbtWU/edit?usp=sharing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gf5fb5399a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" name="Google Shape;2359;gf5fb5399a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https://drive.google.com/file/d/1GFqM-IOv5h8N1meR0gl4YwKhsJkI0viS/view?usp=sharing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Nominations: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https://docs.google.com/document/d/1zwdPeNmMQ8Up3xzwOCT0zA6h9-n7GdsIIshB7FKXMOc/edit?usp=sharing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 table rotation: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https://docs.google.com/document/d/1OWrwsFOZejalmH6akd3r0bq7v9KSUFwy/edit?usp=sharing&amp;ouid=109322047054228582600&amp;rtpof=true&amp;sd=true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gf5fb5399a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5" name="Google Shape;2365;gf5fb5399a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50850" y="1266600"/>
            <a:ext cx="5042400" cy="21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50850" y="3414000"/>
            <a:ext cx="50424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2225" y="650600"/>
            <a:ext cx="331225" cy="261600"/>
            <a:chOff x="771525" y="792050"/>
            <a:chExt cx="331225" cy="261600"/>
          </a:xfrm>
        </p:grpSpPr>
        <p:sp>
          <p:nvSpPr>
            <p:cNvPr id="12" name="Google Shape;12;p2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466325" y="2072050"/>
            <a:ext cx="403025" cy="346475"/>
            <a:chOff x="947650" y="792050"/>
            <a:chExt cx="403025" cy="346475"/>
          </a:xfrm>
        </p:grpSpPr>
        <p:sp>
          <p:nvSpPr>
            <p:cNvPr id="16" name="Google Shape;16;p2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 rot="-5400000">
            <a:off x="8572225" y="2886850"/>
            <a:ext cx="403025" cy="346475"/>
            <a:chOff x="947650" y="792050"/>
            <a:chExt cx="403025" cy="346475"/>
          </a:xfrm>
        </p:grpSpPr>
        <p:sp>
          <p:nvSpPr>
            <p:cNvPr id="20" name="Google Shape;20;p2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680860" y="4145437"/>
            <a:ext cx="200417" cy="257925"/>
            <a:chOff x="577635" y="3367537"/>
            <a:chExt cx="200417" cy="257925"/>
          </a:xfrm>
        </p:grpSpPr>
        <p:sp>
          <p:nvSpPr>
            <p:cNvPr id="24" name="Google Shape;24;p2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10800000">
            <a:off x="6322400" y="4604000"/>
            <a:ext cx="331225" cy="261600"/>
            <a:chOff x="771525" y="792050"/>
            <a:chExt cx="331225" cy="261600"/>
          </a:xfrm>
        </p:grpSpPr>
        <p:sp>
          <p:nvSpPr>
            <p:cNvPr id="27" name="Google Shape;27;p2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5400000">
            <a:off x="3299785" y="4301574"/>
            <a:ext cx="200417" cy="257925"/>
            <a:chOff x="577635" y="3367537"/>
            <a:chExt cx="200417" cy="257925"/>
          </a:xfrm>
        </p:grpSpPr>
        <p:sp>
          <p:nvSpPr>
            <p:cNvPr id="31" name="Google Shape;31;p2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993234" y="943503"/>
            <a:ext cx="648352" cy="555607"/>
            <a:chOff x="633754" y="703271"/>
            <a:chExt cx="4245919" cy="3638554"/>
          </a:xfrm>
        </p:grpSpPr>
        <p:sp>
          <p:nvSpPr>
            <p:cNvPr id="34" name="Google Shape;34;p2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 flipH="1">
            <a:off x="324268" y="4277266"/>
            <a:ext cx="686990" cy="588718"/>
            <a:chOff x="633754" y="703271"/>
            <a:chExt cx="4245919" cy="3638554"/>
          </a:xfrm>
        </p:grpSpPr>
        <p:sp>
          <p:nvSpPr>
            <p:cNvPr id="40" name="Google Shape;40;p2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 rot="-7200376">
            <a:off x="5003309" y="4385867"/>
            <a:ext cx="657993" cy="563869"/>
            <a:chOff x="633754" y="703271"/>
            <a:chExt cx="4245919" cy="3638554"/>
          </a:xfrm>
        </p:grpSpPr>
        <p:sp>
          <p:nvSpPr>
            <p:cNvPr id="46" name="Google Shape;46;p2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 flipH="1">
            <a:off x="2342205" y="4070958"/>
            <a:ext cx="435122" cy="459803"/>
            <a:chOff x="4695773" y="265315"/>
            <a:chExt cx="3030098" cy="3201972"/>
          </a:xfrm>
        </p:grpSpPr>
        <p:sp>
          <p:nvSpPr>
            <p:cNvPr id="52" name="Google Shape;52;p2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8540760" y="292637"/>
            <a:ext cx="200417" cy="257925"/>
            <a:chOff x="577635" y="3367537"/>
            <a:chExt cx="200417" cy="257925"/>
          </a:xfrm>
        </p:grpSpPr>
        <p:sp>
          <p:nvSpPr>
            <p:cNvPr id="64" name="Google Shape;64;p2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2"/>
          <p:cNvGrpSpPr/>
          <p:nvPr/>
        </p:nvGrpSpPr>
        <p:grpSpPr>
          <a:xfrm rot="-5400000" flipH="1">
            <a:off x="5428460" y="459199"/>
            <a:ext cx="200417" cy="257925"/>
            <a:chOff x="577635" y="3367537"/>
            <a:chExt cx="200417" cy="257925"/>
          </a:xfrm>
        </p:grpSpPr>
        <p:sp>
          <p:nvSpPr>
            <p:cNvPr id="67" name="Google Shape;67;p2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2"/>
          <p:cNvGrpSpPr/>
          <p:nvPr/>
        </p:nvGrpSpPr>
        <p:grpSpPr>
          <a:xfrm rot="5241541">
            <a:off x="7182121" y="615777"/>
            <a:ext cx="718748" cy="615934"/>
            <a:chOff x="633754" y="703271"/>
            <a:chExt cx="4245919" cy="3638554"/>
          </a:xfrm>
        </p:grpSpPr>
        <p:sp>
          <p:nvSpPr>
            <p:cNvPr id="70" name="Google Shape;70;p2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4755757" y="693838"/>
            <a:ext cx="435122" cy="459803"/>
            <a:chOff x="4695773" y="265315"/>
            <a:chExt cx="3030098" cy="3201972"/>
          </a:xfrm>
        </p:grpSpPr>
        <p:sp>
          <p:nvSpPr>
            <p:cNvPr id="76" name="Google Shape;76;p2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1"/>
          <p:cNvSpPr txBox="1">
            <a:spLocks noGrp="1"/>
          </p:cNvSpPr>
          <p:nvPr>
            <p:ph type="title" hasCustomPrompt="1"/>
          </p:nvPr>
        </p:nvSpPr>
        <p:spPr>
          <a:xfrm>
            <a:off x="1520475" y="1337750"/>
            <a:ext cx="6103200" cy="19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0" name="Google Shape;910;p11"/>
          <p:cNvSpPr txBox="1">
            <a:spLocks noGrp="1"/>
          </p:cNvSpPr>
          <p:nvPr>
            <p:ph type="body" idx="1"/>
          </p:nvPr>
        </p:nvSpPr>
        <p:spPr>
          <a:xfrm>
            <a:off x="1520475" y="3254650"/>
            <a:ext cx="61032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911" name="Google Shape;911;p11"/>
          <p:cNvGrpSpPr/>
          <p:nvPr/>
        </p:nvGrpSpPr>
        <p:grpSpPr>
          <a:xfrm rot="3600694">
            <a:off x="474566" y="1723603"/>
            <a:ext cx="1322018" cy="929417"/>
            <a:chOff x="4307178" y="1054503"/>
            <a:chExt cx="4274113" cy="3004826"/>
          </a:xfrm>
        </p:grpSpPr>
        <p:sp>
          <p:nvSpPr>
            <p:cNvPr id="912" name="Google Shape;912;p11"/>
            <p:cNvSpPr/>
            <p:nvPr/>
          </p:nvSpPr>
          <p:spPr>
            <a:xfrm>
              <a:off x="4382315" y="1054503"/>
              <a:ext cx="4198975" cy="2989214"/>
            </a:xfrm>
            <a:custGeom>
              <a:avLst/>
              <a:gdLst/>
              <a:ahLst/>
              <a:cxnLst/>
              <a:rect l="l" t="t" r="r" b="b"/>
              <a:pathLst>
                <a:path w="174521" h="124240" extrusionOk="0">
                  <a:moveTo>
                    <a:pt x="174390" y="586"/>
                  </a:moveTo>
                  <a:cubicBezTo>
                    <a:pt x="174260" y="521"/>
                    <a:pt x="173414" y="1692"/>
                    <a:pt x="172048" y="3838"/>
                  </a:cubicBezTo>
                  <a:cubicBezTo>
                    <a:pt x="171398" y="4879"/>
                    <a:pt x="170422" y="6115"/>
                    <a:pt x="169382" y="7611"/>
                  </a:cubicBezTo>
                  <a:cubicBezTo>
                    <a:pt x="168926" y="8326"/>
                    <a:pt x="168341" y="9042"/>
                    <a:pt x="167690" y="9822"/>
                  </a:cubicBezTo>
                  <a:lnTo>
                    <a:pt x="165739" y="12229"/>
                  </a:lnTo>
                  <a:cubicBezTo>
                    <a:pt x="165219" y="12945"/>
                    <a:pt x="164698" y="13530"/>
                    <a:pt x="164113" y="14181"/>
                  </a:cubicBezTo>
                  <a:cubicBezTo>
                    <a:pt x="162031" y="13335"/>
                    <a:pt x="159820" y="12750"/>
                    <a:pt x="157608" y="12489"/>
                  </a:cubicBezTo>
                  <a:cubicBezTo>
                    <a:pt x="152730" y="11839"/>
                    <a:pt x="147786" y="11709"/>
                    <a:pt x="142908" y="12099"/>
                  </a:cubicBezTo>
                  <a:cubicBezTo>
                    <a:pt x="139395" y="9172"/>
                    <a:pt x="130809" y="2993"/>
                    <a:pt x="116954" y="0"/>
                  </a:cubicBezTo>
                  <a:cubicBezTo>
                    <a:pt x="116954" y="0"/>
                    <a:pt x="117214" y="391"/>
                    <a:pt x="117474" y="976"/>
                  </a:cubicBezTo>
                  <a:cubicBezTo>
                    <a:pt x="117669" y="1431"/>
                    <a:pt x="117865" y="1952"/>
                    <a:pt x="118060" y="2407"/>
                  </a:cubicBezTo>
                  <a:lnTo>
                    <a:pt x="118060" y="2407"/>
                  </a:lnTo>
                  <a:cubicBezTo>
                    <a:pt x="118840" y="4814"/>
                    <a:pt x="119035" y="8066"/>
                    <a:pt x="114417" y="7936"/>
                  </a:cubicBezTo>
                  <a:cubicBezTo>
                    <a:pt x="107457" y="7806"/>
                    <a:pt x="93277" y="7221"/>
                    <a:pt x="92366" y="7156"/>
                  </a:cubicBezTo>
                  <a:lnTo>
                    <a:pt x="92301" y="7156"/>
                  </a:lnTo>
                  <a:lnTo>
                    <a:pt x="92301" y="7156"/>
                  </a:lnTo>
                  <a:lnTo>
                    <a:pt x="92301" y="7156"/>
                  </a:lnTo>
                  <a:lnTo>
                    <a:pt x="92431" y="7221"/>
                  </a:lnTo>
                  <a:lnTo>
                    <a:pt x="92496" y="7286"/>
                  </a:lnTo>
                  <a:lnTo>
                    <a:pt x="92496" y="7286"/>
                  </a:lnTo>
                  <a:cubicBezTo>
                    <a:pt x="93862" y="8131"/>
                    <a:pt x="100367" y="12619"/>
                    <a:pt x="97115" y="14376"/>
                  </a:cubicBezTo>
                  <a:cubicBezTo>
                    <a:pt x="94318" y="15937"/>
                    <a:pt x="82284" y="16847"/>
                    <a:pt x="77145" y="17108"/>
                  </a:cubicBezTo>
                  <a:lnTo>
                    <a:pt x="77145" y="17108"/>
                  </a:lnTo>
                  <a:cubicBezTo>
                    <a:pt x="75649" y="17238"/>
                    <a:pt x="74674" y="17238"/>
                    <a:pt x="74674" y="17238"/>
                  </a:cubicBezTo>
                  <a:lnTo>
                    <a:pt x="74934" y="17563"/>
                  </a:lnTo>
                  <a:cubicBezTo>
                    <a:pt x="76300" y="18994"/>
                    <a:pt x="81438" y="26149"/>
                    <a:pt x="64071" y="36296"/>
                  </a:cubicBezTo>
                  <a:cubicBezTo>
                    <a:pt x="65827" y="36036"/>
                    <a:pt x="67518" y="35906"/>
                    <a:pt x="69275" y="35841"/>
                  </a:cubicBezTo>
                  <a:lnTo>
                    <a:pt x="69275" y="35841"/>
                  </a:lnTo>
                  <a:lnTo>
                    <a:pt x="70250" y="35841"/>
                  </a:lnTo>
                  <a:lnTo>
                    <a:pt x="71356" y="35841"/>
                  </a:lnTo>
                  <a:lnTo>
                    <a:pt x="71812" y="35841"/>
                  </a:lnTo>
                  <a:lnTo>
                    <a:pt x="72072" y="35841"/>
                  </a:lnTo>
                  <a:lnTo>
                    <a:pt x="72657" y="35841"/>
                  </a:lnTo>
                  <a:lnTo>
                    <a:pt x="73047" y="35841"/>
                  </a:lnTo>
                  <a:lnTo>
                    <a:pt x="73373" y="35841"/>
                  </a:lnTo>
                  <a:lnTo>
                    <a:pt x="73828" y="35906"/>
                  </a:lnTo>
                  <a:lnTo>
                    <a:pt x="74153" y="35906"/>
                  </a:lnTo>
                  <a:lnTo>
                    <a:pt x="74674" y="36036"/>
                  </a:lnTo>
                  <a:lnTo>
                    <a:pt x="74934" y="36101"/>
                  </a:lnTo>
                  <a:lnTo>
                    <a:pt x="75519" y="36231"/>
                  </a:lnTo>
                  <a:lnTo>
                    <a:pt x="75714" y="36296"/>
                  </a:lnTo>
                  <a:cubicBezTo>
                    <a:pt x="75844" y="36296"/>
                    <a:pt x="76040" y="36361"/>
                    <a:pt x="76170" y="36426"/>
                  </a:cubicBezTo>
                  <a:lnTo>
                    <a:pt x="76430" y="36492"/>
                  </a:lnTo>
                  <a:lnTo>
                    <a:pt x="77015" y="36687"/>
                  </a:lnTo>
                  <a:lnTo>
                    <a:pt x="77145" y="36752"/>
                  </a:lnTo>
                  <a:cubicBezTo>
                    <a:pt x="77275" y="36817"/>
                    <a:pt x="77406" y="36882"/>
                    <a:pt x="77601" y="37012"/>
                  </a:cubicBezTo>
                  <a:lnTo>
                    <a:pt x="77731" y="37077"/>
                  </a:lnTo>
                  <a:cubicBezTo>
                    <a:pt x="77926" y="37142"/>
                    <a:pt x="78056" y="37272"/>
                    <a:pt x="78251" y="37337"/>
                  </a:cubicBezTo>
                  <a:lnTo>
                    <a:pt x="78316" y="37467"/>
                  </a:lnTo>
                  <a:cubicBezTo>
                    <a:pt x="78446" y="37532"/>
                    <a:pt x="78576" y="37662"/>
                    <a:pt x="78706" y="37727"/>
                  </a:cubicBezTo>
                  <a:lnTo>
                    <a:pt x="78837" y="37858"/>
                  </a:lnTo>
                  <a:cubicBezTo>
                    <a:pt x="78967" y="37988"/>
                    <a:pt x="79097" y="38118"/>
                    <a:pt x="79227" y="38248"/>
                  </a:cubicBezTo>
                  <a:lnTo>
                    <a:pt x="79292" y="38378"/>
                  </a:lnTo>
                  <a:cubicBezTo>
                    <a:pt x="79422" y="38508"/>
                    <a:pt x="79487" y="38638"/>
                    <a:pt x="79617" y="38768"/>
                  </a:cubicBezTo>
                  <a:cubicBezTo>
                    <a:pt x="79617" y="38768"/>
                    <a:pt x="79682" y="38833"/>
                    <a:pt x="79682" y="38833"/>
                  </a:cubicBezTo>
                  <a:cubicBezTo>
                    <a:pt x="79747" y="39028"/>
                    <a:pt x="79877" y="39158"/>
                    <a:pt x="79942" y="39354"/>
                  </a:cubicBezTo>
                  <a:lnTo>
                    <a:pt x="80007" y="39484"/>
                  </a:lnTo>
                  <a:cubicBezTo>
                    <a:pt x="80072" y="39679"/>
                    <a:pt x="80072" y="39809"/>
                    <a:pt x="80138" y="40004"/>
                  </a:cubicBezTo>
                  <a:lnTo>
                    <a:pt x="80138" y="40134"/>
                  </a:lnTo>
                  <a:lnTo>
                    <a:pt x="80138" y="40134"/>
                  </a:lnTo>
                  <a:cubicBezTo>
                    <a:pt x="80333" y="41045"/>
                    <a:pt x="80268" y="42086"/>
                    <a:pt x="80007" y="42996"/>
                  </a:cubicBezTo>
                  <a:cubicBezTo>
                    <a:pt x="80007" y="43126"/>
                    <a:pt x="79942" y="43256"/>
                    <a:pt x="79877" y="43452"/>
                  </a:cubicBezTo>
                  <a:cubicBezTo>
                    <a:pt x="79877" y="43452"/>
                    <a:pt x="96464" y="25434"/>
                    <a:pt x="96920" y="31093"/>
                  </a:cubicBezTo>
                  <a:cubicBezTo>
                    <a:pt x="97180" y="34410"/>
                    <a:pt x="94123" y="41305"/>
                    <a:pt x="92952" y="43777"/>
                  </a:cubicBezTo>
                  <a:cubicBezTo>
                    <a:pt x="92952" y="43907"/>
                    <a:pt x="92887" y="43972"/>
                    <a:pt x="92822" y="44102"/>
                  </a:cubicBezTo>
                  <a:cubicBezTo>
                    <a:pt x="82284" y="45728"/>
                    <a:pt x="71812" y="48135"/>
                    <a:pt x="61534" y="51192"/>
                  </a:cubicBezTo>
                  <a:lnTo>
                    <a:pt x="61924" y="51192"/>
                  </a:lnTo>
                  <a:cubicBezTo>
                    <a:pt x="64266" y="51062"/>
                    <a:pt x="76300" y="50672"/>
                    <a:pt x="83325" y="53469"/>
                  </a:cubicBezTo>
                  <a:lnTo>
                    <a:pt x="83325" y="53469"/>
                  </a:lnTo>
                  <a:cubicBezTo>
                    <a:pt x="85341" y="54249"/>
                    <a:pt x="86967" y="55355"/>
                    <a:pt x="87813" y="56786"/>
                  </a:cubicBezTo>
                  <a:cubicBezTo>
                    <a:pt x="89895" y="60364"/>
                    <a:pt x="80333" y="58672"/>
                    <a:pt x="64396" y="59518"/>
                  </a:cubicBezTo>
                  <a:cubicBezTo>
                    <a:pt x="49566" y="60364"/>
                    <a:pt x="28490" y="63681"/>
                    <a:pt x="28490" y="63681"/>
                  </a:cubicBezTo>
                  <a:cubicBezTo>
                    <a:pt x="28490" y="63681"/>
                    <a:pt x="29466" y="64006"/>
                    <a:pt x="31027" y="64592"/>
                  </a:cubicBezTo>
                  <a:lnTo>
                    <a:pt x="31027" y="64592"/>
                  </a:lnTo>
                  <a:cubicBezTo>
                    <a:pt x="33044" y="65307"/>
                    <a:pt x="35906" y="66413"/>
                    <a:pt x="38963" y="67714"/>
                  </a:cubicBezTo>
                  <a:lnTo>
                    <a:pt x="38963" y="67714"/>
                  </a:lnTo>
                  <a:cubicBezTo>
                    <a:pt x="43321" y="69665"/>
                    <a:pt x="47809" y="72007"/>
                    <a:pt x="49696" y="74219"/>
                  </a:cubicBezTo>
                  <a:cubicBezTo>
                    <a:pt x="55420" y="80918"/>
                    <a:pt x="13009" y="78186"/>
                    <a:pt x="13009" y="78186"/>
                  </a:cubicBezTo>
                  <a:cubicBezTo>
                    <a:pt x="13335" y="78316"/>
                    <a:pt x="13660" y="78512"/>
                    <a:pt x="13920" y="78707"/>
                  </a:cubicBezTo>
                  <a:lnTo>
                    <a:pt x="14115" y="78837"/>
                  </a:lnTo>
                  <a:cubicBezTo>
                    <a:pt x="14636" y="79162"/>
                    <a:pt x="15156" y="79552"/>
                    <a:pt x="15676" y="79943"/>
                  </a:cubicBezTo>
                  <a:lnTo>
                    <a:pt x="15676" y="79943"/>
                  </a:lnTo>
                  <a:cubicBezTo>
                    <a:pt x="15871" y="80203"/>
                    <a:pt x="16132" y="80398"/>
                    <a:pt x="16327" y="80593"/>
                  </a:cubicBezTo>
                  <a:lnTo>
                    <a:pt x="16327" y="80593"/>
                  </a:lnTo>
                  <a:cubicBezTo>
                    <a:pt x="22116" y="86968"/>
                    <a:pt x="10603" y="95814"/>
                    <a:pt x="4098" y="100042"/>
                  </a:cubicBezTo>
                  <a:lnTo>
                    <a:pt x="4098" y="100042"/>
                  </a:lnTo>
                  <a:cubicBezTo>
                    <a:pt x="2602" y="101018"/>
                    <a:pt x="1366" y="101733"/>
                    <a:pt x="650" y="102124"/>
                  </a:cubicBezTo>
                  <a:lnTo>
                    <a:pt x="650" y="102124"/>
                  </a:lnTo>
                  <a:lnTo>
                    <a:pt x="325" y="102319"/>
                  </a:lnTo>
                  <a:lnTo>
                    <a:pt x="325" y="102319"/>
                  </a:lnTo>
                  <a:lnTo>
                    <a:pt x="0" y="102514"/>
                  </a:lnTo>
                  <a:cubicBezTo>
                    <a:pt x="29987" y="96660"/>
                    <a:pt x="34930" y="105831"/>
                    <a:pt x="35581" y="110319"/>
                  </a:cubicBezTo>
                  <a:lnTo>
                    <a:pt x="35581" y="110319"/>
                  </a:lnTo>
                  <a:cubicBezTo>
                    <a:pt x="35711" y="110970"/>
                    <a:pt x="35711" y="111685"/>
                    <a:pt x="35646" y="112336"/>
                  </a:cubicBezTo>
                  <a:lnTo>
                    <a:pt x="35646" y="112336"/>
                  </a:lnTo>
                  <a:lnTo>
                    <a:pt x="35646" y="112596"/>
                  </a:lnTo>
                  <a:cubicBezTo>
                    <a:pt x="35646" y="112596"/>
                    <a:pt x="61859" y="94123"/>
                    <a:pt x="68949" y="92627"/>
                  </a:cubicBezTo>
                  <a:cubicBezTo>
                    <a:pt x="74023" y="91521"/>
                    <a:pt x="72722" y="98611"/>
                    <a:pt x="71551" y="102774"/>
                  </a:cubicBezTo>
                  <a:lnTo>
                    <a:pt x="71551" y="102774"/>
                  </a:lnTo>
                  <a:cubicBezTo>
                    <a:pt x="71421" y="103164"/>
                    <a:pt x="71291" y="103620"/>
                    <a:pt x="71161" y="103945"/>
                  </a:cubicBezTo>
                  <a:lnTo>
                    <a:pt x="71161" y="104010"/>
                  </a:lnTo>
                  <a:cubicBezTo>
                    <a:pt x="71161" y="104140"/>
                    <a:pt x="71096" y="104270"/>
                    <a:pt x="71096" y="104400"/>
                  </a:cubicBezTo>
                  <a:cubicBezTo>
                    <a:pt x="71031" y="104400"/>
                    <a:pt x="71031" y="104465"/>
                    <a:pt x="71031" y="104595"/>
                  </a:cubicBezTo>
                  <a:cubicBezTo>
                    <a:pt x="71031" y="104660"/>
                    <a:pt x="71031" y="104725"/>
                    <a:pt x="70966" y="104790"/>
                  </a:cubicBezTo>
                  <a:lnTo>
                    <a:pt x="70901" y="104986"/>
                  </a:lnTo>
                  <a:lnTo>
                    <a:pt x="70836" y="105116"/>
                  </a:lnTo>
                  <a:cubicBezTo>
                    <a:pt x="70836" y="105181"/>
                    <a:pt x="70836" y="105181"/>
                    <a:pt x="70771" y="105246"/>
                  </a:cubicBezTo>
                  <a:lnTo>
                    <a:pt x="70771" y="105376"/>
                  </a:lnTo>
                  <a:lnTo>
                    <a:pt x="70706" y="105441"/>
                  </a:lnTo>
                  <a:lnTo>
                    <a:pt x="70706" y="105506"/>
                  </a:lnTo>
                  <a:lnTo>
                    <a:pt x="70706" y="105636"/>
                  </a:lnTo>
                  <a:lnTo>
                    <a:pt x="72592" y="104140"/>
                  </a:lnTo>
                  <a:lnTo>
                    <a:pt x="72592" y="104140"/>
                  </a:lnTo>
                  <a:cubicBezTo>
                    <a:pt x="77601" y="99977"/>
                    <a:pt x="91781" y="88204"/>
                    <a:pt x="99521" y="82024"/>
                  </a:cubicBezTo>
                  <a:cubicBezTo>
                    <a:pt x="107912" y="75324"/>
                    <a:pt x="111035" y="85146"/>
                    <a:pt x="111685" y="87618"/>
                  </a:cubicBezTo>
                  <a:lnTo>
                    <a:pt x="111685" y="87618"/>
                  </a:lnTo>
                  <a:cubicBezTo>
                    <a:pt x="111750" y="87943"/>
                    <a:pt x="111815" y="88139"/>
                    <a:pt x="111815" y="88139"/>
                  </a:cubicBezTo>
                  <a:cubicBezTo>
                    <a:pt x="112336" y="87488"/>
                    <a:pt x="112856" y="86903"/>
                    <a:pt x="113441" y="86252"/>
                  </a:cubicBezTo>
                  <a:cubicBezTo>
                    <a:pt x="117149" y="81764"/>
                    <a:pt x="120532" y="77016"/>
                    <a:pt x="123524" y="72007"/>
                  </a:cubicBezTo>
                  <a:cubicBezTo>
                    <a:pt x="126646" y="69665"/>
                    <a:pt x="134061" y="64657"/>
                    <a:pt x="137704" y="66413"/>
                  </a:cubicBezTo>
                  <a:cubicBezTo>
                    <a:pt x="140111" y="67584"/>
                    <a:pt x="134517" y="70251"/>
                    <a:pt x="126646" y="76625"/>
                  </a:cubicBezTo>
                  <a:cubicBezTo>
                    <a:pt x="119231" y="82610"/>
                    <a:pt x="109604" y="92302"/>
                    <a:pt x="109604" y="92302"/>
                  </a:cubicBezTo>
                  <a:lnTo>
                    <a:pt x="109669" y="92302"/>
                  </a:lnTo>
                  <a:lnTo>
                    <a:pt x="109669" y="92302"/>
                  </a:lnTo>
                  <a:lnTo>
                    <a:pt x="109864" y="92236"/>
                  </a:lnTo>
                  <a:lnTo>
                    <a:pt x="109994" y="92236"/>
                  </a:lnTo>
                  <a:lnTo>
                    <a:pt x="110124" y="92171"/>
                  </a:lnTo>
                  <a:cubicBezTo>
                    <a:pt x="110254" y="92171"/>
                    <a:pt x="110319" y="92106"/>
                    <a:pt x="110384" y="92106"/>
                  </a:cubicBezTo>
                  <a:lnTo>
                    <a:pt x="110644" y="92041"/>
                  </a:lnTo>
                  <a:lnTo>
                    <a:pt x="110905" y="91976"/>
                  </a:lnTo>
                  <a:lnTo>
                    <a:pt x="111230" y="91911"/>
                  </a:lnTo>
                  <a:lnTo>
                    <a:pt x="111555" y="91846"/>
                  </a:lnTo>
                  <a:lnTo>
                    <a:pt x="111945" y="91716"/>
                  </a:lnTo>
                  <a:lnTo>
                    <a:pt x="112206" y="91651"/>
                  </a:lnTo>
                  <a:lnTo>
                    <a:pt x="112791" y="91521"/>
                  </a:lnTo>
                  <a:lnTo>
                    <a:pt x="112986" y="91456"/>
                  </a:lnTo>
                  <a:lnTo>
                    <a:pt x="113637" y="91261"/>
                  </a:lnTo>
                  <a:cubicBezTo>
                    <a:pt x="117214" y="90480"/>
                    <a:pt x="122093" y="89570"/>
                    <a:pt x="124499" y="90220"/>
                  </a:cubicBezTo>
                  <a:cubicBezTo>
                    <a:pt x="129963" y="91716"/>
                    <a:pt x="107002" y="106026"/>
                    <a:pt x="107002" y="106026"/>
                  </a:cubicBezTo>
                  <a:cubicBezTo>
                    <a:pt x="107847" y="105961"/>
                    <a:pt x="108628" y="105961"/>
                    <a:pt x="109474" y="106091"/>
                  </a:cubicBezTo>
                  <a:cubicBezTo>
                    <a:pt x="109604" y="106156"/>
                    <a:pt x="109799" y="106221"/>
                    <a:pt x="109994" y="106287"/>
                  </a:cubicBezTo>
                  <a:lnTo>
                    <a:pt x="110254" y="106352"/>
                  </a:lnTo>
                  <a:lnTo>
                    <a:pt x="110514" y="106482"/>
                  </a:lnTo>
                  <a:cubicBezTo>
                    <a:pt x="114287" y="108303"/>
                    <a:pt x="112791" y="115133"/>
                    <a:pt x="111230" y="119751"/>
                  </a:cubicBezTo>
                  <a:cubicBezTo>
                    <a:pt x="111100" y="120011"/>
                    <a:pt x="110970" y="120337"/>
                    <a:pt x="110905" y="120597"/>
                  </a:cubicBezTo>
                  <a:lnTo>
                    <a:pt x="110840" y="120792"/>
                  </a:lnTo>
                  <a:cubicBezTo>
                    <a:pt x="110775" y="121052"/>
                    <a:pt x="110644" y="121247"/>
                    <a:pt x="110579" y="121442"/>
                  </a:cubicBezTo>
                  <a:cubicBezTo>
                    <a:pt x="110579" y="121507"/>
                    <a:pt x="110579" y="121572"/>
                    <a:pt x="110514" y="121638"/>
                  </a:cubicBezTo>
                  <a:lnTo>
                    <a:pt x="110254" y="122223"/>
                  </a:lnTo>
                  <a:cubicBezTo>
                    <a:pt x="110254" y="122288"/>
                    <a:pt x="110254" y="122288"/>
                    <a:pt x="110254" y="122353"/>
                  </a:cubicBezTo>
                  <a:cubicBezTo>
                    <a:pt x="110059" y="122808"/>
                    <a:pt x="109864" y="123134"/>
                    <a:pt x="109734" y="123524"/>
                  </a:cubicBezTo>
                  <a:lnTo>
                    <a:pt x="109734" y="123524"/>
                  </a:lnTo>
                  <a:lnTo>
                    <a:pt x="109604" y="123914"/>
                  </a:lnTo>
                  <a:lnTo>
                    <a:pt x="109604" y="123979"/>
                  </a:lnTo>
                  <a:cubicBezTo>
                    <a:pt x="109604" y="124044"/>
                    <a:pt x="109539" y="124109"/>
                    <a:pt x="109539" y="124174"/>
                  </a:cubicBezTo>
                  <a:lnTo>
                    <a:pt x="109539" y="124174"/>
                  </a:lnTo>
                  <a:lnTo>
                    <a:pt x="109539" y="124239"/>
                  </a:lnTo>
                  <a:cubicBezTo>
                    <a:pt x="124564" y="107978"/>
                    <a:pt x="130289" y="114157"/>
                    <a:pt x="131459" y="116044"/>
                  </a:cubicBezTo>
                  <a:lnTo>
                    <a:pt x="131459" y="116044"/>
                  </a:lnTo>
                  <a:cubicBezTo>
                    <a:pt x="131524" y="116044"/>
                    <a:pt x="131524" y="116109"/>
                    <a:pt x="131589" y="116174"/>
                  </a:cubicBezTo>
                  <a:lnTo>
                    <a:pt x="131589" y="116174"/>
                  </a:lnTo>
                  <a:cubicBezTo>
                    <a:pt x="131654" y="116304"/>
                    <a:pt x="131720" y="116434"/>
                    <a:pt x="131720" y="116434"/>
                  </a:cubicBezTo>
                  <a:cubicBezTo>
                    <a:pt x="131720" y="116434"/>
                    <a:pt x="132045" y="115523"/>
                    <a:pt x="132565" y="114092"/>
                  </a:cubicBezTo>
                  <a:lnTo>
                    <a:pt x="132565" y="114092"/>
                  </a:lnTo>
                  <a:cubicBezTo>
                    <a:pt x="134386" y="108758"/>
                    <a:pt x="139070" y="95879"/>
                    <a:pt x="141477" y="93082"/>
                  </a:cubicBezTo>
                  <a:cubicBezTo>
                    <a:pt x="143493" y="90870"/>
                    <a:pt x="145314" y="94253"/>
                    <a:pt x="146355" y="96920"/>
                  </a:cubicBezTo>
                  <a:cubicBezTo>
                    <a:pt x="146485" y="97310"/>
                    <a:pt x="146615" y="97635"/>
                    <a:pt x="146745" y="97896"/>
                  </a:cubicBezTo>
                  <a:lnTo>
                    <a:pt x="146745" y="97896"/>
                  </a:lnTo>
                  <a:cubicBezTo>
                    <a:pt x="147006" y="98741"/>
                    <a:pt x="147201" y="99327"/>
                    <a:pt x="147201" y="99522"/>
                  </a:cubicBezTo>
                  <a:lnTo>
                    <a:pt x="147201" y="99587"/>
                  </a:lnTo>
                  <a:cubicBezTo>
                    <a:pt x="147201" y="99587"/>
                    <a:pt x="147331" y="99261"/>
                    <a:pt x="147461" y="98676"/>
                  </a:cubicBezTo>
                  <a:cubicBezTo>
                    <a:pt x="148371" y="95099"/>
                    <a:pt x="151494" y="82545"/>
                    <a:pt x="153250" y="75910"/>
                  </a:cubicBezTo>
                  <a:cubicBezTo>
                    <a:pt x="155331" y="68234"/>
                    <a:pt x="161901" y="74739"/>
                    <a:pt x="161901" y="74739"/>
                  </a:cubicBezTo>
                  <a:cubicBezTo>
                    <a:pt x="161966" y="73763"/>
                    <a:pt x="162031" y="72853"/>
                    <a:pt x="162096" y="72007"/>
                  </a:cubicBezTo>
                  <a:lnTo>
                    <a:pt x="162096" y="71422"/>
                  </a:lnTo>
                  <a:cubicBezTo>
                    <a:pt x="162096" y="70576"/>
                    <a:pt x="162161" y="69730"/>
                    <a:pt x="162161" y="68950"/>
                  </a:cubicBezTo>
                  <a:lnTo>
                    <a:pt x="162161" y="68429"/>
                  </a:lnTo>
                  <a:lnTo>
                    <a:pt x="162161" y="66153"/>
                  </a:lnTo>
                  <a:lnTo>
                    <a:pt x="162161" y="65893"/>
                  </a:lnTo>
                  <a:cubicBezTo>
                    <a:pt x="162161" y="65112"/>
                    <a:pt x="162096" y="64397"/>
                    <a:pt x="162031" y="63616"/>
                  </a:cubicBezTo>
                  <a:lnTo>
                    <a:pt x="162031" y="63096"/>
                  </a:lnTo>
                  <a:cubicBezTo>
                    <a:pt x="161966" y="62380"/>
                    <a:pt x="161901" y="61665"/>
                    <a:pt x="161836" y="61014"/>
                  </a:cubicBezTo>
                  <a:lnTo>
                    <a:pt x="161836" y="60559"/>
                  </a:lnTo>
                  <a:cubicBezTo>
                    <a:pt x="161771" y="59973"/>
                    <a:pt x="161641" y="59388"/>
                    <a:pt x="161576" y="58803"/>
                  </a:cubicBezTo>
                  <a:cubicBezTo>
                    <a:pt x="161576" y="58672"/>
                    <a:pt x="161576" y="58542"/>
                    <a:pt x="161511" y="58412"/>
                  </a:cubicBezTo>
                  <a:cubicBezTo>
                    <a:pt x="161446" y="57762"/>
                    <a:pt x="161381" y="57176"/>
                    <a:pt x="161251" y="56591"/>
                  </a:cubicBezTo>
                  <a:cubicBezTo>
                    <a:pt x="161251" y="56396"/>
                    <a:pt x="161186" y="56266"/>
                    <a:pt x="161186" y="56071"/>
                  </a:cubicBezTo>
                  <a:cubicBezTo>
                    <a:pt x="161056" y="55485"/>
                    <a:pt x="160925" y="54900"/>
                    <a:pt x="160860" y="54379"/>
                  </a:cubicBezTo>
                  <a:cubicBezTo>
                    <a:pt x="160860" y="54249"/>
                    <a:pt x="160795" y="54184"/>
                    <a:pt x="160795" y="54054"/>
                  </a:cubicBezTo>
                  <a:cubicBezTo>
                    <a:pt x="160665" y="53599"/>
                    <a:pt x="160535" y="53143"/>
                    <a:pt x="160470" y="52688"/>
                  </a:cubicBezTo>
                  <a:cubicBezTo>
                    <a:pt x="160470" y="52558"/>
                    <a:pt x="160405" y="52428"/>
                    <a:pt x="160340" y="52298"/>
                  </a:cubicBezTo>
                  <a:cubicBezTo>
                    <a:pt x="160210" y="51777"/>
                    <a:pt x="160080" y="51322"/>
                    <a:pt x="159950" y="50867"/>
                  </a:cubicBezTo>
                  <a:lnTo>
                    <a:pt x="159885" y="50542"/>
                  </a:lnTo>
                  <a:cubicBezTo>
                    <a:pt x="159755" y="50086"/>
                    <a:pt x="159625" y="49631"/>
                    <a:pt x="159494" y="49176"/>
                  </a:cubicBezTo>
                  <a:lnTo>
                    <a:pt x="159494" y="49111"/>
                  </a:lnTo>
                  <a:cubicBezTo>
                    <a:pt x="159364" y="48655"/>
                    <a:pt x="159234" y="48265"/>
                    <a:pt x="159104" y="47875"/>
                  </a:cubicBezTo>
                  <a:lnTo>
                    <a:pt x="158779" y="48005"/>
                  </a:lnTo>
                  <a:cubicBezTo>
                    <a:pt x="158584" y="47615"/>
                    <a:pt x="158454" y="47224"/>
                    <a:pt x="158324" y="46899"/>
                  </a:cubicBezTo>
                  <a:lnTo>
                    <a:pt x="158324" y="46769"/>
                  </a:lnTo>
                  <a:cubicBezTo>
                    <a:pt x="157998" y="46053"/>
                    <a:pt x="157738" y="45403"/>
                    <a:pt x="157543" y="44883"/>
                  </a:cubicBezTo>
                  <a:lnTo>
                    <a:pt x="157543" y="44883"/>
                  </a:lnTo>
                  <a:cubicBezTo>
                    <a:pt x="157283" y="44232"/>
                    <a:pt x="156958" y="43647"/>
                    <a:pt x="156632" y="43061"/>
                  </a:cubicBezTo>
                  <a:lnTo>
                    <a:pt x="156372" y="43126"/>
                  </a:lnTo>
                  <a:cubicBezTo>
                    <a:pt x="157543" y="38508"/>
                    <a:pt x="158389" y="33890"/>
                    <a:pt x="159039" y="29141"/>
                  </a:cubicBezTo>
                  <a:cubicBezTo>
                    <a:pt x="159234" y="27385"/>
                    <a:pt x="159429" y="25694"/>
                    <a:pt x="159494" y="23938"/>
                  </a:cubicBezTo>
                  <a:cubicBezTo>
                    <a:pt x="159494" y="23287"/>
                    <a:pt x="159494" y="22637"/>
                    <a:pt x="159494" y="22051"/>
                  </a:cubicBezTo>
                  <a:cubicBezTo>
                    <a:pt x="161576" y="19710"/>
                    <a:pt x="163527" y="17433"/>
                    <a:pt x="165284" y="15221"/>
                  </a:cubicBezTo>
                  <a:cubicBezTo>
                    <a:pt x="165479" y="15221"/>
                    <a:pt x="165609" y="15156"/>
                    <a:pt x="165609" y="15156"/>
                  </a:cubicBezTo>
                  <a:cubicBezTo>
                    <a:pt x="165609" y="15091"/>
                    <a:pt x="165609" y="15026"/>
                    <a:pt x="165479" y="15026"/>
                  </a:cubicBezTo>
                  <a:cubicBezTo>
                    <a:pt x="165999" y="14376"/>
                    <a:pt x="166454" y="13790"/>
                    <a:pt x="166910" y="13205"/>
                  </a:cubicBezTo>
                  <a:cubicBezTo>
                    <a:pt x="167560" y="12294"/>
                    <a:pt x="168146" y="11449"/>
                    <a:pt x="168731" y="10603"/>
                  </a:cubicBezTo>
                  <a:cubicBezTo>
                    <a:pt x="169317" y="9822"/>
                    <a:pt x="169902" y="8977"/>
                    <a:pt x="170357" y="8261"/>
                  </a:cubicBezTo>
                  <a:cubicBezTo>
                    <a:pt x="171268" y="6700"/>
                    <a:pt x="172114" y="5399"/>
                    <a:pt x="172764" y="4293"/>
                  </a:cubicBezTo>
                  <a:cubicBezTo>
                    <a:pt x="173870" y="1952"/>
                    <a:pt x="174520" y="651"/>
                    <a:pt x="174390" y="586"/>
                  </a:cubicBezTo>
                  <a:close/>
                  <a:moveTo>
                    <a:pt x="158779" y="23807"/>
                  </a:moveTo>
                  <a:cubicBezTo>
                    <a:pt x="158454" y="25043"/>
                    <a:pt x="158128" y="26800"/>
                    <a:pt x="157608" y="28881"/>
                  </a:cubicBezTo>
                  <a:cubicBezTo>
                    <a:pt x="156763" y="33109"/>
                    <a:pt x="155201" y="38638"/>
                    <a:pt x="153510" y="44037"/>
                  </a:cubicBezTo>
                  <a:lnTo>
                    <a:pt x="153445" y="44232"/>
                  </a:lnTo>
                  <a:cubicBezTo>
                    <a:pt x="142322" y="49306"/>
                    <a:pt x="130419" y="62835"/>
                    <a:pt x="125020" y="69470"/>
                  </a:cubicBezTo>
                  <a:cubicBezTo>
                    <a:pt x="131459" y="57567"/>
                    <a:pt x="133086" y="48460"/>
                    <a:pt x="133476" y="45728"/>
                  </a:cubicBezTo>
                  <a:cubicBezTo>
                    <a:pt x="137053" y="42736"/>
                    <a:pt x="140761" y="39614"/>
                    <a:pt x="144469" y="36426"/>
                  </a:cubicBezTo>
                  <a:cubicBezTo>
                    <a:pt x="148892" y="32524"/>
                    <a:pt x="153185" y="28491"/>
                    <a:pt x="157023" y="24588"/>
                  </a:cubicBezTo>
                  <a:cubicBezTo>
                    <a:pt x="157738" y="23807"/>
                    <a:pt x="158454" y="23092"/>
                    <a:pt x="159104" y="22311"/>
                  </a:cubicBezTo>
                  <a:cubicBezTo>
                    <a:pt x="158974" y="22832"/>
                    <a:pt x="158844" y="23287"/>
                    <a:pt x="158779" y="23807"/>
                  </a:cubicBezTo>
                  <a:close/>
                  <a:moveTo>
                    <a:pt x="155592" y="23157"/>
                  </a:moveTo>
                  <a:cubicBezTo>
                    <a:pt x="151689" y="26930"/>
                    <a:pt x="147331" y="30767"/>
                    <a:pt x="142777" y="34475"/>
                  </a:cubicBezTo>
                  <a:cubicBezTo>
                    <a:pt x="138810" y="37792"/>
                    <a:pt x="134647" y="41045"/>
                    <a:pt x="130744" y="44102"/>
                  </a:cubicBezTo>
                  <a:cubicBezTo>
                    <a:pt x="120206" y="41500"/>
                    <a:pt x="106351" y="42346"/>
                    <a:pt x="93927" y="44232"/>
                  </a:cubicBezTo>
                  <a:cubicBezTo>
                    <a:pt x="96855" y="42346"/>
                    <a:pt x="104335" y="37337"/>
                    <a:pt x="109474" y="33044"/>
                  </a:cubicBezTo>
                  <a:cubicBezTo>
                    <a:pt x="116499" y="27255"/>
                    <a:pt x="119816" y="22702"/>
                    <a:pt x="120466" y="25304"/>
                  </a:cubicBezTo>
                  <a:cubicBezTo>
                    <a:pt x="120987" y="27385"/>
                    <a:pt x="119621" y="29922"/>
                    <a:pt x="117930" y="32198"/>
                  </a:cubicBezTo>
                  <a:lnTo>
                    <a:pt x="117930" y="32198"/>
                  </a:lnTo>
                  <a:cubicBezTo>
                    <a:pt x="117604" y="32589"/>
                    <a:pt x="117279" y="32979"/>
                    <a:pt x="116954" y="33434"/>
                  </a:cubicBezTo>
                  <a:lnTo>
                    <a:pt x="116889" y="33499"/>
                  </a:lnTo>
                  <a:lnTo>
                    <a:pt x="116499" y="33955"/>
                  </a:lnTo>
                  <a:lnTo>
                    <a:pt x="116369" y="34085"/>
                  </a:lnTo>
                  <a:lnTo>
                    <a:pt x="115978" y="34540"/>
                  </a:lnTo>
                  <a:lnTo>
                    <a:pt x="115848" y="34605"/>
                  </a:lnTo>
                  <a:cubicBezTo>
                    <a:pt x="115718" y="34800"/>
                    <a:pt x="115588" y="34930"/>
                    <a:pt x="115393" y="35126"/>
                  </a:cubicBezTo>
                  <a:lnTo>
                    <a:pt x="115393" y="35126"/>
                  </a:lnTo>
                  <a:cubicBezTo>
                    <a:pt x="115068" y="35516"/>
                    <a:pt x="114742" y="35841"/>
                    <a:pt x="114417" y="36101"/>
                  </a:cubicBezTo>
                  <a:lnTo>
                    <a:pt x="114287" y="36231"/>
                  </a:lnTo>
                  <a:lnTo>
                    <a:pt x="113962" y="36557"/>
                  </a:lnTo>
                  <a:lnTo>
                    <a:pt x="113832" y="36622"/>
                  </a:lnTo>
                  <a:lnTo>
                    <a:pt x="113572" y="36947"/>
                  </a:lnTo>
                  <a:lnTo>
                    <a:pt x="113441" y="37012"/>
                  </a:lnTo>
                  <a:lnTo>
                    <a:pt x="113181" y="37272"/>
                  </a:lnTo>
                  <a:lnTo>
                    <a:pt x="113051" y="37402"/>
                  </a:lnTo>
                  <a:cubicBezTo>
                    <a:pt x="112921" y="37467"/>
                    <a:pt x="112856" y="37597"/>
                    <a:pt x="112726" y="37662"/>
                  </a:cubicBezTo>
                  <a:lnTo>
                    <a:pt x="112726" y="37662"/>
                  </a:lnTo>
                  <a:lnTo>
                    <a:pt x="112466" y="37923"/>
                  </a:lnTo>
                  <a:lnTo>
                    <a:pt x="112401" y="37988"/>
                  </a:lnTo>
                  <a:lnTo>
                    <a:pt x="112271" y="38118"/>
                  </a:lnTo>
                  <a:lnTo>
                    <a:pt x="112140" y="38183"/>
                  </a:lnTo>
                  <a:lnTo>
                    <a:pt x="112075" y="38248"/>
                  </a:lnTo>
                  <a:lnTo>
                    <a:pt x="112010" y="38313"/>
                  </a:lnTo>
                  <a:lnTo>
                    <a:pt x="111945" y="38378"/>
                  </a:lnTo>
                  <a:lnTo>
                    <a:pt x="111945" y="38378"/>
                  </a:lnTo>
                  <a:lnTo>
                    <a:pt x="111945" y="38378"/>
                  </a:lnTo>
                  <a:lnTo>
                    <a:pt x="112986" y="37923"/>
                  </a:lnTo>
                  <a:lnTo>
                    <a:pt x="112986" y="37923"/>
                  </a:lnTo>
                  <a:cubicBezTo>
                    <a:pt x="117734" y="35776"/>
                    <a:pt x="137769" y="26214"/>
                    <a:pt x="144339" y="14441"/>
                  </a:cubicBezTo>
                  <a:cubicBezTo>
                    <a:pt x="148762" y="13920"/>
                    <a:pt x="153185" y="13725"/>
                    <a:pt x="157608" y="13855"/>
                  </a:cubicBezTo>
                  <a:cubicBezTo>
                    <a:pt x="160665" y="14050"/>
                    <a:pt x="162942" y="14376"/>
                    <a:pt x="163983" y="14506"/>
                  </a:cubicBezTo>
                  <a:cubicBezTo>
                    <a:pt x="161251" y="17563"/>
                    <a:pt x="158454" y="20360"/>
                    <a:pt x="155592" y="2315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4307178" y="2086939"/>
              <a:ext cx="3209893" cy="1693824"/>
            </a:xfrm>
            <a:custGeom>
              <a:avLst/>
              <a:gdLst/>
              <a:ahLst/>
              <a:cxnLst/>
              <a:rect l="l" t="t" r="r" b="b"/>
              <a:pathLst>
                <a:path w="133412" h="70400" extrusionOk="0">
                  <a:moveTo>
                    <a:pt x="114926" y="0"/>
                  </a:moveTo>
                  <a:cubicBezTo>
                    <a:pt x="90479" y="0"/>
                    <a:pt x="61535" y="8996"/>
                    <a:pt x="61535" y="8996"/>
                  </a:cubicBezTo>
                  <a:cubicBezTo>
                    <a:pt x="61535" y="8996"/>
                    <a:pt x="63326" y="8886"/>
                    <a:pt x="65986" y="8886"/>
                  </a:cubicBezTo>
                  <a:cubicBezTo>
                    <a:pt x="72700" y="8886"/>
                    <a:pt x="84944" y="9586"/>
                    <a:pt x="87879" y="14525"/>
                  </a:cubicBezTo>
                  <a:cubicBezTo>
                    <a:pt x="89960" y="18167"/>
                    <a:pt x="80333" y="16476"/>
                    <a:pt x="64462" y="17322"/>
                  </a:cubicBezTo>
                  <a:cubicBezTo>
                    <a:pt x="49696" y="18102"/>
                    <a:pt x="28556" y="21485"/>
                    <a:pt x="28556" y="21485"/>
                  </a:cubicBezTo>
                  <a:cubicBezTo>
                    <a:pt x="28556" y="21485"/>
                    <a:pt x="45533" y="27144"/>
                    <a:pt x="49761" y="32022"/>
                  </a:cubicBezTo>
                  <a:cubicBezTo>
                    <a:pt x="52914" y="35712"/>
                    <a:pt x="41444" y="36541"/>
                    <a:pt x="30503" y="36541"/>
                  </a:cubicBezTo>
                  <a:cubicBezTo>
                    <a:pt x="21581" y="36541"/>
                    <a:pt x="13011" y="35990"/>
                    <a:pt x="13010" y="35990"/>
                  </a:cubicBezTo>
                  <a:lnTo>
                    <a:pt x="13010" y="35990"/>
                  </a:lnTo>
                  <a:cubicBezTo>
                    <a:pt x="29337" y="44381"/>
                    <a:pt x="1" y="60317"/>
                    <a:pt x="1" y="60317"/>
                  </a:cubicBezTo>
                  <a:cubicBezTo>
                    <a:pt x="6870" y="58987"/>
                    <a:pt x="12424" y="58439"/>
                    <a:pt x="16915" y="58439"/>
                  </a:cubicBezTo>
                  <a:cubicBezTo>
                    <a:pt x="37897" y="58439"/>
                    <a:pt x="35646" y="70400"/>
                    <a:pt x="35646" y="70400"/>
                  </a:cubicBezTo>
                  <a:cubicBezTo>
                    <a:pt x="35646" y="70400"/>
                    <a:pt x="61795" y="51991"/>
                    <a:pt x="68950" y="50430"/>
                  </a:cubicBezTo>
                  <a:cubicBezTo>
                    <a:pt x="69311" y="50351"/>
                    <a:pt x="69639" y="50313"/>
                    <a:pt x="69937" y="50313"/>
                  </a:cubicBezTo>
                  <a:cubicBezTo>
                    <a:pt x="75499" y="50313"/>
                    <a:pt x="70576" y="63440"/>
                    <a:pt x="70576" y="63440"/>
                  </a:cubicBezTo>
                  <a:cubicBezTo>
                    <a:pt x="70576" y="63440"/>
                    <a:pt x="89830" y="47438"/>
                    <a:pt x="99392" y="39828"/>
                  </a:cubicBezTo>
                  <a:cubicBezTo>
                    <a:pt x="101454" y="38176"/>
                    <a:pt x="103199" y="37529"/>
                    <a:pt x="104669" y="37529"/>
                  </a:cubicBezTo>
                  <a:cubicBezTo>
                    <a:pt x="109971" y="37529"/>
                    <a:pt x="111686" y="45942"/>
                    <a:pt x="111686" y="45942"/>
                  </a:cubicBezTo>
                  <a:cubicBezTo>
                    <a:pt x="131980" y="22655"/>
                    <a:pt x="133412" y="2426"/>
                    <a:pt x="133412" y="2426"/>
                  </a:cubicBezTo>
                  <a:cubicBezTo>
                    <a:pt x="128058" y="683"/>
                    <a:pt x="121663" y="0"/>
                    <a:pt x="114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4307178" y="2132772"/>
              <a:ext cx="3209893" cy="1646426"/>
            </a:xfrm>
            <a:custGeom>
              <a:avLst/>
              <a:gdLst/>
              <a:ahLst/>
              <a:cxnLst/>
              <a:rect l="l" t="t" r="r" b="b"/>
              <a:pathLst>
                <a:path w="133412" h="68430" extrusionOk="0">
                  <a:moveTo>
                    <a:pt x="131720" y="1"/>
                  </a:moveTo>
                  <a:cubicBezTo>
                    <a:pt x="107588" y="20425"/>
                    <a:pt x="77732" y="34085"/>
                    <a:pt x="47940" y="44232"/>
                  </a:cubicBezTo>
                  <a:cubicBezTo>
                    <a:pt x="33630" y="49176"/>
                    <a:pt x="18994" y="53079"/>
                    <a:pt x="4164" y="55941"/>
                  </a:cubicBezTo>
                  <a:cubicBezTo>
                    <a:pt x="1757" y="57437"/>
                    <a:pt x="1" y="58412"/>
                    <a:pt x="1" y="58412"/>
                  </a:cubicBezTo>
                  <a:cubicBezTo>
                    <a:pt x="6907" y="57061"/>
                    <a:pt x="12484" y="56506"/>
                    <a:pt x="16987" y="56506"/>
                  </a:cubicBezTo>
                  <a:cubicBezTo>
                    <a:pt x="37846" y="56506"/>
                    <a:pt x="35646" y="68430"/>
                    <a:pt x="35646" y="68430"/>
                  </a:cubicBezTo>
                  <a:cubicBezTo>
                    <a:pt x="35646" y="68430"/>
                    <a:pt x="61795" y="50021"/>
                    <a:pt x="68950" y="48525"/>
                  </a:cubicBezTo>
                  <a:cubicBezTo>
                    <a:pt x="69311" y="48446"/>
                    <a:pt x="69639" y="48408"/>
                    <a:pt x="69937" y="48408"/>
                  </a:cubicBezTo>
                  <a:cubicBezTo>
                    <a:pt x="75499" y="48408"/>
                    <a:pt x="70576" y="61535"/>
                    <a:pt x="70576" y="61535"/>
                  </a:cubicBezTo>
                  <a:cubicBezTo>
                    <a:pt x="70576" y="61535"/>
                    <a:pt x="89830" y="45533"/>
                    <a:pt x="99392" y="37923"/>
                  </a:cubicBezTo>
                  <a:cubicBezTo>
                    <a:pt x="101460" y="36252"/>
                    <a:pt x="103207" y="35598"/>
                    <a:pt x="104674" y="35598"/>
                  </a:cubicBezTo>
                  <a:cubicBezTo>
                    <a:pt x="109949" y="35598"/>
                    <a:pt x="111621" y="44037"/>
                    <a:pt x="111621" y="44037"/>
                  </a:cubicBezTo>
                  <a:cubicBezTo>
                    <a:pt x="131980" y="20685"/>
                    <a:pt x="133412" y="521"/>
                    <a:pt x="133412" y="521"/>
                  </a:cubicBezTo>
                  <a:cubicBezTo>
                    <a:pt x="132826" y="326"/>
                    <a:pt x="132306" y="196"/>
                    <a:pt x="13172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5850248" y="1067014"/>
              <a:ext cx="1934400" cy="1083037"/>
            </a:xfrm>
            <a:custGeom>
              <a:avLst/>
              <a:gdLst/>
              <a:ahLst/>
              <a:cxnLst/>
              <a:rect l="l" t="t" r="r" b="b"/>
              <a:pathLst>
                <a:path w="80399" h="45014" extrusionOk="0">
                  <a:moveTo>
                    <a:pt x="80398" y="13661"/>
                  </a:moveTo>
                  <a:cubicBezTo>
                    <a:pt x="80398" y="13661"/>
                    <a:pt x="71162" y="3904"/>
                    <a:pt x="52754" y="1"/>
                  </a:cubicBezTo>
                  <a:cubicBezTo>
                    <a:pt x="52754" y="1"/>
                    <a:pt x="57437" y="8067"/>
                    <a:pt x="50217" y="7936"/>
                  </a:cubicBezTo>
                  <a:cubicBezTo>
                    <a:pt x="42997" y="7741"/>
                    <a:pt x="28101" y="7156"/>
                    <a:pt x="28101" y="7156"/>
                  </a:cubicBezTo>
                  <a:cubicBezTo>
                    <a:pt x="28101" y="7156"/>
                    <a:pt x="36622" y="12425"/>
                    <a:pt x="32979" y="14506"/>
                  </a:cubicBezTo>
                  <a:cubicBezTo>
                    <a:pt x="29402" y="16523"/>
                    <a:pt x="10603" y="17368"/>
                    <a:pt x="10603" y="17368"/>
                  </a:cubicBezTo>
                  <a:cubicBezTo>
                    <a:pt x="10603" y="17368"/>
                    <a:pt x="19450" y="25044"/>
                    <a:pt x="1" y="36362"/>
                  </a:cubicBezTo>
                  <a:cubicBezTo>
                    <a:pt x="1" y="36362"/>
                    <a:pt x="19059" y="33044"/>
                    <a:pt x="15807" y="43712"/>
                  </a:cubicBezTo>
                  <a:cubicBezTo>
                    <a:pt x="15807" y="43712"/>
                    <a:pt x="32394" y="25694"/>
                    <a:pt x="32849" y="31353"/>
                  </a:cubicBezTo>
                  <a:cubicBezTo>
                    <a:pt x="33175" y="35451"/>
                    <a:pt x="28491" y="45013"/>
                    <a:pt x="28491" y="45013"/>
                  </a:cubicBezTo>
                  <a:cubicBezTo>
                    <a:pt x="28491" y="45013"/>
                    <a:pt x="38769" y="38508"/>
                    <a:pt x="45273" y="33044"/>
                  </a:cubicBezTo>
                  <a:cubicBezTo>
                    <a:pt x="52233" y="27255"/>
                    <a:pt x="55551" y="22637"/>
                    <a:pt x="56201" y="25304"/>
                  </a:cubicBezTo>
                  <a:cubicBezTo>
                    <a:pt x="57502" y="30443"/>
                    <a:pt x="47615" y="38443"/>
                    <a:pt x="47615" y="38443"/>
                  </a:cubicBezTo>
                  <a:cubicBezTo>
                    <a:pt x="47615" y="38443"/>
                    <a:pt x="73504" y="27450"/>
                    <a:pt x="80398" y="136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5973889" y="1367491"/>
              <a:ext cx="1810756" cy="780964"/>
            </a:xfrm>
            <a:custGeom>
              <a:avLst/>
              <a:gdLst/>
              <a:ahLst/>
              <a:cxnLst/>
              <a:rect l="l" t="t" r="r" b="b"/>
              <a:pathLst>
                <a:path w="75260" h="32459" extrusionOk="0">
                  <a:moveTo>
                    <a:pt x="73894" y="1"/>
                  </a:moveTo>
                  <a:cubicBezTo>
                    <a:pt x="72658" y="1"/>
                    <a:pt x="71357" y="1"/>
                    <a:pt x="70056" y="131"/>
                  </a:cubicBezTo>
                  <a:cubicBezTo>
                    <a:pt x="69796" y="131"/>
                    <a:pt x="66608" y="651"/>
                    <a:pt x="67714" y="391"/>
                  </a:cubicBezTo>
                  <a:cubicBezTo>
                    <a:pt x="67129" y="521"/>
                    <a:pt x="66543" y="586"/>
                    <a:pt x="65958" y="716"/>
                  </a:cubicBezTo>
                  <a:cubicBezTo>
                    <a:pt x="61600" y="1562"/>
                    <a:pt x="57307" y="2668"/>
                    <a:pt x="52948" y="3773"/>
                  </a:cubicBezTo>
                  <a:cubicBezTo>
                    <a:pt x="44362" y="5985"/>
                    <a:pt x="35711" y="7546"/>
                    <a:pt x="27320" y="10538"/>
                  </a:cubicBezTo>
                  <a:cubicBezTo>
                    <a:pt x="17888" y="14051"/>
                    <a:pt x="8717" y="18344"/>
                    <a:pt x="0" y="23352"/>
                  </a:cubicBezTo>
                  <a:cubicBezTo>
                    <a:pt x="5399" y="23222"/>
                    <a:pt x="12750" y="24198"/>
                    <a:pt x="10668" y="31158"/>
                  </a:cubicBezTo>
                  <a:cubicBezTo>
                    <a:pt x="10668" y="31158"/>
                    <a:pt x="27255" y="13140"/>
                    <a:pt x="27645" y="18799"/>
                  </a:cubicBezTo>
                  <a:cubicBezTo>
                    <a:pt x="27971" y="22897"/>
                    <a:pt x="23287" y="32459"/>
                    <a:pt x="23287" y="32459"/>
                  </a:cubicBezTo>
                  <a:cubicBezTo>
                    <a:pt x="23287" y="32459"/>
                    <a:pt x="33565" y="25954"/>
                    <a:pt x="40069" y="20490"/>
                  </a:cubicBezTo>
                  <a:cubicBezTo>
                    <a:pt x="47094" y="14701"/>
                    <a:pt x="50412" y="10148"/>
                    <a:pt x="51062" y="12750"/>
                  </a:cubicBezTo>
                  <a:cubicBezTo>
                    <a:pt x="52298" y="17889"/>
                    <a:pt x="42411" y="25889"/>
                    <a:pt x="42411" y="25889"/>
                  </a:cubicBezTo>
                  <a:cubicBezTo>
                    <a:pt x="42411" y="25889"/>
                    <a:pt x="68365" y="14961"/>
                    <a:pt x="75259" y="1172"/>
                  </a:cubicBezTo>
                  <a:cubicBezTo>
                    <a:pt x="75259" y="1172"/>
                    <a:pt x="74869" y="716"/>
                    <a:pt x="7402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6526316" y="1239159"/>
              <a:ext cx="665163" cy="227126"/>
            </a:xfrm>
            <a:custGeom>
              <a:avLst/>
              <a:gdLst/>
              <a:ahLst/>
              <a:cxnLst/>
              <a:rect l="l" t="t" r="r" b="b"/>
              <a:pathLst>
                <a:path w="27646" h="94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61" y="131"/>
                    <a:pt x="651" y="456"/>
                  </a:cubicBezTo>
                  <a:lnTo>
                    <a:pt x="3774" y="2082"/>
                  </a:lnTo>
                  <a:cubicBezTo>
                    <a:pt x="7481" y="3904"/>
                    <a:pt x="11384" y="5595"/>
                    <a:pt x="11384" y="5595"/>
                  </a:cubicBezTo>
                  <a:lnTo>
                    <a:pt x="13856" y="6441"/>
                  </a:lnTo>
                  <a:cubicBezTo>
                    <a:pt x="15287" y="7026"/>
                    <a:pt x="17368" y="7546"/>
                    <a:pt x="19320" y="8132"/>
                  </a:cubicBezTo>
                  <a:cubicBezTo>
                    <a:pt x="22660" y="8980"/>
                    <a:pt x="26043" y="9439"/>
                    <a:pt x="27216" y="9439"/>
                  </a:cubicBezTo>
                  <a:cubicBezTo>
                    <a:pt x="27482" y="9439"/>
                    <a:pt x="27634" y="9416"/>
                    <a:pt x="27646" y="9368"/>
                  </a:cubicBezTo>
                  <a:cubicBezTo>
                    <a:pt x="27646" y="9172"/>
                    <a:pt x="23613" y="8262"/>
                    <a:pt x="19710" y="6896"/>
                  </a:cubicBezTo>
                  <a:cubicBezTo>
                    <a:pt x="17759" y="6180"/>
                    <a:pt x="15807" y="5530"/>
                    <a:pt x="14441" y="4879"/>
                  </a:cubicBezTo>
                  <a:lnTo>
                    <a:pt x="12035" y="3904"/>
                  </a:lnTo>
                  <a:cubicBezTo>
                    <a:pt x="12035" y="3904"/>
                    <a:pt x="8132" y="2408"/>
                    <a:pt x="4294" y="847"/>
                  </a:cubicBezTo>
                  <a:lnTo>
                    <a:pt x="2473" y="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7131987" y="1087368"/>
              <a:ext cx="464815" cy="300124"/>
            </a:xfrm>
            <a:custGeom>
              <a:avLst/>
              <a:gdLst/>
              <a:ahLst/>
              <a:cxnLst/>
              <a:rect l="l" t="t" r="r" b="b"/>
              <a:pathLst>
                <a:path w="19319" h="12474" extrusionOk="0">
                  <a:moveTo>
                    <a:pt x="0" y="0"/>
                  </a:moveTo>
                  <a:lnTo>
                    <a:pt x="0" y="0"/>
                  </a:lnTo>
                  <a:cubicBezTo>
                    <a:pt x="195" y="521"/>
                    <a:pt x="390" y="1041"/>
                    <a:pt x="585" y="1562"/>
                  </a:cubicBezTo>
                  <a:cubicBezTo>
                    <a:pt x="1236" y="2082"/>
                    <a:pt x="1951" y="2602"/>
                    <a:pt x="2732" y="3123"/>
                  </a:cubicBezTo>
                  <a:cubicBezTo>
                    <a:pt x="4033" y="4033"/>
                    <a:pt x="5334" y="4879"/>
                    <a:pt x="6310" y="5594"/>
                  </a:cubicBezTo>
                  <a:lnTo>
                    <a:pt x="7415" y="6375"/>
                  </a:lnTo>
                  <a:lnTo>
                    <a:pt x="7871" y="6700"/>
                  </a:lnTo>
                  <a:lnTo>
                    <a:pt x="9497" y="7871"/>
                  </a:lnTo>
                  <a:cubicBezTo>
                    <a:pt x="10473" y="8521"/>
                    <a:pt x="11839" y="9367"/>
                    <a:pt x="13204" y="10213"/>
                  </a:cubicBezTo>
                  <a:cubicBezTo>
                    <a:pt x="14505" y="10928"/>
                    <a:pt x="15871" y="11579"/>
                    <a:pt x="17302" y="12034"/>
                  </a:cubicBezTo>
                  <a:cubicBezTo>
                    <a:pt x="18181" y="12327"/>
                    <a:pt x="18839" y="12473"/>
                    <a:pt x="19141" y="12473"/>
                  </a:cubicBezTo>
                  <a:cubicBezTo>
                    <a:pt x="19242" y="12473"/>
                    <a:pt x="19303" y="12457"/>
                    <a:pt x="19319" y="12424"/>
                  </a:cubicBezTo>
                  <a:cubicBezTo>
                    <a:pt x="19319" y="12359"/>
                    <a:pt x="18603" y="11969"/>
                    <a:pt x="17563" y="11384"/>
                  </a:cubicBezTo>
                  <a:cubicBezTo>
                    <a:pt x="16327" y="10733"/>
                    <a:pt x="15156" y="9953"/>
                    <a:pt x="13985" y="9107"/>
                  </a:cubicBezTo>
                  <a:cubicBezTo>
                    <a:pt x="12684" y="8196"/>
                    <a:pt x="11448" y="7221"/>
                    <a:pt x="10538" y="6505"/>
                  </a:cubicBezTo>
                  <a:lnTo>
                    <a:pt x="8976" y="5269"/>
                  </a:lnTo>
                  <a:lnTo>
                    <a:pt x="8521" y="4944"/>
                  </a:lnTo>
                  <a:lnTo>
                    <a:pt x="7285" y="4098"/>
                  </a:lnTo>
                  <a:cubicBezTo>
                    <a:pt x="6179" y="3513"/>
                    <a:pt x="4813" y="2732"/>
                    <a:pt x="3382" y="1952"/>
                  </a:cubicBezTo>
                  <a:cubicBezTo>
                    <a:pt x="2147" y="1301"/>
                    <a:pt x="976" y="65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6103786" y="1480186"/>
              <a:ext cx="550902" cy="103458"/>
            </a:xfrm>
            <a:custGeom>
              <a:avLst/>
              <a:gdLst/>
              <a:ahLst/>
              <a:cxnLst/>
              <a:rect l="l" t="t" r="r" b="b"/>
              <a:pathLst>
                <a:path w="22897" h="4300" extrusionOk="0">
                  <a:moveTo>
                    <a:pt x="2407" y="0"/>
                  </a:moveTo>
                  <a:cubicBezTo>
                    <a:pt x="976" y="65"/>
                    <a:pt x="0" y="130"/>
                    <a:pt x="0" y="130"/>
                  </a:cubicBezTo>
                  <a:cubicBezTo>
                    <a:pt x="65" y="195"/>
                    <a:pt x="196" y="260"/>
                    <a:pt x="261" y="390"/>
                  </a:cubicBezTo>
                  <a:lnTo>
                    <a:pt x="1822" y="1106"/>
                  </a:lnTo>
                  <a:cubicBezTo>
                    <a:pt x="3318" y="1886"/>
                    <a:pt x="4879" y="2537"/>
                    <a:pt x="6440" y="3057"/>
                  </a:cubicBezTo>
                  <a:cubicBezTo>
                    <a:pt x="6960" y="3252"/>
                    <a:pt x="7481" y="3448"/>
                    <a:pt x="8066" y="3578"/>
                  </a:cubicBezTo>
                  <a:lnTo>
                    <a:pt x="8717" y="3773"/>
                  </a:lnTo>
                  <a:lnTo>
                    <a:pt x="8847" y="3773"/>
                  </a:lnTo>
                  <a:cubicBezTo>
                    <a:pt x="8977" y="3773"/>
                    <a:pt x="9172" y="3773"/>
                    <a:pt x="9302" y="3838"/>
                  </a:cubicBezTo>
                  <a:lnTo>
                    <a:pt x="10993" y="3968"/>
                  </a:lnTo>
                  <a:cubicBezTo>
                    <a:pt x="12359" y="3968"/>
                    <a:pt x="14115" y="4033"/>
                    <a:pt x="15872" y="4033"/>
                  </a:cubicBezTo>
                  <a:cubicBezTo>
                    <a:pt x="17628" y="4033"/>
                    <a:pt x="19384" y="4033"/>
                    <a:pt x="20685" y="4163"/>
                  </a:cubicBezTo>
                  <a:cubicBezTo>
                    <a:pt x="21489" y="4243"/>
                    <a:pt x="22144" y="4299"/>
                    <a:pt x="22527" y="4299"/>
                  </a:cubicBezTo>
                  <a:cubicBezTo>
                    <a:pt x="22764" y="4299"/>
                    <a:pt x="22897" y="4278"/>
                    <a:pt x="22897" y="4228"/>
                  </a:cubicBezTo>
                  <a:cubicBezTo>
                    <a:pt x="22311" y="3773"/>
                    <a:pt x="21596" y="3513"/>
                    <a:pt x="20815" y="3382"/>
                  </a:cubicBezTo>
                  <a:cubicBezTo>
                    <a:pt x="19189" y="3057"/>
                    <a:pt x="17563" y="2797"/>
                    <a:pt x="15937" y="2667"/>
                  </a:cubicBezTo>
                  <a:cubicBezTo>
                    <a:pt x="14181" y="2537"/>
                    <a:pt x="12424" y="2342"/>
                    <a:pt x="11123" y="2212"/>
                  </a:cubicBezTo>
                  <a:lnTo>
                    <a:pt x="9562" y="2017"/>
                  </a:lnTo>
                  <a:cubicBezTo>
                    <a:pt x="9432" y="2017"/>
                    <a:pt x="9302" y="1951"/>
                    <a:pt x="9172" y="1951"/>
                  </a:cubicBezTo>
                  <a:lnTo>
                    <a:pt x="8977" y="1951"/>
                  </a:lnTo>
                  <a:lnTo>
                    <a:pt x="8456" y="1821"/>
                  </a:lnTo>
                  <a:cubicBezTo>
                    <a:pt x="8066" y="1756"/>
                    <a:pt x="7546" y="1626"/>
                    <a:pt x="6960" y="1431"/>
                  </a:cubicBezTo>
                  <a:cubicBezTo>
                    <a:pt x="5724" y="1106"/>
                    <a:pt x="4098" y="585"/>
                    <a:pt x="240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6535724" y="1519306"/>
              <a:ext cx="447612" cy="629145"/>
            </a:xfrm>
            <a:custGeom>
              <a:avLst/>
              <a:gdLst/>
              <a:ahLst/>
              <a:cxnLst/>
              <a:rect l="l" t="t" r="r" b="b"/>
              <a:pathLst>
                <a:path w="18604" h="26149" extrusionOk="0">
                  <a:moveTo>
                    <a:pt x="18604" y="0"/>
                  </a:moveTo>
                  <a:cubicBezTo>
                    <a:pt x="18539" y="0"/>
                    <a:pt x="18278" y="195"/>
                    <a:pt x="18018" y="651"/>
                  </a:cubicBezTo>
                  <a:cubicBezTo>
                    <a:pt x="17758" y="1041"/>
                    <a:pt x="17433" y="1756"/>
                    <a:pt x="16912" y="2472"/>
                  </a:cubicBezTo>
                  <a:cubicBezTo>
                    <a:pt x="16002" y="3968"/>
                    <a:pt x="14701" y="5919"/>
                    <a:pt x="13270" y="7806"/>
                  </a:cubicBezTo>
                  <a:lnTo>
                    <a:pt x="9432" y="13010"/>
                  </a:lnTo>
                  <a:lnTo>
                    <a:pt x="7676" y="15351"/>
                  </a:lnTo>
                  <a:lnTo>
                    <a:pt x="6050" y="17823"/>
                  </a:lnTo>
                  <a:cubicBezTo>
                    <a:pt x="5074" y="19254"/>
                    <a:pt x="3708" y="21205"/>
                    <a:pt x="2277" y="23027"/>
                  </a:cubicBezTo>
                  <a:cubicBezTo>
                    <a:pt x="1626" y="23742"/>
                    <a:pt x="1041" y="24458"/>
                    <a:pt x="456" y="25108"/>
                  </a:cubicBezTo>
                  <a:lnTo>
                    <a:pt x="0" y="26149"/>
                  </a:lnTo>
                  <a:cubicBezTo>
                    <a:pt x="0" y="26149"/>
                    <a:pt x="1106" y="25368"/>
                    <a:pt x="2862" y="24263"/>
                  </a:cubicBezTo>
                  <a:lnTo>
                    <a:pt x="3253" y="23872"/>
                  </a:lnTo>
                  <a:cubicBezTo>
                    <a:pt x="4879" y="22116"/>
                    <a:pt x="6310" y="20230"/>
                    <a:pt x="7416" y="18799"/>
                  </a:cubicBezTo>
                  <a:lnTo>
                    <a:pt x="9172" y="16392"/>
                  </a:lnTo>
                  <a:lnTo>
                    <a:pt x="14376" y="8521"/>
                  </a:lnTo>
                  <a:cubicBezTo>
                    <a:pt x="15546" y="6700"/>
                    <a:pt x="16652" y="4749"/>
                    <a:pt x="17563" y="2797"/>
                  </a:cubicBezTo>
                  <a:cubicBezTo>
                    <a:pt x="17888" y="2147"/>
                    <a:pt x="18148" y="1496"/>
                    <a:pt x="18408" y="781"/>
                  </a:cubicBezTo>
                  <a:cubicBezTo>
                    <a:pt x="18539" y="325"/>
                    <a:pt x="18604" y="0"/>
                    <a:pt x="1860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6233682" y="1639699"/>
              <a:ext cx="280155" cy="468063"/>
            </a:xfrm>
            <a:custGeom>
              <a:avLst/>
              <a:gdLst/>
              <a:ahLst/>
              <a:cxnLst/>
              <a:rect l="l" t="t" r="r" b="b"/>
              <a:pathLst>
                <a:path w="11644" h="19454" extrusionOk="0">
                  <a:moveTo>
                    <a:pt x="11624" y="0"/>
                  </a:moveTo>
                  <a:cubicBezTo>
                    <a:pt x="11471" y="0"/>
                    <a:pt x="11022" y="638"/>
                    <a:pt x="10278" y="1631"/>
                  </a:cubicBezTo>
                  <a:cubicBezTo>
                    <a:pt x="9497" y="2607"/>
                    <a:pt x="8391" y="3843"/>
                    <a:pt x="7285" y="5078"/>
                  </a:cubicBezTo>
                  <a:cubicBezTo>
                    <a:pt x="6180" y="6314"/>
                    <a:pt x="5074" y="7615"/>
                    <a:pt x="4293" y="8591"/>
                  </a:cubicBezTo>
                  <a:cubicBezTo>
                    <a:pt x="3903" y="9111"/>
                    <a:pt x="3643" y="9567"/>
                    <a:pt x="3383" y="9892"/>
                  </a:cubicBezTo>
                  <a:lnTo>
                    <a:pt x="3057" y="10347"/>
                  </a:lnTo>
                  <a:lnTo>
                    <a:pt x="2797" y="10868"/>
                  </a:lnTo>
                  <a:lnTo>
                    <a:pt x="2082" y="12234"/>
                  </a:lnTo>
                  <a:cubicBezTo>
                    <a:pt x="1431" y="13404"/>
                    <a:pt x="846" y="14966"/>
                    <a:pt x="195" y="16527"/>
                  </a:cubicBezTo>
                  <a:lnTo>
                    <a:pt x="195" y="16592"/>
                  </a:lnTo>
                  <a:cubicBezTo>
                    <a:pt x="325" y="17567"/>
                    <a:pt x="325" y="18543"/>
                    <a:pt x="0" y="19454"/>
                  </a:cubicBezTo>
                  <a:cubicBezTo>
                    <a:pt x="456" y="18738"/>
                    <a:pt x="911" y="17893"/>
                    <a:pt x="1366" y="17047"/>
                  </a:cubicBezTo>
                  <a:cubicBezTo>
                    <a:pt x="2147" y="15551"/>
                    <a:pt x="2927" y="14055"/>
                    <a:pt x="3578" y="13079"/>
                  </a:cubicBezTo>
                  <a:lnTo>
                    <a:pt x="4358" y="11778"/>
                  </a:lnTo>
                  <a:lnTo>
                    <a:pt x="4554" y="11258"/>
                  </a:lnTo>
                  <a:cubicBezTo>
                    <a:pt x="4554" y="11258"/>
                    <a:pt x="4684" y="11128"/>
                    <a:pt x="4879" y="10803"/>
                  </a:cubicBezTo>
                  <a:cubicBezTo>
                    <a:pt x="5009" y="10542"/>
                    <a:pt x="5269" y="10087"/>
                    <a:pt x="5659" y="9567"/>
                  </a:cubicBezTo>
                  <a:cubicBezTo>
                    <a:pt x="6310" y="8526"/>
                    <a:pt x="7285" y="7225"/>
                    <a:pt x="8326" y="5859"/>
                  </a:cubicBezTo>
                  <a:cubicBezTo>
                    <a:pt x="9237" y="4623"/>
                    <a:pt x="10082" y="3322"/>
                    <a:pt x="10863" y="1956"/>
                  </a:cubicBezTo>
                  <a:cubicBezTo>
                    <a:pt x="11253" y="1371"/>
                    <a:pt x="11513" y="720"/>
                    <a:pt x="11644" y="5"/>
                  </a:cubicBezTo>
                  <a:cubicBezTo>
                    <a:pt x="11638" y="2"/>
                    <a:pt x="11631" y="0"/>
                    <a:pt x="1162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6994247" y="1430070"/>
              <a:ext cx="539955" cy="558769"/>
            </a:xfrm>
            <a:custGeom>
              <a:avLst/>
              <a:gdLst/>
              <a:ahLst/>
              <a:cxnLst/>
              <a:rect l="l" t="t" r="r" b="b"/>
              <a:pathLst>
                <a:path w="22442" h="23224" extrusionOk="0">
                  <a:moveTo>
                    <a:pt x="22241" y="1"/>
                  </a:moveTo>
                  <a:cubicBezTo>
                    <a:pt x="22010" y="1"/>
                    <a:pt x="19554" y="3737"/>
                    <a:pt x="16588" y="7027"/>
                  </a:cubicBezTo>
                  <a:lnTo>
                    <a:pt x="14311" y="9368"/>
                  </a:lnTo>
                  <a:cubicBezTo>
                    <a:pt x="13921" y="9759"/>
                    <a:pt x="13596" y="10149"/>
                    <a:pt x="13205" y="10474"/>
                  </a:cubicBezTo>
                  <a:lnTo>
                    <a:pt x="12230" y="11385"/>
                  </a:lnTo>
                  <a:lnTo>
                    <a:pt x="10148" y="13271"/>
                  </a:lnTo>
                  <a:cubicBezTo>
                    <a:pt x="10148" y="13271"/>
                    <a:pt x="8392" y="14962"/>
                    <a:pt x="6115" y="16979"/>
                  </a:cubicBezTo>
                  <a:cubicBezTo>
                    <a:pt x="4294" y="19320"/>
                    <a:pt x="2278" y="21402"/>
                    <a:pt x="1" y="23223"/>
                  </a:cubicBezTo>
                  <a:cubicBezTo>
                    <a:pt x="1" y="23223"/>
                    <a:pt x="391" y="23093"/>
                    <a:pt x="1042" y="22768"/>
                  </a:cubicBezTo>
                  <a:cubicBezTo>
                    <a:pt x="2082" y="22052"/>
                    <a:pt x="3188" y="21142"/>
                    <a:pt x="4294" y="20361"/>
                  </a:cubicBezTo>
                  <a:cubicBezTo>
                    <a:pt x="7937" y="17629"/>
                    <a:pt x="11384" y="14572"/>
                    <a:pt x="11384" y="14572"/>
                  </a:cubicBezTo>
                  <a:lnTo>
                    <a:pt x="13401" y="12556"/>
                  </a:lnTo>
                  <a:lnTo>
                    <a:pt x="14376" y="11580"/>
                  </a:lnTo>
                  <a:cubicBezTo>
                    <a:pt x="14701" y="11255"/>
                    <a:pt x="15027" y="10864"/>
                    <a:pt x="15417" y="10409"/>
                  </a:cubicBezTo>
                  <a:cubicBezTo>
                    <a:pt x="16067" y="9628"/>
                    <a:pt x="16848" y="8718"/>
                    <a:pt x="17564" y="7872"/>
                  </a:cubicBezTo>
                  <a:cubicBezTo>
                    <a:pt x="20426" y="4230"/>
                    <a:pt x="22442" y="132"/>
                    <a:pt x="22247" y="2"/>
                  </a:cubicBezTo>
                  <a:cubicBezTo>
                    <a:pt x="22245" y="1"/>
                    <a:pt x="22243" y="1"/>
                    <a:pt x="2224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6515369" y="1426028"/>
              <a:ext cx="303637" cy="103266"/>
            </a:xfrm>
            <a:custGeom>
              <a:avLst/>
              <a:gdLst/>
              <a:ahLst/>
              <a:cxnLst/>
              <a:rect l="l" t="t" r="r" b="b"/>
              <a:pathLst>
                <a:path w="12620" h="4292" extrusionOk="0">
                  <a:moveTo>
                    <a:pt x="11663" y="1"/>
                  </a:moveTo>
                  <a:cubicBezTo>
                    <a:pt x="11184" y="1"/>
                    <a:pt x="10546" y="166"/>
                    <a:pt x="9888" y="495"/>
                  </a:cubicBezTo>
                  <a:cubicBezTo>
                    <a:pt x="8717" y="1015"/>
                    <a:pt x="7936" y="1861"/>
                    <a:pt x="8131" y="2381"/>
                  </a:cubicBezTo>
                  <a:cubicBezTo>
                    <a:pt x="8245" y="2580"/>
                    <a:pt x="8521" y="2680"/>
                    <a:pt x="8899" y="2680"/>
                  </a:cubicBezTo>
                  <a:cubicBezTo>
                    <a:pt x="9384" y="2680"/>
                    <a:pt x="10038" y="2515"/>
                    <a:pt x="10733" y="2186"/>
                  </a:cubicBezTo>
                  <a:cubicBezTo>
                    <a:pt x="11904" y="1666"/>
                    <a:pt x="12620" y="820"/>
                    <a:pt x="12425" y="300"/>
                  </a:cubicBezTo>
                  <a:cubicBezTo>
                    <a:pt x="12311" y="100"/>
                    <a:pt x="12035" y="1"/>
                    <a:pt x="11663" y="1"/>
                  </a:cubicBezTo>
                  <a:close/>
                  <a:moveTo>
                    <a:pt x="4111" y="1649"/>
                  </a:moveTo>
                  <a:cubicBezTo>
                    <a:pt x="3775" y="1649"/>
                    <a:pt x="3419" y="1675"/>
                    <a:pt x="3058" y="1731"/>
                  </a:cubicBezTo>
                  <a:cubicBezTo>
                    <a:pt x="1302" y="1926"/>
                    <a:pt x="1" y="2706"/>
                    <a:pt x="66" y="3422"/>
                  </a:cubicBezTo>
                  <a:cubicBezTo>
                    <a:pt x="166" y="3972"/>
                    <a:pt x="1035" y="4291"/>
                    <a:pt x="2229" y="4291"/>
                  </a:cubicBezTo>
                  <a:cubicBezTo>
                    <a:pt x="2589" y="4291"/>
                    <a:pt x="2977" y="4263"/>
                    <a:pt x="3383" y="4202"/>
                  </a:cubicBezTo>
                  <a:cubicBezTo>
                    <a:pt x="5139" y="4007"/>
                    <a:pt x="6440" y="3162"/>
                    <a:pt x="6375" y="2511"/>
                  </a:cubicBezTo>
                  <a:cubicBezTo>
                    <a:pt x="6324" y="2000"/>
                    <a:pt x="5348" y="1649"/>
                    <a:pt x="4111" y="1649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6876885" y="2099907"/>
              <a:ext cx="1360016" cy="1959422"/>
            </a:xfrm>
            <a:custGeom>
              <a:avLst/>
              <a:gdLst/>
              <a:ahLst/>
              <a:cxnLst/>
              <a:rect l="l" t="t" r="r" b="b"/>
              <a:pathLst>
                <a:path w="56526" h="81439" extrusionOk="0">
                  <a:moveTo>
                    <a:pt x="49696" y="1"/>
                  </a:moveTo>
                  <a:cubicBezTo>
                    <a:pt x="49696" y="1"/>
                    <a:pt x="56526" y="11644"/>
                    <a:pt x="54770" y="32003"/>
                  </a:cubicBezTo>
                  <a:cubicBezTo>
                    <a:pt x="54770" y="32003"/>
                    <a:pt x="48200" y="25499"/>
                    <a:pt x="46119" y="33239"/>
                  </a:cubicBezTo>
                  <a:cubicBezTo>
                    <a:pt x="44102" y="40915"/>
                    <a:pt x="40134" y="56916"/>
                    <a:pt x="40134" y="56916"/>
                  </a:cubicBezTo>
                  <a:cubicBezTo>
                    <a:pt x="40134" y="56916"/>
                    <a:pt x="37467" y="46899"/>
                    <a:pt x="34345" y="50412"/>
                  </a:cubicBezTo>
                  <a:cubicBezTo>
                    <a:pt x="31288" y="53924"/>
                    <a:pt x="24588" y="73698"/>
                    <a:pt x="24588" y="73698"/>
                  </a:cubicBezTo>
                  <a:cubicBezTo>
                    <a:pt x="24588" y="73698"/>
                    <a:pt x="19710" y="62836"/>
                    <a:pt x="2407" y="81439"/>
                  </a:cubicBezTo>
                  <a:cubicBezTo>
                    <a:pt x="2407" y="81439"/>
                    <a:pt x="11579" y="61795"/>
                    <a:pt x="0" y="63291"/>
                  </a:cubicBezTo>
                  <a:cubicBezTo>
                    <a:pt x="0" y="63291"/>
                    <a:pt x="22962" y="48916"/>
                    <a:pt x="17498" y="47419"/>
                  </a:cubicBezTo>
                  <a:cubicBezTo>
                    <a:pt x="13465" y="46314"/>
                    <a:pt x="2537" y="49566"/>
                    <a:pt x="2537" y="49566"/>
                  </a:cubicBezTo>
                  <a:cubicBezTo>
                    <a:pt x="2537" y="49566"/>
                    <a:pt x="12229" y="39874"/>
                    <a:pt x="19579" y="33890"/>
                  </a:cubicBezTo>
                  <a:cubicBezTo>
                    <a:pt x="27515" y="27515"/>
                    <a:pt x="33109" y="24848"/>
                    <a:pt x="30637" y="23677"/>
                  </a:cubicBezTo>
                  <a:cubicBezTo>
                    <a:pt x="25954" y="21401"/>
                    <a:pt x="14961" y="30442"/>
                    <a:pt x="14961" y="30442"/>
                  </a:cubicBezTo>
                  <a:cubicBezTo>
                    <a:pt x="14961" y="30442"/>
                    <a:pt x="33825" y="4814"/>
                    <a:pt x="49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1"/>
            <p:cNvSpPr/>
            <p:nvPr/>
          </p:nvSpPr>
          <p:spPr>
            <a:xfrm>
              <a:off x="6934796" y="2128080"/>
              <a:ext cx="1295848" cy="1931248"/>
            </a:xfrm>
            <a:custGeom>
              <a:avLst/>
              <a:gdLst/>
              <a:ahLst/>
              <a:cxnLst/>
              <a:rect l="l" t="t" r="r" b="b"/>
              <a:pathLst>
                <a:path w="53859" h="80268" extrusionOk="0">
                  <a:moveTo>
                    <a:pt x="25043" y="44883"/>
                  </a:moveTo>
                  <a:cubicBezTo>
                    <a:pt x="18669" y="56331"/>
                    <a:pt x="11123" y="66803"/>
                    <a:pt x="1821" y="75780"/>
                  </a:cubicBezTo>
                  <a:cubicBezTo>
                    <a:pt x="911" y="78381"/>
                    <a:pt x="0" y="80268"/>
                    <a:pt x="0" y="80268"/>
                  </a:cubicBezTo>
                  <a:cubicBezTo>
                    <a:pt x="17303" y="61665"/>
                    <a:pt x="22246" y="72527"/>
                    <a:pt x="22246" y="72527"/>
                  </a:cubicBezTo>
                  <a:cubicBezTo>
                    <a:pt x="22246" y="72527"/>
                    <a:pt x="28816" y="52688"/>
                    <a:pt x="32003" y="49241"/>
                  </a:cubicBezTo>
                  <a:cubicBezTo>
                    <a:pt x="35125" y="45728"/>
                    <a:pt x="37727" y="55745"/>
                    <a:pt x="37727" y="55745"/>
                  </a:cubicBezTo>
                  <a:cubicBezTo>
                    <a:pt x="37727" y="55745"/>
                    <a:pt x="41695" y="39744"/>
                    <a:pt x="43777" y="32068"/>
                  </a:cubicBezTo>
                  <a:cubicBezTo>
                    <a:pt x="45793" y="24328"/>
                    <a:pt x="52363" y="30832"/>
                    <a:pt x="52363" y="30832"/>
                  </a:cubicBezTo>
                  <a:cubicBezTo>
                    <a:pt x="53859" y="14181"/>
                    <a:pt x="49501" y="3318"/>
                    <a:pt x="47874" y="0"/>
                  </a:cubicBezTo>
                  <a:cubicBezTo>
                    <a:pt x="39418" y="14506"/>
                    <a:pt x="33174" y="30182"/>
                    <a:pt x="25043" y="44883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1"/>
            <p:cNvSpPr/>
            <p:nvPr/>
          </p:nvSpPr>
          <p:spPr>
            <a:xfrm>
              <a:off x="7238401" y="2389028"/>
              <a:ext cx="683930" cy="443330"/>
            </a:xfrm>
            <a:custGeom>
              <a:avLst/>
              <a:gdLst/>
              <a:ahLst/>
              <a:cxnLst/>
              <a:rect l="l" t="t" r="r" b="b"/>
              <a:pathLst>
                <a:path w="28426" h="18426" extrusionOk="0">
                  <a:moveTo>
                    <a:pt x="28338" y="1"/>
                  </a:moveTo>
                  <a:cubicBezTo>
                    <a:pt x="28266" y="1"/>
                    <a:pt x="28022" y="127"/>
                    <a:pt x="27645" y="342"/>
                  </a:cubicBezTo>
                  <a:cubicBezTo>
                    <a:pt x="27190" y="603"/>
                    <a:pt x="26539" y="1058"/>
                    <a:pt x="25759" y="1448"/>
                  </a:cubicBezTo>
                  <a:cubicBezTo>
                    <a:pt x="24198" y="2294"/>
                    <a:pt x="22051" y="3335"/>
                    <a:pt x="19839" y="4245"/>
                  </a:cubicBezTo>
                  <a:cubicBezTo>
                    <a:pt x="17693" y="5221"/>
                    <a:pt x="15416" y="6197"/>
                    <a:pt x="13790" y="7042"/>
                  </a:cubicBezTo>
                  <a:cubicBezTo>
                    <a:pt x="13010" y="7367"/>
                    <a:pt x="12294" y="7823"/>
                    <a:pt x="11839" y="8083"/>
                  </a:cubicBezTo>
                  <a:lnTo>
                    <a:pt x="11058" y="8473"/>
                  </a:lnTo>
                  <a:cubicBezTo>
                    <a:pt x="11058" y="8473"/>
                    <a:pt x="10798" y="8603"/>
                    <a:pt x="10408" y="8929"/>
                  </a:cubicBezTo>
                  <a:lnTo>
                    <a:pt x="8586" y="10229"/>
                  </a:lnTo>
                  <a:cubicBezTo>
                    <a:pt x="7090" y="11270"/>
                    <a:pt x="5139" y="12636"/>
                    <a:pt x="3253" y="14262"/>
                  </a:cubicBezTo>
                  <a:cubicBezTo>
                    <a:pt x="1171" y="16799"/>
                    <a:pt x="0" y="18425"/>
                    <a:pt x="0" y="18425"/>
                  </a:cubicBezTo>
                  <a:cubicBezTo>
                    <a:pt x="0" y="18425"/>
                    <a:pt x="456" y="18035"/>
                    <a:pt x="1236" y="17450"/>
                  </a:cubicBezTo>
                  <a:cubicBezTo>
                    <a:pt x="2082" y="16734"/>
                    <a:pt x="3057" y="15954"/>
                    <a:pt x="4098" y="15238"/>
                  </a:cubicBezTo>
                  <a:cubicBezTo>
                    <a:pt x="5984" y="13807"/>
                    <a:pt x="8066" y="12506"/>
                    <a:pt x="9562" y="11595"/>
                  </a:cubicBezTo>
                  <a:lnTo>
                    <a:pt x="11383" y="10425"/>
                  </a:lnTo>
                  <a:cubicBezTo>
                    <a:pt x="11839" y="10099"/>
                    <a:pt x="12099" y="9969"/>
                    <a:pt x="12099" y="9969"/>
                  </a:cubicBezTo>
                  <a:lnTo>
                    <a:pt x="12749" y="9579"/>
                  </a:lnTo>
                  <a:cubicBezTo>
                    <a:pt x="13205" y="9254"/>
                    <a:pt x="13790" y="8863"/>
                    <a:pt x="14636" y="8473"/>
                  </a:cubicBezTo>
                  <a:cubicBezTo>
                    <a:pt x="16132" y="7563"/>
                    <a:pt x="18278" y="6522"/>
                    <a:pt x="20425" y="5416"/>
                  </a:cubicBezTo>
                  <a:cubicBezTo>
                    <a:pt x="22441" y="4375"/>
                    <a:pt x="24328" y="3269"/>
                    <a:pt x="26149" y="2034"/>
                  </a:cubicBezTo>
                  <a:cubicBezTo>
                    <a:pt x="26734" y="1578"/>
                    <a:pt x="27320" y="1123"/>
                    <a:pt x="27840" y="668"/>
                  </a:cubicBezTo>
                  <a:cubicBezTo>
                    <a:pt x="28230" y="277"/>
                    <a:pt x="28426" y="17"/>
                    <a:pt x="28361" y="17"/>
                  </a:cubicBezTo>
                  <a:cubicBezTo>
                    <a:pt x="28361" y="6"/>
                    <a:pt x="28353" y="1"/>
                    <a:pt x="2833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1"/>
            <p:cNvSpPr/>
            <p:nvPr/>
          </p:nvSpPr>
          <p:spPr>
            <a:xfrm>
              <a:off x="7986455" y="2278187"/>
              <a:ext cx="203475" cy="500977"/>
            </a:xfrm>
            <a:custGeom>
              <a:avLst/>
              <a:gdLst/>
              <a:ahLst/>
              <a:cxnLst/>
              <a:rect l="l" t="t" r="r" b="b"/>
              <a:pathLst>
                <a:path w="8457" h="20822" extrusionOk="0">
                  <a:moveTo>
                    <a:pt x="214" y="1"/>
                  </a:moveTo>
                  <a:cubicBezTo>
                    <a:pt x="207" y="1"/>
                    <a:pt x="201" y="2"/>
                    <a:pt x="196" y="6"/>
                  </a:cubicBezTo>
                  <a:cubicBezTo>
                    <a:pt x="1" y="136"/>
                    <a:pt x="1106" y="2738"/>
                    <a:pt x="2277" y="5210"/>
                  </a:cubicBezTo>
                  <a:cubicBezTo>
                    <a:pt x="3188" y="7876"/>
                    <a:pt x="4163" y="10413"/>
                    <a:pt x="4163" y="10413"/>
                  </a:cubicBezTo>
                  <a:cubicBezTo>
                    <a:pt x="4163" y="10413"/>
                    <a:pt x="5204" y="13015"/>
                    <a:pt x="6180" y="15617"/>
                  </a:cubicBezTo>
                  <a:cubicBezTo>
                    <a:pt x="7080" y="18188"/>
                    <a:pt x="7979" y="20822"/>
                    <a:pt x="8252" y="20822"/>
                  </a:cubicBezTo>
                  <a:cubicBezTo>
                    <a:pt x="8255" y="20822"/>
                    <a:pt x="8258" y="20822"/>
                    <a:pt x="8261" y="20821"/>
                  </a:cubicBezTo>
                  <a:cubicBezTo>
                    <a:pt x="8457" y="20756"/>
                    <a:pt x="8001" y="18024"/>
                    <a:pt x="7416" y="15227"/>
                  </a:cubicBezTo>
                  <a:cubicBezTo>
                    <a:pt x="6700" y="12495"/>
                    <a:pt x="5855" y="9828"/>
                    <a:pt x="5855" y="9828"/>
                  </a:cubicBezTo>
                  <a:cubicBezTo>
                    <a:pt x="5855" y="9828"/>
                    <a:pt x="4684" y="7226"/>
                    <a:pt x="3383" y="4689"/>
                  </a:cubicBezTo>
                  <a:cubicBezTo>
                    <a:pt x="1990" y="2283"/>
                    <a:pt x="474" y="1"/>
                    <a:pt x="21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1"/>
            <p:cNvSpPr/>
            <p:nvPr/>
          </p:nvSpPr>
          <p:spPr>
            <a:xfrm>
              <a:off x="7459049" y="3254853"/>
              <a:ext cx="97058" cy="618222"/>
            </a:xfrm>
            <a:custGeom>
              <a:avLst/>
              <a:gdLst/>
              <a:ahLst/>
              <a:cxnLst/>
              <a:rect l="l" t="t" r="r" b="b"/>
              <a:pathLst>
                <a:path w="4034" h="25695" extrusionOk="0">
                  <a:moveTo>
                    <a:pt x="3832" y="0"/>
                  </a:moveTo>
                  <a:cubicBezTo>
                    <a:pt x="3560" y="0"/>
                    <a:pt x="2529" y="3676"/>
                    <a:pt x="1562" y="7351"/>
                  </a:cubicBezTo>
                  <a:cubicBezTo>
                    <a:pt x="1237" y="9303"/>
                    <a:pt x="911" y="11189"/>
                    <a:pt x="651" y="12620"/>
                  </a:cubicBezTo>
                  <a:cubicBezTo>
                    <a:pt x="521" y="13335"/>
                    <a:pt x="456" y="13921"/>
                    <a:pt x="326" y="14311"/>
                  </a:cubicBezTo>
                  <a:cubicBezTo>
                    <a:pt x="261" y="14766"/>
                    <a:pt x="261" y="14962"/>
                    <a:pt x="261" y="14962"/>
                  </a:cubicBezTo>
                  <a:cubicBezTo>
                    <a:pt x="261" y="14962"/>
                    <a:pt x="131" y="18799"/>
                    <a:pt x="1" y="22637"/>
                  </a:cubicBezTo>
                  <a:cubicBezTo>
                    <a:pt x="66" y="23483"/>
                    <a:pt x="131" y="24328"/>
                    <a:pt x="131" y="25109"/>
                  </a:cubicBezTo>
                  <a:cubicBezTo>
                    <a:pt x="261" y="25304"/>
                    <a:pt x="391" y="25499"/>
                    <a:pt x="456" y="25694"/>
                  </a:cubicBezTo>
                  <a:cubicBezTo>
                    <a:pt x="456" y="25694"/>
                    <a:pt x="781" y="24784"/>
                    <a:pt x="1302" y="23353"/>
                  </a:cubicBezTo>
                  <a:lnTo>
                    <a:pt x="1237" y="22702"/>
                  </a:lnTo>
                  <a:cubicBezTo>
                    <a:pt x="1692" y="18929"/>
                    <a:pt x="2017" y="15157"/>
                    <a:pt x="2017" y="15157"/>
                  </a:cubicBezTo>
                  <a:cubicBezTo>
                    <a:pt x="2017" y="15157"/>
                    <a:pt x="2408" y="11384"/>
                    <a:pt x="2863" y="7611"/>
                  </a:cubicBezTo>
                  <a:cubicBezTo>
                    <a:pt x="3448" y="3839"/>
                    <a:pt x="4034" y="66"/>
                    <a:pt x="3839" y="1"/>
                  </a:cubicBezTo>
                  <a:cubicBezTo>
                    <a:pt x="3836" y="0"/>
                    <a:pt x="3834" y="0"/>
                    <a:pt x="383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1"/>
            <p:cNvSpPr/>
            <p:nvPr/>
          </p:nvSpPr>
          <p:spPr>
            <a:xfrm>
              <a:off x="6941051" y="2713373"/>
              <a:ext cx="892073" cy="577512"/>
            </a:xfrm>
            <a:custGeom>
              <a:avLst/>
              <a:gdLst/>
              <a:ahLst/>
              <a:cxnLst/>
              <a:rect l="l" t="t" r="r" b="b"/>
              <a:pathLst>
                <a:path w="37077" h="24003" extrusionOk="0">
                  <a:moveTo>
                    <a:pt x="37012" y="1"/>
                  </a:moveTo>
                  <a:cubicBezTo>
                    <a:pt x="36882" y="1"/>
                    <a:pt x="35841" y="1237"/>
                    <a:pt x="34020" y="2798"/>
                  </a:cubicBezTo>
                  <a:cubicBezTo>
                    <a:pt x="33109" y="3643"/>
                    <a:pt x="31938" y="4489"/>
                    <a:pt x="30767" y="5400"/>
                  </a:cubicBezTo>
                  <a:cubicBezTo>
                    <a:pt x="29532" y="6310"/>
                    <a:pt x="28166" y="7156"/>
                    <a:pt x="26735" y="8002"/>
                  </a:cubicBezTo>
                  <a:cubicBezTo>
                    <a:pt x="23938" y="9628"/>
                    <a:pt x="21075" y="11189"/>
                    <a:pt x="18929" y="12360"/>
                  </a:cubicBezTo>
                  <a:cubicBezTo>
                    <a:pt x="16782" y="13596"/>
                    <a:pt x="15286" y="14441"/>
                    <a:pt x="15286" y="14441"/>
                  </a:cubicBezTo>
                  <a:lnTo>
                    <a:pt x="14376" y="15027"/>
                  </a:lnTo>
                  <a:lnTo>
                    <a:pt x="11839" y="16653"/>
                  </a:lnTo>
                  <a:cubicBezTo>
                    <a:pt x="9822" y="18019"/>
                    <a:pt x="6960" y="19710"/>
                    <a:pt x="4228" y="21466"/>
                  </a:cubicBezTo>
                  <a:cubicBezTo>
                    <a:pt x="2862" y="22247"/>
                    <a:pt x="1496" y="23027"/>
                    <a:pt x="261" y="23743"/>
                  </a:cubicBezTo>
                  <a:lnTo>
                    <a:pt x="0" y="24003"/>
                  </a:lnTo>
                  <a:cubicBezTo>
                    <a:pt x="0" y="24003"/>
                    <a:pt x="1757" y="23483"/>
                    <a:pt x="4098" y="22962"/>
                  </a:cubicBezTo>
                  <a:lnTo>
                    <a:pt x="4814" y="22572"/>
                  </a:lnTo>
                  <a:cubicBezTo>
                    <a:pt x="7741" y="20946"/>
                    <a:pt x="10603" y="19385"/>
                    <a:pt x="12749" y="18084"/>
                  </a:cubicBezTo>
                  <a:lnTo>
                    <a:pt x="15286" y="16523"/>
                  </a:lnTo>
                  <a:lnTo>
                    <a:pt x="16262" y="15937"/>
                  </a:lnTo>
                  <a:cubicBezTo>
                    <a:pt x="16262" y="15937"/>
                    <a:pt x="17628" y="15092"/>
                    <a:pt x="19709" y="13856"/>
                  </a:cubicBezTo>
                  <a:cubicBezTo>
                    <a:pt x="21856" y="12555"/>
                    <a:pt x="24653" y="10929"/>
                    <a:pt x="27450" y="9042"/>
                  </a:cubicBezTo>
                  <a:cubicBezTo>
                    <a:pt x="28816" y="8132"/>
                    <a:pt x="30117" y="7156"/>
                    <a:pt x="31353" y="6180"/>
                  </a:cubicBezTo>
                  <a:cubicBezTo>
                    <a:pt x="32459" y="5335"/>
                    <a:pt x="33499" y="4359"/>
                    <a:pt x="34475" y="3318"/>
                  </a:cubicBezTo>
                  <a:cubicBezTo>
                    <a:pt x="36231" y="1497"/>
                    <a:pt x="37077" y="66"/>
                    <a:pt x="3701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1"/>
            <p:cNvSpPr/>
            <p:nvPr/>
          </p:nvSpPr>
          <p:spPr>
            <a:xfrm>
              <a:off x="6928517" y="3326766"/>
              <a:ext cx="536827" cy="309989"/>
            </a:xfrm>
            <a:custGeom>
              <a:avLst/>
              <a:gdLst/>
              <a:ahLst/>
              <a:cxnLst/>
              <a:rect l="l" t="t" r="r" b="b"/>
              <a:pathLst>
                <a:path w="22312" h="12884" extrusionOk="0">
                  <a:moveTo>
                    <a:pt x="22236" y="0"/>
                  </a:moveTo>
                  <a:cubicBezTo>
                    <a:pt x="22125" y="0"/>
                    <a:pt x="21413" y="755"/>
                    <a:pt x="20100" y="1630"/>
                  </a:cubicBezTo>
                  <a:cubicBezTo>
                    <a:pt x="18539" y="2801"/>
                    <a:pt x="16848" y="3777"/>
                    <a:pt x="15092" y="4622"/>
                  </a:cubicBezTo>
                  <a:cubicBezTo>
                    <a:pt x="13205" y="5598"/>
                    <a:pt x="11189" y="6444"/>
                    <a:pt x="9693" y="7094"/>
                  </a:cubicBezTo>
                  <a:cubicBezTo>
                    <a:pt x="8262" y="7810"/>
                    <a:pt x="7286" y="8265"/>
                    <a:pt x="7286" y="8265"/>
                  </a:cubicBezTo>
                  <a:lnTo>
                    <a:pt x="4879" y="9631"/>
                  </a:lnTo>
                  <a:cubicBezTo>
                    <a:pt x="3513" y="10411"/>
                    <a:pt x="1822" y="11387"/>
                    <a:pt x="1" y="12233"/>
                  </a:cubicBezTo>
                  <a:cubicBezTo>
                    <a:pt x="651" y="12298"/>
                    <a:pt x="1302" y="12558"/>
                    <a:pt x="1887" y="12883"/>
                  </a:cubicBezTo>
                  <a:cubicBezTo>
                    <a:pt x="3318" y="12298"/>
                    <a:pt x="4619" y="11647"/>
                    <a:pt x="5660" y="11127"/>
                  </a:cubicBezTo>
                  <a:lnTo>
                    <a:pt x="8132" y="9891"/>
                  </a:lnTo>
                  <a:lnTo>
                    <a:pt x="10473" y="8655"/>
                  </a:lnTo>
                  <a:cubicBezTo>
                    <a:pt x="11904" y="7875"/>
                    <a:pt x="13856" y="6899"/>
                    <a:pt x="15742" y="5728"/>
                  </a:cubicBezTo>
                  <a:cubicBezTo>
                    <a:pt x="17499" y="4752"/>
                    <a:pt x="19125" y="3582"/>
                    <a:pt x="20556" y="2216"/>
                  </a:cubicBezTo>
                  <a:cubicBezTo>
                    <a:pt x="21792" y="1045"/>
                    <a:pt x="22312" y="69"/>
                    <a:pt x="22247" y="4"/>
                  </a:cubicBezTo>
                  <a:cubicBezTo>
                    <a:pt x="22244" y="2"/>
                    <a:pt x="22241" y="0"/>
                    <a:pt x="2223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1"/>
            <p:cNvSpPr/>
            <p:nvPr/>
          </p:nvSpPr>
          <p:spPr>
            <a:xfrm>
              <a:off x="7787700" y="2874570"/>
              <a:ext cx="67320" cy="594739"/>
            </a:xfrm>
            <a:custGeom>
              <a:avLst/>
              <a:gdLst/>
              <a:ahLst/>
              <a:cxnLst/>
              <a:rect l="l" t="t" r="r" b="b"/>
              <a:pathLst>
                <a:path w="2798" h="24719" extrusionOk="0">
                  <a:moveTo>
                    <a:pt x="391" y="1"/>
                  </a:moveTo>
                  <a:cubicBezTo>
                    <a:pt x="131" y="1"/>
                    <a:pt x="1" y="4033"/>
                    <a:pt x="196" y="8001"/>
                  </a:cubicBezTo>
                  <a:cubicBezTo>
                    <a:pt x="391" y="12034"/>
                    <a:pt x="716" y="16002"/>
                    <a:pt x="716" y="16002"/>
                  </a:cubicBezTo>
                  <a:cubicBezTo>
                    <a:pt x="716" y="16002"/>
                    <a:pt x="1041" y="18734"/>
                    <a:pt x="1367" y="21986"/>
                  </a:cubicBezTo>
                  <a:cubicBezTo>
                    <a:pt x="1692" y="22832"/>
                    <a:pt x="2017" y="23743"/>
                    <a:pt x="2277" y="24718"/>
                  </a:cubicBezTo>
                  <a:lnTo>
                    <a:pt x="2798" y="22507"/>
                  </a:lnTo>
                  <a:cubicBezTo>
                    <a:pt x="2733" y="18994"/>
                    <a:pt x="2537" y="15872"/>
                    <a:pt x="2537" y="15872"/>
                  </a:cubicBezTo>
                  <a:cubicBezTo>
                    <a:pt x="2537" y="15872"/>
                    <a:pt x="2017" y="11904"/>
                    <a:pt x="1497" y="7936"/>
                  </a:cubicBezTo>
                  <a:cubicBezTo>
                    <a:pt x="976" y="3968"/>
                    <a:pt x="651" y="1"/>
                    <a:pt x="39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7958281" y="2501650"/>
              <a:ext cx="89239" cy="304167"/>
            </a:xfrm>
            <a:custGeom>
              <a:avLst/>
              <a:gdLst/>
              <a:ahLst/>
              <a:cxnLst/>
              <a:rect l="l" t="t" r="r" b="b"/>
              <a:pathLst>
                <a:path w="3709" h="12642" extrusionOk="0">
                  <a:moveTo>
                    <a:pt x="2652" y="0"/>
                  </a:moveTo>
                  <a:cubicBezTo>
                    <a:pt x="1963" y="0"/>
                    <a:pt x="1145" y="1238"/>
                    <a:pt x="781" y="2816"/>
                  </a:cubicBezTo>
                  <a:cubicBezTo>
                    <a:pt x="391" y="4508"/>
                    <a:pt x="651" y="6004"/>
                    <a:pt x="1367" y="6199"/>
                  </a:cubicBezTo>
                  <a:cubicBezTo>
                    <a:pt x="1410" y="6212"/>
                    <a:pt x="1455" y="6218"/>
                    <a:pt x="1500" y="6218"/>
                  </a:cubicBezTo>
                  <a:cubicBezTo>
                    <a:pt x="2137" y="6218"/>
                    <a:pt x="2954" y="4980"/>
                    <a:pt x="3318" y="3402"/>
                  </a:cubicBezTo>
                  <a:cubicBezTo>
                    <a:pt x="3708" y="1711"/>
                    <a:pt x="3513" y="215"/>
                    <a:pt x="2798" y="19"/>
                  </a:cubicBezTo>
                  <a:cubicBezTo>
                    <a:pt x="2750" y="6"/>
                    <a:pt x="2701" y="0"/>
                    <a:pt x="2652" y="0"/>
                  </a:cubicBezTo>
                  <a:close/>
                  <a:moveTo>
                    <a:pt x="958" y="7952"/>
                  </a:moveTo>
                  <a:cubicBezTo>
                    <a:pt x="942" y="7952"/>
                    <a:pt x="927" y="7953"/>
                    <a:pt x="911" y="7955"/>
                  </a:cubicBezTo>
                  <a:cubicBezTo>
                    <a:pt x="326" y="8020"/>
                    <a:pt x="1" y="9061"/>
                    <a:pt x="131" y="10362"/>
                  </a:cubicBezTo>
                  <a:cubicBezTo>
                    <a:pt x="194" y="11685"/>
                    <a:pt x="684" y="12642"/>
                    <a:pt x="1187" y="12642"/>
                  </a:cubicBezTo>
                  <a:cubicBezTo>
                    <a:pt x="1204" y="12642"/>
                    <a:pt x="1220" y="12641"/>
                    <a:pt x="1237" y="12639"/>
                  </a:cubicBezTo>
                  <a:lnTo>
                    <a:pt x="1302" y="12639"/>
                  </a:lnTo>
                  <a:cubicBezTo>
                    <a:pt x="1822" y="12639"/>
                    <a:pt x="2147" y="11533"/>
                    <a:pt x="2017" y="10232"/>
                  </a:cubicBezTo>
                  <a:cubicBezTo>
                    <a:pt x="1954" y="8970"/>
                    <a:pt x="1462" y="7952"/>
                    <a:pt x="958" y="7952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6005191" y="2846397"/>
              <a:ext cx="485170" cy="768452"/>
            </a:xfrm>
            <a:custGeom>
              <a:avLst/>
              <a:gdLst/>
              <a:ahLst/>
              <a:cxnLst/>
              <a:rect l="l" t="t" r="r" b="b"/>
              <a:pathLst>
                <a:path w="20165" h="31939" extrusionOk="0">
                  <a:moveTo>
                    <a:pt x="20035" y="1"/>
                  </a:moveTo>
                  <a:cubicBezTo>
                    <a:pt x="19970" y="1"/>
                    <a:pt x="19059" y="1497"/>
                    <a:pt x="17823" y="3773"/>
                  </a:cubicBezTo>
                  <a:cubicBezTo>
                    <a:pt x="16587" y="6050"/>
                    <a:pt x="14831" y="9107"/>
                    <a:pt x="13010" y="12099"/>
                  </a:cubicBezTo>
                  <a:cubicBezTo>
                    <a:pt x="11253" y="15092"/>
                    <a:pt x="9302" y="18019"/>
                    <a:pt x="7806" y="20100"/>
                  </a:cubicBezTo>
                  <a:cubicBezTo>
                    <a:pt x="7025" y="21206"/>
                    <a:pt x="6375" y="22052"/>
                    <a:pt x="5920" y="22702"/>
                  </a:cubicBezTo>
                  <a:lnTo>
                    <a:pt x="5204" y="23613"/>
                  </a:lnTo>
                  <a:lnTo>
                    <a:pt x="4489" y="24588"/>
                  </a:lnTo>
                  <a:cubicBezTo>
                    <a:pt x="4033" y="25174"/>
                    <a:pt x="3383" y="26084"/>
                    <a:pt x="2537" y="27125"/>
                  </a:cubicBezTo>
                  <a:cubicBezTo>
                    <a:pt x="2082" y="27711"/>
                    <a:pt x="1562" y="28361"/>
                    <a:pt x="911" y="29077"/>
                  </a:cubicBezTo>
                  <a:cubicBezTo>
                    <a:pt x="456" y="30703"/>
                    <a:pt x="0" y="31939"/>
                    <a:pt x="0" y="31939"/>
                  </a:cubicBezTo>
                  <a:lnTo>
                    <a:pt x="1822" y="30377"/>
                  </a:lnTo>
                  <a:cubicBezTo>
                    <a:pt x="2537" y="29597"/>
                    <a:pt x="3253" y="28881"/>
                    <a:pt x="3838" y="28166"/>
                  </a:cubicBezTo>
                  <a:cubicBezTo>
                    <a:pt x="4684" y="27190"/>
                    <a:pt x="5399" y="26215"/>
                    <a:pt x="5855" y="25629"/>
                  </a:cubicBezTo>
                  <a:cubicBezTo>
                    <a:pt x="6375" y="25044"/>
                    <a:pt x="6635" y="24653"/>
                    <a:pt x="6635" y="24653"/>
                  </a:cubicBezTo>
                  <a:lnTo>
                    <a:pt x="7351" y="23678"/>
                  </a:lnTo>
                  <a:cubicBezTo>
                    <a:pt x="7806" y="23027"/>
                    <a:pt x="8456" y="22182"/>
                    <a:pt x="9172" y="21076"/>
                  </a:cubicBezTo>
                  <a:cubicBezTo>
                    <a:pt x="10603" y="18864"/>
                    <a:pt x="12424" y="15807"/>
                    <a:pt x="14116" y="12750"/>
                  </a:cubicBezTo>
                  <a:cubicBezTo>
                    <a:pt x="15872" y="9628"/>
                    <a:pt x="17368" y="6440"/>
                    <a:pt x="18409" y="4034"/>
                  </a:cubicBezTo>
                  <a:cubicBezTo>
                    <a:pt x="19449" y="1627"/>
                    <a:pt x="20165" y="1"/>
                    <a:pt x="200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1"/>
            <p:cNvSpPr/>
            <p:nvPr/>
          </p:nvSpPr>
          <p:spPr>
            <a:xfrm>
              <a:off x="5789210" y="2292406"/>
              <a:ext cx="1367859" cy="101365"/>
            </a:xfrm>
            <a:custGeom>
              <a:avLst/>
              <a:gdLst/>
              <a:ahLst/>
              <a:cxnLst/>
              <a:rect l="l" t="t" r="r" b="b"/>
              <a:pathLst>
                <a:path w="56852" h="4213" extrusionOk="0">
                  <a:moveTo>
                    <a:pt x="4424" y="0"/>
                  </a:moveTo>
                  <a:cubicBezTo>
                    <a:pt x="3318" y="0"/>
                    <a:pt x="2148" y="65"/>
                    <a:pt x="1042" y="130"/>
                  </a:cubicBezTo>
                  <a:lnTo>
                    <a:pt x="1" y="456"/>
                  </a:lnTo>
                  <a:cubicBezTo>
                    <a:pt x="1" y="456"/>
                    <a:pt x="1727" y="351"/>
                    <a:pt x="4306" y="351"/>
                  </a:cubicBezTo>
                  <a:cubicBezTo>
                    <a:pt x="9065" y="351"/>
                    <a:pt x="16729" y="707"/>
                    <a:pt x="21792" y="2732"/>
                  </a:cubicBezTo>
                  <a:lnTo>
                    <a:pt x="23483" y="2732"/>
                  </a:lnTo>
                  <a:cubicBezTo>
                    <a:pt x="24393" y="2732"/>
                    <a:pt x="25759" y="2862"/>
                    <a:pt x="27386" y="2927"/>
                  </a:cubicBezTo>
                  <a:cubicBezTo>
                    <a:pt x="30638" y="3188"/>
                    <a:pt x="34996" y="3643"/>
                    <a:pt x="39419" y="3968"/>
                  </a:cubicBezTo>
                  <a:cubicBezTo>
                    <a:pt x="41403" y="4131"/>
                    <a:pt x="43420" y="4212"/>
                    <a:pt x="45444" y="4212"/>
                  </a:cubicBezTo>
                  <a:cubicBezTo>
                    <a:pt x="47469" y="4212"/>
                    <a:pt x="49501" y="4131"/>
                    <a:pt x="51518" y="3968"/>
                  </a:cubicBezTo>
                  <a:cubicBezTo>
                    <a:pt x="52299" y="3838"/>
                    <a:pt x="53079" y="3773"/>
                    <a:pt x="53730" y="3643"/>
                  </a:cubicBezTo>
                  <a:cubicBezTo>
                    <a:pt x="54315" y="3578"/>
                    <a:pt x="54900" y="3448"/>
                    <a:pt x="55421" y="3318"/>
                  </a:cubicBezTo>
                  <a:cubicBezTo>
                    <a:pt x="55941" y="3188"/>
                    <a:pt x="56396" y="3057"/>
                    <a:pt x="56852" y="2862"/>
                  </a:cubicBezTo>
                  <a:cubicBezTo>
                    <a:pt x="56852" y="2829"/>
                    <a:pt x="56788" y="2814"/>
                    <a:pt x="56666" y="2814"/>
                  </a:cubicBezTo>
                  <a:cubicBezTo>
                    <a:pt x="56079" y="2814"/>
                    <a:pt x="54145" y="3145"/>
                    <a:pt x="51453" y="3253"/>
                  </a:cubicBezTo>
                  <a:cubicBezTo>
                    <a:pt x="50957" y="3261"/>
                    <a:pt x="50460" y="3265"/>
                    <a:pt x="49962" y="3265"/>
                  </a:cubicBezTo>
                  <a:cubicBezTo>
                    <a:pt x="46478" y="3265"/>
                    <a:pt x="42956" y="3066"/>
                    <a:pt x="39484" y="2667"/>
                  </a:cubicBezTo>
                  <a:cubicBezTo>
                    <a:pt x="35191" y="2147"/>
                    <a:pt x="30833" y="1561"/>
                    <a:pt x="27516" y="1301"/>
                  </a:cubicBezTo>
                  <a:cubicBezTo>
                    <a:pt x="24263" y="976"/>
                    <a:pt x="22052" y="846"/>
                    <a:pt x="22052" y="846"/>
                  </a:cubicBezTo>
                  <a:lnTo>
                    <a:pt x="20556" y="846"/>
                  </a:lnTo>
                  <a:cubicBezTo>
                    <a:pt x="19580" y="846"/>
                    <a:pt x="18214" y="781"/>
                    <a:pt x="16588" y="651"/>
                  </a:cubicBezTo>
                  <a:cubicBezTo>
                    <a:pt x="13336" y="456"/>
                    <a:pt x="8912" y="0"/>
                    <a:pt x="442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1"/>
            <p:cNvSpPr/>
            <p:nvPr/>
          </p:nvSpPr>
          <p:spPr>
            <a:xfrm>
              <a:off x="6991119" y="2344037"/>
              <a:ext cx="255132" cy="848283"/>
            </a:xfrm>
            <a:custGeom>
              <a:avLst/>
              <a:gdLst/>
              <a:ahLst/>
              <a:cxnLst/>
              <a:rect l="l" t="t" r="r" b="b"/>
              <a:pathLst>
                <a:path w="10604" h="35257" extrusionOk="0">
                  <a:moveTo>
                    <a:pt x="10473" y="1"/>
                  </a:moveTo>
                  <a:cubicBezTo>
                    <a:pt x="10213" y="1"/>
                    <a:pt x="9368" y="5985"/>
                    <a:pt x="8002" y="11839"/>
                  </a:cubicBezTo>
                  <a:cubicBezTo>
                    <a:pt x="7286" y="14766"/>
                    <a:pt x="6505" y="17628"/>
                    <a:pt x="5855" y="19775"/>
                  </a:cubicBezTo>
                  <a:cubicBezTo>
                    <a:pt x="5530" y="20881"/>
                    <a:pt x="5205" y="21726"/>
                    <a:pt x="5009" y="22377"/>
                  </a:cubicBezTo>
                  <a:cubicBezTo>
                    <a:pt x="4879" y="22962"/>
                    <a:pt x="4684" y="23353"/>
                    <a:pt x="4684" y="23353"/>
                  </a:cubicBezTo>
                  <a:cubicBezTo>
                    <a:pt x="4684" y="23353"/>
                    <a:pt x="4619" y="23678"/>
                    <a:pt x="4359" y="24328"/>
                  </a:cubicBezTo>
                  <a:cubicBezTo>
                    <a:pt x="4164" y="24979"/>
                    <a:pt x="3904" y="25824"/>
                    <a:pt x="3513" y="26865"/>
                  </a:cubicBezTo>
                  <a:cubicBezTo>
                    <a:pt x="2538" y="29467"/>
                    <a:pt x="1432" y="32004"/>
                    <a:pt x="131" y="34410"/>
                  </a:cubicBezTo>
                  <a:cubicBezTo>
                    <a:pt x="131" y="34541"/>
                    <a:pt x="66" y="34606"/>
                    <a:pt x="1" y="34736"/>
                  </a:cubicBezTo>
                  <a:cubicBezTo>
                    <a:pt x="66" y="35061"/>
                    <a:pt x="131" y="35256"/>
                    <a:pt x="131" y="35256"/>
                  </a:cubicBezTo>
                  <a:cubicBezTo>
                    <a:pt x="1237" y="34020"/>
                    <a:pt x="2212" y="32784"/>
                    <a:pt x="3188" y="31548"/>
                  </a:cubicBezTo>
                  <a:cubicBezTo>
                    <a:pt x="3904" y="30117"/>
                    <a:pt x="4554" y="28686"/>
                    <a:pt x="5074" y="27515"/>
                  </a:cubicBezTo>
                  <a:cubicBezTo>
                    <a:pt x="5465" y="26475"/>
                    <a:pt x="5790" y="25564"/>
                    <a:pt x="6050" y="24914"/>
                  </a:cubicBezTo>
                  <a:cubicBezTo>
                    <a:pt x="6310" y="24263"/>
                    <a:pt x="6440" y="23938"/>
                    <a:pt x="6440" y="23938"/>
                  </a:cubicBezTo>
                  <a:cubicBezTo>
                    <a:pt x="6440" y="23938"/>
                    <a:pt x="6505" y="23548"/>
                    <a:pt x="6701" y="22897"/>
                  </a:cubicBezTo>
                  <a:cubicBezTo>
                    <a:pt x="6896" y="22247"/>
                    <a:pt x="7221" y="21401"/>
                    <a:pt x="7481" y="20230"/>
                  </a:cubicBezTo>
                  <a:cubicBezTo>
                    <a:pt x="8067" y="18019"/>
                    <a:pt x="8717" y="15092"/>
                    <a:pt x="9302" y="12099"/>
                  </a:cubicBezTo>
                  <a:cubicBezTo>
                    <a:pt x="9823" y="9107"/>
                    <a:pt x="10148" y="6050"/>
                    <a:pt x="10343" y="3773"/>
                  </a:cubicBezTo>
                  <a:cubicBezTo>
                    <a:pt x="10538" y="1497"/>
                    <a:pt x="10603" y="1"/>
                    <a:pt x="1047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1"/>
            <p:cNvSpPr/>
            <p:nvPr/>
          </p:nvSpPr>
          <p:spPr>
            <a:xfrm>
              <a:off x="5163234" y="3168720"/>
              <a:ext cx="547774" cy="605759"/>
            </a:xfrm>
            <a:custGeom>
              <a:avLst/>
              <a:gdLst/>
              <a:ahLst/>
              <a:cxnLst/>
              <a:rect l="l" t="t" r="r" b="b"/>
              <a:pathLst>
                <a:path w="22767" h="25177" extrusionOk="0">
                  <a:moveTo>
                    <a:pt x="22625" y="1"/>
                  </a:moveTo>
                  <a:cubicBezTo>
                    <a:pt x="22454" y="1"/>
                    <a:pt x="21428" y="1220"/>
                    <a:pt x="19970" y="2995"/>
                  </a:cubicBezTo>
                  <a:cubicBezTo>
                    <a:pt x="19189" y="3971"/>
                    <a:pt x="18213" y="4947"/>
                    <a:pt x="17238" y="6053"/>
                  </a:cubicBezTo>
                  <a:lnTo>
                    <a:pt x="15677" y="7744"/>
                  </a:lnTo>
                  <a:cubicBezTo>
                    <a:pt x="15156" y="8329"/>
                    <a:pt x="14571" y="8915"/>
                    <a:pt x="13985" y="9435"/>
                  </a:cubicBezTo>
                  <a:cubicBezTo>
                    <a:pt x="11774" y="11777"/>
                    <a:pt x="9432" y="13923"/>
                    <a:pt x="7741" y="15615"/>
                  </a:cubicBezTo>
                  <a:cubicBezTo>
                    <a:pt x="5985" y="17241"/>
                    <a:pt x="4814" y="18346"/>
                    <a:pt x="4814" y="18346"/>
                  </a:cubicBezTo>
                  <a:lnTo>
                    <a:pt x="1887" y="21209"/>
                  </a:lnTo>
                  <a:cubicBezTo>
                    <a:pt x="1301" y="21794"/>
                    <a:pt x="651" y="22444"/>
                    <a:pt x="0" y="23160"/>
                  </a:cubicBezTo>
                  <a:cubicBezTo>
                    <a:pt x="65" y="23810"/>
                    <a:pt x="130" y="24461"/>
                    <a:pt x="65" y="25176"/>
                  </a:cubicBezTo>
                  <a:cubicBezTo>
                    <a:pt x="1171" y="24201"/>
                    <a:pt x="2212" y="23225"/>
                    <a:pt x="3058" y="22444"/>
                  </a:cubicBezTo>
                  <a:lnTo>
                    <a:pt x="5985" y="19647"/>
                  </a:lnTo>
                  <a:cubicBezTo>
                    <a:pt x="5985" y="19647"/>
                    <a:pt x="7090" y="18477"/>
                    <a:pt x="8782" y="16785"/>
                  </a:cubicBezTo>
                  <a:cubicBezTo>
                    <a:pt x="10473" y="15094"/>
                    <a:pt x="12749" y="12752"/>
                    <a:pt x="14896" y="10281"/>
                  </a:cubicBezTo>
                  <a:cubicBezTo>
                    <a:pt x="15416" y="9695"/>
                    <a:pt x="16002" y="9110"/>
                    <a:pt x="16522" y="8524"/>
                  </a:cubicBezTo>
                  <a:lnTo>
                    <a:pt x="18018" y="6703"/>
                  </a:lnTo>
                  <a:cubicBezTo>
                    <a:pt x="18929" y="5532"/>
                    <a:pt x="19840" y="4427"/>
                    <a:pt x="20490" y="3451"/>
                  </a:cubicBezTo>
                  <a:cubicBezTo>
                    <a:pt x="21856" y="1434"/>
                    <a:pt x="22767" y="133"/>
                    <a:pt x="22637" y="3"/>
                  </a:cubicBezTo>
                  <a:cubicBezTo>
                    <a:pt x="22633" y="2"/>
                    <a:pt x="22629" y="1"/>
                    <a:pt x="2262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1"/>
            <p:cNvSpPr/>
            <p:nvPr/>
          </p:nvSpPr>
          <p:spPr>
            <a:xfrm>
              <a:off x="4621754" y="2952812"/>
              <a:ext cx="859207" cy="274693"/>
            </a:xfrm>
            <a:custGeom>
              <a:avLst/>
              <a:gdLst/>
              <a:ahLst/>
              <a:cxnLst/>
              <a:rect l="l" t="t" r="r" b="b"/>
              <a:pathLst>
                <a:path w="35711" h="11417" extrusionOk="0">
                  <a:moveTo>
                    <a:pt x="0" y="1"/>
                  </a:moveTo>
                  <a:cubicBezTo>
                    <a:pt x="1236" y="586"/>
                    <a:pt x="2342" y="1432"/>
                    <a:pt x="3253" y="2408"/>
                  </a:cubicBezTo>
                  <a:cubicBezTo>
                    <a:pt x="4814" y="3318"/>
                    <a:pt x="6310" y="4164"/>
                    <a:pt x="7611" y="4879"/>
                  </a:cubicBezTo>
                  <a:cubicBezTo>
                    <a:pt x="8651" y="5400"/>
                    <a:pt x="9562" y="5855"/>
                    <a:pt x="10147" y="6180"/>
                  </a:cubicBezTo>
                  <a:lnTo>
                    <a:pt x="11123" y="6636"/>
                  </a:lnTo>
                  <a:lnTo>
                    <a:pt x="12164" y="7091"/>
                  </a:lnTo>
                  <a:cubicBezTo>
                    <a:pt x="12814" y="7351"/>
                    <a:pt x="13660" y="7741"/>
                    <a:pt x="14831" y="8132"/>
                  </a:cubicBezTo>
                  <a:cubicBezTo>
                    <a:pt x="17498" y="9172"/>
                    <a:pt x="20295" y="10018"/>
                    <a:pt x="23157" y="10669"/>
                  </a:cubicBezTo>
                  <a:cubicBezTo>
                    <a:pt x="25535" y="11155"/>
                    <a:pt x="27958" y="11417"/>
                    <a:pt x="30389" y="11417"/>
                  </a:cubicBezTo>
                  <a:cubicBezTo>
                    <a:pt x="30883" y="11417"/>
                    <a:pt x="31378" y="11406"/>
                    <a:pt x="31873" y="11384"/>
                  </a:cubicBezTo>
                  <a:lnTo>
                    <a:pt x="32654" y="11384"/>
                  </a:lnTo>
                  <a:lnTo>
                    <a:pt x="33434" y="11319"/>
                  </a:lnTo>
                  <a:lnTo>
                    <a:pt x="34670" y="11124"/>
                  </a:lnTo>
                  <a:cubicBezTo>
                    <a:pt x="35321" y="10994"/>
                    <a:pt x="35711" y="10929"/>
                    <a:pt x="35711" y="10864"/>
                  </a:cubicBezTo>
                  <a:cubicBezTo>
                    <a:pt x="35386" y="10734"/>
                    <a:pt x="34995" y="10734"/>
                    <a:pt x="34605" y="10734"/>
                  </a:cubicBezTo>
                  <a:lnTo>
                    <a:pt x="32654" y="10734"/>
                  </a:lnTo>
                  <a:lnTo>
                    <a:pt x="31808" y="10669"/>
                  </a:lnTo>
                  <a:cubicBezTo>
                    <a:pt x="29011" y="10538"/>
                    <a:pt x="26214" y="10083"/>
                    <a:pt x="23417" y="9368"/>
                  </a:cubicBezTo>
                  <a:cubicBezTo>
                    <a:pt x="20685" y="8652"/>
                    <a:pt x="18018" y="7741"/>
                    <a:pt x="15416" y="6571"/>
                  </a:cubicBezTo>
                  <a:cubicBezTo>
                    <a:pt x="14310" y="6180"/>
                    <a:pt x="13465" y="5725"/>
                    <a:pt x="12814" y="5465"/>
                  </a:cubicBezTo>
                  <a:lnTo>
                    <a:pt x="11904" y="5009"/>
                  </a:lnTo>
                  <a:lnTo>
                    <a:pt x="10863" y="4554"/>
                  </a:lnTo>
                  <a:cubicBezTo>
                    <a:pt x="10278" y="4294"/>
                    <a:pt x="9367" y="3904"/>
                    <a:pt x="8326" y="3383"/>
                  </a:cubicBezTo>
                  <a:cubicBezTo>
                    <a:pt x="6570" y="2538"/>
                    <a:pt x="4293" y="1367"/>
                    <a:pt x="2017" y="1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1"/>
            <p:cNvSpPr/>
            <p:nvPr/>
          </p:nvSpPr>
          <p:spPr>
            <a:xfrm>
              <a:off x="5055255" y="2625748"/>
              <a:ext cx="1291156" cy="274308"/>
            </a:xfrm>
            <a:custGeom>
              <a:avLst/>
              <a:gdLst/>
              <a:ahLst/>
              <a:cxnLst/>
              <a:rect l="l" t="t" r="r" b="b"/>
              <a:pathLst>
                <a:path w="53664" h="11401" extrusionOk="0">
                  <a:moveTo>
                    <a:pt x="0" y="0"/>
                  </a:moveTo>
                  <a:cubicBezTo>
                    <a:pt x="2017" y="716"/>
                    <a:pt x="4944" y="1821"/>
                    <a:pt x="7936" y="3122"/>
                  </a:cubicBezTo>
                  <a:cubicBezTo>
                    <a:pt x="10538" y="3708"/>
                    <a:pt x="12944" y="4163"/>
                    <a:pt x="14961" y="4553"/>
                  </a:cubicBezTo>
                  <a:cubicBezTo>
                    <a:pt x="16522" y="4814"/>
                    <a:pt x="17823" y="5139"/>
                    <a:pt x="18734" y="5334"/>
                  </a:cubicBezTo>
                  <a:cubicBezTo>
                    <a:pt x="19644" y="5594"/>
                    <a:pt x="20165" y="5724"/>
                    <a:pt x="20165" y="5724"/>
                  </a:cubicBezTo>
                  <a:cubicBezTo>
                    <a:pt x="20165" y="5724"/>
                    <a:pt x="22181" y="6180"/>
                    <a:pt x="25238" y="7025"/>
                  </a:cubicBezTo>
                  <a:cubicBezTo>
                    <a:pt x="28360" y="7871"/>
                    <a:pt x="32458" y="9107"/>
                    <a:pt x="36621" y="10017"/>
                  </a:cubicBezTo>
                  <a:cubicBezTo>
                    <a:pt x="38768" y="10473"/>
                    <a:pt x="40849" y="10798"/>
                    <a:pt x="42866" y="11123"/>
                  </a:cubicBezTo>
                  <a:cubicBezTo>
                    <a:pt x="44365" y="11284"/>
                    <a:pt x="45863" y="11400"/>
                    <a:pt x="47398" y="11400"/>
                  </a:cubicBezTo>
                  <a:cubicBezTo>
                    <a:pt x="47729" y="11400"/>
                    <a:pt x="48061" y="11395"/>
                    <a:pt x="48395" y="11383"/>
                  </a:cubicBezTo>
                  <a:lnTo>
                    <a:pt x="49566" y="11383"/>
                  </a:lnTo>
                  <a:cubicBezTo>
                    <a:pt x="49891" y="11383"/>
                    <a:pt x="50281" y="11318"/>
                    <a:pt x="50606" y="11318"/>
                  </a:cubicBezTo>
                  <a:cubicBezTo>
                    <a:pt x="51127" y="11253"/>
                    <a:pt x="51712" y="11123"/>
                    <a:pt x="52233" y="10993"/>
                  </a:cubicBezTo>
                  <a:cubicBezTo>
                    <a:pt x="52753" y="10928"/>
                    <a:pt x="53208" y="10798"/>
                    <a:pt x="53664" y="10603"/>
                  </a:cubicBezTo>
                  <a:cubicBezTo>
                    <a:pt x="53664" y="10567"/>
                    <a:pt x="53593" y="10553"/>
                    <a:pt x="53459" y="10553"/>
                  </a:cubicBezTo>
                  <a:cubicBezTo>
                    <a:pt x="52949" y="10553"/>
                    <a:pt x="51517" y="10757"/>
                    <a:pt x="49548" y="10757"/>
                  </a:cubicBezTo>
                  <a:cubicBezTo>
                    <a:pt x="49181" y="10757"/>
                    <a:pt x="48796" y="10750"/>
                    <a:pt x="48395" y="10733"/>
                  </a:cubicBezTo>
                  <a:cubicBezTo>
                    <a:pt x="46574" y="10668"/>
                    <a:pt x="44817" y="10473"/>
                    <a:pt x="42996" y="10147"/>
                  </a:cubicBezTo>
                  <a:cubicBezTo>
                    <a:pt x="41045" y="9757"/>
                    <a:pt x="38963" y="9302"/>
                    <a:pt x="36947" y="8781"/>
                  </a:cubicBezTo>
                  <a:cubicBezTo>
                    <a:pt x="32849" y="7741"/>
                    <a:pt x="28816" y="6375"/>
                    <a:pt x="25694" y="5464"/>
                  </a:cubicBezTo>
                  <a:cubicBezTo>
                    <a:pt x="22636" y="4553"/>
                    <a:pt x="20555" y="3968"/>
                    <a:pt x="20555" y="3968"/>
                  </a:cubicBezTo>
                  <a:cubicBezTo>
                    <a:pt x="20555" y="3968"/>
                    <a:pt x="20034" y="3838"/>
                    <a:pt x="19124" y="3643"/>
                  </a:cubicBezTo>
                  <a:cubicBezTo>
                    <a:pt x="18213" y="3448"/>
                    <a:pt x="16847" y="3187"/>
                    <a:pt x="15286" y="2927"/>
                  </a:cubicBezTo>
                  <a:cubicBezTo>
                    <a:pt x="12099" y="2342"/>
                    <a:pt x="7871" y="1756"/>
                    <a:pt x="3708" y="911"/>
                  </a:cubicBezTo>
                  <a:cubicBezTo>
                    <a:pt x="2407" y="651"/>
                    <a:pt x="1236" y="32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1"/>
            <p:cNvSpPr/>
            <p:nvPr/>
          </p:nvSpPr>
          <p:spPr>
            <a:xfrm>
              <a:off x="5941024" y="2608738"/>
              <a:ext cx="455456" cy="95879"/>
            </a:xfrm>
            <a:custGeom>
              <a:avLst/>
              <a:gdLst/>
              <a:ahLst/>
              <a:cxnLst/>
              <a:rect l="l" t="t" r="r" b="b"/>
              <a:pathLst>
                <a:path w="18930" h="3985" extrusionOk="0">
                  <a:moveTo>
                    <a:pt x="4650" y="62"/>
                  </a:moveTo>
                  <a:cubicBezTo>
                    <a:pt x="4217" y="62"/>
                    <a:pt x="3744" y="102"/>
                    <a:pt x="3253" y="187"/>
                  </a:cubicBezTo>
                  <a:cubicBezTo>
                    <a:pt x="1366" y="577"/>
                    <a:pt x="1" y="1423"/>
                    <a:pt x="131" y="2203"/>
                  </a:cubicBezTo>
                  <a:lnTo>
                    <a:pt x="66" y="2203"/>
                  </a:lnTo>
                  <a:cubicBezTo>
                    <a:pt x="210" y="2781"/>
                    <a:pt x="1138" y="3109"/>
                    <a:pt x="2374" y="3109"/>
                  </a:cubicBezTo>
                  <a:cubicBezTo>
                    <a:pt x="2809" y="3109"/>
                    <a:pt x="3282" y="3068"/>
                    <a:pt x="3773" y="2984"/>
                  </a:cubicBezTo>
                  <a:cubicBezTo>
                    <a:pt x="5660" y="2594"/>
                    <a:pt x="7026" y="1748"/>
                    <a:pt x="6895" y="967"/>
                  </a:cubicBezTo>
                  <a:cubicBezTo>
                    <a:pt x="6799" y="390"/>
                    <a:pt x="5884" y="62"/>
                    <a:pt x="4650" y="62"/>
                  </a:cubicBezTo>
                  <a:close/>
                  <a:moveTo>
                    <a:pt x="12862" y="0"/>
                  </a:moveTo>
                  <a:cubicBezTo>
                    <a:pt x="11020" y="0"/>
                    <a:pt x="9665" y="538"/>
                    <a:pt x="9562" y="1358"/>
                  </a:cubicBezTo>
                  <a:cubicBezTo>
                    <a:pt x="9432" y="2398"/>
                    <a:pt x="11384" y="3504"/>
                    <a:pt x="13920" y="3894"/>
                  </a:cubicBezTo>
                  <a:cubicBezTo>
                    <a:pt x="14396" y="3955"/>
                    <a:pt x="14860" y="3984"/>
                    <a:pt x="15300" y="3984"/>
                  </a:cubicBezTo>
                  <a:cubicBezTo>
                    <a:pt x="17213" y="3984"/>
                    <a:pt x="18693" y="3439"/>
                    <a:pt x="18799" y="2594"/>
                  </a:cubicBezTo>
                  <a:cubicBezTo>
                    <a:pt x="18929" y="1553"/>
                    <a:pt x="16978" y="447"/>
                    <a:pt x="14441" y="122"/>
                  </a:cubicBezTo>
                  <a:cubicBezTo>
                    <a:pt x="13889" y="39"/>
                    <a:pt x="13358" y="0"/>
                    <a:pt x="1286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1"/>
            <p:cNvSpPr/>
            <p:nvPr/>
          </p:nvSpPr>
          <p:spPr>
            <a:xfrm>
              <a:off x="4897185" y="3410758"/>
              <a:ext cx="413182" cy="107957"/>
            </a:xfrm>
            <a:custGeom>
              <a:avLst/>
              <a:gdLst/>
              <a:ahLst/>
              <a:cxnLst/>
              <a:rect l="l" t="t" r="r" b="b"/>
              <a:pathLst>
                <a:path w="17173" h="4487" extrusionOk="0">
                  <a:moveTo>
                    <a:pt x="3714" y="1"/>
                  </a:moveTo>
                  <a:cubicBezTo>
                    <a:pt x="3502" y="1"/>
                    <a:pt x="3283" y="9"/>
                    <a:pt x="3058" y="26"/>
                  </a:cubicBezTo>
                  <a:cubicBezTo>
                    <a:pt x="1301" y="221"/>
                    <a:pt x="0" y="871"/>
                    <a:pt x="65" y="1587"/>
                  </a:cubicBezTo>
                  <a:cubicBezTo>
                    <a:pt x="120" y="2190"/>
                    <a:pt x="1145" y="2608"/>
                    <a:pt x="2517" y="2608"/>
                  </a:cubicBezTo>
                  <a:cubicBezTo>
                    <a:pt x="2773" y="2608"/>
                    <a:pt x="3041" y="2593"/>
                    <a:pt x="3318" y="2562"/>
                  </a:cubicBezTo>
                  <a:cubicBezTo>
                    <a:pt x="5009" y="2432"/>
                    <a:pt x="6375" y="1717"/>
                    <a:pt x="6310" y="1001"/>
                  </a:cubicBezTo>
                  <a:cubicBezTo>
                    <a:pt x="6253" y="377"/>
                    <a:pt x="5158" y="1"/>
                    <a:pt x="3714" y="1"/>
                  </a:cubicBezTo>
                  <a:close/>
                  <a:moveTo>
                    <a:pt x="11083" y="623"/>
                  </a:moveTo>
                  <a:cubicBezTo>
                    <a:pt x="9748" y="623"/>
                    <a:pt x="8784" y="971"/>
                    <a:pt x="8652" y="1587"/>
                  </a:cubicBezTo>
                  <a:cubicBezTo>
                    <a:pt x="8456" y="2562"/>
                    <a:pt x="10148" y="3733"/>
                    <a:pt x="12424" y="4254"/>
                  </a:cubicBezTo>
                  <a:cubicBezTo>
                    <a:pt x="13120" y="4413"/>
                    <a:pt x="13792" y="4487"/>
                    <a:pt x="14397" y="4487"/>
                  </a:cubicBezTo>
                  <a:cubicBezTo>
                    <a:pt x="15770" y="4487"/>
                    <a:pt x="16797" y="4105"/>
                    <a:pt x="16978" y="3473"/>
                  </a:cubicBezTo>
                  <a:cubicBezTo>
                    <a:pt x="17173" y="2562"/>
                    <a:pt x="15481" y="1392"/>
                    <a:pt x="13205" y="871"/>
                  </a:cubicBezTo>
                  <a:cubicBezTo>
                    <a:pt x="12447" y="703"/>
                    <a:pt x="11722" y="623"/>
                    <a:pt x="11083" y="623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1"/>
            <p:cNvSpPr/>
            <p:nvPr/>
          </p:nvSpPr>
          <p:spPr>
            <a:xfrm>
              <a:off x="6180463" y="1347161"/>
              <a:ext cx="2081503" cy="483606"/>
            </a:xfrm>
            <a:custGeom>
              <a:avLst/>
              <a:gdLst/>
              <a:ahLst/>
              <a:cxnLst/>
              <a:rect l="l" t="t" r="r" b="b"/>
              <a:pathLst>
                <a:path w="86513" h="20100" extrusionOk="0">
                  <a:moveTo>
                    <a:pt x="196" y="19839"/>
                  </a:moveTo>
                  <a:cubicBezTo>
                    <a:pt x="1" y="19709"/>
                    <a:pt x="1887" y="17498"/>
                    <a:pt x="5530" y="15156"/>
                  </a:cubicBezTo>
                  <a:cubicBezTo>
                    <a:pt x="5985" y="14831"/>
                    <a:pt x="6440" y="14506"/>
                    <a:pt x="6896" y="14245"/>
                  </a:cubicBezTo>
                  <a:lnTo>
                    <a:pt x="8457" y="13335"/>
                  </a:lnTo>
                  <a:cubicBezTo>
                    <a:pt x="9497" y="12684"/>
                    <a:pt x="10668" y="12164"/>
                    <a:pt x="11904" y="11578"/>
                  </a:cubicBezTo>
                  <a:cubicBezTo>
                    <a:pt x="14441" y="10408"/>
                    <a:pt x="17043" y="9367"/>
                    <a:pt x="19710" y="8456"/>
                  </a:cubicBezTo>
                  <a:cubicBezTo>
                    <a:pt x="24653" y="6830"/>
                    <a:pt x="29662" y="5464"/>
                    <a:pt x="34801" y="4358"/>
                  </a:cubicBezTo>
                  <a:cubicBezTo>
                    <a:pt x="38964" y="3513"/>
                    <a:pt x="41761" y="3057"/>
                    <a:pt x="41761" y="3057"/>
                  </a:cubicBezTo>
                  <a:lnTo>
                    <a:pt x="48721" y="2147"/>
                  </a:lnTo>
                  <a:cubicBezTo>
                    <a:pt x="52884" y="1561"/>
                    <a:pt x="58478" y="846"/>
                    <a:pt x="64072" y="455"/>
                  </a:cubicBezTo>
                  <a:cubicBezTo>
                    <a:pt x="69275" y="0"/>
                    <a:pt x="74479" y="130"/>
                    <a:pt x="79683" y="781"/>
                  </a:cubicBezTo>
                  <a:cubicBezTo>
                    <a:pt x="83911" y="1431"/>
                    <a:pt x="86513" y="2537"/>
                    <a:pt x="86448" y="2732"/>
                  </a:cubicBezTo>
                  <a:cubicBezTo>
                    <a:pt x="86383" y="2992"/>
                    <a:pt x="83651" y="2407"/>
                    <a:pt x="79488" y="2212"/>
                  </a:cubicBezTo>
                  <a:cubicBezTo>
                    <a:pt x="74414" y="2017"/>
                    <a:pt x="69340" y="2277"/>
                    <a:pt x="64332" y="3057"/>
                  </a:cubicBezTo>
                  <a:cubicBezTo>
                    <a:pt x="58803" y="3708"/>
                    <a:pt x="53339" y="4749"/>
                    <a:pt x="49176" y="5464"/>
                  </a:cubicBezTo>
                  <a:lnTo>
                    <a:pt x="42346" y="6635"/>
                  </a:lnTo>
                  <a:cubicBezTo>
                    <a:pt x="42346" y="6635"/>
                    <a:pt x="39549" y="7025"/>
                    <a:pt x="35386" y="7741"/>
                  </a:cubicBezTo>
                  <a:cubicBezTo>
                    <a:pt x="30377" y="8521"/>
                    <a:pt x="25369" y="9562"/>
                    <a:pt x="20425" y="10928"/>
                  </a:cubicBezTo>
                  <a:cubicBezTo>
                    <a:pt x="17758" y="11643"/>
                    <a:pt x="15157" y="12554"/>
                    <a:pt x="12685" y="13465"/>
                  </a:cubicBezTo>
                  <a:cubicBezTo>
                    <a:pt x="11514" y="13920"/>
                    <a:pt x="10278" y="14375"/>
                    <a:pt x="9237" y="14896"/>
                  </a:cubicBezTo>
                  <a:lnTo>
                    <a:pt x="7676" y="15611"/>
                  </a:lnTo>
                  <a:cubicBezTo>
                    <a:pt x="7156" y="15871"/>
                    <a:pt x="6700" y="16132"/>
                    <a:pt x="6245" y="16327"/>
                  </a:cubicBezTo>
                  <a:cubicBezTo>
                    <a:pt x="2537" y="18278"/>
                    <a:pt x="391" y="20100"/>
                    <a:pt x="196" y="198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1"/>
            <p:cNvSpPr/>
            <p:nvPr/>
          </p:nvSpPr>
          <p:spPr>
            <a:xfrm>
              <a:off x="4764161" y="1077985"/>
              <a:ext cx="3738852" cy="2504045"/>
            </a:xfrm>
            <a:custGeom>
              <a:avLst/>
              <a:gdLst/>
              <a:ahLst/>
              <a:cxnLst/>
              <a:rect l="l" t="t" r="r" b="b"/>
              <a:pathLst>
                <a:path w="155397" h="104075" extrusionOk="0">
                  <a:moveTo>
                    <a:pt x="4098" y="95944"/>
                  </a:moveTo>
                  <a:cubicBezTo>
                    <a:pt x="5399" y="95749"/>
                    <a:pt x="6960" y="95554"/>
                    <a:pt x="8717" y="95228"/>
                  </a:cubicBezTo>
                  <a:cubicBezTo>
                    <a:pt x="10473" y="94903"/>
                    <a:pt x="12489" y="94383"/>
                    <a:pt x="14571" y="93862"/>
                  </a:cubicBezTo>
                  <a:cubicBezTo>
                    <a:pt x="16717" y="93342"/>
                    <a:pt x="19059" y="92887"/>
                    <a:pt x="21531" y="92366"/>
                  </a:cubicBezTo>
                  <a:lnTo>
                    <a:pt x="25369" y="91521"/>
                  </a:lnTo>
                  <a:lnTo>
                    <a:pt x="27320" y="91130"/>
                  </a:lnTo>
                  <a:lnTo>
                    <a:pt x="29271" y="90545"/>
                  </a:lnTo>
                  <a:lnTo>
                    <a:pt x="37532" y="88333"/>
                  </a:lnTo>
                  <a:cubicBezTo>
                    <a:pt x="40329" y="87488"/>
                    <a:pt x="43126" y="86512"/>
                    <a:pt x="45923" y="85536"/>
                  </a:cubicBezTo>
                  <a:cubicBezTo>
                    <a:pt x="56201" y="82024"/>
                    <a:pt x="66153" y="77731"/>
                    <a:pt x="75715" y="72527"/>
                  </a:cubicBezTo>
                  <a:cubicBezTo>
                    <a:pt x="77666" y="71486"/>
                    <a:pt x="79487" y="70576"/>
                    <a:pt x="81049" y="69665"/>
                  </a:cubicBezTo>
                  <a:lnTo>
                    <a:pt x="85016" y="67258"/>
                  </a:lnTo>
                  <a:lnTo>
                    <a:pt x="88529" y="65112"/>
                  </a:lnTo>
                  <a:lnTo>
                    <a:pt x="89375" y="64526"/>
                  </a:lnTo>
                  <a:lnTo>
                    <a:pt x="90480" y="63811"/>
                  </a:lnTo>
                  <a:cubicBezTo>
                    <a:pt x="90871" y="63551"/>
                    <a:pt x="91326" y="63160"/>
                    <a:pt x="91846" y="62835"/>
                  </a:cubicBezTo>
                  <a:cubicBezTo>
                    <a:pt x="93928" y="61274"/>
                    <a:pt x="96985" y="59127"/>
                    <a:pt x="100498" y="56461"/>
                  </a:cubicBezTo>
                  <a:cubicBezTo>
                    <a:pt x="107262" y="50867"/>
                    <a:pt x="116499" y="43711"/>
                    <a:pt x="125345" y="35971"/>
                  </a:cubicBezTo>
                  <a:cubicBezTo>
                    <a:pt x="129769" y="32133"/>
                    <a:pt x="134062" y="28100"/>
                    <a:pt x="137899" y="24132"/>
                  </a:cubicBezTo>
                  <a:cubicBezTo>
                    <a:pt x="138615" y="23352"/>
                    <a:pt x="139330" y="22636"/>
                    <a:pt x="139981" y="21921"/>
                  </a:cubicBezTo>
                  <a:cubicBezTo>
                    <a:pt x="139851" y="22376"/>
                    <a:pt x="139721" y="22831"/>
                    <a:pt x="139591" y="23352"/>
                  </a:cubicBezTo>
                  <a:cubicBezTo>
                    <a:pt x="139330" y="24523"/>
                    <a:pt x="139005" y="26344"/>
                    <a:pt x="138485" y="28425"/>
                  </a:cubicBezTo>
                  <a:cubicBezTo>
                    <a:pt x="137639" y="32588"/>
                    <a:pt x="136078" y="38182"/>
                    <a:pt x="134387" y="43581"/>
                  </a:cubicBezTo>
                  <a:cubicBezTo>
                    <a:pt x="133932" y="44947"/>
                    <a:pt x="133476" y="46313"/>
                    <a:pt x="133021" y="47679"/>
                  </a:cubicBezTo>
                  <a:cubicBezTo>
                    <a:pt x="132631" y="48980"/>
                    <a:pt x="132110" y="50281"/>
                    <a:pt x="131655" y="51517"/>
                  </a:cubicBezTo>
                  <a:cubicBezTo>
                    <a:pt x="130744" y="54054"/>
                    <a:pt x="129769" y="56395"/>
                    <a:pt x="128988" y="58347"/>
                  </a:cubicBezTo>
                  <a:cubicBezTo>
                    <a:pt x="128207" y="60363"/>
                    <a:pt x="127427" y="61989"/>
                    <a:pt x="126972" y="63095"/>
                  </a:cubicBezTo>
                  <a:lnTo>
                    <a:pt x="126191" y="64917"/>
                  </a:lnTo>
                  <a:cubicBezTo>
                    <a:pt x="126191" y="64917"/>
                    <a:pt x="125085" y="67584"/>
                    <a:pt x="123329" y="71486"/>
                  </a:cubicBezTo>
                  <a:cubicBezTo>
                    <a:pt x="122874" y="72462"/>
                    <a:pt x="122353" y="73503"/>
                    <a:pt x="121833" y="74609"/>
                  </a:cubicBezTo>
                  <a:cubicBezTo>
                    <a:pt x="121573" y="75194"/>
                    <a:pt x="121247" y="75714"/>
                    <a:pt x="120987" y="76300"/>
                  </a:cubicBezTo>
                  <a:lnTo>
                    <a:pt x="120142" y="77991"/>
                  </a:lnTo>
                  <a:cubicBezTo>
                    <a:pt x="119491" y="79227"/>
                    <a:pt x="118841" y="80463"/>
                    <a:pt x="118190" y="81699"/>
                  </a:cubicBezTo>
                  <a:cubicBezTo>
                    <a:pt x="117540" y="82934"/>
                    <a:pt x="116759" y="84105"/>
                    <a:pt x="116044" y="85406"/>
                  </a:cubicBezTo>
                  <a:cubicBezTo>
                    <a:pt x="113377" y="89960"/>
                    <a:pt x="110385" y="94318"/>
                    <a:pt x="107132" y="98416"/>
                  </a:cubicBezTo>
                  <a:cubicBezTo>
                    <a:pt x="105831" y="100107"/>
                    <a:pt x="104595" y="101408"/>
                    <a:pt x="103750" y="102383"/>
                  </a:cubicBezTo>
                  <a:cubicBezTo>
                    <a:pt x="102969" y="103359"/>
                    <a:pt x="102514" y="103945"/>
                    <a:pt x="102579" y="104010"/>
                  </a:cubicBezTo>
                  <a:cubicBezTo>
                    <a:pt x="102644" y="104075"/>
                    <a:pt x="103295" y="103684"/>
                    <a:pt x="104270" y="102904"/>
                  </a:cubicBezTo>
                  <a:cubicBezTo>
                    <a:pt x="105636" y="101798"/>
                    <a:pt x="106937" y="100562"/>
                    <a:pt x="108173" y="99326"/>
                  </a:cubicBezTo>
                  <a:cubicBezTo>
                    <a:pt x="111881" y="95423"/>
                    <a:pt x="115263" y="91260"/>
                    <a:pt x="118190" y="86772"/>
                  </a:cubicBezTo>
                  <a:lnTo>
                    <a:pt x="120597" y="83130"/>
                  </a:lnTo>
                  <a:cubicBezTo>
                    <a:pt x="121312" y="81894"/>
                    <a:pt x="122028" y="80658"/>
                    <a:pt x="122743" y="79487"/>
                  </a:cubicBezTo>
                  <a:lnTo>
                    <a:pt x="123719" y="77731"/>
                  </a:lnTo>
                  <a:lnTo>
                    <a:pt x="124630" y="76040"/>
                  </a:lnTo>
                  <a:cubicBezTo>
                    <a:pt x="125280" y="74934"/>
                    <a:pt x="125801" y="73828"/>
                    <a:pt x="126256" y="72852"/>
                  </a:cubicBezTo>
                  <a:cubicBezTo>
                    <a:pt x="128207" y="68949"/>
                    <a:pt x="129443" y="66283"/>
                    <a:pt x="129443" y="66283"/>
                  </a:cubicBezTo>
                  <a:lnTo>
                    <a:pt x="130159" y="64461"/>
                  </a:lnTo>
                  <a:cubicBezTo>
                    <a:pt x="130614" y="63225"/>
                    <a:pt x="131330" y="61599"/>
                    <a:pt x="132045" y="59518"/>
                  </a:cubicBezTo>
                  <a:cubicBezTo>
                    <a:pt x="132761" y="57436"/>
                    <a:pt x="133671" y="55095"/>
                    <a:pt x="134452" y="52428"/>
                  </a:cubicBezTo>
                  <a:cubicBezTo>
                    <a:pt x="134842" y="51127"/>
                    <a:pt x="135232" y="49826"/>
                    <a:pt x="135688" y="48460"/>
                  </a:cubicBezTo>
                  <a:cubicBezTo>
                    <a:pt x="136078" y="47094"/>
                    <a:pt x="136403" y="45663"/>
                    <a:pt x="136794" y="44232"/>
                  </a:cubicBezTo>
                  <a:cubicBezTo>
                    <a:pt x="138094" y="39093"/>
                    <a:pt x="139135" y="33889"/>
                    <a:pt x="139851" y="28621"/>
                  </a:cubicBezTo>
                  <a:cubicBezTo>
                    <a:pt x="140046" y="26864"/>
                    <a:pt x="140241" y="25108"/>
                    <a:pt x="140306" y="23352"/>
                  </a:cubicBezTo>
                  <a:cubicBezTo>
                    <a:pt x="140306" y="22766"/>
                    <a:pt x="140306" y="22116"/>
                    <a:pt x="140306" y="21531"/>
                  </a:cubicBezTo>
                  <a:cubicBezTo>
                    <a:pt x="142388" y="19189"/>
                    <a:pt x="144339" y="16847"/>
                    <a:pt x="146095" y="14701"/>
                  </a:cubicBezTo>
                  <a:cubicBezTo>
                    <a:pt x="146290" y="14701"/>
                    <a:pt x="146420" y="14636"/>
                    <a:pt x="146420" y="14571"/>
                  </a:cubicBezTo>
                  <a:cubicBezTo>
                    <a:pt x="146420" y="14505"/>
                    <a:pt x="146420" y="14505"/>
                    <a:pt x="146290" y="14440"/>
                  </a:cubicBezTo>
                  <a:cubicBezTo>
                    <a:pt x="146811" y="13855"/>
                    <a:pt x="147266" y="13270"/>
                    <a:pt x="147721" y="12684"/>
                  </a:cubicBezTo>
                  <a:cubicBezTo>
                    <a:pt x="148372" y="11774"/>
                    <a:pt x="148957" y="10863"/>
                    <a:pt x="149543" y="10082"/>
                  </a:cubicBezTo>
                  <a:cubicBezTo>
                    <a:pt x="150128" y="9237"/>
                    <a:pt x="150714" y="8456"/>
                    <a:pt x="151169" y="7741"/>
                  </a:cubicBezTo>
                  <a:cubicBezTo>
                    <a:pt x="152080" y="6180"/>
                    <a:pt x="152990" y="4879"/>
                    <a:pt x="153576" y="3708"/>
                  </a:cubicBezTo>
                  <a:cubicBezTo>
                    <a:pt x="154746" y="1431"/>
                    <a:pt x="155397" y="130"/>
                    <a:pt x="155267" y="65"/>
                  </a:cubicBezTo>
                  <a:cubicBezTo>
                    <a:pt x="155137" y="0"/>
                    <a:pt x="154291" y="1236"/>
                    <a:pt x="152925" y="3317"/>
                  </a:cubicBezTo>
                  <a:cubicBezTo>
                    <a:pt x="152275" y="4358"/>
                    <a:pt x="151299" y="5594"/>
                    <a:pt x="150258" y="7090"/>
                  </a:cubicBezTo>
                  <a:cubicBezTo>
                    <a:pt x="149803" y="7806"/>
                    <a:pt x="149152" y="8521"/>
                    <a:pt x="148567" y="9302"/>
                  </a:cubicBezTo>
                  <a:lnTo>
                    <a:pt x="146616" y="11708"/>
                  </a:lnTo>
                  <a:cubicBezTo>
                    <a:pt x="143493" y="15546"/>
                    <a:pt x="140046" y="19189"/>
                    <a:pt x="136468" y="22636"/>
                  </a:cubicBezTo>
                  <a:cubicBezTo>
                    <a:pt x="132500" y="26409"/>
                    <a:pt x="128142" y="30247"/>
                    <a:pt x="123654" y="33954"/>
                  </a:cubicBezTo>
                  <a:cubicBezTo>
                    <a:pt x="114743" y="41370"/>
                    <a:pt x="105311" y="48330"/>
                    <a:pt x="98416" y="53729"/>
                  </a:cubicBezTo>
                  <a:cubicBezTo>
                    <a:pt x="94838" y="56265"/>
                    <a:pt x="91911" y="58347"/>
                    <a:pt x="89830" y="59778"/>
                  </a:cubicBezTo>
                  <a:cubicBezTo>
                    <a:pt x="89309" y="60168"/>
                    <a:pt x="88854" y="60493"/>
                    <a:pt x="88464" y="60754"/>
                  </a:cubicBezTo>
                  <a:lnTo>
                    <a:pt x="87423" y="61404"/>
                  </a:lnTo>
                  <a:lnTo>
                    <a:pt x="86512" y="61989"/>
                  </a:lnTo>
                  <a:lnTo>
                    <a:pt x="83130" y="64136"/>
                  </a:lnTo>
                  <a:lnTo>
                    <a:pt x="79292" y="66608"/>
                  </a:lnTo>
                  <a:cubicBezTo>
                    <a:pt x="77731" y="67518"/>
                    <a:pt x="76040" y="68494"/>
                    <a:pt x="74089" y="69535"/>
                  </a:cubicBezTo>
                  <a:cubicBezTo>
                    <a:pt x="66543" y="74023"/>
                    <a:pt x="55941" y="78902"/>
                    <a:pt x="45013" y="83065"/>
                  </a:cubicBezTo>
                  <a:cubicBezTo>
                    <a:pt x="42281" y="84040"/>
                    <a:pt x="39549" y="85146"/>
                    <a:pt x="36817" y="86057"/>
                  </a:cubicBezTo>
                  <a:lnTo>
                    <a:pt x="28751" y="88529"/>
                  </a:lnTo>
                  <a:lnTo>
                    <a:pt x="26800" y="89179"/>
                  </a:lnTo>
                  <a:lnTo>
                    <a:pt x="24848" y="89634"/>
                  </a:lnTo>
                  <a:lnTo>
                    <a:pt x="21076" y="90610"/>
                  </a:lnTo>
                  <a:cubicBezTo>
                    <a:pt x="18669" y="91260"/>
                    <a:pt x="16327" y="91846"/>
                    <a:pt x="14246" y="92496"/>
                  </a:cubicBezTo>
                  <a:cubicBezTo>
                    <a:pt x="12099" y="93147"/>
                    <a:pt x="10148" y="93667"/>
                    <a:pt x="8456" y="94123"/>
                  </a:cubicBezTo>
                  <a:cubicBezTo>
                    <a:pt x="6765" y="94578"/>
                    <a:pt x="5204" y="94838"/>
                    <a:pt x="3968" y="95163"/>
                  </a:cubicBezTo>
                  <a:cubicBezTo>
                    <a:pt x="1431" y="95488"/>
                    <a:pt x="0" y="95749"/>
                    <a:pt x="0" y="95879"/>
                  </a:cubicBezTo>
                  <a:cubicBezTo>
                    <a:pt x="0" y="96009"/>
                    <a:pt x="1496" y="96074"/>
                    <a:pt x="4098" y="959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11"/>
          <p:cNvGrpSpPr/>
          <p:nvPr/>
        </p:nvGrpSpPr>
        <p:grpSpPr>
          <a:xfrm rot="-3600694" flipH="1">
            <a:off x="7347416" y="1831541"/>
            <a:ext cx="1322018" cy="929417"/>
            <a:chOff x="4307178" y="1054503"/>
            <a:chExt cx="4274113" cy="3004826"/>
          </a:xfrm>
        </p:grpSpPr>
        <p:sp>
          <p:nvSpPr>
            <p:cNvPr id="944" name="Google Shape;944;p11"/>
            <p:cNvSpPr/>
            <p:nvPr/>
          </p:nvSpPr>
          <p:spPr>
            <a:xfrm>
              <a:off x="4382315" y="1054503"/>
              <a:ext cx="4198975" cy="2989214"/>
            </a:xfrm>
            <a:custGeom>
              <a:avLst/>
              <a:gdLst/>
              <a:ahLst/>
              <a:cxnLst/>
              <a:rect l="l" t="t" r="r" b="b"/>
              <a:pathLst>
                <a:path w="174521" h="124240" extrusionOk="0">
                  <a:moveTo>
                    <a:pt x="174390" y="586"/>
                  </a:moveTo>
                  <a:cubicBezTo>
                    <a:pt x="174260" y="521"/>
                    <a:pt x="173414" y="1692"/>
                    <a:pt x="172048" y="3838"/>
                  </a:cubicBezTo>
                  <a:cubicBezTo>
                    <a:pt x="171398" y="4879"/>
                    <a:pt x="170422" y="6115"/>
                    <a:pt x="169382" y="7611"/>
                  </a:cubicBezTo>
                  <a:cubicBezTo>
                    <a:pt x="168926" y="8326"/>
                    <a:pt x="168341" y="9042"/>
                    <a:pt x="167690" y="9822"/>
                  </a:cubicBezTo>
                  <a:lnTo>
                    <a:pt x="165739" y="12229"/>
                  </a:lnTo>
                  <a:cubicBezTo>
                    <a:pt x="165219" y="12945"/>
                    <a:pt x="164698" y="13530"/>
                    <a:pt x="164113" y="14181"/>
                  </a:cubicBezTo>
                  <a:cubicBezTo>
                    <a:pt x="162031" y="13335"/>
                    <a:pt x="159820" y="12750"/>
                    <a:pt x="157608" y="12489"/>
                  </a:cubicBezTo>
                  <a:cubicBezTo>
                    <a:pt x="152730" y="11839"/>
                    <a:pt x="147786" y="11709"/>
                    <a:pt x="142908" y="12099"/>
                  </a:cubicBezTo>
                  <a:cubicBezTo>
                    <a:pt x="139395" y="9172"/>
                    <a:pt x="130809" y="2993"/>
                    <a:pt x="116954" y="0"/>
                  </a:cubicBezTo>
                  <a:cubicBezTo>
                    <a:pt x="116954" y="0"/>
                    <a:pt x="117214" y="391"/>
                    <a:pt x="117474" y="976"/>
                  </a:cubicBezTo>
                  <a:cubicBezTo>
                    <a:pt x="117669" y="1431"/>
                    <a:pt x="117865" y="1952"/>
                    <a:pt x="118060" y="2407"/>
                  </a:cubicBezTo>
                  <a:lnTo>
                    <a:pt x="118060" y="2407"/>
                  </a:lnTo>
                  <a:cubicBezTo>
                    <a:pt x="118840" y="4814"/>
                    <a:pt x="119035" y="8066"/>
                    <a:pt x="114417" y="7936"/>
                  </a:cubicBezTo>
                  <a:cubicBezTo>
                    <a:pt x="107457" y="7806"/>
                    <a:pt x="93277" y="7221"/>
                    <a:pt x="92366" y="7156"/>
                  </a:cubicBezTo>
                  <a:lnTo>
                    <a:pt x="92301" y="7156"/>
                  </a:lnTo>
                  <a:lnTo>
                    <a:pt x="92301" y="7156"/>
                  </a:lnTo>
                  <a:lnTo>
                    <a:pt x="92301" y="7156"/>
                  </a:lnTo>
                  <a:lnTo>
                    <a:pt x="92431" y="7221"/>
                  </a:lnTo>
                  <a:lnTo>
                    <a:pt x="92496" y="7286"/>
                  </a:lnTo>
                  <a:lnTo>
                    <a:pt x="92496" y="7286"/>
                  </a:lnTo>
                  <a:cubicBezTo>
                    <a:pt x="93862" y="8131"/>
                    <a:pt x="100367" y="12619"/>
                    <a:pt x="97115" y="14376"/>
                  </a:cubicBezTo>
                  <a:cubicBezTo>
                    <a:pt x="94318" y="15937"/>
                    <a:pt x="82284" y="16847"/>
                    <a:pt x="77145" y="17108"/>
                  </a:cubicBezTo>
                  <a:lnTo>
                    <a:pt x="77145" y="17108"/>
                  </a:lnTo>
                  <a:cubicBezTo>
                    <a:pt x="75649" y="17238"/>
                    <a:pt x="74674" y="17238"/>
                    <a:pt x="74674" y="17238"/>
                  </a:cubicBezTo>
                  <a:lnTo>
                    <a:pt x="74934" y="17563"/>
                  </a:lnTo>
                  <a:cubicBezTo>
                    <a:pt x="76300" y="18994"/>
                    <a:pt x="81438" y="26149"/>
                    <a:pt x="64071" y="36296"/>
                  </a:cubicBezTo>
                  <a:cubicBezTo>
                    <a:pt x="65827" y="36036"/>
                    <a:pt x="67518" y="35906"/>
                    <a:pt x="69275" y="35841"/>
                  </a:cubicBezTo>
                  <a:lnTo>
                    <a:pt x="69275" y="35841"/>
                  </a:lnTo>
                  <a:lnTo>
                    <a:pt x="70250" y="35841"/>
                  </a:lnTo>
                  <a:lnTo>
                    <a:pt x="71356" y="35841"/>
                  </a:lnTo>
                  <a:lnTo>
                    <a:pt x="71812" y="35841"/>
                  </a:lnTo>
                  <a:lnTo>
                    <a:pt x="72072" y="35841"/>
                  </a:lnTo>
                  <a:lnTo>
                    <a:pt x="72657" y="35841"/>
                  </a:lnTo>
                  <a:lnTo>
                    <a:pt x="73047" y="35841"/>
                  </a:lnTo>
                  <a:lnTo>
                    <a:pt x="73373" y="35841"/>
                  </a:lnTo>
                  <a:lnTo>
                    <a:pt x="73828" y="35906"/>
                  </a:lnTo>
                  <a:lnTo>
                    <a:pt x="74153" y="35906"/>
                  </a:lnTo>
                  <a:lnTo>
                    <a:pt x="74674" y="36036"/>
                  </a:lnTo>
                  <a:lnTo>
                    <a:pt x="74934" y="36101"/>
                  </a:lnTo>
                  <a:lnTo>
                    <a:pt x="75519" y="36231"/>
                  </a:lnTo>
                  <a:lnTo>
                    <a:pt x="75714" y="36296"/>
                  </a:lnTo>
                  <a:cubicBezTo>
                    <a:pt x="75844" y="36296"/>
                    <a:pt x="76040" y="36361"/>
                    <a:pt x="76170" y="36426"/>
                  </a:cubicBezTo>
                  <a:lnTo>
                    <a:pt x="76430" y="36492"/>
                  </a:lnTo>
                  <a:lnTo>
                    <a:pt x="77015" y="36687"/>
                  </a:lnTo>
                  <a:lnTo>
                    <a:pt x="77145" y="36752"/>
                  </a:lnTo>
                  <a:cubicBezTo>
                    <a:pt x="77275" y="36817"/>
                    <a:pt x="77406" y="36882"/>
                    <a:pt x="77601" y="37012"/>
                  </a:cubicBezTo>
                  <a:lnTo>
                    <a:pt x="77731" y="37077"/>
                  </a:lnTo>
                  <a:cubicBezTo>
                    <a:pt x="77926" y="37142"/>
                    <a:pt x="78056" y="37272"/>
                    <a:pt x="78251" y="37337"/>
                  </a:cubicBezTo>
                  <a:lnTo>
                    <a:pt x="78316" y="37467"/>
                  </a:lnTo>
                  <a:cubicBezTo>
                    <a:pt x="78446" y="37532"/>
                    <a:pt x="78576" y="37662"/>
                    <a:pt x="78706" y="37727"/>
                  </a:cubicBezTo>
                  <a:lnTo>
                    <a:pt x="78837" y="37858"/>
                  </a:lnTo>
                  <a:cubicBezTo>
                    <a:pt x="78967" y="37988"/>
                    <a:pt x="79097" y="38118"/>
                    <a:pt x="79227" y="38248"/>
                  </a:cubicBezTo>
                  <a:lnTo>
                    <a:pt x="79292" y="38378"/>
                  </a:lnTo>
                  <a:cubicBezTo>
                    <a:pt x="79422" y="38508"/>
                    <a:pt x="79487" y="38638"/>
                    <a:pt x="79617" y="38768"/>
                  </a:cubicBezTo>
                  <a:cubicBezTo>
                    <a:pt x="79617" y="38768"/>
                    <a:pt x="79682" y="38833"/>
                    <a:pt x="79682" y="38833"/>
                  </a:cubicBezTo>
                  <a:cubicBezTo>
                    <a:pt x="79747" y="39028"/>
                    <a:pt x="79877" y="39158"/>
                    <a:pt x="79942" y="39354"/>
                  </a:cubicBezTo>
                  <a:lnTo>
                    <a:pt x="80007" y="39484"/>
                  </a:lnTo>
                  <a:cubicBezTo>
                    <a:pt x="80072" y="39679"/>
                    <a:pt x="80072" y="39809"/>
                    <a:pt x="80138" y="40004"/>
                  </a:cubicBezTo>
                  <a:lnTo>
                    <a:pt x="80138" y="40134"/>
                  </a:lnTo>
                  <a:lnTo>
                    <a:pt x="80138" y="40134"/>
                  </a:lnTo>
                  <a:cubicBezTo>
                    <a:pt x="80333" y="41045"/>
                    <a:pt x="80268" y="42086"/>
                    <a:pt x="80007" y="42996"/>
                  </a:cubicBezTo>
                  <a:cubicBezTo>
                    <a:pt x="80007" y="43126"/>
                    <a:pt x="79942" y="43256"/>
                    <a:pt x="79877" y="43452"/>
                  </a:cubicBezTo>
                  <a:cubicBezTo>
                    <a:pt x="79877" y="43452"/>
                    <a:pt x="96464" y="25434"/>
                    <a:pt x="96920" y="31093"/>
                  </a:cubicBezTo>
                  <a:cubicBezTo>
                    <a:pt x="97180" y="34410"/>
                    <a:pt x="94123" y="41305"/>
                    <a:pt x="92952" y="43777"/>
                  </a:cubicBezTo>
                  <a:cubicBezTo>
                    <a:pt x="92952" y="43907"/>
                    <a:pt x="92887" y="43972"/>
                    <a:pt x="92822" y="44102"/>
                  </a:cubicBezTo>
                  <a:cubicBezTo>
                    <a:pt x="82284" y="45728"/>
                    <a:pt x="71812" y="48135"/>
                    <a:pt x="61534" y="51192"/>
                  </a:cubicBezTo>
                  <a:lnTo>
                    <a:pt x="61924" y="51192"/>
                  </a:lnTo>
                  <a:cubicBezTo>
                    <a:pt x="64266" y="51062"/>
                    <a:pt x="76300" y="50672"/>
                    <a:pt x="83325" y="53469"/>
                  </a:cubicBezTo>
                  <a:lnTo>
                    <a:pt x="83325" y="53469"/>
                  </a:lnTo>
                  <a:cubicBezTo>
                    <a:pt x="85341" y="54249"/>
                    <a:pt x="86967" y="55355"/>
                    <a:pt x="87813" y="56786"/>
                  </a:cubicBezTo>
                  <a:cubicBezTo>
                    <a:pt x="89895" y="60364"/>
                    <a:pt x="80333" y="58672"/>
                    <a:pt x="64396" y="59518"/>
                  </a:cubicBezTo>
                  <a:cubicBezTo>
                    <a:pt x="49566" y="60364"/>
                    <a:pt x="28490" y="63681"/>
                    <a:pt x="28490" y="63681"/>
                  </a:cubicBezTo>
                  <a:cubicBezTo>
                    <a:pt x="28490" y="63681"/>
                    <a:pt x="29466" y="64006"/>
                    <a:pt x="31027" y="64592"/>
                  </a:cubicBezTo>
                  <a:lnTo>
                    <a:pt x="31027" y="64592"/>
                  </a:lnTo>
                  <a:cubicBezTo>
                    <a:pt x="33044" y="65307"/>
                    <a:pt x="35906" y="66413"/>
                    <a:pt x="38963" y="67714"/>
                  </a:cubicBezTo>
                  <a:lnTo>
                    <a:pt x="38963" y="67714"/>
                  </a:lnTo>
                  <a:cubicBezTo>
                    <a:pt x="43321" y="69665"/>
                    <a:pt x="47809" y="72007"/>
                    <a:pt x="49696" y="74219"/>
                  </a:cubicBezTo>
                  <a:cubicBezTo>
                    <a:pt x="55420" y="80918"/>
                    <a:pt x="13009" y="78186"/>
                    <a:pt x="13009" y="78186"/>
                  </a:cubicBezTo>
                  <a:cubicBezTo>
                    <a:pt x="13335" y="78316"/>
                    <a:pt x="13660" y="78512"/>
                    <a:pt x="13920" y="78707"/>
                  </a:cubicBezTo>
                  <a:lnTo>
                    <a:pt x="14115" y="78837"/>
                  </a:lnTo>
                  <a:cubicBezTo>
                    <a:pt x="14636" y="79162"/>
                    <a:pt x="15156" y="79552"/>
                    <a:pt x="15676" y="79943"/>
                  </a:cubicBezTo>
                  <a:lnTo>
                    <a:pt x="15676" y="79943"/>
                  </a:lnTo>
                  <a:cubicBezTo>
                    <a:pt x="15871" y="80203"/>
                    <a:pt x="16132" y="80398"/>
                    <a:pt x="16327" y="80593"/>
                  </a:cubicBezTo>
                  <a:lnTo>
                    <a:pt x="16327" y="80593"/>
                  </a:lnTo>
                  <a:cubicBezTo>
                    <a:pt x="22116" y="86968"/>
                    <a:pt x="10603" y="95814"/>
                    <a:pt x="4098" y="100042"/>
                  </a:cubicBezTo>
                  <a:lnTo>
                    <a:pt x="4098" y="100042"/>
                  </a:lnTo>
                  <a:cubicBezTo>
                    <a:pt x="2602" y="101018"/>
                    <a:pt x="1366" y="101733"/>
                    <a:pt x="650" y="102124"/>
                  </a:cubicBezTo>
                  <a:lnTo>
                    <a:pt x="650" y="102124"/>
                  </a:lnTo>
                  <a:lnTo>
                    <a:pt x="325" y="102319"/>
                  </a:lnTo>
                  <a:lnTo>
                    <a:pt x="325" y="102319"/>
                  </a:lnTo>
                  <a:lnTo>
                    <a:pt x="0" y="102514"/>
                  </a:lnTo>
                  <a:cubicBezTo>
                    <a:pt x="29987" y="96660"/>
                    <a:pt x="34930" y="105831"/>
                    <a:pt x="35581" y="110319"/>
                  </a:cubicBezTo>
                  <a:lnTo>
                    <a:pt x="35581" y="110319"/>
                  </a:lnTo>
                  <a:cubicBezTo>
                    <a:pt x="35711" y="110970"/>
                    <a:pt x="35711" y="111685"/>
                    <a:pt x="35646" y="112336"/>
                  </a:cubicBezTo>
                  <a:lnTo>
                    <a:pt x="35646" y="112336"/>
                  </a:lnTo>
                  <a:lnTo>
                    <a:pt x="35646" y="112596"/>
                  </a:lnTo>
                  <a:cubicBezTo>
                    <a:pt x="35646" y="112596"/>
                    <a:pt x="61859" y="94123"/>
                    <a:pt x="68949" y="92627"/>
                  </a:cubicBezTo>
                  <a:cubicBezTo>
                    <a:pt x="74023" y="91521"/>
                    <a:pt x="72722" y="98611"/>
                    <a:pt x="71551" y="102774"/>
                  </a:cubicBezTo>
                  <a:lnTo>
                    <a:pt x="71551" y="102774"/>
                  </a:lnTo>
                  <a:cubicBezTo>
                    <a:pt x="71421" y="103164"/>
                    <a:pt x="71291" y="103620"/>
                    <a:pt x="71161" y="103945"/>
                  </a:cubicBezTo>
                  <a:lnTo>
                    <a:pt x="71161" y="104010"/>
                  </a:lnTo>
                  <a:cubicBezTo>
                    <a:pt x="71161" y="104140"/>
                    <a:pt x="71096" y="104270"/>
                    <a:pt x="71096" y="104400"/>
                  </a:cubicBezTo>
                  <a:cubicBezTo>
                    <a:pt x="71031" y="104400"/>
                    <a:pt x="71031" y="104465"/>
                    <a:pt x="71031" y="104595"/>
                  </a:cubicBezTo>
                  <a:cubicBezTo>
                    <a:pt x="71031" y="104660"/>
                    <a:pt x="71031" y="104725"/>
                    <a:pt x="70966" y="104790"/>
                  </a:cubicBezTo>
                  <a:lnTo>
                    <a:pt x="70901" y="104986"/>
                  </a:lnTo>
                  <a:lnTo>
                    <a:pt x="70836" y="105116"/>
                  </a:lnTo>
                  <a:cubicBezTo>
                    <a:pt x="70836" y="105181"/>
                    <a:pt x="70836" y="105181"/>
                    <a:pt x="70771" y="105246"/>
                  </a:cubicBezTo>
                  <a:lnTo>
                    <a:pt x="70771" y="105376"/>
                  </a:lnTo>
                  <a:lnTo>
                    <a:pt x="70706" y="105441"/>
                  </a:lnTo>
                  <a:lnTo>
                    <a:pt x="70706" y="105506"/>
                  </a:lnTo>
                  <a:lnTo>
                    <a:pt x="70706" y="105636"/>
                  </a:lnTo>
                  <a:lnTo>
                    <a:pt x="72592" y="104140"/>
                  </a:lnTo>
                  <a:lnTo>
                    <a:pt x="72592" y="104140"/>
                  </a:lnTo>
                  <a:cubicBezTo>
                    <a:pt x="77601" y="99977"/>
                    <a:pt x="91781" y="88204"/>
                    <a:pt x="99521" y="82024"/>
                  </a:cubicBezTo>
                  <a:cubicBezTo>
                    <a:pt x="107912" y="75324"/>
                    <a:pt x="111035" y="85146"/>
                    <a:pt x="111685" y="87618"/>
                  </a:cubicBezTo>
                  <a:lnTo>
                    <a:pt x="111685" y="87618"/>
                  </a:lnTo>
                  <a:cubicBezTo>
                    <a:pt x="111750" y="87943"/>
                    <a:pt x="111815" y="88139"/>
                    <a:pt x="111815" y="88139"/>
                  </a:cubicBezTo>
                  <a:cubicBezTo>
                    <a:pt x="112336" y="87488"/>
                    <a:pt x="112856" y="86903"/>
                    <a:pt x="113441" y="86252"/>
                  </a:cubicBezTo>
                  <a:cubicBezTo>
                    <a:pt x="117149" y="81764"/>
                    <a:pt x="120532" y="77016"/>
                    <a:pt x="123524" y="72007"/>
                  </a:cubicBezTo>
                  <a:cubicBezTo>
                    <a:pt x="126646" y="69665"/>
                    <a:pt x="134061" y="64657"/>
                    <a:pt x="137704" y="66413"/>
                  </a:cubicBezTo>
                  <a:cubicBezTo>
                    <a:pt x="140111" y="67584"/>
                    <a:pt x="134517" y="70251"/>
                    <a:pt x="126646" y="76625"/>
                  </a:cubicBezTo>
                  <a:cubicBezTo>
                    <a:pt x="119231" y="82610"/>
                    <a:pt x="109604" y="92302"/>
                    <a:pt x="109604" y="92302"/>
                  </a:cubicBezTo>
                  <a:lnTo>
                    <a:pt x="109669" y="92302"/>
                  </a:lnTo>
                  <a:lnTo>
                    <a:pt x="109669" y="92302"/>
                  </a:lnTo>
                  <a:lnTo>
                    <a:pt x="109864" y="92236"/>
                  </a:lnTo>
                  <a:lnTo>
                    <a:pt x="109994" y="92236"/>
                  </a:lnTo>
                  <a:lnTo>
                    <a:pt x="110124" y="92171"/>
                  </a:lnTo>
                  <a:cubicBezTo>
                    <a:pt x="110254" y="92171"/>
                    <a:pt x="110319" y="92106"/>
                    <a:pt x="110384" y="92106"/>
                  </a:cubicBezTo>
                  <a:lnTo>
                    <a:pt x="110644" y="92041"/>
                  </a:lnTo>
                  <a:lnTo>
                    <a:pt x="110905" y="91976"/>
                  </a:lnTo>
                  <a:lnTo>
                    <a:pt x="111230" y="91911"/>
                  </a:lnTo>
                  <a:lnTo>
                    <a:pt x="111555" y="91846"/>
                  </a:lnTo>
                  <a:lnTo>
                    <a:pt x="111945" y="91716"/>
                  </a:lnTo>
                  <a:lnTo>
                    <a:pt x="112206" y="91651"/>
                  </a:lnTo>
                  <a:lnTo>
                    <a:pt x="112791" y="91521"/>
                  </a:lnTo>
                  <a:lnTo>
                    <a:pt x="112986" y="91456"/>
                  </a:lnTo>
                  <a:lnTo>
                    <a:pt x="113637" y="91261"/>
                  </a:lnTo>
                  <a:cubicBezTo>
                    <a:pt x="117214" y="90480"/>
                    <a:pt x="122093" y="89570"/>
                    <a:pt x="124499" y="90220"/>
                  </a:cubicBezTo>
                  <a:cubicBezTo>
                    <a:pt x="129963" y="91716"/>
                    <a:pt x="107002" y="106026"/>
                    <a:pt x="107002" y="106026"/>
                  </a:cubicBezTo>
                  <a:cubicBezTo>
                    <a:pt x="107847" y="105961"/>
                    <a:pt x="108628" y="105961"/>
                    <a:pt x="109474" y="106091"/>
                  </a:cubicBezTo>
                  <a:cubicBezTo>
                    <a:pt x="109604" y="106156"/>
                    <a:pt x="109799" y="106221"/>
                    <a:pt x="109994" y="106287"/>
                  </a:cubicBezTo>
                  <a:lnTo>
                    <a:pt x="110254" y="106352"/>
                  </a:lnTo>
                  <a:lnTo>
                    <a:pt x="110514" y="106482"/>
                  </a:lnTo>
                  <a:cubicBezTo>
                    <a:pt x="114287" y="108303"/>
                    <a:pt x="112791" y="115133"/>
                    <a:pt x="111230" y="119751"/>
                  </a:cubicBezTo>
                  <a:cubicBezTo>
                    <a:pt x="111100" y="120011"/>
                    <a:pt x="110970" y="120337"/>
                    <a:pt x="110905" y="120597"/>
                  </a:cubicBezTo>
                  <a:lnTo>
                    <a:pt x="110840" y="120792"/>
                  </a:lnTo>
                  <a:cubicBezTo>
                    <a:pt x="110775" y="121052"/>
                    <a:pt x="110644" y="121247"/>
                    <a:pt x="110579" y="121442"/>
                  </a:cubicBezTo>
                  <a:cubicBezTo>
                    <a:pt x="110579" y="121507"/>
                    <a:pt x="110579" y="121572"/>
                    <a:pt x="110514" y="121638"/>
                  </a:cubicBezTo>
                  <a:lnTo>
                    <a:pt x="110254" y="122223"/>
                  </a:lnTo>
                  <a:cubicBezTo>
                    <a:pt x="110254" y="122288"/>
                    <a:pt x="110254" y="122288"/>
                    <a:pt x="110254" y="122353"/>
                  </a:cubicBezTo>
                  <a:cubicBezTo>
                    <a:pt x="110059" y="122808"/>
                    <a:pt x="109864" y="123134"/>
                    <a:pt x="109734" y="123524"/>
                  </a:cubicBezTo>
                  <a:lnTo>
                    <a:pt x="109734" y="123524"/>
                  </a:lnTo>
                  <a:lnTo>
                    <a:pt x="109604" y="123914"/>
                  </a:lnTo>
                  <a:lnTo>
                    <a:pt x="109604" y="123979"/>
                  </a:lnTo>
                  <a:cubicBezTo>
                    <a:pt x="109604" y="124044"/>
                    <a:pt x="109539" y="124109"/>
                    <a:pt x="109539" y="124174"/>
                  </a:cubicBezTo>
                  <a:lnTo>
                    <a:pt x="109539" y="124174"/>
                  </a:lnTo>
                  <a:lnTo>
                    <a:pt x="109539" y="124239"/>
                  </a:lnTo>
                  <a:cubicBezTo>
                    <a:pt x="124564" y="107978"/>
                    <a:pt x="130289" y="114157"/>
                    <a:pt x="131459" y="116044"/>
                  </a:cubicBezTo>
                  <a:lnTo>
                    <a:pt x="131459" y="116044"/>
                  </a:lnTo>
                  <a:cubicBezTo>
                    <a:pt x="131524" y="116044"/>
                    <a:pt x="131524" y="116109"/>
                    <a:pt x="131589" y="116174"/>
                  </a:cubicBezTo>
                  <a:lnTo>
                    <a:pt x="131589" y="116174"/>
                  </a:lnTo>
                  <a:cubicBezTo>
                    <a:pt x="131654" y="116304"/>
                    <a:pt x="131720" y="116434"/>
                    <a:pt x="131720" y="116434"/>
                  </a:cubicBezTo>
                  <a:cubicBezTo>
                    <a:pt x="131720" y="116434"/>
                    <a:pt x="132045" y="115523"/>
                    <a:pt x="132565" y="114092"/>
                  </a:cubicBezTo>
                  <a:lnTo>
                    <a:pt x="132565" y="114092"/>
                  </a:lnTo>
                  <a:cubicBezTo>
                    <a:pt x="134386" y="108758"/>
                    <a:pt x="139070" y="95879"/>
                    <a:pt x="141477" y="93082"/>
                  </a:cubicBezTo>
                  <a:cubicBezTo>
                    <a:pt x="143493" y="90870"/>
                    <a:pt x="145314" y="94253"/>
                    <a:pt x="146355" y="96920"/>
                  </a:cubicBezTo>
                  <a:cubicBezTo>
                    <a:pt x="146485" y="97310"/>
                    <a:pt x="146615" y="97635"/>
                    <a:pt x="146745" y="97896"/>
                  </a:cubicBezTo>
                  <a:lnTo>
                    <a:pt x="146745" y="97896"/>
                  </a:lnTo>
                  <a:cubicBezTo>
                    <a:pt x="147006" y="98741"/>
                    <a:pt x="147201" y="99327"/>
                    <a:pt x="147201" y="99522"/>
                  </a:cubicBezTo>
                  <a:lnTo>
                    <a:pt x="147201" y="99587"/>
                  </a:lnTo>
                  <a:cubicBezTo>
                    <a:pt x="147201" y="99587"/>
                    <a:pt x="147331" y="99261"/>
                    <a:pt x="147461" y="98676"/>
                  </a:cubicBezTo>
                  <a:cubicBezTo>
                    <a:pt x="148371" y="95099"/>
                    <a:pt x="151494" y="82545"/>
                    <a:pt x="153250" y="75910"/>
                  </a:cubicBezTo>
                  <a:cubicBezTo>
                    <a:pt x="155331" y="68234"/>
                    <a:pt x="161901" y="74739"/>
                    <a:pt x="161901" y="74739"/>
                  </a:cubicBezTo>
                  <a:cubicBezTo>
                    <a:pt x="161966" y="73763"/>
                    <a:pt x="162031" y="72853"/>
                    <a:pt x="162096" y="72007"/>
                  </a:cubicBezTo>
                  <a:lnTo>
                    <a:pt x="162096" y="71422"/>
                  </a:lnTo>
                  <a:cubicBezTo>
                    <a:pt x="162096" y="70576"/>
                    <a:pt x="162161" y="69730"/>
                    <a:pt x="162161" y="68950"/>
                  </a:cubicBezTo>
                  <a:lnTo>
                    <a:pt x="162161" y="68429"/>
                  </a:lnTo>
                  <a:lnTo>
                    <a:pt x="162161" y="66153"/>
                  </a:lnTo>
                  <a:lnTo>
                    <a:pt x="162161" y="65893"/>
                  </a:lnTo>
                  <a:cubicBezTo>
                    <a:pt x="162161" y="65112"/>
                    <a:pt x="162096" y="64397"/>
                    <a:pt x="162031" y="63616"/>
                  </a:cubicBezTo>
                  <a:lnTo>
                    <a:pt x="162031" y="63096"/>
                  </a:lnTo>
                  <a:cubicBezTo>
                    <a:pt x="161966" y="62380"/>
                    <a:pt x="161901" y="61665"/>
                    <a:pt x="161836" y="61014"/>
                  </a:cubicBezTo>
                  <a:lnTo>
                    <a:pt x="161836" y="60559"/>
                  </a:lnTo>
                  <a:cubicBezTo>
                    <a:pt x="161771" y="59973"/>
                    <a:pt x="161641" y="59388"/>
                    <a:pt x="161576" y="58803"/>
                  </a:cubicBezTo>
                  <a:cubicBezTo>
                    <a:pt x="161576" y="58672"/>
                    <a:pt x="161576" y="58542"/>
                    <a:pt x="161511" y="58412"/>
                  </a:cubicBezTo>
                  <a:cubicBezTo>
                    <a:pt x="161446" y="57762"/>
                    <a:pt x="161381" y="57176"/>
                    <a:pt x="161251" y="56591"/>
                  </a:cubicBezTo>
                  <a:cubicBezTo>
                    <a:pt x="161251" y="56396"/>
                    <a:pt x="161186" y="56266"/>
                    <a:pt x="161186" y="56071"/>
                  </a:cubicBezTo>
                  <a:cubicBezTo>
                    <a:pt x="161056" y="55485"/>
                    <a:pt x="160925" y="54900"/>
                    <a:pt x="160860" y="54379"/>
                  </a:cubicBezTo>
                  <a:cubicBezTo>
                    <a:pt x="160860" y="54249"/>
                    <a:pt x="160795" y="54184"/>
                    <a:pt x="160795" y="54054"/>
                  </a:cubicBezTo>
                  <a:cubicBezTo>
                    <a:pt x="160665" y="53599"/>
                    <a:pt x="160535" y="53143"/>
                    <a:pt x="160470" y="52688"/>
                  </a:cubicBezTo>
                  <a:cubicBezTo>
                    <a:pt x="160470" y="52558"/>
                    <a:pt x="160405" y="52428"/>
                    <a:pt x="160340" y="52298"/>
                  </a:cubicBezTo>
                  <a:cubicBezTo>
                    <a:pt x="160210" y="51777"/>
                    <a:pt x="160080" y="51322"/>
                    <a:pt x="159950" y="50867"/>
                  </a:cubicBezTo>
                  <a:lnTo>
                    <a:pt x="159885" y="50542"/>
                  </a:lnTo>
                  <a:cubicBezTo>
                    <a:pt x="159755" y="50086"/>
                    <a:pt x="159625" y="49631"/>
                    <a:pt x="159494" y="49176"/>
                  </a:cubicBezTo>
                  <a:lnTo>
                    <a:pt x="159494" y="49111"/>
                  </a:lnTo>
                  <a:cubicBezTo>
                    <a:pt x="159364" y="48655"/>
                    <a:pt x="159234" y="48265"/>
                    <a:pt x="159104" y="47875"/>
                  </a:cubicBezTo>
                  <a:lnTo>
                    <a:pt x="158779" y="48005"/>
                  </a:lnTo>
                  <a:cubicBezTo>
                    <a:pt x="158584" y="47615"/>
                    <a:pt x="158454" y="47224"/>
                    <a:pt x="158324" y="46899"/>
                  </a:cubicBezTo>
                  <a:lnTo>
                    <a:pt x="158324" y="46769"/>
                  </a:lnTo>
                  <a:cubicBezTo>
                    <a:pt x="157998" y="46053"/>
                    <a:pt x="157738" y="45403"/>
                    <a:pt x="157543" y="44883"/>
                  </a:cubicBezTo>
                  <a:lnTo>
                    <a:pt x="157543" y="44883"/>
                  </a:lnTo>
                  <a:cubicBezTo>
                    <a:pt x="157283" y="44232"/>
                    <a:pt x="156958" y="43647"/>
                    <a:pt x="156632" y="43061"/>
                  </a:cubicBezTo>
                  <a:lnTo>
                    <a:pt x="156372" y="43126"/>
                  </a:lnTo>
                  <a:cubicBezTo>
                    <a:pt x="157543" y="38508"/>
                    <a:pt x="158389" y="33890"/>
                    <a:pt x="159039" y="29141"/>
                  </a:cubicBezTo>
                  <a:cubicBezTo>
                    <a:pt x="159234" y="27385"/>
                    <a:pt x="159429" y="25694"/>
                    <a:pt x="159494" y="23938"/>
                  </a:cubicBezTo>
                  <a:cubicBezTo>
                    <a:pt x="159494" y="23287"/>
                    <a:pt x="159494" y="22637"/>
                    <a:pt x="159494" y="22051"/>
                  </a:cubicBezTo>
                  <a:cubicBezTo>
                    <a:pt x="161576" y="19710"/>
                    <a:pt x="163527" y="17433"/>
                    <a:pt x="165284" y="15221"/>
                  </a:cubicBezTo>
                  <a:cubicBezTo>
                    <a:pt x="165479" y="15221"/>
                    <a:pt x="165609" y="15156"/>
                    <a:pt x="165609" y="15156"/>
                  </a:cubicBezTo>
                  <a:cubicBezTo>
                    <a:pt x="165609" y="15091"/>
                    <a:pt x="165609" y="15026"/>
                    <a:pt x="165479" y="15026"/>
                  </a:cubicBezTo>
                  <a:cubicBezTo>
                    <a:pt x="165999" y="14376"/>
                    <a:pt x="166454" y="13790"/>
                    <a:pt x="166910" y="13205"/>
                  </a:cubicBezTo>
                  <a:cubicBezTo>
                    <a:pt x="167560" y="12294"/>
                    <a:pt x="168146" y="11449"/>
                    <a:pt x="168731" y="10603"/>
                  </a:cubicBezTo>
                  <a:cubicBezTo>
                    <a:pt x="169317" y="9822"/>
                    <a:pt x="169902" y="8977"/>
                    <a:pt x="170357" y="8261"/>
                  </a:cubicBezTo>
                  <a:cubicBezTo>
                    <a:pt x="171268" y="6700"/>
                    <a:pt x="172114" y="5399"/>
                    <a:pt x="172764" y="4293"/>
                  </a:cubicBezTo>
                  <a:cubicBezTo>
                    <a:pt x="173870" y="1952"/>
                    <a:pt x="174520" y="651"/>
                    <a:pt x="174390" y="586"/>
                  </a:cubicBezTo>
                  <a:close/>
                  <a:moveTo>
                    <a:pt x="158779" y="23807"/>
                  </a:moveTo>
                  <a:cubicBezTo>
                    <a:pt x="158454" y="25043"/>
                    <a:pt x="158128" y="26800"/>
                    <a:pt x="157608" y="28881"/>
                  </a:cubicBezTo>
                  <a:cubicBezTo>
                    <a:pt x="156763" y="33109"/>
                    <a:pt x="155201" y="38638"/>
                    <a:pt x="153510" y="44037"/>
                  </a:cubicBezTo>
                  <a:lnTo>
                    <a:pt x="153445" y="44232"/>
                  </a:lnTo>
                  <a:cubicBezTo>
                    <a:pt x="142322" y="49306"/>
                    <a:pt x="130419" y="62835"/>
                    <a:pt x="125020" y="69470"/>
                  </a:cubicBezTo>
                  <a:cubicBezTo>
                    <a:pt x="131459" y="57567"/>
                    <a:pt x="133086" y="48460"/>
                    <a:pt x="133476" y="45728"/>
                  </a:cubicBezTo>
                  <a:cubicBezTo>
                    <a:pt x="137053" y="42736"/>
                    <a:pt x="140761" y="39614"/>
                    <a:pt x="144469" y="36426"/>
                  </a:cubicBezTo>
                  <a:cubicBezTo>
                    <a:pt x="148892" y="32524"/>
                    <a:pt x="153185" y="28491"/>
                    <a:pt x="157023" y="24588"/>
                  </a:cubicBezTo>
                  <a:cubicBezTo>
                    <a:pt x="157738" y="23807"/>
                    <a:pt x="158454" y="23092"/>
                    <a:pt x="159104" y="22311"/>
                  </a:cubicBezTo>
                  <a:cubicBezTo>
                    <a:pt x="158974" y="22832"/>
                    <a:pt x="158844" y="23287"/>
                    <a:pt x="158779" y="23807"/>
                  </a:cubicBezTo>
                  <a:close/>
                  <a:moveTo>
                    <a:pt x="155592" y="23157"/>
                  </a:moveTo>
                  <a:cubicBezTo>
                    <a:pt x="151689" y="26930"/>
                    <a:pt x="147331" y="30767"/>
                    <a:pt x="142777" y="34475"/>
                  </a:cubicBezTo>
                  <a:cubicBezTo>
                    <a:pt x="138810" y="37792"/>
                    <a:pt x="134647" y="41045"/>
                    <a:pt x="130744" y="44102"/>
                  </a:cubicBezTo>
                  <a:cubicBezTo>
                    <a:pt x="120206" y="41500"/>
                    <a:pt x="106351" y="42346"/>
                    <a:pt x="93927" y="44232"/>
                  </a:cubicBezTo>
                  <a:cubicBezTo>
                    <a:pt x="96855" y="42346"/>
                    <a:pt x="104335" y="37337"/>
                    <a:pt x="109474" y="33044"/>
                  </a:cubicBezTo>
                  <a:cubicBezTo>
                    <a:pt x="116499" y="27255"/>
                    <a:pt x="119816" y="22702"/>
                    <a:pt x="120466" y="25304"/>
                  </a:cubicBezTo>
                  <a:cubicBezTo>
                    <a:pt x="120987" y="27385"/>
                    <a:pt x="119621" y="29922"/>
                    <a:pt x="117930" y="32198"/>
                  </a:cubicBezTo>
                  <a:lnTo>
                    <a:pt x="117930" y="32198"/>
                  </a:lnTo>
                  <a:cubicBezTo>
                    <a:pt x="117604" y="32589"/>
                    <a:pt x="117279" y="32979"/>
                    <a:pt x="116954" y="33434"/>
                  </a:cubicBezTo>
                  <a:lnTo>
                    <a:pt x="116889" y="33499"/>
                  </a:lnTo>
                  <a:lnTo>
                    <a:pt x="116499" y="33955"/>
                  </a:lnTo>
                  <a:lnTo>
                    <a:pt x="116369" y="34085"/>
                  </a:lnTo>
                  <a:lnTo>
                    <a:pt x="115978" y="34540"/>
                  </a:lnTo>
                  <a:lnTo>
                    <a:pt x="115848" y="34605"/>
                  </a:lnTo>
                  <a:cubicBezTo>
                    <a:pt x="115718" y="34800"/>
                    <a:pt x="115588" y="34930"/>
                    <a:pt x="115393" y="35126"/>
                  </a:cubicBezTo>
                  <a:lnTo>
                    <a:pt x="115393" y="35126"/>
                  </a:lnTo>
                  <a:cubicBezTo>
                    <a:pt x="115068" y="35516"/>
                    <a:pt x="114742" y="35841"/>
                    <a:pt x="114417" y="36101"/>
                  </a:cubicBezTo>
                  <a:lnTo>
                    <a:pt x="114287" y="36231"/>
                  </a:lnTo>
                  <a:lnTo>
                    <a:pt x="113962" y="36557"/>
                  </a:lnTo>
                  <a:lnTo>
                    <a:pt x="113832" y="36622"/>
                  </a:lnTo>
                  <a:lnTo>
                    <a:pt x="113572" y="36947"/>
                  </a:lnTo>
                  <a:lnTo>
                    <a:pt x="113441" y="37012"/>
                  </a:lnTo>
                  <a:lnTo>
                    <a:pt x="113181" y="37272"/>
                  </a:lnTo>
                  <a:lnTo>
                    <a:pt x="113051" y="37402"/>
                  </a:lnTo>
                  <a:cubicBezTo>
                    <a:pt x="112921" y="37467"/>
                    <a:pt x="112856" y="37597"/>
                    <a:pt x="112726" y="37662"/>
                  </a:cubicBezTo>
                  <a:lnTo>
                    <a:pt x="112726" y="37662"/>
                  </a:lnTo>
                  <a:lnTo>
                    <a:pt x="112466" y="37923"/>
                  </a:lnTo>
                  <a:lnTo>
                    <a:pt x="112401" y="37988"/>
                  </a:lnTo>
                  <a:lnTo>
                    <a:pt x="112271" y="38118"/>
                  </a:lnTo>
                  <a:lnTo>
                    <a:pt x="112140" y="38183"/>
                  </a:lnTo>
                  <a:lnTo>
                    <a:pt x="112075" y="38248"/>
                  </a:lnTo>
                  <a:lnTo>
                    <a:pt x="112010" y="38313"/>
                  </a:lnTo>
                  <a:lnTo>
                    <a:pt x="111945" y="38378"/>
                  </a:lnTo>
                  <a:lnTo>
                    <a:pt x="111945" y="38378"/>
                  </a:lnTo>
                  <a:lnTo>
                    <a:pt x="111945" y="38378"/>
                  </a:lnTo>
                  <a:lnTo>
                    <a:pt x="112986" y="37923"/>
                  </a:lnTo>
                  <a:lnTo>
                    <a:pt x="112986" y="37923"/>
                  </a:lnTo>
                  <a:cubicBezTo>
                    <a:pt x="117734" y="35776"/>
                    <a:pt x="137769" y="26214"/>
                    <a:pt x="144339" y="14441"/>
                  </a:cubicBezTo>
                  <a:cubicBezTo>
                    <a:pt x="148762" y="13920"/>
                    <a:pt x="153185" y="13725"/>
                    <a:pt x="157608" y="13855"/>
                  </a:cubicBezTo>
                  <a:cubicBezTo>
                    <a:pt x="160665" y="14050"/>
                    <a:pt x="162942" y="14376"/>
                    <a:pt x="163983" y="14506"/>
                  </a:cubicBezTo>
                  <a:cubicBezTo>
                    <a:pt x="161251" y="17563"/>
                    <a:pt x="158454" y="20360"/>
                    <a:pt x="155592" y="2315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1"/>
            <p:cNvSpPr/>
            <p:nvPr/>
          </p:nvSpPr>
          <p:spPr>
            <a:xfrm>
              <a:off x="4307178" y="2086939"/>
              <a:ext cx="3209893" cy="1693824"/>
            </a:xfrm>
            <a:custGeom>
              <a:avLst/>
              <a:gdLst/>
              <a:ahLst/>
              <a:cxnLst/>
              <a:rect l="l" t="t" r="r" b="b"/>
              <a:pathLst>
                <a:path w="133412" h="70400" extrusionOk="0">
                  <a:moveTo>
                    <a:pt x="114926" y="0"/>
                  </a:moveTo>
                  <a:cubicBezTo>
                    <a:pt x="90479" y="0"/>
                    <a:pt x="61535" y="8996"/>
                    <a:pt x="61535" y="8996"/>
                  </a:cubicBezTo>
                  <a:cubicBezTo>
                    <a:pt x="61535" y="8996"/>
                    <a:pt x="63326" y="8886"/>
                    <a:pt x="65986" y="8886"/>
                  </a:cubicBezTo>
                  <a:cubicBezTo>
                    <a:pt x="72700" y="8886"/>
                    <a:pt x="84944" y="9586"/>
                    <a:pt x="87879" y="14525"/>
                  </a:cubicBezTo>
                  <a:cubicBezTo>
                    <a:pt x="89960" y="18167"/>
                    <a:pt x="80333" y="16476"/>
                    <a:pt x="64462" y="17322"/>
                  </a:cubicBezTo>
                  <a:cubicBezTo>
                    <a:pt x="49696" y="18102"/>
                    <a:pt x="28556" y="21485"/>
                    <a:pt x="28556" y="21485"/>
                  </a:cubicBezTo>
                  <a:cubicBezTo>
                    <a:pt x="28556" y="21485"/>
                    <a:pt x="45533" y="27144"/>
                    <a:pt x="49761" y="32022"/>
                  </a:cubicBezTo>
                  <a:cubicBezTo>
                    <a:pt x="52914" y="35712"/>
                    <a:pt x="41444" y="36541"/>
                    <a:pt x="30503" y="36541"/>
                  </a:cubicBezTo>
                  <a:cubicBezTo>
                    <a:pt x="21581" y="36541"/>
                    <a:pt x="13011" y="35990"/>
                    <a:pt x="13010" y="35990"/>
                  </a:cubicBezTo>
                  <a:lnTo>
                    <a:pt x="13010" y="35990"/>
                  </a:lnTo>
                  <a:cubicBezTo>
                    <a:pt x="29337" y="44381"/>
                    <a:pt x="1" y="60317"/>
                    <a:pt x="1" y="60317"/>
                  </a:cubicBezTo>
                  <a:cubicBezTo>
                    <a:pt x="6870" y="58987"/>
                    <a:pt x="12424" y="58439"/>
                    <a:pt x="16915" y="58439"/>
                  </a:cubicBezTo>
                  <a:cubicBezTo>
                    <a:pt x="37897" y="58439"/>
                    <a:pt x="35646" y="70400"/>
                    <a:pt x="35646" y="70400"/>
                  </a:cubicBezTo>
                  <a:cubicBezTo>
                    <a:pt x="35646" y="70400"/>
                    <a:pt x="61795" y="51991"/>
                    <a:pt x="68950" y="50430"/>
                  </a:cubicBezTo>
                  <a:cubicBezTo>
                    <a:pt x="69311" y="50351"/>
                    <a:pt x="69639" y="50313"/>
                    <a:pt x="69937" y="50313"/>
                  </a:cubicBezTo>
                  <a:cubicBezTo>
                    <a:pt x="75499" y="50313"/>
                    <a:pt x="70576" y="63440"/>
                    <a:pt x="70576" y="63440"/>
                  </a:cubicBezTo>
                  <a:cubicBezTo>
                    <a:pt x="70576" y="63440"/>
                    <a:pt x="89830" y="47438"/>
                    <a:pt x="99392" y="39828"/>
                  </a:cubicBezTo>
                  <a:cubicBezTo>
                    <a:pt x="101454" y="38176"/>
                    <a:pt x="103199" y="37529"/>
                    <a:pt x="104669" y="37529"/>
                  </a:cubicBezTo>
                  <a:cubicBezTo>
                    <a:pt x="109971" y="37529"/>
                    <a:pt x="111686" y="45942"/>
                    <a:pt x="111686" y="45942"/>
                  </a:cubicBezTo>
                  <a:cubicBezTo>
                    <a:pt x="131980" y="22655"/>
                    <a:pt x="133412" y="2426"/>
                    <a:pt x="133412" y="2426"/>
                  </a:cubicBezTo>
                  <a:cubicBezTo>
                    <a:pt x="128058" y="683"/>
                    <a:pt x="121663" y="0"/>
                    <a:pt x="114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4307178" y="2132772"/>
              <a:ext cx="3209893" cy="1646426"/>
            </a:xfrm>
            <a:custGeom>
              <a:avLst/>
              <a:gdLst/>
              <a:ahLst/>
              <a:cxnLst/>
              <a:rect l="l" t="t" r="r" b="b"/>
              <a:pathLst>
                <a:path w="133412" h="68430" extrusionOk="0">
                  <a:moveTo>
                    <a:pt x="131720" y="1"/>
                  </a:moveTo>
                  <a:cubicBezTo>
                    <a:pt x="107588" y="20425"/>
                    <a:pt x="77732" y="34085"/>
                    <a:pt x="47940" y="44232"/>
                  </a:cubicBezTo>
                  <a:cubicBezTo>
                    <a:pt x="33630" y="49176"/>
                    <a:pt x="18994" y="53079"/>
                    <a:pt x="4164" y="55941"/>
                  </a:cubicBezTo>
                  <a:cubicBezTo>
                    <a:pt x="1757" y="57437"/>
                    <a:pt x="1" y="58412"/>
                    <a:pt x="1" y="58412"/>
                  </a:cubicBezTo>
                  <a:cubicBezTo>
                    <a:pt x="6907" y="57061"/>
                    <a:pt x="12484" y="56506"/>
                    <a:pt x="16987" y="56506"/>
                  </a:cubicBezTo>
                  <a:cubicBezTo>
                    <a:pt x="37846" y="56506"/>
                    <a:pt x="35646" y="68430"/>
                    <a:pt x="35646" y="68430"/>
                  </a:cubicBezTo>
                  <a:cubicBezTo>
                    <a:pt x="35646" y="68430"/>
                    <a:pt x="61795" y="50021"/>
                    <a:pt x="68950" y="48525"/>
                  </a:cubicBezTo>
                  <a:cubicBezTo>
                    <a:pt x="69311" y="48446"/>
                    <a:pt x="69639" y="48408"/>
                    <a:pt x="69937" y="48408"/>
                  </a:cubicBezTo>
                  <a:cubicBezTo>
                    <a:pt x="75499" y="48408"/>
                    <a:pt x="70576" y="61535"/>
                    <a:pt x="70576" y="61535"/>
                  </a:cubicBezTo>
                  <a:cubicBezTo>
                    <a:pt x="70576" y="61535"/>
                    <a:pt x="89830" y="45533"/>
                    <a:pt x="99392" y="37923"/>
                  </a:cubicBezTo>
                  <a:cubicBezTo>
                    <a:pt x="101460" y="36252"/>
                    <a:pt x="103207" y="35598"/>
                    <a:pt x="104674" y="35598"/>
                  </a:cubicBezTo>
                  <a:cubicBezTo>
                    <a:pt x="109949" y="35598"/>
                    <a:pt x="111621" y="44037"/>
                    <a:pt x="111621" y="44037"/>
                  </a:cubicBezTo>
                  <a:cubicBezTo>
                    <a:pt x="131980" y="20685"/>
                    <a:pt x="133412" y="521"/>
                    <a:pt x="133412" y="521"/>
                  </a:cubicBezTo>
                  <a:cubicBezTo>
                    <a:pt x="132826" y="326"/>
                    <a:pt x="132306" y="196"/>
                    <a:pt x="13172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5850248" y="1067014"/>
              <a:ext cx="1934400" cy="1083037"/>
            </a:xfrm>
            <a:custGeom>
              <a:avLst/>
              <a:gdLst/>
              <a:ahLst/>
              <a:cxnLst/>
              <a:rect l="l" t="t" r="r" b="b"/>
              <a:pathLst>
                <a:path w="80399" h="45014" extrusionOk="0">
                  <a:moveTo>
                    <a:pt x="80398" y="13661"/>
                  </a:moveTo>
                  <a:cubicBezTo>
                    <a:pt x="80398" y="13661"/>
                    <a:pt x="71162" y="3904"/>
                    <a:pt x="52754" y="1"/>
                  </a:cubicBezTo>
                  <a:cubicBezTo>
                    <a:pt x="52754" y="1"/>
                    <a:pt x="57437" y="8067"/>
                    <a:pt x="50217" y="7936"/>
                  </a:cubicBezTo>
                  <a:cubicBezTo>
                    <a:pt x="42997" y="7741"/>
                    <a:pt x="28101" y="7156"/>
                    <a:pt x="28101" y="7156"/>
                  </a:cubicBezTo>
                  <a:cubicBezTo>
                    <a:pt x="28101" y="7156"/>
                    <a:pt x="36622" y="12425"/>
                    <a:pt x="32979" y="14506"/>
                  </a:cubicBezTo>
                  <a:cubicBezTo>
                    <a:pt x="29402" y="16523"/>
                    <a:pt x="10603" y="17368"/>
                    <a:pt x="10603" y="17368"/>
                  </a:cubicBezTo>
                  <a:cubicBezTo>
                    <a:pt x="10603" y="17368"/>
                    <a:pt x="19450" y="25044"/>
                    <a:pt x="1" y="36362"/>
                  </a:cubicBezTo>
                  <a:cubicBezTo>
                    <a:pt x="1" y="36362"/>
                    <a:pt x="19059" y="33044"/>
                    <a:pt x="15807" y="43712"/>
                  </a:cubicBezTo>
                  <a:cubicBezTo>
                    <a:pt x="15807" y="43712"/>
                    <a:pt x="32394" y="25694"/>
                    <a:pt x="32849" y="31353"/>
                  </a:cubicBezTo>
                  <a:cubicBezTo>
                    <a:pt x="33175" y="35451"/>
                    <a:pt x="28491" y="45013"/>
                    <a:pt x="28491" y="45013"/>
                  </a:cubicBezTo>
                  <a:cubicBezTo>
                    <a:pt x="28491" y="45013"/>
                    <a:pt x="38769" y="38508"/>
                    <a:pt x="45273" y="33044"/>
                  </a:cubicBezTo>
                  <a:cubicBezTo>
                    <a:pt x="52233" y="27255"/>
                    <a:pt x="55551" y="22637"/>
                    <a:pt x="56201" y="25304"/>
                  </a:cubicBezTo>
                  <a:cubicBezTo>
                    <a:pt x="57502" y="30443"/>
                    <a:pt x="47615" y="38443"/>
                    <a:pt x="47615" y="38443"/>
                  </a:cubicBezTo>
                  <a:cubicBezTo>
                    <a:pt x="47615" y="38443"/>
                    <a:pt x="73504" y="27450"/>
                    <a:pt x="80398" y="136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5973889" y="1367491"/>
              <a:ext cx="1810756" cy="780964"/>
            </a:xfrm>
            <a:custGeom>
              <a:avLst/>
              <a:gdLst/>
              <a:ahLst/>
              <a:cxnLst/>
              <a:rect l="l" t="t" r="r" b="b"/>
              <a:pathLst>
                <a:path w="75260" h="32459" extrusionOk="0">
                  <a:moveTo>
                    <a:pt x="73894" y="1"/>
                  </a:moveTo>
                  <a:cubicBezTo>
                    <a:pt x="72658" y="1"/>
                    <a:pt x="71357" y="1"/>
                    <a:pt x="70056" y="131"/>
                  </a:cubicBezTo>
                  <a:cubicBezTo>
                    <a:pt x="69796" y="131"/>
                    <a:pt x="66608" y="651"/>
                    <a:pt x="67714" y="391"/>
                  </a:cubicBezTo>
                  <a:cubicBezTo>
                    <a:pt x="67129" y="521"/>
                    <a:pt x="66543" y="586"/>
                    <a:pt x="65958" y="716"/>
                  </a:cubicBezTo>
                  <a:cubicBezTo>
                    <a:pt x="61600" y="1562"/>
                    <a:pt x="57307" y="2668"/>
                    <a:pt x="52948" y="3773"/>
                  </a:cubicBezTo>
                  <a:cubicBezTo>
                    <a:pt x="44362" y="5985"/>
                    <a:pt x="35711" y="7546"/>
                    <a:pt x="27320" y="10538"/>
                  </a:cubicBezTo>
                  <a:cubicBezTo>
                    <a:pt x="17888" y="14051"/>
                    <a:pt x="8717" y="18344"/>
                    <a:pt x="0" y="23352"/>
                  </a:cubicBezTo>
                  <a:cubicBezTo>
                    <a:pt x="5399" y="23222"/>
                    <a:pt x="12750" y="24198"/>
                    <a:pt x="10668" y="31158"/>
                  </a:cubicBezTo>
                  <a:cubicBezTo>
                    <a:pt x="10668" y="31158"/>
                    <a:pt x="27255" y="13140"/>
                    <a:pt x="27645" y="18799"/>
                  </a:cubicBezTo>
                  <a:cubicBezTo>
                    <a:pt x="27971" y="22897"/>
                    <a:pt x="23287" y="32459"/>
                    <a:pt x="23287" y="32459"/>
                  </a:cubicBezTo>
                  <a:cubicBezTo>
                    <a:pt x="23287" y="32459"/>
                    <a:pt x="33565" y="25954"/>
                    <a:pt x="40069" y="20490"/>
                  </a:cubicBezTo>
                  <a:cubicBezTo>
                    <a:pt x="47094" y="14701"/>
                    <a:pt x="50412" y="10148"/>
                    <a:pt x="51062" y="12750"/>
                  </a:cubicBezTo>
                  <a:cubicBezTo>
                    <a:pt x="52298" y="17889"/>
                    <a:pt x="42411" y="25889"/>
                    <a:pt x="42411" y="25889"/>
                  </a:cubicBezTo>
                  <a:cubicBezTo>
                    <a:pt x="42411" y="25889"/>
                    <a:pt x="68365" y="14961"/>
                    <a:pt x="75259" y="1172"/>
                  </a:cubicBezTo>
                  <a:cubicBezTo>
                    <a:pt x="75259" y="1172"/>
                    <a:pt x="74869" y="716"/>
                    <a:pt x="7402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6526316" y="1239159"/>
              <a:ext cx="665163" cy="227126"/>
            </a:xfrm>
            <a:custGeom>
              <a:avLst/>
              <a:gdLst/>
              <a:ahLst/>
              <a:cxnLst/>
              <a:rect l="l" t="t" r="r" b="b"/>
              <a:pathLst>
                <a:path w="27646" h="94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61" y="131"/>
                    <a:pt x="651" y="456"/>
                  </a:cubicBezTo>
                  <a:lnTo>
                    <a:pt x="3774" y="2082"/>
                  </a:lnTo>
                  <a:cubicBezTo>
                    <a:pt x="7481" y="3904"/>
                    <a:pt x="11384" y="5595"/>
                    <a:pt x="11384" y="5595"/>
                  </a:cubicBezTo>
                  <a:lnTo>
                    <a:pt x="13856" y="6441"/>
                  </a:lnTo>
                  <a:cubicBezTo>
                    <a:pt x="15287" y="7026"/>
                    <a:pt x="17368" y="7546"/>
                    <a:pt x="19320" y="8132"/>
                  </a:cubicBezTo>
                  <a:cubicBezTo>
                    <a:pt x="22660" y="8980"/>
                    <a:pt x="26043" y="9439"/>
                    <a:pt x="27216" y="9439"/>
                  </a:cubicBezTo>
                  <a:cubicBezTo>
                    <a:pt x="27482" y="9439"/>
                    <a:pt x="27634" y="9416"/>
                    <a:pt x="27646" y="9368"/>
                  </a:cubicBezTo>
                  <a:cubicBezTo>
                    <a:pt x="27646" y="9172"/>
                    <a:pt x="23613" y="8262"/>
                    <a:pt x="19710" y="6896"/>
                  </a:cubicBezTo>
                  <a:cubicBezTo>
                    <a:pt x="17759" y="6180"/>
                    <a:pt x="15807" y="5530"/>
                    <a:pt x="14441" y="4879"/>
                  </a:cubicBezTo>
                  <a:lnTo>
                    <a:pt x="12035" y="3904"/>
                  </a:lnTo>
                  <a:cubicBezTo>
                    <a:pt x="12035" y="3904"/>
                    <a:pt x="8132" y="2408"/>
                    <a:pt x="4294" y="847"/>
                  </a:cubicBezTo>
                  <a:lnTo>
                    <a:pt x="2473" y="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7131987" y="1087368"/>
              <a:ext cx="464815" cy="300124"/>
            </a:xfrm>
            <a:custGeom>
              <a:avLst/>
              <a:gdLst/>
              <a:ahLst/>
              <a:cxnLst/>
              <a:rect l="l" t="t" r="r" b="b"/>
              <a:pathLst>
                <a:path w="19319" h="12474" extrusionOk="0">
                  <a:moveTo>
                    <a:pt x="0" y="0"/>
                  </a:moveTo>
                  <a:lnTo>
                    <a:pt x="0" y="0"/>
                  </a:lnTo>
                  <a:cubicBezTo>
                    <a:pt x="195" y="521"/>
                    <a:pt x="390" y="1041"/>
                    <a:pt x="585" y="1562"/>
                  </a:cubicBezTo>
                  <a:cubicBezTo>
                    <a:pt x="1236" y="2082"/>
                    <a:pt x="1951" y="2602"/>
                    <a:pt x="2732" y="3123"/>
                  </a:cubicBezTo>
                  <a:cubicBezTo>
                    <a:pt x="4033" y="4033"/>
                    <a:pt x="5334" y="4879"/>
                    <a:pt x="6310" y="5594"/>
                  </a:cubicBezTo>
                  <a:lnTo>
                    <a:pt x="7415" y="6375"/>
                  </a:lnTo>
                  <a:lnTo>
                    <a:pt x="7871" y="6700"/>
                  </a:lnTo>
                  <a:lnTo>
                    <a:pt x="9497" y="7871"/>
                  </a:lnTo>
                  <a:cubicBezTo>
                    <a:pt x="10473" y="8521"/>
                    <a:pt x="11839" y="9367"/>
                    <a:pt x="13204" y="10213"/>
                  </a:cubicBezTo>
                  <a:cubicBezTo>
                    <a:pt x="14505" y="10928"/>
                    <a:pt x="15871" y="11579"/>
                    <a:pt x="17302" y="12034"/>
                  </a:cubicBezTo>
                  <a:cubicBezTo>
                    <a:pt x="18181" y="12327"/>
                    <a:pt x="18839" y="12473"/>
                    <a:pt x="19141" y="12473"/>
                  </a:cubicBezTo>
                  <a:cubicBezTo>
                    <a:pt x="19242" y="12473"/>
                    <a:pt x="19303" y="12457"/>
                    <a:pt x="19319" y="12424"/>
                  </a:cubicBezTo>
                  <a:cubicBezTo>
                    <a:pt x="19319" y="12359"/>
                    <a:pt x="18603" y="11969"/>
                    <a:pt x="17563" y="11384"/>
                  </a:cubicBezTo>
                  <a:cubicBezTo>
                    <a:pt x="16327" y="10733"/>
                    <a:pt x="15156" y="9953"/>
                    <a:pt x="13985" y="9107"/>
                  </a:cubicBezTo>
                  <a:cubicBezTo>
                    <a:pt x="12684" y="8196"/>
                    <a:pt x="11448" y="7221"/>
                    <a:pt x="10538" y="6505"/>
                  </a:cubicBezTo>
                  <a:lnTo>
                    <a:pt x="8976" y="5269"/>
                  </a:lnTo>
                  <a:lnTo>
                    <a:pt x="8521" y="4944"/>
                  </a:lnTo>
                  <a:lnTo>
                    <a:pt x="7285" y="4098"/>
                  </a:lnTo>
                  <a:cubicBezTo>
                    <a:pt x="6179" y="3513"/>
                    <a:pt x="4813" y="2732"/>
                    <a:pt x="3382" y="1952"/>
                  </a:cubicBezTo>
                  <a:cubicBezTo>
                    <a:pt x="2147" y="1301"/>
                    <a:pt x="976" y="65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6103786" y="1480186"/>
              <a:ext cx="550902" cy="103458"/>
            </a:xfrm>
            <a:custGeom>
              <a:avLst/>
              <a:gdLst/>
              <a:ahLst/>
              <a:cxnLst/>
              <a:rect l="l" t="t" r="r" b="b"/>
              <a:pathLst>
                <a:path w="22897" h="4300" extrusionOk="0">
                  <a:moveTo>
                    <a:pt x="2407" y="0"/>
                  </a:moveTo>
                  <a:cubicBezTo>
                    <a:pt x="976" y="65"/>
                    <a:pt x="0" y="130"/>
                    <a:pt x="0" y="130"/>
                  </a:cubicBezTo>
                  <a:cubicBezTo>
                    <a:pt x="65" y="195"/>
                    <a:pt x="196" y="260"/>
                    <a:pt x="261" y="390"/>
                  </a:cubicBezTo>
                  <a:lnTo>
                    <a:pt x="1822" y="1106"/>
                  </a:lnTo>
                  <a:cubicBezTo>
                    <a:pt x="3318" y="1886"/>
                    <a:pt x="4879" y="2537"/>
                    <a:pt x="6440" y="3057"/>
                  </a:cubicBezTo>
                  <a:cubicBezTo>
                    <a:pt x="6960" y="3252"/>
                    <a:pt x="7481" y="3448"/>
                    <a:pt x="8066" y="3578"/>
                  </a:cubicBezTo>
                  <a:lnTo>
                    <a:pt x="8717" y="3773"/>
                  </a:lnTo>
                  <a:lnTo>
                    <a:pt x="8847" y="3773"/>
                  </a:lnTo>
                  <a:cubicBezTo>
                    <a:pt x="8977" y="3773"/>
                    <a:pt x="9172" y="3773"/>
                    <a:pt x="9302" y="3838"/>
                  </a:cubicBezTo>
                  <a:lnTo>
                    <a:pt x="10993" y="3968"/>
                  </a:lnTo>
                  <a:cubicBezTo>
                    <a:pt x="12359" y="3968"/>
                    <a:pt x="14115" y="4033"/>
                    <a:pt x="15872" y="4033"/>
                  </a:cubicBezTo>
                  <a:cubicBezTo>
                    <a:pt x="17628" y="4033"/>
                    <a:pt x="19384" y="4033"/>
                    <a:pt x="20685" y="4163"/>
                  </a:cubicBezTo>
                  <a:cubicBezTo>
                    <a:pt x="21489" y="4243"/>
                    <a:pt x="22144" y="4299"/>
                    <a:pt x="22527" y="4299"/>
                  </a:cubicBezTo>
                  <a:cubicBezTo>
                    <a:pt x="22764" y="4299"/>
                    <a:pt x="22897" y="4278"/>
                    <a:pt x="22897" y="4228"/>
                  </a:cubicBezTo>
                  <a:cubicBezTo>
                    <a:pt x="22311" y="3773"/>
                    <a:pt x="21596" y="3513"/>
                    <a:pt x="20815" y="3382"/>
                  </a:cubicBezTo>
                  <a:cubicBezTo>
                    <a:pt x="19189" y="3057"/>
                    <a:pt x="17563" y="2797"/>
                    <a:pt x="15937" y="2667"/>
                  </a:cubicBezTo>
                  <a:cubicBezTo>
                    <a:pt x="14181" y="2537"/>
                    <a:pt x="12424" y="2342"/>
                    <a:pt x="11123" y="2212"/>
                  </a:cubicBezTo>
                  <a:lnTo>
                    <a:pt x="9562" y="2017"/>
                  </a:lnTo>
                  <a:cubicBezTo>
                    <a:pt x="9432" y="2017"/>
                    <a:pt x="9302" y="1951"/>
                    <a:pt x="9172" y="1951"/>
                  </a:cubicBezTo>
                  <a:lnTo>
                    <a:pt x="8977" y="1951"/>
                  </a:lnTo>
                  <a:lnTo>
                    <a:pt x="8456" y="1821"/>
                  </a:lnTo>
                  <a:cubicBezTo>
                    <a:pt x="8066" y="1756"/>
                    <a:pt x="7546" y="1626"/>
                    <a:pt x="6960" y="1431"/>
                  </a:cubicBezTo>
                  <a:cubicBezTo>
                    <a:pt x="5724" y="1106"/>
                    <a:pt x="4098" y="585"/>
                    <a:pt x="240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6535724" y="1519306"/>
              <a:ext cx="447612" cy="629145"/>
            </a:xfrm>
            <a:custGeom>
              <a:avLst/>
              <a:gdLst/>
              <a:ahLst/>
              <a:cxnLst/>
              <a:rect l="l" t="t" r="r" b="b"/>
              <a:pathLst>
                <a:path w="18604" h="26149" extrusionOk="0">
                  <a:moveTo>
                    <a:pt x="18604" y="0"/>
                  </a:moveTo>
                  <a:cubicBezTo>
                    <a:pt x="18539" y="0"/>
                    <a:pt x="18278" y="195"/>
                    <a:pt x="18018" y="651"/>
                  </a:cubicBezTo>
                  <a:cubicBezTo>
                    <a:pt x="17758" y="1041"/>
                    <a:pt x="17433" y="1756"/>
                    <a:pt x="16912" y="2472"/>
                  </a:cubicBezTo>
                  <a:cubicBezTo>
                    <a:pt x="16002" y="3968"/>
                    <a:pt x="14701" y="5919"/>
                    <a:pt x="13270" y="7806"/>
                  </a:cubicBezTo>
                  <a:lnTo>
                    <a:pt x="9432" y="13010"/>
                  </a:lnTo>
                  <a:lnTo>
                    <a:pt x="7676" y="15351"/>
                  </a:lnTo>
                  <a:lnTo>
                    <a:pt x="6050" y="17823"/>
                  </a:lnTo>
                  <a:cubicBezTo>
                    <a:pt x="5074" y="19254"/>
                    <a:pt x="3708" y="21205"/>
                    <a:pt x="2277" y="23027"/>
                  </a:cubicBezTo>
                  <a:cubicBezTo>
                    <a:pt x="1626" y="23742"/>
                    <a:pt x="1041" y="24458"/>
                    <a:pt x="456" y="25108"/>
                  </a:cubicBezTo>
                  <a:lnTo>
                    <a:pt x="0" y="26149"/>
                  </a:lnTo>
                  <a:cubicBezTo>
                    <a:pt x="0" y="26149"/>
                    <a:pt x="1106" y="25368"/>
                    <a:pt x="2862" y="24263"/>
                  </a:cubicBezTo>
                  <a:lnTo>
                    <a:pt x="3253" y="23872"/>
                  </a:lnTo>
                  <a:cubicBezTo>
                    <a:pt x="4879" y="22116"/>
                    <a:pt x="6310" y="20230"/>
                    <a:pt x="7416" y="18799"/>
                  </a:cubicBezTo>
                  <a:lnTo>
                    <a:pt x="9172" y="16392"/>
                  </a:lnTo>
                  <a:lnTo>
                    <a:pt x="14376" y="8521"/>
                  </a:lnTo>
                  <a:cubicBezTo>
                    <a:pt x="15546" y="6700"/>
                    <a:pt x="16652" y="4749"/>
                    <a:pt x="17563" y="2797"/>
                  </a:cubicBezTo>
                  <a:cubicBezTo>
                    <a:pt x="17888" y="2147"/>
                    <a:pt x="18148" y="1496"/>
                    <a:pt x="18408" y="781"/>
                  </a:cubicBezTo>
                  <a:cubicBezTo>
                    <a:pt x="18539" y="325"/>
                    <a:pt x="18604" y="0"/>
                    <a:pt x="1860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6233682" y="1639699"/>
              <a:ext cx="280155" cy="468063"/>
            </a:xfrm>
            <a:custGeom>
              <a:avLst/>
              <a:gdLst/>
              <a:ahLst/>
              <a:cxnLst/>
              <a:rect l="l" t="t" r="r" b="b"/>
              <a:pathLst>
                <a:path w="11644" h="19454" extrusionOk="0">
                  <a:moveTo>
                    <a:pt x="11624" y="0"/>
                  </a:moveTo>
                  <a:cubicBezTo>
                    <a:pt x="11471" y="0"/>
                    <a:pt x="11022" y="638"/>
                    <a:pt x="10278" y="1631"/>
                  </a:cubicBezTo>
                  <a:cubicBezTo>
                    <a:pt x="9497" y="2607"/>
                    <a:pt x="8391" y="3843"/>
                    <a:pt x="7285" y="5078"/>
                  </a:cubicBezTo>
                  <a:cubicBezTo>
                    <a:pt x="6180" y="6314"/>
                    <a:pt x="5074" y="7615"/>
                    <a:pt x="4293" y="8591"/>
                  </a:cubicBezTo>
                  <a:cubicBezTo>
                    <a:pt x="3903" y="9111"/>
                    <a:pt x="3643" y="9567"/>
                    <a:pt x="3383" y="9892"/>
                  </a:cubicBezTo>
                  <a:lnTo>
                    <a:pt x="3057" y="10347"/>
                  </a:lnTo>
                  <a:lnTo>
                    <a:pt x="2797" y="10868"/>
                  </a:lnTo>
                  <a:lnTo>
                    <a:pt x="2082" y="12234"/>
                  </a:lnTo>
                  <a:cubicBezTo>
                    <a:pt x="1431" y="13404"/>
                    <a:pt x="846" y="14966"/>
                    <a:pt x="195" y="16527"/>
                  </a:cubicBezTo>
                  <a:lnTo>
                    <a:pt x="195" y="16592"/>
                  </a:lnTo>
                  <a:cubicBezTo>
                    <a:pt x="325" y="17567"/>
                    <a:pt x="325" y="18543"/>
                    <a:pt x="0" y="19454"/>
                  </a:cubicBezTo>
                  <a:cubicBezTo>
                    <a:pt x="456" y="18738"/>
                    <a:pt x="911" y="17893"/>
                    <a:pt x="1366" y="17047"/>
                  </a:cubicBezTo>
                  <a:cubicBezTo>
                    <a:pt x="2147" y="15551"/>
                    <a:pt x="2927" y="14055"/>
                    <a:pt x="3578" y="13079"/>
                  </a:cubicBezTo>
                  <a:lnTo>
                    <a:pt x="4358" y="11778"/>
                  </a:lnTo>
                  <a:lnTo>
                    <a:pt x="4554" y="11258"/>
                  </a:lnTo>
                  <a:cubicBezTo>
                    <a:pt x="4554" y="11258"/>
                    <a:pt x="4684" y="11128"/>
                    <a:pt x="4879" y="10803"/>
                  </a:cubicBezTo>
                  <a:cubicBezTo>
                    <a:pt x="5009" y="10542"/>
                    <a:pt x="5269" y="10087"/>
                    <a:pt x="5659" y="9567"/>
                  </a:cubicBezTo>
                  <a:cubicBezTo>
                    <a:pt x="6310" y="8526"/>
                    <a:pt x="7285" y="7225"/>
                    <a:pt x="8326" y="5859"/>
                  </a:cubicBezTo>
                  <a:cubicBezTo>
                    <a:pt x="9237" y="4623"/>
                    <a:pt x="10082" y="3322"/>
                    <a:pt x="10863" y="1956"/>
                  </a:cubicBezTo>
                  <a:cubicBezTo>
                    <a:pt x="11253" y="1371"/>
                    <a:pt x="11513" y="720"/>
                    <a:pt x="11644" y="5"/>
                  </a:cubicBezTo>
                  <a:cubicBezTo>
                    <a:pt x="11638" y="2"/>
                    <a:pt x="11631" y="0"/>
                    <a:pt x="1162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6994247" y="1430070"/>
              <a:ext cx="539955" cy="558769"/>
            </a:xfrm>
            <a:custGeom>
              <a:avLst/>
              <a:gdLst/>
              <a:ahLst/>
              <a:cxnLst/>
              <a:rect l="l" t="t" r="r" b="b"/>
              <a:pathLst>
                <a:path w="22442" h="23224" extrusionOk="0">
                  <a:moveTo>
                    <a:pt x="22241" y="1"/>
                  </a:moveTo>
                  <a:cubicBezTo>
                    <a:pt x="22010" y="1"/>
                    <a:pt x="19554" y="3737"/>
                    <a:pt x="16588" y="7027"/>
                  </a:cubicBezTo>
                  <a:lnTo>
                    <a:pt x="14311" y="9368"/>
                  </a:lnTo>
                  <a:cubicBezTo>
                    <a:pt x="13921" y="9759"/>
                    <a:pt x="13596" y="10149"/>
                    <a:pt x="13205" y="10474"/>
                  </a:cubicBezTo>
                  <a:lnTo>
                    <a:pt x="12230" y="11385"/>
                  </a:lnTo>
                  <a:lnTo>
                    <a:pt x="10148" y="13271"/>
                  </a:lnTo>
                  <a:cubicBezTo>
                    <a:pt x="10148" y="13271"/>
                    <a:pt x="8392" y="14962"/>
                    <a:pt x="6115" y="16979"/>
                  </a:cubicBezTo>
                  <a:cubicBezTo>
                    <a:pt x="4294" y="19320"/>
                    <a:pt x="2278" y="21402"/>
                    <a:pt x="1" y="23223"/>
                  </a:cubicBezTo>
                  <a:cubicBezTo>
                    <a:pt x="1" y="23223"/>
                    <a:pt x="391" y="23093"/>
                    <a:pt x="1042" y="22768"/>
                  </a:cubicBezTo>
                  <a:cubicBezTo>
                    <a:pt x="2082" y="22052"/>
                    <a:pt x="3188" y="21142"/>
                    <a:pt x="4294" y="20361"/>
                  </a:cubicBezTo>
                  <a:cubicBezTo>
                    <a:pt x="7937" y="17629"/>
                    <a:pt x="11384" y="14572"/>
                    <a:pt x="11384" y="14572"/>
                  </a:cubicBezTo>
                  <a:lnTo>
                    <a:pt x="13401" y="12556"/>
                  </a:lnTo>
                  <a:lnTo>
                    <a:pt x="14376" y="11580"/>
                  </a:lnTo>
                  <a:cubicBezTo>
                    <a:pt x="14701" y="11255"/>
                    <a:pt x="15027" y="10864"/>
                    <a:pt x="15417" y="10409"/>
                  </a:cubicBezTo>
                  <a:cubicBezTo>
                    <a:pt x="16067" y="9628"/>
                    <a:pt x="16848" y="8718"/>
                    <a:pt x="17564" y="7872"/>
                  </a:cubicBezTo>
                  <a:cubicBezTo>
                    <a:pt x="20426" y="4230"/>
                    <a:pt x="22442" y="132"/>
                    <a:pt x="22247" y="2"/>
                  </a:cubicBezTo>
                  <a:cubicBezTo>
                    <a:pt x="22245" y="1"/>
                    <a:pt x="22243" y="1"/>
                    <a:pt x="2224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6515369" y="1426028"/>
              <a:ext cx="303637" cy="103266"/>
            </a:xfrm>
            <a:custGeom>
              <a:avLst/>
              <a:gdLst/>
              <a:ahLst/>
              <a:cxnLst/>
              <a:rect l="l" t="t" r="r" b="b"/>
              <a:pathLst>
                <a:path w="12620" h="4292" extrusionOk="0">
                  <a:moveTo>
                    <a:pt x="11663" y="1"/>
                  </a:moveTo>
                  <a:cubicBezTo>
                    <a:pt x="11184" y="1"/>
                    <a:pt x="10546" y="166"/>
                    <a:pt x="9888" y="495"/>
                  </a:cubicBezTo>
                  <a:cubicBezTo>
                    <a:pt x="8717" y="1015"/>
                    <a:pt x="7936" y="1861"/>
                    <a:pt x="8131" y="2381"/>
                  </a:cubicBezTo>
                  <a:cubicBezTo>
                    <a:pt x="8245" y="2580"/>
                    <a:pt x="8521" y="2680"/>
                    <a:pt x="8899" y="2680"/>
                  </a:cubicBezTo>
                  <a:cubicBezTo>
                    <a:pt x="9384" y="2680"/>
                    <a:pt x="10038" y="2515"/>
                    <a:pt x="10733" y="2186"/>
                  </a:cubicBezTo>
                  <a:cubicBezTo>
                    <a:pt x="11904" y="1666"/>
                    <a:pt x="12620" y="820"/>
                    <a:pt x="12425" y="300"/>
                  </a:cubicBezTo>
                  <a:cubicBezTo>
                    <a:pt x="12311" y="100"/>
                    <a:pt x="12035" y="1"/>
                    <a:pt x="11663" y="1"/>
                  </a:cubicBezTo>
                  <a:close/>
                  <a:moveTo>
                    <a:pt x="4111" y="1649"/>
                  </a:moveTo>
                  <a:cubicBezTo>
                    <a:pt x="3775" y="1649"/>
                    <a:pt x="3419" y="1675"/>
                    <a:pt x="3058" y="1731"/>
                  </a:cubicBezTo>
                  <a:cubicBezTo>
                    <a:pt x="1302" y="1926"/>
                    <a:pt x="1" y="2706"/>
                    <a:pt x="66" y="3422"/>
                  </a:cubicBezTo>
                  <a:cubicBezTo>
                    <a:pt x="166" y="3972"/>
                    <a:pt x="1035" y="4291"/>
                    <a:pt x="2229" y="4291"/>
                  </a:cubicBezTo>
                  <a:cubicBezTo>
                    <a:pt x="2589" y="4291"/>
                    <a:pt x="2977" y="4263"/>
                    <a:pt x="3383" y="4202"/>
                  </a:cubicBezTo>
                  <a:cubicBezTo>
                    <a:pt x="5139" y="4007"/>
                    <a:pt x="6440" y="3162"/>
                    <a:pt x="6375" y="2511"/>
                  </a:cubicBezTo>
                  <a:cubicBezTo>
                    <a:pt x="6324" y="2000"/>
                    <a:pt x="5348" y="1649"/>
                    <a:pt x="4111" y="1649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6876885" y="2099907"/>
              <a:ext cx="1360016" cy="1959422"/>
            </a:xfrm>
            <a:custGeom>
              <a:avLst/>
              <a:gdLst/>
              <a:ahLst/>
              <a:cxnLst/>
              <a:rect l="l" t="t" r="r" b="b"/>
              <a:pathLst>
                <a:path w="56526" h="81439" extrusionOk="0">
                  <a:moveTo>
                    <a:pt x="49696" y="1"/>
                  </a:moveTo>
                  <a:cubicBezTo>
                    <a:pt x="49696" y="1"/>
                    <a:pt x="56526" y="11644"/>
                    <a:pt x="54770" y="32003"/>
                  </a:cubicBezTo>
                  <a:cubicBezTo>
                    <a:pt x="54770" y="32003"/>
                    <a:pt x="48200" y="25499"/>
                    <a:pt x="46119" y="33239"/>
                  </a:cubicBezTo>
                  <a:cubicBezTo>
                    <a:pt x="44102" y="40915"/>
                    <a:pt x="40134" y="56916"/>
                    <a:pt x="40134" y="56916"/>
                  </a:cubicBezTo>
                  <a:cubicBezTo>
                    <a:pt x="40134" y="56916"/>
                    <a:pt x="37467" y="46899"/>
                    <a:pt x="34345" y="50412"/>
                  </a:cubicBezTo>
                  <a:cubicBezTo>
                    <a:pt x="31288" y="53924"/>
                    <a:pt x="24588" y="73698"/>
                    <a:pt x="24588" y="73698"/>
                  </a:cubicBezTo>
                  <a:cubicBezTo>
                    <a:pt x="24588" y="73698"/>
                    <a:pt x="19710" y="62836"/>
                    <a:pt x="2407" y="81439"/>
                  </a:cubicBezTo>
                  <a:cubicBezTo>
                    <a:pt x="2407" y="81439"/>
                    <a:pt x="11579" y="61795"/>
                    <a:pt x="0" y="63291"/>
                  </a:cubicBezTo>
                  <a:cubicBezTo>
                    <a:pt x="0" y="63291"/>
                    <a:pt x="22962" y="48916"/>
                    <a:pt x="17498" y="47419"/>
                  </a:cubicBezTo>
                  <a:cubicBezTo>
                    <a:pt x="13465" y="46314"/>
                    <a:pt x="2537" y="49566"/>
                    <a:pt x="2537" y="49566"/>
                  </a:cubicBezTo>
                  <a:cubicBezTo>
                    <a:pt x="2537" y="49566"/>
                    <a:pt x="12229" y="39874"/>
                    <a:pt x="19579" y="33890"/>
                  </a:cubicBezTo>
                  <a:cubicBezTo>
                    <a:pt x="27515" y="27515"/>
                    <a:pt x="33109" y="24848"/>
                    <a:pt x="30637" y="23677"/>
                  </a:cubicBezTo>
                  <a:cubicBezTo>
                    <a:pt x="25954" y="21401"/>
                    <a:pt x="14961" y="30442"/>
                    <a:pt x="14961" y="30442"/>
                  </a:cubicBezTo>
                  <a:cubicBezTo>
                    <a:pt x="14961" y="30442"/>
                    <a:pt x="33825" y="4814"/>
                    <a:pt x="49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6934796" y="2128080"/>
              <a:ext cx="1295848" cy="1931248"/>
            </a:xfrm>
            <a:custGeom>
              <a:avLst/>
              <a:gdLst/>
              <a:ahLst/>
              <a:cxnLst/>
              <a:rect l="l" t="t" r="r" b="b"/>
              <a:pathLst>
                <a:path w="53859" h="80268" extrusionOk="0">
                  <a:moveTo>
                    <a:pt x="25043" y="44883"/>
                  </a:moveTo>
                  <a:cubicBezTo>
                    <a:pt x="18669" y="56331"/>
                    <a:pt x="11123" y="66803"/>
                    <a:pt x="1821" y="75780"/>
                  </a:cubicBezTo>
                  <a:cubicBezTo>
                    <a:pt x="911" y="78381"/>
                    <a:pt x="0" y="80268"/>
                    <a:pt x="0" y="80268"/>
                  </a:cubicBezTo>
                  <a:cubicBezTo>
                    <a:pt x="17303" y="61665"/>
                    <a:pt x="22246" y="72527"/>
                    <a:pt x="22246" y="72527"/>
                  </a:cubicBezTo>
                  <a:cubicBezTo>
                    <a:pt x="22246" y="72527"/>
                    <a:pt x="28816" y="52688"/>
                    <a:pt x="32003" y="49241"/>
                  </a:cubicBezTo>
                  <a:cubicBezTo>
                    <a:pt x="35125" y="45728"/>
                    <a:pt x="37727" y="55745"/>
                    <a:pt x="37727" y="55745"/>
                  </a:cubicBezTo>
                  <a:cubicBezTo>
                    <a:pt x="37727" y="55745"/>
                    <a:pt x="41695" y="39744"/>
                    <a:pt x="43777" y="32068"/>
                  </a:cubicBezTo>
                  <a:cubicBezTo>
                    <a:pt x="45793" y="24328"/>
                    <a:pt x="52363" y="30832"/>
                    <a:pt x="52363" y="30832"/>
                  </a:cubicBezTo>
                  <a:cubicBezTo>
                    <a:pt x="53859" y="14181"/>
                    <a:pt x="49501" y="3318"/>
                    <a:pt x="47874" y="0"/>
                  </a:cubicBezTo>
                  <a:cubicBezTo>
                    <a:pt x="39418" y="14506"/>
                    <a:pt x="33174" y="30182"/>
                    <a:pt x="25043" y="44883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7238401" y="2389028"/>
              <a:ext cx="683930" cy="443330"/>
            </a:xfrm>
            <a:custGeom>
              <a:avLst/>
              <a:gdLst/>
              <a:ahLst/>
              <a:cxnLst/>
              <a:rect l="l" t="t" r="r" b="b"/>
              <a:pathLst>
                <a:path w="28426" h="18426" extrusionOk="0">
                  <a:moveTo>
                    <a:pt x="28338" y="1"/>
                  </a:moveTo>
                  <a:cubicBezTo>
                    <a:pt x="28266" y="1"/>
                    <a:pt x="28022" y="127"/>
                    <a:pt x="27645" y="342"/>
                  </a:cubicBezTo>
                  <a:cubicBezTo>
                    <a:pt x="27190" y="603"/>
                    <a:pt x="26539" y="1058"/>
                    <a:pt x="25759" y="1448"/>
                  </a:cubicBezTo>
                  <a:cubicBezTo>
                    <a:pt x="24198" y="2294"/>
                    <a:pt x="22051" y="3335"/>
                    <a:pt x="19839" y="4245"/>
                  </a:cubicBezTo>
                  <a:cubicBezTo>
                    <a:pt x="17693" y="5221"/>
                    <a:pt x="15416" y="6197"/>
                    <a:pt x="13790" y="7042"/>
                  </a:cubicBezTo>
                  <a:cubicBezTo>
                    <a:pt x="13010" y="7367"/>
                    <a:pt x="12294" y="7823"/>
                    <a:pt x="11839" y="8083"/>
                  </a:cubicBezTo>
                  <a:lnTo>
                    <a:pt x="11058" y="8473"/>
                  </a:lnTo>
                  <a:cubicBezTo>
                    <a:pt x="11058" y="8473"/>
                    <a:pt x="10798" y="8603"/>
                    <a:pt x="10408" y="8929"/>
                  </a:cubicBezTo>
                  <a:lnTo>
                    <a:pt x="8586" y="10229"/>
                  </a:lnTo>
                  <a:cubicBezTo>
                    <a:pt x="7090" y="11270"/>
                    <a:pt x="5139" y="12636"/>
                    <a:pt x="3253" y="14262"/>
                  </a:cubicBezTo>
                  <a:cubicBezTo>
                    <a:pt x="1171" y="16799"/>
                    <a:pt x="0" y="18425"/>
                    <a:pt x="0" y="18425"/>
                  </a:cubicBezTo>
                  <a:cubicBezTo>
                    <a:pt x="0" y="18425"/>
                    <a:pt x="456" y="18035"/>
                    <a:pt x="1236" y="17450"/>
                  </a:cubicBezTo>
                  <a:cubicBezTo>
                    <a:pt x="2082" y="16734"/>
                    <a:pt x="3057" y="15954"/>
                    <a:pt x="4098" y="15238"/>
                  </a:cubicBezTo>
                  <a:cubicBezTo>
                    <a:pt x="5984" y="13807"/>
                    <a:pt x="8066" y="12506"/>
                    <a:pt x="9562" y="11595"/>
                  </a:cubicBezTo>
                  <a:lnTo>
                    <a:pt x="11383" y="10425"/>
                  </a:lnTo>
                  <a:cubicBezTo>
                    <a:pt x="11839" y="10099"/>
                    <a:pt x="12099" y="9969"/>
                    <a:pt x="12099" y="9969"/>
                  </a:cubicBezTo>
                  <a:lnTo>
                    <a:pt x="12749" y="9579"/>
                  </a:lnTo>
                  <a:cubicBezTo>
                    <a:pt x="13205" y="9254"/>
                    <a:pt x="13790" y="8863"/>
                    <a:pt x="14636" y="8473"/>
                  </a:cubicBezTo>
                  <a:cubicBezTo>
                    <a:pt x="16132" y="7563"/>
                    <a:pt x="18278" y="6522"/>
                    <a:pt x="20425" y="5416"/>
                  </a:cubicBezTo>
                  <a:cubicBezTo>
                    <a:pt x="22441" y="4375"/>
                    <a:pt x="24328" y="3269"/>
                    <a:pt x="26149" y="2034"/>
                  </a:cubicBezTo>
                  <a:cubicBezTo>
                    <a:pt x="26734" y="1578"/>
                    <a:pt x="27320" y="1123"/>
                    <a:pt x="27840" y="668"/>
                  </a:cubicBezTo>
                  <a:cubicBezTo>
                    <a:pt x="28230" y="277"/>
                    <a:pt x="28426" y="17"/>
                    <a:pt x="28361" y="17"/>
                  </a:cubicBezTo>
                  <a:cubicBezTo>
                    <a:pt x="28361" y="6"/>
                    <a:pt x="28353" y="1"/>
                    <a:pt x="2833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1"/>
            <p:cNvSpPr/>
            <p:nvPr/>
          </p:nvSpPr>
          <p:spPr>
            <a:xfrm>
              <a:off x="7986455" y="2278187"/>
              <a:ext cx="203475" cy="500977"/>
            </a:xfrm>
            <a:custGeom>
              <a:avLst/>
              <a:gdLst/>
              <a:ahLst/>
              <a:cxnLst/>
              <a:rect l="l" t="t" r="r" b="b"/>
              <a:pathLst>
                <a:path w="8457" h="20822" extrusionOk="0">
                  <a:moveTo>
                    <a:pt x="214" y="1"/>
                  </a:moveTo>
                  <a:cubicBezTo>
                    <a:pt x="207" y="1"/>
                    <a:pt x="201" y="2"/>
                    <a:pt x="196" y="6"/>
                  </a:cubicBezTo>
                  <a:cubicBezTo>
                    <a:pt x="1" y="136"/>
                    <a:pt x="1106" y="2738"/>
                    <a:pt x="2277" y="5210"/>
                  </a:cubicBezTo>
                  <a:cubicBezTo>
                    <a:pt x="3188" y="7876"/>
                    <a:pt x="4163" y="10413"/>
                    <a:pt x="4163" y="10413"/>
                  </a:cubicBezTo>
                  <a:cubicBezTo>
                    <a:pt x="4163" y="10413"/>
                    <a:pt x="5204" y="13015"/>
                    <a:pt x="6180" y="15617"/>
                  </a:cubicBezTo>
                  <a:cubicBezTo>
                    <a:pt x="7080" y="18188"/>
                    <a:pt x="7979" y="20822"/>
                    <a:pt x="8252" y="20822"/>
                  </a:cubicBezTo>
                  <a:cubicBezTo>
                    <a:pt x="8255" y="20822"/>
                    <a:pt x="8258" y="20822"/>
                    <a:pt x="8261" y="20821"/>
                  </a:cubicBezTo>
                  <a:cubicBezTo>
                    <a:pt x="8457" y="20756"/>
                    <a:pt x="8001" y="18024"/>
                    <a:pt x="7416" y="15227"/>
                  </a:cubicBezTo>
                  <a:cubicBezTo>
                    <a:pt x="6700" y="12495"/>
                    <a:pt x="5855" y="9828"/>
                    <a:pt x="5855" y="9828"/>
                  </a:cubicBezTo>
                  <a:cubicBezTo>
                    <a:pt x="5855" y="9828"/>
                    <a:pt x="4684" y="7226"/>
                    <a:pt x="3383" y="4689"/>
                  </a:cubicBezTo>
                  <a:cubicBezTo>
                    <a:pt x="1990" y="2283"/>
                    <a:pt x="474" y="1"/>
                    <a:pt x="21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1"/>
            <p:cNvSpPr/>
            <p:nvPr/>
          </p:nvSpPr>
          <p:spPr>
            <a:xfrm>
              <a:off x="7459049" y="3254853"/>
              <a:ext cx="97058" cy="618222"/>
            </a:xfrm>
            <a:custGeom>
              <a:avLst/>
              <a:gdLst/>
              <a:ahLst/>
              <a:cxnLst/>
              <a:rect l="l" t="t" r="r" b="b"/>
              <a:pathLst>
                <a:path w="4034" h="25695" extrusionOk="0">
                  <a:moveTo>
                    <a:pt x="3832" y="0"/>
                  </a:moveTo>
                  <a:cubicBezTo>
                    <a:pt x="3560" y="0"/>
                    <a:pt x="2529" y="3676"/>
                    <a:pt x="1562" y="7351"/>
                  </a:cubicBezTo>
                  <a:cubicBezTo>
                    <a:pt x="1237" y="9303"/>
                    <a:pt x="911" y="11189"/>
                    <a:pt x="651" y="12620"/>
                  </a:cubicBezTo>
                  <a:cubicBezTo>
                    <a:pt x="521" y="13335"/>
                    <a:pt x="456" y="13921"/>
                    <a:pt x="326" y="14311"/>
                  </a:cubicBezTo>
                  <a:cubicBezTo>
                    <a:pt x="261" y="14766"/>
                    <a:pt x="261" y="14962"/>
                    <a:pt x="261" y="14962"/>
                  </a:cubicBezTo>
                  <a:cubicBezTo>
                    <a:pt x="261" y="14962"/>
                    <a:pt x="131" y="18799"/>
                    <a:pt x="1" y="22637"/>
                  </a:cubicBezTo>
                  <a:cubicBezTo>
                    <a:pt x="66" y="23483"/>
                    <a:pt x="131" y="24328"/>
                    <a:pt x="131" y="25109"/>
                  </a:cubicBezTo>
                  <a:cubicBezTo>
                    <a:pt x="261" y="25304"/>
                    <a:pt x="391" y="25499"/>
                    <a:pt x="456" y="25694"/>
                  </a:cubicBezTo>
                  <a:cubicBezTo>
                    <a:pt x="456" y="25694"/>
                    <a:pt x="781" y="24784"/>
                    <a:pt x="1302" y="23353"/>
                  </a:cubicBezTo>
                  <a:lnTo>
                    <a:pt x="1237" y="22702"/>
                  </a:lnTo>
                  <a:cubicBezTo>
                    <a:pt x="1692" y="18929"/>
                    <a:pt x="2017" y="15157"/>
                    <a:pt x="2017" y="15157"/>
                  </a:cubicBezTo>
                  <a:cubicBezTo>
                    <a:pt x="2017" y="15157"/>
                    <a:pt x="2408" y="11384"/>
                    <a:pt x="2863" y="7611"/>
                  </a:cubicBezTo>
                  <a:cubicBezTo>
                    <a:pt x="3448" y="3839"/>
                    <a:pt x="4034" y="66"/>
                    <a:pt x="3839" y="1"/>
                  </a:cubicBezTo>
                  <a:cubicBezTo>
                    <a:pt x="3836" y="0"/>
                    <a:pt x="3834" y="0"/>
                    <a:pt x="383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6941051" y="2713373"/>
              <a:ext cx="892073" cy="577512"/>
            </a:xfrm>
            <a:custGeom>
              <a:avLst/>
              <a:gdLst/>
              <a:ahLst/>
              <a:cxnLst/>
              <a:rect l="l" t="t" r="r" b="b"/>
              <a:pathLst>
                <a:path w="37077" h="24003" extrusionOk="0">
                  <a:moveTo>
                    <a:pt x="37012" y="1"/>
                  </a:moveTo>
                  <a:cubicBezTo>
                    <a:pt x="36882" y="1"/>
                    <a:pt x="35841" y="1237"/>
                    <a:pt x="34020" y="2798"/>
                  </a:cubicBezTo>
                  <a:cubicBezTo>
                    <a:pt x="33109" y="3643"/>
                    <a:pt x="31938" y="4489"/>
                    <a:pt x="30767" y="5400"/>
                  </a:cubicBezTo>
                  <a:cubicBezTo>
                    <a:pt x="29532" y="6310"/>
                    <a:pt x="28166" y="7156"/>
                    <a:pt x="26735" y="8002"/>
                  </a:cubicBezTo>
                  <a:cubicBezTo>
                    <a:pt x="23938" y="9628"/>
                    <a:pt x="21075" y="11189"/>
                    <a:pt x="18929" y="12360"/>
                  </a:cubicBezTo>
                  <a:cubicBezTo>
                    <a:pt x="16782" y="13596"/>
                    <a:pt x="15286" y="14441"/>
                    <a:pt x="15286" y="14441"/>
                  </a:cubicBezTo>
                  <a:lnTo>
                    <a:pt x="14376" y="15027"/>
                  </a:lnTo>
                  <a:lnTo>
                    <a:pt x="11839" y="16653"/>
                  </a:lnTo>
                  <a:cubicBezTo>
                    <a:pt x="9822" y="18019"/>
                    <a:pt x="6960" y="19710"/>
                    <a:pt x="4228" y="21466"/>
                  </a:cubicBezTo>
                  <a:cubicBezTo>
                    <a:pt x="2862" y="22247"/>
                    <a:pt x="1496" y="23027"/>
                    <a:pt x="261" y="23743"/>
                  </a:cubicBezTo>
                  <a:lnTo>
                    <a:pt x="0" y="24003"/>
                  </a:lnTo>
                  <a:cubicBezTo>
                    <a:pt x="0" y="24003"/>
                    <a:pt x="1757" y="23483"/>
                    <a:pt x="4098" y="22962"/>
                  </a:cubicBezTo>
                  <a:lnTo>
                    <a:pt x="4814" y="22572"/>
                  </a:lnTo>
                  <a:cubicBezTo>
                    <a:pt x="7741" y="20946"/>
                    <a:pt x="10603" y="19385"/>
                    <a:pt x="12749" y="18084"/>
                  </a:cubicBezTo>
                  <a:lnTo>
                    <a:pt x="15286" y="16523"/>
                  </a:lnTo>
                  <a:lnTo>
                    <a:pt x="16262" y="15937"/>
                  </a:lnTo>
                  <a:cubicBezTo>
                    <a:pt x="16262" y="15937"/>
                    <a:pt x="17628" y="15092"/>
                    <a:pt x="19709" y="13856"/>
                  </a:cubicBezTo>
                  <a:cubicBezTo>
                    <a:pt x="21856" y="12555"/>
                    <a:pt x="24653" y="10929"/>
                    <a:pt x="27450" y="9042"/>
                  </a:cubicBezTo>
                  <a:cubicBezTo>
                    <a:pt x="28816" y="8132"/>
                    <a:pt x="30117" y="7156"/>
                    <a:pt x="31353" y="6180"/>
                  </a:cubicBezTo>
                  <a:cubicBezTo>
                    <a:pt x="32459" y="5335"/>
                    <a:pt x="33499" y="4359"/>
                    <a:pt x="34475" y="3318"/>
                  </a:cubicBezTo>
                  <a:cubicBezTo>
                    <a:pt x="36231" y="1497"/>
                    <a:pt x="37077" y="66"/>
                    <a:pt x="3701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6928517" y="3326766"/>
              <a:ext cx="536827" cy="309989"/>
            </a:xfrm>
            <a:custGeom>
              <a:avLst/>
              <a:gdLst/>
              <a:ahLst/>
              <a:cxnLst/>
              <a:rect l="l" t="t" r="r" b="b"/>
              <a:pathLst>
                <a:path w="22312" h="12884" extrusionOk="0">
                  <a:moveTo>
                    <a:pt x="22236" y="0"/>
                  </a:moveTo>
                  <a:cubicBezTo>
                    <a:pt x="22125" y="0"/>
                    <a:pt x="21413" y="755"/>
                    <a:pt x="20100" y="1630"/>
                  </a:cubicBezTo>
                  <a:cubicBezTo>
                    <a:pt x="18539" y="2801"/>
                    <a:pt x="16848" y="3777"/>
                    <a:pt x="15092" y="4622"/>
                  </a:cubicBezTo>
                  <a:cubicBezTo>
                    <a:pt x="13205" y="5598"/>
                    <a:pt x="11189" y="6444"/>
                    <a:pt x="9693" y="7094"/>
                  </a:cubicBezTo>
                  <a:cubicBezTo>
                    <a:pt x="8262" y="7810"/>
                    <a:pt x="7286" y="8265"/>
                    <a:pt x="7286" y="8265"/>
                  </a:cubicBezTo>
                  <a:lnTo>
                    <a:pt x="4879" y="9631"/>
                  </a:lnTo>
                  <a:cubicBezTo>
                    <a:pt x="3513" y="10411"/>
                    <a:pt x="1822" y="11387"/>
                    <a:pt x="1" y="12233"/>
                  </a:cubicBezTo>
                  <a:cubicBezTo>
                    <a:pt x="651" y="12298"/>
                    <a:pt x="1302" y="12558"/>
                    <a:pt x="1887" y="12883"/>
                  </a:cubicBezTo>
                  <a:cubicBezTo>
                    <a:pt x="3318" y="12298"/>
                    <a:pt x="4619" y="11647"/>
                    <a:pt x="5660" y="11127"/>
                  </a:cubicBezTo>
                  <a:lnTo>
                    <a:pt x="8132" y="9891"/>
                  </a:lnTo>
                  <a:lnTo>
                    <a:pt x="10473" y="8655"/>
                  </a:lnTo>
                  <a:cubicBezTo>
                    <a:pt x="11904" y="7875"/>
                    <a:pt x="13856" y="6899"/>
                    <a:pt x="15742" y="5728"/>
                  </a:cubicBezTo>
                  <a:cubicBezTo>
                    <a:pt x="17499" y="4752"/>
                    <a:pt x="19125" y="3582"/>
                    <a:pt x="20556" y="2216"/>
                  </a:cubicBezTo>
                  <a:cubicBezTo>
                    <a:pt x="21792" y="1045"/>
                    <a:pt x="22312" y="69"/>
                    <a:pt x="22247" y="4"/>
                  </a:cubicBezTo>
                  <a:cubicBezTo>
                    <a:pt x="22244" y="2"/>
                    <a:pt x="22241" y="0"/>
                    <a:pt x="2223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7787700" y="2874570"/>
              <a:ext cx="67320" cy="594739"/>
            </a:xfrm>
            <a:custGeom>
              <a:avLst/>
              <a:gdLst/>
              <a:ahLst/>
              <a:cxnLst/>
              <a:rect l="l" t="t" r="r" b="b"/>
              <a:pathLst>
                <a:path w="2798" h="24719" extrusionOk="0">
                  <a:moveTo>
                    <a:pt x="391" y="1"/>
                  </a:moveTo>
                  <a:cubicBezTo>
                    <a:pt x="131" y="1"/>
                    <a:pt x="1" y="4033"/>
                    <a:pt x="196" y="8001"/>
                  </a:cubicBezTo>
                  <a:cubicBezTo>
                    <a:pt x="391" y="12034"/>
                    <a:pt x="716" y="16002"/>
                    <a:pt x="716" y="16002"/>
                  </a:cubicBezTo>
                  <a:cubicBezTo>
                    <a:pt x="716" y="16002"/>
                    <a:pt x="1041" y="18734"/>
                    <a:pt x="1367" y="21986"/>
                  </a:cubicBezTo>
                  <a:cubicBezTo>
                    <a:pt x="1692" y="22832"/>
                    <a:pt x="2017" y="23743"/>
                    <a:pt x="2277" y="24718"/>
                  </a:cubicBezTo>
                  <a:lnTo>
                    <a:pt x="2798" y="22507"/>
                  </a:lnTo>
                  <a:cubicBezTo>
                    <a:pt x="2733" y="18994"/>
                    <a:pt x="2537" y="15872"/>
                    <a:pt x="2537" y="15872"/>
                  </a:cubicBezTo>
                  <a:cubicBezTo>
                    <a:pt x="2537" y="15872"/>
                    <a:pt x="2017" y="11904"/>
                    <a:pt x="1497" y="7936"/>
                  </a:cubicBezTo>
                  <a:cubicBezTo>
                    <a:pt x="976" y="3968"/>
                    <a:pt x="651" y="1"/>
                    <a:pt x="39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7958281" y="2501650"/>
              <a:ext cx="89239" cy="304167"/>
            </a:xfrm>
            <a:custGeom>
              <a:avLst/>
              <a:gdLst/>
              <a:ahLst/>
              <a:cxnLst/>
              <a:rect l="l" t="t" r="r" b="b"/>
              <a:pathLst>
                <a:path w="3709" h="12642" extrusionOk="0">
                  <a:moveTo>
                    <a:pt x="2652" y="0"/>
                  </a:moveTo>
                  <a:cubicBezTo>
                    <a:pt x="1963" y="0"/>
                    <a:pt x="1145" y="1238"/>
                    <a:pt x="781" y="2816"/>
                  </a:cubicBezTo>
                  <a:cubicBezTo>
                    <a:pt x="391" y="4508"/>
                    <a:pt x="651" y="6004"/>
                    <a:pt x="1367" y="6199"/>
                  </a:cubicBezTo>
                  <a:cubicBezTo>
                    <a:pt x="1410" y="6212"/>
                    <a:pt x="1455" y="6218"/>
                    <a:pt x="1500" y="6218"/>
                  </a:cubicBezTo>
                  <a:cubicBezTo>
                    <a:pt x="2137" y="6218"/>
                    <a:pt x="2954" y="4980"/>
                    <a:pt x="3318" y="3402"/>
                  </a:cubicBezTo>
                  <a:cubicBezTo>
                    <a:pt x="3708" y="1711"/>
                    <a:pt x="3513" y="215"/>
                    <a:pt x="2798" y="19"/>
                  </a:cubicBezTo>
                  <a:cubicBezTo>
                    <a:pt x="2750" y="6"/>
                    <a:pt x="2701" y="0"/>
                    <a:pt x="2652" y="0"/>
                  </a:cubicBezTo>
                  <a:close/>
                  <a:moveTo>
                    <a:pt x="958" y="7952"/>
                  </a:moveTo>
                  <a:cubicBezTo>
                    <a:pt x="942" y="7952"/>
                    <a:pt x="927" y="7953"/>
                    <a:pt x="911" y="7955"/>
                  </a:cubicBezTo>
                  <a:cubicBezTo>
                    <a:pt x="326" y="8020"/>
                    <a:pt x="1" y="9061"/>
                    <a:pt x="131" y="10362"/>
                  </a:cubicBezTo>
                  <a:cubicBezTo>
                    <a:pt x="194" y="11685"/>
                    <a:pt x="684" y="12642"/>
                    <a:pt x="1187" y="12642"/>
                  </a:cubicBezTo>
                  <a:cubicBezTo>
                    <a:pt x="1204" y="12642"/>
                    <a:pt x="1220" y="12641"/>
                    <a:pt x="1237" y="12639"/>
                  </a:cubicBezTo>
                  <a:lnTo>
                    <a:pt x="1302" y="12639"/>
                  </a:lnTo>
                  <a:cubicBezTo>
                    <a:pt x="1822" y="12639"/>
                    <a:pt x="2147" y="11533"/>
                    <a:pt x="2017" y="10232"/>
                  </a:cubicBezTo>
                  <a:cubicBezTo>
                    <a:pt x="1954" y="8970"/>
                    <a:pt x="1462" y="7952"/>
                    <a:pt x="958" y="7952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6005191" y="2846397"/>
              <a:ext cx="485170" cy="768452"/>
            </a:xfrm>
            <a:custGeom>
              <a:avLst/>
              <a:gdLst/>
              <a:ahLst/>
              <a:cxnLst/>
              <a:rect l="l" t="t" r="r" b="b"/>
              <a:pathLst>
                <a:path w="20165" h="31939" extrusionOk="0">
                  <a:moveTo>
                    <a:pt x="20035" y="1"/>
                  </a:moveTo>
                  <a:cubicBezTo>
                    <a:pt x="19970" y="1"/>
                    <a:pt x="19059" y="1497"/>
                    <a:pt x="17823" y="3773"/>
                  </a:cubicBezTo>
                  <a:cubicBezTo>
                    <a:pt x="16587" y="6050"/>
                    <a:pt x="14831" y="9107"/>
                    <a:pt x="13010" y="12099"/>
                  </a:cubicBezTo>
                  <a:cubicBezTo>
                    <a:pt x="11253" y="15092"/>
                    <a:pt x="9302" y="18019"/>
                    <a:pt x="7806" y="20100"/>
                  </a:cubicBezTo>
                  <a:cubicBezTo>
                    <a:pt x="7025" y="21206"/>
                    <a:pt x="6375" y="22052"/>
                    <a:pt x="5920" y="22702"/>
                  </a:cubicBezTo>
                  <a:lnTo>
                    <a:pt x="5204" y="23613"/>
                  </a:lnTo>
                  <a:lnTo>
                    <a:pt x="4489" y="24588"/>
                  </a:lnTo>
                  <a:cubicBezTo>
                    <a:pt x="4033" y="25174"/>
                    <a:pt x="3383" y="26084"/>
                    <a:pt x="2537" y="27125"/>
                  </a:cubicBezTo>
                  <a:cubicBezTo>
                    <a:pt x="2082" y="27711"/>
                    <a:pt x="1562" y="28361"/>
                    <a:pt x="911" y="29077"/>
                  </a:cubicBezTo>
                  <a:cubicBezTo>
                    <a:pt x="456" y="30703"/>
                    <a:pt x="0" y="31939"/>
                    <a:pt x="0" y="31939"/>
                  </a:cubicBezTo>
                  <a:lnTo>
                    <a:pt x="1822" y="30377"/>
                  </a:lnTo>
                  <a:cubicBezTo>
                    <a:pt x="2537" y="29597"/>
                    <a:pt x="3253" y="28881"/>
                    <a:pt x="3838" y="28166"/>
                  </a:cubicBezTo>
                  <a:cubicBezTo>
                    <a:pt x="4684" y="27190"/>
                    <a:pt x="5399" y="26215"/>
                    <a:pt x="5855" y="25629"/>
                  </a:cubicBezTo>
                  <a:cubicBezTo>
                    <a:pt x="6375" y="25044"/>
                    <a:pt x="6635" y="24653"/>
                    <a:pt x="6635" y="24653"/>
                  </a:cubicBezTo>
                  <a:lnTo>
                    <a:pt x="7351" y="23678"/>
                  </a:lnTo>
                  <a:cubicBezTo>
                    <a:pt x="7806" y="23027"/>
                    <a:pt x="8456" y="22182"/>
                    <a:pt x="9172" y="21076"/>
                  </a:cubicBezTo>
                  <a:cubicBezTo>
                    <a:pt x="10603" y="18864"/>
                    <a:pt x="12424" y="15807"/>
                    <a:pt x="14116" y="12750"/>
                  </a:cubicBezTo>
                  <a:cubicBezTo>
                    <a:pt x="15872" y="9628"/>
                    <a:pt x="17368" y="6440"/>
                    <a:pt x="18409" y="4034"/>
                  </a:cubicBezTo>
                  <a:cubicBezTo>
                    <a:pt x="19449" y="1627"/>
                    <a:pt x="20165" y="1"/>
                    <a:pt x="200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5789210" y="2292406"/>
              <a:ext cx="1367859" cy="101365"/>
            </a:xfrm>
            <a:custGeom>
              <a:avLst/>
              <a:gdLst/>
              <a:ahLst/>
              <a:cxnLst/>
              <a:rect l="l" t="t" r="r" b="b"/>
              <a:pathLst>
                <a:path w="56852" h="4213" extrusionOk="0">
                  <a:moveTo>
                    <a:pt x="4424" y="0"/>
                  </a:moveTo>
                  <a:cubicBezTo>
                    <a:pt x="3318" y="0"/>
                    <a:pt x="2148" y="65"/>
                    <a:pt x="1042" y="130"/>
                  </a:cubicBezTo>
                  <a:lnTo>
                    <a:pt x="1" y="456"/>
                  </a:lnTo>
                  <a:cubicBezTo>
                    <a:pt x="1" y="456"/>
                    <a:pt x="1727" y="351"/>
                    <a:pt x="4306" y="351"/>
                  </a:cubicBezTo>
                  <a:cubicBezTo>
                    <a:pt x="9065" y="351"/>
                    <a:pt x="16729" y="707"/>
                    <a:pt x="21792" y="2732"/>
                  </a:cubicBezTo>
                  <a:lnTo>
                    <a:pt x="23483" y="2732"/>
                  </a:lnTo>
                  <a:cubicBezTo>
                    <a:pt x="24393" y="2732"/>
                    <a:pt x="25759" y="2862"/>
                    <a:pt x="27386" y="2927"/>
                  </a:cubicBezTo>
                  <a:cubicBezTo>
                    <a:pt x="30638" y="3188"/>
                    <a:pt x="34996" y="3643"/>
                    <a:pt x="39419" y="3968"/>
                  </a:cubicBezTo>
                  <a:cubicBezTo>
                    <a:pt x="41403" y="4131"/>
                    <a:pt x="43420" y="4212"/>
                    <a:pt x="45444" y="4212"/>
                  </a:cubicBezTo>
                  <a:cubicBezTo>
                    <a:pt x="47469" y="4212"/>
                    <a:pt x="49501" y="4131"/>
                    <a:pt x="51518" y="3968"/>
                  </a:cubicBezTo>
                  <a:cubicBezTo>
                    <a:pt x="52299" y="3838"/>
                    <a:pt x="53079" y="3773"/>
                    <a:pt x="53730" y="3643"/>
                  </a:cubicBezTo>
                  <a:cubicBezTo>
                    <a:pt x="54315" y="3578"/>
                    <a:pt x="54900" y="3448"/>
                    <a:pt x="55421" y="3318"/>
                  </a:cubicBezTo>
                  <a:cubicBezTo>
                    <a:pt x="55941" y="3188"/>
                    <a:pt x="56396" y="3057"/>
                    <a:pt x="56852" y="2862"/>
                  </a:cubicBezTo>
                  <a:cubicBezTo>
                    <a:pt x="56852" y="2829"/>
                    <a:pt x="56788" y="2814"/>
                    <a:pt x="56666" y="2814"/>
                  </a:cubicBezTo>
                  <a:cubicBezTo>
                    <a:pt x="56079" y="2814"/>
                    <a:pt x="54145" y="3145"/>
                    <a:pt x="51453" y="3253"/>
                  </a:cubicBezTo>
                  <a:cubicBezTo>
                    <a:pt x="50957" y="3261"/>
                    <a:pt x="50460" y="3265"/>
                    <a:pt x="49962" y="3265"/>
                  </a:cubicBezTo>
                  <a:cubicBezTo>
                    <a:pt x="46478" y="3265"/>
                    <a:pt x="42956" y="3066"/>
                    <a:pt x="39484" y="2667"/>
                  </a:cubicBezTo>
                  <a:cubicBezTo>
                    <a:pt x="35191" y="2147"/>
                    <a:pt x="30833" y="1561"/>
                    <a:pt x="27516" y="1301"/>
                  </a:cubicBezTo>
                  <a:cubicBezTo>
                    <a:pt x="24263" y="976"/>
                    <a:pt x="22052" y="846"/>
                    <a:pt x="22052" y="846"/>
                  </a:cubicBezTo>
                  <a:lnTo>
                    <a:pt x="20556" y="846"/>
                  </a:lnTo>
                  <a:cubicBezTo>
                    <a:pt x="19580" y="846"/>
                    <a:pt x="18214" y="781"/>
                    <a:pt x="16588" y="651"/>
                  </a:cubicBezTo>
                  <a:cubicBezTo>
                    <a:pt x="13336" y="456"/>
                    <a:pt x="8912" y="0"/>
                    <a:pt x="442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6991119" y="2344037"/>
              <a:ext cx="255132" cy="848283"/>
            </a:xfrm>
            <a:custGeom>
              <a:avLst/>
              <a:gdLst/>
              <a:ahLst/>
              <a:cxnLst/>
              <a:rect l="l" t="t" r="r" b="b"/>
              <a:pathLst>
                <a:path w="10604" h="35257" extrusionOk="0">
                  <a:moveTo>
                    <a:pt x="10473" y="1"/>
                  </a:moveTo>
                  <a:cubicBezTo>
                    <a:pt x="10213" y="1"/>
                    <a:pt x="9368" y="5985"/>
                    <a:pt x="8002" y="11839"/>
                  </a:cubicBezTo>
                  <a:cubicBezTo>
                    <a:pt x="7286" y="14766"/>
                    <a:pt x="6505" y="17628"/>
                    <a:pt x="5855" y="19775"/>
                  </a:cubicBezTo>
                  <a:cubicBezTo>
                    <a:pt x="5530" y="20881"/>
                    <a:pt x="5205" y="21726"/>
                    <a:pt x="5009" y="22377"/>
                  </a:cubicBezTo>
                  <a:cubicBezTo>
                    <a:pt x="4879" y="22962"/>
                    <a:pt x="4684" y="23353"/>
                    <a:pt x="4684" y="23353"/>
                  </a:cubicBezTo>
                  <a:cubicBezTo>
                    <a:pt x="4684" y="23353"/>
                    <a:pt x="4619" y="23678"/>
                    <a:pt x="4359" y="24328"/>
                  </a:cubicBezTo>
                  <a:cubicBezTo>
                    <a:pt x="4164" y="24979"/>
                    <a:pt x="3904" y="25824"/>
                    <a:pt x="3513" y="26865"/>
                  </a:cubicBezTo>
                  <a:cubicBezTo>
                    <a:pt x="2538" y="29467"/>
                    <a:pt x="1432" y="32004"/>
                    <a:pt x="131" y="34410"/>
                  </a:cubicBezTo>
                  <a:cubicBezTo>
                    <a:pt x="131" y="34541"/>
                    <a:pt x="66" y="34606"/>
                    <a:pt x="1" y="34736"/>
                  </a:cubicBezTo>
                  <a:cubicBezTo>
                    <a:pt x="66" y="35061"/>
                    <a:pt x="131" y="35256"/>
                    <a:pt x="131" y="35256"/>
                  </a:cubicBezTo>
                  <a:cubicBezTo>
                    <a:pt x="1237" y="34020"/>
                    <a:pt x="2212" y="32784"/>
                    <a:pt x="3188" y="31548"/>
                  </a:cubicBezTo>
                  <a:cubicBezTo>
                    <a:pt x="3904" y="30117"/>
                    <a:pt x="4554" y="28686"/>
                    <a:pt x="5074" y="27515"/>
                  </a:cubicBezTo>
                  <a:cubicBezTo>
                    <a:pt x="5465" y="26475"/>
                    <a:pt x="5790" y="25564"/>
                    <a:pt x="6050" y="24914"/>
                  </a:cubicBezTo>
                  <a:cubicBezTo>
                    <a:pt x="6310" y="24263"/>
                    <a:pt x="6440" y="23938"/>
                    <a:pt x="6440" y="23938"/>
                  </a:cubicBezTo>
                  <a:cubicBezTo>
                    <a:pt x="6440" y="23938"/>
                    <a:pt x="6505" y="23548"/>
                    <a:pt x="6701" y="22897"/>
                  </a:cubicBezTo>
                  <a:cubicBezTo>
                    <a:pt x="6896" y="22247"/>
                    <a:pt x="7221" y="21401"/>
                    <a:pt x="7481" y="20230"/>
                  </a:cubicBezTo>
                  <a:cubicBezTo>
                    <a:pt x="8067" y="18019"/>
                    <a:pt x="8717" y="15092"/>
                    <a:pt x="9302" y="12099"/>
                  </a:cubicBezTo>
                  <a:cubicBezTo>
                    <a:pt x="9823" y="9107"/>
                    <a:pt x="10148" y="6050"/>
                    <a:pt x="10343" y="3773"/>
                  </a:cubicBezTo>
                  <a:cubicBezTo>
                    <a:pt x="10538" y="1497"/>
                    <a:pt x="10603" y="1"/>
                    <a:pt x="1047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5163234" y="3168720"/>
              <a:ext cx="547774" cy="605759"/>
            </a:xfrm>
            <a:custGeom>
              <a:avLst/>
              <a:gdLst/>
              <a:ahLst/>
              <a:cxnLst/>
              <a:rect l="l" t="t" r="r" b="b"/>
              <a:pathLst>
                <a:path w="22767" h="25177" extrusionOk="0">
                  <a:moveTo>
                    <a:pt x="22625" y="1"/>
                  </a:moveTo>
                  <a:cubicBezTo>
                    <a:pt x="22454" y="1"/>
                    <a:pt x="21428" y="1220"/>
                    <a:pt x="19970" y="2995"/>
                  </a:cubicBezTo>
                  <a:cubicBezTo>
                    <a:pt x="19189" y="3971"/>
                    <a:pt x="18213" y="4947"/>
                    <a:pt x="17238" y="6053"/>
                  </a:cubicBezTo>
                  <a:lnTo>
                    <a:pt x="15677" y="7744"/>
                  </a:lnTo>
                  <a:cubicBezTo>
                    <a:pt x="15156" y="8329"/>
                    <a:pt x="14571" y="8915"/>
                    <a:pt x="13985" y="9435"/>
                  </a:cubicBezTo>
                  <a:cubicBezTo>
                    <a:pt x="11774" y="11777"/>
                    <a:pt x="9432" y="13923"/>
                    <a:pt x="7741" y="15615"/>
                  </a:cubicBezTo>
                  <a:cubicBezTo>
                    <a:pt x="5985" y="17241"/>
                    <a:pt x="4814" y="18346"/>
                    <a:pt x="4814" y="18346"/>
                  </a:cubicBezTo>
                  <a:lnTo>
                    <a:pt x="1887" y="21209"/>
                  </a:lnTo>
                  <a:cubicBezTo>
                    <a:pt x="1301" y="21794"/>
                    <a:pt x="651" y="22444"/>
                    <a:pt x="0" y="23160"/>
                  </a:cubicBezTo>
                  <a:cubicBezTo>
                    <a:pt x="65" y="23810"/>
                    <a:pt x="130" y="24461"/>
                    <a:pt x="65" y="25176"/>
                  </a:cubicBezTo>
                  <a:cubicBezTo>
                    <a:pt x="1171" y="24201"/>
                    <a:pt x="2212" y="23225"/>
                    <a:pt x="3058" y="22444"/>
                  </a:cubicBezTo>
                  <a:lnTo>
                    <a:pt x="5985" y="19647"/>
                  </a:lnTo>
                  <a:cubicBezTo>
                    <a:pt x="5985" y="19647"/>
                    <a:pt x="7090" y="18477"/>
                    <a:pt x="8782" y="16785"/>
                  </a:cubicBezTo>
                  <a:cubicBezTo>
                    <a:pt x="10473" y="15094"/>
                    <a:pt x="12749" y="12752"/>
                    <a:pt x="14896" y="10281"/>
                  </a:cubicBezTo>
                  <a:cubicBezTo>
                    <a:pt x="15416" y="9695"/>
                    <a:pt x="16002" y="9110"/>
                    <a:pt x="16522" y="8524"/>
                  </a:cubicBezTo>
                  <a:lnTo>
                    <a:pt x="18018" y="6703"/>
                  </a:lnTo>
                  <a:cubicBezTo>
                    <a:pt x="18929" y="5532"/>
                    <a:pt x="19840" y="4427"/>
                    <a:pt x="20490" y="3451"/>
                  </a:cubicBezTo>
                  <a:cubicBezTo>
                    <a:pt x="21856" y="1434"/>
                    <a:pt x="22767" y="133"/>
                    <a:pt x="22637" y="3"/>
                  </a:cubicBezTo>
                  <a:cubicBezTo>
                    <a:pt x="22633" y="2"/>
                    <a:pt x="22629" y="1"/>
                    <a:pt x="2262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4621754" y="2952812"/>
              <a:ext cx="859207" cy="274693"/>
            </a:xfrm>
            <a:custGeom>
              <a:avLst/>
              <a:gdLst/>
              <a:ahLst/>
              <a:cxnLst/>
              <a:rect l="l" t="t" r="r" b="b"/>
              <a:pathLst>
                <a:path w="35711" h="11417" extrusionOk="0">
                  <a:moveTo>
                    <a:pt x="0" y="1"/>
                  </a:moveTo>
                  <a:cubicBezTo>
                    <a:pt x="1236" y="586"/>
                    <a:pt x="2342" y="1432"/>
                    <a:pt x="3253" y="2408"/>
                  </a:cubicBezTo>
                  <a:cubicBezTo>
                    <a:pt x="4814" y="3318"/>
                    <a:pt x="6310" y="4164"/>
                    <a:pt x="7611" y="4879"/>
                  </a:cubicBezTo>
                  <a:cubicBezTo>
                    <a:pt x="8651" y="5400"/>
                    <a:pt x="9562" y="5855"/>
                    <a:pt x="10147" y="6180"/>
                  </a:cubicBezTo>
                  <a:lnTo>
                    <a:pt x="11123" y="6636"/>
                  </a:lnTo>
                  <a:lnTo>
                    <a:pt x="12164" y="7091"/>
                  </a:lnTo>
                  <a:cubicBezTo>
                    <a:pt x="12814" y="7351"/>
                    <a:pt x="13660" y="7741"/>
                    <a:pt x="14831" y="8132"/>
                  </a:cubicBezTo>
                  <a:cubicBezTo>
                    <a:pt x="17498" y="9172"/>
                    <a:pt x="20295" y="10018"/>
                    <a:pt x="23157" y="10669"/>
                  </a:cubicBezTo>
                  <a:cubicBezTo>
                    <a:pt x="25535" y="11155"/>
                    <a:pt x="27958" y="11417"/>
                    <a:pt x="30389" y="11417"/>
                  </a:cubicBezTo>
                  <a:cubicBezTo>
                    <a:pt x="30883" y="11417"/>
                    <a:pt x="31378" y="11406"/>
                    <a:pt x="31873" y="11384"/>
                  </a:cubicBezTo>
                  <a:lnTo>
                    <a:pt x="32654" y="11384"/>
                  </a:lnTo>
                  <a:lnTo>
                    <a:pt x="33434" y="11319"/>
                  </a:lnTo>
                  <a:lnTo>
                    <a:pt x="34670" y="11124"/>
                  </a:lnTo>
                  <a:cubicBezTo>
                    <a:pt x="35321" y="10994"/>
                    <a:pt x="35711" y="10929"/>
                    <a:pt x="35711" y="10864"/>
                  </a:cubicBezTo>
                  <a:cubicBezTo>
                    <a:pt x="35386" y="10734"/>
                    <a:pt x="34995" y="10734"/>
                    <a:pt x="34605" y="10734"/>
                  </a:cubicBezTo>
                  <a:lnTo>
                    <a:pt x="32654" y="10734"/>
                  </a:lnTo>
                  <a:lnTo>
                    <a:pt x="31808" y="10669"/>
                  </a:lnTo>
                  <a:cubicBezTo>
                    <a:pt x="29011" y="10538"/>
                    <a:pt x="26214" y="10083"/>
                    <a:pt x="23417" y="9368"/>
                  </a:cubicBezTo>
                  <a:cubicBezTo>
                    <a:pt x="20685" y="8652"/>
                    <a:pt x="18018" y="7741"/>
                    <a:pt x="15416" y="6571"/>
                  </a:cubicBezTo>
                  <a:cubicBezTo>
                    <a:pt x="14310" y="6180"/>
                    <a:pt x="13465" y="5725"/>
                    <a:pt x="12814" y="5465"/>
                  </a:cubicBezTo>
                  <a:lnTo>
                    <a:pt x="11904" y="5009"/>
                  </a:lnTo>
                  <a:lnTo>
                    <a:pt x="10863" y="4554"/>
                  </a:lnTo>
                  <a:cubicBezTo>
                    <a:pt x="10278" y="4294"/>
                    <a:pt x="9367" y="3904"/>
                    <a:pt x="8326" y="3383"/>
                  </a:cubicBezTo>
                  <a:cubicBezTo>
                    <a:pt x="6570" y="2538"/>
                    <a:pt x="4293" y="1367"/>
                    <a:pt x="2017" y="1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1"/>
            <p:cNvSpPr/>
            <p:nvPr/>
          </p:nvSpPr>
          <p:spPr>
            <a:xfrm>
              <a:off x="5055255" y="2625748"/>
              <a:ext cx="1291156" cy="274308"/>
            </a:xfrm>
            <a:custGeom>
              <a:avLst/>
              <a:gdLst/>
              <a:ahLst/>
              <a:cxnLst/>
              <a:rect l="l" t="t" r="r" b="b"/>
              <a:pathLst>
                <a:path w="53664" h="11401" extrusionOk="0">
                  <a:moveTo>
                    <a:pt x="0" y="0"/>
                  </a:moveTo>
                  <a:cubicBezTo>
                    <a:pt x="2017" y="716"/>
                    <a:pt x="4944" y="1821"/>
                    <a:pt x="7936" y="3122"/>
                  </a:cubicBezTo>
                  <a:cubicBezTo>
                    <a:pt x="10538" y="3708"/>
                    <a:pt x="12944" y="4163"/>
                    <a:pt x="14961" y="4553"/>
                  </a:cubicBezTo>
                  <a:cubicBezTo>
                    <a:pt x="16522" y="4814"/>
                    <a:pt x="17823" y="5139"/>
                    <a:pt x="18734" y="5334"/>
                  </a:cubicBezTo>
                  <a:cubicBezTo>
                    <a:pt x="19644" y="5594"/>
                    <a:pt x="20165" y="5724"/>
                    <a:pt x="20165" y="5724"/>
                  </a:cubicBezTo>
                  <a:cubicBezTo>
                    <a:pt x="20165" y="5724"/>
                    <a:pt x="22181" y="6180"/>
                    <a:pt x="25238" y="7025"/>
                  </a:cubicBezTo>
                  <a:cubicBezTo>
                    <a:pt x="28360" y="7871"/>
                    <a:pt x="32458" y="9107"/>
                    <a:pt x="36621" y="10017"/>
                  </a:cubicBezTo>
                  <a:cubicBezTo>
                    <a:pt x="38768" y="10473"/>
                    <a:pt x="40849" y="10798"/>
                    <a:pt x="42866" y="11123"/>
                  </a:cubicBezTo>
                  <a:cubicBezTo>
                    <a:pt x="44365" y="11284"/>
                    <a:pt x="45863" y="11400"/>
                    <a:pt x="47398" y="11400"/>
                  </a:cubicBezTo>
                  <a:cubicBezTo>
                    <a:pt x="47729" y="11400"/>
                    <a:pt x="48061" y="11395"/>
                    <a:pt x="48395" y="11383"/>
                  </a:cubicBezTo>
                  <a:lnTo>
                    <a:pt x="49566" y="11383"/>
                  </a:lnTo>
                  <a:cubicBezTo>
                    <a:pt x="49891" y="11383"/>
                    <a:pt x="50281" y="11318"/>
                    <a:pt x="50606" y="11318"/>
                  </a:cubicBezTo>
                  <a:cubicBezTo>
                    <a:pt x="51127" y="11253"/>
                    <a:pt x="51712" y="11123"/>
                    <a:pt x="52233" y="10993"/>
                  </a:cubicBezTo>
                  <a:cubicBezTo>
                    <a:pt x="52753" y="10928"/>
                    <a:pt x="53208" y="10798"/>
                    <a:pt x="53664" y="10603"/>
                  </a:cubicBezTo>
                  <a:cubicBezTo>
                    <a:pt x="53664" y="10567"/>
                    <a:pt x="53593" y="10553"/>
                    <a:pt x="53459" y="10553"/>
                  </a:cubicBezTo>
                  <a:cubicBezTo>
                    <a:pt x="52949" y="10553"/>
                    <a:pt x="51517" y="10757"/>
                    <a:pt x="49548" y="10757"/>
                  </a:cubicBezTo>
                  <a:cubicBezTo>
                    <a:pt x="49181" y="10757"/>
                    <a:pt x="48796" y="10750"/>
                    <a:pt x="48395" y="10733"/>
                  </a:cubicBezTo>
                  <a:cubicBezTo>
                    <a:pt x="46574" y="10668"/>
                    <a:pt x="44817" y="10473"/>
                    <a:pt x="42996" y="10147"/>
                  </a:cubicBezTo>
                  <a:cubicBezTo>
                    <a:pt x="41045" y="9757"/>
                    <a:pt x="38963" y="9302"/>
                    <a:pt x="36947" y="8781"/>
                  </a:cubicBezTo>
                  <a:cubicBezTo>
                    <a:pt x="32849" y="7741"/>
                    <a:pt x="28816" y="6375"/>
                    <a:pt x="25694" y="5464"/>
                  </a:cubicBezTo>
                  <a:cubicBezTo>
                    <a:pt x="22636" y="4553"/>
                    <a:pt x="20555" y="3968"/>
                    <a:pt x="20555" y="3968"/>
                  </a:cubicBezTo>
                  <a:cubicBezTo>
                    <a:pt x="20555" y="3968"/>
                    <a:pt x="20034" y="3838"/>
                    <a:pt x="19124" y="3643"/>
                  </a:cubicBezTo>
                  <a:cubicBezTo>
                    <a:pt x="18213" y="3448"/>
                    <a:pt x="16847" y="3187"/>
                    <a:pt x="15286" y="2927"/>
                  </a:cubicBezTo>
                  <a:cubicBezTo>
                    <a:pt x="12099" y="2342"/>
                    <a:pt x="7871" y="1756"/>
                    <a:pt x="3708" y="911"/>
                  </a:cubicBezTo>
                  <a:cubicBezTo>
                    <a:pt x="2407" y="651"/>
                    <a:pt x="1236" y="32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5941024" y="2608738"/>
              <a:ext cx="455456" cy="95879"/>
            </a:xfrm>
            <a:custGeom>
              <a:avLst/>
              <a:gdLst/>
              <a:ahLst/>
              <a:cxnLst/>
              <a:rect l="l" t="t" r="r" b="b"/>
              <a:pathLst>
                <a:path w="18930" h="3985" extrusionOk="0">
                  <a:moveTo>
                    <a:pt x="4650" y="62"/>
                  </a:moveTo>
                  <a:cubicBezTo>
                    <a:pt x="4217" y="62"/>
                    <a:pt x="3744" y="102"/>
                    <a:pt x="3253" y="187"/>
                  </a:cubicBezTo>
                  <a:cubicBezTo>
                    <a:pt x="1366" y="577"/>
                    <a:pt x="1" y="1423"/>
                    <a:pt x="131" y="2203"/>
                  </a:cubicBezTo>
                  <a:lnTo>
                    <a:pt x="66" y="2203"/>
                  </a:lnTo>
                  <a:cubicBezTo>
                    <a:pt x="210" y="2781"/>
                    <a:pt x="1138" y="3109"/>
                    <a:pt x="2374" y="3109"/>
                  </a:cubicBezTo>
                  <a:cubicBezTo>
                    <a:pt x="2809" y="3109"/>
                    <a:pt x="3282" y="3068"/>
                    <a:pt x="3773" y="2984"/>
                  </a:cubicBezTo>
                  <a:cubicBezTo>
                    <a:pt x="5660" y="2594"/>
                    <a:pt x="7026" y="1748"/>
                    <a:pt x="6895" y="967"/>
                  </a:cubicBezTo>
                  <a:cubicBezTo>
                    <a:pt x="6799" y="390"/>
                    <a:pt x="5884" y="62"/>
                    <a:pt x="4650" y="62"/>
                  </a:cubicBezTo>
                  <a:close/>
                  <a:moveTo>
                    <a:pt x="12862" y="0"/>
                  </a:moveTo>
                  <a:cubicBezTo>
                    <a:pt x="11020" y="0"/>
                    <a:pt x="9665" y="538"/>
                    <a:pt x="9562" y="1358"/>
                  </a:cubicBezTo>
                  <a:cubicBezTo>
                    <a:pt x="9432" y="2398"/>
                    <a:pt x="11384" y="3504"/>
                    <a:pt x="13920" y="3894"/>
                  </a:cubicBezTo>
                  <a:cubicBezTo>
                    <a:pt x="14396" y="3955"/>
                    <a:pt x="14860" y="3984"/>
                    <a:pt x="15300" y="3984"/>
                  </a:cubicBezTo>
                  <a:cubicBezTo>
                    <a:pt x="17213" y="3984"/>
                    <a:pt x="18693" y="3439"/>
                    <a:pt x="18799" y="2594"/>
                  </a:cubicBezTo>
                  <a:cubicBezTo>
                    <a:pt x="18929" y="1553"/>
                    <a:pt x="16978" y="447"/>
                    <a:pt x="14441" y="122"/>
                  </a:cubicBezTo>
                  <a:cubicBezTo>
                    <a:pt x="13889" y="39"/>
                    <a:pt x="13358" y="0"/>
                    <a:pt x="1286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4897185" y="3410758"/>
              <a:ext cx="413182" cy="107957"/>
            </a:xfrm>
            <a:custGeom>
              <a:avLst/>
              <a:gdLst/>
              <a:ahLst/>
              <a:cxnLst/>
              <a:rect l="l" t="t" r="r" b="b"/>
              <a:pathLst>
                <a:path w="17173" h="4487" extrusionOk="0">
                  <a:moveTo>
                    <a:pt x="3714" y="1"/>
                  </a:moveTo>
                  <a:cubicBezTo>
                    <a:pt x="3502" y="1"/>
                    <a:pt x="3283" y="9"/>
                    <a:pt x="3058" y="26"/>
                  </a:cubicBezTo>
                  <a:cubicBezTo>
                    <a:pt x="1301" y="221"/>
                    <a:pt x="0" y="871"/>
                    <a:pt x="65" y="1587"/>
                  </a:cubicBezTo>
                  <a:cubicBezTo>
                    <a:pt x="120" y="2190"/>
                    <a:pt x="1145" y="2608"/>
                    <a:pt x="2517" y="2608"/>
                  </a:cubicBezTo>
                  <a:cubicBezTo>
                    <a:pt x="2773" y="2608"/>
                    <a:pt x="3041" y="2593"/>
                    <a:pt x="3318" y="2562"/>
                  </a:cubicBezTo>
                  <a:cubicBezTo>
                    <a:pt x="5009" y="2432"/>
                    <a:pt x="6375" y="1717"/>
                    <a:pt x="6310" y="1001"/>
                  </a:cubicBezTo>
                  <a:cubicBezTo>
                    <a:pt x="6253" y="377"/>
                    <a:pt x="5158" y="1"/>
                    <a:pt x="3714" y="1"/>
                  </a:cubicBezTo>
                  <a:close/>
                  <a:moveTo>
                    <a:pt x="11083" y="623"/>
                  </a:moveTo>
                  <a:cubicBezTo>
                    <a:pt x="9748" y="623"/>
                    <a:pt x="8784" y="971"/>
                    <a:pt x="8652" y="1587"/>
                  </a:cubicBezTo>
                  <a:cubicBezTo>
                    <a:pt x="8456" y="2562"/>
                    <a:pt x="10148" y="3733"/>
                    <a:pt x="12424" y="4254"/>
                  </a:cubicBezTo>
                  <a:cubicBezTo>
                    <a:pt x="13120" y="4413"/>
                    <a:pt x="13792" y="4487"/>
                    <a:pt x="14397" y="4487"/>
                  </a:cubicBezTo>
                  <a:cubicBezTo>
                    <a:pt x="15770" y="4487"/>
                    <a:pt x="16797" y="4105"/>
                    <a:pt x="16978" y="3473"/>
                  </a:cubicBezTo>
                  <a:cubicBezTo>
                    <a:pt x="17173" y="2562"/>
                    <a:pt x="15481" y="1392"/>
                    <a:pt x="13205" y="871"/>
                  </a:cubicBezTo>
                  <a:cubicBezTo>
                    <a:pt x="12447" y="703"/>
                    <a:pt x="11722" y="623"/>
                    <a:pt x="11083" y="623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6180463" y="1347161"/>
              <a:ext cx="2081503" cy="483606"/>
            </a:xfrm>
            <a:custGeom>
              <a:avLst/>
              <a:gdLst/>
              <a:ahLst/>
              <a:cxnLst/>
              <a:rect l="l" t="t" r="r" b="b"/>
              <a:pathLst>
                <a:path w="86513" h="20100" extrusionOk="0">
                  <a:moveTo>
                    <a:pt x="196" y="19839"/>
                  </a:moveTo>
                  <a:cubicBezTo>
                    <a:pt x="1" y="19709"/>
                    <a:pt x="1887" y="17498"/>
                    <a:pt x="5530" y="15156"/>
                  </a:cubicBezTo>
                  <a:cubicBezTo>
                    <a:pt x="5985" y="14831"/>
                    <a:pt x="6440" y="14506"/>
                    <a:pt x="6896" y="14245"/>
                  </a:cubicBezTo>
                  <a:lnTo>
                    <a:pt x="8457" y="13335"/>
                  </a:lnTo>
                  <a:cubicBezTo>
                    <a:pt x="9497" y="12684"/>
                    <a:pt x="10668" y="12164"/>
                    <a:pt x="11904" y="11578"/>
                  </a:cubicBezTo>
                  <a:cubicBezTo>
                    <a:pt x="14441" y="10408"/>
                    <a:pt x="17043" y="9367"/>
                    <a:pt x="19710" y="8456"/>
                  </a:cubicBezTo>
                  <a:cubicBezTo>
                    <a:pt x="24653" y="6830"/>
                    <a:pt x="29662" y="5464"/>
                    <a:pt x="34801" y="4358"/>
                  </a:cubicBezTo>
                  <a:cubicBezTo>
                    <a:pt x="38964" y="3513"/>
                    <a:pt x="41761" y="3057"/>
                    <a:pt x="41761" y="3057"/>
                  </a:cubicBezTo>
                  <a:lnTo>
                    <a:pt x="48721" y="2147"/>
                  </a:lnTo>
                  <a:cubicBezTo>
                    <a:pt x="52884" y="1561"/>
                    <a:pt x="58478" y="846"/>
                    <a:pt x="64072" y="455"/>
                  </a:cubicBezTo>
                  <a:cubicBezTo>
                    <a:pt x="69275" y="0"/>
                    <a:pt x="74479" y="130"/>
                    <a:pt x="79683" y="781"/>
                  </a:cubicBezTo>
                  <a:cubicBezTo>
                    <a:pt x="83911" y="1431"/>
                    <a:pt x="86513" y="2537"/>
                    <a:pt x="86448" y="2732"/>
                  </a:cubicBezTo>
                  <a:cubicBezTo>
                    <a:pt x="86383" y="2992"/>
                    <a:pt x="83651" y="2407"/>
                    <a:pt x="79488" y="2212"/>
                  </a:cubicBezTo>
                  <a:cubicBezTo>
                    <a:pt x="74414" y="2017"/>
                    <a:pt x="69340" y="2277"/>
                    <a:pt x="64332" y="3057"/>
                  </a:cubicBezTo>
                  <a:cubicBezTo>
                    <a:pt x="58803" y="3708"/>
                    <a:pt x="53339" y="4749"/>
                    <a:pt x="49176" y="5464"/>
                  </a:cubicBezTo>
                  <a:lnTo>
                    <a:pt x="42346" y="6635"/>
                  </a:lnTo>
                  <a:cubicBezTo>
                    <a:pt x="42346" y="6635"/>
                    <a:pt x="39549" y="7025"/>
                    <a:pt x="35386" y="7741"/>
                  </a:cubicBezTo>
                  <a:cubicBezTo>
                    <a:pt x="30377" y="8521"/>
                    <a:pt x="25369" y="9562"/>
                    <a:pt x="20425" y="10928"/>
                  </a:cubicBezTo>
                  <a:cubicBezTo>
                    <a:pt x="17758" y="11643"/>
                    <a:pt x="15157" y="12554"/>
                    <a:pt x="12685" y="13465"/>
                  </a:cubicBezTo>
                  <a:cubicBezTo>
                    <a:pt x="11514" y="13920"/>
                    <a:pt x="10278" y="14375"/>
                    <a:pt x="9237" y="14896"/>
                  </a:cubicBezTo>
                  <a:lnTo>
                    <a:pt x="7676" y="15611"/>
                  </a:lnTo>
                  <a:cubicBezTo>
                    <a:pt x="7156" y="15871"/>
                    <a:pt x="6700" y="16132"/>
                    <a:pt x="6245" y="16327"/>
                  </a:cubicBezTo>
                  <a:cubicBezTo>
                    <a:pt x="2537" y="18278"/>
                    <a:pt x="391" y="20100"/>
                    <a:pt x="196" y="198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4764161" y="1077985"/>
              <a:ext cx="3738852" cy="2504045"/>
            </a:xfrm>
            <a:custGeom>
              <a:avLst/>
              <a:gdLst/>
              <a:ahLst/>
              <a:cxnLst/>
              <a:rect l="l" t="t" r="r" b="b"/>
              <a:pathLst>
                <a:path w="155397" h="104075" extrusionOk="0">
                  <a:moveTo>
                    <a:pt x="4098" y="95944"/>
                  </a:moveTo>
                  <a:cubicBezTo>
                    <a:pt x="5399" y="95749"/>
                    <a:pt x="6960" y="95554"/>
                    <a:pt x="8717" y="95228"/>
                  </a:cubicBezTo>
                  <a:cubicBezTo>
                    <a:pt x="10473" y="94903"/>
                    <a:pt x="12489" y="94383"/>
                    <a:pt x="14571" y="93862"/>
                  </a:cubicBezTo>
                  <a:cubicBezTo>
                    <a:pt x="16717" y="93342"/>
                    <a:pt x="19059" y="92887"/>
                    <a:pt x="21531" y="92366"/>
                  </a:cubicBezTo>
                  <a:lnTo>
                    <a:pt x="25369" y="91521"/>
                  </a:lnTo>
                  <a:lnTo>
                    <a:pt x="27320" y="91130"/>
                  </a:lnTo>
                  <a:lnTo>
                    <a:pt x="29271" y="90545"/>
                  </a:lnTo>
                  <a:lnTo>
                    <a:pt x="37532" y="88333"/>
                  </a:lnTo>
                  <a:cubicBezTo>
                    <a:pt x="40329" y="87488"/>
                    <a:pt x="43126" y="86512"/>
                    <a:pt x="45923" y="85536"/>
                  </a:cubicBezTo>
                  <a:cubicBezTo>
                    <a:pt x="56201" y="82024"/>
                    <a:pt x="66153" y="77731"/>
                    <a:pt x="75715" y="72527"/>
                  </a:cubicBezTo>
                  <a:cubicBezTo>
                    <a:pt x="77666" y="71486"/>
                    <a:pt x="79487" y="70576"/>
                    <a:pt x="81049" y="69665"/>
                  </a:cubicBezTo>
                  <a:lnTo>
                    <a:pt x="85016" y="67258"/>
                  </a:lnTo>
                  <a:lnTo>
                    <a:pt x="88529" y="65112"/>
                  </a:lnTo>
                  <a:lnTo>
                    <a:pt x="89375" y="64526"/>
                  </a:lnTo>
                  <a:lnTo>
                    <a:pt x="90480" y="63811"/>
                  </a:lnTo>
                  <a:cubicBezTo>
                    <a:pt x="90871" y="63551"/>
                    <a:pt x="91326" y="63160"/>
                    <a:pt x="91846" y="62835"/>
                  </a:cubicBezTo>
                  <a:cubicBezTo>
                    <a:pt x="93928" y="61274"/>
                    <a:pt x="96985" y="59127"/>
                    <a:pt x="100498" y="56461"/>
                  </a:cubicBezTo>
                  <a:cubicBezTo>
                    <a:pt x="107262" y="50867"/>
                    <a:pt x="116499" y="43711"/>
                    <a:pt x="125345" y="35971"/>
                  </a:cubicBezTo>
                  <a:cubicBezTo>
                    <a:pt x="129769" y="32133"/>
                    <a:pt x="134062" y="28100"/>
                    <a:pt x="137899" y="24132"/>
                  </a:cubicBezTo>
                  <a:cubicBezTo>
                    <a:pt x="138615" y="23352"/>
                    <a:pt x="139330" y="22636"/>
                    <a:pt x="139981" y="21921"/>
                  </a:cubicBezTo>
                  <a:cubicBezTo>
                    <a:pt x="139851" y="22376"/>
                    <a:pt x="139721" y="22831"/>
                    <a:pt x="139591" y="23352"/>
                  </a:cubicBezTo>
                  <a:cubicBezTo>
                    <a:pt x="139330" y="24523"/>
                    <a:pt x="139005" y="26344"/>
                    <a:pt x="138485" y="28425"/>
                  </a:cubicBezTo>
                  <a:cubicBezTo>
                    <a:pt x="137639" y="32588"/>
                    <a:pt x="136078" y="38182"/>
                    <a:pt x="134387" y="43581"/>
                  </a:cubicBezTo>
                  <a:cubicBezTo>
                    <a:pt x="133932" y="44947"/>
                    <a:pt x="133476" y="46313"/>
                    <a:pt x="133021" y="47679"/>
                  </a:cubicBezTo>
                  <a:cubicBezTo>
                    <a:pt x="132631" y="48980"/>
                    <a:pt x="132110" y="50281"/>
                    <a:pt x="131655" y="51517"/>
                  </a:cubicBezTo>
                  <a:cubicBezTo>
                    <a:pt x="130744" y="54054"/>
                    <a:pt x="129769" y="56395"/>
                    <a:pt x="128988" y="58347"/>
                  </a:cubicBezTo>
                  <a:cubicBezTo>
                    <a:pt x="128207" y="60363"/>
                    <a:pt x="127427" y="61989"/>
                    <a:pt x="126972" y="63095"/>
                  </a:cubicBezTo>
                  <a:lnTo>
                    <a:pt x="126191" y="64917"/>
                  </a:lnTo>
                  <a:cubicBezTo>
                    <a:pt x="126191" y="64917"/>
                    <a:pt x="125085" y="67584"/>
                    <a:pt x="123329" y="71486"/>
                  </a:cubicBezTo>
                  <a:cubicBezTo>
                    <a:pt x="122874" y="72462"/>
                    <a:pt x="122353" y="73503"/>
                    <a:pt x="121833" y="74609"/>
                  </a:cubicBezTo>
                  <a:cubicBezTo>
                    <a:pt x="121573" y="75194"/>
                    <a:pt x="121247" y="75714"/>
                    <a:pt x="120987" y="76300"/>
                  </a:cubicBezTo>
                  <a:lnTo>
                    <a:pt x="120142" y="77991"/>
                  </a:lnTo>
                  <a:cubicBezTo>
                    <a:pt x="119491" y="79227"/>
                    <a:pt x="118841" y="80463"/>
                    <a:pt x="118190" y="81699"/>
                  </a:cubicBezTo>
                  <a:cubicBezTo>
                    <a:pt x="117540" y="82934"/>
                    <a:pt x="116759" y="84105"/>
                    <a:pt x="116044" y="85406"/>
                  </a:cubicBezTo>
                  <a:cubicBezTo>
                    <a:pt x="113377" y="89960"/>
                    <a:pt x="110385" y="94318"/>
                    <a:pt x="107132" y="98416"/>
                  </a:cubicBezTo>
                  <a:cubicBezTo>
                    <a:pt x="105831" y="100107"/>
                    <a:pt x="104595" y="101408"/>
                    <a:pt x="103750" y="102383"/>
                  </a:cubicBezTo>
                  <a:cubicBezTo>
                    <a:pt x="102969" y="103359"/>
                    <a:pt x="102514" y="103945"/>
                    <a:pt x="102579" y="104010"/>
                  </a:cubicBezTo>
                  <a:cubicBezTo>
                    <a:pt x="102644" y="104075"/>
                    <a:pt x="103295" y="103684"/>
                    <a:pt x="104270" y="102904"/>
                  </a:cubicBezTo>
                  <a:cubicBezTo>
                    <a:pt x="105636" y="101798"/>
                    <a:pt x="106937" y="100562"/>
                    <a:pt x="108173" y="99326"/>
                  </a:cubicBezTo>
                  <a:cubicBezTo>
                    <a:pt x="111881" y="95423"/>
                    <a:pt x="115263" y="91260"/>
                    <a:pt x="118190" y="86772"/>
                  </a:cubicBezTo>
                  <a:lnTo>
                    <a:pt x="120597" y="83130"/>
                  </a:lnTo>
                  <a:cubicBezTo>
                    <a:pt x="121312" y="81894"/>
                    <a:pt x="122028" y="80658"/>
                    <a:pt x="122743" y="79487"/>
                  </a:cubicBezTo>
                  <a:lnTo>
                    <a:pt x="123719" y="77731"/>
                  </a:lnTo>
                  <a:lnTo>
                    <a:pt x="124630" y="76040"/>
                  </a:lnTo>
                  <a:cubicBezTo>
                    <a:pt x="125280" y="74934"/>
                    <a:pt x="125801" y="73828"/>
                    <a:pt x="126256" y="72852"/>
                  </a:cubicBezTo>
                  <a:cubicBezTo>
                    <a:pt x="128207" y="68949"/>
                    <a:pt x="129443" y="66283"/>
                    <a:pt x="129443" y="66283"/>
                  </a:cubicBezTo>
                  <a:lnTo>
                    <a:pt x="130159" y="64461"/>
                  </a:lnTo>
                  <a:cubicBezTo>
                    <a:pt x="130614" y="63225"/>
                    <a:pt x="131330" y="61599"/>
                    <a:pt x="132045" y="59518"/>
                  </a:cubicBezTo>
                  <a:cubicBezTo>
                    <a:pt x="132761" y="57436"/>
                    <a:pt x="133671" y="55095"/>
                    <a:pt x="134452" y="52428"/>
                  </a:cubicBezTo>
                  <a:cubicBezTo>
                    <a:pt x="134842" y="51127"/>
                    <a:pt x="135232" y="49826"/>
                    <a:pt x="135688" y="48460"/>
                  </a:cubicBezTo>
                  <a:cubicBezTo>
                    <a:pt x="136078" y="47094"/>
                    <a:pt x="136403" y="45663"/>
                    <a:pt x="136794" y="44232"/>
                  </a:cubicBezTo>
                  <a:cubicBezTo>
                    <a:pt x="138094" y="39093"/>
                    <a:pt x="139135" y="33889"/>
                    <a:pt x="139851" y="28621"/>
                  </a:cubicBezTo>
                  <a:cubicBezTo>
                    <a:pt x="140046" y="26864"/>
                    <a:pt x="140241" y="25108"/>
                    <a:pt x="140306" y="23352"/>
                  </a:cubicBezTo>
                  <a:cubicBezTo>
                    <a:pt x="140306" y="22766"/>
                    <a:pt x="140306" y="22116"/>
                    <a:pt x="140306" y="21531"/>
                  </a:cubicBezTo>
                  <a:cubicBezTo>
                    <a:pt x="142388" y="19189"/>
                    <a:pt x="144339" y="16847"/>
                    <a:pt x="146095" y="14701"/>
                  </a:cubicBezTo>
                  <a:cubicBezTo>
                    <a:pt x="146290" y="14701"/>
                    <a:pt x="146420" y="14636"/>
                    <a:pt x="146420" y="14571"/>
                  </a:cubicBezTo>
                  <a:cubicBezTo>
                    <a:pt x="146420" y="14505"/>
                    <a:pt x="146420" y="14505"/>
                    <a:pt x="146290" y="14440"/>
                  </a:cubicBezTo>
                  <a:cubicBezTo>
                    <a:pt x="146811" y="13855"/>
                    <a:pt x="147266" y="13270"/>
                    <a:pt x="147721" y="12684"/>
                  </a:cubicBezTo>
                  <a:cubicBezTo>
                    <a:pt x="148372" y="11774"/>
                    <a:pt x="148957" y="10863"/>
                    <a:pt x="149543" y="10082"/>
                  </a:cubicBezTo>
                  <a:cubicBezTo>
                    <a:pt x="150128" y="9237"/>
                    <a:pt x="150714" y="8456"/>
                    <a:pt x="151169" y="7741"/>
                  </a:cubicBezTo>
                  <a:cubicBezTo>
                    <a:pt x="152080" y="6180"/>
                    <a:pt x="152990" y="4879"/>
                    <a:pt x="153576" y="3708"/>
                  </a:cubicBezTo>
                  <a:cubicBezTo>
                    <a:pt x="154746" y="1431"/>
                    <a:pt x="155397" y="130"/>
                    <a:pt x="155267" y="65"/>
                  </a:cubicBezTo>
                  <a:cubicBezTo>
                    <a:pt x="155137" y="0"/>
                    <a:pt x="154291" y="1236"/>
                    <a:pt x="152925" y="3317"/>
                  </a:cubicBezTo>
                  <a:cubicBezTo>
                    <a:pt x="152275" y="4358"/>
                    <a:pt x="151299" y="5594"/>
                    <a:pt x="150258" y="7090"/>
                  </a:cubicBezTo>
                  <a:cubicBezTo>
                    <a:pt x="149803" y="7806"/>
                    <a:pt x="149152" y="8521"/>
                    <a:pt x="148567" y="9302"/>
                  </a:cubicBezTo>
                  <a:lnTo>
                    <a:pt x="146616" y="11708"/>
                  </a:lnTo>
                  <a:cubicBezTo>
                    <a:pt x="143493" y="15546"/>
                    <a:pt x="140046" y="19189"/>
                    <a:pt x="136468" y="22636"/>
                  </a:cubicBezTo>
                  <a:cubicBezTo>
                    <a:pt x="132500" y="26409"/>
                    <a:pt x="128142" y="30247"/>
                    <a:pt x="123654" y="33954"/>
                  </a:cubicBezTo>
                  <a:cubicBezTo>
                    <a:pt x="114743" y="41370"/>
                    <a:pt x="105311" y="48330"/>
                    <a:pt x="98416" y="53729"/>
                  </a:cubicBezTo>
                  <a:cubicBezTo>
                    <a:pt x="94838" y="56265"/>
                    <a:pt x="91911" y="58347"/>
                    <a:pt x="89830" y="59778"/>
                  </a:cubicBezTo>
                  <a:cubicBezTo>
                    <a:pt x="89309" y="60168"/>
                    <a:pt x="88854" y="60493"/>
                    <a:pt x="88464" y="60754"/>
                  </a:cubicBezTo>
                  <a:lnTo>
                    <a:pt x="87423" y="61404"/>
                  </a:lnTo>
                  <a:lnTo>
                    <a:pt x="86512" y="61989"/>
                  </a:lnTo>
                  <a:lnTo>
                    <a:pt x="83130" y="64136"/>
                  </a:lnTo>
                  <a:lnTo>
                    <a:pt x="79292" y="66608"/>
                  </a:lnTo>
                  <a:cubicBezTo>
                    <a:pt x="77731" y="67518"/>
                    <a:pt x="76040" y="68494"/>
                    <a:pt x="74089" y="69535"/>
                  </a:cubicBezTo>
                  <a:cubicBezTo>
                    <a:pt x="66543" y="74023"/>
                    <a:pt x="55941" y="78902"/>
                    <a:pt x="45013" y="83065"/>
                  </a:cubicBezTo>
                  <a:cubicBezTo>
                    <a:pt x="42281" y="84040"/>
                    <a:pt x="39549" y="85146"/>
                    <a:pt x="36817" y="86057"/>
                  </a:cubicBezTo>
                  <a:lnTo>
                    <a:pt x="28751" y="88529"/>
                  </a:lnTo>
                  <a:lnTo>
                    <a:pt x="26800" y="89179"/>
                  </a:lnTo>
                  <a:lnTo>
                    <a:pt x="24848" y="89634"/>
                  </a:lnTo>
                  <a:lnTo>
                    <a:pt x="21076" y="90610"/>
                  </a:lnTo>
                  <a:cubicBezTo>
                    <a:pt x="18669" y="91260"/>
                    <a:pt x="16327" y="91846"/>
                    <a:pt x="14246" y="92496"/>
                  </a:cubicBezTo>
                  <a:cubicBezTo>
                    <a:pt x="12099" y="93147"/>
                    <a:pt x="10148" y="93667"/>
                    <a:pt x="8456" y="94123"/>
                  </a:cubicBezTo>
                  <a:cubicBezTo>
                    <a:pt x="6765" y="94578"/>
                    <a:pt x="5204" y="94838"/>
                    <a:pt x="3968" y="95163"/>
                  </a:cubicBezTo>
                  <a:cubicBezTo>
                    <a:pt x="1431" y="95488"/>
                    <a:pt x="0" y="95749"/>
                    <a:pt x="0" y="95879"/>
                  </a:cubicBezTo>
                  <a:cubicBezTo>
                    <a:pt x="0" y="96009"/>
                    <a:pt x="1496" y="96074"/>
                    <a:pt x="4098" y="959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1"/>
          <p:cNvGrpSpPr/>
          <p:nvPr/>
        </p:nvGrpSpPr>
        <p:grpSpPr>
          <a:xfrm>
            <a:off x="1520475" y="619588"/>
            <a:ext cx="331225" cy="261600"/>
            <a:chOff x="771525" y="792050"/>
            <a:chExt cx="331225" cy="261600"/>
          </a:xfrm>
        </p:grpSpPr>
        <p:sp>
          <p:nvSpPr>
            <p:cNvPr id="976" name="Google Shape;976;p11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" name="Google Shape;979;p11"/>
          <p:cNvGrpSpPr/>
          <p:nvPr/>
        </p:nvGrpSpPr>
        <p:grpSpPr>
          <a:xfrm>
            <a:off x="833450" y="3030675"/>
            <a:ext cx="403025" cy="346475"/>
            <a:chOff x="947650" y="792050"/>
            <a:chExt cx="403025" cy="346475"/>
          </a:xfrm>
        </p:grpSpPr>
        <p:sp>
          <p:nvSpPr>
            <p:cNvPr id="980" name="Google Shape;980;p11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1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" name="Google Shape;983;p11"/>
          <p:cNvGrpSpPr/>
          <p:nvPr/>
        </p:nvGrpSpPr>
        <p:grpSpPr>
          <a:xfrm rot="-5400000">
            <a:off x="8611950" y="3902125"/>
            <a:ext cx="403025" cy="346475"/>
            <a:chOff x="947650" y="792050"/>
            <a:chExt cx="403025" cy="346475"/>
          </a:xfrm>
        </p:grpSpPr>
        <p:sp>
          <p:nvSpPr>
            <p:cNvPr id="984" name="Google Shape;984;p11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11"/>
          <p:cNvGrpSpPr/>
          <p:nvPr/>
        </p:nvGrpSpPr>
        <p:grpSpPr>
          <a:xfrm>
            <a:off x="860010" y="4410212"/>
            <a:ext cx="200417" cy="257925"/>
            <a:chOff x="577635" y="3367537"/>
            <a:chExt cx="200417" cy="257925"/>
          </a:xfrm>
        </p:grpSpPr>
        <p:sp>
          <p:nvSpPr>
            <p:cNvPr id="988" name="Google Shape;988;p11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1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11"/>
          <p:cNvGrpSpPr/>
          <p:nvPr/>
        </p:nvGrpSpPr>
        <p:grpSpPr>
          <a:xfrm>
            <a:off x="4132835" y="325737"/>
            <a:ext cx="200417" cy="257925"/>
            <a:chOff x="577635" y="3367537"/>
            <a:chExt cx="200417" cy="257925"/>
          </a:xfrm>
        </p:grpSpPr>
        <p:sp>
          <p:nvSpPr>
            <p:cNvPr id="991" name="Google Shape;991;p11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1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" name="Google Shape;993;p11"/>
          <p:cNvGrpSpPr/>
          <p:nvPr/>
        </p:nvGrpSpPr>
        <p:grpSpPr>
          <a:xfrm rot="10800000">
            <a:off x="2939800" y="4530750"/>
            <a:ext cx="331225" cy="261600"/>
            <a:chOff x="771525" y="792050"/>
            <a:chExt cx="331225" cy="261600"/>
          </a:xfrm>
        </p:grpSpPr>
        <p:sp>
          <p:nvSpPr>
            <p:cNvPr id="994" name="Google Shape;994;p11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11"/>
          <p:cNvGrpSpPr/>
          <p:nvPr/>
        </p:nvGrpSpPr>
        <p:grpSpPr>
          <a:xfrm rot="5400000">
            <a:off x="7165685" y="4575249"/>
            <a:ext cx="200417" cy="257925"/>
            <a:chOff x="577635" y="3367537"/>
            <a:chExt cx="200417" cy="257925"/>
          </a:xfrm>
        </p:grpSpPr>
        <p:sp>
          <p:nvSpPr>
            <p:cNvPr id="998" name="Google Shape;998;p11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" name="Google Shape;1000;p11"/>
          <p:cNvGrpSpPr/>
          <p:nvPr/>
        </p:nvGrpSpPr>
        <p:grpSpPr>
          <a:xfrm rot="-5400000" flipH="1">
            <a:off x="8559560" y="264312"/>
            <a:ext cx="200417" cy="257925"/>
            <a:chOff x="577635" y="3367537"/>
            <a:chExt cx="200417" cy="257925"/>
          </a:xfrm>
        </p:grpSpPr>
        <p:sp>
          <p:nvSpPr>
            <p:cNvPr id="1001" name="Google Shape;1001;p11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11"/>
          <p:cNvGrpSpPr/>
          <p:nvPr/>
        </p:nvGrpSpPr>
        <p:grpSpPr>
          <a:xfrm>
            <a:off x="7623684" y="3675228"/>
            <a:ext cx="648352" cy="555607"/>
            <a:chOff x="633754" y="703271"/>
            <a:chExt cx="4245919" cy="3638554"/>
          </a:xfrm>
        </p:grpSpPr>
        <p:sp>
          <p:nvSpPr>
            <p:cNvPr id="1004" name="Google Shape;1004;p11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" name="Google Shape;1009;p11"/>
          <p:cNvGrpSpPr/>
          <p:nvPr/>
        </p:nvGrpSpPr>
        <p:grpSpPr>
          <a:xfrm rot="-6355556" flipH="1">
            <a:off x="7275705" y="455768"/>
            <a:ext cx="687035" cy="588757"/>
            <a:chOff x="633754" y="703271"/>
            <a:chExt cx="4245919" cy="3638554"/>
          </a:xfrm>
        </p:grpSpPr>
        <p:sp>
          <p:nvSpPr>
            <p:cNvPr id="1010" name="Google Shape;1010;p11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" name="Google Shape;1015;p11"/>
          <p:cNvGrpSpPr/>
          <p:nvPr/>
        </p:nvGrpSpPr>
        <p:grpSpPr>
          <a:xfrm rot="-7200376">
            <a:off x="2230084" y="257567"/>
            <a:ext cx="657993" cy="563869"/>
            <a:chOff x="633754" y="703271"/>
            <a:chExt cx="4245919" cy="3638554"/>
          </a:xfrm>
        </p:grpSpPr>
        <p:sp>
          <p:nvSpPr>
            <p:cNvPr id="1016" name="Google Shape;1016;p11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" name="Google Shape;1021;p11"/>
          <p:cNvGrpSpPr/>
          <p:nvPr/>
        </p:nvGrpSpPr>
        <p:grpSpPr>
          <a:xfrm rot="5241541">
            <a:off x="4097646" y="4296039"/>
            <a:ext cx="718748" cy="615934"/>
            <a:chOff x="633754" y="703271"/>
            <a:chExt cx="4245919" cy="3638554"/>
          </a:xfrm>
        </p:grpSpPr>
        <p:sp>
          <p:nvSpPr>
            <p:cNvPr id="1022" name="Google Shape;1022;p11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" name="Google Shape;1027;p11"/>
          <p:cNvGrpSpPr/>
          <p:nvPr/>
        </p:nvGrpSpPr>
        <p:grpSpPr>
          <a:xfrm>
            <a:off x="319857" y="3464413"/>
            <a:ext cx="435122" cy="459803"/>
            <a:chOff x="4695773" y="265315"/>
            <a:chExt cx="3030098" cy="3201972"/>
          </a:xfrm>
        </p:grpSpPr>
        <p:sp>
          <p:nvSpPr>
            <p:cNvPr id="1028" name="Google Shape;1028;p11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" name="Google Shape;1039;p11"/>
          <p:cNvGrpSpPr/>
          <p:nvPr/>
        </p:nvGrpSpPr>
        <p:grpSpPr>
          <a:xfrm flipH="1">
            <a:off x="5271730" y="339058"/>
            <a:ext cx="435122" cy="459803"/>
            <a:chOff x="4695773" y="265315"/>
            <a:chExt cx="3030098" cy="3201972"/>
          </a:xfrm>
        </p:grpSpPr>
        <p:sp>
          <p:nvSpPr>
            <p:cNvPr id="1040" name="Google Shape;1040;p11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1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1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54" name="Google Shape;1054;p13"/>
          <p:cNvSpPr txBox="1">
            <a:spLocks noGrp="1"/>
          </p:cNvSpPr>
          <p:nvPr>
            <p:ph type="title" idx="2"/>
          </p:nvPr>
        </p:nvSpPr>
        <p:spPr>
          <a:xfrm>
            <a:off x="1907550" y="1631981"/>
            <a:ext cx="24879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055" name="Google Shape;1055;p13"/>
          <p:cNvSpPr txBox="1">
            <a:spLocks noGrp="1"/>
          </p:cNvSpPr>
          <p:nvPr>
            <p:ph type="subTitle" idx="1"/>
          </p:nvPr>
        </p:nvSpPr>
        <p:spPr>
          <a:xfrm>
            <a:off x="1907538" y="2048600"/>
            <a:ext cx="2487900" cy="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56" name="Google Shape;1056;p13"/>
          <p:cNvSpPr txBox="1">
            <a:spLocks noGrp="1"/>
          </p:cNvSpPr>
          <p:nvPr>
            <p:ph type="title" idx="3" hasCustomPrompt="1"/>
          </p:nvPr>
        </p:nvSpPr>
        <p:spPr>
          <a:xfrm>
            <a:off x="953675" y="1807550"/>
            <a:ext cx="954000" cy="746100"/>
          </a:xfrm>
          <a:prstGeom prst="rect">
            <a:avLst/>
          </a:prstGeom>
          <a:effectLst>
            <a:outerShdw dist="47625" dir="75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57" name="Google Shape;1057;p13"/>
          <p:cNvSpPr txBox="1">
            <a:spLocks noGrp="1"/>
          </p:cNvSpPr>
          <p:nvPr>
            <p:ph type="title" idx="4"/>
          </p:nvPr>
        </p:nvSpPr>
        <p:spPr>
          <a:xfrm>
            <a:off x="1907550" y="3143044"/>
            <a:ext cx="24879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058" name="Google Shape;1058;p13"/>
          <p:cNvSpPr txBox="1">
            <a:spLocks noGrp="1"/>
          </p:cNvSpPr>
          <p:nvPr>
            <p:ph type="subTitle" idx="5"/>
          </p:nvPr>
        </p:nvSpPr>
        <p:spPr>
          <a:xfrm>
            <a:off x="1907538" y="3551000"/>
            <a:ext cx="2487900" cy="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59" name="Google Shape;1059;p13"/>
          <p:cNvSpPr txBox="1">
            <a:spLocks noGrp="1"/>
          </p:cNvSpPr>
          <p:nvPr>
            <p:ph type="title" idx="6" hasCustomPrompt="1"/>
          </p:nvPr>
        </p:nvSpPr>
        <p:spPr>
          <a:xfrm>
            <a:off x="953675" y="3310000"/>
            <a:ext cx="954000" cy="746100"/>
          </a:xfrm>
          <a:prstGeom prst="rect">
            <a:avLst/>
          </a:prstGeom>
          <a:effectLst>
            <a:outerShdw dist="47625" dir="75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0" name="Google Shape;1060;p13"/>
          <p:cNvSpPr txBox="1">
            <a:spLocks noGrp="1"/>
          </p:cNvSpPr>
          <p:nvPr>
            <p:ph type="title" idx="7"/>
          </p:nvPr>
        </p:nvSpPr>
        <p:spPr>
          <a:xfrm>
            <a:off x="5702450" y="1631981"/>
            <a:ext cx="24879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061" name="Google Shape;1061;p13"/>
          <p:cNvSpPr txBox="1">
            <a:spLocks noGrp="1"/>
          </p:cNvSpPr>
          <p:nvPr>
            <p:ph type="subTitle" idx="8"/>
          </p:nvPr>
        </p:nvSpPr>
        <p:spPr>
          <a:xfrm>
            <a:off x="5702438" y="2048600"/>
            <a:ext cx="2487900" cy="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2" name="Google Shape;1062;p13"/>
          <p:cNvSpPr txBox="1">
            <a:spLocks noGrp="1"/>
          </p:cNvSpPr>
          <p:nvPr>
            <p:ph type="title" idx="9" hasCustomPrompt="1"/>
          </p:nvPr>
        </p:nvSpPr>
        <p:spPr>
          <a:xfrm>
            <a:off x="4748450" y="1807550"/>
            <a:ext cx="954000" cy="746100"/>
          </a:xfrm>
          <a:prstGeom prst="rect">
            <a:avLst/>
          </a:prstGeom>
          <a:effectLst>
            <a:outerShdw dist="47625" dir="75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3" name="Google Shape;1063;p13"/>
          <p:cNvSpPr txBox="1">
            <a:spLocks noGrp="1"/>
          </p:cNvSpPr>
          <p:nvPr>
            <p:ph type="title" idx="13"/>
          </p:nvPr>
        </p:nvSpPr>
        <p:spPr>
          <a:xfrm>
            <a:off x="5702450" y="3143044"/>
            <a:ext cx="24879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064" name="Google Shape;1064;p13"/>
          <p:cNvSpPr txBox="1">
            <a:spLocks noGrp="1"/>
          </p:cNvSpPr>
          <p:nvPr>
            <p:ph type="subTitle" idx="14"/>
          </p:nvPr>
        </p:nvSpPr>
        <p:spPr>
          <a:xfrm>
            <a:off x="5702438" y="3551000"/>
            <a:ext cx="2487900" cy="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5" name="Google Shape;10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748450" y="3310000"/>
            <a:ext cx="954000" cy="746100"/>
          </a:xfrm>
          <a:prstGeom prst="rect">
            <a:avLst/>
          </a:prstGeom>
          <a:effectLst>
            <a:outerShdw dist="47625" dir="75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066" name="Google Shape;1066;p13"/>
          <p:cNvGrpSpPr/>
          <p:nvPr/>
        </p:nvGrpSpPr>
        <p:grpSpPr>
          <a:xfrm rot="-2700000" flipH="1">
            <a:off x="8543228" y="1923637"/>
            <a:ext cx="403021" cy="346472"/>
            <a:chOff x="947650" y="792050"/>
            <a:chExt cx="403025" cy="346475"/>
          </a:xfrm>
        </p:grpSpPr>
        <p:sp>
          <p:nvSpPr>
            <p:cNvPr id="1067" name="Google Shape;1067;p13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0" name="Google Shape;1070;p13"/>
          <p:cNvGrpSpPr/>
          <p:nvPr/>
        </p:nvGrpSpPr>
        <p:grpSpPr>
          <a:xfrm rot="5400000" flipH="1">
            <a:off x="225800" y="3028125"/>
            <a:ext cx="403025" cy="346475"/>
            <a:chOff x="947650" y="792050"/>
            <a:chExt cx="403025" cy="346475"/>
          </a:xfrm>
        </p:grpSpPr>
        <p:sp>
          <p:nvSpPr>
            <p:cNvPr id="1071" name="Google Shape;1071;p13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3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3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13"/>
          <p:cNvGrpSpPr/>
          <p:nvPr/>
        </p:nvGrpSpPr>
        <p:grpSpPr>
          <a:xfrm flipH="1">
            <a:off x="8809299" y="4001137"/>
            <a:ext cx="200417" cy="257925"/>
            <a:chOff x="577635" y="3367537"/>
            <a:chExt cx="200417" cy="257925"/>
          </a:xfrm>
        </p:grpSpPr>
        <p:sp>
          <p:nvSpPr>
            <p:cNvPr id="1075" name="Google Shape;1075;p13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3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7" name="Google Shape;1077;p13"/>
          <p:cNvGrpSpPr/>
          <p:nvPr/>
        </p:nvGrpSpPr>
        <p:grpSpPr>
          <a:xfrm flipH="1">
            <a:off x="415924" y="1008837"/>
            <a:ext cx="200417" cy="257925"/>
            <a:chOff x="577635" y="3367537"/>
            <a:chExt cx="200417" cy="257925"/>
          </a:xfrm>
        </p:grpSpPr>
        <p:sp>
          <p:nvSpPr>
            <p:cNvPr id="1078" name="Google Shape;1078;p13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3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" name="Google Shape;1080;p13"/>
          <p:cNvGrpSpPr/>
          <p:nvPr/>
        </p:nvGrpSpPr>
        <p:grpSpPr>
          <a:xfrm rot="10800000" flipH="1">
            <a:off x="1133125" y="4657075"/>
            <a:ext cx="331225" cy="261600"/>
            <a:chOff x="771525" y="792050"/>
            <a:chExt cx="331225" cy="261600"/>
          </a:xfrm>
        </p:grpSpPr>
        <p:sp>
          <p:nvSpPr>
            <p:cNvPr id="1081" name="Google Shape;1081;p13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4" name="Google Shape;1084;p13"/>
          <p:cNvGrpSpPr/>
          <p:nvPr/>
        </p:nvGrpSpPr>
        <p:grpSpPr>
          <a:xfrm rot="-5400000" flipH="1">
            <a:off x="6061599" y="4810749"/>
            <a:ext cx="200417" cy="257925"/>
            <a:chOff x="577635" y="3367537"/>
            <a:chExt cx="200417" cy="257925"/>
          </a:xfrm>
        </p:grpSpPr>
        <p:sp>
          <p:nvSpPr>
            <p:cNvPr id="1085" name="Google Shape;1085;p13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" name="Google Shape;1087;p13"/>
          <p:cNvGrpSpPr/>
          <p:nvPr/>
        </p:nvGrpSpPr>
        <p:grpSpPr>
          <a:xfrm>
            <a:off x="8479759" y="3086628"/>
            <a:ext cx="648352" cy="555607"/>
            <a:chOff x="633754" y="703271"/>
            <a:chExt cx="4245919" cy="3638554"/>
          </a:xfrm>
        </p:grpSpPr>
        <p:sp>
          <p:nvSpPr>
            <p:cNvPr id="1088" name="Google Shape;1088;p13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13"/>
          <p:cNvGrpSpPr/>
          <p:nvPr/>
        </p:nvGrpSpPr>
        <p:grpSpPr>
          <a:xfrm flipH="1">
            <a:off x="7932343" y="518391"/>
            <a:ext cx="686990" cy="588718"/>
            <a:chOff x="633754" y="703271"/>
            <a:chExt cx="4245919" cy="3638554"/>
          </a:xfrm>
        </p:grpSpPr>
        <p:sp>
          <p:nvSpPr>
            <p:cNvPr id="1094" name="Google Shape;1094;p13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3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3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3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13"/>
          <p:cNvGrpSpPr/>
          <p:nvPr/>
        </p:nvGrpSpPr>
        <p:grpSpPr>
          <a:xfrm rot="-7200376">
            <a:off x="98322" y="4032042"/>
            <a:ext cx="657993" cy="563869"/>
            <a:chOff x="633754" y="703271"/>
            <a:chExt cx="4245919" cy="3638554"/>
          </a:xfrm>
        </p:grpSpPr>
        <p:sp>
          <p:nvSpPr>
            <p:cNvPr id="1100" name="Google Shape;1100;p13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3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3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3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3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13"/>
          <p:cNvGrpSpPr/>
          <p:nvPr/>
        </p:nvGrpSpPr>
        <p:grpSpPr>
          <a:xfrm>
            <a:off x="4091382" y="4603988"/>
            <a:ext cx="435122" cy="459803"/>
            <a:chOff x="4695773" y="265315"/>
            <a:chExt cx="3030098" cy="3201972"/>
          </a:xfrm>
        </p:grpSpPr>
        <p:sp>
          <p:nvSpPr>
            <p:cNvPr id="1106" name="Google Shape;1106;p13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7" name="Google Shape;1117;p13"/>
          <p:cNvGrpSpPr/>
          <p:nvPr/>
        </p:nvGrpSpPr>
        <p:grpSpPr>
          <a:xfrm flipH="1">
            <a:off x="7257400" y="99375"/>
            <a:ext cx="331225" cy="261600"/>
            <a:chOff x="771525" y="792050"/>
            <a:chExt cx="331225" cy="261600"/>
          </a:xfrm>
        </p:grpSpPr>
        <p:sp>
          <p:nvSpPr>
            <p:cNvPr id="1118" name="Google Shape;1118;p13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1" name="Google Shape;1121;p13"/>
          <p:cNvGrpSpPr/>
          <p:nvPr/>
        </p:nvGrpSpPr>
        <p:grpSpPr>
          <a:xfrm rot="5400000">
            <a:off x="3600549" y="239974"/>
            <a:ext cx="200417" cy="257925"/>
            <a:chOff x="577635" y="3367537"/>
            <a:chExt cx="200417" cy="257925"/>
          </a:xfrm>
        </p:grpSpPr>
        <p:sp>
          <p:nvSpPr>
            <p:cNvPr id="1122" name="Google Shape;1122;p13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3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" name="Google Shape;1124;p13"/>
          <p:cNvGrpSpPr/>
          <p:nvPr/>
        </p:nvGrpSpPr>
        <p:grpSpPr>
          <a:xfrm rot="5241541">
            <a:off x="645571" y="231539"/>
            <a:ext cx="718748" cy="615934"/>
            <a:chOff x="633754" y="703271"/>
            <a:chExt cx="4245919" cy="3638554"/>
          </a:xfrm>
        </p:grpSpPr>
        <p:sp>
          <p:nvSpPr>
            <p:cNvPr id="1125" name="Google Shape;1125;p13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13"/>
          <p:cNvGrpSpPr/>
          <p:nvPr/>
        </p:nvGrpSpPr>
        <p:grpSpPr>
          <a:xfrm flipH="1">
            <a:off x="5749780" y="139045"/>
            <a:ext cx="435122" cy="459803"/>
            <a:chOff x="4695773" y="265315"/>
            <a:chExt cx="3030098" cy="3201972"/>
          </a:xfrm>
        </p:grpSpPr>
        <p:sp>
          <p:nvSpPr>
            <p:cNvPr id="1131" name="Google Shape;1131;p13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44" name="Google Shape;1144;p14"/>
          <p:cNvSpPr txBox="1">
            <a:spLocks noGrp="1"/>
          </p:cNvSpPr>
          <p:nvPr>
            <p:ph type="title" idx="2"/>
          </p:nvPr>
        </p:nvSpPr>
        <p:spPr>
          <a:xfrm>
            <a:off x="760012" y="2527050"/>
            <a:ext cx="24120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145" name="Google Shape;1145;p14"/>
          <p:cNvSpPr txBox="1">
            <a:spLocks noGrp="1"/>
          </p:cNvSpPr>
          <p:nvPr>
            <p:ph type="subTitle" idx="1"/>
          </p:nvPr>
        </p:nvSpPr>
        <p:spPr>
          <a:xfrm>
            <a:off x="760000" y="2934999"/>
            <a:ext cx="2412000" cy="9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6" name="Google Shape;1146;p14"/>
          <p:cNvSpPr txBox="1">
            <a:spLocks noGrp="1"/>
          </p:cNvSpPr>
          <p:nvPr>
            <p:ph type="title" idx="3"/>
          </p:nvPr>
        </p:nvSpPr>
        <p:spPr>
          <a:xfrm>
            <a:off x="3366006" y="2527050"/>
            <a:ext cx="24120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147" name="Google Shape;1147;p14"/>
          <p:cNvSpPr txBox="1">
            <a:spLocks noGrp="1"/>
          </p:cNvSpPr>
          <p:nvPr>
            <p:ph type="subTitle" idx="4"/>
          </p:nvPr>
        </p:nvSpPr>
        <p:spPr>
          <a:xfrm>
            <a:off x="3365998" y="2934999"/>
            <a:ext cx="2412000" cy="9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8" name="Google Shape;1148;p14"/>
          <p:cNvSpPr txBox="1">
            <a:spLocks noGrp="1"/>
          </p:cNvSpPr>
          <p:nvPr>
            <p:ph type="title" idx="5"/>
          </p:nvPr>
        </p:nvSpPr>
        <p:spPr>
          <a:xfrm>
            <a:off x="5972001" y="2527050"/>
            <a:ext cx="24120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149" name="Google Shape;1149;p14"/>
          <p:cNvSpPr txBox="1">
            <a:spLocks noGrp="1"/>
          </p:cNvSpPr>
          <p:nvPr>
            <p:ph type="subTitle" idx="6"/>
          </p:nvPr>
        </p:nvSpPr>
        <p:spPr>
          <a:xfrm>
            <a:off x="5971996" y="2934999"/>
            <a:ext cx="2412000" cy="9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150" name="Google Shape;1150;p14"/>
          <p:cNvGrpSpPr/>
          <p:nvPr/>
        </p:nvGrpSpPr>
        <p:grpSpPr>
          <a:xfrm rot="10800000">
            <a:off x="8543950" y="2499837"/>
            <a:ext cx="403025" cy="346475"/>
            <a:chOff x="947650" y="792050"/>
            <a:chExt cx="403025" cy="346475"/>
          </a:xfrm>
        </p:grpSpPr>
        <p:sp>
          <p:nvSpPr>
            <p:cNvPr id="1151" name="Google Shape;1151;p14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4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4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4" name="Google Shape;1154;p14"/>
          <p:cNvGrpSpPr/>
          <p:nvPr/>
        </p:nvGrpSpPr>
        <p:grpSpPr>
          <a:xfrm rot="5400000">
            <a:off x="127600" y="1924912"/>
            <a:ext cx="403025" cy="346475"/>
            <a:chOff x="947650" y="792050"/>
            <a:chExt cx="403025" cy="346475"/>
          </a:xfrm>
        </p:grpSpPr>
        <p:sp>
          <p:nvSpPr>
            <p:cNvPr id="1155" name="Google Shape;1155;p14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4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4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8" name="Google Shape;1158;p14"/>
          <p:cNvGrpSpPr/>
          <p:nvPr/>
        </p:nvGrpSpPr>
        <p:grpSpPr>
          <a:xfrm rot="10800000">
            <a:off x="8145874" y="148100"/>
            <a:ext cx="200417" cy="257925"/>
            <a:chOff x="577635" y="3367537"/>
            <a:chExt cx="200417" cy="257925"/>
          </a:xfrm>
        </p:grpSpPr>
        <p:sp>
          <p:nvSpPr>
            <p:cNvPr id="1159" name="Google Shape;1159;p14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4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14"/>
          <p:cNvGrpSpPr/>
          <p:nvPr/>
        </p:nvGrpSpPr>
        <p:grpSpPr>
          <a:xfrm rot="10800000">
            <a:off x="361674" y="4607675"/>
            <a:ext cx="200417" cy="257925"/>
            <a:chOff x="577635" y="3367537"/>
            <a:chExt cx="200417" cy="257925"/>
          </a:xfrm>
        </p:grpSpPr>
        <p:sp>
          <p:nvSpPr>
            <p:cNvPr id="1162" name="Google Shape;1162;p14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4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" name="Google Shape;1164;p14"/>
          <p:cNvGrpSpPr/>
          <p:nvPr/>
        </p:nvGrpSpPr>
        <p:grpSpPr>
          <a:xfrm>
            <a:off x="2343375" y="102137"/>
            <a:ext cx="331225" cy="261600"/>
            <a:chOff x="771525" y="792050"/>
            <a:chExt cx="331225" cy="261600"/>
          </a:xfrm>
        </p:grpSpPr>
        <p:sp>
          <p:nvSpPr>
            <p:cNvPr id="1165" name="Google Shape;1165;p14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4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4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8" name="Google Shape;1168;p14"/>
          <p:cNvGrpSpPr/>
          <p:nvPr/>
        </p:nvGrpSpPr>
        <p:grpSpPr>
          <a:xfrm rot="-5400000">
            <a:off x="5461549" y="245962"/>
            <a:ext cx="200417" cy="257925"/>
            <a:chOff x="577635" y="3367537"/>
            <a:chExt cx="200417" cy="257925"/>
          </a:xfrm>
        </p:grpSpPr>
        <p:sp>
          <p:nvSpPr>
            <p:cNvPr id="1169" name="Google Shape;1169;p14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4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14"/>
          <p:cNvGrpSpPr/>
          <p:nvPr/>
        </p:nvGrpSpPr>
        <p:grpSpPr>
          <a:xfrm rot="-7200376">
            <a:off x="1412034" y="28617"/>
            <a:ext cx="657993" cy="563869"/>
            <a:chOff x="633754" y="703271"/>
            <a:chExt cx="4245919" cy="3638554"/>
          </a:xfrm>
        </p:grpSpPr>
        <p:sp>
          <p:nvSpPr>
            <p:cNvPr id="1172" name="Google Shape;1172;p14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4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4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4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4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" name="Google Shape;1177;p14"/>
          <p:cNvGrpSpPr/>
          <p:nvPr/>
        </p:nvGrpSpPr>
        <p:grpSpPr>
          <a:xfrm>
            <a:off x="8527907" y="905488"/>
            <a:ext cx="435122" cy="459803"/>
            <a:chOff x="4695773" y="265315"/>
            <a:chExt cx="3030098" cy="3201972"/>
          </a:xfrm>
        </p:grpSpPr>
        <p:sp>
          <p:nvSpPr>
            <p:cNvPr id="1178" name="Google Shape;1178;p14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4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4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4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4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4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4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4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4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" name="Google Shape;1189;p14"/>
          <p:cNvGrpSpPr/>
          <p:nvPr/>
        </p:nvGrpSpPr>
        <p:grpSpPr>
          <a:xfrm flipH="1">
            <a:off x="130880" y="3584108"/>
            <a:ext cx="435122" cy="459803"/>
            <a:chOff x="4695773" y="265315"/>
            <a:chExt cx="3030098" cy="3201972"/>
          </a:xfrm>
        </p:grpSpPr>
        <p:sp>
          <p:nvSpPr>
            <p:cNvPr id="1190" name="Google Shape;1190;p14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14"/>
          <p:cNvGrpSpPr/>
          <p:nvPr/>
        </p:nvGrpSpPr>
        <p:grpSpPr>
          <a:xfrm rot="10800000">
            <a:off x="8502225" y="4711712"/>
            <a:ext cx="331225" cy="261600"/>
            <a:chOff x="771525" y="792050"/>
            <a:chExt cx="331225" cy="261600"/>
          </a:xfrm>
        </p:grpSpPr>
        <p:sp>
          <p:nvSpPr>
            <p:cNvPr id="1202" name="Google Shape;1202;p14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" name="Google Shape;1205;p14"/>
          <p:cNvGrpSpPr/>
          <p:nvPr/>
        </p:nvGrpSpPr>
        <p:grpSpPr>
          <a:xfrm rot="5400000" flipH="1">
            <a:off x="3410474" y="4744137"/>
            <a:ext cx="200417" cy="257925"/>
            <a:chOff x="577635" y="3367537"/>
            <a:chExt cx="200417" cy="257925"/>
          </a:xfrm>
        </p:grpSpPr>
        <p:sp>
          <p:nvSpPr>
            <p:cNvPr id="1206" name="Google Shape;1206;p14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4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14"/>
          <p:cNvGrpSpPr/>
          <p:nvPr/>
        </p:nvGrpSpPr>
        <p:grpSpPr>
          <a:xfrm rot="1848422">
            <a:off x="5202375" y="4489021"/>
            <a:ext cx="718778" cy="615959"/>
            <a:chOff x="633754" y="703271"/>
            <a:chExt cx="4245919" cy="3638554"/>
          </a:xfrm>
        </p:grpSpPr>
        <p:sp>
          <p:nvSpPr>
            <p:cNvPr id="1209" name="Google Shape;1209;p14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4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4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16" name="Google Shape;1216;p15"/>
          <p:cNvSpPr txBox="1">
            <a:spLocks noGrp="1"/>
          </p:cNvSpPr>
          <p:nvPr>
            <p:ph type="title" idx="2"/>
          </p:nvPr>
        </p:nvSpPr>
        <p:spPr>
          <a:xfrm>
            <a:off x="1872487" y="1832075"/>
            <a:ext cx="24120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217" name="Google Shape;1217;p15"/>
          <p:cNvSpPr txBox="1">
            <a:spLocks noGrp="1"/>
          </p:cNvSpPr>
          <p:nvPr>
            <p:ph type="subTitle" idx="1"/>
          </p:nvPr>
        </p:nvSpPr>
        <p:spPr>
          <a:xfrm>
            <a:off x="1872475" y="2240025"/>
            <a:ext cx="24120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18" name="Google Shape;1218;p15"/>
          <p:cNvSpPr txBox="1">
            <a:spLocks noGrp="1"/>
          </p:cNvSpPr>
          <p:nvPr>
            <p:ph type="title" idx="3"/>
          </p:nvPr>
        </p:nvSpPr>
        <p:spPr>
          <a:xfrm>
            <a:off x="4859481" y="1832075"/>
            <a:ext cx="24120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219" name="Google Shape;1219;p15"/>
          <p:cNvSpPr txBox="1">
            <a:spLocks noGrp="1"/>
          </p:cNvSpPr>
          <p:nvPr>
            <p:ph type="subTitle" idx="4"/>
          </p:nvPr>
        </p:nvSpPr>
        <p:spPr>
          <a:xfrm>
            <a:off x="4859474" y="2240025"/>
            <a:ext cx="24120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20" name="Google Shape;1220;p15"/>
          <p:cNvSpPr txBox="1">
            <a:spLocks noGrp="1"/>
          </p:cNvSpPr>
          <p:nvPr>
            <p:ph type="title" idx="5"/>
          </p:nvPr>
        </p:nvSpPr>
        <p:spPr>
          <a:xfrm>
            <a:off x="1872487" y="3517450"/>
            <a:ext cx="24120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221" name="Google Shape;1221;p15"/>
          <p:cNvSpPr txBox="1">
            <a:spLocks noGrp="1"/>
          </p:cNvSpPr>
          <p:nvPr>
            <p:ph type="subTitle" idx="6"/>
          </p:nvPr>
        </p:nvSpPr>
        <p:spPr>
          <a:xfrm>
            <a:off x="1872475" y="3925400"/>
            <a:ext cx="24120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22" name="Google Shape;1222;p15"/>
          <p:cNvSpPr txBox="1">
            <a:spLocks noGrp="1"/>
          </p:cNvSpPr>
          <p:nvPr>
            <p:ph type="title" idx="7"/>
          </p:nvPr>
        </p:nvSpPr>
        <p:spPr>
          <a:xfrm>
            <a:off x="4859481" y="3517450"/>
            <a:ext cx="24120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223" name="Google Shape;1223;p15"/>
          <p:cNvSpPr txBox="1">
            <a:spLocks noGrp="1"/>
          </p:cNvSpPr>
          <p:nvPr>
            <p:ph type="subTitle" idx="8"/>
          </p:nvPr>
        </p:nvSpPr>
        <p:spPr>
          <a:xfrm>
            <a:off x="4859474" y="3925400"/>
            <a:ext cx="24120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224" name="Google Shape;1224;p15"/>
          <p:cNvGrpSpPr/>
          <p:nvPr/>
        </p:nvGrpSpPr>
        <p:grpSpPr>
          <a:xfrm flipH="1">
            <a:off x="8579850" y="650600"/>
            <a:ext cx="331225" cy="261600"/>
            <a:chOff x="771525" y="792050"/>
            <a:chExt cx="331225" cy="261600"/>
          </a:xfrm>
        </p:grpSpPr>
        <p:sp>
          <p:nvSpPr>
            <p:cNvPr id="1225" name="Google Shape;1225;p15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5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5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" name="Google Shape;1228;p15"/>
          <p:cNvGrpSpPr/>
          <p:nvPr/>
        </p:nvGrpSpPr>
        <p:grpSpPr>
          <a:xfrm flipH="1">
            <a:off x="8543950" y="2072050"/>
            <a:ext cx="403025" cy="346475"/>
            <a:chOff x="947650" y="792050"/>
            <a:chExt cx="403025" cy="346475"/>
          </a:xfrm>
        </p:grpSpPr>
        <p:sp>
          <p:nvSpPr>
            <p:cNvPr id="1229" name="Google Shape;1229;p15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5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" name="Google Shape;1232;p15"/>
          <p:cNvGrpSpPr/>
          <p:nvPr/>
        </p:nvGrpSpPr>
        <p:grpSpPr>
          <a:xfrm rot="5400000" flipH="1">
            <a:off x="438050" y="2886850"/>
            <a:ext cx="403025" cy="346475"/>
            <a:chOff x="947650" y="792050"/>
            <a:chExt cx="403025" cy="346475"/>
          </a:xfrm>
        </p:grpSpPr>
        <p:sp>
          <p:nvSpPr>
            <p:cNvPr id="1233" name="Google Shape;1233;p15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5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5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" name="Google Shape;1236;p15"/>
          <p:cNvGrpSpPr/>
          <p:nvPr/>
        </p:nvGrpSpPr>
        <p:grpSpPr>
          <a:xfrm flipH="1">
            <a:off x="672124" y="292637"/>
            <a:ext cx="200417" cy="257925"/>
            <a:chOff x="577635" y="3367537"/>
            <a:chExt cx="200417" cy="257925"/>
          </a:xfrm>
        </p:grpSpPr>
        <p:sp>
          <p:nvSpPr>
            <p:cNvPr id="1237" name="Google Shape;1237;p15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5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9" name="Google Shape;1239;p15"/>
          <p:cNvGrpSpPr/>
          <p:nvPr/>
        </p:nvGrpSpPr>
        <p:grpSpPr>
          <a:xfrm rot="5400000">
            <a:off x="3797149" y="204874"/>
            <a:ext cx="200417" cy="257925"/>
            <a:chOff x="577635" y="3367537"/>
            <a:chExt cx="200417" cy="257925"/>
          </a:xfrm>
        </p:grpSpPr>
        <p:sp>
          <p:nvSpPr>
            <p:cNvPr id="1240" name="Google Shape;1240;p15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5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15"/>
          <p:cNvGrpSpPr/>
          <p:nvPr/>
        </p:nvGrpSpPr>
        <p:grpSpPr>
          <a:xfrm>
            <a:off x="315384" y="3938153"/>
            <a:ext cx="648352" cy="555607"/>
            <a:chOff x="633754" y="703271"/>
            <a:chExt cx="4245919" cy="3638554"/>
          </a:xfrm>
        </p:grpSpPr>
        <p:sp>
          <p:nvSpPr>
            <p:cNvPr id="1243" name="Google Shape;1243;p15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5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5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5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5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15"/>
          <p:cNvGrpSpPr/>
          <p:nvPr/>
        </p:nvGrpSpPr>
        <p:grpSpPr>
          <a:xfrm rot="-3214149" flipH="1">
            <a:off x="1282868" y="127188"/>
            <a:ext cx="687095" cy="588808"/>
            <a:chOff x="633754" y="703271"/>
            <a:chExt cx="4245919" cy="3638554"/>
          </a:xfrm>
        </p:grpSpPr>
        <p:sp>
          <p:nvSpPr>
            <p:cNvPr id="1249" name="Google Shape;1249;p15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5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5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5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5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4" name="Google Shape;1254;p15"/>
          <p:cNvGrpSpPr/>
          <p:nvPr/>
        </p:nvGrpSpPr>
        <p:grpSpPr>
          <a:xfrm rot="-7200376">
            <a:off x="7158634" y="257567"/>
            <a:ext cx="657993" cy="563869"/>
            <a:chOff x="633754" y="703271"/>
            <a:chExt cx="4245919" cy="3638554"/>
          </a:xfrm>
        </p:grpSpPr>
        <p:sp>
          <p:nvSpPr>
            <p:cNvPr id="1255" name="Google Shape;1255;p15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5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5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5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5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15"/>
          <p:cNvGrpSpPr/>
          <p:nvPr/>
        </p:nvGrpSpPr>
        <p:grpSpPr>
          <a:xfrm>
            <a:off x="8511857" y="3338738"/>
            <a:ext cx="435122" cy="459803"/>
            <a:chOff x="4695773" y="265315"/>
            <a:chExt cx="3030098" cy="3201972"/>
          </a:xfrm>
        </p:grpSpPr>
        <p:sp>
          <p:nvSpPr>
            <p:cNvPr id="1261" name="Google Shape;1261;p15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5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5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5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5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5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5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5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5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5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5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2" name="Google Shape;1272;p15"/>
          <p:cNvGrpSpPr/>
          <p:nvPr/>
        </p:nvGrpSpPr>
        <p:grpSpPr>
          <a:xfrm flipH="1">
            <a:off x="116955" y="1642258"/>
            <a:ext cx="435122" cy="459803"/>
            <a:chOff x="4695773" y="265315"/>
            <a:chExt cx="3030098" cy="3201972"/>
          </a:xfrm>
        </p:grpSpPr>
        <p:sp>
          <p:nvSpPr>
            <p:cNvPr id="1273" name="Google Shape;1273;p15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5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5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5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5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5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5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5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5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5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5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15"/>
          <p:cNvGrpSpPr/>
          <p:nvPr/>
        </p:nvGrpSpPr>
        <p:grpSpPr>
          <a:xfrm rot="10800000" flipH="1">
            <a:off x="1736075" y="4680275"/>
            <a:ext cx="331225" cy="261600"/>
            <a:chOff x="771525" y="792050"/>
            <a:chExt cx="331225" cy="261600"/>
          </a:xfrm>
        </p:grpSpPr>
        <p:sp>
          <p:nvSpPr>
            <p:cNvPr id="1285" name="Google Shape;1285;p15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5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5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" name="Google Shape;1288;p15"/>
          <p:cNvGrpSpPr/>
          <p:nvPr/>
        </p:nvGrpSpPr>
        <p:grpSpPr>
          <a:xfrm rot="-5400000" flipH="1">
            <a:off x="5965261" y="4791124"/>
            <a:ext cx="200417" cy="257925"/>
            <a:chOff x="577635" y="3367537"/>
            <a:chExt cx="200417" cy="257925"/>
          </a:xfrm>
        </p:grpSpPr>
        <p:sp>
          <p:nvSpPr>
            <p:cNvPr id="1289" name="Google Shape;1289;p15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5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1" name="Google Shape;1291;p15"/>
          <p:cNvGrpSpPr/>
          <p:nvPr/>
        </p:nvGrpSpPr>
        <p:grpSpPr>
          <a:xfrm rot="-10098706">
            <a:off x="7035662" y="4560175"/>
            <a:ext cx="718880" cy="616046"/>
            <a:chOff x="633754" y="703271"/>
            <a:chExt cx="4245919" cy="3638554"/>
          </a:xfrm>
        </p:grpSpPr>
        <p:sp>
          <p:nvSpPr>
            <p:cNvPr id="1292" name="Google Shape;1292;p15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5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5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5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5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15"/>
          <p:cNvGrpSpPr/>
          <p:nvPr/>
        </p:nvGrpSpPr>
        <p:grpSpPr>
          <a:xfrm flipH="1">
            <a:off x="8670074" y="4412487"/>
            <a:ext cx="200417" cy="257925"/>
            <a:chOff x="577635" y="3367537"/>
            <a:chExt cx="200417" cy="257925"/>
          </a:xfrm>
        </p:grpSpPr>
        <p:sp>
          <p:nvSpPr>
            <p:cNvPr id="1298" name="Google Shape;1298;p15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5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_1_1"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02" name="Google Shape;1302;p16"/>
          <p:cNvSpPr txBox="1">
            <a:spLocks noGrp="1"/>
          </p:cNvSpPr>
          <p:nvPr>
            <p:ph type="title" idx="2"/>
          </p:nvPr>
        </p:nvSpPr>
        <p:spPr>
          <a:xfrm>
            <a:off x="895811" y="1695450"/>
            <a:ext cx="21813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303" name="Google Shape;1303;p16"/>
          <p:cNvSpPr txBox="1">
            <a:spLocks noGrp="1"/>
          </p:cNvSpPr>
          <p:nvPr>
            <p:ph type="subTitle" idx="1"/>
          </p:nvPr>
        </p:nvSpPr>
        <p:spPr>
          <a:xfrm>
            <a:off x="895800" y="2103400"/>
            <a:ext cx="21813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04" name="Google Shape;1304;p16"/>
          <p:cNvSpPr txBox="1">
            <a:spLocks noGrp="1"/>
          </p:cNvSpPr>
          <p:nvPr>
            <p:ph type="title" idx="3"/>
          </p:nvPr>
        </p:nvSpPr>
        <p:spPr>
          <a:xfrm>
            <a:off x="3481286" y="1695450"/>
            <a:ext cx="21813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305" name="Google Shape;1305;p16"/>
          <p:cNvSpPr txBox="1">
            <a:spLocks noGrp="1"/>
          </p:cNvSpPr>
          <p:nvPr>
            <p:ph type="subTitle" idx="4"/>
          </p:nvPr>
        </p:nvSpPr>
        <p:spPr>
          <a:xfrm>
            <a:off x="3481276" y="2103400"/>
            <a:ext cx="21813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06" name="Google Shape;1306;p16"/>
          <p:cNvSpPr txBox="1">
            <a:spLocks noGrp="1"/>
          </p:cNvSpPr>
          <p:nvPr>
            <p:ph type="title" idx="5"/>
          </p:nvPr>
        </p:nvSpPr>
        <p:spPr>
          <a:xfrm>
            <a:off x="895811" y="3292451"/>
            <a:ext cx="21813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307" name="Google Shape;1307;p16"/>
          <p:cNvSpPr txBox="1">
            <a:spLocks noGrp="1"/>
          </p:cNvSpPr>
          <p:nvPr>
            <p:ph type="subTitle" idx="6"/>
          </p:nvPr>
        </p:nvSpPr>
        <p:spPr>
          <a:xfrm>
            <a:off x="895800" y="3700400"/>
            <a:ext cx="21813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08" name="Google Shape;1308;p16"/>
          <p:cNvSpPr txBox="1">
            <a:spLocks noGrp="1"/>
          </p:cNvSpPr>
          <p:nvPr>
            <p:ph type="title" idx="7"/>
          </p:nvPr>
        </p:nvSpPr>
        <p:spPr>
          <a:xfrm>
            <a:off x="3481286" y="3292451"/>
            <a:ext cx="21813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309" name="Google Shape;1309;p16"/>
          <p:cNvSpPr txBox="1">
            <a:spLocks noGrp="1"/>
          </p:cNvSpPr>
          <p:nvPr>
            <p:ph type="subTitle" idx="8"/>
          </p:nvPr>
        </p:nvSpPr>
        <p:spPr>
          <a:xfrm>
            <a:off x="3481276" y="3700400"/>
            <a:ext cx="21813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0" name="Google Shape;1310;p16"/>
          <p:cNvSpPr txBox="1">
            <a:spLocks noGrp="1"/>
          </p:cNvSpPr>
          <p:nvPr>
            <p:ph type="title" idx="9"/>
          </p:nvPr>
        </p:nvSpPr>
        <p:spPr>
          <a:xfrm>
            <a:off x="6066767" y="1695450"/>
            <a:ext cx="21813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311" name="Google Shape;1311;p16"/>
          <p:cNvSpPr txBox="1">
            <a:spLocks noGrp="1"/>
          </p:cNvSpPr>
          <p:nvPr>
            <p:ph type="subTitle" idx="13"/>
          </p:nvPr>
        </p:nvSpPr>
        <p:spPr>
          <a:xfrm>
            <a:off x="6066753" y="2103400"/>
            <a:ext cx="21813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2" name="Google Shape;1312;p16"/>
          <p:cNvSpPr txBox="1">
            <a:spLocks noGrp="1"/>
          </p:cNvSpPr>
          <p:nvPr>
            <p:ph type="title" idx="14"/>
          </p:nvPr>
        </p:nvSpPr>
        <p:spPr>
          <a:xfrm>
            <a:off x="6066767" y="3292451"/>
            <a:ext cx="21813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313" name="Google Shape;1313;p16"/>
          <p:cNvSpPr txBox="1">
            <a:spLocks noGrp="1"/>
          </p:cNvSpPr>
          <p:nvPr>
            <p:ph type="subTitle" idx="15"/>
          </p:nvPr>
        </p:nvSpPr>
        <p:spPr>
          <a:xfrm>
            <a:off x="6066753" y="3700400"/>
            <a:ext cx="21813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314" name="Google Shape;1314;p16"/>
          <p:cNvGrpSpPr/>
          <p:nvPr/>
        </p:nvGrpSpPr>
        <p:grpSpPr>
          <a:xfrm rot="10800000" flipH="1">
            <a:off x="269400" y="4711712"/>
            <a:ext cx="331225" cy="261600"/>
            <a:chOff x="771525" y="792050"/>
            <a:chExt cx="331225" cy="261600"/>
          </a:xfrm>
        </p:grpSpPr>
        <p:sp>
          <p:nvSpPr>
            <p:cNvPr id="1315" name="Google Shape;1315;p16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6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6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8" name="Google Shape;1318;p16"/>
          <p:cNvGrpSpPr/>
          <p:nvPr/>
        </p:nvGrpSpPr>
        <p:grpSpPr>
          <a:xfrm rot="10800000" flipH="1">
            <a:off x="155875" y="2499837"/>
            <a:ext cx="403025" cy="346475"/>
            <a:chOff x="947650" y="792050"/>
            <a:chExt cx="403025" cy="346475"/>
          </a:xfrm>
        </p:grpSpPr>
        <p:sp>
          <p:nvSpPr>
            <p:cNvPr id="1319" name="Google Shape;1319;p16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6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6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16"/>
          <p:cNvGrpSpPr/>
          <p:nvPr/>
        </p:nvGrpSpPr>
        <p:grpSpPr>
          <a:xfrm rot="-5400000" flipH="1">
            <a:off x="8572225" y="1924912"/>
            <a:ext cx="403025" cy="346475"/>
            <a:chOff x="947650" y="792050"/>
            <a:chExt cx="403025" cy="346475"/>
          </a:xfrm>
        </p:grpSpPr>
        <p:sp>
          <p:nvSpPr>
            <p:cNvPr id="1323" name="Google Shape;1323;p16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6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6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" name="Google Shape;1326;p16"/>
          <p:cNvGrpSpPr/>
          <p:nvPr/>
        </p:nvGrpSpPr>
        <p:grpSpPr>
          <a:xfrm rot="10800000" flipH="1">
            <a:off x="8540760" y="4607675"/>
            <a:ext cx="200417" cy="257925"/>
            <a:chOff x="577635" y="3367537"/>
            <a:chExt cx="200417" cy="257925"/>
          </a:xfrm>
        </p:grpSpPr>
        <p:sp>
          <p:nvSpPr>
            <p:cNvPr id="1327" name="Google Shape;1327;p16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6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" name="Google Shape;1329;p16"/>
          <p:cNvGrpSpPr/>
          <p:nvPr/>
        </p:nvGrpSpPr>
        <p:grpSpPr>
          <a:xfrm rot="-5400000">
            <a:off x="5491960" y="4744137"/>
            <a:ext cx="200417" cy="257925"/>
            <a:chOff x="577635" y="3367537"/>
            <a:chExt cx="200417" cy="257925"/>
          </a:xfrm>
        </p:grpSpPr>
        <p:sp>
          <p:nvSpPr>
            <p:cNvPr id="1330" name="Google Shape;1330;p16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6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16"/>
          <p:cNvGrpSpPr/>
          <p:nvPr/>
        </p:nvGrpSpPr>
        <p:grpSpPr>
          <a:xfrm rot="608826">
            <a:off x="5838824" y="4530765"/>
            <a:ext cx="648302" cy="555564"/>
            <a:chOff x="633754" y="703271"/>
            <a:chExt cx="4245919" cy="3638554"/>
          </a:xfrm>
        </p:grpSpPr>
        <p:sp>
          <p:nvSpPr>
            <p:cNvPr id="1333" name="Google Shape;1333;p16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6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6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6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6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16"/>
          <p:cNvGrpSpPr/>
          <p:nvPr/>
        </p:nvGrpSpPr>
        <p:grpSpPr>
          <a:xfrm rot="-1169938" flipH="1">
            <a:off x="1126025" y="4500986"/>
            <a:ext cx="686898" cy="588639"/>
            <a:chOff x="633754" y="703271"/>
            <a:chExt cx="4245919" cy="3638554"/>
          </a:xfrm>
        </p:grpSpPr>
        <p:sp>
          <p:nvSpPr>
            <p:cNvPr id="1339" name="Google Shape;1339;p16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6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6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6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6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4" name="Google Shape;1344;p16"/>
          <p:cNvGrpSpPr/>
          <p:nvPr/>
        </p:nvGrpSpPr>
        <p:grpSpPr>
          <a:xfrm rot="-6352539">
            <a:off x="8247690" y="565330"/>
            <a:ext cx="718646" cy="615846"/>
            <a:chOff x="633754" y="703271"/>
            <a:chExt cx="4245919" cy="3638554"/>
          </a:xfrm>
        </p:grpSpPr>
        <p:sp>
          <p:nvSpPr>
            <p:cNvPr id="1345" name="Google Shape;1345;p16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6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6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6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16"/>
          <p:cNvGrpSpPr/>
          <p:nvPr/>
        </p:nvGrpSpPr>
        <p:grpSpPr>
          <a:xfrm>
            <a:off x="8600507" y="3063688"/>
            <a:ext cx="435122" cy="459803"/>
            <a:chOff x="4695773" y="265315"/>
            <a:chExt cx="3030098" cy="3201972"/>
          </a:xfrm>
        </p:grpSpPr>
        <p:sp>
          <p:nvSpPr>
            <p:cNvPr id="1351" name="Google Shape;1351;p16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6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6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6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6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6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2" name="Google Shape;1362;p16"/>
          <p:cNvGrpSpPr/>
          <p:nvPr/>
        </p:nvGrpSpPr>
        <p:grpSpPr>
          <a:xfrm flipH="1">
            <a:off x="91530" y="1118583"/>
            <a:ext cx="435122" cy="459803"/>
            <a:chOff x="4695773" y="265315"/>
            <a:chExt cx="3030098" cy="3201972"/>
          </a:xfrm>
        </p:grpSpPr>
        <p:sp>
          <p:nvSpPr>
            <p:cNvPr id="1363" name="Google Shape;1363;p16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6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6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6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6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6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6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6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6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6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6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16"/>
          <p:cNvGrpSpPr/>
          <p:nvPr/>
        </p:nvGrpSpPr>
        <p:grpSpPr>
          <a:xfrm rot="10800000" flipH="1">
            <a:off x="756560" y="148100"/>
            <a:ext cx="200417" cy="257925"/>
            <a:chOff x="577635" y="3367537"/>
            <a:chExt cx="200417" cy="257925"/>
          </a:xfrm>
        </p:grpSpPr>
        <p:sp>
          <p:nvSpPr>
            <p:cNvPr id="1375" name="Google Shape;1375;p16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6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7" name="Google Shape;1377;p16"/>
          <p:cNvGrpSpPr/>
          <p:nvPr/>
        </p:nvGrpSpPr>
        <p:grpSpPr>
          <a:xfrm flipH="1">
            <a:off x="6428250" y="102137"/>
            <a:ext cx="331225" cy="261600"/>
            <a:chOff x="771525" y="792050"/>
            <a:chExt cx="331225" cy="261600"/>
          </a:xfrm>
        </p:grpSpPr>
        <p:sp>
          <p:nvSpPr>
            <p:cNvPr id="1378" name="Google Shape;1378;p16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6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6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16"/>
          <p:cNvGrpSpPr/>
          <p:nvPr/>
        </p:nvGrpSpPr>
        <p:grpSpPr>
          <a:xfrm rot="5400000" flipH="1">
            <a:off x="3440885" y="245962"/>
            <a:ext cx="200417" cy="257925"/>
            <a:chOff x="577635" y="3367537"/>
            <a:chExt cx="200417" cy="257925"/>
          </a:xfrm>
        </p:grpSpPr>
        <p:sp>
          <p:nvSpPr>
            <p:cNvPr id="1382" name="Google Shape;1382;p16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6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4" name="Google Shape;1384;p16"/>
          <p:cNvGrpSpPr/>
          <p:nvPr/>
        </p:nvGrpSpPr>
        <p:grpSpPr>
          <a:xfrm rot="-7200376">
            <a:off x="1779509" y="156492"/>
            <a:ext cx="657993" cy="563869"/>
            <a:chOff x="633754" y="703271"/>
            <a:chExt cx="4245919" cy="3638554"/>
          </a:xfrm>
        </p:grpSpPr>
        <p:sp>
          <p:nvSpPr>
            <p:cNvPr id="1385" name="Google Shape;1385;p16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6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6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6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6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17"/>
          <p:cNvSpPr txBox="1">
            <a:spLocks noGrp="1"/>
          </p:cNvSpPr>
          <p:nvPr>
            <p:ph type="title"/>
          </p:nvPr>
        </p:nvSpPr>
        <p:spPr>
          <a:xfrm>
            <a:off x="4134475" y="1640150"/>
            <a:ext cx="4296300" cy="11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92" name="Google Shape;1392;p17"/>
          <p:cNvSpPr txBox="1">
            <a:spLocks noGrp="1"/>
          </p:cNvSpPr>
          <p:nvPr>
            <p:ph type="subTitle" idx="1"/>
          </p:nvPr>
        </p:nvSpPr>
        <p:spPr>
          <a:xfrm>
            <a:off x="4134475" y="2779850"/>
            <a:ext cx="4296300" cy="9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393" name="Google Shape;1393;p17"/>
          <p:cNvGrpSpPr/>
          <p:nvPr/>
        </p:nvGrpSpPr>
        <p:grpSpPr>
          <a:xfrm rot="10800000" flipH="1">
            <a:off x="269400" y="4711712"/>
            <a:ext cx="331225" cy="261600"/>
            <a:chOff x="771525" y="792050"/>
            <a:chExt cx="331225" cy="261600"/>
          </a:xfrm>
        </p:grpSpPr>
        <p:sp>
          <p:nvSpPr>
            <p:cNvPr id="1394" name="Google Shape;1394;p17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7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7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7" name="Google Shape;1397;p17"/>
          <p:cNvGrpSpPr/>
          <p:nvPr/>
        </p:nvGrpSpPr>
        <p:grpSpPr>
          <a:xfrm rot="10800000" flipH="1">
            <a:off x="155875" y="2499837"/>
            <a:ext cx="403025" cy="346475"/>
            <a:chOff x="947650" y="792050"/>
            <a:chExt cx="403025" cy="346475"/>
          </a:xfrm>
        </p:grpSpPr>
        <p:sp>
          <p:nvSpPr>
            <p:cNvPr id="1398" name="Google Shape;1398;p17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7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7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" name="Google Shape;1401;p17"/>
          <p:cNvGrpSpPr/>
          <p:nvPr/>
        </p:nvGrpSpPr>
        <p:grpSpPr>
          <a:xfrm rot="10800000" flipH="1">
            <a:off x="756560" y="148100"/>
            <a:ext cx="200417" cy="257925"/>
            <a:chOff x="577635" y="3367537"/>
            <a:chExt cx="200417" cy="257925"/>
          </a:xfrm>
        </p:grpSpPr>
        <p:sp>
          <p:nvSpPr>
            <p:cNvPr id="1402" name="Google Shape;1402;p17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7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4" name="Google Shape;1404;p17"/>
          <p:cNvGrpSpPr/>
          <p:nvPr/>
        </p:nvGrpSpPr>
        <p:grpSpPr>
          <a:xfrm rot="10800000" flipH="1">
            <a:off x="8540760" y="4607675"/>
            <a:ext cx="200417" cy="257925"/>
            <a:chOff x="577635" y="3367537"/>
            <a:chExt cx="200417" cy="257925"/>
          </a:xfrm>
        </p:grpSpPr>
        <p:sp>
          <p:nvSpPr>
            <p:cNvPr id="1405" name="Google Shape;1405;p17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7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" name="Google Shape;1407;p17"/>
          <p:cNvGrpSpPr/>
          <p:nvPr/>
        </p:nvGrpSpPr>
        <p:grpSpPr>
          <a:xfrm flipH="1">
            <a:off x="6428250" y="102137"/>
            <a:ext cx="331225" cy="261600"/>
            <a:chOff x="771525" y="792050"/>
            <a:chExt cx="331225" cy="261600"/>
          </a:xfrm>
        </p:grpSpPr>
        <p:sp>
          <p:nvSpPr>
            <p:cNvPr id="1408" name="Google Shape;1408;p17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7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7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1" name="Google Shape;1411;p17"/>
          <p:cNvGrpSpPr/>
          <p:nvPr/>
        </p:nvGrpSpPr>
        <p:grpSpPr>
          <a:xfrm rot="5400000" flipH="1">
            <a:off x="3440885" y="245962"/>
            <a:ext cx="200417" cy="257925"/>
            <a:chOff x="577635" y="3367537"/>
            <a:chExt cx="200417" cy="257925"/>
          </a:xfrm>
        </p:grpSpPr>
        <p:sp>
          <p:nvSpPr>
            <p:cNvPr id="1412" name="Google Shape;1412;p17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7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4" name="Google Shape;1414;p17"/>
          <p:cNvGrpSpPr/>
          <p:nvPr/>
        </p:nvGrpSpPr>
        <p:grpSpPr>
          <a:xfrm rot="-5400000">
            <a:off x="5491960" y="4744137"/>
            <a:ext cx="200417" cy="257925"/>
            <a:chOff x="577635" y="3367537"/>
            <a:chExt cx="200417" cy="257925"/>
          </a:xfrm>
        </p:grpSpPr>
        <p:sp>
          <p:nvSpPr>
            <p:cNvPr id="1415" name="Google Shape;1415;p17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7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7" name="Google Shape;1417;p17"/>
          <p:cNvGrpSpPr/>
          <p:nvPr/>
        </p:nvGrpSpPr>
        <p:grpSpPr>
          <a:xfrm rot="-1124912" flipH="1">
            <a:off x="1729323" y="4373474"/>
            <a:ext cx="686924" cy="588662"/>
            <a:chOff x="633754" y="703271"/>
            <a:chExt cx="4245919" cy="3638554"/>
          </a:xfrm>
        </p:grpSpPr>
        <p:sp>
          <p:nvSpPr>
            <p:cNvPr id="1418" name="Google Shape;1418;p17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7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7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7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7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3" name="Google Shape;1423;p17"/>
          <p:cNvGrpSpPr/>
          <p:nvPr/>
        </p:nvGrpSpPr>
        <p:grpSpPr>
          <a:xfrm rot="-9900190">
            <a:off x="5232815" y="374269"/>
            <a:ext cx="718686" cy="615880"/>
            <a:chOff x="633754" y="703271"/>
            <a:chExt cx="4245919" cy="3638554"/>
          </a:xfrm>
        </p:grpSpPr>
        <p:sp>
          <p:nvSpPr>
            <p:cNvPr id="1424" name="Google Shape;1424;p17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7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7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7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7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9" name="Google Shape;1429;p17"/>
          <p:cNvGrpSpPr/>
          <p:nvPr/>
        </p:nvGrpSpPr>
        <p:grpSpPr>
          <a:xfrm flipH="1">
            <a:off x="7008880" y="4437908"/>
            <a:ext cx="435122" cy="459803"/>
            <a:chOff x="4695773" y="265315"/>
            <a:chExt cx="3030098" cy="3201972"/>
          </a:xfrm>
        </p:grpSpPr>
        <p:sp>
          <p:nvSpPr>
            <p:cNvPr id="1430" name="Google Shape;1430;p17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7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7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7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7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7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7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7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7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7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7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17"/>
          <p:cNvGrpSpPr/>
          <p:nvPr/>
        </p:nvGrpSpPr>
        <p:grpSpPr>
          <a:xfrm rot="-5400000" flipH="1">
            <a:off x="8572225" y="1924912"/>
            <a:ext cx="403025" cy="346475"/>
            <a:chOff x="947650" y="792050"/>
            <a:chExt cx="403025" cy="346475"/>
          </a:xfrm>
        </p:grpSpPr>
        <p:sp>
          <p:nvSpPr>
            <p:cNvPr id="1442" name="Google Shape;1442;p17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7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7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5" name="Google Shape;1445;p17"/>
          <p:cNvGrpSpPr/>
          <p:nvPr/>
        </p:nvGrpSpPr>
        <p:grpSpPr>
          <a:xfrm rot="-7200376">
            <a:off x="8209309" y="905067"/>
            <a:ext cx="657993" cy="563869"/>
            <a:chOff x="633754" y="703271"/>
            <a:chExt cx="4245919" cy="3638554"/>
          </a:xfrm>
        </p:grpSpPr>
        <p:sp>
          <p:nvSpPr>
            <p:cNvPr id="1446" name="Google Shape;1446;p17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7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7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7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7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53" name="Google Shape;1453;p18"/>
          <p:cNvSpPr txBox="1">
            <a:spLocks noGrp="1"/>
          </p:cNvSpPr>
          <p:nvPr>
            <p:ph type="subTitle" idx="1"/>
          </p:nvPr>
        </p:nvSpPr>
        <p:spPr>
          <a:xfrm>
            <a:off x="1229481" y="2179600"/>
            <a:ext cx="2822400" cy="12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454" name="Google Shape;1454;p18"/>
          <p:cNvGrpSpPr/>
          <p:nvPr/>
        </p:nvGrpSpPr>
        <p:grpSpPr>
          <a:xfrm>
            <a:off x="269400" y="102137"/>
            <a:ext cx="331225" cy="261600"/>
            <a:chOff x="771525" y="792050"/>
            <a:chExt cx="331225" cy="261600"/>
          </a:xfrm>
        </p:grpSpPr>
        <p:sp>
          <p:nvSpPr>
            <p:cNvPr id="1455" name="Google Shape;1455;p18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" name="Google Shape;1458;p18"/>
          <p:cNvGrpSpPr/>
          <p:nvPr/>
        </p:nvGrpSpPr>
        <p:grpSpPr>
          <a:xfrm>
            <a:off x="155875" y="2229137"/>
            <a:ext cx="403025" cy="346475"/>
            <a:chOff x="947650" y="792050"/>
            <a:chExt cx="403025" cy="346475"/>
          </a:xfrm>
        </p:grpSpPr>
        <p:sp>
          <p:nvSpPr>
            <p:cNvPr id="1459" name="Google Shape;1459;p18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8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8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2" name="Google Shape;1462;p18"/>
          <p:cNvGrpSpPr/>
          <p:nvPr/>
        </p:nvGrpSpPr>
        <p:grpSpPr>
          <a:xfrm rot="-5400000">
            <a:off x="8572225" y="2804062"/>
            <a:ext cx="403025" cy="346475"/>
            <a:chOff x="947650" y="792050"/>
            <a:chExt cx="403025" cy="346475"/>
          </a:xfrm>
        </p:grpSpPr>
        <p:sp>
          <p:nvSpPr>
            <p:cNvPr id="1463" name="Google Shape;1463;p18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8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8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6" name="Google Shape;1466;p18"/>
          <p:cNvGrpSpPr/>
          <p:nvPr/>
        </p:nvGrpSpPr>
        <p:grpSpPr>
          <a:xfrm>
            <a:off x="8540760" y="209849"/>
            <a:ext cx="200417" cy="257925"/>
            <a:chOff x="577635" y="3367537"/>
            <a:chExt cx="200417" cy="257925"/>
          </a:xfrm>
        </p:grpSpPr>
        <p:sp>
          <p:nvSpPr>
            <p:cNvPr id="1467" name="Google Shape;1467;p18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8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" name="Google Shape;1469;p18"/>
          <p:cNvGrpSpPr/>
          <p:nvPr/>
        </p:nvGrpSpPr>
        <p:grpSpPr>
          <a:xfrm rot="-5400000" flipH="1">
            <a:off x="5491960" y="73386"/>
            <a:ext cx="200417" cy="257925"/>
            <a:chOff x="577635" y="3367537"/>
            <a:chExt cx="200417" cy="257925"/>
          </a:xfrm>
        </p:grpSpPr>
        <p:sp>
          <p:nvSpPr>
            <p:cNvPr id="1470" name="Google Shape;1470;p18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8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2" name="Google Shape;1472;p18"/>
          <p:cNvGrpSpPr/>
          <p:nvPr/>
        </p:nvGrpSpPr>
        <p:grpSpPr>
          <a:xfrm>
            <a:off x="8241184" y="4390003"/>
            <a:ext cx="648352" cy="555607"/>
            <a:chOff x="633754" y="703271"/>
            <a:chExt cx="4245919" cy="3638554"/>
          </a:xfrm>
        </p:grpSpPr>
        <p:sp>
          <p:nvSpPr>
            <p:cNvPr id="1473" name="Google Shape;1473;p18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8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8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8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8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8" name="Google Shape;1478;p18"/>
          <p:cNvGrpSpPr/>
          <p:nvPr/>
        </p:nvGrpSpPr>
        <p:grpSpPr>
          <a:xfrm rot="4234952" flipH="1">
            <a:off x="80039" y="3209819"/>
            <a:ext cx="657740" cy="563653"/>
            <a:chOff x="633754" y="703271"/>
            <a:chExt cx="4245919" cy="3638554"/>
          </a:xfrm>
        </p:grpSpPr>
        <p:sp>
          <p:nvSpPr>
            <p:cNvPr id="1479" name="Google Shape;1479;p18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8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8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8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8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18"/>
          <p:cNvGrpSpPr/>
          <p:nvPr/>
        </p:nvGrpSpPr>
        <p:grpSpPr>
          <a:xfrm rot="-9087100">
            <a:off x="1574580" y="113477"/>
            <a:ext cx="718759" cy="615943"/>
            <a:chOff x="633754" y="703271"/>
            <a:chExt cx="4245919" cy="3638554"/>
          </a:xfrm>
        </p:grpSpPr>
        <p:sp>
          <p:nvSpPr>
            <p:cNvPr id="1485" name="Google Shape;1485;p18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8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8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8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8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0" name="Google Shape;1490;p18"/>
          <p:cNvGrpSpPr/>
          <p:nvPr/>
        </p:nvGrpSpPr>
        <p:grpSpPr>
          <a:xfrm flipH="1">
            <a:off x="8600505" y="747208"/>
            <a:ext cx="435122" cy="459803"/>
            <a:chOff x="4695773" y="265315"/>
            <a:chExt cx="3030098" cy="3201972"/>
          </a:xfrm>
        </p:grpSpPr>
        <p:sp>
          <p:nvSpPr>
            <p:cNvPr id="1491" name="Google Shape;1491;p18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8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8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8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8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8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8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8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8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8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8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" name="Google Shape;1502;p18"/>
          <p:cNvGrpSpPr/>
          <p:nvPr/>
        </p:nvGrpSpPr>
        <p:grpSpPr>
          <a:xfrm rot="6300401" flipH="1">
            <a:off x="6980933" y="180337"/>
            <a:ext cx="687069" cy="588786"/>
            <a:chOff x="633754" y="703271"/>
            <a:chExt cx="4245919" cy="3638554"/>
          </a:xfrm>
        </p:grpSpPr>
        <p:sp>
          <p:nvSpPr>
            <p:cNvPr id="1503" name="Google Shape;1503;p18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8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8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8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8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8" name="Google Shape;1508;p18"/>
          <p:cNvGrpSpPr/>
          <p:nvPr/>
        </p:nvGrpSpPr>
        <p:grpSpPr>
          <a:xfrm>
            <a:off x="756560" y="4669424"/>
            <a:ext cx="200417" cy="257925"/>
            <a:chOff x="577635" y="3367537"/>
            <a:chExt cx="200417" cy="257925"/>
          </a:xfrm>
        </p:grpSpPr>
        <p:sp>
          <p:nvSpPr>
            <p:cNvPr id="1509" name="Google Shape;1509;p18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8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1" name="Google Shape;1511;p18"/>
          <p:cNvGrpSpPr/>
          <p:nvPr/>
        </p:nvGrpSpPr>
        <p:grpSpPr>
          <a:xfrm rot="10800000">
            <a:off x="6428250" y="4711712"/>
            <a:ext cx="331225" cy="261600"/>
            <a:chOff x="771525" y="792050"/>
            <a:chExt cx="331225" cy="261600"/>
          </a:xfrm>
        </p:grpSpPr>
        <p:sp>
          <p:nvSpPr>
            <p:cNvPr id="1512" name="Google Shape;1512;p18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8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8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18"/>
          <p:cNvGrpSpPr/>
          <p:nvPr/>
        </p:nvGrpSpPr>
        <p:grpSpPr>
          <a:xfrm rot="5400000">
            <a:off x="3440885" y="4571561"/>
            <a:ext cx="200417" cy="257925"/>
            <a:chOff x="577635" y="3367537"/>
            <a:chExt cx="200417" cy="257925"/>
          </a:xfrm>
        </p:grpSpPr>
        <p:sp>
          <p:nvSpPr>
            <p:cNvPr id="1516" name="Google Shape;1516;p18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8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18"/>
          <p:cNvGrpSpPr/>
          <p:nvPr/>
        </p:nvGrpSpPr>
        <p:grpSpPr>
          <a:xfrm>
            <a:off x="2187207" y="4612588"/>
            <a:ext cx="435122" cy="459803"/>
            <a:chOff x="4695773" y="265315"/>
            <a:chExt cx="3030098" cy="3201972"/>
          </a:xfrm>
        </p:grpSpPr>
        <p:sp>
          <p:nvSpPr>
            <p:cNvPr id="1519" name="Google Shape;1519;p18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8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8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8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8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8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8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8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8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8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8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19"/>
          <p:cNvSpPr txBox="1">
            <a:spLocks noGrp="1"/>
          </p:cNvSpPr>
          <p:nvPr>
            <p:ph type="title"/>
          </p:nvPr>
        </p:nvSpPr>
        <p:spPr>
          <a:xfrm>
            <a:off x="2192225" y="2879463"/>
            <a:ext cx="475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32" name="Google Shape;1532;p19"/>
          <p:cNvSpPr txBox="1">
            <a:spLocks noGrp="1"/>
          </p:cNvSpPr>
          <p:nvPr>
            <p:ph type="subTitle" idx="1"/>
          </p:nvPr>
        </p:nvSpPr>
        <p:spPr>
          <a:xfrm>
            <a:off x="2192250" y="1691338"/>
            <a:ext cx="4759500" cy="11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33" name="Google Shape;1533;p19"/>
          <p:cNvGrpSpPr/>
          <p:nvPr/>
        </p:nvGrpSpPr>
        <p:grpSpPr>
          <a:xfrm flipH="1">
            <a:off x="8484475" y="180125"/>
            <a:ext cx="331225" cy="261600"/>
            <a:chOff x="771525" y="792050"/>
            <a:chExt cx="331225" cy="261600"/>
          </a:xfrm>
        </p:grpSpPr>
        <p:sp>
          <p:nvSpPr>
            <p:cNvPr id="1534" name="Google Shape;1534;p19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9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9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7" name="Google Shape;1537;p19"/>
          <p:cNvGrpSpPr/>
          <p:nvPr/>
        </p:nvGrpSpPr>
        <p:grpSpPr>
          <a:xfrm flipH="1">
            <a:off x="8604575" y="2504725"/>
            <a:ext cx="403025" cy="346475"/>
            <a:chOff x="947650" y="792050"/>
            <a:chExt cx="403025" cy="346475"/>
          </a:xfrm>
        </p:grpSpPr>
        <p:sp>
          <p:nvSpPr>
            <p:cNvPr id="1538" name="Google Shape;1538;p19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9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9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1" name="Google Shape;1541;p19"/>
          <p:cNvGrpSpPr/>
          <p:nvPr/>
        </p:nvGrpSpPr>
        <p:grpSpPr>
          <a:xfrm rot="5400000" flipH="1">
            <a:off x="164675" y="2504725"/>
            <a:ext cx="403025" cy="346475"/>
            <a:chOff x="947650" y="792050"/>
            <a:chExt cx="403025" cy="346475"/>
          </a:xfrm>
        </p:grpSpPr>
        <p:sp>
          <p:nvSpPr>
            <p:cNvPr id="1542" name="Google Shape;1542;p19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9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19"/>
          <p:cNvGrpSpPr/>
          <p:nvPr/>
        </p:nvGrpSpPr>
        <p:grpSpPr>
          <a:xfrm flipH="1">
            <a:off x="7925999" y="4647712"/>
            <a:ext cx="200417" cy="257925"/>
            <a:chOff x="577635" y="3367537"/>
            <a:chExt cx="200417" cy="257925"/>
          </a:xfrm>
        </p:grpSpPr>
        <p:sp>
          <p:nvSpPr>
            <p:cNvPr id="1546" name="Google Shape;1546;p19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8" name="Google Shape;1548;p19"/>
          <p:cNvGrpSpPr/>
          <p:nvPr/>
        </p:nvGrpSpPr>
        <p:grpSpPr>
          <a:xfrm flipH="1">
            <a:off x="672124" y="292637"/>
            <a:ext cx="200417" cy="257925"/>
            <a:chOff x="577635" y="3367537"/>
            <a:chExt cx="200417" cy="257925"/>
          </a:xfrm>
        </p:grpSpPr>
        <p:sp>
          <p:nvSpPr>
            <p:cNvPr id="1549" name="Google Shape;1549;p19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1" name="Google Shape;1551;p19"/>
          <p:cNvGrpSpPr/>
          <p:nvPr/>
        </p:nvGrpSpPr>
        <p:grpSpPr>
          <a:xfrm rot="10800000" flipH="1">
            <a:off x="2759675" y="4604000"/>
            <a:ext cx="331225" cy="261600"/>
            <a:chOff x="771525" y="792050"/>
            <a:chExt cx="331225" cy="261600"/>
          </a:xfrm>
        </p:grpSpPr>
        <p:sp>
          <p:nvSpPr>
            <p:cNvPr id="1552" name="Google Shape;1552;p19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9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9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5" name="Google Shape;1555;p19"/>
          <p:cNvGrpSpPr/>
          <p:nvPr/>
        </p:nvGrpSpPr>
        <p:grpSpPr>
          <a:xfrm rot="-5400000" flipH="1">
            <a:off x="5913099" y="4301574"/>
            <a:ext cx="200417" cy="257925"/>
            <a:chOff x="577635" y="3367537"/>
            <a:chExt cx="200417" cy="257925"/>
          </a:xfrm>
        </p:grpSpPr>
        <p:sp>
          <p:nvSpPr>
            <p:cNvPr id="1556" name="Google Shape;1556;p19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9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8" name="Google Shape;1558;p19"/>
          <p:cNvGrpSpPr/>
          <p:nvPr/>
        </p:nvGrpSpPr>
        <p:grpSpPr>
          <a:xfrm rot="5400000">
            <a:off x="3784424" y="459199"/>
            <a:ext cx="200417" cy="257925"/>
            <a:chOff x="577635" y="3367537"/>
            <a:chExt cx="200417" cy="257925"/>
          </a:xfrm>
        </p:grpSpPr>
        <p:sp>
          <p:nvSpPr>
            <p:cNvPr id="1559" name="Google Shape;1559;p19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9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20"/>
          <p:cNvSpPr txBox="1">
            <a:spLocks noGrp="1"/>
          </p:cNvSpPr>
          <p:nvPr>
            <p:ph type="subTitle" idx="1"/>
          </p:nvPr>
        </p:nvSpPr>
        <p:spPr>
          <a:xfrm>
            <a:off x="2805225" y="1502536"/>
            <a:ext cx="3534000" cy="4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63" name="Google Shape;1563;p20"/>
          <p:cNvSpPr txBox="1">
            <a:spLocks noGrp="1"/>
          </p:cNvSpPr>
          <p:nvPr>
            <p:ph type="title" hasCustomPrompt="1"/>
          </p:nvPr>
        </p:nvSpPr>
        <p:spPr>
          <a:xfrm>
            <a:off x="2805244" y="568725"/>
            <a:ext cx="3534000" cy="933900"/>
          </a:xfrm>
          <a:prstGeom prst="rect">
            <a:avLst/>
          </a:prstGeom>
          <a:effectLst>
            <a:outerShdw dist="47625" dir="75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64" name="Google Shape;1564;p20"/>
          <p:cNvSpPr txBox="1">
            <a:spLocks noGrp="1"/>
          </p:cNvSpPr>
          <p:nvPr>
            <p:ph type="subTitle" idx="2"/>
          </p:nvPr>
        </p:nvSpPr>
        <p:spPr>
          <a:xfrm>
            <a:off x="2805225" y="2837957"/>
            <a:ext cx="3534000" cy="4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20"/>
          <p:cNvSpPr txBox="1">
            <a:spLocks noGrp="1"/>
          </p:cNvSpPr>
          <p:nvPr>
            <p:ph type="title" idx="3" hasCustomPrompt="1"/>
          </p:nvPr>
        </p:nvSpPr>
        <p:spPr>
          <a:xfrm>
            <a:off x="2805244" y="1903946"/>
            <a:ext cx="3534000" cy="933900"/>
          </a:xfrm>
          <a:prstGeom prst="rect">
            <a:avLst/>
          </a:prstGeom>
          <a:effectLst>
            <a:outerShdw dist="47625" dir="75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66" name="Google Shape;1566;p20"/>
          <p:cNvSpPr txBox="1">
            <a:spLocks noGrp="1"/>
          </p:cNvSpPr>
          <p:nvPr>
            <p:ph type="subTitle" idx="4"/>
          </p:nvPr>
        </p:nvSpPr>
        <p:spPr>
          <a:xfrm>
            <a:off x="2805225" y="4173377"/>
            <a:ext cx="3534000" cy="4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67" name="Google Shape;1567;p20"/>
          <p:cNvSpPr txBox="1">
            <a:spLocks noGrp="1"/>
          </p:cNvSpPr>
          <p:nvPr>
            <p:ph type="title" idx="5" hasCustomPrompt="1"/>
          </p:nvPr>
        </p:nvSpPr>
        <p:spPr>
          <a:xfrm>
            <a:off x="2805244" y="3239492"/>
            <a:ext cx="3534000" cy="933900"/>
          </a:xfrm>
          <a:prstGeom prst="rect">
            <a:avLst/>
          </a:prstGeom>
          <a:effectLst>
            <a:outerShdw dist="47625" dir="75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568" name="Google Shape;1568;p20"/>
          <p:cNvGrpSpPr/>
          <p:nvPr/>
        </p:nvGrpSpPr>
        <p:grpSpPr>
          <a:xfrm rot="182035" flipH="1">
            <a:off x="7108169" y="3197386"/>
            <a:ext cx="1184395" cy="1378763"/>
            <a:chOff x="4589038" y="320352"/>
            <a:chExt cx="3776294" cy="4396012"/>
          </a:xfrm>
        </p:grpSpPr>
        <p:sp>
          <p:nvSpPr>
            <p:cNvPr id="1569" name="Google Shape;1569;p20"/>
            <p:cNvSpPr/>
            <p:nvPr/>
          </p:nvSpPr>
          <p:spPr>
            <a:xfrm>
              <a:off x="4589038" y="443539"/>
              <a:ext cx="3545704" cy="4272825"/>
            </a:xfrm>
            <a:custGeom>
              <a:avLst/>
              <a:gdLst/>
              <a:ahLst/>
              <a:cxnLst/>
              <a:rect l="l" t="t" r="r" b="b"/>
              <a:pathLst>
                <a:path w="97376" h="117345" extrusionOk="0">
                  <a:moveTo>
                    <a:pt x="95229" y="61469"/>
                  </a:moveTo>
                  <a:lnTo>
                    <a:pt x="95229" y="61274"/>
                  </a:lnTo>
                  <a:cubicBezTo>
                    <a:pt x="95164" y="60689"/>
                    <a:pt x="95098" y="60168"/>
                    <a:pt x="95033" y="59648"/>
                  </a:cubicBezTo>
                  <a:cubicBezTo>
                    <a:pt x="95033" y="59583"/>
                    <a:pt x="95033" y="59518"/>
                    <a:pt x="95033" y="59453"/>
                  </a:cubicBezTo>
                  <a:cubicBezTo>
                    <a:pt x="94903" y="58933"/>
                    <a:pt x="94838" y="58412"/>
                    <a:pt x="94708" y="57892"/>
                  </a:cubicBezTo>
                  <a:lnTo>
                    <a:pt x="94708" y="57892"/>
                  </a:lnTo>
                  <a:cubicBezTo>
                    <a:pt x="94578" y="57371"/>
                    <a:pt x="94513" y="56916"/>
                    <a:pt x="94383" y="56396"/>
                  </a:cubicBezTo>
                  <a:cubicBezTo>
                    <a:pt x="94383" y="56331"/>
                    <a:pt x="94318" y="56266"/>
                    <a:pt x="94318" y="56201"/>
                  </a:cubicBezTo>
                  <a:cubicBezTo>
                    <a:pt x="94188" y="55680"/>
                    <a:pt x="93993" y="55225"/>
                    <a:pt x="93863" y="54770"/>
                  </a:cubicBezTo>
                  <a:cubicBezTo>
                    <a:pt x="93863" y="54770"/>
                    <a:pt x="93863" y="54705"/>
                    <a:pt x="93863" y="54705"/>
                  </a:cubicBezTo>
                  <a:cubicBezTo>
                    <a:pt x="93732" y="54249"/>
                    <a:pt x="93537" y="53859"/>
                    <a:pt x="93407" y="53469"/>
                  </a:cubicBezTo>
                  <a:lnTo>
                    <a:pt x="93342" y="53273"/>
                  </a:lnTo>
                  <a:cubicBezTo>
                    <a:pt x="93147" y="52883"/>
                    <a:pt x="92952" y="52493"/>
                    <a:pt x="92757" y="52103"/>
                  </a:cubicBezTo>
                  <a:lnTo>
                    <a:pt x="92627" y="51908"/>
                  </a:lnTo>
                  <a:cubicBezTo>
                    <a:pt x="92432" y="51517"/>
                    <a:pt x="92236" y="51192"/>
                    <a:pt x="91976" y="50802"/>
                  </a:cubicBezTo>
                  <a:cubicBezTo>
                    <a:pt x="91846" y="50607"/>
                    <a:pt x="91716" y="50411"/>
                    <a:pt x="91586" y="50216"/>
                  </a:cubicBezTo>
                  <a:cubicBezTo>
                    <a:pt x="91521" y="50151"/>
                    <a:pt x="91456" y="50086"/>
                    <a:pt x="91456" y="50021"/>
                  </a:cubicBezTo>
                  <a:cubicBezTo>
                    <a:pt x="91326" y="49891"/>
                    <a:pt x="91261" y="49761"/>
                    <a:pt x="91131" y="49696"/>
                  </a:cubicBezTo>
                  <a:lnTo>
                    <a:pt x="91001" y="49501"/>
                  </a:lnTo>
                  <a:lnTo>
                    <a:pt x="90740" y="49176"/>
                  </a:lnTo>
                  <a:lnTo>
                    <a:pt x="90545" y="49045"/>
                  </a:lnTo>
                  <a:cubicBezTo>
                    <a:pt x="90480" y="48915"/>
                    <a:pt x="90350" y="48785"/>
                    <a:pt x="90220" y="48720"/>
                  </a:cubicBezTo>
                  <a:lnTo>
                    <a:pt x="90155" y="48655"/>
                  </a:lnTo>
                  <a:cubicBezTo>
                    <a:pt x="90025" y="48525"/>
                    <a:pt x="89895" y="48395"/>
                    <a:pt x="89765" y="48330"/>
                  </a:cubicBezTo>
                  <a:lnTo>
                    <a:pt x="89635" y="48265"/>
                  </a:lnTo>
                  <a:lnTo>
                    <a:pt x="89374" y="48070"/>
                  </a:lnTo>
                  <a:lnTo>
                    <a:pt x="89179" y="48005"/>
                  </a:lnTo>
                  <a:lnTo>
                    <a:pt x="88919" y="47875"/>
                  </a:lnTo>
                  <a:lnTo>
                    <a:pt x="88789" y="47810"/>
                  </a:lnTo>
                  <a:cubicBezTo>
                    <a:pt x="88724" y="47810"/>
                    <a:pt x="88594" y="47810"/>
                    <a:pt x="88529" y="47745"/>
                  </a:cubicBezTo>
                  <a:lnTo>
                    <a:pt x="88399" y="47745"/>
                  </a:lnTo>
                  <a:cubicBezTo>
                    <a:pt x="88269" y="47745"/>
                    <a:pt x="88138" y="47745"/>
                    <a:pt x="88008" y="47745"/>
                  </a:cubicBezTo>
                  <a:lnTo>
                    <a:pt x="87878" y="47745"/>
                  </a:lnTo>
                  <a:lnTo>
                    <a:pt x="87683" y="47745"/>
                  </a:lnTo>
                  <a:lnTo>
                    <a:pt x="87488" y="47745"/>
                  </a:lnTo>
                  <a:lnTo>
                    <a:pt x="87293" y="47810"/>
                  </a:lnTo>
                  <a:lnTo>
                    <a:pt x="87098" y="47875"/>
                  </a:lnTo>
                  <a:lnTo>
                    <a:pt x="86903" y="47940"/>
                  </a:lnTo>
                  <a:lnTo>
                    <a:pt x="86772" y="48005"/>
                  </a:lnTo>
                  <a:lnTo>
                    <a:pt x="86447" y="48200"/>
                  </a:lnTo>
                  <a:cubicBezTo>
                    <a:pt x="86382" y="48265"/>
                    <a:pt x="86317" y="48330"/>
                    <a:pt x="86252" y="48330"/>
                  </a:cubicBezTo>
                  <a:lnTo>
                    <a:pt x="86122" y="48460"/>
                  </a:lnTo>
                  <a:lnTo>
                    <a:pt x="85927" y="48655"/>
                  </a:lnTo>
                  <a:lnTo>
                    <a:pt x="85797" y="48785"/>
                  </a:lnTo>
                  <a:lnTo>
                    <a:pt x="85602" y="48980"/>
                  </a:lnTo>
                  <a:lnTo>
                    <a:pt x="85472" y="49176"/>
                  </a:lnTo>
                  <a:cubicBezTo>
                    <a:pt x="85211" y="49436"/>
                    <a:pt x="85016" y="49761"/>
                    <a:pt x="84821" y="50086"/>
                  </a:cubicBezTo>
                  <a:lnTo>
                    <a:pt x="84691" y="50216"/>
                  </a:lnTo>
                  <a:cubicBezTo>
                    <a:pt x="84691" y="50346"/>
                    <a:pt x="84626" y="50476"/>
                    <a:pt x="84561" y="50542"/>
                  </a:cubicBezTo>
                  <a:cubicBezTo>
                    <a:pt x="84496" y="50672"/>
                    <a:pt x="84496" y="50672"/>
                    <a:pt x="84431" y="50737"/>
                  </a:cubicBezTo>
                  <a:cubicBezTo>
                    <a:pt x="84431" y="50802"/>
                    <a:pt x="84301" y="50997"/>
                    <a:pt x="84236" y="51127"/>
                  </a:cubicBezTo>
                  <a:cubicBezTo>
                    <a:pt x="84171" y="51257"/>
                    <a:pt x="84171" y="51257"/>
                    <a:pt x="84171" y="51322"/>
                  </a:cubicBezTo>
                  <a:cubicBezTo>
                    <a:pt x="83975" y="51777"/>
                    <a:pt x="83780" y="52233"/>
                    <a:pt x="83585" y="52753"/>
                  </a:cubicBezTo>
                  <a:cubicBezTo>
                    <a:pt x="83585" y="52818"/>
                    <a:pt x="83520" y="52883"/>
                    <a:pt x="83520" y="52883"/>
                  </a:cubicBezTo>
                  <a:lnTo>
                    <a:pt x="83325" y="53404"/>
                  </a:lnTo>
                  <a:lnTo>
                    <a:pt x="83260" y="53599"/>
                  </a:lnTo>
                  <a:cubicBezTo>
                    <a:pt x="83195" y="53794"/>
                    <a:pt x="83130" y="53924"/>
                    <a:pt x="83130" y="54119"/>
                  </a:cubicBezTo>
                  <a:cubicBezTo>
                    <a:pt x="83065" y="54314"/>
                    <a:pt x="83130" y="54249"/>
                    <a:pt x="83065" y="54314"/>
                  </a:cubicBezTo>
                  <a:cubicBezTo>
                    <a:pt x="82870" y="54965"/>
                    <a:pt x="82675" y="55550"/>
                    <a:pt x="82544" y="56266"/>
                  </a:cubicBezTo>
                  <a:lnTo>
                    <a:pt x="82544" y="56396"/>
                  </a:lnTo>
                  <a:lnTo>
                    <a:pt x="82544" y="56396"/>
                  </a:lnTo>
                  <a:cubicBezTo>
                    <a:pt x="81244" y="62770"/>
                    <a:pt x="80723" y="69275"/>
                    <a:pt x="81048" y="75780"/>
                  </a:cubicBezTo>
                  <a:lnTo>
                    <a:pt x="81048" y="75780"/>
                  </a:lnTo>
                  <a:lnTo>
                    <a:pt x="81048" y="75845"/>
                  </a:lnTo>
                  <a:cubicBezTo>
                    <a:pt x="81113" y="77211"/>
                    <a:pt x="81178" y="78512"/>
                    <a:pt x="81309" y="79943"/>
                  </a:cubicBezTo>
                  <a:lnTo>
                    <a:pt x="81309" y="79943"/>
                  </a:lnTo>
                  <a:cubicBezTo>
                    <a:pt x="81374" y="80593"/>
                    <a:pt x="81374" y="81309"/>
                    <a:pt x="81439" y="81959"/>
                  </a:cubicBezTo>
                  <a:lnTo>
                    <a:pt x="81439" y="82024"/>
                  </a:lnTo>
                  <a:cubicBezTo>
                    <a:pt x="81569" y="83390"/>
                    <a:pt x="81764" y="84821"/>
                    <a:pt x="81959" y="86187"/>
                  </a:cubicBezTo>
                  <a:lnTo>
                    <a:pt x="81959" y="86382"/>
                  </a:lnTo>
                  <a:cubicBezTo>
                    <a:pt x="82154" y="87748"/>
                    <a:pt x="82349" y="89179"/>
                    <a:pt x="82610" y="90545"/>
                  </a:cubicBezTo>
                  <a:cubicBezTo>
                    <a:pt x="82610" y="90610"/>
                    <a:pt x="82610" y="90740"/>
                    <a:pt x="82610" y="90805"/>
                  </a:cubicBezTo>
                  <a:cubicBezTo>
                    <a:pt x="82740" y="91391"/>
                    <a:pt x="82805" y="92041"/>
                    <a:pt x="82935" y="92692"/>
                  </a:cubicBezTo>
                  <a:lnTo>
                    <a:pt x="83000" y="92887"/>
                  </a:lnTo>
                  <a:cubicBezTo>
                    <a:pt x="83130" y="93602"/>
                    <a:pt x="83260" y="94253"/>
                    <a:pt x="83455" y="94968"/>
                  </a:cubicBezTo>
                  <a:lnTo>
                    <a:pt x="83455" y="95098"/>
                  </a:lnTo>
                  <a:cubicBezTo>
                    <a:pt x="83585" y="95684"/>
                    <a:pt x="83715" y="96334"/>
                    <a:pt x="83910" y="96985"/>
                  </a:cubicBezTo>
                  <a:cubicBezTo>
                    <a:pt x="83910" y="97115"/>
                    <a:pt x="83975" y="97245"/>
                    <a:pt x="83975" y="97375"/>
                  </a:cubicBezTo>
                  <a:cubicBezTo>
                    <a:pt x="84301" y="98676"/>
                    <a:pt x="84691" y="99977"/>
                    <a:pt x="85081" y="101278"/>
                  </a:cubicBezTo>
                  <a:cubicBezTo>
                    <a:pt x="85081" y="101473"/>
                    <a:pt x="85146" y="101603"/>
                    <a:pt x="85211" y="101733"/>
                  </a:cubicBezTo>
                  <a:cubicBezTo>
                    <a:pt x="85341" y="102254"/>
                    <a:pt x="85537" y="102839"/>
                    <a:pt x="85732" y="103359"/>
                  </a:cubicBezTo>
                  <a:cubicBezTo>
                    <a:pt x="85732" y="103489"/>
                    <a:pt x="85797" y="103620"/>
                    <a:pt x="85862" y="103750"/>
                  </a:cubicBezTo>
                  <a:lnTo>
                    <a:pt x="85862" y="103815"/>
                  </a:lnTo>
                  <a:cubicBezTo>
                    <a:pt x="84301" y="99782"/>
                    <a:pt x="82479" y="95163"/>
                    <a:pt x="80528" y="90675"/>
                  </a:cubicBezTo>
                  <a:cubicBezTo>
                    <a:pt x="77796" y="84301"/>
                    <a:pt x="74544" y="78121"/>
                    <a:pt x="70836" y="72267"/>
                  </a:cubicBezTo>
                  <a:cubicBezTo>
                    <a:pt x="69470" y="70186"/>
                    <a:pt x="68234" y="68429"/>
                    <a:pt x="67324" y="67128"/>
                  </a:cubicBezTo>
                  <a:lnTo>
                    <a:pt x="67974" y="66348"/>
                  </a:lnTo>
                  <a:lnTo>
                    <a:pt x="68104" y="66218"/>
                  </a:lnTo>
                  <a:lnTo>
                    <a:pt x="68429" y="66023"/>
                  </a:lnTo>
                  <a:cubicBezTo>
                    <a:pt x="68755" y="65762"/>
                    <a:pt x="69145" y="65437"/>
                    <a:pt x="69470" y="65177"/>
                  </a:cubicBezTo>
                  <a:lnTo>
                    <a:pt x="69535" y="65112"/>
                  </a:lnTo>
                  <a:cubicBezTo>
                    <a:pt x="69860" y="64852"/>
                    <a:pt x="70251" y="64592"/>
                    <a:pt x="70576" y="64266"/>
                  </a:cubicBezTo>
                  <a:lnTo>
                    <a:pt x="70836" y="64006"/>
                  </a:lnTo>
                  <a:cubicBezTo>
                    <a:pt x="71161" y="63746"/>
                    <a:pt x="71487" y="63421"/>
                    <a:pt x="71812" y="63096"/>
                  </a:cubicBezTo>
                  <a:lnTo>
                    <a:pt x="71812" y="63096"/>
                  </a:lnTo>
                  <a:lnTo>
                    <a:pt x="71812" y="63096"/>
                  </a:lnTo>
                  <a:cubicBezTo>
                    <a:pt x="75064" y="59843"/>
                    <a:pt x="77471" y="56201"/>
                    <a:pt x="78447" y="53664"/>
                  </a:cubicBezTo>
                  <a:lnTo>
                    <a:pt x="78512" y="53469"/>
                  </a:lnTo>
                  <a:cubicBezTo>
                    <a:pt x="78512" y="53404"/>
                    <a:pt x="78577" y="53273"/>
                    <a:pt x="78642" y="53208"/>
                  </a:cubicBezTo>
                  <a:lnTo>
                    <a:pt x="78707" y="52948"/>
                  </a:lnTo>
                  <a:cubicBezTo>
                    <a:pt x="78707" y="52883"/>
                    <a:pt x="78707" y="52818"/>
                    <a:pt x="78772" y="52753"/>
                  </a:cubicBezTo>
                  <a:lnTo>
                    <a:pt x="78772" y="52493"/>
                  </a:lnTo>
                  <a:cubicBezTo>
                    <a:pt x="78772" y="52428"/>
                    <a:pt x="78772" y="52363"/>
                    <a:pt x="78837" y="52298"/>
                  </a:cubicBezTo>
                  <a:lnTo>
                    <a:pt x="78837" y="52103"/>
                  </a:lnTo>
                  <a:cubicBezTo>
                    <a:pt x="78837" y="52038"/>
                    <a:pt x="78837" y="51973"/>
                    <a:pt x="78837" y="51908"/>
                  </a:cubicBezTo>
                  <a:cubicBezTo>
                    <a:pt x="78837" y="51842"/>
                    <a:pt x="78837" y="51777"/>
                    <a:pt x="78837" y="51712"/>
                  </a:cubicBezTo>
                  <a:lnTo>
                    <a:pt x="78837" y="51517"/>
                  </a:lnTo>
                  <a:cubicBezTo>
                    <a:pt x="78837" y="51452"/>
                    <a:pt x="78837" y="51387"/>
                    <a:pt x="78837" y="51322"/>
                  </a:cubicBezTo>
                  <a:lnTo>
                    <a:pt x="78837" y="51257"/>
                  </a:lnTo>
                  <a:cubicBezTo>
                    <a:pt x="78837" y="51192"/>
                    <a:pt x="78772" y="51062"/>
                    <a:pt x="78707" y="50997"/>
                  </a:cubicBezTo>
                  <a:cubicBezTo>
                    <a:pt x="78707" y="50997"/>
                    <a:pt x="78707" y="50932"/>
                    <a:pt x="78707" y="50932"/>
                  </a:cubicBezTo>
                  <a:lnTo>
                    <a:pt x="78577" y="50802"/>
                  </a:lnTo>
                  <a:lnTo>
                    <a:pt x="78512" y="50737"/>
                  </a:lnTo>
                  <a:cubicBezTo>
                    <a:pt x="78447" y="50737"/>
                    <a:pt x="78447" y="50672"/>
                    <a:pt x="78381" y="50672"/>
                  </a:cubicBezTo>
                  <a:lnTo>
                    <a:pt x="78251" y="50672"/>
                  </a:lnTo>
                  <a:lnTo>
                    <a:pt x="78121" y="50672"/>
                  </a:lnTo>
                  <a:lnTo>
                    <a:pt x="77991" y="50672"/>
                  </a:lnTo>
                  <a:lnTo>
                    <a:pt x="77796" y="50672"/>
                  </a:lnTo>
                  <a:lnTo>
                    <a:pt x="77666" y="50672"/>
                  </a:lnTo>
                  <a:cubicBezTo>
                    <a:pt x="77536" y="50672"/>
                    <a:pt x="77471" y="50737"/>
                    <a:pt x="77406" y="50737"/>
                  </a:cubicBezTo>
                  <a:lnTo>
                    <a:pt x="77276" y="50737"/>
                  </a:lnTo>
                  <a:cubicBezTo>
                    <a:pt x="77081" y="50802"/>
                    <a:pt x="76950" y="50867"/>
                    <a:pt x="76820" y="50867"/>
                  </a:cubicBezTo>
                  <a:cubicBezTo>
                    <a:pt x="76560" y="50997"/>
                    <a:pt x="76300" y="51127"/>
                    <a:pt x="76105" y="51257"/>
                  </a:cubicBezTo>
                  <a:lnTo>
                    <a:pt x="75975" y="51322"/>
                  </a:lnTo>
                  <a:cubicBezTo>
                    <a:pt x="75715" y="51452"/>
                    <a:pt x="75519" y="51582"/>
                    <a:pt x="75324" y="51777"/>
                  </a:cubicBezTo>
                  <a:lnTo>
                    <a:pt x="75324" y="51777"/>
                  </a:lnTo>
                  <a:cubicBezTo>
                    <a:pt x="75064" y="51973"/>
                    <a:pt x="74869" y="52168"/>
                    <a:pt x="74609" y="52363"/>
                  </a:cubicBezTo>
                  <a:lnTo>
                    <a:pt x="74544" y="52428"/>
                  </a:lnTo>
                  <a:cubicBezTo>
                    <a:pt x="72853" y="54314"/>
                    <a:pt x="71356" y="56396"/>
                    <a:pt x="70251" y="58737"/>
                  </a:cubicBezTo>
                  <a:lnTo>
                    <a:pt x="70511" y="57892"/>
                  </a:lnTo>
                  <a:cubicBezTo>
                    <a:pt x="71161" y="56070"/>
                    <a:pt x="71552" y="54574"/>
                    <a:pt x="71812" y="53534"/>
                  </a:cubicBezTo>
                  <a:lnTo>
                    <a:pt x="72202" y="51842"/>
                  </a:lnTo>
                  <a:lnTo>
                    <a:pt x="72332" y="51387"/>
                  </a:lnTo>
                  <a:cubicBezTo>
                    <a:pt x="72397" y="51127"/>
                    <a:pt x="72462" y="50672"/>
                    <a:pt x="72527" y="50151"/>
                  </a:cubicBezTo>
                  <a:cubicBezTo>
                    <a:pt x="72722" y="49045"/>
                    <a:pt x="72983" y="47549"/>
                    <a:pt x="73243" y="45663"/>
                  </a:cubicBezTo>
                  <a:cubicBezTo>
                    <a:pt x="73503" y="43842"/>
                    <a:pt x="73698" y="41565"/>
                    <a:pt x="73893" y="39158"/>
                  </a:cubicBezTo>
                  <a:cubicBezTo>
                    <a:pt x="76105" y="38183"/>
                    <a:pt x="75584" y="33629"/>
                    <a:pt x="75584" y="33629"/>
                  </a:cubicBezTo>
                  <a:lnTo>
                    <a:pt x="75584" y="33694"/>
                  </a:lnTo>
                  <a:lnTo>
                    <a:pt x="75584" y="33694"/>
                  </a:lnTo>
                  <a:lnTo>
                    <a:pt x="75584" y="33825"/>
                  </a:lnTo>
                  <a:lnTo>
                    <a:pt x="75584" y="33825"/>
                  </a:lnTo>
                  <a:lnTo>
                    <a:pt x="75584" y="33825"/>
                  </a:lnTo>
                  <a:cubicBezTo>
                    <a:pt x="75780" y="34930"/>
                    <a:pt x="76690" y="38703"/>
                    <a:pt x="79747" y="36687"/>
                  </a:cubicBezTo>
                  <a:cubicBezTo>
                    <a:pt x="80398" y="36231"/>
                    <a:pt x="80333" y="34930"/>
                    <a:pt x="79747" y="33499"/>
                  </a:cubicBezTo>
                  <a:lnTo>
                    <a:pt x="79747" y="33499"/>
                  </a:lnTo>
                  <a:cubicBezTo>
                    <a:pt x="79682" y="33369"/>
                    <a:pt x="79617" y="33174"/>
                    <a:pt x="79487" y="33044"/>
                  </a:cubicBezTo>
                  <a:cubicBezTo>
                    <a:pt x="79487" y="32979"/>
                    <a:pt x="79487" y="32979"/>
                    <a:pt x="79422" y="32914"/>
                  </a:cubicBezTo>
                  <a:lnTo>
                    <a:pt x="79227" y="32589"/>
                  </a:lnTo>
                  <a:lnTo>
                    <a:pt x="79162" y="32524"/>
                  </a:lnTo>
                  <a:lnTo>
                    <a:pt x="78902" y="32133"/>
                  </a:lnTo>
                  <a:cubicBezTo>
                    <a:pt x="78837" y="32133"/>
                    <a:pt x="78837" y="32068"/>
                    <a:pt x="78837" y="32068"/>
                  </a:cubicBezTo>
                  <a:lnTo>
                    <a:pt x="78447" y="31613"/>
                  </a:lnTo>
                  <a:lnTo>
                    <a:pt x="78316" y="31483"/>
                  </a:lnTo>
                  <a:cubicBezTo>
                    <a:pt x="78251" y="31353"/>
                    <a:pt x="78121" y="31288"/>
                    <a:pt x="78056" y="31158"/>
                  </a:cubicBezTo>
                  <a:lnTo>
                    <a:pt x="77926" y="31028"/>
                  </a:lnTo>
                  <a:lnTo>
                    <a:pt x="77601" y="30767"/>
                  </a:lnTo>
                  <a:lnTo>
                    <a:pt x="77471" y="30637"/>
                  </a:lnTo>
                  <a:lnTo>
                    <a:pt x="77211" y="30442"/>
                  </a:lnTo>
                  <a:cubicBezTo>
                    <a:pt x="77601" y="30247"/>
                    <a:pt x="78056" y="30052"/>
                    <a:pt x="78447" y="29857"/>
                  </a:cubicBezTo>
                  <a:cubicBezTo>
                    <a:pt x="88138" y="26474"/>
                    <a:pt x="83390" y="15286"/>
                    <a:pt x="80918" y="14180"/>
                  </a:cubicBezTo>
                  <a:cubicBezTo>
                    <a:pt x="80658" y="14050"/>
                    <a:pt x="80463" y="13920"/>
                    <a:pt x="80268" y="13790"/>
                  </a:cubicBezTo>
                  <a:lnTo>
                    <a:pt x="80268" y="13790"/>
                  </a:lnTo>
                  <a:cubicBezTo>
                    <a:pt x="79162" y="13010"/>
                    <a:pt x="78251" y="12099"/>
                    <a:pt x="77601" y="10993"/>
                  </a:cubicBezTo>
                  <a:cubicBezTo>
                    <a:pt x="77276" y="10083"/>
                    <a:pt x="76885" y="9172"/>
                    <a:pt x="76755" y="9237"/>
                  </a:cubicBezTo>
                  <a:cubicBezTo>
                    <a:pt x="76625" y="9302"/>
                    <a:pt x="76755" y="9367"/>
                    <a:pt x="76755" y="9627"/>
                  </a:cubicBezTo>
                  <a:cubicBezTo>
                    <a:pt x="76625" y="9302"/>
                    <a:pt x="76560" y="9107"/>
                    <a:pt x="76495" y="9107"/>
                  </a:cubicBezTo>
                  <a:lnTo>
                    <a:pt x="76495" y="9107"/>
                  </a:lnTo>
                  <a:cubicBezTo>
                    <a:pt x="76495" y="9107"/>
                    <a:pt x="80918" y="5464"/>
                    <a:pt x="78056" y="4098"/>
                  </a:cubicBezTo>
                  <a:cubicBezTo>
                    <a:pt x="77926" y="4033"/>
                    <a:pt x="77796" y="3968"/>
                    <a:pt x="77601" y="3968"/>
                  </a:cubicBezTo>
                  <a:lnTo>
                    <a:pt x="77471" y="3968"/>
                  </a:lnTo>
                  <a:cubicBezTo>
                    <a:pt x="77341" y="3968"/>
                    <a:pt x="77276" y="3968"/>
                    <a:pt x="77146" y="3968"/>
                  </a:cubicBezTo>
                  <a:lnTo>
                    <a:pt x="77015" y="3968"/>
                  </a:lnTo>
                  <a:cubicBezTo>
                    <a:pt x="76885" y="3968"/>
                    <a:pt x="76820" y="3968"/>
                    <a:pt x="76755" y="4033"/>
                  </a:cubicBezTo>
                  <a:lnTo>
                    <a:pt x="76625" y="4098"/>
                  </a:lnTo>
                  <a:cubicBezTo>
                    <a:pt x="76560" y="4098"/>
                    <a:pt x="76495" y="4163"/>
                    <a:pt x="76430" y="4228"/>
                  </a:cubicBezTo>
                  <a:lnTo>
                    <a:pt x="76300" y="4293"/>
                  </a:lnTo>
                  <a:cubicBezTo>
                    <a:pt x="76170" y="4358"/>
                    <a:pt x="76105" y="4423"/>
                    <a:pt x="76040" y="4489"/>
                  </a:cubicBezTo>
                  <a:lnTo>
                    <a:pt x="75975" y="4619"/>
                  </a:lnTo>
                  <a:cubicBezTo>
                    <a:pt x="75780" y="4879"/>
                    <a:pt x="75584" y="5139"/>
                    <a:pt x="75454" y="5399"/>
                  </a:cubicBezTo>
                  <a:cubicBezTo>
                    <a:pt x="75454" y="5399"/>
                    <a:pt x="75454" y="5529"/>
                    <a:pt x="75389" y="5594"/>
                  </a:cubicBezTo>
                  <a:cubicBezTo>
                    <a:pt x="75324" y="5594"/>
                    <a:pt x="75259" y="5789"/>
                    <a:pt x="75194" y="5920"/>
                  </a:cubicBezTo>
                  <a:lnTo>
                    <a:pt x="75129" y="6050"/>
                  </a:lnTo>
                  <a:cubicBezTo>
                    <a:pt x="75129" y="6180"/>
                    <a:pt x="75064" y="6310"/>
                    <a:pt x="74999" y="6375"/>
                  </a:cubicBezTo>
                  <a:lnTo>
                    <a:pt x="74934" y="6570"/>
                  </a:lnTo>
                  <a:cubicBezTo>
                    <a:pt x="74934" y="6700"/>
                    <a:pt x="74869" y="6765"/>
                    <a:pt x="74869" y="6895"/>
                  </a:cubicBezTo>
                  <a:cubicBezTo>
                    <a:pt x="74804" y="6960"/>
                    <a:pt x="74869" y="7025"/>
                    <a:pt x="74804" y="7090"/>
                  </a:cubicBezTo>
                  <a:lnTo>
                    <a:pt x="74739" y="7351"/>
                  </a:lnTo>
                  <a:lnTo>
                    <a:pt x="74674" y="7546"/>
                  </a:lnTo>
                  <a:lnTo>
                    <a:pt x="74609" y="7741"/>
                  </a:lnTo>
                  <a:cubicBezTo>
                    <a:pt x="74544" y="8066"/>
                    <a:pt x="74479" y="8326"/>
                    <a:pt x="74479" y="8586"/>
                  </a:cubicBezTo>
                  <a:cubicBezTo>
                    <a:pt x="74479" y="8456"/>
                    <a:pt x="74479" y="8261"/>
                    <a:pt x="74544" y="8066"/>
                  </a:cubicBezTo>
                  <a:cubicBezTo>
                    <a:pt x="74544" y="8001"/>
                    <a:pt x="74544" y="8001"/>
                    <a:pt x="74544" y="7936"/>
                  </a:cubicBezTo>
                  <a:cubicBezTo>
                    <a:pt x="74544" y="7806"/>
                    <a:pt x="74544" y="7741"/>
                    <a:pt x="74544" y="7611"/>
                  </a:cubicBezTo>
                  <a:cubicBezTo>
                    <a:pt x="74609" y="7481"/>
                    <a:pt x="74544" y="7416"/>
                    <a:pt x="74544" y="7351"/>
                  </a:cubicBezTo>
                  <a:lnTo>
                    <a:pt x="74544" y="7025"/>
                  </a:lnTo>
                  <a:lnTo>
                    <a:pt x="74544" y="6700"/>
                  </a:lnTo>
                  <a:lnTo>
                    <a:pt x="74544" y="6440"/>
                  </a:lnTo>
                  <a:lnTo>
                    <a:pt x="74544" y="5920"/>
                  </a:lnTo>
                  <a:lnTo>
                    <a:pt x="74544" y="5724"/>
                  </a:lnTo>
                  <a:lnTo>
                    <a:pt x="74544" y="5204"/>
                  </a:lnTo>
                  <a:lnTo>
                    <a:pt x="74544" y="5009"/>
                  </a:lnTo>
                  <a:lnTo>
                    <a:pt x="74544" y="4423"/>
                  </a:lnTo>
                  <a:cubicBezTo>
                    <a:pt x="74544" y="4358"/>
                    <a:pt x="74544" y="4293"/>
                    <a:pt x="74544" y="4293"/>
                  </a:cubicBezTo>
                  <a:cubicBezTo>
                    <a:pt x="74544" y="4098"/>
                    <a:pt x="74544" y="3903"/>
                    <a:pt x="74544" y="3708"/>
                  </a:cubicBezTo>
                  <a:lnTo>
                    <a:pt x="74544" y="3578"/>
                  </a:lnTo>
                  <a:cubicBezTo>
                    <a:pt x="74544" y="3383"/>
                    <a:pt x="74544" y="3188"/>
                    <a:pt x="74479" y="2992"/>
                  </a:cubicBezTo>
                  <a:lnTo>
                    <a:pt x="74479" y="2862"/>
                  </a:lnTo>
                  <a:cubicBezTo>
                    <a:pt x="74479" y="2667"/>
                    <a:pt x="74349" y="2472"/>
                    <a:pt x="74349" y="2277"/>
                  </a:cubicBezTo>
                  <a:lnTo>
                    <a:pt x="74349" y="2147"/>
                  </a:lnTo>
                  <a:cubicBezTo>
                    <a:pt x="74284" y="1952"/>
                    <a:pt x="74218" y="1757"/>
                    <a:pt x="74153" y="1626"/>
                  </a:cubicBezTo>
                  <a:lnTo>
                    <a:pt x="74153" y="1561"/>
                  </a:lnTo>
                  <a:cubicBezTo>
                    <a:pt x="74088" y="1366"/>
                    <a:pt x="74023" y="1236"/>
                    <a:pt x="73893" y="1106"/>
                  </a:cubicBezTo>
                  <a:cubicBezTo>
                    <a:pt x="73893" y="1041"/>
                    <a:pt x="73893" y="1041"/>
                    <a:pt x="73893" y="1041"/>
                  </a:cubicBezTo>
                  <a:cubicBezTo>
                    <a:pt x="73828" y="911"/>
                    <a:pt x="73698" y="716"/>
                    <a:pt x="73568" y="651"/>
                  </a:cubicBezTo>
                  <a:lnTo>
                    <a:pt x="73568" y="586"/>
                  </a:lnTo>
                  <a:cubicBezTo>
                    <a:pt x="73438" y="456"/>
                    <a:pt x="73308" y="326"/>
                    <a:pt x="73178" y="261"/>
                  </a:cubicBezTo>
                  <a:lnTo>
                    <a:pt x="73048" y="195"/>
                  </a:lnTo>
                  <a:cubicBezTo>
                    <a:pt x="72918" y="130"/>
                    <a:pt x="72787" y="65"/>
                    <a:pt x="72592" y="65"/>
                  </a:cubicBezTo>
                  <a:lnTo>
                    <a:pt x="72527" y="65"/>
                  </a:lnTo>
                  <a:cubicBezTo>
                    <a:pt x="72332" y="0"/>
                    <a:pt x="72202" y="0"/>
                    <a:pt x="72007" y="0"/>
                  </a:cubicBezTo>
                  <a:cubicBezTo>
                    <a:pt x="67909" y="130"/>
                    <a:pt x="70576" y="8847"/>
                    <a:pt x="70576" y="8847"/>
                  </a:cubicBezTo>
                  <a:cubicBezTo>
                    <a:pt x="70576" y="8847"/>
                    <a:pt x="67324" y="3123"/>
                    <a:pt x="64787" y="4489"/>
                  </a:cubicBezTo>
                  <a:cubicBezTo>
                    <a:pt x="62185" y="5855"/>
                    <a:pt x="68624" y="9757"/>
                    <a:pt x="68624" y="9757"/>
                  </a:cubicBezTo>
                  <a:cubicBezTo>
                    <a:pt x="68624" y="9757"/>
                    <a:pt x="68624" y="10018"/>
                    <a:pt x="68559" y="10083"/>
                  </a:cubicBezTo>
                  <a:lnTo>
                    <a:pt x="68559" y="10083"/>
                  </a:lnTo>
                  <a:lnTo>
                    <a:pt x="68559" y="10278"/>
                  </a:lnTo>
                  <a:cubicBezTo>
                    <a:pt x="68559" y="10213"/>
                    <a:pt x="68494" y="10148"/>
                    <a:pt x="68494" y="10213"/>
                  </a:cubicBezTo>
                  <a:cubicBezTo>
                    <a:pt x="68429" y="10213"/>
                    <a:pt x="68364" y="10408"/>
                    <a:pt x="68364" y="10668"/>
                  </a:cubicBezTo>
                  <a:cubicBezTo>
                    <a:pt x="68364" y="10798"/>
                    <a:pt x="68364" y="10928"/>
                    <a:pt x="68299" y="10993"/>
                  </a:cubicBezTo>
                  <a:cubicBezTo>
                    <a:pt x="66868" y="14246"/>
                    <a:pt x="61404" y="14766"/>
                    <a:pt x="61144" y="21986"/>
                  </a:cubicBezTo>
                  <a:lnTo>
                    <a:pt x="61144" y="21986"/>
                  </a:lnTo>
                  <a:lnTo>
                    <a:pt x="61144" y="22897"/>
                  </a:lnTo>
                  <a:cubicBezTo>
                    <a:pt x="61339" y="28491"/>
                    <a:pt x="65697" y="30182"/>
                    <a:pt x="68950" y="30702"/>
                  </a:cubicBezTo>
                  <a:lnTo>
                    <a:pt x="68950" y="30767"/>
                  </a:lnTo>
                  <a:lnTo>
                    <a:pt x="68950" y="30832"/>
                  </a:lnTo>
                  <a:lnTo>
                    <a:pt x="68690" y="31093"/>
                  </a:lnTo>
                  <a:lnTo>
                    <a:pt x="68624" y="31158"/>
                  </a:lnTo>
                  <a:cubicBezTo>
                    <a:pt x="68559" y="31223"/>
                    <a:pt x="68494" y="31353"/>
                    <a:pt x="68429" y="31483"/>
                  </a:cubicBezTo>
                  <a:lnTo>
                    <a:pt x="68429" y="31483"/>
                  </a:lnTo>
                  <a:lnTo>
                    <a:pt x="68169" y="31808"/>
                  </a:lnTo>
                  <a:lnTo>
                    <a:pt x="67974" y="31873"/>
                  </a:lnTo>
                  <a:lnTo>
                    <a:pt x="67714" y="32198"/>
                  </a:lnTo>
                  <a:lnTo>
                    <a:pt x="67714" y="32263"/>
                  </a:lnTo>
                  <a:lnTo>
                    <a:pt x="67519" y="32589"/>
                  </a:lnTo>
                  <a:lnTo>
                    <a:pt x="67454" y="32654"/>
                  </a:lnTo>
                  <a:lnTo>
                    <a:pt x="67193" y="33044"/>
                  </a:lnTo>
                  <a:lnTo>
                    <a:pt x="67193" y="33044"/>
                  </a:lnTo>
                  <a:lnTo>
                    <a:pt x="66933" y="33434"/>
                  </a:lnTo>
                  <a:lnTo>
                    <a:pt x="66868" y="33564"/>
                  </a:lnTo>
                  <a:cubicBezTo>
                    <a:pt x="66803" y="33629"/>
                    <a:pt x="66738" y="33760"/>
                    <a:pt x="66673" y="33825"/>
                  </a:cubicBezTo>
                  <a:lnTo>
                    <a:pt x="66673" y="33825"/>
                  </a:lnTo>
                  <a:lnTo>
                    <a:pt x="66673" y="33825"/>
                  </a:lnTo>
                  <a:cubicBezTo>
                    <a:pt x="65437" y="35776"/>
                    <a:pt x="64787" y="37467"/>
                    <a:pt x="66348" y="37207"/>
                  </a:cubicBezTo>
                  <a:cubicBezTo>
                    <a:pt x="69665" y="36622"/>
                    <a:pt x="70316" y="33109"/>
                    <a:pt x="70316" y="33109"/>
                  </a:cubicBezTo>
                  <a:cubicBezTo>
                    <a:pt x="70316" y="33109"/>
                    <a:pt x="69470" y="37792"/>
                    <a:pt x="71747" y="39028"/>
                  </a:cubicBezTo>
                  <a:cubicBezTo>
                    <a:pt x="71487" y="41370"/>
                    <a:pt x="71161" y="43516"/>
                    <a:pt x="70836" y="45273"/>
                  </a:cubicBezTo>
                  <a:cubicBezTo>
                    <a:pt x="70576" y="47094"/>
                    <a:pt x="70251" y="48525"/>
                    <a:pt x="70055" y="49631"/>
                  </a:cubicBezTo>
                  <a:cubicBezTo>
                    <a:pt x="69925" y="50151"/>
                    <a:pt x="69860" y="50542"/>
                    <a:pt x="69795" y="50867"/>
                  </a:cubicBezTo>
                  <a:cubicBezTo>
                    <a:pt x="69730" y="51127"/>
                    <a:pt x="69665" y="51257"/>
                    <a:pt x="69665" y="51257"/>
                  </a:cubicBezTo>
                  <a:cubicBezTo>
                    <a:pt x="69665" y="51257"/>
                    <a:pt x="69600" y="51842"/>
                    <a:pt x="69340" y="52883"/>
                  </a:cubicBezTo>
                  <a:cubicBezTo>
                    <a:pt x="69145" y="53924"/>
                    <a:pt x="68755" y="55420"/>
                    <a:pt x="68234" y="57176"/>
                  </a:cubicBezTo>
                  <a:cubicBezTo>
                    <a:pt x="67519" y="59713"/>
                    <a:pt x="66608" y="62250"/>
                    <a:pt x="65567" y="64722"/>
                  </a:cubicBezTo>
                  <a:lnTo>
                    <a:pt x="65307" y="64396"/>
                  </a:lnTo>
                  <a:lnTo>
                    <a:pt x="65242" y="64331"/>
                  </a:lnTo>
                  <a:lnTo>
                    <a:pt x="65242" y="64071"/>
                  </a:lnTo>
                  <a:cubicBezTo>
                    <a:pt x="65242" y="63941"/>
                    <a:pt x="65242" y="63876"/>
                    <a:pt x="65307" y="63746"/>
                  </a:cubicBezTo>
                  <a:lnTo>
                    <a:pt x="65437" y="63226"/>
                  </a:lnTo>
                  <a:cubicBezTo>
                    <a:pt x="65632" y="61795"/>
                    <a:pt x="65827" y="60364"/>
                    <a:pt x="65958" y="58933"/>
                  </a:cubicBezTo>
                  <a:lnTo>
                    <a:pt x="65958" y="58477"/>
                  </a:lnTo>
                  <a:cubicBezTo>
                    <a:pt x="66023" y="57762"/>
                    <a:pt x="66088" y="57046"/>
                    <a:pt x="66088" y="56331"/>
                  </a:cubicBezTo>
                  <a:lnTo>
                    <a:pt x="66088" y="56331"/>
                  </a:lnTo>
                  <a:cubicBezTo>
                    <a:pt x="66348" y="49241"/>
                    <a:pt x="65112" y="42541"/>
                    <a:pt x="63421" y="38638"/>
                  </a:cubicBezTo>
                  <a:lnTo>
                    <a:pt x="63291" y="38378"/>
                  </a:lnTo>
                  <a:lnTo>
                    <a:pt x="63096" y="37922"/>
                  </a:lnTo>
                  <a:cubicBezTo>
                    <a:pt x="63096" y="37857"/>
                    <a:pt x="63030" y="37727"/>
                    <a:pt x="62965" y="37597"/>
                  </a:cubicBezTo>
                  <a:cubicBezTo>
                    <a:pt x="62900" y="37532"/>
                    <a:pt x="62835" y="37402"/>
                    <a:pt x="62770" y="37272"/>
                  </a:cubicBezTo>
                  <a:cubicBezTo>
                    <a:pt x="62705" y="37207"/>
                    <a:pt x="62640" y="37077"/>
                    <a:pt x="62575" y="37012"/>
                  </a:cubicBezTo>
                  <a:cubicBezTo>
                    <a:pt x="62510" y="36882"/>
                    <a:pt x="62445" y="36817"/>
                    <a:pt x="62380" y="36687"/>
                  </a:cubicBezTo>
                  <a:lnTo>
                    <a:pt x="62250" y="36426"/>
                  </a:lnTo>
                  <a:lnTo>
                    <a:pt x="62055" y="36231"/>
                  </a:lnTo>
                  <a:lnTo>
                    <a:pt x="61860" y="35971"/>
                  </a:lnTo>
                  <a:lnTo>
                    <a:pt x="61664" y="35841"/>
                  </a:lnTo>
                  <a:cubicBezTo>
                    <a:pt x="61599" y="35776"/>
                    <a:pt x="61469" y="35711"/>
                    <a:pt x="61404" y="35646"/>
                  </a:cubicBezTo>
                  <a:cubicBezTo>
                    <a:pt x="61339" y="35646"/>
                    <a:pt x="61339" y="35581"/>
                    <a:pt x="61274" y="35516"/>
                  </a:cubicBezTo>
                  <a:cubicBezTo>
                    <a:pt x="61144" y="35451"/>
                    <a:pt x="61014" y="35451"/>
                    <a:pt x="60884" y="35386"/>
                  </a:cubicBezTo>
                  <a:cubicBezTo>
                    <a:pt x="60884" y="35386"/>
                    <a:pt x="60819" y="35386"/>
                    <a:pt x="60754" y="35386"/>
                  </a:cubicBezTo>
                  <a:cubicBezTo>
                    <a:pt x="60689" y="35386"/>
                    <a:pt x="60624" y="35386"/>
                    <a:pt x="60559" y="35386"/>
                  </a:cubicBezTo>
                  <a:lnTo>
                    <a:pt x="60364" y="35386"/>
                  </a:lnTo>
                  <a:lnTo>
                    <a:pt x="60168" y="35451"/>
                  </a:lnTo>
                  <a:lnTo>
                    <a:pt x="59973" y="35516"/>
                  </a:lnTo>
                  <a:lnTo>
                    <a:pt x="59778" y="35646"/>
                  </a:lnTo>
                  <a:lnTo>
                    <a:pt x="59648" y="35776"/>
                  </a:lnTo>
                  <a:cubicBezTo>
                    <a:pt x="59518" y="35841"/>
                    <a:pt x="59453" y="35906"/>
                    <a:pt x="59388" y="35971"/>
                  </a:cubicBezTo>
                  <a:lnTo>
                    <a:pt x="59258" y="36166"/>
                  </a:lnTo>
                  <a:cubicBezTo>
                    <a:pt x="59193" y="36231"/>
                    <a:pt x="59128" y="36361"/>
                    <a:pt x="59063" y="36491"/>
                  </a:cubicBezTo>
                  <a:lnTo>
                    <a:pt x="58933" y="36687"/>
                  </a:lnTo>
                  <a:cubicBezTo>
                    <a:pt x="58802" y="36882"/>
                    <a:pt x="58672" y="37142"/>
                    <a:pt x="58607" y="37337"/>
                  </a:cubicBezTo>
                  <a:cubicBezTo>
                    <a:pt x="58412" y="37727"/>
                    <a:pt x="58282" y="38053"/>
                    <a:pt x="58217" y="38443"/>
                  </a:cubicBezTo>
                  <a:cubicBezTo>
                    <a:pt x="58217" y="38573"/>
                    <a:pt x="58152" y="38638"/>
                    <a:pt x="58152" y="38768"/>
                  </a:cubicBezTo>
                  <a:cubicBezTo>
                    <a:pt x="58022" y="39093"/>
                    <a:pt x="57957" y="39484"/>
                    <a:pt x="57892" y="39874"/>
                  </a:cubicBezTo>
                  <a:lnTo>
                    <a:pt x="57892" y="39939"/>
                  </a:lnTo>
                  <a:cubicBezTo>
                    <a:pt x="57827" y="40394"/>
                    <a:pt x="57827" y="40850"/>
                    <a:pt x="57762" y="41370"/>
                  </a:cubicBezTo>
                  <a:lnTo>
                    <a:pt x="57762" y="41500"/>
                  </a:lnTo>
                  <a:lnTo>
                    <a:pt x="57762" y="42996"/>
                  </a:lnTo>
                  <a:lnTo>
                    <a:pt x="57762" y="42996"/>
                  </a:lnTo>
                  <a:cubicBezTo>
                    <a:pt x="57957" y="48850"/>
                    <a:pt x="60494" y="56201"/>
                    <a:pt x="62445" y="61144"/>
                  </a:cubicBezTo>
                  <a:cubicBezTo>
                    <a:pt x="61404" y="60168"/>
                    <a:pt x="60233" y="58867"/>
                    <a:pt x="58933" y="57502"/>
                  </a:cubicBezTo>
                  <a:cubicBezTo>
                    <a:pt x="56916" y="55420"/>
                    <a:pt x="54509" y="53013"/>
                    <a:pt x="51842" y="50542"/>
                  </a:cubicBezTo>
                  <a:cubicBezTo>
                    <a:pt x="52753" y="46964"/>
                    <a:pt x="46899" y="43321"/>
                    <a:pt x="46899" y="43321"/>
                  </a:cubicBezTo>
                  <a:lnTo>
                    <a:pt x="46899" y="43321"/>
                  </a:lnTo>
                  <a:lnTo>
                    <a:pt x="46899" y="43321"/>
                  </a:lnTo>
                  <a:lnTo>
                    <a:pt x="46964" y="43321"/>
                  </a:lnTo>
                  <a:lnTo>
                    <a:pt x="47029" y="43321"/>
                  </a:lnTo>
                  <a:lnTo>
                    <a:pt x="47029" y="43321"/>
                  </a:lnTo>
                  <a:lnTo>
                    <a:pt x="47159" y="43386"/>
                  </a:lnTo>
                  <a:lnTo>
                    <a:pt x="47159" y="43386"/>
                  </a:lnTo>
                  <a:lnTo>
                    <a:pt x="47224" y="43386"/>
                  </a:lnTo>
                  <a:lnTo>
                    <a:pt x="47224" y="43386"/>
                  </a:lnTo>
                  <a:cubicBezTo>
                    <a:pt x="48720" y="44167"/>
                    <a:pt x="54054" y="46639"/>
                    <a:pt x="54444" y="41110"/>
                  </a:cubicBezTo>
                  <a:cubicBezTo>
                    <a:pt x="54574" y="39939"/>
                    <a:pt x="53013" y="38768"/>
                    <a:pt x="50737" y="38183"/>
                  </a:cubicBezTo>
                  <a:lnTo>
                    <a:pt x="50737" y="38183"/>
                  </a:lnTo>
                  <a:cubicBezTo>
                    <a:pt x="50476" y="38118"/>
                    <a:pt x="50216" y="38053"/>
                    <a:pt x="49956" y="37988"/>
                  </a:cubicBezTo>
                  <a:lnTo>
                    <a:pt x="49761" y="37988"/>
                  </a:lnTo>
                  <a:lnTo>
                    <a:pt x="49176" y="37922"/>
                  </a:lnTo>
                  <a:lnTo>
                    <a:pt x="48915" y="37922"/>
                  </a:lnTo>
                  <a:cubicBezTo>
                    <a:pt x="48655" y="37922"/>
                    <a:pt x="48395" y="37922"/>
                    <a:pt x="48200" y="37857"/>
                  </a:cubicBezTo>
                  <a:lnTo>
                    <a:pt x="48070" y="37857"/>
                  </a:lnTo>
                  <a:lnTo>
                    <a:pt x="47224" y="37857"/>
                  </a:lnTo>
                  <a:lnTo>
                    <a:pt x="46964" y="37857"/>
                  </a:lnTo>
                  <a:lnTo>
                    <a:pt x="46313" y="37922"/>
                  </a:lnTo>
                  <a:lnTo>
                    <a:pt x="45988" y="37922"/>
                  </a:lnTo>
                  <a:lnTo>
                    <a:pt x="45273" y="38248"/>
                  </a:lnTo>
                  <a:lnTo>
                    <a:pt x="45078" y="38248"/>
                  </a:lnTo>
                  <a:lnTo>
                    <a:pt x="44557" y="38378"/>
                  </a:lnTo>
                  <a:cubicBezTo>
                    <a:pt x="44817" y="37727"/>
                    <a:pt x="44947" y="37077"/>
                    <a:pt x="45078" y="36426"/>
                  </a:cubicBezTo>
                  <a:cubicBezTo>
                    <a:pt x="50346" y="21661"/>
                    <a:pt x="32589" y="16717"/>
                    <a:pt x="28881" y="18539"/>
                  </a:cubicBezTo>
                  <a:cubicBezTo>
                    <a:pt x="28686" y="18669"/>
                    <a:pt x="28491" y="18734"/>
                    <a:pt x="28230" y="18799"/>
                  </a:cubicBezTo>
                  <a:lnTo>
                    <a:pt x="27840" y="18994"/>
                  </a:lnTo>
                  <a:cubicBezTo>
                    <a:pt x="25954" y="19579"/>
                    <a:pt x="24002" y="19774"/>
                    <a:pt x="22051" y="19514"/>
                  </a:cubicBezTo>
                  <a:cubicBezTo>
                    <a:pt x="20685" y="18994"/>
                    <a:pt x="19189" y="18604"/>
                    <a:pt x="19189" y="18799"/>
                  </a:cubicBezTo>
                  <a:cubicBezTo>
                    <a:pt x="19189" y="18994"/>
                    <a:pt x="19319" y="18994"/>
                    <a:pt x="19644" y="19189"/>
                  </a:cubicBezTo>
                  <a:cubicBezTo>
                    <a:pt x="19124" y="19059"/>
                    <a:pt x="18799" y="18994"/>
                    <a:pt x="18799" y="18994"/>
                  </a:cubicBezTo>
                  <a:cubicBezTo>
                    <a:pt x="18799" y="18994"/>
                    <a:pt x="18604" y="10278"/>
                    <a:pt x="14311" y="12424"/>
                  </a:cubicBezTo>
                  <a:cubicBezTo>
                    <a:pt x="14180" y="12489"/>
                    <a:pt x="14050" y="12554"/>
                    <a:pt x="13985" y="12619"/>
                  </a:cubicBezTo>
                  <a:lnTo>
                    <a:pt x="13855" y="12684"/>
                  </a:lnTo>
                  <a:lnTo>
                    <a:pt x="13660" y="12815"/>
                  </a:lnTo>
                  <a:lnTo>
                    <a:pt x="13595" y="12880"/>
                  </a:lnTo>
                  <a:cubicBezTo>
                    <a:pt x="13530" y="12945"/>
                    <a:pt x="13465" y="13010"/>
                    <a:pt x="13400" y="13075"/>
                  </a:cubicBezTo>
                  <a:lnTo>
                    <a:pt x="13335" y="13140"/>
                  </a:lnTo>
                  <a:lnTo>
                    <a:pt x="13205" y="13335"/>
                  </a:lnTo>
                  <a:cubicBezTo>
                    <a:pt x="13205" y="13335"/>
                    <a:pt x="13205" y="13400"/>
                    <a:pt x="13140" y="13400"/>
                  </a:cubicBezTo>
                  <a:lnTo>
                    <a:pt x="13075" y="13595"/>
                  </a:lnTo>
                  <a:lnTo>
                    <a:pt x="13010" y="13725"/>
                  </a:lnTo>
                  <a:cubicBezTo>
                    <a:pt x="13010" y="13790"/>
                    <a:pt x="12945" y="13920"/>
                    <a:pt x="12945" y="13985"/>
                  </a:cubicBezTo>
                  <a:lnTo>
                    <a:pt x="12945" y="13985"/>
                  </a:lnTo>
                  <a:cubicBezTo>
                    <a:pt x="12945" y="14115"/>
                    <a:pt x="12879" y="14180"/>
                    <a:pt x="12879" y="14311"/>
                  </a:cubicBezTo>
                  <a:lnTo>
                    <a:pt x="12879" y="14376"/>
                  </a:lnTo>
                  <a:cubicBezTo>
                    <a:pt x="12879" y="14506"/>
                    <a:pt x="12879" y="14571"/>
                    <a:pt x="12879" y="14636"/>
                  </a:cubicBezTo>
                  <a:lnTo>
                    <a:pt x="12879" y="14766"/>
                  </a:lnTo>
                  <a:lnTo>
                    <a:pt x="12879" y="14961"/>
                  </a:lnTo>
                  <a:lnTo>
                    <a:pt x="12879" y="15091"/>
                  </a:lnTo>
                  <a:lnTo>
                    <a:pt x="12879" y="15286"/>
                  </a:lnTo>
                  <a:lnTo>
                    <a:pt x="12879" y="15416"/>
                  </a:lnTo>
                  <a:cubicBezTo>
                    <a:pt x="12879" y="15546"/>
                    <a:pt x="12879" y="15612"/>
                    <a:pt x="12945" y="15677"/>
                  </a:cubicBezTo>
                  <a:lnTo>
                    <a:pt x="12945" y="15807"/>
                  </a:lnTo>
                  <a:lnTo>
                    <a:pt x="13010" y="16067"/>
                  </a:lnTo>
                  <a:lnTo>
                    <a:pt x="13010" y="16132"/>
                  </a:lnTo>
                  <a:cubicBezTo>
                    <a:pt x="13010" y="16262"/>
                    <a:pt x="13075" y="16392"/>
                    <a:pt x="13140" y="16457"/>
                  </a:cubicBezTo>
                  <a:lnTo>
                    <a:pt x="13205" y="16587"/>
                  </a:lnTo>
                  <a:lnTo>
                    <a:pt x="13270" y="16847"/>
                  </a:lnTo>
                  <a:lnTo>
                    <a:pt x="13335" y="16977"/>
                  </a:lnTo>
                  <a:lnTo>
                    <a:pt x="13465" y="17173"/>
                  </a:lnTo>
                  <a:cubicBezTo>
                    <a:pt x="13465" y="17238"/>
                    <a:pt x="13530" y="17303"/>
                    <a:pt x="13530" y="17368"/>
                  </a:cubicBezTo>
                  <a:cubicBezTo>
                    <a:pt x="13595" y="17433"/>
                    <a:pt x="13595" y="17498"/>
                    <a:pt x="13660" y="17563"/>
                  </a:cubicBezTo>
                  <a:cubicBezTo>
                    <a:pt x="13660" y="17628"/>
                    <a:pt x="13725" y="17628"/>
                    <a:pt x="13725" y="17693"/>
                  </a:cubicBezTo>
                  <a:lnTo>
                    <a:pt x="13855" y="17888"/>
                  </a:lnTo>
                  <a:lnTo>
                    <a:pt x="13920" y="18018"/>
                  </a:lnTo>
                  <a:cubicBezTo>
                    <a:pt x="13985" y="18083"/>
                    <a:pt x="13985" y="18148"/>
                    <a:pt x="14050" y="18213"/>
                  </a:cubicBezTo>
                  <a:lnTo>
                    <a:pt x="14245" y="18604"/>
                  </a:lnTo>
                  <a:lnTo>
                    <a:pt x="14311" y="18669"/>
                  </a:lnTo>
                  <a:cubicBezTo>
                    <a:pt x="14376" y="18734"/>
                    <a:pt x="14441" y="18799"/>
                    <a:pt x="14441" y="18864"/>
                  </a:cubicBezTo>
                  <a:cubicBezTo>
                    <a:pt x="14506" y="18929"/>
                    <a:pt x="14506" y="18929"/>
                    <a:pt x="14506" y="18994"/>
                  </a:cubicBezTo>
                  <a:lnTo>
                    <a:pt x="14701" y="19189"/>
                  </a:lnTo>
                  <a:lnTo>
                    <a:pt x="14701" y="19254"/>
                  </a:lnTo>
                  <a:lnTo>
                    <a:pt x="14896" y="19514"/>
                  </a:lnTo>
                  <a:lnTo>
                    <a:pt x="14896" y="19514"/>
                  </a:lnTo>
                  <a:lnTo>
                    <a:pt x="15091" y="19774"/>
                  </a:lnTo>
                  <a:lnTo>
                    <a:pt x="15091" y="19774"/>
                  </a:lnTo>
                  <a:cubicBezTo>
                    <a:pt x="15481" y="20230"/>
                    <a:pt x="15807" y="20620"/>
                    <a:pt x="16067" y="20945"/>
                  </a:cubicBezTo>
                  <a:cubicBezTo>
                    <a:pt x="15546" y="20360"/>
                    <a:pt x="14571" y="19319"/>
                    <a:pt x="13335" y="18278"/>
                  </a:cubicBezTo>
                  <a:lnTo>
                    <a:pt x="13335" y="18278"/>
                  </a:lnTo>
                  <a:lnTo>
                    <a:pt x="12945" y="17888"/>
                  </a:lnTo>
                  <a:lnTo>
                    <a:pt x="12945" y="17888"/>
                  </a:lnTo>
                  <a:lnTo>
                    <a:pt x="12489" y="17498"/>
                  </a:lnTo>
                  <a:lnTo>
                    <a:pt x="12489" y="17498"/>
                  </a:lnTo>
                  <a:cubicBezTo>
                    <a:pt x="11839" y="16977"/>
                    <a:pt x="11188" y="16522"/>
                    <a:pt x="10473" y="16067"/>
                  </a:cubicBezTo>
                  <a:lnTo>
                    <a:pt x="10408" y="16067"/>
                  </a:lnTo>
                  <a:lnTo>
                    <a:pt x="9952" y="15742"/>
                  </a:lnTo>
                  <a:lnTo>
                    <a:pt x="9822" y="15677"/>
                  </a:lnTo>
                  <a:lnTo>
                    <a:pt x="9432" y="15351"/>
                  </a:lnTo>
                  <a:lnTo>
                    <a:pt x="9302" y="15286"/>
                  </a:lnTo>
                  <a:lnTo>
                    <a:pt x="8912" y="15091"/>
                  </a:lnTo>
                  <a:lnTo>
                    <a:pt x="8782" y="15026"/>
                  </a:lnTo>
                  <a:lnTo>
                    <a:pt x="8391" y="14896"/>
                  </a:lnTo>
                  <a:lnTo>
                    <a:pt x="8261" y="14831"/>
                  </a:lnTo>
                  <a:lnTo>
                    <a:pt x="7871" y="14701"/>
                  </a:lnTo>
                  <a:lnTo>
                    <a:pt x="7741" y="14636"/>
                  </a:lnTo>
                  <a:cubicBezTo>
                    <a:pt x="7416" y="14506"/>
                    <a:pt x="7090" y="14441"/>
                    <a:pt x="6765" y="14441"/>
                  </a:cubicBezTo>
                  <a:lnTo>
                    <a:pt x="6635" y="14441"/>
                  </a:lnTo>
                  <a:lnTo>
                    <a:pt x="6245" y="14441"/>
                  </a:lnTo>
                  <a:lnTo>
                    <a:pt x="6115" y="14441"/>
                  </a:lnTo>
                  <a:lnTo>
                    <a:pt x="5789" y="14441"/>
                  </a:lnTo>
                  <a:lnTo>
                    <a:pt x="5659" y="14441"/>
                  </a:lnTo>
                  <a:lnTo>
                    <a:pt x="5399" y="14571"/>
                  </a:lnTo>
                  <a:lnTo>
                    <a:pt x="5204" y="14636"/>
                  </a:lnTo>
                  <a:lnTo>
                    <a:pt x="4944" y="14766"/>
                  </a:lnTo>
                  <a:cubicBezTo>
                    <a:pt x="4879" y="14766"/>
                    <a:pt x="4814" y="14766"/>
                    <a:pt x="4814" y="14831"/>
                  </a:cubicBezTo>
                  <a:lnTo>
                    <a:pt x="4554" y="14961"/>
                  </a:lnTo>
                  <a:lnTo>
                    <a:pt x="4358" y="15091"/>
                  </a:lnTo>
                  <a:lnTo>
                    <a:pt x="4163" y="15286"/>
                  </a:lnTo>
                  <a:lnTo>
                    <a:pt x="4033" y="15416"/>
                  </a:lnTo>
                  <a:cubicBezTo>
                    <a:pt x="3903" y="15546"/>
                    <a:pt x="3773" y="15677"/>
                    <a:pt x="3708" y="15807"/>
                  </a:cubicBezTo>
                  <a:cubicBezTo>
                    <a:pt x="0" y="20750"/>
                    <a:pt x="12814" y="25759"/>
                    <a:pt x="12814" y="25759"/>
                  </a:cubicBezTo>
                  <a:cubicBezTo>
                    <a:pt x="12814" y="25759"/>
                    <a:pt x="2927" y="24133"/>
                    <a:pt x="2147" y="28491"/>
                  </a:cubicBezTo>
                  <a:cubicBezTo>
                    <a:pt x="1366" y="32849"/>
                    <a:pt x="11969" y="28946"/>
                    <a:pt x="11969" y="28946"/>
                  </a:cubicBezTo>
                  <a:cubicBezTo>
                    <a:pt x="12164" y="29076"/>
                    <a:pt x="12359" y="29336"/>
                    <a:pt x="12554" y="29531"/>
                  </a:cubicBezTo>
                  <a:lnTo>
                    <a:pt x="12294" y="29531"/>
                  </a:lnTo>
                  <a:cubicBezTo>
                    <a:pt x="12294" y="29531"/>
                    <a:pt x="12489" y="29792"/>
                    <a:pt x="12814" y="30117"/>
                  </a:cubicBezTo>
                  <a:lnTo>
                    <a:pt x="13140" y="30442"/>
                  </a:lnTo>
                  <a:cubicBezTo>
                    <a:pt x="15611" y="35191"/>
                    <a:pt x="11058" y="42216"/>
                    <a:pt x="19384" y="49306"/>
                  </a:cubicBezTo>
                  <a:lnTo>
                    <a:pt x="19384" y="49306"/>
                  </a:lnTo>
                  <a:cubicBezTo>
                    <a:pt x="19709" y="49566"/>
                    <a:pt x="20100" y="49891"/>
                    <a:pt x="20425" y="50086"/>
                  </a:cubicBezTo>
                  <a:cubicBezTo>
                    <a:pt x="27255" y="55225"/>
                    <a:pt x="33369" y="51712"/>
                    <a:pt x="37012" y="48330"/>
                  </a:cubicBezTo>
                  <a:lnTo>
                    <a:pt x="37012" y="48330"/>
                  </a:lnTo>
                  <a:cubicBezTo>
                    <a:pt x="37012" y="48395"/>
                    <a:pt x="37077" y="48460"/>
                    <a:pt x="37077" y="48525"/>
                  </a:cubicBezTo>
                  <a:cubicBezTo>
                    <a:pt x="37077" y="48655"/>
                    <a:pt x="37142" y="48850"/>
                    <a:pt x="37207" y="48980"/>
                  </a:cubicBezTo>
                  <a:lnTo>
                    <a:pt x="37272" y="49176"/>
                  </a:lnTo>
                  <a:lnTo>
                    <a:pt x="37337" y="49631"/>
                  </a:lnTo>
                  <a:lnTo>
                    <a:pt x="37402" y="49826"/>
                  </a:lnTo>
                  <a:cubicBezTo>
                    <a:pt x="37467" y="49956"/>
                    <a:pt x="37532" y="50151"/>
                    <a:pt x="37532" y="50346"/>
                  </a:cubicBezTo>
                  <a:lnTo>
                    <a:pt x="37597" y="50476"/>
                  </a:lnTo>
                  <a:cubicBezTo>
                    <a:pt x="37662" y="50672"/>
                    <a:pt x="37727" y="50867"/>
                    <a:pt x="37727" y="51062"/>
                  </a:cubicBezTo>
                  <a:lnTo>
                    <a:pt x="37727" y="51192"/>
                  </a:lnTo>
                  <a:cubicBezTo>
                    <a:pt x="37792" y="51387"/>
                    <a:pt x="37857" y="51582"/>
                    <a:pt x="37922" y="51777"/>
                  </a:cubicBezTo>
                  <a:lnTo>
                    <a:pt x="37922" y="51908"/>
                  </a:lnTo>
                  <a:cubicBezTo>
                    <a:pt x="38118" y="52623"/>
                    <a:pt x="38378" y="53339"/>
                    <a:pt x="38638" y="54054"/>
                  </a:cubicBezTo>
                  <a:lnTo>
                    <a:pt x="38638" y="54054"/>
                  </a:lnTo>
                  <a:lnTo>
                    <a:pt x="38638" y="54054"/>
                  </a:lnTo>
                  <a:cubicBezTo>
                    <a:pt x="39744" y="57306"/>
                    <a:pt x="41110" y="59713"/>
                    <a:pt x="42281" y="57632"/>
                  </a:cubicBezTo>
                  <a:cubicBezTo>
                    <a:pt x="44687" y="53143"/>
                    <a:pt x="41175" y="49045"/>
                    <a:pt x="41175" y="49045"/>
                  </a:cubicBezTo>
                  <a:cubicBezTo>
                    <a:pt x="41175" y="49045"/>
                    <a:pt x="45923" y="54509"/>
                    <a:pt x="49566" y="52948"/>
                  </a:cubicBezTo>
                  <a:cubicBezTo>
                    <a:pt x="52038" y="55420"/>
                    <a:pt x="54249" y="57827"/>
                    <a:pt x="56070" y="59908"/>
                  </a:cubicBezTo>
                  <a:cubicBezTo>
                    <a:pt x="57892" y="61990"/>
                    <a:pt x="59323" y="63746"/>
                    <a:pt x="60429" y="64982"/>
                  </a:cubicBezTo>
                  <a:cubicBezTo>
                    <a:pt x="60949" y="65567"/>
                    <a:pt x="61339" y="66088"/>
                    <a:pt x="61599" y="66413"/>
                  </a:cubicBezTo>
                  <a:lnTo>
                    <a:pt x="61990" y="66933"/>
                  </a:lnTo>
                  <a:lnTo>
                    <a:pt x="63616" y="68885"/>
                  </a:lnTo>
                  <a:cubicBezTo>
                    <a:pt x="64592" y="70121"/>
                    <a:pt x="66088" y="71942"/>
                    <a:pt x="67584" y="74218"/>
                  </a:cubicBezTo>
                  <a:cubicBezTo>
                    <a:pt x="70446" y="78186"/>
                    <a:pt x="72983" y="82349"/>
                    <a:pt x="75324" y="86707"/>
                  </a:cubicBezTo>
                  <a:lnTo>
                    <a:pt x="74674" y="86187"/>
                  </a:lnTo>
                  <a:cubicBezTo>
                    <a:pt x="74153" y="85472"/>
                    <a:pt x="73698" y="84821"/>
                    <a:pt x="73178" y="84106"/>
                  </a:cubicBezTo>
                  <a:lnTo>
                    <a:pt x="72918" y="83845"/>
                  </a:lnTo>
                  <a:cubicBezTo>
                    <a:pt x="72267" y="82935"/>
                    <a:pt x="71552" y="82154"/>
                    <a:pt x="70836" y="81309"/>
                  </a:cubicBezTo>
                  <a:lnTo>
                    <a:pt x="70641" y="81048"/>
                  </a:lnTo>
                  <a:cubicBezTo>
                    <a:pt x="69925" y="80268"/>
                    <a:pt x="69210" y="79422"/>
                    <a:pt x="68429" y="78642"/>
                  </a:cubicBezTo>
                  <a:lnTo>
                    <a:pt x="68234" y="78381"/>
                  </a:lnTo>
                  <a:cubicBezTo>
                    <a:pt x="60233" y="69925"/>
                    <a:pt x="50802" y="63681"/>
                    <a:pt x="44557" y="61469"/>
                  </a:cubicBezTo>
                  <a:lnTo>
                    <a:pt x="44492" y="61469"/>
                  </a:lnTo>
                  <a:cubicBezTo>
                    <a:pt x="44167" y="61339"/>
                    <a:pt x="43842" y="61209"/>
                    <a:pt x="43516" y="61144"/>
                  </a:cubicBezTo>
                  <a:lnTo>
                    <a:pt x="43386" y="61144"/>
                  </a:lnTo>
                  <a:cubicBezTo>
                    <a:pt x="43061" y="61014"/>
                    <a:pt x="42736" y="60949"/>
                    <a:pt x="42411" y="60884"/>
                  </a:cubicBezTo>
                  <a:lnTo>
                    <a:pt x="42411" y="60884"/>
                  </a:lnTo>
                  <a:cubicBezTo>
                    <a:pt x="42150" y="60819"/>
                    <a:pt x="41825" y="60754"/>
                    <a:pt x="41500" y="60689"/>
                  </a:cubicBezTo>
                  <a:lnTo>
                    <a:pt x="41500" y="60689"/>
                  </a:lnTo>
                  <a:cubicBezTo>
                    <a:pt x="41240" y="60689"/>
                    <a:pt x="40980" y="60624"/>
                    <a:pt x="40719" y="60624"/>
                  </a:cubicBezTo>
                  <a:lnTo>
                    <a:pt x="40589" y="60624"/>
                  </a:lnTo>
                  <a:cubicBezTo>
                    <a:pt x="40394" y="60624"/>
                    <a:pt x="40134" y="60624"/>
                    <a:pt x="39939" y="60624"/>
                  </a:cubicBezTo>
                  <a:lnTo>
                    <a:pt x="39874" y="60624"/>
                  </a:lnTo>
                  <a:cubicBezTo>
                    <a:pt x="39679" y="60624"/>
                    <a:pt x="39484" y="60689"/>
                    <a:pt x="39223" y="60754"/>
                  </a:cubicBezTo>
                  <a:lnTo>
                    <a:pt x="39223" y="60754"/>
                  </a:lnTo>
                  <a:cubicBezTo>
                    <a:pt x="39093" y="60754"/>
                    <a:pt x="38898" y="60884"/>
                    <a:pt x="38768" y="60949"/>
                  </a:cubicBezTo>
                  <a:lnTo>
                    <a:pt x="38768" y="60949"/>
                  </a:lnTo>
                  <a:cubicBezTo>
                    <a:pt x="38573" y="61014"/>
                    <a:pt x="38443" y="61144"/>
                    <a:pt x="38378" y="61209"/>
                  </a:cubicBezTo>
                  <a:lnTo>
                    <a:pt x="38313" y="61274"/>
                  </a:lnTo>
                  <a:cubicBezTo>
                    <a:pt x="38183" y="61404"/>
                    <a:pt x="38118" y="61534"/>
                    <a:pt x="37987" y="61664"/>
                  </a:cubicBezTo>
                  <a:lnTo>
                    <a:pt x="37987" y="61730"/>
                  </a:lnTo>
                  <a:cubicBezTo>
                    <a:pt x="37922" y="61860"/>
                    <a:pt x="37857" y="62055"/>
                    <a:pt x="37857" y="62250"/>
                  </a:cubicBezTo>
                  <a:lnTo>
                    <a:pt x="37857" y="62250"/>
                  </a:lnTo>
                  <a:cubicBezTo>
                    <a:pt x="37792" y="62445"/>
                    <a:pt x="37792" y="62640"/>
                    <a:pt x="37792" y="62835"/>
                  </a:cubicBezTo>
                  <a:lnTo>
                    <a:pt x="37792" y="62900"/>
                  </a:lnTo>
                  <a:cubicBezTo>
                    <a:pt x="37792" y="63096"/>
                    <a:pt x="37792" y="63356"/>
                    <a:pt x="37857" y="63616"/>
                  </a:cubicBezTo>
                  <a:lnTo>
                    <a:pt x="37857" y="63681"/>
                  </a:lnTo>
                  <a:cubicBezTo>
                    <a:pt x="37922" y="64006"/>
                    <a:pt x="37987" y="64266"/>
                    <a:pt x="38053" y="64527"/>
                  </a:cubicBezTo>
                  <a:cubicBezTo>
                    <a:pt x="38053" y="64592"/>
                    <a:pt x="38053" y="64592"/>
                    <a:pt x="38053" y="64657"/>
                  </a:cubicBezTo>
                  <a:cubicBezTo>
                    <a:pt x="38183" y="64982"/>
                    <a:pt x="38313" y="65242"/>
                    <a:pt x="38443" y="65567"/>
                  </a:cubicBezTo>
                  <a:cubicBezTo>
                    <a:pt x="38508" y="65827"/>
                    <a:pt x="38638" y="66088"/>
                    <a:pt x="38768" y="66348"/>
                  </a:cubicBezTo>
                  <a:cubicBezTo>
                    <a:pt x="38768" y="66413"/>
                    <a:pt x="38833" y="66478"/>
                    <a:pt x="38898" y="66543"/>
                  </a:cubicBezTo>
                  <a:cubicBezTo>
                    <a:pt x="39028" y="66803"/>
                    <a:pt x="39158" y="67063"/>
                    <a:pt x="39288" y="67324"/>
                  </a:cubicBezTo>
                  <a:lnTo>
                    <a:pt x="39288" y="67324"/>
                  </a:lnTo>
                  <a:cubicBezTo>
                    <a:pt x="39484" y="67584"/>
                    <a:pt x="39679" y="67844"/>
                    <a:pt x="39874" y="68104"/>
                  </a:cubicBezTo>
                  <a:lnTo>
                    <a:pt x="39874" y="68169"/>
                  </a:lnTo>
                  <a:cubicBezTo>
                    <a:pt x="47679" y="79162"/>
                    <a:pt x="73113" y="88073"/>
                    <a:pt x="76625" y="89244"/>
                  </a:cubicBezTo>
                  <a:cubicBezTo>
                    <a:pt x="77081" y="90155"/>
                    <a:pt x="77536" y="91000"/>
                    <a:pt x="77926" y="91911"/>
                  </a:cubicBezTo>
                  <a:cubicBezTo>
                    <a:pt x="81178" y="98611"/>
                    <a:pt x="84236" y="105441"/>
                    <a:pt x="86642" y="110514"/>
                  </a:cubicBezTo>
                  <a:lnTo>
                    <a:pt x="87163" y="111620"/>
                  </a:lnTo>
                  <a:cubicBezTo>
                    <a:pt x="87358" y="113181"/>
                    <a:pt x="87488" y="114092"/>
                    <a:pt x="87618" y="114092"/>
                  </a:cubicBezTo>
                  <a:cubicBezTo>
                    <a:pt x="87813" y="114092"/>
                    <a:pt x="87813" y="113767"/>
                    <a:pt x="87943" y="113116"/>
                  </a:cubicBezTo>
                  <a:cubicBezTo>
                    <a:pt x="88789" y="114938"/>
                    <a:pt x="89569" y="116369"/>
                    <a:pt x="90155" y="117344"/>
                  </a:cubicBezTo>
                  <a:lnTo>
                    <a:pt x="90545" y="116564"/>
                  </a:lnTo>
                  <a:cubicBezTo>
                    <a:pt x="90090" y="115198"/>
                    <a:pt x="89374" y="113377"/>
                    <a:pt x="88594" y="111165"/>
                  </a:cubicBezTo>
                  <a:cubicBezTo>
                    <a:pt x="89569" y="107522"/>
                    <a:pt x="97375" y="79552"/>
                    <a:pt x="95229" y="61469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0"/>
            <p:cNvSpPr/>
            <p:nvPr/>
          </p:nvSpPr>
          <p:spPr>
            <a:xfrm>
              <a:off x="5333552" y="1303337"/>
              <a:ext cx="2617258" cy="3294639"/>
            </a:xfrm>
            <a:custGeom>
              <a:avLst/>
              <a:gdLst/>
              <a:ahLst/>
              <a:cxnLst/>
              <a:rect l="l" t="t" r="r" b="b"/>
              <a:pathLst>
                <a:path w="71878" h="90481" extrusionOk="0">
                  <a:moveTo>
                    <a:pt x="71877" y="89634"/>
                  </a:moveTo>
                  <a:cubicBezTo>
                    <a:pt x="71292" y="88073"/>
                    <a:pt x="70446" y="85797"/>
                    <a:pt x="69406" y="83000"/>
                  </a:cubicBezTo>
                  <a:cubicBezTo>
                    <a:pt x="67389" y="77796"/>
                    <a:pt x="64852" y="70771"/>
                    <a:pt x="61860" y="63811"/>
                  </a:cubicBezTo>
                  <a:cubicBezTo>
                    <a:pt x="59128" y="57436"/>
                    <a:pt x="55876" y="51257"/>
                    <a:pt x="52103" y="45403"/>
                  </a:cubicBezTo>
                  <a:cubicBezTo>
                    <a:pt x="50607" y="42931"/>
                    <a:pt x="49111" y="41045"/>
                    <a:pt x="48135" y="39679"/>
                  </a:cubicBezTo>
                  <a:lnTo>
                    <a:pt x="46509" y="37597"/>
                  </a:lnTo>
                  <a:lnTo>
                    <a:pt x="46119" y="37077"/>
                  </a:lnTo>
                  <a:cubicBezTo>
                    <a:pt x="45794" y="36752"/>
                    <a:pt x="45403" y="36296"/>
                    <a:pt x="44818" y="35646"/>
                  </a:cubicBezTo>
                  <a:cubicBezTo>
                    <a:pt x="43712" y="34410"/>
                    <a:pt x="42151" y="32654"/>
                    <a:pt x="40200" y="30637"/>
                  </a:cubicBezTo>
                  <a:cubicBezTo>
                    <a:pt x="35451" y="25629"/>
                    <a:pt x="30378" y="20945"/>
                    <a:pt x="25044" y="16587"/>
                  </a:cubicBezTo>
                  <a:cubicBezTo>
                    <a:pt x="19710" y="12229"/>
                    <a:pt x="14116" y="8196"/>
                    <a:pt x="8327" y="4553"/>
                  </a:cubicBezTo>
                  <a:lnTo>
                    <a:pt x="6636" y="3448"/>
                  </a:lnTo>
                  <a:lnTo>
                    <a:pt x="5075" y="2537"/>
                  </a:lnTo>
                  <a:cubicBezTo>
                    <a:pt x="4034" y="2017"/>
                    <a:pt x="3188" y="1496"/>
                    <a:pt x="2473" y="1171"/>
                  </a:cubicBezTo>
                  <a:cubicBezTo>
                    <a:pt x="1042" y="391"/>
                    <a:pt x="131" y="0"/>
                    <a:pt x="66" y="65"/>
                  </a:cubicBezTo>
                  <a:cubicBezTo>
                    <a:pt x="1" y="195"/>
                    <a:pt x="716" y="846"/>
                    <a:pt x="2017" y="1822"/>
                  </a:cubicBezTo>
                  <a:cubicBezTo>
                    <a:pt x="2668" y="2342"/>
                    <a:pt x="3448" y="2927"/>
                    <a:pt x="4359" y="3578"/>
                  </a:cubicBezTo>
                  <a:lnTo>
                    <a:pt x="5855" y="4619"/>
                  </a:lnTo>
                  <a:lnTo>
                    <a:pt x="7416" y="5854"/>
                  </a:lnTo>
                  <a:lnTo>
                    <a:pt x="11059" y="8521"/>
                  </a:lnTo>
                  <a:cubicBezTo>
                    <a:pt x="12360" y="9497"/>
                    <a:pt x="13596" y="10603"/>
                    <a:pt x="14962" y="11709"/>
                  </a:cubicBezTo>
                  <a:lnTo>
                    <a:pt x="17043" y="13335"/>
                  </a:lnTo>
                  <a:cubicBezTo>
                    <a:pt x="17694" y="13855"/>
                    <a:pt x="18409" y="14506"/>
                    <a:pt x="19060" y="15091"/>
                  </a:cubicBezTo>
                  <a:cubicBezTo>
                    <a:pt x="20426" y="16262"/>
                    <a:pt x="21857" y="17433"/>
                    <a:pt x="23223" y="18734"/>
                  </a:cubicBezTo>
                  <a:cubicBezTo>
                    <a:pt x="28231" y="23287"/>
                    <a:pt x="32980" y="28100"/>
                    <a:pt x="37533" y="33109"/>
                  </a:cubicBezTo>
                  <a:cubicBezTo>
                    <a:pt x="39289" y="35190"/>
                    <a:pt x="40785" y="37012"/>
                    <a:pt x="41826" y="38248"/>
                  </a:cubicBezTo>
                  <a:cubicBezTo>
                    <a:pt x="42346" y="38833"/>
                    <a:pt x="42737" y="39353"/>
                    <a:pt x="42997" y="39679"/>
                  </a:cubicBezTo>
                  <a:lnTo>
                    <a:pt x="43452" y="40199"/>
                  </a:lnTo>
                  <a:lnTo>
                    <a:pt x="45078" y="42085"/>
                  </a:lnTo>
                  <a:cubicBezTo>
                    <a:pt x="46054" y="43386"/>
                    <a:pt x="47485" y="45208"/>
                    <a:pt x="49046" y="47419"/>
                  </a:cubicBezTo>
                  <a:cubicBezTo>
                    <a:pt x="52884" y="53013"/>
                    <a:pt x="56331" y="58932"/>
                    <a:pt x="59258" y="65047"/>
                  </a:cubicBezTo>
                  <a:cubicBezTo>
                    <a:pt x="62511" y="71682"/>
                    <a:pt x="65503" y="78577"/>
                    <a:pt x="67975" y="83650"/>
                  </a:cubicBezTo>
                  <a:cubicBezTo>
                    <a:pt x="69406" y="86642"/>
                    <a:pt x="70642" y="89049"/>
                    <a:pt x="71422" y="904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0"/>
            <p:cNvSpPr/>
            <p:nvPr/>
          </p:nvSpPr>
          <p:spPr>
            <a:xfrm>
              <a:off x="7450067" y="2063872"/>
              <a:ext cx="915265" cy="2320933"/>
            </a:xfrm>
            <a:custGeom>
              <a:avLst/>
              <a:gdLst/>
              <a:ahLst/>
              <a:cxnLst/>
              <a:rect l="l" t="t" r="r" b="b"/>
              <a:pathLst>
                <a:path w="25136" h="63740" extrusionOk="0">
                  <a:moveTo>
                    <a:pt x="11037" y="1"/>
                  </a:moveTo>
                  <a:cubicBezTo>
                    <a:pt x="3486" y="1"/>
                    <a:pt x="0" y="35756"/>
                    <a:pt x="11281" y="62114"/>
                  </a:cubicBezTo>
                  <a:lnTo>
                    <a:pt x="11606" y="63740"/>
                  </a:lnTo>
                  <a:cubicBezTo>
                    <a:pt x="11606" y="63740"/>
                    <a:pt x="25136" y="18207"/>
                    <a:pt x="15053" y="3116"/>
                  </a:cubicBezTo>
                  <a:cubicBezTo>
                    <a:pt x="13636" y="972"/>
                    <a:pt x="12281" y="1"/>
                    <a:pt x="11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0"/>
            <p:cNvSpPr/>
            <p:nvPr/>
          </p:nvSpPr>
          <p:spPr>
            <a:xfrm>
              <a:off x="7652379" y="2063435"/>
              <a:ext cx="473727" cy="561590"/>
            </a:xfrm>
            <a:custGeom>
              <a:avLst/>
              <a:gdLst/>
              <a:ahLst/>
              <a:cxnLst/>
              <a:rect l="l" t="t" r="r" b="b"/>
              <a:pathLst>
                <a:path w="13010" h="15423" extrusionOk="0">
                  <a:moveTo>
                    <a:pt x="5477" y="0"/>
                  </a:moveTo>
                  <a:cubicBezTo>
                    <a:pt x="3185" y="0"/>
                    <a:pt x="1265" y="3305"/>
                    <a:pt x="1" y="8657"/>
                  </a:cubicBezTo>
                  <a:cubicBezTo>
                    <a:pt x="3968" y="8787"/>
                    <a:pt x="7806" y="10414"/>
                    <a:pt x="10733" y="13146"/>
                  </a:cubicBezTo>
                  <a:cubicBezTo>
                    <a:pt x="11514" y="13861"/>
                    <a:pt x="12294" y="14642"/>
                    <a:pt x="13010" y="15422"/>
                  </a:cubicBezTo>
                  <a:cubicBezTo>
                    <a:pt x="12620" y="10479"/>
                    <a:pt x="11579" y="6186"/>
                    <a:pt x="9497" y="3128"/>
                  </a:cubicBezTo>
                  <a:cubicBezTo>
                    <a:pt x="8078" y="976"/>
                    <a:pt x="6722" y="0"/>
                    <a:pt x="547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0"/>
            <p:cNvSpPr/>
            <p:nvPr/>
          </p:nvSpPr>
          <p:spPr>
            <a:xfrm>
              <a:off x="7600271" y="3084509"/>
              <a:ext cx="473727" cy="1300327"/>
            </a:xfrm>
            <a:custGeom>
              <a:avLst/>
              <a:gdLst/>
              <a:ahLst/>
              <a:cxnLst/>
              <a:rect l="l" t="t" r="r" b="b"/>
              <a:pathLst>
                <a:path w="13010" h="35711" extrusionOk="0">
                  <a:moveTo>
                    <a:pt x="1" y="0"/>
                  </a:moveTo>
                  <a:lnTo>
                    <a:pt x="1" y="0"/>
                  </a:lnTo>
                  <a:cubicBezTo>
                    <a:pt x="391" y="10863"/>
                    <a:pt x="2537" y="23287"/>
                    <a:pt x="7156" y="34085"/>
                  </a:cubicBezTo>
                  <a:lnTo>
                    <a:pt x="7481" y="35711"/>
                  </a:lnTo>
                  <a:cubicBezTo>
                    <a:pt x="9823" y="27515"/>
                    <a:pt x="11709" y="19189"/>
                    <a:pt x="13010" y="10798"/>
                  </a:cubicBezTo>
                  <a:cubicBezTo>
                    <a:pt x="8131" y="7936"/>
                    <a:pt x="3708" y="4293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0"/>
            <p:cNvSpPr/>
            <p:nvPr/>
          </p:nvSpPr>
          <p:spPr>
            <a:xfrm>
              <a:off x="7792132" y="2272085"/>
              <a:ext cx="113716" cy="2207471"/>
            </a:xfrm>
            <a:custGeom>
              <a:avLst/>
              <a:gdLst/>
              <a:ahLst/>
              <a:cxnLst/>
              <a:rect l="l" t="t" r="r" b="b"/>
              <a:pathLst>
                <a:path w="3123" h="60624" extrusionOk="0">
                  <a:moveTo>
                    <a:pt x="1692" y="0"/>
                  </a:moveTo>
                  <a:cubicBezTo>
                    <a:pt x="2147" y="0"/>
                    <a:pt x="2602" y="7546"/>
                    <a:pt x="2927" y="15156"/>
                  </a:cubicBezTo>
                  <a:cubicBezTo>
                    <a:pt x="3123" y="22702"/>
                    <a:pt x="3123" y="30312"/>
                    <a:pt x="3123" y="30312"/>
                  </a:cubicBezTo>
                  <a:cubicBezTo>
                    <a:pt x="3123" y="30312"/>
                    <a:pt x="2797" y="37857"/>
                    <a:pt x="2407" y="45468"/>
                  </a:cubicBezTo>
                  <a:cubicBezTo>
                    <a:pt x="2212" y="53013"/>
                    <a:pt x="1887" y="60559"/>
                    <a:pt x="1431" y="60624"/>
                  </a:cubicBezTo>
                  <a:cubicBezTo>
                    <a:pt x="976" y="60624"/>
                    <a:pt x="521" y="53013"/>
                    <a:pt x="195" y="45468"/>
                  </a:cubicBezTo>
                  <a:cubicBezTo>
                    <a:pt x="0" y="37857"/>
                    <a:pt x="0" y="30247"/>
                    <a:pt x="0" y="30247"/>
                  </a:cubicBezTo>
                  <a:cubicBezTo>
                    <a:pt x="0" y="30247"/>
                    <a:pt x="261" y="22702"/>
                    <a:pt x="716" y="15156"/>
                  </a:cubicBezTo>
                  <a:cubicBezTo>
                    <a:pt x="911" y="7611"/>
                    <a:pt x="1301" y="0"/>
                    <a:pt x="1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0"/>
            <p:cNvSpPr/>
            <p:nvPr/>
          </p:nvSpPr>
          <p:spPr>
            <a:xfrm>
              <a:off x="5998711" y="2529347"/>
              <a:ext cx="1459449" cy="1050173"/>
            </a:xfrm>
            <a:custGeom>
              <a:avLst/>
              <a:gdLst/>
              <a:ahLst/>
              <a:cxnLst/>
              <a:rect l="l" t="t" r="r" b="b"/>
              <a:pathLst>
                <a:path w="40081" h="28841" extrusionOk="0">
                  <a:moveTo>
                    <a:pt x="3475" y="0"/>
                  </a:moveTo>
                  <a:cubicBezTo>
                    <a:pt x="988" y="0"/>
                    <a:pt x="1" y="1535"/>
                    <a:pt x="1443" y="4969"/>
                  </a:cubicBezTo>
                  <a:cubicBezTo>
                    <a:pt x="6842" y="17978"/>
                    <a:pt x="40081" y="28841"/>
                    <a:pt x="40081" y="28841"/>
                  </a:cubicBezTo>
                  <a:lnTo>
                    <a:pt x="39170" y="27930"/>
                  </a:lnTo>
                  <a:cubicBezTo>
                    <a:pt x="29020" y="11939"/>
                    <a:pt x="10412" y="0"/>
                    <a:pt x="3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5999585" y="2530148"/>
              <a:ext cx="361977" cy="426463"/>
            </a:xfrm>
            <a:custGeom>
              <a:avLst/>
              <a:gdLst/>
              <a:ahLst/>
              <a:cxnLst/>
              <a:rect l="l" t="t" r="r" b="b"/>
              <a:pathLst>
                <a:path w="9941" h="11712" extrusionOk="0">
                  <a:moveTo>
                    <a:pt x="3441" y="1"/>
                  </a:moveTo>
                  <a:cubicBezTo>
                    <a:pt x="969" y="1"/>
                    <a:pt x="1" y="1520"/>
                    <a:pt x="1419" y="4947"/>
                  </a:cubicBezTo>
                  <a:cubicBezTo>
                    <a:pt x="2655" y="7549"/>
                    <a:pt x="4476" y="9890"/>
                    <a:pt x="6753" y="11712"/>
                  </a:cubicBezTo>
                  <a:cubicBezTo>
                    <a:pt x="6558" y="8134"/>
                    <a:pt x="7729" y="4622"/>
                    <a:pt x="9940" y="1825"/>
                  </a:cubicBezTo>
                  <a:cubicBezTo>
                    <a:pt x="7298" y="645"/>
                    <a:pt x="5051" y="1"/>
                    <a:pt x="344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>
              <a:off x="7095767" y="3134250"/>
              <a:ext cx="360047" cy="445288"/>
            </a:xfrm>
            <a:custGeom>
              <a:avLst/>
              <a:gdLst/>
              <a:ahLst/>
              <a:cxnLst/>
              <a:rect l="l" t="t" r="r" b="b"/>
              <a:pathLst>
                <a:path w="9888" h="12229" extrusionOk="0">
                  <a:moveTo>
                    <a:pt x="1" y="0"/>
                  </a:moveTo>
                  <a:lnTo>
                    <a:pt x="1" y="0"/>
                  </a:lnTo>
                  <a:cubicBezTo>
                    <a:pt x="131" y="260"/>
                    <a:pt x="261" y="521"/>
                    <a:pt x="456" y="781"/>
                  </a:cubicBezTo>
                  <a:cubicBezTo>
                    <a:pt x="1887" y="3448"/>
                    <a:pt x="2602" y="6440"/>
                    <a:pt x="2537" y="9497"/>
                  </a:cubicBezTo>
                  <a:cubicBezTo>
                    <a:pt x="6896" y="11253"/>
                    <a:pt x="9888" y="12229"/>
                    <a:pt x="9888" y="12229"/>
                  </a:cubicBezTo>
                  <a:lnTo>
                    <a:pt x="9042" y="11318"/>
                  </a:lnTo>
                  <a:cubicBezTo>
                    <a:pt x="6440" y="7220"/>
                    <a:pt x="3383" y="344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0"/>
            <p:cNvSpPr/>
            <p:nvPr/>
          </p:nvSpPr>
          <p:spPr>
            <a:xfrm>
              <a:off x="6160204" y="2646307"/>
              <a:ext cx="1373771" cy="966388"/>
            </a:xfrm>
            <a:custGeom>
              <a:avLst/>
              <a:gdLst/>
              <a:ahLst/>
              <a:cxnLst/>
              <a:rect l="l" t="t" r="r" b="b"/>
              <a:pathLst>
                <a:path w="37728" h="26540" extrusionOk="0">
                  <a:moveTo>
                    <a:pt x="130" y="326"/>
                  </a:moveTo>
                  <a:cubicBezTo>
                    <a:pt x="0" y="586"/>
                    <a:pt x="4423" y="4099"/>
                    <a:pt x="8977" y="7611"/>
                  </a:cubicBezTo>
                  <a:cubicBezTo>
                    <a:pt x="13595" y="10994"/>
                    <a:pt x="18213" y="14311"/>
                    <a:pt x="18213" y="14311"/>
                  </a:cubicBezTo>
                  <a:cubicBezTo>
                    <a:pt x="18213" y="14311"/>
                    <a:pt x="23027" y="17368"/>
                    <a:pt x="27840" y="20360"/>
                  </a:cubicBezTo>
                  <a:cubicBezTo>
                    <a:pt x="32524" y="23482"/>
                    <a:pt x="37337" y="26540"/>
                    <a:pt x="37532" y="26279"/>
                  </a:cubicBezTo>
                  <a:cubicBezTo>
                    <a:pt x="37727" y="25954"/>
                    <a:pt x="33239" y="22442"/>
                    <a:pt x="28686" y="18929"/>
                  </a:cubicBezTo>
                  <a:cubicBezTo>
                    <a:pt x="24067" y="15547"/>
                    <a:pt x="19384" y="12294"/>
                    <a:pt x="19384" y="12294"/>
                  </a:cubicBezTo>
                  <a:cubicBezTo>
                    <a:pt x="19384" y="12294"/>
                    <a:pt x="14636" y="9172"/>
                    <a:pt x="9822" y="6180"/>
                  </a:cubicBezTo>
                  <a:cubicBezTo>
                    <a:pt x="5009" y="3188"/>
                    <a:pt x="325" y="1"/>
                    <a:pt x="130" y="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0"/>
            <p:cNvSpPr/>
            <p:nvPr/>
          </p:nvSpPr>
          <p:spPr>
            <a:xfrm>
              <a:off x="5977810" y="1706508"/>
              <a:ext cx="665402" cy="750061"/>
            </a:xfrm>
            <a:custGeom>
              <a:avLst/>
              <a:gdLst/>
              <a:ahLst/>
              <a:cxnLst/>
              <a:rect l="l" t="t" r="r" b="b"/>
              <a:pathLst>
                <a:path w="18274" h="20599" extrusionOk="0">
                  <a:moveTo>
                    <a:pt x="11412" y="1"/>
                  </a:moveTo>
                  <a:cubicBezTo>
                    <a:pt x="7309" y="1"/>
                    <a:pt x="2408" y="1925"/>
                    <a:pt x="1" y="7792"/>
                  </a:cubicBezTo>
                  <a:cubicBezTo>
                    <a:pt x="1" y="7792"/>
                    <a:pt x="2723" y="20598"/>
                    <a:pt x="5061" y="20598"/>
                  </a:cubicBezTo>
                  <a:cubicBezTo>
                    <a:pt x="5379" y="20598"/>
                    <a:pt x="5689" y="20362"/>
                    <a:pt x="5985" y="19825"/>
                  </a:cubicBezTo>
                  <a:cubicBezTo>
                    <a:pt x="8455" y="15275"/>
                    <a:pt x="4883" y="11179"/>
                    <a:pt x="4879" y="11174"/>
                  </a:cubicBezTo>
                  <a:lnTo>
                    <a:pt x="4879" y="11174"/>
                  </a:lnTo>
                  <a:cubicBezTo>
                    <a:pt x="4883" y="11179"/>
                    <a:pt x="8553" y="15376"/>
                    <a:pt x="11881" y="15376"/>
                  </a:cubicBezTo>
                  <a:cubicBezTo>
                    <a:pt x="12916" y="15376"/>
                    <a:pt x="13918" y="14970"/>
                    <a:pt x="14766" y="13906"/>
                  </a:cubicBezTo>
                  <a:cubicBezTo>
                    <a:pt x="17953" y="10069"/>
                    <a:pt x="10540" y="5386"/>
                    <a:pt x="10538" y="5385"/>
                  </a:cubicBezTo>
                  <a:lnTo>
                    <a:pt x="10538" y="5385"/>
                  </a:lnTo>
                  <a:cubicBezTo>
                    <a:pt x="10539" y="5386"/>
                    <a:pt x="12884" y="6826"/>
                    <a:pt x="14975" y="6826"/>
                  </a:cubicBezTo>
                  <a:cubicBezTo>
                    <a:pt x="16520" y="6826"/>
                    <a:pt x="17928" y="6040"/>
                    <a:pt x="18149" y="3304"/>
                  </a:cubicBezTo>
                  <a:cubicBezTo>
                    <a:pt x="18273" y="1622"/>
                    <a:pt x="15179" y="1"/>
                    <a:pt x="11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0"/>
            <p:cNvSpPr/>
            <p:nvPr/>
          </p:nvSpPr>
          <p:spPr>
            <a:xfrm>
              <a:off x="5977810" y="1705817"/>
              <a:ext cx="523466" cy="589955"/>
            </a:xfrm>
            <a:custGeom>
              <a:avLst/>
              <a:gdLst/>
              <a:ahLst/>
              <a:cxnLst/>
              <a:rect l="l" t="t" r="r" b="b"/>
              <a:pathLst>
                <a:path w="14376" h="16202" extrusionOk="0">
                  <a:moveTo>
                    <a:pt x="11310" y="0"/>
                  </a:moveTo>
                  <a:cubicBezTo>
                    <a:pt x="6394" y="0"/>
                    <a:pt x="1834" y="3012"/>
                    <a:pt x="1" y="7811"/>
                  </a:cubicBezTo>
                  <a:cubicBezTo>
                    <a:pt x="651" y="10673"/>
                    <a:pt x="1367" y="13470"/>
                    <a:pt x="2342" y="16202"/>
                  </a:cubicBezTo>
                  <a:cubicBezTo>
                    <a:pt x="4709" y="11788"/>
                    <a:pt x="1288" y="7815"/>
                    <a:pt x="1174" y="7684"/>
                  </a:cubicBezTo>
                  <a:lnTo>
                    <a:pt x="1174" y="7684"/>
                  </a:lnTo>
                  <a:cubicBezTo>
                    <a:pt x="1291" y="7816"/>
                    <a:pt x="4873" y="11854"/>
                    <a:pt x="8168" y="11854"/>
                  </a:cubicBezTo>
                  <a:cubicBezTo>
                    <a:pt x="9224" y="11854"/>
                    <a:pt x="10250" y="11439"/>
                    <a:pt x="11124" y="10348"/>
                  </a:cubicBezTo>
                  <a:cubicBezTo>
                    <a:pt x="12359" y="8851"/>
                    <a:pt x="11904" y="7095"/>
                    <a:pt x="10928" y="5664"/>
                  </a:cubicBezTo>
                  <a:lnTo>
                    <a:pt x="10538" y="5404"/>
                  </a:lnTo>
                  <a:lnTo>
                    <a:pt x="10538" y="5404"/>
                  </a:lnTo>
                  <a:cubicBezTo>
                    <a:pt x="10538" y="5404"/>
                    <a:pt x="10668" y="5469"/>
                    <a:pt x="10863" y="5599"/>
                  </a:cubicBezTo>
                  <a:cubicBezTo>
                    <a:pt x="9758" y="4103"/>
                    <a:pt x="8392" y="2867"/>
                    <a:pt x="6830" y="1826"/>
                  </a:cubicBezTo>
                  <a:lnTo>
                    <a:pt x="6830" y="1826"/>
                  </a:lnTo>
                  <a:cubicBezTo>
                    <a:pt x="6831" y="1827"/>
                    <a:pt x="9220" y="3288"/>
                    <a:pt x="11325" y="3288"/>
                  </a:cubicBezTo>
                  <a:cubicBezTo>
                    <a:pt x="12745" y="3288"/>
                    <a:pt x="14035" y="2623"/>
                    <a:pt x="14376" y="395"/>
                  </a:cubicBezTo>
                  <a:cubicBezTo>
                    <a:pt x="13353" y="128"/>
                    <a:pt x="12324" y="0"/>
                    <a:pt x="1131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0"/>
            <p:cNvSpPr/>
            <p:nvPr/>
          </p:nvSpPr>
          <p:spPr>
            <a:xfrm>
              <a:off x="4651424" y="699344"/>
              <a:ext cx="2060656" cy="1752716"/>
            </a:xfrm>
            <a:custGeom>
              <a:avLst/>
              <a:gdLst/>
              <a:ahLst/>
              <a:cxnLst/>
              <a:rect l="l" t="t" r="r" b="b"/>
              <a:pathLst>
                <a:path w="56592" h="48135" extrusionOk="0">
                  <a:moveTo>
                    <a:pt x="40525" y="34150"/>
                  </a:moveTo>
                  <a:cubicBezTo>
                    <a:pt x="40525" y="34150"/>
                    <a:pt x="31353" y="48135"/>
                    <a:pt x="20490" y="39874"/>
                  </a:cubicBezTo>
                  <a:cubicBezTo>
                    <a:pt x="9692" y="31613"/>
                    <a:pt x="17043" y="23482"/>
                    <a:pt x="12034" y="18669"/>
                  </a:cubicBezTo>
                  <a:cubicBezTo>
                    <a:pt x="12034" y="18669"/>
                    <a:pt x="1366" y="22572"/>
                    <a:pt x="2212" y="18213"/>
                  </a:cubicBezTo>
                  <a:cubicBezTo>
                    <a:pt x="2993" y="13855"/>
                    <a:pt x="12815" y="15481"/>
                    <a:pt x="12815" y="15481"/>
                  </a:cubicBezTo>
                  <a:cubicBezTo>
                    <a:pt x="12815" y="15481"/>
                    <a:pt x="0" y="10473"/>
                    <a:pt x="3708" y="5464"/>
                  </a:cubicBezTo>
                  <a:cubicBezTo>
                    <a:pt x="7416" y="521"/>
                    <a:pt x="16522" y="11058"/>
                    <a:pt x="16522" y="11058"/>
                  </a:cubicBezTo>
                  <a:cubicBezTo>
                    <a:pt x="16522" y="11058"/>
                    <a:pt x="10018" y="4228"/>
                    <a:pt x="14376" y="2082"/>
                  </a:cubicBezTo>
                  <a:cubicBezTo>
                    <a:pt x="18669" y="0"/>
                    <a:pt x="18799" y="8652"/>
                    <a:pt x="18799" y="8652"/>
                  </a:cubicBezTo>
                  <a:cubicBezTo>
                    <a:pt x="18799" y="8652"/>
                    <a:pt x="24588" y="10278"/>
                    <a:pt x="28946" y="8196"/>
                  </a:cubicBezTo>
                  <a:cubicBezTo>
                    <a:pt x="33239" y="6115"/>
                    <a:pt x="56591" y="13205"/>
                    <a:pt x="40525" y="341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0"/>
            <p:cNvSpPr/>
            <p:nvPr/>
          </p:nvSpPr>
          <p:spPr>
            <a:xfrm>
              <a:off x="5359624" y="986794"/>
              <a:ext cx="1286381" cy="1260965"/>
            </a:xfrm>
            <a:custGeom>
              <a:avLst/>
              <a:gdLst/>
              <a:ahLst/>
              <a:cxnLst/>
              <a:rect l="l" t="t" r="r" b="b"/>
              <a:pathLst>
                <a:path w="35328" h="34630" extrusionOk="0">
                  <a:moveTo>
                    <a:pt x="11597" y="0"/>
                  </a:moveTo>
                  <a:cubicBezTo>
                    <a:pt x="10710" y="0"/>
                    <a:pt x="9982" y="125"/>
                    <a:pt x="9497" y="367"/>
                  </a:cubicBezTo>
                  <a:cubicBezTo>
                    <a:pt x="9107" y="497"/>
                    <a:pt x="8782" y="627"/>
                    <a:pt x="8391" y="758"/>
                  </a:cubicBezTo>
                  <a:cubicBezTo>
                    <a:pt x="9757" y="1473"/>
                    <a:pt x="10993" y="2384"/>
                    <a:pt x="12099" y="3424"/>
                  </a:cubicBezTo>
                  <a:cubicBezTo>
                    <a:pt x="18409" y="9669"/>
                    <a:pt x="18604" y="19881"/>
                    <a:pt x="12489" y="26321"/>
                  </a:cubicBezTo>
                  <a:cubicBezTo>
                    <a:pt x="9388" y="29423"/>
                    <a:pt x="5205" y="31160"/>
                    <a:pt x="900" y="31160"/>
                  </a:cubicBezTo>
                  <a:cubicBezTo>
                    <a:pt x="600" y="31160"/>
                    <a:pt x="301" y="31151"/>
                    <a:pt x="0" y="31134"/>
                  </a:cubicBezTo>
                  <a:lnTo>
                    <a:pt x="0" y="31134"/>
                  </a:lnTo>
                  <a:cubicBezTo>
                    <a:pt x="326" y="31460"/>
                    <a:pt x="651" y="31720"/>
                    <a:pt x="1041" y="32045"/>
                  </a:cubicBezTo>
                  <a:cubicBezTo>
                    <a:pt x="3512" y="33909"/>
                    <a:pt x="5895" y="34629"/>
                    <a:pt x="8103" y="34629"/>
                  </a:cubicBezTo>
                  <a:cubicBezTo>
                    <a:pt x="15601" y="34629"/>
                    <a:pt x="21076" y="26321"/>
                    <a:pt x="21076" y="26321"/>
                  </a:cubicBezTo>
                  <a:cubicBezTo>
                    <a:pt x="35327" y="7684"/>
                    <a:pt x="18563" y="0"/>
                    <a:pt x="1159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0"/>
            <p:cNvSpPr/>
            <p:nvPr/>
          </p:nvSpPr>
          <p:spPr>
            <a:xfrm>
              <a:off x="4651424" y="699344"/>
              <a:ext cx="705856" cy="821903"/>
            </a:xfrm>
            <a:custGeom>
              <a:avLst/>
              <a:gdLst/>
              <a:ahLst/>
              <a:cxnLst/>
              <a:rect l="l" t="t" r="r" b="b"/>
              <a:pathLst>
                <a:path w="19385" h="22572" extrusionOk="0">
                  <a:moveTo>
                    <a:pt x="18799" y="8717"/>
                  </a:moveTo>
                  <a:lnTo>
                    <a:pt x="18799" y="8717"/>
                  </a:lnTo>
                  <a:cubicBezTo>
                    <a:pt x="18799" y="8717"/>
                    <a:pt x="18669" y="0"/>
                    <a:pt x="14376" y="2147"/>
                  </a:cubicBezTo>
                  <a:cubicBezTo>
                    <a:pt x="10668" y="3903"/>
                    <a:pt x="14896" y="9237"/>
                    <a:pt x="16197" y="10668"/>
                  </a:cubicBezTo>
                  <a:cubicBezTo>
                    <a:pt x="14506" y="8847"/>
                    <a:pt x="6960" y="1106"/>
                    <a:pt x="3708" y="5464"/>
                  </a:cubicBezTo>
                  <a:cubicBezTo>
                    <a:pt x="0" y="10473"/>
                    <a:pt x="12815" y="15481"/>
                    <a:pt x="12815" y="15481"/>
                  </a:cubicBezTo>
                  <a:cubicBezTo>
                    <a:pt x="12815" y="15481"/>
                    <a:pt x="2993" y="13855"/>
                    <a:pt x="2212" y="18213"/>
                  </a:cubicBezTo>
                  <a:cubicBezTo>
                    <a:pt x="1431" y="22572"/>
                    <a:pt x="12034" y="18669"/>
                    <a:pt x="12034" y="18669"/>
                  </a:cubicBezTo>
                  <a:cubicBezTo>
                    <a:pt x="12164" y="18799"/>
                    <a:pt x="12294" y="18929"/>
                    <a:pt x="12424" y="19059"/>
                  </a:cubicBezTo>
                  <a:cubicBezTo>
                    <a:pt x="13335" y="17693"/>
                    <a:pt x="15286" y="14441"/>
                    <a:pt x="19384" y="16132"/>
                  </a:cubicBezTo>
                  <a:cubicBezTo>
                    <a:pt x="19384" y="16132"/>
                    <a:pt x="17043" y="12359"/>
                    <a:pt x="18799" y="87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0"/>
            <p:cNvSpPr/>
            <p:nvPr/>
          </p:nvSpPr>
          <p:spPr>
            <a:xfrm>
              <a:off x="5307517" y="1028560"/>
              <a:ext cx="971121" cy="903358"/>
            </a:xfrm>
            <a:custGeom>
              <a:avLst/>
              <a:gdLst/>
              <a:ahLst/>
              <a:cxnLst/>
              <a:rect l="l" t="t" r="r" b="b"/>
              <a:pathLst>
                <a:path w="26670" h="24809" extrusionOk="0">
                  <a:moveTo>
                    <a:pt x="456" y="1"/>
                  </a:moveTo>
                  <a:cubicBezTo>
                    <a:pt x="326" y="261"/>
                    <a:pt x="261" y="586"/>
                    <a:pt x="196" y="911"/>
                  </a:cubicBezTo>
                  <a:cubicBezTo>
                    <a:pt x="130" y="1302"/>
                    <a:pt x="65" y="1627"/>
                    <a:pt x="65" y="2017"/>
                  </a:cubicBezTo>
                  <a:cubicBezTo>
                    <a:pt x="0" y="2538"/>
                    <a:pt x="0" y="2993"/>
                    <a:pt x="0" y="3513"/>
                  </a:cubicBezTo>
                  <a:cubicBezTo>
                    <a:pt x="65" y="6115"/>
                    <a:pt x="651" y="8652"/>
                    <a:pt x="1627" y="11124"/>
                  </a:cubicBezTo>
                  <a:cubicBezTo>
                    <a:pt x="2602" y="13531"/>
                    <a:pt x="3903" y="15872"/>
                    <a:pt x="5464" y="17954"/>
                  </a:cubicBezTo>
                  <a:lnTo>
                    <a:pt x="6375" y="19059"/>
                  </a:lnTo>
                  <a:cubicBezTo>
                    <a:pt x="6635" y="19385"/>
                    <a:pt x="6895" y="19645"/>
                    <a:pt x="7090" y="19905"/>
                  </a:cubicBezTo>
                  <a:cubicBezTo>
                    <a:pt x="7546" y="20360"/>
                    <a:pt x="7806" y="20621"/>
                    <a:pt x="7806" y="20621"/>
                  </a:cubicBezTo>
                  <a:cubicBezTo>
                    <a:pt x="7806" y="20621"/>
                    <a:pt x="8066" y="20881"/>
                    <a:pt x="8587" y="21271"/>
                  </a:cubicBezTo>
                  <a:cubicBezTo>
                    <a:pt x="8782" y="21466"/>
                    <a:pt x="9107" y="21791"/>
                    <a:pt x="9432" y="21987"/>
                  </a:cubicBezTo>
                  <a:cubicBezTo>
                    <a:pt x="9822" y="22182"/>
                    <a:pt x="10213" y="22507"/>
                    <a:pt x="10668" y="22832"/>
                  </a:cubicBezTo>
                  <a:cubicBezTo>
                    <a:pt x="11774" y="23483"/>
                    <a:pt x="12880" y="24003"/>
                    <a:pt x="14116" y="24393"/>
                  </a:cubicBezTo>
                  <a:cubicBezTo>
                    <a:pt x="15059" y="24663"/>
                    <a:pt x="16064" y="24808"/>
                    <a:pt x="17067" y="24808"/>
                  </a:cubicBezTo>
                  <a:cubicBezTo>
                    <a:pt x="17516" y="24808"/>
                    <a:pt x="17966" y="24779"/>
                    <a:pt x="18409" y="24719"/>
                  </a:cubicBezTo>
                  <a:cubicBezTo>
                    <a:pt x="19840" y="24458"/>
                    <a:pt x="21206" y="23873"/>
                    <a:pt x="22376" y="22962"/>
                  </a:cubicBezTo>
                  <a:cubicBezTo>
                    <a:pt x="22637" y="22767"/>
                    <a:pt x="22897" y="22572"/>
                    <a:pt x="23157" y="22312"/>
                  </a:cubicBezTo>
                  <a:lnTo>
                    <a:pt x="23807" y="21661"/>
                  </a:lnTo>
                  <a:cubicBezTo>
                    <a:pt x="24263" y="21206"/>
                    <a:pt x="24653" y="20751"/>
                    <a:pt x="24978" y="20360"/>
                  </a:cubicBezTo>
                  <a:lnTo>
                    <a:pt x="25759" y="19125"/>
                  </a:lnTo>
                  <a:cubicBezTo>
                    <a:pt x="26019" y="18734"/>
                    <a:pt x="26149" y="18409"/>
                    <a:pt x="26279" y="18149"/>
                  </a:cubicBezTo>
                  <a:cubicBezTo>
                    <a:pt x="26604" y="17563"/>
                    <a:pt x="26670" y="17238"/>
                    <a:pt x="26670" y="17238"/>
                  </a:cubicBezTo>
                  <a:cubicBezTo>
                    <a:pt x="26664" y="17233"/>
                    <a:pt x="26658" y="17230"/>
                    <a:pt x="26650" y="17230"/>
                  </a:cubicBezTo>
                  <a:cubicBezTo>
                    <a:pt x="26570" y="17230"/>
                    <a:pt x="26382" y="17543"/>
                    <a:pt x="26084" y="18019"/>
                  </a:cubicBezTo>
                  <a:cubicBezTo>
                    <a:pt x="25889" y="18214"/>
                    <a:pt x="25694" y="18539"/>
                    <a:pt x="25434" y="18929"/>
                  </a:cubicBezTo>
                  <a:lnTo>
                    <a:pt x="24523" y="20035"/>
                  </a:lnTo>
                  <a:cubicBezTo>
                    <a:pt x="24198" y="20425"/>
                    <a:pt x="23807" y="20816"/>
                    <a:pt x="23352" y="21271"/>
                  </a:cubicBezTo>
                  <a:lnTo>
                    <a:pt x="22702" y="21856"/>
                  </a:lnTo>
                  <a:cubicBezTo>
                    <a:pt x="22441" y="22052"/>
                    <a:pt x="22181" y="22247"/>
                    <a:pt x="21921" y="22377"/>
                  </a:cubicBezTo>
                  <a:cubicBezTo>
                    <a:pt x="20815" y="23157"/>
                    <a:pt x="19579" y="23613"/>
                    <a:pt x="18279" y="23808"/>
                  </a:cubicBezTo>
                  <a:cubicBezTo>
                    <a:pt x="17953" y="23840"/>
                    <a:pt x="17628" y="23857"/>
                    <a:pt x="17303" y="23857"/>
                  </a:cubicBezTo>
                  <a:cubicBezTo>
                    <a:pt x="16327" y="23857"/>
                    <a:pt x="15351" y="23710"/>
                    <a:pt x="14376" y="23418"/>
                  </a:cubicBezTo>
                  <a:cubicBezTo>
                    <a:pt x="13335" y="23027"/>
                    <a:pt x="12294" y="22507"/>
                    <a:pt x="11319" y="21856"/>
                  </a:cubicBezTo>
                  <a:lnTo>
                    <a:pt x="10213" y="21076"/>
                  </a:lnTo>
                  <a:lnTo>
                    <a:pt x="9367" y="20360"/>
                  </a:lnTo>
                  <a:cubicBezTo>
                    <a:pt x="8977" y="19970"/>
                    <a:pt x="8717" y="19710"/>
                    <a:pt x="8717" y="19710"/>
                  </a:cubicBezTo>
                  <a:cubicBezTo>
                    <a:pt x="8717" y="19710"/>
                    <a:pt x="8456" y="19515"/>
                    <a:pt x="8066" y="19059"/>
                  </a:cubicBezTo>
                  <a:lnTo>
                    <a:pt x="7286" y="18279"/>
                  </a:lnTo>
                  <a:lnTo>
                    <a:pt x="6375" y="17173"/>
                  </a:lnTo>
                  <a:cubicBezTo>
                    <a:pt x="4814" y="15222"/>
                    <a:pt x="3513" y="13075"/>
                    <a:pt x="2472" y="10799"/>
                  </a:cubicBezTo>
                  <a:cubicBezTo>
                    <a:pt x="1431" y="8457"/>
                    <a:pt x="781" y="5985"/>
                    <a:pt x="521" y="3448"/>
                  </a:cubicBezTo>
                  <a:cubicBezTo>
                    <a:pt x="326" y="1367"/>
                    <a:pt x="586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0"/>
            <p:cNvSpPr/>
            <p:nvPr/>
          </p:nvSpPr>
          <p:spPr>
            <a:xfrm>
              <a:off x="5101455" y="1399542"/>
              <a:ext cx="158722" cy="301750"/>
            </a:xfrm>
            <a:custGeom>
              <a:avLst/>
              <a:gdLst/>
              <a:ahLst/>
              <a:cxnLst/>
              <a:rect l="l" t="t" r="r" b="b"/>
              <a:pathLst>
                <a:path w="4359" h="8287" extrusionOk="0">
                  <a:moveTo>
                    <a:pt x="123" y="1"/>
                  </a:moveTo>
                  <a:cubicBezTo>
                    <a:pt x="86" y="1"/>
                    <a:pt x="65" y="9"/>
                    <a:pt x="65" y="25"/>
                  </a:cubicBezTo>
                  <a:cubicBezTo>
                    <a:pt x="0" y="155"/>
                    <a:pt x="195" y="350"/>
                    <a:pt x="521" y="611"/>
                  </a:cubicBezTo>
                  <a:cubicBezTo>
                    <a:pt x="911" y="1001"/>
                    <a:pt x="1236" y="1391"/>
                    <a:pt x="1496" y="1781"/>
                  </a:cubicBezTo>
                  <a:cubicBezTo>
                    <a:pt x="1822" y="2237"/>
                    <a:pt x="2017" y="2692"/>
                    <a:pt x="2212" y="3147"/>
                  </a:cubicBezTo>
                  <a:lnTo>
                    <a:pt x="2472" y="3863"/>
                  </a:lnTo>
                  <a:cubicBezTo>
                    <a:pt x="2797" y="4513"/>
                    <a:pt x="3058" y="5229"/>
                    <a:pt x="3253" y="6009"/>
                  </a:cubicBezTo>
                  <a:cubicBezTo>
                    <a:pt x="3643" y="7115"/>
                    <a:pt x="3968" y="8286"/>
                    <a:pt x="4163" y="8286"/>
                  </a:cubicBezTo>
                  <a:cubicBezTo>
                    <a:pt x="4358" y="8221"/>
                    <a:pt x="4358" y="6985"/>
                    <a:pt x="4228" y="5749"/>
                  </a:cubicBezTo>
                  <a:cubicBezTo>
                    <a:pt x="4163" y="4969"/>
                    <a:pt x="3968" y="4123"/>
                    <a:pt x="3708" y="3343"/>
                  </a:cubicBezTo>
                  <a:cubicBezTo>
                    <a:pt x="3708" y="3343"/>
                    <a:pt x="3578" y="3017"/>
                    <a:pt x="3318" y="2627"/>
                  </a:cubicBezTo>
                  <a:cubicBezTo>
                    <a:pt x="3058" y="2107"/>
                    <a:pt x="2667" y="1651"/>
                    <a:pt x="2277" y="1196"/>
                  </a:cubicBezTo>
                  <a:cubicBezTo>
                    <a:pt x="1887" y="806"/>
                    <a:pt x="1366" y="415"/>
                    <a:pt x="846" y="220"/>
                  </a:cubicBezTo>
                  <a:cubicBezTo>
                    <a:pt x="504" y="74"/>
                    <a:pt x="236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0"/>
            <p:cNvSpPr/>
            <p:nvPr/>
          </p:nvSpPr>
          <p:spPr>
            <a:xfrm>
              <a:off x="5347790" y="1006348"/>
              <a:ext cx="416887" cy="123293"/>
            </a:xfrm>
            <a:custGeom>
              <a:avLst/>
              <a:gdLst/>
              <a:ahLst/>
              <a:cxnLst/>
              <a:rect l="l" t="t" r="r" b="b"/>
              <a:pathLst>
                <a:path w="11449" h="3386" extrusionOk="0">
                  <a:moveTo>
                    <a:pt x="162" y="0"/>
                  </a:moveTo>
                  <a:cubicBezTo>
                    <a:pt x="107" y="0"/>
                    <a:pt x="74" y="8"/>
                    <a:pt x="65" y="25"/>
                  </a:cubicBezTo>
                  <a:cubicBezTo>
                    <a:pt x="0" y="221"/>
                    <a:pt x="1301" y="936"/>
                    <a:pt x="2602" y="1652"/>
                  </a:cubicBezTo>
                  <a:cubicBezTo>
                    <a:pt x="3253" y="2042"/>
                    <a:pt x="3968" y="2432"/>
                    <a:pt x="4488" y="2627"/>
                  </a:cubicBezTo>
                  <a:cubicBezTo>
                    <a:pt x="5009" y="2887"/>
                    <a:pt x="5399" y="3018"/>
                    <a:pt x="5399" y="3018"/>
                  </a:cubicBezTo>
                  <a:cubicBezTo>
                    <a:pt x="5399" y="3018"/>
                    <a:pt x="5724" y="3148"/>
                    <a:pt x="6310" y="3278"/>
                  </a:cubicBezTo>
                  <a:cubicBezTo>
                    <a:pt x="6767" y="3354"/>
                    <a:pt x="7202" y="3386"/>
                    <a:pt x="7628" y="3386"/>
                  </a:cubicBezTo>
                  <a:cubicBezTo>
                    <a:pt x="7929" y="3386"/>
                    <a:pt x="8225" y="3370"/>
                    <a:pt x="8521" y="3343"/>
                  </a:cubicBezTo>
                  <a:cubicBezTo>
                    <a:pt x="9302" y="3278"/>
                    <a:pt x="10017" y="3083"/>
                    <a:pt x="10668" y="2692"/>
                  </a:cubicBezTo>
                  <a:cubicBezTo>
                    <a:pt x="11123" y="2367"/>
                    <a:pt x="11448" y="2107"/>
                    <a:pt x="11383" y="2042"/>
                  </a:cubicBezTo>
                  <a:cubicBezTo>
                    <a:pt x="11364" y="2004"/>
                    <a:pt x="11317" y="1988"/>
                    <a:pt x="11247" y="1988"/>
                  </a:cubicBezTo>
                  <a:cubicBezTo>
                    <a:pt x="11079" y="1988"/>
                    <a:pt x="10776" y="2080"/>
                    <a:pt x="10408" y="2172"/>
                  </a:cubicBezTo>
                  <a:cubicBezTo>
                    <a:pt x="9920" y="2318"/>
                    <a:pt x="9432" y="2391"/>
                    <a:pt x="8944" y="2391"/>
                  </a:cubicBezTo>
                  <a:cubicBezTo>
                    <a:pt x="8781" y="2391"/>
                    <a:pt x="8619" y="2383"/>
                    <a:pt x="8456" y="2367"/>
                  </a:cubicBezTo>
                  <a:cubicBezTo>
                    <a:pt x="7871" y="2367"/>
                    <a:pt x="7220" y="2237"/>
                    <a:pt x="6570" y="2042"/>
                  </a:cubicBezTo>
                  <a:cubicBezTo>
                    <a:pt x="6115" y="1847"/>
                    <a:pt x="5789" y="1717"/>
                    <a:pt x="5789" y="1717"/>
                  </a:cubicBezTo>
                  <a:lnTo>
                    <a:pt x="4944" y="1456"/>
                  </a:lnTo>
                  <a:cubicBezTo>
                    <a:pt x="4423" y="1326"/>
                    <a:pt x="3708" y="1066"/>
                    <a:pt x="2992" y="806"/>
                  </a:cubicBezTo>
                  <a:cubicBezTo>
                    <a:pt x="1806" y="354"/>
                    <a:pt x="521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0"/>
            <p:cNvSpPr/>
            <p:nvPr/>
          </p:nvSpPr>
          <p:spPr>
            <a:xfrm>
              <a:off x="5224604" y="1073567"/>
              <a:ext cx="1082471" cy="1095179"/>
            </a:xfrm>
            <a:custGeom>
              <a:avLst/>
              <a:gdLst/>
              <a:ahLst/>
              <a:cxnLst/>
              <a:rect l="l" t="t" r="r" b="b"/>
              <a:pathLst>
                <a:path w="29728" h="30077" extrusionOk="0">
                  <a:moveTo>
                    <a:pt x="17173" y="1"/>
                  </a:moveTo>
                  <a:cubicBezTo>
                    <a:pt x="17628" y="131"/>
                    <a:pt x="18084" y="196"/>
                    <a:pt x="18474" y="261"/>
                  </a:cubicBezTo>
                  <a:cubicBezTo>
                    <a:pt x="19580" y="651"/>
                    <a:pt x="20621" y="1107"/>
                    <a:pt x="21661" y="1692"/>
                  </a:cubicBezTo>
                  <a:cubicBezTo>
                    <a:pt x="23027" y="2472"/>
                    <a:pt x="24328" y="3448"/>
                    <a:pt x="25434" y="4684"/>
                  </a:cubicBezTo>
                  <a:cubicBezTo>
                    <a:pt x="26540" y="6115"/>
                    <a:pt x="27385" y="7806"/>
                    <a:pt x="27906" y="9563"/>
                  </a:cubicBezTo>
                  <a:cubicBezTo>
                    <a:pt x="28491" y="11254"/>
                    <a:pt x="28686" y="13075"/>
                    <a:pt x="28426" y="14896"/>
                  </a:cubicBezTo>
                  <a:cubicBezTo>
                    <a:pt x="28101" y="16458"/>
                    <a:pt x="27581" y="17954"/>
                    <a:pt x="26865" y="19385"/>
                  </a:cubicBezTo>
                  <a:cubicBezTo>
                    <a:pt x="26280" y="20360"/>
                    <a:pt x="25629" y="21271"/>
                    <a:pt x="24914" y="22182"/>
                  </a:cubicBezTo>
                  <a:lnTo>
                    <a:pt x="24133" y="23157"/>
                  </a:lnTo>
                  <a:lnTo>
                    <a:pt x="23222" y="24068"/>
                  </a:lnTo>
                  <a:cubicBezTo>
                    <a:pt x="22442" y="24849"/>
                    <a:pt x="21531" y="25564"/>
                    <a:pt x="20621" y="26214"/>
                  </a:cubicBezTo>
                  <a:cubicBezTo>
                    <a:pt x="19320" y="27125"/>
                    <a:pt x="17889" y="27841"/>
                    <a:pt x="16393" y="28426"/>
                  </a:cubicBezTo>
                  <a:cubicBezTo>
                    <a:pt x="15547" y="28686"/>
                    <a:pt x="14701" y="28881"/>
                    <a:pt x="13856" y="29011"/>
                  </a:cubicBezTo>
                  <a:cubicBezTo>
                    <a:pt x="13508" y="29061"/>
                    <a:pt x="13160" y="29082"/>
                    <a:pt x="12812" y="29082"/>
                  </a:cubicBezTo>
                  <a:cubicBezTo>
                    <a:pt x="12249" y="29082"/>
                    <a:pt x="11687" y="29027"/>
                    <a:pt x="11124" y="28946"/>
                  </a:cubicBezTo>
                  <a:cubicBezTo>
                    <a:pt x="9302" y="28621"/>
                    <a:pt x="7546" y="27971"/>
                    <a:pt x="6050" y="26995"/>
                  </a:cubicBezTo>
                  <a:cubicBezTo>
                    <a:pt x="4684" y="26149"/>
                    <a:pt x="3448" y="25044"/>
                    <a:pt x="2407" y="23808"/>
                  </a:cubicBezTo>
                  <a:cubicBezTo>
                    <a:pt x="1692" y="22962"/>
                    <a:pt x="1042" y="21986"/>
                    <a:pt x="521" y="20946"/>
                  </a:cubicBezTo>
                  <a:cubicBezTo>
                    <a:pt x="391" y="20555"/>
                    <a:pt x="196" y="20165"/>
                    <a:pt x="1" y="19775"/>
                  </a:cubicBezTo>
                  <a:lnTo>
                    <a:pt x="1" y="19775"/>
                  </a:lnTo>
                  <a:cubicBezTo>
                    <a:pt x="1" y="20230"/>
                    <a:pt x="131" y="20620"/>
                    <a:pt x="326" y="21076"/>
                  </a:cubicBezTo>
                  <a:cubicBezTo>
                    <a:pt x="716" y="22182"/>
                    <a:pt x="1302" y="23222"/>
                    <a:pt x="2017" y="24198"/>
                  </a:cubicBezTo>
                  <a:cubicBezTo>
                    <a:pt x="2993" y="25499"/>
                    <a:pt x="4229" y="26670"/>
                    <a:pt x="5595" y="27580"/>
                  </a:cubicBezTo>
                  <a:cubicBezTo>
                    <a:pt x="7221" y="28686"/>
                    <a:pt x="9042" y="29467"/>
                    <a:pt x="10929" y="29857"/>
                  </a:cubicBezTo>
                  <a:cubicBezTo>
                    <a:pt x="11660" y="30003"/>
                    <a:pt x="12429" y="30077"/>
                    <a:pt x="13179" y="30077"/>
                  </a:cubicBezTo>
                  <a:cubicBezTo>
                    <a:pt x="13429" y="30077"/>
                    <a:pt x="13677" y="30069"/>
                    <a:pt x="13921" y="30052"/>
                  </a:cubicBezTo>
                  <a:cubicBezTo>
                    <a:pt x="14896" y="29922"/>
                    <a:pt x="15872" y="29727"/>
                    <a:pt x="16783" y="29467"/>
                  </a:cubicBezTo>
                  <a:cubicBezTo>
                    <a:pt x="18409" y="28881"/>
                    <a:pt x="19905" y="28166"/>
                    <a:pt x="21336" y="27190"/>
                  </a:cubicBezTo>
                  <a:cubicBezTo>
                    <a:pt x="22312" y="26540"/>
                    <a:pt x="23287" y="25824"/>
                    <a:pt x="24133" y="24979"/>
                  </a:cubicBezTo>
                  <a:lnTo>
                    <a:pt x="25109" y="24068"/>
                  </a:lnTo>
                  <a:lnTo>
                    <a:pt x="25954" y="23027"/>
                  </a:lnTo>
                  <a:cubicBezTo>
                    <a:pt x="26670" y="22052"/>
                    <a:pt x="27385" y="21076"/>
                    <a:pt x="27906" y="19970"/>
                  </a:cubicBezTo>
                  <a:cubicBezTo>
                    <a:pt x="28686" y="18474"/>
                    <a:pt x="29207" y="16783"/>
                    <a:pt x="29467" y="15092"/>
                  </a:cubicBezTo>
                  <a:cubicBezTo>
                    <a:pt x="29727" y="13140"/>
                    <a:pt x="29467" y="11124"/>
                    <a:pt x="28816" y="9302"/>
                  </a:cubicBezTo>
                  <a:cubicBezTo>
                    <a:pt x="28166" y="7416"/>
                    <a:pt x="27190" y="5725"/>
                    <a:pt x="25954" y="4229"/>
                  </a:cubicBezTo>
                  <a:cubicBezTo>
                    <a:pt x="24784" y="2993"/>
                    <a:pt x="23353" y="2017"/>
                    <a:pt x="21856" y="1302"/>
                  </a:cubicBezTo>
                  <a:cubicBezTo>
                    <a:pt x="20816" y="716"/>
                    <a:pt x="19710" y="326"/>
                    <a:pt x="18539" y="66"/>
                  </a:cubicBezTo>
                  <a:cubicBezTo>
                    <a:pt x="18214" y="1"/>
                    <a:pt x="17889" y="1"/>
                    <a:pt x="17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0"/>
            <p:cNvSpPr/>
            <p:nvPr/>
          </p:nvSpPr>
          <p:spPr>
            <a:xfrm>
              <a:off x="5421199" y="1289099"/>
              <a:ext cx="300840" cy="450059"/>
            </a:xfrm>
            <a:custGeom>
              <a:avLst/>
              <a:gdLst/>
              <a:ahLst/>
              <a:cxnLst/>
              <a:rect l="l" t="t" r="r" b="b"/>
              <a:pathLst>
                <a:path w="8262" h="12360" extrusionOk="0">
                  <a:moveTo>
                    <a:pt x="716" y="326"/>
                  </a:moveTo>
                  <a:cubicBezTo>
                    <a:pt x="1432" y="1"/>
                    <a:pt x="2602" y="1107"/>
                    <a:pt x="3448" y="2798"/>
                  </a:cubicBezTo>
                  <a:cubicBezTo>
                    <a:pt x="4229" y="4489"/>
                    <a:pt x="4294" y="6180"/>
                    <a:pt x="3643" y="6506"/>
                  </a:cubicBezTo>
                  <a:cubicBezTo>
                    <a:pt x="2928" y="6831"/>
                    <a:pt x="1692" y="5660"/>
                    <a:pt x="911" y="3969"/>
                  </a:cubicBezTo>
                  <a:cubicBezTo>
                    <a:pt x="66" y="2278"/>
                    <a:pt x="1" y="651"/>
                    <a:pt x="716" y="326"/>
                  </a:cubicBezTo>
                  <a:close/>
                  <a:moveTo>
                    <a:pt x="7871" y="11970"/>
                  </a:moveTo>
                  <a:cubicBezTo>
                    <a:pt x="8262" y="11579"/>
                    <a:pt x="7871" y="10473"/>
                    <a:pt x="6896" y="9433"/>
                  </a:cubicBezTo>
                  <a:cubicBezTo>
                    <a:pt x="5920" y="8392"/>
                    <a:pt x="4814" y="7872"/>
                    <a:pt x="4359" y="8262"/>
                  </a:cubicBezTo>
                  <a:cubicBezTo>
                    <a:pt x="3968" y="8652"/>
                    <a:pt x="4359" y="9823"/>
                    <a:pt x="5334" y="10864"/>
                  </a:cubicBezTo>
                  <a:cubicBezTo>
                    <a:pt x="6310" y="11839"/>
                    <a:pt x="7416" y="12360"/>
                    <a:pt x="7871" y="119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0"/>
            <p:cNvSpPr/>
            <p:nvPr/>
          </p:nvSpPr>
          <p:spPr>
            <a:xfrm>
              <a:off x="7005754" y="777488"/>
              <a:ext cx="350580" cy="2034585"/>
            </a:xfrm>
            <a:custGeom>
              <a:avLst/>
              <a:gdLst/>
              <a:ahLst/>
              <a:cxnLst/>
              <a:rect l="l" t="t" r="r" b="b"/>
              <a:pathLst>
                <a:path w="9628" h="55876" extrusionOk="0">
                  <a:moveTo>
                    <a:pt x="8912" y="6115"/>
                  </a:moveTo>
                  <a:cubicBezTo>
                    <a:pt x="8847" y="5595"/>
                    <a:pt x="8782" y="5205"/>
                    <a:pt x="8782" y="4749"/>
                  </a:cubicBezTo>
                  <a:cubicBezTo>
                    <a:pt x="8717" y="4359"/>
                    <a:pt x="8652" y="3969"/>
                    <a:pt x="8587" y="3578"/>
                  </a:cubicBezTo>
                  <a:cubicBezTo>
                    <a:pt x="8457" y="2863"/>
                    <a:pt x="8327" y="2212"/>
                    <a:pt x="8262" y="1627"/>
                  </a:cubicBezTo>
                  <a:cubicBezTo>
                    <a:pt x="8067" y="586"/>
                    <a:pt x="7871" y="1"/>
                    <a:pt x="7806" y="1"/>
                  </a:cubicBezTo>
                  <a:cubicBezTo>
                    <a:pt x="7676" y="586"/>
                    <a:pt x="7611" y="1172"/>
                    <a:pt x="7676" y="1757"/>
                  </a:cubicBezTo>
                  <a:cubicBezTo>
                    <a:pt x="7676" y="2278"/>
                    <a:pt x="7676" y="2928"/>
                    <a:pt x="7806" y="3709"/>
                  </a:cubicBezTo>
                  <a:cubicBezTo>
                    <a:pt x="7806" y="4034"/>
                    <a:pt x="7806" y="4424"/>
                    <a:pt x="7871" y="4879"/>
                  </a:cubicBezTo>
                  <a:cubicBezTo>
                    <a:pt x="7871" y="5270"/>
                    <a:pt x="7871" y="5725"/>
                    <a:pt x="7871" y="6180"/>
                  </a:cubicBezTo>
                  <a:cubicBezTo>
                    <a:pt x="7871" y="7091"/>
                    <a:pt x="7871" y="8132"/>
                    <a:pt x="7937" y="9172"/>
                  </a:cubicBezTo>
                  <a:cubicBezTo>
                    <a:pt x="7937" y="10213"/>
                    <a:pt x="7937" y="11319"/>
                    <a:pt x="7937" y="12490"/>
                  </a:cubicBezTo>
                  <a:lnTo>
                    <a:pt x="7937" y="14246"/>
                  </a:lnTo>
                  <a:cubicBezTo>
                    <a:pt x="7937" y="14832"/>
                    <a:pt x="7937" y="15417"/>
                    <a:pt x="7871" y="16002"/>
                  </a:cubicBezTo>
                  <a:cubicBezTo>
                    <a:pt x="7806" y="17238"/>
                    <a:pt x="7806" y="18474"/>
                    <a:pt x="7676" y="19645"/>
                  </a:cubicBezTo>
                  <a:cubicBezTo>
                    <a:pt x="7416" y="24133"/>
                    <a:pt x="6896" y="28556"/>
                    <a:pt x="6180" y="32980"/>
                  </a:cubicBezTo>
                  <a:cubicBezTo>
                    <a:pt x="5855" y="34801"/>
                    <a:pt x="5530" y="36232"/>
                    <a:pt x="5335" y="37273"/>
                  </a:cubicBezTo>
                  <a:cubicBezTo>
                    <a:pt x="5270" y="37858"/>
                    <a:pt x="5140" y="38248"/>
                    <a:pt x="5074" y="38508"/>
                  </a:cubicBezTo>
                  <a:cubicBezTo>
                    <a:pt x="5009" y="38769"/>
                    <a:pt x="5009" y="38964"/>
                    <a:pt x="5009" y="38964"/>
                  </a:cubicBezTo>
                  <a:cubicBezTo>
                    <a:pt x="5009" y="38964"/>
                    <a:pt x="4879" y="39549"/>
                    <a:pt x="4684" y="40590"/>
                  </a:cubicBezTo>
                  <a:cubicBezTo>
                    <a:pt x="4424" y="41566"/>
                    <a:pt x="4099" y="43062"/>
                    <a:pt x="3578" y="44818"/>
                  </a:cubicBezTo>
                  <a:cubicBezTo>
                    <a:pt x="2603" y="48070"/>
                    <a:pt x="1432" y="51323"/>
                    <a:pt x="1" y="54445"/>
                  </a:cubicBezTo>
                  <a:cubicBezTo>
                    <a:pt x="586" y="54900"/>
                    <a:pt x="1042" y="55356"/>
                    <a:pt x="1562" y="55876"/>
                  </a:cubicBezTo>
                  <a:cubicBezTo>
                    <a:pt x="3253" y="52559"/>
                    <a:pt x="4684" y="49111"/>
                    <a:pt x="5920" y="45534"/>
                  </a:cubicBezTo>
                  <a:cubicBezTo>
                    <a:pt x="6506" y="43777"/>
                    <a:pt x="6896" y="42216"/>
                    <a:pt x="7221" y="41175"/>
                  </a:cubicBezTo>
                  <a:lnTo>
                    <a:pt x="7611" y="39484"/>
                  </a:lnTo>
                  <a:lnTo>
                    <a:pt x="7676" y="39029"/>
                  </a:lnTo>
                  <a:cubicBezTo>
                    <a:pt x="7741" y="38769"/>
                    <a:pt x="7806" y="38313"/>
                    <a:pt x="7871" y="37793"/>
                  </a:cubicBezTo>
                  <a:cubicBezTo>
                    <a:pt x="8067" y="36687"/>
                    <a:pt x="8327" y="35191"/>
                    <a:pt x="8587" y="33305"/>
                  </a:cubicBezTo>
                  <a:cubicBezTo>
                    <a:pt x="9172" y="28817"/>
                    <a:pt x="9498" y="24263"/>
                    <a:pt x="9628" y="19710"/>
                  </a:cubicBezTo>
                  <a:cubicBezTo>
                    <a:pt x="9628" y="15157"/>
                    <a:pt x="9433" y="10603"/>
                    <a:pt x="8912" y="61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0"/>
            <p:cNvSpPr/>
            <p:nvPr/>
          </p:nvSpPr>
          <p:spPr>
            <a:xfrm>
              <a:off x="6648104" y="1615110"/>
              <a:ext cx="487600" cy="1140148"/>
            </a:xfrm>
            <a:custGeom>
              <a:avLst/>
              <a:gdLst/>
              <a:ahLst/>
              <a:cxnLst/>
              <a:rect l="l" t="t" r="r" b="b"/>
              <a:pathLst>
                <a:path w="13391" h="31312" extrusionOk="0">
                  <a:moveTo>
                    <a:pt x="5672" y="1"/>
                  </a:moveTo>
                  <a:cubicBezTo>
                    <a:pt x="4979" y="1"/>
                    <a:pt x="4306" y="613"/>
                    <a:pt x="3708" y="1976"/>
                  </a:cubicBezTo>
                  <a:cubicBezTo>
                    <a:pt x="1" y="10497"/>
                    <a:pt x="9953" y="31312"/>
                    <a:pt x="9953" y="31312"/>
                  </a:cubicBezTo>
                  <a:lnTo>
                    <a:pt x="9953" y="30466"/>
                  </a:lnTo>
                  <a:cubicBezTo>
                    <a:pt x="13391" y="16607"/>
                    <a:pt x="9276" y="1"/>
                    <a:pt x="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0"/>
            <p:cNvSpPr/>
            <p:nvPr/>
          </p:nvSpPr>
          <p:spPr>
            <a:xfrm>
              <a:off x="6749951" y="1613981"/>
              <a:ext cx="229799" cy="276771"/>
            </a:xfrm>
            <a:custGeom>
              <a:avLst/>
              <a:gdLst/>
              <a:ahLst/>
              <a:cxnLst/>
              <a:rect l="l" t="t" r="r" b="b"/>
              <a:pathLst>
                <a:path w="6311" h="7601" extrusionOk="0">
                  <a:moveTo>
                    <a:pt x="2896" y="0"/>
                  </a:moveTo>
                  <a:cubicBezTo>
                    <a:pt x="2198" y="0"/>
                    <a:pt x="1518" y="623"/>
                    <a:pt x="911" y="2007"/>
                  </a:cubicBezTo>
                  <a:cubicBezTo>
                    <a:pt x="261" y="3763"/>
                    <a:pt x="1" y="5714"/>
                    <a:pt x="131" y="7601"/>
                  </a:cubicBezTo>
                  <a:cubicBezTo>
                    <a:pt x="1757" y="5910"/>
                    <a:pt x="3969" y="4869"/>
                    <a:pt x="6310" y="4609"/>
                  </a:cubicBezTo>
                  <a:cubicBezTo>
                    <a:pt x="5291" y="1755"/>
                    <a:pt x="4068" y="0"/>
                    <a:pt x="289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0"/>
            <p:cNvSpPr/>
            <p:nvPr/>
          </p:nvSpPr>
          <p:spPr>
            <a:xfrm>
              <a:off x="6932345" y="2378667"/>
              <a:ext cx="123183" cy="376614"/>
            </a:xfrm>
            <a:custGeom>
              <a:avLst/>
              <a:gdLst/>
              <a:ahLst/>
              <a:cxnLst/>
              <a:rect l="l" t="t" r="r" b="b"/>
              <a:pathLst>
                <a:path w="3383" h="10343" extrusionOk="0">
                  <a:moveTo>
                    <a:pt x="3383" y="0"/>
                  </a:moveTo>
                  <a:lnTo>
                    <a:pt x="3253" y="586"/>
                  </a:lnTo>
                  <a:cubicBezTo>
                    <a:pt x="2602" y="2472"/>
                    <a:pt x="1496" y="4163"/>
                    <a:pt x="0" y="5529"/>
                  </a:cubicBezTo>
                  <a:cubicBezTo>
                    <a:pt x="1171" y="8456"/>
                    <a:pt x="2147" y="10343"/>
                    <a:pt x="2147" y="10343"/>
                  </a:cubicBezTo>
                  <a:lnTo>
                    <a:pt x="2147" y="9497"/>
                  </a:lnTo>
                  <a:cubicBezTo>
                    <a:pt x="2862" y="6375"/>
                    <a:pt x="3318" y="3253"/>
                    <a:pt x="3383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0"/>
            <p:cNvSpPr/>
            <p:nvPr/>
          </p:nvSpPr>
          <p:spPr>
            <a:xfrm>
              <a:off x="6854166" y="1717833"/>
              <a:ext cx="184793" cy="1077701"/>
            </a:xfrm>
            <a:custGeom>
              <a:avLst/>
              <a:gdLst/>
              <a:ahLst/>
              <a:cxnLst/>
              <a:rect l="l" t="t" r="r" b="b"/>
              <a:pathLst>
                <a:path w="5075" h="29597" extrusionOk="0">
                  <a:moveTo>
                    <a:pt x="196" y="0"/>
                  </a:moveTo>
                  <a:cubicBezTo>
                    <a:pt x="1" y="0"/>
                    <a:pt x="326" y="3773"/>
                    <a:pt x="716" y="7546"/>
                  </a:cubicBezTo>
                  <a:cubicBezTo>
                    <a:pt x="1107" y="11253"/>
                    <a:pt x="1757" y="14961"/>
                    <a:pt x="1757" y="14961"/>
                  </a:cubicBezTo>
                  <a:cubicBezTo>
                    <a:pt x="1757" y="14961"/>
                    <a:pt x="2473" y="18669"/>
                    <a:pt x="3253" y="22311"/>
                  </a:cubicBezTo>
                  <a:cubicBezTo>
                    <a:pt x="3969" y="25954"/>
                    <a:pt x="4619" y="29597"/>
                    <a:pt x="4879" y="29597"/>
                  </a:cubicBezTo>
                  <a:cubicBezTo>
                    <a:pt x="5075" y="29597"/>
                    <a:pt x="4749" y="25824"/>
                    <a:pt x="4359" y="22051"/>
                  </a:cubicBezTo>
                  <a:cubicBezTo>
                    <a:pt x="3969" y="18278"/>
                    <a:pt x="3253" y="14636"/>
                    <a:pt x="3253" y="14636"/>
                  </a:cubicBezTo>
                  <a:cubicBezTo>
                    <a:pt x="3253" y="14636"/>
                    <a:pt x="2538" y="10928"/>
                    <a:pt x="1822" y="7286"/>
                  </a:cubicBezTo>
                  <a:cubicBezTo>
                    <a:pt x="1107" y="3643"/>
                    <a:pt x="391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0"/>
            <p:cNvSpPr/>
            <p:nvPr/>
          </p:nvSpPr>
          <p:spPr>
            <a:xfrm>
              <a:off x="7076832" y="2166849"/>
              <a:ext cx="537521" cy="612131"/>
            </a:xfrm>
            <a:custGeom>
              <a:avLst/>
              <a:gdLst/>
              <a:ahLst/>
              <a:cxnLst/>
              <a:rect l="l" t="t" r="r" b="b"/>
              <a:pathLst>
                <a:path w="14762" h="16811" extrusionOk="0">
                  <a:moveTo>
                    <a:pt x="11376" y="1"/>
                  </a:moveTo>
                  <a:cubicBezTo>
                    <a:pt x="11067" y="1"/>
                    <a:pt x="10681" y="93"/>
                    <a:pt x="10213" y="288"/>
                  </a:cubicBezTo>
                  <a:cubicBezTo>
                    <a:pt x="4684" y="2630"/>
                    <a:pt x="0" y="16810"/>
                    <a:pt x="0" y="16810"/>
                  </a:cubicBezTo>
                  <a:lnTo>
                    <a:pt x="391" y="16420"/>
                  </a:lnTo>
                  <a:cubicBezTo>
                    <a:pt x="8914" y="10996"/>
                    <a:pt x="14761" y="1"/>
                    <a:pt x="113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0"/>
            <p:cNvSpPr/>
            <p:nvPr/>
          </p:nvSpPr>
          <p:spPr>
            <a:xfrm>
              <a:off x="7344469" y="2166558"/>
              <a:ext cx="193423" cy="143465"/>
            </a:xfrm>
            <a:custGeom>
              <a:avLst/>
              <a:gdLst/>
              <a:ahLst/>
              <a:cxnLst/>
              <a:rect l="l" t="t" r="r" b="b"/>
              <a:pathLst>
                <a:path w="5312" h="3940" extrusionOk="0">
                  <a:moveTo>
                    <a:pt x="4024" y="1"/>
                  </a:moveTo>
                  <a:cubicBezTo>
                    <a:pt x="3715" y="1"/>
                    <a:pt x="3329" y="95"/>
                    <a:pt x="2863" y="296"/>
                  </a:cubicBezTo>
                  <a:cubicBezTo>
                    <a:pt x="1757" y="817"/>
                    <a:pt x="781" y="1597"/>
                    <a:pt x="1" y="2508"/>
                  </a:cubicBezTo>
                  <a:cubicBezTo>
                    <a:pt x="1497" y="2508"/>
                    <a:pt x="2993" y="2963"/>
                    <a:pt x="4229" y="3939"/>
                  </a:cubicBezTo>
                  <a:cubicBezTo>
                    <a:pt x="5277" y="1632"/>
                    <a:pt x="5312" y="1"/>
                    <a:pt x="402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0"/>
            <p:cNvSpPr/>
            <p:nvPr/>
          </p:nvSpPr>
          <p:spPr>
            <a:xfrm>
              <a:off x="7076832" y="2625005"/>
              <a:ext cx="191894" cy="153988"/>
            </a:xfrm>
            <a:custGeom>
              <a:avLst/>
              <a:gdLst/>
              <a:ahLst/>
              <a:cxnLst/>
              <a:rect l="l" t="t" r="r" b="b"/>
              <a:pathLst>
                <a:path w="5270" h="4229" extrusionOk="0">
                  <a:moveTo>
                    <a:pt x="5269" y="0"/>
                  </a:moveTo>
                  <a:cubicBezTo>
                    <a:pt x="5139" y="0"/>
                    <a:pt x="5009" y="65"/>
                    <a:pt x="4879" y="130"/>
                  </a:cubicBezTo>
                  <a:cubicBezTo>
                    <a:pt x="3773" y="781"/>
                    <a:pt x="2472" y="1106"/>
                    <a:pt x="1171" y="1106"/>
                  </a:cubicBezTo>
                  <a:cubicBezTo>
                    <a:pt x="456" y="2927"/>
                    <a:pt x="0" y="4228"/>
                    <a:pt x="0" y="4228"/>
                  </a:cubicBezTo>
                  <a:lnTo>
                    <a:pt x="391" y="3903"/>
                  </a:lnTo>
                  <a:cubicBezTo>
                    <a:pt x="2147" y="2732"/>
                    <a:pt x="3773" y="1431"/>
                    <a:pt x="526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0"/>
            <p:cNvSpPr/>
            <p:nvPr/>
          </p:nvSpPr>
          <p:spPr>
            <a:xfrm>
              <a:off x="7064998" y="2227077"/>
              <a:ext cx="407419" cy="580306"/>
            </a:xfrm>
            <a:custGeom>
              <a:avLst/>
              <a:gdLst/>
              <a:ahLst/>
              <a:cxnLst/>
              <a:rect l="l" t="t" r="r" b="b"/>
              <a:pathLst>
                <a:path w="11189" h="15937" extrusionOk="0">
                  <a:moveTo>
                    <a:pt x="11188" y="0"/>
                  </a:moveTo>
                  <a:cubicBezTo>
                    <a:pt x="10017" y="1171"/>
                    <a:pt x="8976" y="2407"/>
                    <a:pt x="8066" y="3773"/>
                  </a:cubicBezTo>
                  <a:cubicBezTo>
                    <a:pt x="6635" y="5725"/>
                    <a:pt x="5204" y="7741"/>
                    <a:pt x="5204" y="7741"/>
                  </a:cubicBezTo>
                  <a:cubicBezTo>
                    <a:pt x="5204" y="7741"/>
                    <a:pt x="3903" y="9757"/>
                    <a:pt x="2602" y="11774"/>
                  </a:cubicBezTo>
                  <a:cubicBezTo>
                    <a:pt x="1366" y="13790"/>
                    <a:pt x="0" y="15872"/>
                    <a:pt x="65" y="15937"/>
                  </a:cubicBezTo>
                  <a:cubicBezTo>
                    <a:pt x="1236" y="14766"/>
                    <a:pt x="2277" y="13465"/>
                    <a:pt x="3252" y="12164"/>
                  </a:cubicBezTo>
                  <a:cubicBezTo>
                    <a:pt x="4683" y="10148"/>
                    <a:pt x="6049" y="8196"/>
                    <a:pt x="6049" y="8196"/>
                  </a:cubicBezTo>
                  <a:cubicBezTo>
                    <a:pt x="6049" y="8196"/>
                    <a:pt x="7350" y="6115"/>
                    <a:pt x="8651" y="4098"/>
                  </a:cubicBezTo>
                  <a:cubicBezTo>
                    <a:pt x="9627" y="2797"/>
                    <a:pt x="10473" y="1431"/>
                    <a:pt x="11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0"/>
            <p:cNvSpPr/>
            <p:nvPr/>
          </p:nvSpPr>
          <p:spPr>
            <a:xfrm>
              <a:off x="6960929" y="1376856"/>
              <a:ext cx="659430" cy="383642"/>
            </a:xfrm>
            <a:custGeom>
              <a:avLst/>
              <a:gdLst/>
              <a:ahLst/>
              <a:cxnLst/>
              <a:rect l="l" t="t" r="r" b="b"/>
              <a:pathLst>
                <a:path w="18110" h="10536" extrusionOk="0">
                  <a:moveTo>
                    <a:pt x="9201" y="1"/>
                  </a:moveTo>
                  <a:cubicBezTo>
                    <a:pt x="8399" y="1"/>
                    <a:pt x="7541" y="120"/>
                    <a:pt x="6631" y="388"/>
                  </a:cubicBezTo>
                  <a:cubicBezTo>
                    <a:pt x="6631" y="388"/>
                    <a:pt x="0" y="8417"/>
                    <a:pt x="2563" y="8417"/>
                  </a:cubicBezTo>
                  <a:cubicBezTo>
                    <a:pt x="2651" y="8417"/>
                    <a:pt x="2749" y="8408"/>
                    <a:pt x="2858" y="8389"/>
                  </a:cubicBezTo>
                  <a:cubicBezTo>
                    <a:pt x="6144" y="7883"/>
                    <a:pt x="6790" y="4493"/>
                    <a:pt x="6824" y="4299"/>
                  </a:cubicBezTo>
                  <a:lnTo>
                    <a:pt x="6824" y="4299"/>
                  </a:lnTo>
                  <a:cubicBezTo>
                    <a:pt x="6780" y="4558"/>
                    <a:pt x="5803" y="10535"/>
                    <a:pt x="9558" y="10535"/>
                  </a:cubicBezTo>
                  <a:cubicBezTo>
                    <a:pt x="12810" y="10535"/>
                    <a:pt x="12160" y="4813"/>
                    <a:pt x="12160" y="4811"/>
                  </a:cubicBezTo>
                  <a:lnTo>
                    <a:pt x="12160" y="4811"/>
                  </a:lnTo>
                  <a:cubicBezTo>
                    <a:pt x="12160" y="4813"/>
                    <a:pt x="12641" y="8481"/>
                    <a:pt x="14747" y="8481"/>
                  </a:cubicBezTo>
                  <a:cubicBezTo>
                    <a:pt x="15211" y="8481"/>
                    <a:pt x="15754" y="8303"/>
                    <a:pt x="16388" y="7868"/>
                  </a:cubicBezTo>
                  <a:cubicBezTo>
                    <a:pt x="18110" y="6720"/>
                    <a:pt x="15223" y="1"/>
                    <a:pt x="9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0"/>
            <p:cNvSpPr/>
            <p:nvPr/>
          </p:nvSpPr>
          <p:spPr>
            <a:xfrm>
              <a:off x="7076832" y="1376019"/>
              <a:ext cx="480827" cy="261296"/>
            </a:xfrm>
            <a:custGeom>
              <a:avLst/>
              <a:gdLst/>
              <a:ahLst/>
              <a:cxnLst/>
              <a:rect l="l" t="t" r="r" b="b"/>
              <a:pathLst>
                <a:path w="13205" h="7176" extrusionOk="0">
                  <a:moveTo>
                    <a:pt x="5929" y="1"/>
                  </a:moveTo>
                  <a:cubicBezTo>
                    <a:pt x="5103" y="1"/>
                    <a:pt x="4267" y="133"/>
                    <a:pt x="3448" y="411"/>
                  </a:cubicBezTo>
                  <a:cubicBezTo>
                    <a:pt x="2212" y="1907"/>
                    <a:pt x="1041" y="3403"/>
                    <a:pt x="0" y="5029"/>
                  </a:cubicBezTo>
                  <a:cubicBezTo>
                    <a:pt x="3317" y="4444"/>
                    <a:pt x="3968" y="933"/>
                    <a:pt x="3968" y="931"/>
                  </a:cubicBezTo>
                  <a:lnTo>
                    <a:pt x="3968" y="931"/>
                  </a:lnTo>
                  <a:cubicBezTo>
                    <a:pt x="3968" y="934"/>
                    <a:pt x="2863" y="7176"/>
                    <a:pt x="6635" y="7176"/>
                  </a:cubicBezTo>
                  <a:cubicBezTo>
                    <a:pt x="8001" y="7176"/>
                    <a:pt x="8651" y="6265"/>
                    <a:pt x="9042" y="5159"/>
                  </a:cubicBezTo>
                  <a:lnTo>
                    <a:pt x="9042" y="5094"/>
                  </a:lnTo>
                  <a:cubicBezTo>
                    <a:pt x="9367" y="3923"/>
                    <a:pt x="9432" y="2688"/>
                    <a:pt x="9367" y="1452"/>
                  </a:cubicBezTo>
                  <a:lnTo>
                    <a:pt x="9367" y="1452"/>
                  </a:lnTo>
                  <a:cubicBezTo>
                    <a:pt x="9367" y="1453"/>
                    <a:pt x="9790" y="5160"/>
                    <a:pt x="11910" y="5160"/>
                  </a:cubicBezTo>
                  <a:cubicBezTo>
                    <a:pt x="12286" y="5160"/>
                    <a:pt x="12715" y="5043"/>
                    <a:pt x="13205" y="4769"/>
                  </a:cubicBezTo>
                  <a:cubicBezTo>
                    <a:pt x="11874" y="1801"/>
                    <a:pt x="8974" y="1"/>
                    <a:pt x="592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0"/>
            <p:cNvSpPr/>
            <p:nvPr/>
          </p:nvSpPr>
          <p:spPr>
            <a:xfrm>
              <a:off x="6870770" y="320352"/>
              <a:ext cx="1051629" cy="1162979"/>
            </a:xfrm>
            <a:custGeom>
              <a:avLst/>
              <a:gdLst/>
              <a:ahLst/>
              <a:cxnLst/>
              <a:rect l="l" t="t" r="r" b="b"/>
              <a:pathLst>
                <a:path w="28881" h="31939" extrusionOk="0">
                  <a:moveTo>
                    <a:pt x="11448" y="30963"/>
                  </a:moveTo>
                  <a:cubicBezTo>
                    <a:pt x="11448" y="30963"/>
                    <a:pt x="456" y="31939"/>
                    <a:pt x="195" y="22962"/>
                  </a:cubicBezTo>
                  <a:cubicBezTo>
                    <a:pt x="0" y="13986"/>
                    <a:pt x="7285" y="14441"/>
                    <a:pt x="7676" y="9888"/>
                  </a:cubicBezTo>
                  <a:cubicBezTo>
                    <a:pt x="7676" y="9888"/>
                    <a:pt x="1301" y="6050"/>
                    <a:pt x="3838" y="4619"/>
                  </a:cubicBezTo>
                  <a:cubicBezTo>
                    <a:pt x="6440" y="3253"/>
                    <a:pt x="9692" y="8977"/>
                    <a:pt x="9692" y="8977"/>
                  </a:cubicBezTo>
                  <a:cubicBezTo>
                    <a:pt x="9692" y="8977"/>
                    <a:pt x="6960" y="261"/>
                    <a:pt x="11058" y="131"/>
                  </a:cubicBezTo>
                  <a:cubicBezTo>
                    <a:pt x="15156" y="1"/>
                    <a:pt x="13530" y="9107"/>
                    <a:pt x="13530" y="9107"/>
                  </a:cubicBezTo>
                  <a:cubicBezTo>
                    <a:pt x="13530" y="9107"/>
                    <a:pt x="14376" y="2863"/>
                    <a:pt x="17173" y="4229"/>
                  </a:cubicBezTo>
                  <a:cubicBezTo>
                    <a:pt x="19970" y="5595"/>
                    <a:pt x="15611" y="9238"/>
                    <a:pt x="15611" y="9238"/>
                  </a:cubicBezTo>
                  <a:cubicBezTo>
                    <a:pt x="15611" y="9238"/>
                    <a:pt x="17173" y="12945"/>
                    <a:pt x="20035" y="14311"/>
                  </a:cubicBezTo>
                  <a:cubicBezTo>
                    <a:pt x="22897" y="15677"/>
                    <a:pt x="28881" y="30573"/>
                    <a:pt x="11448" y="309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0"/>
            <p:cNvSpPr/>
            <p:nvPr/>
          </p:nvSpPr>
          <p:spPr>
            <a:xfrm>
              <a:off x="6877871" y="827229"/>
              <a:ext cx="1044529" cy="621743"/>
            </a:xfrm>
            <a:custGeom>
              <a:avLst/>
              <a:gdLst/>
              <a:ahLst/>
              <a:cxnLst/>
              <a:rect l="l" t="t" r="r" b="b"/>
              <a:pathLst>
                <a:path w="28686" h="17075" extrusionOk="0">
                  <a:moveTo>
                    <a:pt x="19189" y="1"/>
                  </a:moveTo>
                  <a:cubicBezTo>
                    <a:pt x="19384" y="977"/>
                    <a:pt x="19449" y="1952"/>
                    <a:pt x="19384" y="2993"/>
                  </a:cubicBezTo>
                  <a:cubicBezTo>
                    <a:pt x="18863" y="9085"/>
                    <a:pt x="13798" y="12733"/>
                    <a:pt x="8647" y="12733"/>
                  </a:cubicBezTo>
                  <a:cubicBezTo>
                    <a:pt x="5439" y="12733"/>
                    <a:pt x="2197" y="11317"/>
                    <a:pt x="0" y="8197"/>
                  </a:cubicBezTo>
                  <a:lnTo>
                    <a:pt x="0" y="9042"/>
                  </a:lnTo>
                  <a:cubicBezTo>
                    <a:pt x="214" y="16416"/>
                    <a:pt x="7670" y="17074"/>
                    <a:pt x="10325" y="17074"/>
                  </a:cubicBezTo>
                  <a:cubicBezTo>
                    <a:pt x="10903" y="17074"/>
                    <a:pt x="11253" y="17043"/>
                    <a:pt x="11253" y="17043"/>
                  </a:cubicBezTo>
                  <a:cubicBezTo>
                    <a:pt x="28686" y="16653"/>
                    <a:pt x="22702" y="1692"/>
                    <a:pt x="19905" y="391"/>
                  </a:cubicBezTo>
                  <a:cubicBezTo>
                    <a:pt x="19644" y="261"/>
                    <a:pt x="19449" y="131"/>
                    <a:pt x="1918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0"/>
            <p:cNvSpPr/>
            <p:nvPr/>
          </p:nvSpPr>
          <p:spPr>
            <a:xfrm>
              <a:off x="6918144" y="320352"/>
              <a:ext cx="684519" cy="461893"/>
            </a:xfrm>
            <a:custGeom>
              <a:avLst/>
              <a:gdLst/>
              <a:ahLst/>
              <a:cxnLst/>
              <a:rect l="l" t="t" r="r" b="b"/>
              <a:pathLst>
                <a:path w="18799" h="12685" extrusionOk="0">
                  <a:moveTo>
                    <a:pt x="14310" y="9238"/>
                  </a:moveTo>
                  <a:lnTo>
                    <a:pt x="14310" y="9238"/>
                  </a:lnTo>
                  <a:cubicBezTo>
                    <a:pt x="14310" y="9238"/>
                    <a:pt x="18799" y="5595"/>
                    <a:pt x="15872" y="4229"/>
                  </a:cubicBezTo>
                  <a:cubicBezTo>
                    <a:pt x="13465" y="3058"/>
                    <a:pt x="12489" y="7481"/>
                    <a:pt x="12229" y="8717"/>
                  </a:cubicBezTo>
                  <a:cubicBezTo>
                    <a:pt x="12489" y="7091"/>
                    <a:pt x="13400" y="1"/>
                    <a:pt x="9822" y="131"/>
                  </a:cubicBezTo>
                  <a:cubicBezTo>
                    <a:pt x="5724" y="261"/>
                    <a:pt x="8391" y="8977"/>
                    <a:pt x="8391" y="8977"/>
                  </a:cubicBezTo>
                  <a:cubicBezTo>
                    <a:pt x="8391" y="8977"/>
                    <a:pt x="5139" y="3188"/>
                    <a:pt x="2602" y="4619"/>
                  </a:cubicBezTo>
                  <a:cubicBezTo>
                    <a:pt x="0" y="5985"/>
                    <a:pt x="6375" y="9888"/>
                    <a:pt x="6375" y="9888"/>
                  </a:cubicBezTo>
                  <a:cubicBezTo>
                    <a:pt x="6375" y="9888"/>
                    <a:pt x="6375" y="10148"/>
                    <a:pt x="6375" y="10213"/>
                  </a:cubicBezTo>
                  <a:cubicBezTo>
                    <a:pt x="7415" y="10148"/>
                    <a:pt x="9887" y="9823"/>
                    <a:pt x="10733" y="12685"/>
                  </a:cubicBezTo>
                  <a:cubicBezTo>
                    <a:pt x="10733" y="12620"/>
                    <a:pt x="11709" y="9823"/>
                    <a:pt x="14310" y="92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0"/>
            <p:cNvSpPr/>
            <p:nvPr/>
          </p:nvSpPr>
          <p:spPr>
            <a:xfrm>
              <a:off x="7150241" y="656085"/>
              <a:ext cx="348213" cy="765682"/>
            </a:xfrm>
            <a:custGeom>
              <a:avLst/>
              <a:gdLst/>
              <a:ahLst/>
              <a:cxnLst/>
              <a:rect l="l" t="t" r="r" b="b"/>
              <a:pathLst>
                <a:path w="9563" h="21028" extrusionOk="0">
                  <a:moveTo>
                    <a:pt x="7658" y="1"/>
                  </a:moveTo>
                  <a:cubicBezTo>
                    <a:pt x="7601" y="1"/>
                    <a:pt x="7412" y="117"/>
                    <a:pt x="7091" y="278"/>
                  </a:cubicBezTo>
                  <a:cubicBezTo>
                    <a:pt x="6896" y="343"/>
                    <a:pt x="6635" y="473"/>
                    <a:pt x="6440" y="603"/>
                  </a:cubicBezTo>
                  <a:cubicBezTo>
                    <a:pt x="6180" y="798"/>
                    <a:pt x="5920" y="993"/>
                    <a:pt x="5660" y="1188"/>
                  </a:cubicBezTo>
                  <a:cubicBezTo>
                    <a:pt x="4359" y="2294"/>
                    <a:pt x="3253" y="3660"/>
                    <a:pt x="2407" y="5156"/>
                  </a:cubicBezTo>
                  <a:cubicBezTo>
                    <a:pt x="1562" y="6652"/>
                    <a:pt x="846" y="8278"/>
                    <a:pt x="456" y="9970"/>
                  </a:cubicBezTo>
                  <a:cubicBezTo>
                    <a:pt x="391" y="10295"/>
                    <a:pt x="261" y="10620"/>
                    <a:pt x="261" y="10880"/>
                  </a:cubicBezTo>
                  <a:cubicBezTo>
                    <a:pt x="196" y="11206"/>
                    <a:pt x="131" y="11466"/>
                    <a:pt x="131" y="11661"/>
                  </a:cubicBezTo>
                  <a:cubicBezTo>
                    <a:pt x="66" y="11856"/>
                    <a:pt x="66" y="12051"/>
                    <a:pt x="66" y="12311"/>
                  </a:cubicBezTo>
                  <a:cubicBezTo>
                    <a:pt x="1" y="12506"/>
                    <a:pt x="1" y="12702"/>
                    <a:pt x="66" y="12962"/>
                  </a:cubicBezTo>
                  <a:lnTo>
                    <a:pt x="66" y="13677"/>
                  </a:lnTo>
                  <a:cubicBezTo>
                    <a:pt x="66" y="14003"/>
                    <a:pt x="131" y="14328"/>
                    <a:pt x="131" y="14718"/>
                  </a:cubicBezTo>
                  <a:cubicBezTo>
                    <a:pt x="196" y="15499"/>
                    <a:pt x="391" y="16344"/>
                    <a:pt x="716" y="17125"/>
                  </a:cubicBezTo>
                  <a:cubicBezTo>
                    <a:pt x="1041" y="18035"/>
                    <a:pt x="1627" y="18816"/>
                    <a:pt x="2342" y="19466"/>
                  </a:cubicBezTo>
                  <a:cubicBezTo>
                    <a:pt x="3058" y="20117"/>
                    <a:pt x="3903" y="20572"/>
                    <a:pt x="4814" y="20832"/>
                  </a:cubicBezTo>
                  <a:cubicBezTo>
                    <a:pt x="5009" y="20832"/>
                    <a:pt x="5269" y="20897"/>
                    <a:pt x="5465" y="20963"/>
                  </a:cubicBezTo>
                  <a:lnTo>
                    <a:pt x="6115" y="21028"/>
                  </a:lnTo>
                  <a:lnTo>
                    <a:pt x="7221" y="21028"/>
                  </a:lnTo>
                  <a:lnTo>
                    <a:pt x="8197" y="20963"/>
                  </a:lnTo>
                  <a:cubicBezTo>
                    <a:pt x="8522" y="20897"/>
                    <a:pt x="8717" y="20832"/>
                    <a:pt x="8912" y="20832"/>
                  </a:cubicBezTo>
                  <a:cubicBezTo>
                    <a:pt x="9172" y="20767"/>
                    <a:pt x="9367" y="20702"/>
                    <a:pt x="9563" y="20637"/>
                  </a:cubicBezTo>
                  <a:lnTo>
                    <a:pt x="9563" y="20637"/>
                  </a:lnTo>
                  <a:cubicBezTo>
                    <a:pt x="9563" y="20637"/>
                    <a:pt x="9302" y="20637"/>
                    <a:pt x="8847" y="20702"/>
                  </a:cubicBezTo>
                  <a:lnTo>
                    <a:pt x="7221" y="20702"/>
                  </a:lnTo>
                  <a:lnTo>
                    <a:pt x="6115" y="20572"/>
                  </a:lnTo>
                  <a:lnTo>
                    <a:pt x="5530" y="20442"/>
                  </a:lnTo>
                  <a:cubicBezTo>
                    <a:pt x="5335" y="20442"/>
                    <a:pt x="5139" y="20377"/>
                    <a:pt x="4944" y="20312"/>
                  </a:cubicBezTo>
                  <a:cubicBezTo>
                    <a:pt x="4099" y="20052"/>
                    <a:pt x="3318" y="19597"/>
                    <a:pt x="2733" y="19011"/>
                  </a:cubicBezTo>
                  <a:cubicBezTo>
                    <a:pt x="2082" y="18361"/>
                    <a:pt x="1627" y="17645"/>
                    <a:pt x="1367" y="16865"/>
                  </a:cubicBezTo>
                  <a:cubicBezTo>
                    <a:pt x="1106" y="16084"/>
                    <a:pt x="911" y="15369"/>
                    <a:pt x="846" y="14588"/>
                  </a:cubicBezTo>
                  <a:lnTo>
                    <a:pt x="846" y="13677"/>
                  </a:lnTo>
                  <a:lnTo>
                    <a:pt x="846" y="12962"/>
                  </a:lnTo>
                  <a:cubicBezTo>
                    <a:pt x="911" y="12572"/>
                    <a:pt x="911" y="12376"/>
                    <a:pt x="911" y="12376"/>
                  </a:cubicBezTo>
                  <a:cubicBezTo>
                    <a:pt x="911" y="12376"/>
                    <a:pt x="911" y="12116"/>
                    <a:pt x="976" y="11726"/>
                  </a:cubicBezTo>
                  <a:cubicBezTo>
                    <a:pt x="1041" y="11531"/>
                    <a:pt x="1041" y="11336"/>
                    <a:pt x="1106" y="11075"/>
                  </a:cubicBezTo>
                  <a:cubicBezTo>
                    <a:pt x="1106" y="10750"/>
                    <a:pt x="1172" y="10490"/>
                    <a:pt x="1237" y="10165"/>
                  </a:cubicBezTo>
                  <a:cubicBezTo>
                    <a:pt x="1627" y="8539"/>
                    <a:pt x="2212" y="6978"/>
                    <a:pt x="2928" y="5481"/>
                  </a:cubicBezTo>
                  <a:cubicBezTo>
                    <a:pt x="3708" y="3985"/>
                    <a:pt x="4749" y="2619"/>
                    <a:pt x="5920" y="1449"/>
                  </a:cubicBezTo>
                  <a:cubicBezTo>
                    <a:pt x="6896" y="538"/>
                    <a:pt x="7741" y="18"/>
                    <a:pt x="7676" y="18"/>
                  </a:cubicBezTo>
                  <a:cubicBezTo>
                    <a:pt x="7676" y="6"/>
                    <a:pt x="7670" y="1"/>
                    <a:pt x="7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0"/>
            <p:cNvSpPr/>
            <p:nvPr/>
          </p:nvSpPr>
          <p:spPr>
            <a:xfrm>
              <a:off x="7048394" y="694611"/>
              <a:ext cx="108983" cy="201580"/>
            </a:xfrm>
            <a:custGeom>
              <a:avLst/>
              <a:gdLst/>
              <a:ahLst/>
              <a:cxnLst/>
              <a:rect l="l" t="t" r="r" b="b"/>
              <a:pathLst>
                <a:path w="2993" h="5536" extrusionOk="0">
                  <a:moveTo>
                    <a:pt x="2668" y="0"/>
                  </a:moveTo>
                  <a:cubicBezTo>
                    <a:pt x="2538" y="0"/>
                    <a:pt x="2538" y="195"/>
                    <a:pt x="2538" y="521"/>
                  </a:cubicBezTo>
                  <a:cubicBezTo>
                    <a:pt x="2538" y="846"/>
                    <a:pt x="2472" y="1171"/>
                    <a:pt x="2342" y="1496"/>
                  </a:cubicBezTo>
                  <a:cubicBezTo>
                    <a:pt x="2212" y="1822"/>
                    <a:pt x="2082" y="2147"/>
                    <a:pt x="1952" y="2407"/>
                  </a:cubicBezTo>
                  <a:lnTo>
                    <a:pt x="1692" y="2797"/>
                  </a:lnTo>
                  <a:cubicBezTo>
                    <a:pt x="1432" y="3253"/>
                    <a:pt x="1237" y="3708"/>
                    <a:pt x="911" y="4163"/>
                  </a:cubicBezTo>
                  <a:cubicBezTo>
                    <a:pt x="456" y="4814"/>
                    <a:pt x="1" y="5464"/>
                    <a:pt x="131" y="5529"/>
                  </a:cubicBezTo>
                  <a:cubicBezTo>
                    <a:pt x="135" y="5533"/>
                    <a:pt x="142" y="5535"/>
                    <a:pt x="150" y="5535"/>
                  </a:cubicBezTo>
                  <a:cubicBezTo>
                    <a:pt x="279" y="5535"/>
                    <a:pt x="884" y="5101"/>
                    <a:pt x="1432" y="4554"/>
                  </a:cubicBezTo>
                  <a:cubicBezTo>
                    <a:pt x="1822" y="4163"/>
                    <a:pt x="2147" y="3708"/>
                    <a:pt x="2472" y="3253"/>
                  </a:cubicBezTo>
                  <a:cubicBezTo>
                    <a:pt x="2538" y="3123"/>
                    <a:pt x="2603" y="2927"/>
                    <a:pt x="2668" y="2797"/>
                  </a:cubicBezTo>
                  <a:cubicBezTo>
                    <a:pt x="2798" y="2407"/>
                    <a:pt x="2928" y="2017"/>
                    <a:pt x="2993" y="1626"/>
                  </a:cubicBezTo>
                  <a:cubicBezTo>
                    <a:pt x="2993" y="1236"/>
                    <a:pt x="2993" y="846"/>
                    <a:pt x="2928" y="456"/>
                  </a:cubicBezTo>
                  <a:cubicBezTo>
                    <a:pt x="2798" y="195"/>
                    <a:pt x="2733" y="0"/>
                    <a:pt x="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0"/>
            <p:cNvSpPr/>
            <p:nvPr/>
          </p:nvSpPr>
          <p:spPr>
            <a:xfrm>
              <a:off x="7448683" y="663696"/>
              <a:ext cx="135054" cy="240286"/>
            </a:xfrm>
            <a:custGeom>
              <a:avLst/>
              <a:gdLst/>
              <a:ahLst/>
              <a:cxnLst/>
              <a:rect l="l" t="t" r="r" b="b"/>
              <a:pathLst>
                <a:path w="3709" h="6599" extrusionOk="0">
                  <a:moveTo>
                    <a:pt x="15" y="0"/>
                  </a:moveTo>
                  <a:cubicBezTo>
                    <a:pt x="10" y="0"/>
                    <a:pt x="5" y="1"/>
                    <a:pt x="1" y="4"/>
                  </a:cubicBezTo>
                  <a:cubicBezTo>
                    <a:pt x="1" y="654"/>
                    <a:pt x="66" y="1305"/>
                    <a:pt x="196" y="1955"/>
                  </a:cubicBezTo>
                  <a:cubicBezTo>
                    <a:pt x="326" y="2475"/>
                    <a:pt x="391" y="2931"/>
                    <a:pt x="456" y="3321"/>
                  </a:cubicBezTo>
                  <a:cubicBezTo>
                    <a:pt x="586" y="3711"/>
                    <a:pt x="651" y="3906"/>
                    <a:pt x="651" y="3906"/>
                  </a:cubicBezTo>
                  <a:cubicBezTo>
                    <a:pt x="651" y="3906"/>
                    <a:pt x="781" y="4167"/>
                    <a:pt x="976" y="4557"/>
                  </a:cubicBezTo>
                  <a:cubicBezTo>
                    <a:pt x="1171" y="4947"/>
                    <a:pt x="1497" y="5337"/>
                    <a:pt x="1822" y="5663"/>
                  </a:cubicBezTo>
                  <a:cubicBezTo>
                    <a:pt x="2147" y="5988"/>
                    <a:pt x="2602" y="6313"/>
                    <a:pt x="3058" y="6443"/>
                  </a:cubicBezTo>
                  <a:cubicBezTo>
                    <a:pt x="3296" y="6539"/>
                    <a:pt x="3534" y="6599"/>
                    <a:pt x="3644" y="6599"/>
                  </a:cubicBezTo>
                  <a:cubicBezTo>
                    <a:pt x="3685" y="6599"/>
                    <a:pt x="3708" y="6591"/>
                    <a:pt x="3708" y="6573"/>
                  </a:cubicBezTo>
                  <a:cubicBezTo>
                    <a:pt x="3708" y="6508"/>
                    <a:pt x="3513" y="6378"/>
                    <a:pt x="3188" y="6183"/>
                  </a:cubicBezTo>
                  <a:cubicBezTo>
                    <a:pt x="2863" y="5923"/>
                    <a:pt x="2537" y="5598"/>
                    <a:pt x="2277" y="5272"/>
                  </a:cubicBezTo>
                  <a:cubicBezTo>
                    <a:pt x="2017" y="4947"/>
                    <a:pt x="1822" y="4557"/>
                    <a:pt x="1692" y="4167"/>
                  </a:cubicBezTo>
                  <a:cubicBezTo>
                    <a:pt x="1562" y="3841"/>
                    <a:pt x="1497" y="3646"/>
                    <a:pt x="1497" y="3646"/>
                  </a:cubicBezTo>
                  <a:lnTo>
                    <a:pt x="1236" y="3061"/>
                  </a:lnTo>
                  <a:cubicBezTo>
                    <a:pt x="1106" y="2736"/>
                    <a:pt x="976" y="2280"/>
                    <a:pt x="781" y="1825"/>
                  </a:cubicBezTo>
                  <a:cubicBezTo>
                    <a:pt x="530" y="882"/>
                    <a:pt x="157" y="0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0"/>
            <p:cNvSpPr/>
            <p:nvPr/>
          </p:nvSpPr>
          <p:spPr>
            <a:xfrm>
              <a:off x="6927611" y="921977"/>
              <a:ext cx="753229" cy="537703"/>
            </a:xfrm>
            <a:custGeom>
              <a:avLst/>
              <a:gdLst/>
              <a:ahLst/>
              <a:cxnLst/>
              <a:rect l="l" t="t" r="r" b="b"/>
              <a:pathLst>
                <a:path w="20686" h="14767" extrusionOk="0">
                  <a:moveTo>
                    <a:pt x="1757" y="1"/>
                  </a:moveTo>
                  <a:lnTo>
                    <a:pt x="1757" y="1"/>
                  </a:lnTo>
                  <a:cubicBezTo>
                    <a:pt x="1561" y="196"/>
                    <a:pt x="1366" y="456"/>
                    <a:pt x="1236" y="716"/>
                  </a:cubicBezTo>
                  <a:cubicBezTo>
                    <a:pt x="846" y="1367"/>
                    <a:pt x="586" y="2017"/>
                    <a:pt x="391" y="2798"/>
                  </a:cubicBezTo>
                  <a:cubicBezTo>
                    <a:pt x="65" y="3838"/>
                    <a:pt x="0" y="4944"/>
                    <a:pt x="65" y="6115"/>
                  </a:cubicBezTo>
                  <a:cubicBezTo>
                    <a:pt x="195" y="7351"/>
                    <a:pt x="521" y="8587"/>
                    <a:pt x="1106" y="9758"/>
                  </a:cubicBezTo>
                  <a:cubicBezTo>
                    <a:pt x="1431" y="10343"/>
                    <a:pt x="1822" y="10929"/>
                    <a:pt x="2277" y="11384"/>
                  </a:cubicBezTo>
                  <a:cubicBezTo>
                    <a:pt x="2667" y="11839"/>
                    <a:pt x="3188" y="12295"/>
                    <a:pt x="3708" y="12685"/>
                  </a:cubicBezTo>
                  <a:cubicBezTo>
                    <a:pt x="4619" y="13270"/>
                    <a:pt x="5659" y="13726"/>
                    <a:pt x="6700" y="14116"/>
                  </a:cubicBezTo>
                  <a:cubicBezTo>
                    <a:pt x="7481" y="14311"/>
                    <a:pt x="8261" y="14506"/>
                    <a:pt x="9042" y="14636"/>
                  </a:cubicBezTo>
                  <a:lnTo>
                    <a:pt x="9887" y="14766"/>
                  </a:lnTo>
                  <a:lnTo>
                    <a:pt x="10798" y="14766"/>
                  </a:lnTo>
                  <a:cubicBezTo>
                    <a:pt x="11644" y="14701"/>
                    <a:pt x="12424" y="14636"/>
                    <a:pt x="13205" y="14506"/>
                  </a:cubicBezTo>
                  <a:cubicBezTo>
                    <a:pt x="14311" y="14246"/>
                    <a:pt x="15416" y="13856"/>
                    <a:pt x="16392" y="13270"/>
                  </a:cubicBezTo>
                  <a:cubicBezTo>
                    <a:pt x="17563" y="12555"/>
                    <a:pt x="18474" y="11644"/>
                    <a:pt x="19124" y="10473"/>
                  </a:cubicBezTo>
                  <a:cubicBezTo>
                    <a:pt x="19840" y="9432"/>
                    <a:pt x="20295" y="8197"/>
                    <a:pt x="20555" y="6961"/>
                  </a:cubicBezTo>
                  <a:cubicBezTo>
                    <a:pt x="20685" y="5855"/>
                    <a:pt x="20620" y="4684"/>
                    <a:pt x="20425" y="3643"/>
                  </a:cubicBezTo>
                  <a:cubicBezTo>
                    <a:pt x="20230" y="2863"/>
                    <a:pt x="19970" y="2082"/>
                    <a:pt x="19579" y="1367"/>
                  </a:cubicBezTo>
                  <a:cubicBezTo>
                    <a:pt x="19514" y="1172"/>
                    <a:pt x="19384" y="1041"/>
                    <a:pt x="19254" y="846"/>
                  </a:cubicBezTo>
                  <a:cubicBezTo>
                    <a:pt x="19124" y="716"/>
                    <a:pt x="19059" y="716"/>
                    <a:pt x="19059" y="716"/>
                  </a:cubicBezTo>
                  <a:lnTo>
                    <a:pt x="19059" y="716"/>
                  </a:lnTo>
                  <a:cubicBezTo>
                    <a:pt x="19189" y="976"/>
                    <a:pt x="19319" y="1237"/>
                    <a:pt x="19449" y="1497"/>
                  </a:cubicBezTo>
                  <a:cubicBezTo>
                    <a:pt x="19774" y="2212"/>
                    <a:pt x="19970" y="2993"/>
                    <a:pt x="20035" y="3708"/>
                  </a:cubicBezTo>
                  <a:cubicBezTo>
                    <a:pt x="20230" y="4749"/>
                    <a:pt x="20230" y="5855"/>
                    <a:pt x="20035" y="6896"/>
                  </a:cubicBezTo>
                  <a:cubicBezTo>
                    <a:pt x="19774" y="8067"/>
                    <a:pt x="19254" y="9237"/>
                    <a:pt x="18604" y="10213"/>
                  </a:cubicBezTo>
                  <a:cubicBezTo>
                    <a:pt x="17953" y="11254"/>
                    <a:pt x="17043" y="12034"/>
                    <a:pt x="16002" y="12685"/>
                  </a:cubicBezTo>
                  <a:cubicBezTo>
                    <a:pt x="15091" y="13140"/>
                    <a:pt x="14115" y="13530"/>
                    <a:pt x="13075" y="13726"/>
                  </a:cubicBezTo>
                  <a:cubicBezTo>
                    <a:pt x="12294" y="13856"/>
                    <a:pt x="11514" y="13921"/>
                    <a:pt x="10798" y="13921"/>
                  </a:cubicBezTo>
                  <a:lnTo>
                    <a:pt x="9952" y="13856"/>
                  </a:lnTo>
                  <a:lnTo>
                    <a:pt x="9172" y="13791"/>
                  </a:lnTo>
                  <a:cubicBezTo>
                    <a:pt x="8391" y="13661"/>
                    <a:pt x="7676" y="13530"/>
                    <a:pt x="6960" y="13335"/>
                  </a:cubicBezTo>
                  <a:cubicBezTo>
                    <a:pt x="5920" y="13010"/>
                    <a:pt x="5009" y="12620"/>
                    <a:pt x="4098" y="12034"/>
                  </a:cubicBezTo>
                  <a:cubicBezTo>
                    <a:pt x="3578" y="11774"/>
                    <a:pt x="3123" y="11384"/>
                    <a:pt x="2732" y="10994"/>
                  </a:cubicBezTo>
                  <a:cubicBezTo>
                    <a:pt x="2277" y="10538"/>
                    <a:pt x="1887" y="10083"/>
                    <a:pt x="1626" y="9563"/>
                  </a:cubicBezTo>
                  <a:cubicBezTo>
                    <a:pt x="1041" y="8457"/>
                    <a:pt x="651" y="7351"/>
                    <a:pt x="521" y="6115"/>
                  </a:cubicBezTo>
                  <a:cubicBezTo>
                    <a:pt x="326" y="4294"/>
                    <a:pt x="586" y="2473"/>
                    <a:pt x="1366" y="781"/>
                  </a:cubicBezTo>
                  <a:cubicBezTo>
                    <a:pt x="1561" y="521"/>
                    <a:pt x="1692" y="261"/>
                    <a:pt x="1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0"/>
            <p:cNvSpPr/>
            <p:nvPr/>
          </p:nvSpPr>
          <p:spPr>
            <a:xfrm>
              <a:off x="7207082" y="822495"/>
              <a:ext cx="149255" cy="319811"/>
            </a:xfrm>
            <a:custGeom>
              <a:avLst/>
              <a:gdLst/>
              <a:ahLst/>
              <a:cxnLst/>
              <a:rect l="l" t="t" r="r" b="b"/>
              <a:pathLst>
                <a:path w="4099" h="8783" extrusionOk="0">
                  <a:moveTo>
                    <a:pt x="3643" y="261"/>
                  </a:moveTo>
                  <a:cubicBezTo>
                    <a:pt x="4099" y="456"/>
                    <a:pt x="4034" y="1562"/>
                    <a:pt x="3448" y="2668"/>
                  </a:cubicBezTo>
                  <a:cubicBezTo>
                    <a:pt x="2928" y="3839"/>
                    <a:pt x="2082" y="4554"/>
                    <a:pt x="1627" y="4294"/>
                  </a:cubicBezTo>
                  <a:cubicBezTo>
                    <a:pt x="1172" y="4099"/>
                    <a:pt x="1237" y="2993"/>
                    <a:pt x="1822" y="1887"/>
                  </a:cubicBezTo>
                  <a:cubicBezTo>
                    <a:pt x="2342" y="781"/>
                    <a:pt x="3188" y="1"/>
                    <a:pt x="3643" y="261"/>
                  </a:cubicBezTo>
                  <a:close/>
                  <a:moveTo>
                    <a:pt x="521" y="8782"/>
                  </a:moveTo>
                  <a:cubicBezTo>
                    <a:pt x="911" y="8782"/>
                    <a:pt x="1367" y="8132"/>
                    <a:pt x="1432" y="7221"/>
                  </a:cubicBezTo>
                  <a:cubicBezTo>
                    <a:pt x="1562" y="6245"/>
                    <a:pt x="1432" y="5465"/>
                    <a:pt x="1042" y="5465"/>
                  </a:cubicBezTo>
                  <a:cubicBezTo>
                    <a:pt x="651" y="5400"/>
                    <a:pt x="196" y="6115"/>
                    <a:pt x="131" y="7026"/>
                  </a:cubicBezTo>
                  <a:cubicBezTo>
                    <a:pt x="1" y="7871"/>
                    <a:pt x="196" y="8717"/>
                    <a:pt x="521" y="8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8" name="Google Shape;1608;p20"/>
          <p:cNvGrpSpPr/>
          <p:nvPr/>
        </p:nvGrpSpPr>
        <p:grpSpPr>
          <a:xfrm rot="-182035">
            <a:off x="1043720" y="908306"/>
            <a:ext cx="1184395" cy="1378763"/>
            <a:chOff x="4589038" y="320352"/>
            <a:chExt cx="3776294" cy="4396012"/>
          </a:xfrm>
        </p:grpSpPr>
        <p:sp>
          <p:nvSpPr>
            <p:cNvPr id="1609" name="Google Shape;1609;p20"/>
            <p:cNvSpPr/>
            <p:nvPr/>
          </p:nvSpPr>
          <p:spPr>
            <a:xfrm>
              <a:off x="4589038" y="443539"/>
              <a:ext cx="3545704" cy="4272825"/>
            </a:xfrm>
            <a:custGeom>
              <a:avLst/>
              <a:gdLst/>
              <a:ahLst/>
              <a:cxnLst/>
              <a:rect l="l" t="t" r="r" b="b"/>
              <a:pathLst>
                <a:path w="97376" h="117345" extrusionOk="0">
                  <a:moveTo>
                    <a:pt x="95229" y="61469"/>
                  </a:moveTo>
                  <a:lnTo>
                    <a:pt x="95229" y="61274"/>
                  </a:lnTo>
                  <a:cubicBezTo>
                    <a:pt x="95164" y="60689"/>
                    <a:pt x="95098" y="60168"/>
                    <a:pt x="95033" y="59648"/>
                  </a:cubicBezTo>
                  <a:cubicBezTo>
                    <a:pt x="95033" y="59583"/>
                    <a:pt x="95033" y="59518"/>
                    <a:pt x="95033" y="59453"/>
                  </a:cubicBezTo>
                  <a:cubicBezTo>
                    <a:pt x="94903" y="58933"/>
                    <a:pt x="94838" y="58412"/>
                    <a:pt x="94708" y="57892"/>
                  </a:cubicBezTo>
                  <a:lnTo>
                    <a:pt x="94708" y="57892"/>
                  </a:lnTo>
                  <a:cubicBezTo>
                    <a:pt x="94578" y="57371"/>
                    <a:pt x="94513" y="56916"/>
                    <a:pt x="94383" y="56396"/>
                  </a:cubicBezTo>
                  <a:cubicBezTo>
                    <a:pt x="94383" y="56331"/>
                    <a:pt x="94318" y="56266"/>
                    <a:pt x="94318" y="56201"/>
                  </a:cubicBezTo>
                  <a:cubicBezTo>
                    <a:pt x="94188" y="55680"/>
                    <a:pt x="93993" y="55225"/>
                    <a:pt x="93863" y="54770"/>
                  </a:cubicBezTo>
                  <a:cubicBezTo>
                    <a:pt x="93863" y="54770"/>
                    <a:pt x="93863" y="54705"/>
                    <a:pt x="93863" y="54705"/>
                  </a:cubicBezTo>
                  <a:cubicBezTo>
                    <a:pt x="93732" y="54249"/>
                    <a:pt x="93537" y="53859"/>
                    <a:pt x="93407" y="53469"/>
                  </a:cubicBezTo>
                  <a:lnTo>
                    <a:pt x="93342" y="53273"/>
                  </a:lnTo>
                  <a:cubicBezTo>
                    <a:pt x="93147" y="52883"/>
                    <a:pt x="92952" y="52493"/>
                    <a:pt x="92757" y="52103"/>
                  </a:cubicBezTo>
                  <a:lnTo>
                    <a:pt x="92627" y="51908"/>
                  </a:lnTo>
                  <a:cubicBezTo>
                    <a:pt x="92432" y="51517"/>
                    <a:pt x="92236" y="51192"/>
                    <a:pt x="91976" y="50802"/>
                  </a:cubicBezTo>
                  <a:cubicBezTo>
                    <a:pt x="91846" y="50607"/>
                    <a:pt x="91716" y="50411"/>
                    <a:pt x="91586" y="50216"/>
                  </a:cubicBezTo>
                  <a:cubicBezTo>
                    <a:pt x="91521" y="50151"/>
                    <a:pt x="91456" y="50086"/>
                    <a:pt x="91456" y="50021"/>
                  </a:cubicBezTo>
                  <a:cubicBezTo>
                    <a:pt x="91326" y="49891"/>
                    <a:pt x="91261" y="49761"/>
                    <a:pt x="91131" y="49696"/>
                  </a:cubicBezTo>
                  <a:lnTo>
                    <a:pt x="91001" y="49501"/>
                  </a:lnTo>
                  <a:lnTo>
                    <a:pt x="90740" y="49176"/>
                  </a:lnTo>
                  <a:lnTo>
                    <a:pt x="90545" y="49045"/>
                  </a:lnTo>
                  <a:cubicBezTo>
                    <a:pt x="90480" y="48915"/>
                    <a:pt x="90350" y="48785"/>
                    <a:pt x="90220" y="48720"/>
                  </a:cubicBezTo>
                  <a:lnTo>
                    <a:pt x="90155" y="48655"/>
                  </a:lnTo>
                  <a:cubicBezTo>
                    <a:pt x="90025" y="48525"/>
                    <a:pt x="89895" y="48395"/>
                    <a:pt x="89765" y="48330"/>
                  </a:cubicBezTo>
                  <a:lnTo>
                    <a:pt x="89635" y="48265"/>
                  </a:lnTo>
                  <a:lnTo>
                    <a:pt x="89374" y="48070"/>
                  </a:lnTo>
                  <a:lnTo>
                    <a:pt x="89179" y="48005"/>
                  </a:lnTo>
                  <a:lnTo>
                    <a:pt x="88919" y="47875"/>
                  </a:lnTo>
                  <a:lnTo>
                    <a:pt x="88789" y="47810"/>
                  </a:lnTo>
                  <a:cubicBezTo>
                    <a:pt x="88724" y="47810"/>
                    <a:pt x="88594" y="47810"/>
                    <a:pt x="88529" y="47745"/>
                  </a:cubicBezTo>
                  <a:lnTo>
                    <a:pt x="88399" y="47745"/>
                  </a:lnTo>
                  <a:cubicBezTo>
                    <a:pt x="88269" y="47745"/>
                    <a:pt x="88138" y="47745"/>
                    <a:pt x="88008" y="47745"/>
                  </a:cubicBezTo>
                  <a:lnTo>
                    <a:pt x="87878" y="47745"/>
                  </a:lnTo>
                  <a:lnTo>
                    <a:pt x="87683" y="47745"/>
                  </a:lnTo>
                  <a:lnTo>
                    <a:pt x="87488" y="47745"/>
                  </a:lnTo>
                  <a:lnTo>
                    <a:pt x="87293" y="47810"/>
                  </a:lnTo>
                  <a:lnTo>
                    <a:pt x="87098" y="47875"/>
                  </a:lnTo>
                  <a:lnTo>
                    <a:pt x="86903" y="47940"/>
                  </a:lnTo>
                  <a:lnTo>
                    <a:pt x="86772" y="48005"/>
                  </a:lnTo>
                  <a:lnTo>
                    <a:pt x="86447" y="48200"/>
                  </a:lnTo>
                  <a:cubicBezTo>
                    <a:pt x="86382" y="48265"/>
                    <a:pt x="86317" y="48330"/>
                    <a:pt x="86252" y="48330"/>
                  </a:cubicBezTo>
                  <a:lnTo>
                    <a:pt x="86122" y="48460"/>
                  </a:lnTo>
                  <a:lnTo>
                    <a:pt x="85927" y="48655"/>
                  </a:lnTo>
                  <a:lnTo>
                    <a:pt x="85797" y="48785"/>
                  </a:lnTo>
                  <a:lnTo>
                    <a:pt x="85602" y="48980"/>
                  </a:lnTo>
                  <a:lnTo>
                    <a:pt x="85472" y="49176"/>
                  </a:lnTo>
                  <a:cubicBezTo>
                    <a:pt x="85211" y="49436"/>
                    <a:pt x="85016" y="49761"/>
                    <a:pt x="84821" y="50086"/>
                  </a:cubicBezTo>
                  <a:lnTo>
                    <a:pt x="84691" y="50216"/>
                  </a:lnTo>
                  <a:cubicBezTo>
                    <a:pt x="84691" y="50346"/>
                    <a:pt x="84626" y="50476"/>
                    <a:pt x="84561" y="50542"/>
                  </a:cubicBezTo>
                  <a:cubicBezTo>
                    <a:pt x="84496" y="50672"/>
                    <a:pt x="84496" y="50672"/>
                    <a:pt x="84431" y="50737"/>
                  </a:cubicBezTo>
                  <a:cubicBezTo>
                    <a:pt x="84431" y="50802"/>
                    <a:pt x="84301" y="50997"/>
                    <a:pt x="84236" y="51127"/>
                  </a:cubicBezTo>
                  <a:cubicBezTo>
                    <a:pt x="84171" y="51257"/>
                    <a:pt x="84171" y="51257"/>
                    <a:pt x="84171" y="51322"/>
                  </a:cubicBezTo>
                  <a:cubicBezTo>
                    <a:pt x="83975" y="51777"/>
                    <a:pt x="83780" y="52233"/>
                    <a:pt x="83585" y="52753"/>
                  </a:cubicBezTo>
                  <a:cubicBezTo>
                    <a:pt x="83585" y="52818"/>
                    <a:pt x="83520" y="52883"/>
                    <a:pt x="83520" y="52883"/>
                  </a:cubicBezTo>
                  <a:lnTo>
                    <a:pt x="83325" y="53404"/>
                  </a:lnTo>
                  <a:lnTo>
                    <a:pt x="83260" y="53599"/>
                  </a:lnTo>
                  <a:cubicBezTo>
                    <a:pt x="83195" y="53794"/>
                    <a:pt x="83130" y="53924"/>
                    <a:pt x="83130" y="54119"/>
                  </a:cubicBezTo>
                  <a:cubicBezTo>
                    <a:pt x="83065" y="54314"/>
                    <a:pt x="83130" y="54249"/>
                    <a:pt x="83065" y="54314"/>
                  </a:cubicBezTo>
                  <a:cubicBezTo>
                    <a:pt x="82870" y="54965"/>
                    <a:pt x="82675" y="55550"/>
                    <a:pt x="82544" y="56266"/>
                  </a:cubicBezTo>
                  <a:lnTo>
                    <a:pt x="82544" y="56396"/>
                  </a:lnTo>
                  <a:lnTo>
                    <a:pt x="82544" y="56396"/>
                  </a:lnTo>
                  <a:cubicBezTo>
                    <a:pt x="81244" y="62770"/>
                    <a:pt x="80723" y="69275"/>
                    <a:pt x="81048" y="75780"/>
                  </a:cubicBezTo>
                  <a:lnTo>
                    <a:pt x="81048" y="75780"/>
                  </a:lnTo>
                  <a:lnTo>
                    <a:pt x="81048" y="75845"/>
                  </a:lnTo>
                  <a:cubicBezTo>
                    <a:pt x="81113" y="77211"/>
                    <a:pt x="81178" y="78512"/>
                    <a:pt x="81309" y="79943"/>
                  </a:cubicBezTo>
                  <a:lnTo>
                    <a:pt x="81309" y="79943"/>
                  </a:lnTo>
                  <a:cubicBezTo>
                    <a:pt x="81374" y="80593"/>
                    <a:pt x="81374" y="81309"/>
                    <a:pt x="81439" y="81959"/>
                  </a:cubicBezTo>
                  <a:lnTo>
                    <a:pt x="81439" y="82024"/>
                  </a:lnTo>
                  <a:cubicBezTo>
                    <a:pt x="81569" y="83390"/>
                    <a:pt x="81764" y="84821"/>
                    <a:pt x="81959" y="86187"/>
                  </a:cubicBezTo>
                  <a:lnTo>
                    <a:pt x="81959" y="86382"/>
                  </a:lnTo>
                  <a:cubicBezTo>
                    <a:pt x="82154" y="87748"/>
                    <a:pt x="82349" y="89179"/>
                    <a:pt x="82610" y="90545"/>
                  </a:cubicBezTo>
                  <a:cubicBezTo>
                    <a:pt x="82610" y="90610"/>
                    <a:pt x="82610" y="90740"/>
                    <a:pt x="82610" y="90805"/>
                  </a:cubicBezTo>
                  <a:cubicBezTo>
                    <a:pt x="82740" y="91391"/>
                    <a:pt x="82805" y="92041"/>
                    <a:pt x="82935" y="92692"/>
                  </a:cubicBezTo>
                  <a:lnTo>
                    <a:pt x="83000" y="92887"/>
                  </a:lnTo>
                  <a:cubicBezTo>
                    <a:pt x="83130" y="93602"/>
                    <a:pt x="83260" y="94253"/>
                    <a:pt x="83455" y="94968"/>
                  </a:cubicBezTo>
                  <a:lnTo>
                    <a:pt x="83455" y="95098"/>
                  </a:lnTo>
                  <a:cubicBezTo>
                    <a:pt x="83585" y="95684"/>
                    <a:pt x="83715" y="96334"/>
                    <a:pt x="83910" y="96985"/>
                  </a:cubicBezTo>
                  <a:cubicBezTo>
                    <a:pt x="83910" y="97115"/>
                    <a:pt x="83975" y="97245"/>
                    <a:pt x="83975" y="97375"/>
                  </a:cubicBezTo>
                  <a:cubicBezTo>
                    <a:pt x="84301" y="98676"/>
                    <a:pt x="84691" y="99977"/>
                    <a:pt x="85081" y="101278"/>
                  </a:cubicBezTo>
                  <a:cubicBezTo>
                    <a:pt x="85081" y="101473"/>
                    <a:pt x="85146" y="101603"/>
                    <a:pt x="85211" y="101733"/>
                  </a:cubicBezTo>
                  <a:cubicBezTo>
                    <a:pt x="85341" y="102254"/>
                    <a:pt x="85537" y="102839"/>
                    <a:pt x="85732" y="103359"/>
                  </a:cubicBezTo>
                  <a:cubicBezTo>
                    <a:pt x="85732" y="103489"/>
                    <a:pt x="85797" y="103620"/>
                    <a:pt x="85862" y="103750"/>
                  </a:cubicBezTo>
                  <a:lnTo>
                    <a:pt x="85862" y="103815"/>
                  </a:lnTo>
                  <a:cubicBezTo>
                    <a:pt x="84301" y="99782"/>
                    <a:pt x="82479" y="95163"/>
                    <a:pt x="80528" y="90675"/>
                  </a:cubicBezTo>
                  <a:cubicBezTo>
                    <a:pt x="77796" y="84301"/>
                    <a:pt x="74544" y="78121"/>
                    <a:pt x="70836" y="72267"/>
                  </a:cubicBezTo>
                  <a:cubicBezTo>
                    <a:pt x="69470" y="70186"/>
                    <a:pt x="68234" y="68429"/>
                    <a:pt x="67324" y="67128"/>
                  </a:cubicBezTo>
                  <a:lnTo>
                    <a:pt x="67974" y="66348"/>
                  </a:lnTo>
                  <a:lnTo>
                    <a:pt x="68104" y="66218"/>
                  </a:lnTo>
                  <a:lnTo>
                    <a:pt x="68429" y="66023"/>
                  </a:lnTo>
                  <a:cubicBezTo>
                    <a:pt x="68755" y="65762"/>
                    <a:pt x="69145" y="65437"/>
                    <a:pt x="69470" y="65177"/>
                  </a:cubicBezTo>
                  <a:lnTo>
                    <a:pt x="69535" y="65112"/>
                  </a:lnTo>
                  <a:cubicBezTo>
                    <a:pt x="69860" y="64852"/>
                    <a:pt x="70251" y="64592"/>
                    <a:pt x="70576" y="64266"/>
                  </a:cubicBezTo>
                  <a:lnTo>
                    <a:pt x="70836" y="64006"/>
                  </a:lnTo>
                  <a:cubicBezTo>
                    <a:pt x="71161" y="63746"/>
                    <a:pt x="71487" y="63421"/>
                    <a:pt x="71812" y="63096"/>
                  </a:cubicBezTo>
                  <a:lnTo>
                    <a:pt x="71812" y="63096"/>
                  </a:lnTo>
                  <a:lnTo>
                    <a:pt x="71812" y="63096"/>
                  </a:lnTo>
                  <a:cubicBezTo>
                    <a:pt x="75064" y="59843"/>
                    <a:pt x="77471" y="56201"/>
                    <a:pt x="78447" y="53664"/>
                  </a:cubicBezTo>
                  <a:lnTo>
                    <a:pt x="78512" y="53469"/>
                  </a:lnTo>
                  <a:cubicBezTo>
                    <a:pt x="78512" y="53404"/>
                    <a:pt x="78577" y="53273"/>
                    <a:pt x="78642" y="53208"/>
                  </a:cubicBezTo>
                  <a:lnTo>
                    <a:pt x="78707" y="52948"/>
                  </a:lnTo>
                  <a:cubicBezTo>
                    <a:pt x="78707" y="52883"/>
                    <a:pt x="78707" y="52818"/>
                    <a:pt x="78772" y="52753"/>
                  </a:cubicBezTo>
                  <a:lnTo>
                    <a:pt x="78772" y="52493"/>
                  </a:lnTo>
                  <a:cubicBezTo>
                    <a:pt x="78772" y="52428"/>
                    <a:pt x="78772" y="52363"/>
                    <a:pt x="78837" y="52298"/>
                  </a:cubicBezTo>
                  <a:lnTo>
                    <a:pt x="78837" y="52103"/>
                  </a:lnTo>
                  <a:cubicBezTo>
                    <a:pt x="78837" y="52038"/>
                    <a:pt x="78837" y="51973"/>
                    <a:pt x="78837" y="51908"/>
                  </a:cubicBezTo>
                  <a:cubicBezTo>
                    <a:pt x="78837" y="51842"/>
                    <a:pt x="78837" y="51777"/>
                    <a:pt x="78837" y="51712"/>
                  </a:cubicBezTo>
                  <a:lnTo>
                    <a:pt x="78837" y="51517"/>
                  </a:lnTo>
                  <a:cubicBezTo>
                    <a:pt x="78837" y="51452"/>
                    <a:pt x="78837" y="51387"/>
                    <a:pt x="78837" y="51322"/>
                  </a:cubicBezTo>
                  <a:lnTo>
                    <a:pt x="78837" y="51257"/>
                  </a:lnTo>
                  <a:cubicBezTo>
                    <a:pt x="78837" y="51192"/>
                    <a:pt x="78772" y="51062"/>
                    <a:pt x="78707" y="50997"/>
                  </a:cubicBezTo>
                  <a:cubicBezTo>
                    <a:pt x="78707" y="50997"/>
                    <a:pt x="78707" y="50932"/>
                    <a:pt x="78707" y="50932"/>
                  </a:cubicBezTo>
                  <a:lnTo>
                    <a:pt x="78577" y="50802"/>
                  </a:lnTo>
                  <a:lnTo>
                    <a:pt x="78512" y="50737"/>
                  </a:lnTo>
                  <a:cubicBezTo>
                    <a:pt x="78447" y="50737"/>
                    <a:pt x="78447" y="50672"/>
                    <a:pt x="78381" y="50672"/>
                  </a:cubicBezTo>
                  <a:lnTo>
                    <a:pt x="78251" y="50672"/>
                  </a:lnTo>
                  <a:lnTo>
                    <a:pt x="78121" y="50672"/>
                  </a:lnTo>
                  <a:lnTo>
                    <a:pt x="77991" y="50672"/>
                  </a:lnTo>
                  <a:lnTo>
                    <a:pt x="77796" y="50672"/>
                  </a:lnTo>
                  <a:lnTo>
                    <a:pt x="77666" y="50672"/>
                  </a:lnTo>
                  <a:cubicBezTo>
                    <a:pt x="77536" y="50672"/>
                    <a:pt x="77471" y="50737"/>
                    <a:pt x="77406" y="50737"/>
                  </a:cubicBezTo>
                  <a:lnTo>
                    <a:pt x="77276" y="50737"/>
                  </a:lnTo>
                  <a:cubicBezTo>
                    <a:pt x="77081" y="50802"/>
                    <a:pt x="76950" y="50867"/>
                    <a:pt x="76820" y="50867"/>
                  </a:cubicBezTo>
                  <a:cubicBezTo>
                    <a:pt x="76560" y="50997"/>
                    <a:pt x="76300" y="51127"/>
                    <a:pt x="76105" y="51257"/>
                  </a:cubicBezTo>
                  <a:lnTo>
                    <a:pt x="75975" y="51322"/>
                  </a:lnTo>
                  <a:cubicBezTo>
                    <a:pt x="75715" y="51452"/>
                    <a:pt x="75519" y="51582"/>
                    <a:pt x="75324" y="51777"/>
                  </a:cubicBezTo>
                  <a:lnTo>
                    <a:pt x="75324" y="51777"/>
                  </a:lnTo>
                  <a:cubicBezTo>
                    <a:pt x="75064" y="51973"/>
                    <a:pt x="74869" y="52168"/>
                    <a:pt x="74609" y="52363"/>
                  </a:cubicBezTo>
                  <a:lnTo>
                    <a:pt x="74544" y="52428"/>
                  </a:lnTo>
                  <a:cubicBezTo>
                    <a:pt x="72853" y="54314"/>
                    <a:pt x="71356" y="56396"/>
                    <a:pt x="70251" y="58737"/>
                  </a:cubicBezTo>
                  <a:lnTo>
                    <a:pt x="70511" y="57892"/>
                  </a:lnTo>
                  <a:cubicBezTo>
                    <a:pt x="71161" y="56070"/>
                    <a:pt x="71552" y="54574"/>
                    <a:pt x="71812" y="53534"/>
                  </a:cubicBezTo>
                  <a:lnTo>
                    <a:pt x="72202" y="51842"/>
                  </a:lnTo>
                  <a:lnTo>
                    <a:pt x="72332" y="51387"/>
                  </a:lnTo>
                  <a:cubicBezTo>
                    <a:pt x="72397" y="51127"/>
                    <a:pt x="72462" y="50672"/>
                    <a:pt x="72527" y="50151"/>
                  </a:cubicBezTo>
                  <a:cubicBezTo>
                    <a:pt x="72722" y="49045"/>
                    <a:pt x="72983" y="47549"/>
                    <a:pt x="73243" y="45663"/>
                  </a:cubicBezTo>
                  <a:cubicBezTo>
                    <a:pt x="73503" y="43842"/>
                    <a:pt x="73698" y="41565"/>
                    <a:pt x="73893" y="39158"/>
                  </a:cubicBezTo>
                  <a:cubicBezTo>
                    <a:pt x="76105" y="38183"/>
                    <a:pt x="75584" y="33629"/>
                    <a:pt x="75584" y="33629"/>
                  </a:cubicBezTo>
                  <a:lnTo>
                    <a:pt x="75584" y="33694"/>
                  </a:lnTo>
                  <a:lnTo>
                    <a:pt x="75584" y="33694"/>
                  </a:lnTo>
                  <a:lnTo>
                    <a:pt x="75584" y="33825"/>
                  </a:lnTo>
                  <a:lnTo>
                    <a:pt x="75584" y="33825"/>
                  </a:lnTo>
                  <a:lnTo>
                    <a:pt x="75584" y="33825"/>
                  </a:lnTo>
                  <a:cubicBezTo>
                    <a:pt x="75780" y="34930"/>
                    <a:pt x="76690" y="38703"/>
                    <a:pt x="79747" y="36687"/>
                  </a:cubicBezTo>
                  <a:cubicBezTo>
                    <a:pt x="80398" y="36231"/>
                    <a:pt x="80333" y="34930"/>
                    <a:pt x="79747" y="33499"/>
                  </a:cubicBezTo>
                  <a:lnTo>
                    <a:pt x="79747" y="33499"/>
                  </a:lnTo>
                  <a:cubicBezTo>
                    <a:pt x="79682" y="33369"/>
                    <a:pt x="79617" y="33174"/>
                    <a:pt x="79487" y="33044"/>
                  </a:cubicBezTo>
                  <a:cubicBezTo>
                    <a:pt x="79487" y="32979"/>
                    <a:pt x="79487" y="32979"/>
                    <a:pt x="79422" y="32914"/>
                  </a:cubicBezTo>
                  <a:lnTo>
                    <a:pt x="79227" y="32589"/>
                  </a:lnTo>
                  <a:lnTo>
                    <a:pt x="79162" y="32524"/>
                  </a:lnTo>
                  <a:lnTo>
                    <a:pt x="78902" y="32133"/>
                  </a:lnTo>
                  <a:cubicBezTo>
                    <a:pt x="78837" y="32133"/>
                    <a:pt x="78837" y="32068"/>
                    <a:pt x="78837" y="32068"/>
                  </a:cubicBezTo>
                  <a:lnTo>
                    <a:pt x="78447" y="31613"/>
                  </a:lnTo>
                  <a:lnTo>
                    <a:pt x="78316" y="31483"/>
                  </a:lnTo>
                  <a:cubicBezTo>
                    <a:pt x="78251" y="31353"/>
                    <a:pt x="78121" y="31288"/>
                    <a:pt x="78056" y="31158"/>
                  </a:cubicBezTo>
                  <a:lnTo>
                    <a:pt x="77926" y="31028"/>
                  </a:lnTo>
                  <a:lnTo>
                    <a:pt x="77601" y="30767"/>
                  </a:lnTo>
                  <a:lnTo>
                    <a:pt x="77471" y="30637"/>
                  </a:lnTo>
                  <a:lnTo>
                    <a:pt x="77211" y="30442"/>
                  </a:lnTo>
                  <a:cubicBezTo>
                    <a:pt x="77601" y="30247"/>
                    <a:pt x="78056" y="30052"/>
                    <a:pt x="78447" y="29857"/>
                  </a:cubicBezTo>
                  <a:cubicBezTo>
                    <a:pt x="88138" y="26474"/>
                    <a:pt x="83390" y="15286"/>
                    <a:pt x="80918" y="14180"/>
                  </a:cubicBezTo>
                  <a:cubicBezTo>
                    <a:pt x="80658" y="14050"/>
                    <a:pt x="80463" y="13920"/>
                    <a:pt x="80268" y="13790"/>
                  </a:cubicBezTo>
                  <a:lnTo>
                    <a:pt x="80268" y="13790"/>
                  </a:lnTo>
                  <a:cubicBezTo>
                    <a:pt x="79162" y="13010"/>
                    <a:pt x="78251" y="12099"/>
                    <a:pt x="77601" y="10993"/>
                  </a:cubicBezTo>
                  <a:cubicBezTo>
                    <a:pt x="77276" y="10083"/>
                    <a:pt x="76885" y="9172"/>
                    <a:pt x="76755" y="9237"/>
                  </a:cubicBezTo>
                  <a:cubicBezTo>
                    <a:pt x="76625" y="9302"/>
                    <a:pt x="76755" y="9367"/>
                    <a:pt x="76755" y="9627"/>
                  </a:cubicBezTo>
                  <a:cubicBezTo>
                    <a:pt x="76625" y="9302"/>
                    <a:pt x="76560" y="9107"/>
                    <a:pt x="76495" y="9107"/>
                  </a:cubicBezTo>
                  <a:lnTo>
                    <a:pt x="76495" y="9107"/>
                  </a:lnTo>
                  <a:cubicBezTo>
                    <a:pt x="76495" y="9107"/>
                    <a:pt x="80918" y="5464"/>
                    <a:pt x="78056" y="4098"/>
                  </a:cubicBezTo>
                  <a:cubicBezTo>
                    <a:pt x="77926" y="4033"/>
                    <a:pt x="77796" y="3968"/>
                    <a:pt x="77601" y="3968"/>
                  </a:cubicBezTo>
                  <a:lnTo>
                    <a:pt x="77471" y="3968"/>
                  </a:lnTo>
                  <a:cubicBezTo>
                    <a:pt x="77341" y="3968"/>
                    <a:pt x="77276" y="3968"/>
                    <a:pt x="77146" y="3968"/>
                  </a:cubicBezTo>
                  <a:lnTo>
                    <a:pt x="77015" y="3968"/>
                  </a:lnTo>
                  <a:cubicBezTo>
                    <a:pt x="76885" y="3968"/>
                    <a:pt x="76820" y="3968"/>
                    <a:pt x="76755" y="4033"/>
                  </a:cubicBezTo>
                  <a:lnTo>
                    <a:pt x="76625" y="4098"/>
                  </a:lnTo>
                  <a:cubicBezTo>
                    <a:pt x="76560" y="4098"/>
                    <a:pt x="76495" y="4163"/>
                    <a:pt x="76430" y="4228"/>
                  </a:cubicBezTo>
                  <a:lnTo>
                    <a:pt x="76300" y="4293"/>
                  </a:lnTo>
                  <a:cubicBezTo>
                    <a:pt x="76170" y="4358"/>
                    <a:pt x="76105" y="4423"/>
                    <a:pt x="76040" y="4489"/>
                  </a:cubicBezTo>
                  <a:lnTo>
                    <a:pt x="75975" y="4619"/>
                  </a:lnTo>
                  <a:cubicBezTo>
                    <a:pt x="75780" y="4879"/>
                    <a:pt x="75584" y="5139"/>
                    <a:pt x="75454" y="5399"/>
                  </a:cubicBezTo>
                  <a:cubicBezTo>
                    <a:pt x="75454" y="5399"/>
                    <a:pt x="75454" y="5529"/>
                    <a:pt x="75389" y="5594"/>
                  </a:cubicBezTo>
                  <a:cubicBezTo>
                    <a:pt x="75324" y="5594"/>
                    <a:pt x="75259" y="5789"/>
                    <a:pt x="75194" y="5920"/>
                  </a:cubicBezTo>
                  <a:lnTo>
                    <a:pt x="75129" y="6050"/>
                  </a:lnTo>
                  <a:cubicBezTo>
                    <a:pt x="75129" y="6180"/>
                    <a:pt x="75064" y="6310"/>
                    <a:pt x="74999" y="6375"/>
                  </a:cubicBezTo>
                  <a:lnTo>
                    <a:pt x="74934" y="6570"/>
                  </a:lnTo>
                  <a:cubicBezTo>
                    <a:pt x="74934" y="6700"/>
                    <a:pt x="74869" y="6765"/>
                    <a:pt x="74869" y="6895"/>
                  </a:cubicBezTo>
                  <a:cubicBezTo>
                    <a:pt x="74804" y="6960"/>
                    <a:pt x="74869" y="7025"/>
                    <a:pt x="74804" y="7090"/>
                  </a:cubicBezTo>
                  <a:lnTo>
                    <a:pt x="74739" y="7351"/>
                  </a:lnTo>
                  <a:lnTo>
                    <a:pt x="74674" y="7546"/>
                  </a:lnTo>
                  <a:lnTo>
                    <a:pt x="74609" y="7741"/>
                  </a:lnTo>
                  <a:cubicBezTo>
                    <a:pt x="74544" y="8066"/>
                    <a:pt x="74479" y="8326"/>
                    <a:pt x="74479" y="8586"/>
                  </a:cubicBezTo>
                  <a:cubicBezTo>
                    <a:pt x="74479" y="8456"/>
                    <a:pt x="74479" y="8261"/>
                    <a:pt x="74544" y="8066"/>
                  </a:cubicBezTo>
                  <a:cubicBezTo>
                    <a:pt x="74544" y="8001"/>
                    <a:pt x="74544" y="8001"/>
                    <a:pt x="74544" y="7936"/>
                  </a:cubicBezTo>
                  <a:cubicBezTo>
                    <a:pt x="74544" y="7806"/>
                    <a:pt x="74544" y="7741"/>
                    <a:pt x="74544" y="7611"/>
                  </a:cubicBezTo>
                  <a:cubicBezTo>
                    <a:pt x="74609" y="7481"/>
                    <a:pt x="74544" y="7416"/>
                    <a:pt x="74544" y="7351"/>
                  </a:cubicBezTo>
                  <a:lnTo>
                    <a:pt x="74544" y="7025"/>
                  </a:lnTo>
                  <a:lnTo>
                    <a:pt x="74544" y="6700"/>
                  </a:lnTo>
                  <a:lnTo>
                    <a:pt x="74544" y="6440"/>
                  </a:lnTo>
                  <a:lnTo>
                    <a:pt x="74544" y="5920"/>
                  </a:lnTo>
                  <a:lnTo>
                    <a:pt x="74544" y="5724"/>
                  </a:lnTo>
                  <a:lnTo>
                    <a:pt x="74544" y="5204"/>
                  </a:lnTo>
                  <a:lnTo>
                    <a:pt x="74544" y="5009"/>
                  </a:lnTo>
                  <a:lnTo>
                    <a:pt x="74544" y="4423"/>
                  </a:lnTo>
                  <a:cubicBezTo>
                    <a:pt x="74544" y="4358"/>
                    <a:pt x="74544" y="4293"/>
                    <a:pt x="74544" y="4293"/>
                  </a:cubicBezTo>
                  <a:cubicBezTo>
                    <a:pt x="74544" y="4098"/>
                    <a:pt x="74544" y="3903"/>
                    <a:pt x="74544" y="3708"/>
                  </a:cubicBezTo>
                  <a:lnTo>
                    <a:pt x="74544" y="3578"/>
                  </a:lnTo>
                  <a:cubicBezTo>
                    <a:pt x="74544" y="3383"/>
                    <a:pt x="74544" y="3188"/>
                    <a:pt x="74479" y="2992"/>
                  </a:cubicBezTo>
                  <a:lnTo>
                    <a:pt x="74479" y="2862"/>
                  </a:lnTo>
                  <a:cubicBezTo>
                    <a:pt x="74479" y="2667"/>
                    <a:pt x="74349" y="2472"/>
                    <a:pt x="74349" y="2277"/>
                  </a:cubicBezTo>
                  <a:lnTo>
                    <a:pt x="74349" y="2147"/>
                  </a:lnTo>
                  <a:cubicBezTo>
                    <a:pt x="74284" y="1952"/>
                    <a:pt x="74218" y="1757"/>
                    <a:pt x="74153" y="1626"/>
                  </a:cubicBezTo>
                  <a:lnTo>
                    <a:pt x="74153" y="1561"/>
                  </a:lnTo>
                  <a:cubicBezTo>
                    <a:pt x="74088" y="1366"/>
                    <a:pt x="74023" y="1236"/>
                    <a:pt x="73893" y="1106"/>
                  </a:cubicBezTo>
                  <a:cubicBezTo>
                    <a:pt x="73893" y="1041"/>
                    <a:pt x="73893" y="1041"/>
                    <a:pt x="73893" y="1041"/>
                  </a:cubicBezTo>
                  <a:cubicBezTo>
                    <a:pt x="73828" y="911"/>
                    <a:pt x="73698" y="716"/>
                    <a:pt x="73568" y="651"/>
                  </a:cubicBezTo>
                  <a:lnTo>
                    <a:pt x="73568" y="586"/>
                  </a:lnTo>
                  <a:cubicBezTo>
                    <a:pt x="73438" y="456"/>
                    <a:pt x="73308" y="326"/>
                    <a:pt x="73178" y="261"/>
                  </a:cubicBezTo>
                  <a:lnTo>
                    <a:pt x="73048" y="195"/>
                  </a:lnTo>
                  <a:cubicBezTo>
                    <a:pt x="72918" y="130"/>
                    <a:pt x="72787" y="65"/>
                    <a:pt x="72592" y="65"/>
                  </a:cubicBezTo>
                  <a:lnTo>
                    <a:pt x="72527" y="65"/>
                  </a:lnTo>
                  <a:cubicBezTo>
                    <a:pt x="72332" y="0"/>
                    <a:pt x="72202" y="0"/>
                    <a:pt x="72007" y="0"/>
                  </a:cubicBezTo>
                  <a:cubicBezTo>
                    <a:pt x="67909" y="130"/>
                    <a:pt x="70576" y="8847"/>
                    <a:pt x="70576" y="8847"/>
                  </a:cubicBezTo>
                  <a:cubicBezTo>
                    <a:pt x="70576" y="8847"/>
                    <a:pt x="67324" y="3123"/>
                    <a:pt x="64787" y="4489"/>
                  </a:cubicBezTo>
                  <a:cubicBezTo>
                    <a:pt x="62185" y="5855"/>
                    <a:pt x="68624" y="9757"/>
                    <a:pt x="68624" y="9757"/>
                  </a:cubicBezTo>
                  <a:cubicBezTo>
                    <a:pt x="68624" y="9757"/>
                    <a:pt x="68624" y="10018"/>
                    <a:pt x="68559" y="10083"/>
                  </a:cubicBezTo>
                  <a:lnTo>
                    <a:pt x="68559" y="10083"/>
                  </a:lnTo>
                  <a:lnTo>
                    <a:pt x="68559" y="10278"/>
                  </a:lnTo>
                  <a:cubicBezTo>
                    <a:pt x="68559" y="10213"/>
                    <a:pt x="68494" y="10148"/>
                    <a:pt x="68494" y="10213"/>
                  </a:cubicBezTo>
                  <a:cubicBezTo>
                    <a:pt x="68429" y="10213"/>
                    <a:pt x="68364" y="10408"/>
                    <a:pt x="68364" y="10668"/>
                  </a:cubicBezTo>
                  <a:cubicBezTo>
                    <a:pt x="68364" y="10798"/>
                    <a:pt x="68364" y="10928"/>
                    <a:pt x="68299" y="10993"/>
                  </a:cubicBezTo>
                  <a:cubicBezTo>
                    <a:pt x="66868" y="14246"/>
                    <a:pt x="61404" y="14766"/>
                    <a:pt x="61144" y="21986"/>
                  </a:cubicBezTo>
                  <a:lnTo>
                    <a:pt x="61144" y="21986"/>
                  </a:lnTo>
                  <a:lnTo>
                    <a:pt x="61144" y="22897"/>
                  </a:lnTo>
                  <a:cubicBezTo>
                    <a:pt x="61339" y="28491"/>
                    <a:pt x="65697" y="30182"/>
                    <a:pt x="68950" y="30702"/>
                  </a:cubicBezTo>
                  <a:lnTo>
                    <a:pt x="68950" y="30767"/>
                  </a:lnTo>
                  <a:lnTo>
                    <a:pt x="68950" y="30832"/>
                  </a:lnTo>
                  <a:lnTo>
                    <a:pt x="68690" y="31093"/>
                  </a:lnTo>
                  <a:lnTo>
                    <a:pt x="68624" y="31158"/>
                  </a:lnTo>
                  <a:cubicBezTo>
                    <a:pt x="68559" y="31223"/>
                    <a:pt x="68494" y="31353"/>
                    <a:pt x="68429" y="31483"/>
                  </a:cubicBezTo>
                  <a:lnTo>
                    <a:pt x="68429" y="31483"/>
                  </a:lnTo>
                  <a:lnTo>
                    <a:pt x="68169" y="31808"/>
                  </a:lnTo>
                  <a:lnTo>
                    <a:pt x="67974" y="31873"/>
                  </a:lnTo>
                  <a:lnTo>
                    <a:pt x="67714" y="32198"/>
                  </a:lnTo>
                  <a:lnTo>
                    <a:pt x="67714" y="32263"/>
                  </a:lnTo>
                  <a:lnTo>
                    <a:pt x="67519" y="32589"/>
                  </a:lnTo>
                  <a:lnTo>
                    <a:pt x="67454" y="32654"/>
                  </a:lnTo>
                  <a:lnTo>
                    <a:pt x="67193" y="33044"/>
                  </a:lnTo>
                  <a:lnTo>
                    <a:pt x="67193" y="33044"/>
                  </a:lnTo>
                  <a:lnTo>
                    <a:pt x="66933" y="33434"/>
                  </a:lnTo>
                  <a:lnTo>
                    <a:pt x="66868" y="33564"/>
                  </a:lnTo>
                  <a:cubicBezTo>
                    <a:pt x="66803" y="33629"/>
                    <a:pt x="66738" y="33760"/>
                    <a:pt x="66673" y="33825"/>
                  </a:cubicBezTo>
                  <a:lnTo>
                    <a:pt x="66673" y="33825"/>
                  </a:lnTo>
                  <a:lnTo>
                    <a:pt x="66673" y="33825"/>
                  </a:lnTo>
                  <a:cubicBezTo>
                    <a:pt x="65437" y="35776"/>
                    <a:pt x="64787" y="37467"/>
                    <a:pt x="66348" y="37207"/>
                  </a:cubicBezTo>
                  <a:cubicBezTo>
                    <a:pt x="69665" y="36622"/>
                    <a:pt x="70316" y="33109"/>
                    <a:pt x="70316" y="33109"/>
                  </a:cubicBezTo>
                  <a:cubicBezTo>
                    <a:pt x="70316" y="33109"/>
                    <a:pt x="69470" y="37792"/>
                    <a:pt x="71747" y="39028"/>
                  </a:cubicBezTo>
                  <a:cubicBezTo>
                    <a:pt x="71487" y="41370"/>
                    <a:pt x="71161" y="43516"/>
                    <a:pt x="70836" y="45273"/>
                  </a:cubicBezTo>
                  <a:cubicBezTo>
                    <a:pt x="70576" y="47094"/>
                    <a:pt x="70251" y="48525"/>
                    <a:pt x="70055" y="49631"/>
                  </a:cubicBezTo>
                  <a:cubicBezTo>
                    <a:pt x="69925" y="50151"/>
                    <a:pt x="69860" y="50542"/>
                    <a:pt x="69795" y="50867"/>
                  </a:cubicBezTo>
                  <a:cubicBezTo>
                    <a:pt x="69730" y="51127"/>
                    <a:pt x="69665" y="51257"/>
                    <a:pt x="69665" y="51257"/>
                  </a:cubicBezTo>
                  <a:cubicBezTo>
                    <a:pt x="69665" y="51257"/>
                    <a:pt x="69600" y="51842"/>
                    <a:pt x="69340" y="52883"/>
                  </a:cubicBezTo>
                  <a:cubicBezTo>
                    <a:pt x="69145" y="53924"/>
                    <a:pt x="68755" y="55420"/>
                    <a:pt x="68234" y="57176"/>
                  </a:cubicBezTo>
                  <a:cubicBezTo>
                    <a:pt x="67519" y="59713"/>
                    <a:pt x="66608" y="62250"/>
                    <a:pt x="65567" y="64722"/>
                  </a:cubicBezTo>
                  <a:lnTo>
                    <a:pt x="65307" y="64396"/>
                  </a:lnTo>
                  <a:lnTo>
                    <a:pt x="65242" y="64331"/>
                  </a:lnTo>
                  <a:lnTo>
                    <a:pt x="65242" y="64071"/>
                  </a:lnTo>
                  <a:cubicBezTo>
                    <a:pt x="65242" y="63941"/>
                    <a:pt x="65242" y="63876"/>
                    <a:pt x="65307" y="63746"/>
                  </a:cubicBezTo>
                  <a:lnTo>
                    <a:pt x="65437" y="63226"/>
                  </a:lnTo>
                  <a:cubicBezTo>
                    <a:pt x="65632" y="61795"/>
                    <a:pt x="65827" y="60364"/>
                    <a:pt x="65958" y="58933"/>
                  </a:cubicBezTo>
                  <a:lnTo>
                    <a:pt x="65958" y="58477"/>
                  </a:lnTo>
                  <a:cubicBezTo>
                    <a:pt x="66023" y="57762"/>
                    <a:pt x="66088" y="57046"/>
                    <a:pt x="66088" y="56331"/>
                  </a:cubicBezTo>
                  <a:lnTo>
                    <a:pt x="66088" y="56331"/>
                  </a:lnTo>
                  <a:cubicBezTo>
                    <a:pt x="66348" y="49241"/>
                    <a:pt x="65112" y="42541"/>
                    <a:pt x="63421" y="38638"/>
                  </a:cubicBezTo>
                  <a:lnTo>
                    <a:pt x="63291" y="38378"/>
                  </a:lnTo>
                  <a:lnTo>
                    <a:pt x="63096" y="37922"/>
                  </a:lnTo>
                  <a:cubicBezTo>
                    <a:pt x="63096" y="37857"/>
                    <a:pt x="63030" y="37727"/>
                    <a:pt x="62965" y="37597"/>
                  </a:cubicBezTo>
                  <a:cubicBezTo>
                    <a:pt x="62900" y="37532"/>
                    <a:pt x="62835" y="37402"/>
                    <a:pt x="62770" y="37272"/>
                  </a:cubicBezTo>
                  <a:cubicBezTo>
                    <a:pt x="62705" y="37207"/>
                    <a:pt x="62640" y="37077"/>
                    <a:pt x="62575" y="37012"/>
                  </a:cubicBezTo>
                  <a:cubicBezTo>
                    <a:pt x="62510" y="36882"/>
                    <a:pt x="62445" y="36817"/>
                    <a:pt x="62380" y="36687"/>
                  </a:cubicBezTo>
                  <a:lnTo>
                    <a:pt x="62250" y="36426"/>
                  </a:lnTo>
                  <a:lnTo>
                    <a:pt x="62055" y="36231"/>
                  </a:lnTo>
                  <a:lnTo>
                    <a:pt x="61860" y="35971"/>
                  </a:lnTo>
                  <a:lnTo>
                    <a:pt x="61664" y="35841"/>
                  </a:lnTo>
                  <a:cubicBezTo>
                    <a:pt x="61599" y="35776"/>
                    <a:pt x="61469" y="35711"/>
                    <a:pt x="61404" y="35646"/>
                  </a:cubicBezTo>
                  <a:cubicBezTo>
                    <a:pt x="61339" y="35646"/>
                    <a:pt x="61339" y="35581"/>
                    <a:pt x="61274" y="35516"/>
                  </a:cubicBezTo>
                  <a:cubicBezTo>
                    <a:pt x="61144" y="35451"/>
                    <a:pt x="61014" y="35451"/>
                    <a:pt x="60884" y="35386"/>
                  </a:cubicBezTo>
                  <a:cubicBezTo>
                    <a:pt x="60884" y="35386"/>
                    <a:pt x="60819" y="35386"/>
                    <a:pt x="60754" y="35386"/>
                  </a:cubicBezTo>
                  <a:cubicBezTo>
                    <a:pt x="60689" y="35386"/>
                    <a:pt x="60624" y="35386"/>
                    <a:pt x="60559" y="35386"/>
                  </a:cubicBezTo>
                  <a:lnTo>
                    <a:pt x="60364" y="35386"/>
                  </a:lnTo>
                  <a:lnTo>
                    <a:pt x="60168" y="35451"/>
                  </a:lnTo>
                  <a:lnTo>
                    <a:pt x="59973" y="35516"/>
                  </a:lnTo>
                  <a:lnTo>
                    <a:pt x="59778" y="35646"/>
                  </a:lnTo>
                  <a:lnTo>
                    <a:pt x="59648" y="35776"/>
                  </a:lnTo>
                  <a:cubicBezTo>
                    <a:pt x="59518" y="35841"/>
                    <a:pt x="59453" y="35906"/>
                    <a:pt x="59388" y="35971"/>
                  </a:cubicBezTo>
                  <a:lnTo>
                    <a:pt x="59258" y="36166"/>
                  </a:lnTo>
                  <a:cubicBezTo>
                    <a:pt x="59193" y="36231"/>
                    <a:pt x="59128" y="36361"/>
                    <a:pt x="59063" y="36491"/>
                  </a:cubicBezTo>
                  <a:lnTo>
                    <a:pt x="58933" y="36687"/>
                  </a:lnTo>
                  <a:cubicBezTo>
                    <a:pt x="58802" y="36882"/>
                    <a:pt x="58672" y="37142"/>
                    <a:pt x="58607" y="37337"/>
                  </a:cubicBezTo>
                  <a:cubicBezTo>
                    <a:pt x="58412" y="37727"/>
                    <a:pt x="58282" y="38053"/>
                    <a:pt x="58217" y="38443"/>
                  </a:cubicBezTo>
                  <a:cubicBezTo>
                    <a:pt x="58217" y="38573"/>
                    <a:pt x="58152" y="38638"/>
                    <a:pt x="58152" y="38768"/>
                  </a:cubicBezTo>
                  <a:cubicBezTo>
                    <a:pt x="58022" y="39093"/>
                    <a:pt x="57957" y="39484"/>
                    <a:pt x="57892" y="39874"/>
                  </a:cubicBezTo>
                  <a:lnTo>
                    <a:pt x="57892" y="39939"/>
                  </a:lnTo>
                  <a:cubicBezTo>
                    <a:pt x="57827" y="40394"/>
                    <a:pt x="57827" y="40850"/>
                    <a:pt x="57762" y="41370"/>
                  </a:cubicBezTo>
                  <a:lnTo>
                    <a:pt x="57762" y="41500"/>
                  </a:lnTo>
                  <a:lnTo>
                    <a:pt x="57762" y="42996"/>
                  </a:lnTo>
                  <a:lnTo>
                    <a:pt x="57762" y="42996"/>
                  </a:lnTo>
                  <a:cubicBezTo>
                    <a:pt x="57957" y="48850"/>
                    <a:pt x="60494" y="56201"/>
                    <a:pt x="62445" y="61144"/>
                  </a:cubicBezTo>
                  <a:cubicBezTo>
                    <a:pt x="61404" y="60168"/>
                    <a:pt x="60233" y="58867"/>
                    <a:pt x="58933" y="57502"/>
                  </a:cubicBezTo>
                  <a:cubicBezTo>
                    <a:pt x="56916" y="55420"/>
                    <a:pt x="54509" y="53013"/>
                    <a:pt x="51842" y="50542"/>
                  </a:cubicBezTo>
                  <a:cubicBezTo>
                    <a:pt x="52753" y="46964"/>
                    <a:pt x="46899" y="43321"/>
                    <a:pt x="46899" y="43321"/>
                  </a:cubicBezTo>
                  <a:lnTo>
                    <a:pt x="46899" y="43321"/>
                  </a:lnTo>
                  <a:lnTo>
                    <a:pt x="46899" y="43321"/>
                  </a:lnTo>
                  <a:lnTo>
                    <a:pt x="46964" y="43321"/>
                  </a:lnTo>
                  <a:lnTo>
                    <a:pt x="47029" y="43321"/>
                  </a:lnTo>
                  <a:lnTo>
                    <a:pt x="47029" y="43321"/>
                  </a:lnTo>
                  <a:lnTo>
                    <a:pt x="47159" y="43386"/>
                  </a:lnTo>
                  <a:lnTo>
                    <a:pt x="47159" y="43386"/>
                  </a:lnTo>
                  <a:lnTo>
                    <a:pt x="47224" y="43386"/>
                  </a:lnTo>
                  <a:lnTo>
                    <a:pt x="47224" y="43386"/>
                  </a:lnTo>
                  <a:cubicBezTo>
                    <a:pt x="48720" y="44167"/>
                    <a:pt x="54054" y="46639"/>
                    <a:pt x="54444" y="41110"/>
                  </a:cubicBezTo>
                  <a:cubicBezTo>
                    <a:pt x="54574" y="39939"/>
                    <a:pt x="53013" y="38768"/>
                    <a:pt x="50737" y="38183"/>
                  </a:cubicBezTo>
                  <a:lnTo>
                    <a:pt x="50737" y="38183"/>
                  </a:lnTo>
                  <a:cubicBezTo>
                    <a:pt x="50476" y="38118"/>
                    <a:pt x="50216" y="38053"/>
                    <a:pt x="49956" y="37988"/>
                  </a:cubicBezTo>
                  <a:lnTo>
                    <a:pt x="49761" y="37988"/>
                  </a:lnTo>
                  <a:lnTo>
                    <a:pt x="49176" y="37922"/>
                  </a:lnTo>
                  <a:lnTo>
                    <a:pt x="48915" y="37922"/>
                  </a:lnTo>
                  <a:cubicBezTo>
                    <a:pt x="48655" y="37922"/>
                    <a:pt x="48395" y="37922"/>
                    <a:pt x="48200" y="37857"/>
                  </a:cubicBezTo>
                  <a:lnTo>
                    <a:pt x="48070" y="37857"/>
                  </a:lnTo>
                  <a:lnTo>
                    <a:pt x="47224" y="37857"/>
                  </a:lnTo>
                  <a:lnTo>
                    <a:pt x="46964" y="37857"/>
                  </a:lnTo>
                  <a:lnTo>
                    <a:pt x="46313" y="37922"/>
                  </a:lnTo>
                  <a:lnTo>
                    <a:pt x="45988" y="37922"/>
                  </a:lnTo>
                  <a:lnTo>
                    <a:pt x="45273" y="38248"/>
                  </a:lnTo>
                  <a:lnTo>
                    <a:pt x="45078" y="38248"/>
                  </a:lnTo>
                  <a:lnTo>
                    <a:pt x="44557" y="38378"/>
                  </a:lnTo>
                  <a:cubicBezTo>
                    <a:pt x="44817" y="37727"/>
                    <a:pt x="44947" y="37077"/>
                    <a:pt x="45078" y="36426"/>
                  </a:cubicBezTo>
                  <a:cubicBezTo>
                    <a:pt x="50346" y="21661"/>
                    <a:pt x="32589" y="16717"/>
                    <a:pt x="28881" y="18539"/>
                  </a:cubicBezTo>
                  <a:cubicBezTo>
                    <a:pt x="28686" y="18669"/>
                    <a:pt x="28491" y="18734"/>
                    <a:pt x="28230" y="18799"/>
                  </a:cubicBezTo>
                  <a:lnTo>
                    <a:pt x="27840" y="18994"/>
                  </a:lnTo>
                  <a:cubicBezTo>
                    <a:pt x="25954" y="19579"/>
                    <a:pt x="24002" y="19774"/>
                    <a:pt x="22051" y="19514"/>
                  </a:cubicBezTo>
                  <a:cubicBezTo>
                    <a:pt x="20685" y="18994"/>
                    <a:pt x="19189" y="18604"/>
                    <a:pt x="19189" y="18799"/>
                  </a:cubicBezTo>
                  <a:cubicBezTo>
                    <a:pt x="19189" y="18994"/>
                    <a:pt x="19319" y="18994"/>
                    <a:pt x="19644" y="19189"/>
                  </a:cubicBezTo>
                  <a:cubicBezTo>
                    <a:pt x="19124" y="19059"/>
                    <a:pt x="18799" y="18994"/>
                    <a:pt x="18799" y="18994"/>
                  </a:cubicBezTo>
                  <a:cubicBezTo>
                    <a:pt x="18799" y="18994"/>
                    <a:pt x="18604" y="10278"/>
                    <a:pt x="14311" y="12424"/>
                  </a:cubicBezTo>
                  <a:cubicBezTo>
                    <a:pt x="14180" y="12489"/>
                    <a:pt x="14050" y="12554"/>
                    <a:pt x="13985" y="12619"/>
                  </a:cubicBezTo>
                  <a:lnTo>
                    <a:pt x="13855" y="12684"/>
                  </a:lnTo>
                  <a:lnTo>
                    <a:pt x="13660" y="12815"/>
                  </a:lnTo>
                  <a:lnTo>
                    <a:pt x="13595" y="12880"/>
                  </a:lnTo>
                  <a:cubicBezTo>
                    <a:pt x="13530" y="12945"/>
                    <a:pt x="13465" y="13010"/>
                    <a:pt x="13400" y="13075"/>
                  </a:cubicBezTo>
                  <a:lnTo>
                    <a:pt x="13335" y="13140"/>
                  </a:lnTo>
                  <a:lnTo>
                    <a:pt x="13205" y="13335"/>
                  </a:lnTo>
                  <a:cubicBezTo>
                    <a:pt x="13205" y="13335"/>
                    <a:pt x="13205" y="13400"/>
                    <a:pt x="13140" y="13400"/>
                  </a:cubicBezTo>
                  <a:lnTo>
                    <a:pt x="13075" y="13595"/>
                  </a:lnTo>
                  <a:lnTo>
                    <a:pt x="13010" y="13725"/>
                  </a:lnTo>
                  <a:cubicBezTo>
                    <a:pt x="13010" y="13790"/>
                    <a:pt x="12945" y="13920"/>
                    <a:pt x="12945" y="13985"/>
                  </a:cubicBezTo>
                  <a:lnTo>
                    <a:pt x="12945" y="13985"/>
                  </a:lnTo>
                  <a:cubicBezTo>
                    <a:pt x="12945" y="14115"/>
                    <a:pt x="12879" y="14180"/>
                    <a:pt x="12879" y="14311"/>
                  </a:cubicBezTo>
                  <a:lnTo>
                    <a:pt x="12879" y="14376"/>
                  </a:lnTo>
                  <a:cubicBezTo>
                    <a:pt x="12879" y="14506"/>
                    <a:pt x="12879" y="14571"/>
                    <a:pt x="12879" y="14636"/>
                  </a:cubicBezTo>
                  <a:lnTo>
                    <a:pt x="12879" y="14766"/>
                  </a:lnTo>
                  <a:lnTo>
                    <a:pt x="12879" y="14961"/>
                  </a:lnTo>
                  <a:lnTo>
                    <a:pt x="12879" y="15091"/>
                  </a:lnTo>
                  <a:lnTo>
                    <a:pt x="12879" y="15286"/>
                  </a:lnTo>
                  <a:lnTo>
                    <a:pt x="12879" y="15416"/>
                  </a:lnTo>
                  <a:cubicBezTo>
                    <a:pt x="12879" y="15546"/>
                    <a:pt x="12879" y="15612"/>
                    <a:pt x="12945" y="15677"/>
                  </a:cubicBezTo>
                  <a:lnTo>
                    <a:pt x="12945" y="15807"/>
                  </a:lnTo>
                  <a:lnTo>
                    <a:pt x="13010" y="16067"/>
                  </a:lnTo>
                  <a:lnTo>
                    <a:pt x="13010" y="16132"/>
                  </a:lnTo>
                  <a:cubicBezTo>
                    <a:pt x="13010" y="16262"/>
                    <a:pt x="13075" y="16392"/>
                    <a:pt x="13140" y="16457"/>
                  </a:cubicBezTo>
                  <a:lnTo>
                    <a:pt x="13205" y="16587"/>
                  </a:lnTo>
                  <a:lnTo>
                    <a:pt x="13270" y="16847"/>
                  </a:lnTo>
                  <a:lnTo>
                    <a:pt x="13335" y="16977"/>
                  </a:lnTo>
                  <a:lnTo>
                    <a:pt x="13465" y="17173"/>
                  </a:lnTo>
                  <a:cubicBezTo>
                    <a:pt x="13465" y="17238"/>
                    <a:pt x="13530" y="17303"/>
                    <a:pt x="13530" y="17368"/>
                  </a:cubicBezTo>
                  <a:cubicBezTo>
                    <a:pt x="13595" y="17433"/>
                    <a:pt x="13595" y="17498"/>
                    <a:pt x="13660" y="17563"/>
                  </a:cubicBezTo>
                  <a:cubicBezTo>
                    <a:pt x="13660" y="17628"/>
                    <a:pt x="13725" y="17628"/>
                    <a:pt x="13725" y="17693"/>
                  </a:cubicBezTo>
                  <a:lnTo>
                    <a:pt x="13855" y="17888"/>
                  </a:lnTo>
                  <a:lnTo>
                    <a:pt x="13920" y="18018"/>
                  </a:lnTo>
                  <a:cubicBezTo>
                    <a:pt x="13985" y="18083"/>
                    <a:pt x="13985" y="18148"/>
                    <a:pt x="14050" y="18213"/>
                  </a:cubicBezTo>
                  <a:lnTo>
                    <a:pt x="14245" y="18604"/>
                  </a:lnTo>
                  <a:lnTo>
                    <a:pt x="14311" y="18669"/>
                  </a:lnTo>
                  <a:cubicBezTo>
                    <a:pt x="14376" y="18734"/>
                    <a:pt x="14441" y="18799"/>
                    <a:pt x="14441" y="18864"/>
                  </a:cubicBezTo>
                  <a:cubicBezTo>
                    <a:pt x="14506" y="18929"/>
                    <a:pt x="14506" y="18929"/>
                    <a:pt x="14506" y="18994"/>
                  </a:cubicBezTo>
                  <a:lnTo>
                    <a:pt x="14701" y="19189"/>
                  </a:lnTo>
                  <a:lnTo>
                    <a:pt x="14701" y="19254"/>
                  </a:lnTo>
                  <a:lnTo>
                    <a:pt x="14896" y="19514"/>
                  </a:lnTo>
                  <a:lnTo>
                    <a:pt x="14896" y="19514"/>
                  </a:lnTo>
                  <a:lnTo>
                    <a:pt x="15091" y="19774"/>
                  </a:lnTo>
                  <a:lnTo>
                    <a:pt x="15091" y="19774"/>
                  </a:lnTo>
                  <a:cubicBezTo>
                    <a:pt x="15481" y="20230"/>
                    <a:pt x="15807" y="20620"/>
                    <a:pt x="16067" y="20945"/>
                  </a:cubicBezTo>
                  <a:cubicBezTo>
                    <a:pt x="15546" y="20360"/>
                    <a:pt x="14571" y="19319"/>
                    <a:pt x="13335" y="18278"/>
                  </a:cubicBezTo>
                  <a:lnTo>
                    <a:pt x="13335" y="18278"/>
                  </a:lnTo>
                  <a:lnTo>
                    <a:pt x="12945" y="17888"/>
                  </a:lnTo>
                  <a:lnTo>
                    <a:pt x="12945" y="17888"/>
                  </a:lnTo>
                  <a:lnTo>
                    <a:pt x="12489" y="17498"/>
                  </a:lnTo>
                  <a:lnTo>
                    <a:pt x="12489" y="17498"/>
                  </a:lnTo>
                  <a:cubicBezTo>
                    <a:pt x="11839" y="16977"/>
                    <a:pt x="11188" y="16522"/>
                    <a:pt x="10473" y="16067"/>
                  </a:cubicBezTo>
                  <a:lnTo>
                    <a:pt x="10408" y="16067"/>
                  </a:lnTo>
                  <a:lnTo>
                    <a:pt x="9952" y="15742"/>
                  </a:lnTo>
                  <a:lnTo>
                    <a:pt x="9822" y="15677"/>
                  </a:lnTo>
                  <a:lnTo>
                    <a:pt x="9432" y="15351"/>
                  </a:lnTo>
                  <a:lnTo>
                    <a:pt x="9302" y="15286"/>
                  </a:lnTo>
                  <a:lnTo>
                    <a:pt x="8912" y="15091"/>
                  </a:lnTo>
                  <a:lnTo>
                    <a:pt x="8782" y="15026"/>
                  </a:lnTo>
                  <a:lnTo>
                    <a:pt x="8391" y="14896"/>
                  </a:lnTo>
                  <a:lnTo>
                    <a:pt x="8261" y="14831"/>
                  </a:lnTo>
                  <a:lnTo>
                    <a:pt x="7871" y="14701"/>
                  </a:lnTo>
                  <a:lnTo>
                    <a:pt x="7741" y="14636"/>
                  </a:lnTo>
                  <a:cubicBezTo>
                    <a:pt x="7416" y="14506"/>
                    <a:pt x="7090" y="14441"/>
                    <a:pt x="6765" y="14441"/>
                  </a:cubicBezTo>
                  <a:lnTo>
                    <a:pt x="6635" y="14441"/>
                  </a:lnTo>
                  <a:lnTo>
                    <a:pt x="6245" y="14441"/>
                  </a:lnTo>
                  <a:lnTo>
                    <a:pt x="6115" y="14441"/>
                  </a:lnTo>
                  <a:lnTo>
                    <a:pt x="5789" y="14441"/>
                  </a:lnTo>
                  <a:lnTo>
                    <a:pt x="5659" y="14441"/>
                  </a:lnTo>
                  <a:lnTo>
                    <a:pt x="5399" y="14571"/>
                  </a:lnTo>
                  <a:lnTo>
                    <a:pt x="5204" y="14636"/>
                  </a:lnTo>
                  <a:lnTo>
                    <a:pt x="4944" y="14766"/>
                  </a:lnTo>
                  <a:cubicBezTo>
                    <a:pt x="4879" y="14766"/>
                    <a:pt x="4814" y="14766"/>
                    <a:pt x="4814" y="14831"/>
                  </a:cubicBezTo>
                  <a:lnTo>
                    <a:pt x="4554" y="14961"/>
                  </a:lnTo>
                  <a:lnTo>
                    <a:pt x="4358" y="15091"/>
                  </a:lnTo>
                  <a:lnTo>
                    <a:pt x="4163" y="15286"/>
                  </a:lnTo>
                  <a:lnTo>
                    <a:pt x="4033" y="15416"/>
                  </a:lnTo>
                  <a:cubicBezTo>
                    <a:pt x="3903" y="15546"/>
                    <a:pt x="3773" y="15677"/>
                    <a:pt x="3708" y="15807"/>
                  </a:cubicBezTo>
                  <a:cubicBezTo>
                    <a:pt x="0" y="20750"/>
                    <a:pt x="12814" y="25759"/>
                    <a:pt x="12814" y="25759"/>
                  </a:cubicBezTo>
                  <a:cubicBezTo>
                    <a:pt x="12814" y="25759"/>
                    <a:pt x="2927" y="24133"/>
                    <a:pt x="2147" y="28491"/>
                  </a:cubicBezTo>
                  <a:cubicBezTo>
                    <a:pt x="1366" y="32849"/>
                    <a:pt x="11969" y="28946"/>
                    <a:pt x="11969" y="28946"/>
                  </a:cubicBezTo>
                  <a:cubicBezTo>
                    <a:pt x="12164" y="29076"/>
                    <a:pt x="12359" y="29336"/>
                    <a:pt x="12554" y="29531"/>
                  </a:cubicBezTo>
                  <a:lnTo>
                    <a:pt x="12294" y="29531"/>
                  </a:lnTo>
                  <a:cubicBezTo>
                    <a:pt x="12294" y="29531"/>
                    <a:pt x="12489" y="29792"/>
                    <a:pt x="12814" y="30117"/>
                  </a:cubicBezTo>
                  <a:lnTo>
                    <a:pt x="13140" y="30442"/>
                  </a:lnTo>
                  <a:cubicBezTo>
                    <a:pt x="15611" y="35191"/>
                    <a:pt x="11058" y="42216"/>
                    <a:pt x="19384" y="49306"/>
                  </a:cubicBezTo>
                  <a:lnTo>
                    <a:pt x="19384" y="49306"/>
                  </a:lnTo>
                  <a:cubicBezTo>
                    <a:pt x="19709" y="49566"/>
                    <a:pt x="20100" y="49891"/>
                    <a:pt x="20425" y="50086"/>
                  </a:cubicBezTo>
                  <a:cubicBezTo>
                    <a:pt x="27255" y="55225"/>
                    <a:pt x="33369" y="51712"/>
                    <a:pt x="37012" y="48330"/>
                  </a:cubicBezTo>
                  <a:lnTo>
                    <a:pt x="37012" y="48330"/>
                  </a:lnTo>
                  <a:cubicBezTo>
                    <a:pt x="37012" y="48395"/>
                    <a:pt x="37077" y="48460"/>
                    <a:pt x="37077" y="48525"/>
                  </a:cubicBezTo>
                  <a:cubicBezTo>
                    <a:pt x="37077" y="48655"/>
                    <a:pt x="37142" y="48850"/>
                    <a:pt x="37207" y="48980"/>
                  </a:cubicBezTo>
                  <a:lnTo>
                    <a:pt x="37272" y="49176"/>
                  </a:lnTo>
                  <a:lnTo>
                    <a:pt x="37337" y="49631"/>
                  </a:lnTo>
                  <a:lnTo>
                    <a:pt x="37402" y="49826"/>
                  </a:lnTo>
                  <a:cubicBezTo>
                    <a:pt x="37467" y="49956"/>
                    <a:pt x="37532" y="50151"/>
                    <a:pt x="37532" y="50346"/>
                  </a:cubicBezTo>
                  <a:lnTo>
                    <a:pt x="37597" y="50476"/>
                  </a:lnTo>
                  <a:cubicBezTo>
                    <a:pt x="37662" y="50672"/>
                    <a:pt x="37727" y="50867"/>
                    <a:pt x="37727" y="51062"/>
                  </a:cubicBezTo>
                  <a:lnTo>
                    <a:pt x="37727" y="51192"/>
                  </a:lnTo>
                  <a:cubicBezTo>
                    <a:pt x="37792" y="51387"/>
                    <a:pt x="37857" y="51582"/>
                    <a:pt x="37922" y="51777"/>
                  </a:cubicBezTo>
                  <a:lnTo>
                    <a:pt x="37922" y="51908"/>
                  </a:lnTo>
                  <a:cubicBezTo>
                    <a:pt x="38118" y="52623"/>
                    <a:pt x="38378" y="53339"/>
                    <a:pt x="38638" y="54054"/>
                  </a:cubicBezTo>
                  <a:lnTo>
                    <a:pt x="38638" y="54054"/>
                  </a:lnTo>
                  <a:lnTo>
                    <a:pt x="38638" y="54054"/>
                  </a:lnTo>
                  <a:cubicBezTo>
                    <a:pt x="39744" y="57306"/>
                    <a:pt x="41110" y="59713"/>
                    <a:pt x="42281" y="57632"/>
                  </a:cubicBezTo>
                  <a:cubicBezTo>
                    <a:pt x="44687" y="53143"/>
                    <a:pt x="41175" y="49045"/>
                    <a:pt x="41175" y="49045"/>
                  </a:cubicBezTo>
                  <a:cubicBezTo>
                    <a:pt x="41175" y="49045"/>
                    <a:pt x="45923" y="54509"/>
                    <a:pt x="49566" y="52948"/>
                  </a:cubicBezTo>
                  <a:cubicBezTo>
                    <a:pt x="52038" y="55420"/>
                    <a:pt x="54249" y="57827"/>
                    <a:pt x="56070" y="59908"/>
                  </a:cubicBezTo>
                  <a:cubicBezTo>
                    <a:pt x="57892" y="61990"/>
                    <a:pt x="59323" y="63746"/>
                    <a:pt x="60429" y="64982"/>
                  </a:cubicBezTo>
                  <a:cubicBezTo>
                    <a:pt x="60949" y="65567"/>
                    <a:pt x="61339" y="66088"/>
                    <a:pt x="61599" y="66413"/>
                  </a:cubicBezTo>
                  <a:lnTo>
                    <a:pt x="61990" y="66933"/>
                  </a:lnTo>
                  <a:lnTo>
                    <a:pt x="63616" y="68885"/>
                  </a:lnTo>
                  <a:cubicBezTo>
                    <a:pt x="64592" y="70121"/>
                    <a:pt x="66088" y="71942"/>
                    <a:pt x="67584" y="74218"/>
                  </a:cubicBezTo>
                  <a:cubicBezTo>
                    <a:pt x="70446" y="78186"/>
                    <a:pt x="72983" y="82349"/>
                    <a:pt x="75324" y="86707"/>
                  </a:cubicBezTo>
                  <a:lnTo>
                    <a:pt x="74674" y="86187"/>
                  </a:lnTo>
                  <a:cubicBezTo>
                    <a:pt x="74153" y="85472"/>
                    <a:pt x="73698" y="84821"/>
                    <a:pt x="73178" y="84106"/>
                  </a:cubicBezTo>
                  <a:lnTo>
                    <a:pt x="72918" y="83845"/>
                  </a:lnTo>
                  <a:cubicBezTo>
                    <a:pt x="72267" y="82935"/>
                    <a:pt x="71552" y="82154"/>
                    <a:pt x="70836" y="81309"/>
                  </a:cubicBezTo>
                  <a:lnTo>
                    <a:pt x="70641" y="81048"/>
                  </a:lnTo>
                  <a:cubicBezTo>
                    <a:pt x="69925" y="80268"/>
                    <a:pt x="69210" y="79422"/>
                    <a:pt x="68429" y="78642"/>
                  </a:cubicBezTo>
                  <a:lnTo>
                    <a:pt x="68234" y="78381"/>
                  </a:lnTo>
                  <a:cubicBezTo>
                    <a:pt x="60233" y="69925"/>
                    <a:pt x="50802" y="63681"/>
                    <a:pt x="44557" y="61469"/>
                  </a:cubicBezTo>
                  <a:lnTo>
                    <a:pt x="44492" y="61469"/>
                  </a:lnTo>
                  <a:cubicBezTo>
                    <a:pt x="44167" y="61339"/>
                    <a:pt x="43842" y="61209"/>
                    <a:pt x="43516" y="61144"/>
                  </a:cubicBezTo>
                  <a:lnTo>
                    <a:pt x="43386" y="61144"/>
                  </a:lnTo>
                  <a:cubicBezTo>
                    <a:pt x="43061" y="61014"/>
                    <a:pt x="42736" y="60949"/>
                    <a:pt x="42411" y="60884"/>
                  </a:cubicBezTo>
                  <a:lnTo>
                    <a:pt x="42411" y="60884"/>
                  </a:lnTo>
                  <a:cubicBezTo>
                    <a:pt x="42150" y="60819"/>
                    <a:pt x="41825" y="60754"/>
                    <a:pt x="41500" y="60689"/>
                  </a:cubicBezTo>
                  <a:lnTo>
                    <a:pt x="41500" y="60689"/>
                  </a:lnTo>
                  <a:cubicBezTo>
                    <a:pt x="41240" y="60689"/>
                    <a:pt x="40980" y="60624"/>
                    <a:pt x="40719" y="60624"/>
                  </a:cubicBezTo>
                  <a:lnTo>
                    <a:pt x="40589" y="60624"/>
                  </a:lnTo>
                  <a:cubicBezTo>
                    <a:pt x="40394" y="60624"/>
                    <a:pt x="40134" y="60624"/>
                    <a:pt x="39939" y="60624"/>
                  </a:cubicBezTo>
                  <a:lnTo>
                    <a:pt x="39874" y="60624"/>
                  </a:lnTo>
                  <a:cubicBezTo>
                    <a:pt x="39679" y="60624"/>
                    <a:pt x="39484" y="60689"/>
                    <a:pt x="39223" y="60754"/>
                  </a:cubicBezTo>
                  <a:lnTo>
                    <a:pt x="39223" y="60754"/>
                  </a:lnTo>
                  <a:cubicBezTo>
                    <a:pt x="39093" y="60754"/>
                    <a:pt x="38898" y="60884"/>
                    <a:pt x="38768" y="60949"/>
                  </a:cubicBezTo>
                  <a:lnTo>
                    <a:pt x="38768" y="60949"/>
                  </a:lnTo>
                  <a:cubicBezTo>
                    <a:pt x="38573" y="61014"/>
                    <a:pt x="38443" y="61144"/>
                    <a:pt x="38378" y="61209"/>
                  </a:cubicBezTo>
                  <a:lnTo>
                    <a:pt x="38313" y="61274"/>
                  </a:lnTo>
                  <a:cubicBezTo>
                    <a:pt x="38183" y="61404"/>
                    <a:pt x="38118" y="61534"/>
                    <a:pt x="37987" y="61664"/>
                  </a:cubicBezTo>
                  <a:lnTo>
                    <a:pt x="37987" y="61730"/>
                  </a:lnTo>
                  <a:cubicBezTo>
                    <a:pt x="37922" y="61860"/>
                    <a:pt x="37857" y="62055"/>
                    <a:pt x="37857" y="62250"/>
                  </a:cubicBezTo>
                  <a:lnTo>
                    <a:pt x="37857" y="62250"/>
                  </a:lnTo>
                  <a:cubicBezTo>
                    <a:pt x="37792" y="62445"/>
                    <a:pt x="37792" y="62640"/>
                    <a:pt x="37792" y="62835"/>
                  </a:cubicBezTo>
                  <a:lnTo>
                    <a:pt x="37792" y="62900"/>
                  </a:lnTo>
                  <a:cubicBezTo>
                    <a:pt x="37792" y="63096"/>
                    <a:pt x="37792" y="63356"/>
                    <a:pt x="37857" y="63616"/>
                  </a:cubicBezTo>
                  <a:lnTo>
                    <a:pt x="37857" y="63681"/>
                  </a:lnTo>
                  <a:cubicBezTo>
                    <a:pt x="37922" y="64006"/>
                    <a:pt x="37987" y="64266"/>
                    <a:pt x="38053" y="64527"/>
                  </a:cubicBezTo>
                  <a:cubicBezTo>
                    <a:pt x="38053" y="64592"/>
                    <a:pt x="38053" y="64592"/>
                    <a:pt x="38053" y="64657"/>
                  </a:cubicBezTo>
                  <a:cubicBezTo>
                    <a:pt x="38183" y="64982"/>
                    <a:pt x="38313" y="65242"/>
                    <a:pt x="38443" y="65567"/>
                  </a:cubicBezTo>
                  <a:cubicBezTo>
                    <a:pt x="38508" y="65827"/>
                    <a:pt x="38638" y="66088"/>
                    <a:pt x="38768" y="66348"/>
                  </a:cubicBezTo>
                  <a:cubicBezTo>
                    <a:pt x="38768" y="66413"/>
                    <a:pt x="38833" y="66478"/>
                    <a:pt x="38898" y="66543"/>
                  </a:cubicBezTo>
                  <a:cubicBezTo>
                    <a:pt x="39028" y="66803"/>
                    <a:pt x="39158" y="67063"/>
                    <a:pt x="39288" y="67324"/>
                  </a:cubicBezTo>
                  <a:lnTo>
                    <a:pt x="39288" y="67324"/>
                  </a:lnTo>
                  <a:cubicBezTo>
                    <a:pt x="39484" y="67584"/>
                    <a:pt x="39679" y="67844"/>
                    <a:pt x="39874" y="68104"/>
                  </a:cubicBezTo>
                  <a:lnTo>
                    <a:pt x="39874" y="68169"/>
                  </a:lnTo>
                  <a:cubicBezTo>
                    <a:pt x="47679" y="79162"/>
                    <a:pt x="73113" y="88073"/>
                    <a:pt x="76625" y="89244"/>
                  </a:cubicBezTo>
                  <a:cubicBezTo>
                    <a:pt x="77081" y="90155"/>
                    <a:pt x="77536" y="91000"/>
                    <a:pt x="77926" y="91911"/>
                  </a:cubicBezTo>
                  <a:cubicBezTo>
                    <a:pt x="81178" y="98611"/>
                    <a:pt x="84236" y="105441"/>
                    <a:pt x="86642" y="110514"/>
                  </a:cubicBezTo>
                  <a:lnTo>
                    <a:pt x="87163" y="111620"/>
                  </a:lnTo>
                  <a:cubicBezTo>
                    <a:pt x="87358" y="113181"/>
                    <a:pt x="87488" y="114092"/>
                    <a:pt x="87618" y="114092"/>
                  </a:cubicBezTo>
                  <a:cubicBezTo>
                    <a:pt x="87813" y="114092"/>
                    <a:pt x="87813" y="113767"/>
                    <a:pt x="87943" y="113116"/>
                  </a:cubicBezTo>
                  <a:cubicBezTo>
                    <a:pt x="88789" y="114938"/>
                    <a:pt x="89569" y="116369"/>
                    <a:pt x="90155" y="117344"/>
                  </a:cubicBezTo>
                  <a:lnTo>
                    <a:pt x="90545" y="116564"/>
                  </a:lnTo>
                  <a:cubicBezTo>
                    <a:pt x="90090" y="115198"/>
                    <a:pt x="89374" y="113377"/>
                    <a:pt x="88594" y="111165"/>
                  </a:cubicBezTo>
                  <a:cubicBezTo>
                    <a:pt x="89569" y="107522"/>
                    <a:pt x="97375" y="79552"/>
                    <a:pt x="95229" y="61469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0"/>
            <p:cNvSpPr/>
            <p:nvPr/>
          </p:nvSpPr>
          <p:spPr>
            <a:xfrm>
              <a:off x="5333552" y="1303337"/>
              <a:ext cx="2617258" cy="3294639"/>
            </a:xfrm>
            <a:custGeom>
              <a:avLst/>
              <a:gdLst/>
              <a:ahLst/>
              <a:cxnLst/>
              <a:rect l="l" t="t" r="r" b="b"/>
              <a:pathLst>
                <a:path w="71878" h="90481" extrusionOk="0">
                  <a:moveTo>
                    <a:pt x="71877" y="89634"/>
                  </a:moveTo>
                  <a:cubicBezTo>
                    <a:pt x="71292" y="88073"/>
                    <a:pt x="70446" y="85797"/>
                    <a:pt x="69406" y="83000"/>
                  </a:cubicBezTo>
                  <a:cubicBezTo>
                    <a:pt x="67389" y="77796"/>
                    <a:pt x="64852" y="70771"/>
                    <a:pt x="61860" y="63811"/>
                  </a:cubicBezTo>
                  <a:cubicBezTo>
                    <a:pt x="59128" y="57436"/>
                    <a:pt x="55876" y="51257"/>
                    <a:pt x="52103" y="45403"/>
                  </a:cubicBezTo>
                  <a:cubicBezTo>
                    <a:pt x="50607" y="42931"/>
                    <a:pt x="49111" y="41045"/>
                    <a:pt x="48135" y="39679"/>
                  </a:cubicBezTo>
                  <a:lnTo>
                    <a:pt x="46509" y="37597"/>
                  </a:lnTo>
                  <a:lnTo>
                    <a:pt x="46119" y="37077"/>
                  </a:lnTo>
                  <a:cubicBezTo>
                    <a:pt x="45794" y="36752"/>
                    <a:pt x="45403" y="36296"/>
                    <a:pt x="44818" y="35646"/>
                  </a:cubicBezTo>
                  <a:cubicBezTo>
                    <a:pt x="43712" y="34410"/>
                    <a:pt x="42151" y="32654"/>
                    <a:pt x="40200" y="30637"/>
                  </a:cubicBezTo>
                  <a:cubicBezTo>
                    <a:pt x="35451" y="25629"/>
                    <a:pt x="30378" y="20945"/>
                    <a:pt x="25044" y="16587"/>
                  </a:cubicBezTo>
                  <a:cubicBezTo>
                    <a:pt x="19710" y="12229"/>
                    <a:pt x="14116" y="8196"/>
                    <a:pt x="8327" y="4553"/>
                  </a:cubicBezTo>
                  <a:lnTo>
                    <a:pt x="6636" y="3448"/>
                  </a:lnTo>
                  <a:lnTo>
                    <a:pt x="5075" y="2537"/>
                  </a:lnTo>
                  <a:cubicBezTo>
                    <a:pt x="4034" y="2017"/>
                    <a:pt x="3188" y="1496"/>
                    <a:pt x="2473" y="1171"/>
                  </a:cubicBezTo>
                  <a:cubicBezTo>
                    <a:pt x="1042" y="391"/>
                    <a:pt x="131" y="0"/>
                    <a:pt x="66" y="65"/>
                  </a:cubicBezTo>
                  <a:cubicBezTo>
                    <a:pt x="1" y="195"/>
                    <a:pt x="716" y="846"/>
                    <a:pt x="2017" y="1822"/>
                  </a:cubicBezTo>
                  <a:cubicBezTo>
                    <a:pt x="2668" y="2342"/>
                    <a:pt x="3448" y="2927"/>
                    <a:pt x="4359" y="3578"/>
                  </a:cubicBezTo>
                  <a:lnTo>
                    <a:pt x="5855" y="4619"/>
                  </a:lnTo>
                  <a:lnTo>
                    <a:pt x="7416" y="5854"/>
                  </a:lnTo>
                  <a:lnTo>
                    <a:pt x="11059" y="8521"/>
                  </a:lnTo>
                  <a:cubicBezTo>
                    <a:pt x="12360" y="9497"/>
                    <a:pt x="13596" y="10603"/>
                    <a:pt x="14962" y="11709"/>
                  </a:cubicBezTo>
                  <a:lnTo>
                    <a:pt x="17043" y="13335"/>
                  </a:lnTo>
                  <a:cubicBezTo>
                    <a:pt x="17694" y="13855"/>
                    <a:pt x="18409" y="14506"/>
                    <a:pt x="19060" y="15091"/>
                  </a:cubicBezTo>
                  <a:cubicBezTo>
                    <a:pt x="20426" y="16262"/>
                    <a:pt x="21857" y="17433"/>
                    <a:pt x="23223" y="18734"/>
                  </a:cubicBezTo>
                  <a:cubicBezTo>
                    <a:pt x="28231" y="23287"/>
                    <a:pt x="32980" y="28100"/>
                    <a:pt x="37533" y="33109"/>
                  </a:cubicBezTo>
                  <a:cubicBezTo>
                    <a:pt x="39289" y="35190"/>
                    <a:pt x="40785" y="37012"/>
                    <a:pt x="41826" y="38248"/>
                  </a:cubicBezTo>
                  <a:cubicBezTo>
                    <a:pt x="42346" y="38833"/>
                    <a:pt x="42737" y="39353"/>
                    <a:pt x="42997" y="39679"/>
                  </a:cubicBezTo>
                  <a:lnTo>
                    <a:pt x="43452" y="40199"/>
                  </a:lnTo>
                  <a:lnTo>
                    <a:pt x="45078" y="42085"/>
                  </a:lnTo>
                  <a:cubicBezTo>
                    <a:pt x="46054" y="43386"/>
                    <a:pt x="47485" y="45208"/>
                    <a:pt x="49046" y="47419"/>
                  </a:cubicBezTo>
                  <a:cubicBezTo>
                    <a:pt x="52884" y="53013"/>
                    <a:pt x="56331" y="58932"/>
                    <a:pt x="59258" y="65047"/>
                  </a:cubicBezTo>
                  <a:cubicBezTo>
                    <a:pt x="62511" y="71682"/>
                    <a:pt x="65503" y="78577"/>
                    <a:pt x="67975" y="83650"/>
                  </a:cubicBezTo>
                  <a:cubicBezTo>
                    <a:pt x="69406" y="86642"/>
                    <a:pt x="70642" y="89049"/>
                    <a:pt x="71422" y="904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0"/>
            <p:cNvSpPr/>
            <p:nvPr/>
          </p:nvSpPr>
          <p:spPr>
            <a:xfrm>
              <a:off x="7450067" y="2063872"/>
              <a:ext cx="915265" cy="2320933"/>
            </a:xfrm>
            <a:custGeom>
              <a:avLst/>
              <a:gdLst/>
              <a:ahLst/>
              <a:cxnLst/>
              <a:rect l="l" t="t" r="r" b="b"/>
              <a:pathLst>
                <a:path w="25136" h="63740" extrusionOk="0">
                  <a:moveTo>
                    <a:pt x="11037" y="1"/>
                  </a:moveTo>
                  <a:cubicBezTo>
                    <a:pt x="3486" y="1"/>
                    <a:pt x="0" y="35756"/>
                    <a:pt x="11281" y="62114"/>
                  </a:cubicBezTo>
                  <a:lnTo>
                    <a:pt x="11606" y="63740"/>
                  </a:lnTo>
                  <a:cubicBezTo>
                    <a:pt x="11606" y="63740"/>
                    <a:pt x="25136" y="18207"/>
                    <a:pt x="15053" y="3116"/>
                  </a:cubicBezTo>
                  <a:cubicBezTo>
                    <a:pt x="13636" y="972"/>
                    <a:pt x="12281" y="1"/>
                    <a:pt x="11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0"/>
            <p:cNvSpPr/>
            <p:nvPr/>
          </p:nvSpPr>
          <p:spPr>
            <a:xfrm>
              <a:off x="7652379" y="2063435"/>
              <a:ext cx="473727" cy="561590"/>
            </a:xfrm>
            <a:custGeom>
              <a:avLst/>
              <a:gdLst/>
              <a:ahLst/>
              <a:cxnLst/>
              <a:rect l="l" t="t" r="r" b="b"/>
              <a:pathLst>
                <a:path w="13010" h="15423" extrusionOk="0">
                  <a:moveTo>
                    <a:pt x="5477" y="0"/>
                  </a:moveTo>
                  <a:cubicBezTo>
                    <a:pt x="3185" y="0"/>
                    <a:pt x="1265" y="3305"/>
                    <a:pt x="1" y="8657"/>
                  </a:cubicBezTo>
                  <a:cubicBezTo>
                    <a:pt x="3968" y="8787"/>
                    <a:pt x="7806" y="10414"/>
                    <a:pt x="10733" y="13146"/>
                  </a:cubicBezTo>
                  <a:cubicBezTo>
                    <a:pt x="11514" y="13861"/>
                    <a:pt x="12294" y="14642"/>
                    <a:pt x="13010" y="15422"/>
                  </a:cubicBezTo>
                  <a:cubicBezTo>
                    <a:pt x="12620" y="10479"/>
                    <a:pt x="11579" y="6186"/>
                    <a:pt x="9497" y="3128"/>
                  </a:cubicBezTo>
                  <a:cubicBezTo>
                    <a:pt x="8078" y="976"/>
                    <a:pt x="6722" y="0"/>
                    <a:pt x="547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0"/>
            <p:cNvSpPr/>
            <p:nvPr/>
          </p:nvSpPr>
          <p:spPr>
            <a:xfrm>
              <a:off x="7600271" y="3084509"/>
              <a:ext cx="473727" cy="1300327"/>
            </a:xfrm>
            <a:custGeom>
              <a:avLst/>
              <a:gdLst/>
              <a:ahLst/>
              <a:cxnLst/>
              <a:rect l="l" t="t" r="r" b="b"/>
              <a:pathLst>
                <a:path w="13010" h="35711" extrusionOk="0">
                  <a:moveTo>
                    <a:pt x="1" y="0"/>
                  </a:moveTo>
                  <a:lnTo>
                    <a:pt x="1" y="0"/>
                  </a:lnTo>
                  <a:cubicBezTo>
                    <a:pt x="391" y="10863"/>
                    <a:pt x="2537" y="23287"/>
                    <a:pt x="7156" y="34085"/>
                  </a:cubicBezTo>
                  <a:lnTo>
                    <a:pt x="7481" y="35711"/>
                  </a:lnTo>
                  <a:cubicBezTo>
                    <a:pt x="9823" y="27515"/>
                    <a:pt x="11709" y="19189"/>
                    <a:pt x="13010" y="10798"/>
                  </a:cubicBezTo>
                  <a:cubicBezTo>
                    <a:pt x="8131" y="7936"/>
                    <a:pt x="3708" y="4293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0"/>
            <p:cNvSpPr/>
            <p:nvPr/>
          </p:nvSpPr>
          <p:spPr>
            <a:xfrm>
              <a:off x="7792132" y="2272085"/>
              <a:ext cx="113716" cy="2207471"/>
            </a:xfrm>
            <a:custGeom>
              <a:avLst/>
              <a:gdLst/>
              <a:ahLst/>
              <a:cxnLst/>
              <a:rect l="l" t="t" r="r" b="b"/>
              <a:pathLst>
                <a:path w="3123" h="60624" extrusionOk="0">
                  <a:moveTo>
                    <a:pt x="1692" y="0"/>
                  </a:moveTo>
                  <a:cubicBezTo>
                    <a:pt x="2147" y="0"/>
                    <a:pt x="2602" y="7546"/>
                    <a:pt x="2927" y="15156"/>
                  </a:cubicBezTo>
                  <a:cubicBezTo>
                    <a:pt x="3123" y="22702"/>
                    <a:pt x="3123" y="30312"/>
                    <a:pt x="3123" y="30312"/>
                  </a:cubicBezTo>
                  <a:cubicBezTo>
                    <a:pt x="3123" y="30312"/>
                    <a:pt x="2797" y="37857"/>
                    <a:pt x="2407" y="45468"/>
                  </a:cubicBezTo>
                  <a:cubicBezTo>
                    <a:pt x="2212" y="53013"/>
                    <a:pt x="1887" y="60559"/>
                    <a:pt x="1431" y="60624"/>
                  </a:cubicBezTo>
                  <a:cubicBezTo>
                    <a:pt x="976" y="60624"/>
                    <a:pt x="521" y="53013"/>
                    <a:pt x="195" y="45468"/>
                  </a:cubicBezTo>
                  <a:cubicBezTo>
                    <a:pt x="0" y="37857"/>
                    <a:pt x="0" y="30247"/>
                    <a:pt x="0" y="30247"/>
                  </a:cubicBezTo>
                  <a:cubicBezTo>
                    <a:pt x="0" y="30247"/>
                    <a:pt x="261" y="22702"/>
                    <a:pt x="716" y="15156"/>
                  </a:cubicBezTo>
                  <a:cubicBezTo>
                    <a:pt x="911" y="7611"/>
                    <a:pt x="1301" y="0"/>
                    <a:pt x="1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5998711" y="2529347"/>
              <a:ext cx="1459449" cy="1050173"/>
            </a:xfrm>
            <a:custGeom>
              <a:avLst/>
              <a:gdLst/>
              <a:ahLst/>
              <a:cxnLst/>
              <a:rect l="l" t="t" r="r" b="b"/>
              <a:pathLst>
                <a:path w="40081" h="28841" extrusionOk="0">
                  <a:moveTo>
                    <a:pt x="3475" y="0"/>
                  </a:moveTo>
                  <a:cubicBezTo>
                    <a:pt x="988" y="0"/>
                    <a:pt x="1" y="1535"/>
                    <a:pt x="1443" y="4969"/>
                  </a:cubicBezTo>
                  <a:cubicBezTo>
                    <a:pt x="6842" y="17978"/>
                    <a:pt x="40081" y="28841"/>
                    <a:pt x="40081" y="28841"/>
                  </a:cubicBezTo>
                  <a:lnTo>
                    <a:pt x="39170" y="27930"/>
                  </a:lnTo>
                  <a:cubicBezTo>
                    <a:pt x="29020" y="11939"/>
                    <a:pt x="10412" y="0"/>
                    <a:pt x="3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0"/>
            <p:cNvSpPr/>
            <p:nvPr/>
          </p:nvSpPr>
          <p:spPr>
            <a:xfrm>
              <a:off x="5999585" y="2530148"/>
              <a:ext cx="361977" cy="426463"/>
            </a:xfrm>
            <a:custGeom>
              <a:avLst/>
              <a:gdLst/>
              <a:ahLst/>
              <a:cxnLst/>
              <a:rect l="l" t="t" r="r" b="b"/>
              <a:pathLst>
                <a:path w="9941" h="11712" extrusionOk="0">
                  <a:moveTo>
                    <a:pt x="3441" y="1"/>
                  </a:moveTo>
                  <a:cubicBezTo>
                    <a:pt x="969" y="1"/>
                    <a:pt x="1" y="1520"/>
                    <a:pt x="1419" y="4947"/>
                  </a:cubicBezTo>
                  <a:cubicBezTo>
                    <a:pt x="2655" y="7549"/>
                    <a:pt x="4476" y="9890"/>
                    <a:pt x="6753" y="11712"/>
                  </a:cubicBezTo>
                  <a:cubicBezTo>
                    <a:pt x="6558" y="8134"/>
                    <a:pt x="7729" y="4622"/>
                    <a:pt x="9940" y="1825"/>
                  </a:cubicBezTo>
                  <a:cubicBezTo>
                    <a:pt x="7298" y="645"/>
                    <a:pt x="5051" y="1"/>
                    <a:pt x="344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0"/>
            <p:cNvSpPr/>
            <p:nvPr/>
          </p:nvSpPr>
          <p:spPr>
            <a:xfrm>
              <a:off x="7095767" y="3134250"/>
              <a:ext cx="360047" cy="445288"/>
            </a:xfrm>
            <a:custGeom>
              <a:avLst/>
              <a:gdLst/>
              <a:ahLst/>
              <a:cxnLst/>
              <a:rect l="l" t="t" r="r" b="b"/>
              <a:pathLst>
                <a:path w="9888" h="12229" extrusionOk="0">
                  <a:moveTo>
                    <a:pt x="1" y="0"/>
                  </a:moveTo>
                  <a:lnTo>
                    <a:pt x="1" y="0"/>
                  </a:lnTo>
                  <a:cubicBezTo>
                    <a:pt x="131" y="260"/>
                    <a:pt x="261" y="521"/>
                    <a:pt x="456" y="781"/>
                  </a:cubicBezTo>
                  <a:cubicBezTo>
                    <a:pt x="1887" y="3448"/>
                    <a:pt x="2602" y="6440"/>
                    <a:pt x="2537" y="9497"/>
                  </a:cubicBezTo>
                  <a:cubicBezTo>
                    <a:pt x="6896" y="11253"/>
                    <a:pt x="9888" y="12229"/>
                    <a:pt x="9888" y="12229"/>
                  </a:cubicBezTo>
                  <a:lnTo>
                    <a:pt x="9042" y="11318"/>
                  </a:lnTo>
                  <a:cubicBezTo>
                    <a:pt x="6440" y="7220"/>
                    <a:pt x="3383" y="344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0"/>
            <p:cNvSpPr/>
            <p:nvPr/>
          </p:nvSpPr>
          <p:spPr>
            <a:xfrm>
              <a:off x="6160204" y="2646307"/>
              <a:ext cx="1373771" cy="966388"/>
            </a:xfrm>
            <a:custGeom>
              <a:avLst/>
              <a:gdLst/>
              <a:ahLst/>
              <a:cxnLst/>
              <a:rect l="l" t="t" r="r" b="b"/>
              <a:pathLst>
                <a:path w="37728" h="26540" extrusionOk="0">
                  <a:moveTo>
                    <a:pt x="130" y="326"/>
                  </a:moveTo>
                  <a:cubicBezTo>
                    <a:pt x="0" y="586"/>
                    <a:pt x="4423" y="4099"/>
                    <a:pt x="8977" y="7611"/>
                  </a:cubicBezTo>
                  <a:cubicBezTo>
                    <a:pt x="13595" y="10994"/>
                    <a:pt x="18213" y="14311"/>
                    <a:pt x="18213" y="14311"/>
                  </a:cubicBezTo>
                  <a:cubicBezTo>
                    <a:pt x="18213" y="14311"/>
                    <a:pt x="23027" y="17368"/>
                    <a:pt x="27840" y="20360"/>
                  </a:cubicBezTo>
                  <a:cubicBezTo>
                    <a:pt x="32524" y="23482"/>
                    <a:pt x="37337" y="26540"/>
                    <a:pt x="37532" y="26279"/>
                  </a:cubicBezTo>
                  <a:cubicBezTo>
                    <a:pt x="37727" y="25954"/>
                    <a:pt x="33239" y="22442"/>
                    <a:pt x="28686" y="18929"/>
                  </a:cubicBezTo>
                  <a:cubicBezTo>
                    <a:pt x="24067" y="15547"/>
                    <a:pt x="19384" y="12294"/>
                    <a:pt x="19384" y="12294"/>
                  </a:cubicBezTo>
                  <a:cubicBezTo>
                    <a:pt x="19384" y="12294"/>
                    <a:pt x="14636" y="9172"/>
                    <a:pt x="9822" y="6180"/>
                  </a:cubicBezTo>
                  <a:cubicBezTo>
                    <a:pt x="5009" y="3188"/>
                    <a:pt x="325" y="1"/>
                    <a:pt x="130" y="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0"/>
            <p:cNvSpPr/>
            <p:nvPr/>
          </p:nvSpPr>
          <p:spPr>
            <a:xfrm>
              <a:off x="5977810" y="1706508"/>
              <a:ext cx="665402" cy="750061"/>
            </a:xfrm>
            <a:custGeom>
              <a:avLst/>
              <a:gdLst/>
              <a:ahLst/>
              <a:cxnLst/>
              <a:rect l="l" t="t" r="r" b="b"/>
              <a:pathLst>
                <a:path w="18274" h="20599" extrusionOk="0">
                  <a:moveTo>
                    <a:pt x="11412" y="1"/>
                  </a:moveTo>
                  <a:cubicBezTo>
                    <a:pt x="7309" y="1"/>
                    <a:pt x="2408" y="1925"/>
                    <a:pt x="1" y="7792"/>
                  </a:cubicBezTo>
                  <a:cubicBezTo>
                    <a:pt x="1" y="7792"/>
                    <a:pt x="2723" y="20598"/>
                    <a:pt x="5061" y="20598"/>
                  </a:cubicBezTo>
                  <a:cubicBezTo>
                    <a:pt x="5379" y="20598"/>
                    <a:pt x="5689" y="20362"/>
                    <a:pt x="5985" y="19825"/>
                  </a:cubicBezTo>
                  <a:cubicBezTo>
                    <a:pt x="8455" y="15275"/>
                    <a:pt x="4883" y="11179"/>
                    <a:pt x="4879" y="11174"/>
                  </a:cubicBezTo>
                  <a:lnTo>
                    <a:pt x="4879" y="11174"/>
                  </a:lnTo>
                  <a:cubicBezTo>
                    <a:pt x="4883" y="11179"/>
                    <a:pt x="8553" y="15376"/>
                    <a:pt x="11881" y="15376"/>
                  </a:cubicBezTo>
                  <a:cubicBezTo>
                    <a:pt x="12916" y="15376"/>
                    <a:pt x="13918" y="14970"/>
                    <a:pt x="14766" y="13906"/>
                  </a:cubicBezTo>
                  <a:cubicBezTo>
                    <a:pt x="17953" y="10069"/>
                    <a:pt x="10540" y="5386"/>
                    <a:pt x="10538" y="5385"/>
                  </a:cubicBezTo>
                  <a:lnTo>
                    <a:pt x="10538" y="5385"/>
                  </a:lnTo>
                  <a:cubicBezTo>
                    <a:pt x="10539" y="5386"/>
                    <a:pt x="12884" y="6826"/>
                    <a:pt x="14975" y="6826"/>
                  </a:cubicBezTo>
                  <a:cubicBezTo>
                    <a:pt x="16520" y="6826"/>
                    <a:pt x="17928" y="6040"/>
                    <a:pt x="18149" y="3304"/>
                  </a:cubicBezTo>
                  <a:cubicBezTo>
                    <a:pt x="18273" y="1622"/>
                    <a:pt x="15179" y="1"/>
                    <a:pt x="11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0"/>
            <p:cNvSpPr/>
            <p:nvPr/>
          </p:nvSpPr>
          <p:spPr>
            <a:xfrm>
              <a:off x="5977810" y="1705817"/>
              <a:ext cx="523466" cy="589955"/>
            </a:xfrm>
            <a:custGeom>
              <a:avLst/>
              <a:gdLst/>
              <a:ahLst/>
              <a:cxnLst/>
              <a:rect l="l" t="t" r="r" b="b"/>
              <a:pathLst>
                <a:path w="14376" h="16202" extrusionOk="0">
                  <a:moveTo>
                    <a:pt x="11310" y="0"/>
                  </a:moveTo>
                  <a:cubicBezTo>
                    <a:pt x="6394" y="0"/>
                    <a:pt x="1834" y="3012"/>
                    <a:pt x="1" y="7811"/>
                  </a:cubicBezTo>
                  <a:cubicBezTo>
                    <a:pt x="651" y="10673"/>
                    <a:pt x="1367" y="13470"/>
                    <a:pt x="2342" y="16202"/>
                  </a:cubicBezTo>
                  <a:cubicBezTo>
                    <a:pt x="4709" y="11788"/>
                    <a:pt x="1288" y="7815"/>
                    <a:pt x="1174" y="7684"/>
                  </a:cubicBezTo>
                  <a:lnTo>
                    <a:pt x="1174" y="7684"/>
                  </a:lnTo>
                  <a:cubicBezTo>
                    <a:pt x="1291" y="7816"/>
                    <a:pt x="4873" y="11854"/>
                    <a:pt x="8168" y="11854"/>
                  </a:cubicBezTo>
                  <a:cubicBezTo>
                    <a:pt x="9224" y="11854"/>
                    <a:pt x="10250" y="11439"/>
                    <a:pt x="11124" y="10348"/>
                  </a:cubicBezTo>
                  <a:cubicBezTo>
                    <a:pt x="12359" y="8851"/>
                    <a:pt x="11904" y="7095"/>
                    <a:pt x="10928" y="5664"/>
                  </a:cubicBezTo>
                  <a:lnTo>
                    <a:pt x="10538" y="5404"/>
                  </a:lnTo>
                  <a:lnTo>
                    <a:pt x="10538" y="5404"/>
                  </a:lnTo>
                  <a:cubicBezTo>
                    <a:pt x="10538" y="5404"/>
                    <a:pt x="10668" y="5469"/>
                    <a:pt x="10863" y="5599"/>
                  </a:cubicBezTo>
                  <a:cubicBezTo>
                    <a:pt x="9758" y="4103"/>
                    <a:pt x="8392" y="2867"/>
                    <a:pt x="6830" y="1826"/>
                  </a:cubicBezTo>
                  <a:lnTo>
                    <a:pt x="6830" y="1826"/>
                  </a:lnTo>
                  <a:cubicBezTo>
                    <a:pt x="6831" y="1827"/>
                    <a:pt x="9220" y="3288"/>
                    <a:pt x="11325" y="3288"/>
                  </a:cubicBezTo>
                  <a:cubicBezTo>
                    <a:pt x="12745" y="3288"/>
                    <a:pt x="14035" y="2623"/>
                    <a:pt x="14376" y="395"/>
                  </a:cubicBezTo>
                  <a:cubicBezTo>
                    <a:pt x="13353" y="128"/>
                    <a:pt x="12324" y="0"/>
                    <a:pt x="1131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0"/>
            <p:cNvSpPr/>
            <p:nvPr/>
          </p:nvSpPr>
          <p:spPr>
            <a:xfrm>
              <a:off x="4651424" y="699344"/>
              <a:ext cx="2060656" cy="1752716"/>
            </a:xfrm>
            <a:custGeom>
              <a:avLst/>
              <a:gdLst/>
              <a:ahLst/>
              <a:cxnLst/>
              <a:rect l="l" t="t" r="r" b="b"/>
              <a:pathLst>
                <a:path w="56592" h="48135" extrusionOk="0">
                  <a:moveTo>
                    <a:pt x="40525" y="34150"/>
                  </a:moveTo>
                  <a:cubicBezTo>
                    <a:pt x="40525" y="34150"/>
                    <a:pt x="31353" y="48135"/>
                    <a:pt x="20490" y="39874"/>
                  </a:cubicBezTo>
                  <a:cubicBezTo>
                    <a:pt x="9692" y="31613"/>
                    <a:pt x="17043" y="23482"/>
                    <a:pt x="12034" y="18669"/>
                  </a:cubicBezTo>
                  <a:cubicBezTo>
                    <a:pt x="12034" y="18669"/>
                    <a:pt x="1366" y="22572"/>
                    <a:pt x="2212" y="18213"/>
                  </a:cubicBezTo>
                  <a:cubicBezTo>
                    <a:pt x="2993" y="13855"/>
                    <a:pt x="12815" y="15481"/>
                    <a:pt x="12815" y="15481"/>
                  </a:cubicBezTo>
                  <a:cubicBezTo>
                    <a:pt x="12815" y="15481"/>
                    <a:pt x="0" y="10473"/>
                    <a:pt x="3708" y="5464"/>
                  </a:cubicBezTo>
                  <a:cubicBezTo>
                    <a:pt x="7416" y="521"/>
                    <a:pt x="16522" y="11058"/>
                    <a:pt x="16522" y="11058"/>
                  </a:cubicBezTo>
                  <a:cubicBezTo>
                    <a:pt x="16522" y="11058"/>
                    <a:pt x="10018" y="4228"/>
                    <a:pt x="14376" y="2082"/>
                  </a:cubicBezTo>
                  <a:cubicBezTo>
                    <a:pt x="18669" y="0"/>
                    <a:pt x="18799" y="8652"/>
                    <a:pt x="18799" y="8652"/>
                  </a:cubicBezTo>
                  <a:cubicBezTo>
                    <a:pt x="18799" y="8652"/>
                    <a:pt x="24588" y="10278"/>
                    <a:pt x="28946" y="8196"/>
                  </a:cubicBezTo>
                  <a:cubicBezTo>
                    <a:pt x="33239" y="6115"/>
                    <a:pt x="56591" y="13205"/>
                    <a:pt x="40525" y="341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0"/>
            <p:cNvSpPr/>
            <p:nvPr/>
          </p:nvSpPr>
          <p:spPr>
            <a:xfrm>
              <a:off x="5359624" y="986794"/>
              <a:ext cx="1286381" cy="1260965"/>
            </a:xfrm>
            <a:custGeom>
              <a:avLst/>
              <a:gdLst/>
              <a:ahLst/>
              <a:cxnLst/>
              <a:rect l="l" t="t" r="r" b="b"/>
              <a:pathLst>
                <a:path w="35328" h="34630" extrusionOk="0">
                  <a:moveTo>
                    <a:pt x="11597" y="0"/>
                  </a:moveTo>
                  <a:cubicBezTo>
                    <a:pt x="10710" y="0"/>
                    <a:pt x="9982" y="125"/>
                    <a:pt x="9497" y="367"/>
                  </a:cubicBezTo>
                  <a:cubicBezTo>
                    <a:pt x="9107" y="497"/>
                    <a:pt x="8782" y="627"/>
                    <a:pt x="8391" y="758"/>
                  </a:cubicBezTo>
                  <a:cubicBezTo>
                    <a:pt x="9757" y="1473"/>
                    <a:pt x="10993" y="2384"/>
                    <a:pt x="12099" y="3424"/>
                  </a:cubicBezTo>
                  <a:cubicBezTo>
                    <a:pt x="18409" y="9669"/>
                    <a:pt x="18604" y="19881"/>
                    <a:pt x="12489" y="26321"/>
                  </a:cubicBezTo>
                  <a:cubicBezTo>
                    <a:pt x="9388" y="29423"/>
                    <a:pt x="5205" y="31160"/>
                    <a:pt x="900" y="31160"/>
                  </a:cubicBezTo>
                  <a:cubicBezTo>
                    <a:pt x="600" y="31160"/>
                    <a:pt x="301" y="31151"/>
                    <a:pt x="0" y="31134"/>
                  </a:cubicBezTo>
                  <a:lnTo>
                    <a:pt x="0" y="31134"/>
                  </a:lnTo>
                  <a:cubicBezTo>
                    <a:pt x="326" y="31460"/>
                    <a:pt x="651" y="31720"/>
                    <a:pt x="1041" y="32045"/>
                  </a:cubicBezTo>
                  <a:cubicBezTo>
                    <a:pt x="3512" y="33909"/>
                    <a:pt x="5895" y="34629"/>
                    <a:pt x="8103" y="34629"/>
                  </a:cubicBezTo>
                  <a:cubicBezTo>
                    <a:pt x="15601" y="34629"/>
                    <a:pt x="21076" y="26321"/>
                    <a:pt x="21076" y="26321"/>
                  </a:cubicBezTo>
                  <a:cubicBezTo>
                    <a:pt x="35327" y="7684"/>
                    <a:pt x="18563" y="0"/>
                    <a:pt x="1159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0"/>
            <p:cNvSpPr/>
            <p:nvPr/>
          </p:nvSpPr>
          <p:spPr>
            <a:xfrm>
              <a:off x="4651424" y="699344"/>
              <a:ext cx="705856" cy="821903"/>
            </a:xfrm>
            <a:custGeom>
              <a:avLst/>
              <a:gdLst/>
              <a:ahLst/>
              <a:cxnLst/>
              <a:rect l="l" t="t" r="r" b="b"/>
              <a:pathLst>
                <a:path w="19385" h="22572" extrusionOk="0">
                  <a:moveTo>
                    <a:pt x="18799" y="8717"/>
                  </a:moveTo>
                  <a:lnTo>
                    <a:pt x="18799" y="8717"/>
                  </a:lnTo>
                  <a:cubicBezTo>
                    <a:pt x="18799" y="8717"/>
                    <a:pt x="18669" y="0"/>
                    <a:pt x="14376" y="2147"/>
                  </a:cubicBezTo>
                  <a:cubicBezTo>
                    <a:pt x="10668" y="3903"/>
                    <a:pt x="14896" y="9237"/>
                    <a:pt x="16197" y="10668"/>
                  </a:cubicBezTo>
                  <a:cubicBezTo>
                    <a:pt x="14506" y="8847"/>
                    <a:pt x="6960" y="1106"/>
                    <a:pt x="3708" y="5464"/>
                  </a:cubicBezTo>
                  <a:cubicBezTo>
                    <a:pt x="0" y="10473"/>
                    <a:pt x="12815" y="15481"/>
                    <a:pt x="12815" y="15481"/>
                  </a:cubicBezTo>
                  <a:cubicBezTo>
                    <a:pt x="12815" y="15481"/>
                    <a:pt x="2993" y="13855"/>
                    <a:pt x="2212" y="18213"/>
                  </a:cubicBezTo>
                  <a:cubicBezTo>
                    <a:pt x="1431" y="22572"/>
                    <a:pt x="12034" y="18669"/>
                    <a:pt x="12034" y="18669"/>
                  </a:cubicBezTo>
                  <a:cubicBezTo>
                    <a:pt x="12164" y="18799"/>
                    <a:pt x="12294" y="18929"/>
                    <a:pt x="12424" y="19059"/>
                  </a:cubicBezTo>
                  <a:cubicBezTo>
                    <a:pt x="13335" y="17693"/>
                    <a:pt x="15286" y="14441"/>
                    <a:pt x="19384" y="16132"/>
                  </a:cubicBezTo>
                  <a:cubicBezTo>
                    <a:pt x="19384" y="16132"/>
                    <a:pt x="17043" y="12359"/>
                    <a:pt x="18799" y="87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0"/>
            <p:cNvSpPr/>
            <p:nvPr/>
          </p:nvSpPr>
          <p:spPr>
            <a:xfrm>
              <a:off x="5307517" y="1028560"/>
              <a:ext cx="971121" cy="903358"/>
            </a:xfrm>
            <a:custGeom>
              <a:avLst/>
              <a:gdLst/>
              <a:ahLst/>
              <a:cxnLst/>
              <a:rect l="l" t="t" r="r" b="b"/>
              <a:pathLst>
                <a:path w="26670" h="24809" extrusionOk="0">
                  <a:moveTo>
                    <a:pt x="456" y="1"/>
                  </a:moveTo>
                  <a:cubicBezTo>
                    <a:pt x="326" y="261"/>
                    <a:pt x="261" y="586"/>
                    <a:pt x="196" y="911"/>
                  </a:cubicBezTo>
                  <a:cubicBezTo>
                    <a:pt x="130" y="1302"/>
                    <a:pt x="65" y="1627"/>
                    <a:pt x="65" y="2017"/>
                  </a:cubicBezTo>
                  <a:cubicBezTo>
                    <a:pt x="0" y="2538"/>
                    <a:pt x="0" y="2993"/>
                    <a:pt x="0" y="3513"/>
                  </a:cubicBezTo>
                  <a:cubicBezTo>
                    <a:pt x="65" y="6115"/>
                    <a:pt x="651" y="8652"/>
                    <a:pt x="1627" y="11124"/>
                  </a:cubicBezTo>
                  <a:cubicBezTo>
                    <a:pt x="2602" y="13531"/>
                    <a:pt x="3903" y="15872"/>
                    <a:pt x="5464" y="17954"/>
                  </a:cubicBezTo>
                  <a:lnTo>
                    <a:pt x="6375" y="19059"/>
                  </a:lnTo>
                  <a:cubicBezTo>
                    <a:pt x="6635" y="19385"/>
                    <a:pt x="6895" y="19645"/>
                    <a:pt x="7090" y="19905"/>
                  </a:cubicBezTo>
                  <a:cubicBezTo>
                    <a:pt x="7546" y="20360"/>
                    <a:pt x="7806" y="20621"/>
                    <a:pt x="7806" y="20621"/>
                  </a:cubicBezTo>
                  <a:cubicBezTo>
                    <a:pt x="7806" y="20621"/>
                    <a:pt x="8066" y="20881"/>
                    <a:pt x="8587" y="21271"/>
                  </a:cubicBezTo>
                  <a:cubicBezTo>
                    <a:pt x="8782" y="21466"/>
                    <a:pt x="9107" y="21791"/>
                    <a:pt x="9432" y="21987"/>
                  </a:cubicBezTo>
                  <a:cubicBezTo>
                    <a:pt x="9822" y="22182"/>
                    <a:pt x="10213" y="22507"/>
                    <a:pt x="10668" y="22832"/>
                  </a:cubicBezTo>
                  <a:cubicBezTo>
                    <a:pt x="11774" y="23483"/>
                    <a:pt x="12880" y="24003"/>
                    <a:pt x="14116" y="24393"/>
                  </a:cubicBezTo>
                  <a:cubicBezTo>
                    <a:pt x="15059" y="24663"/>
                    <a:pt x="16064" y="24808"/>
                    <a:pt x="17067" y="24808"/>
                  </a:cubicBezTo>
                  <a:cubicBezTo>
                    <a:pt x="17516" y="24808"/>
                    <a:pt x="17966" y="24779"/>
                    <a:pt x="18409" y="24719"/>
                  </a:cubicBezTo>
                  <a:cubicBezTo>
                    <a:pt x="19840" y="24458"/>
                    <a:pt x="21206" y="23873"/>
                    <a:pt x="22376" y="22962"/>
                  </a:cubicBezTo>
                  <a:cubicBezTo>
                    <a:pt x="22637" y="22767"/>
                    <a:pt x="22897" y="22572"/>
                    <a:pt x="23157" y="22312"/>
                  </a:cubicBezTo>
                  <a:lnTo>
                    <a:pt x="23807" y="21661"/>
                  </a:lnTo>
                  <a:cubicBezTo>
                    <a:pt x="24263" y="21206"/>
                    <a:pt x="24653" y="20751"/>
                    <a:pt x="24978" y="20360"/>
                  </a:cubicBezTo>
                  <a:lnTo>
                    <a:pt x="25759" y="19125"/>
                  </a:lnTo>
                  <a:cubicBezTo>
                    <a:pt x="26019" y="18734"/>
                    <a:pt x="26149" y="18409"/>
                    <a:pt x="26279" y="18149"/>
                  </a:cubicBezTo>
                  <a:cubicBezTo>
                    <a:pt x="26604" y="17563"/>
                    <a:pt x="26670" y="17238"/>
                    <a:pt x="26670" y="17238"/>
                  </a:cubicBezTo>
                  <a:cubicBezTo>
                    <a:pt x="26664" y="17233"/>
                    <a:pt x="26658" y="17230"/>
                    <a:pt x="26650" y="17230"/>
                  </a:cubicBezTo>
                  <a:cubicBezTo>
                    <a:pt x="26570" y="17230"/>
                    <a:pt x="26382" y="17543"/>
                    <a:pt x="26084" y="18019"/>
                  </a:cubicBezTo>
                  <a:cubicBezTo>
                    <a:pt x="25889" y="18214"/>
                    <a:pt x="25694" y="18539"/>
                    <a:pt x="25434" y="18929"/>
                  </a:cubicBezTo>
                  <a:lnTo>
                    <a:pt x="24523" y="20035"/>
                  </a:lnTo>
                  <a:cubicBezTo>
                    <a:pt x="24198" y="20425"/>
                    <a:pt x="23807" y="20816"/>
                    <a:pt x="23352" y="21271"/>
                  </a:cubicBezTo>
                  <a:lnTo>
                    <a:pt x="22702" y="21856"/>
                  </a:lnTo>
                  <a:cubicBezTo>
                    <a:pt x="22441" y="22052"/>
                    <a:pt x="22181" y="22247"/>
                    <a:pt x="21921" y="22377"/>
                  </a:cubicBezTo>
                  <a:cubicBezTo>
                    <a:pt x="20815" y="23157"/>
                    <a:pt x="19579" y="23613"/>
                    <a:pt x="18279" y="23808"/>
                  </a:cubicBezTo>
                  <a:cubicBezTo>
                    <a:pt x="17953" y="23840"/>
                    <a:pt x="17628" y="23857"/>
                    <a:pt x="17303" y="23857"/>
                  </a:cubicBezTo>
                  <a:cubicBezTo>
                    <a:pt x="16327" y="23857"/>
                    <a:pt x="15351" y="23710"/>
                    <a:pt x="14376" y="23418"/>
                  </a:cubicBezTo>
                  <a:cubicBezTo>
                    <a:pt x="13335" y="23027"/>
                    <a:pt x="12294" y="22507"/>
                    <a:pt x="11319" y="21856"/>
                  </a:cubicBezTo>
                  <a:lnTo>
                    <a:pt x="10213" y="21076"/>
                  </a:lnTo>
                  <a:lnTo>
                    <a:pt x="9367" y="20360"/>
                  </a:lnTo>
                  <a:cubicBezTo>
                    <a:pt x="8977" y="19970"/>
                    <a:pt x="8717" y="19710"/>
                    <a:pt x="8717" y="19710"/>
                  </a:cubicBezTo>
                  <a:cubicBezTo>
                    <a:pt x="8717" y="19710"/>
                    <a:pt x="8456" y="19515"/>
                    <a:pt x="8066" y="19059"/>
                  </a:cubicBezTo>
                  <a:lnTo>
                    <a:pt x="7286" y="18279"/>
                  </a:lnTo>
                  <a:lnTo>
                    <a:pt x="6375" y="17173"/>
                  </a:lnTo>
                  <a:cubicBezTo>
                    <a:pt x="4814" y="15222"/>
                    <a:pt x="3513" y="13075"/>
                    <a:pt x="2472" y="10799"/>
                  </a:cubicBezTo>
                  <a:cubicBezTo>
                    <a:pt x="1431" y="8457"/>
                    <a:pt x="781" y="5985"/>
                    <a:pt x="521" y="3448"/>
                  </a:cubicBezTo>
                  <a:cubicBezTo>
                    <a:pt x="326" y="1367"/>
                    <a:pt x="586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0"/>
            <p:cNvSpPr/>
            <p:nvPr/>
          </p:nvSpPr>
          <p:spPr>
            <a:xfrm>
              <a:off x="5101455" y="1399542"/>
              <a:ext cx="158722" cy="301750"/>
            </a:xfrm>
            <a:custGeom>
              <a:avLst/>
              <a:gdLst/>
              <a:ahLst/>
              <a:cxnLst/>
              <a:rect l="l" t="t" r="r" b="b"/>
              <a:pathLst>
                <a:path w="4359" h="8287" extrusionOk="0">
                  <a:moveTo>
                    <a:pt x="123" y="1"/>
                  </a:moveTo>
                  <a:cubicBezTo>
                    <a:pt x="86" y="1"/>
                    <a:pt x="65" y="9"/>
                    <a:pt x="65" y="25"/>
                  </a:cubicBezTo>
                  <a:cubicBezTo>
                    <a:pt x="0" y="155"/>
                    <a:pt x="195" y="350"/>
                    <a:pt x="521" y="611"/>
                  </a:cubicBezTo>
                  <a:cubicBezTo>
                    <a:pt x="911" y="1001"/>
                    <a:pt x="1236" y="1391"/>
                    <a:pt x="1496" y="1781"/>
                  </a:cubicBezTo>
                  <a:cubicBezTo>
                    <a:pt x="1822" y="2237"/>
                    <a:pt x="2017" y="2692"/>
                    <a:pt x="2212" y="3147"/>
                  </a:cubicBezTo>
                  <a:lnTo>
                    <a:pt x="2472" y="3863"/>
                  </a:lnTo>
                  <a:cubicBezTo>
                    <a:pt x="2797" y="4513"/>
                    <a:pt x="3058" y="5229"/>
                    <a:pt x="3253" y="6009"/>
                  </a:cubicBezTo>
                  <a:cubicBezTo>
                    <a:pt x="3643" y="7115"/>
                    <a:pt x="3968" y="8286"/>
                    <a:pt x="4163" y="8286"/>
                  </a:cubicBezTo>
                  <a:cubicBezTo>
                    <a:pt x="4358" y="8221"/>
                    <a:pt x="4358" y="6985"/>
                    <a:pt x="4228" y="5749"/>
                  </a:cubicBezTo>
                  <a:cubicBezTo>
                    <a:pt x="4163" y="4969"/>
                    <a:pt x="3968" y="4123"/>
                    <a:pt x="3708" y="3343"/>
                  </a:cubicBezTo>
                  <a:cubicBezTo>
                    <a:pt x="3708" y="3343"/>
                    <a:pt x="3578" y="3017"/>
                    <a:pt x="3318" y="2627"/>
                  </a:cubicBezTo>
                  <a:cubicBezTo>
                    <a:pt x="3058" y="2107"/>
                    <a:pt x="2667" y="1651"/>
                    <a:pt x="2277" y="1196"/>
                  </a:cubicBezTo>
                  <a:cubicBezTo>
                    <a:pt x="1887" y="806"/>
                    <a:pt x="1366" y="415"/>
                    <a:pt x="846" y="220"/>
                  </a:cubicBezTo>
                  <a:cubicBezTo>
                    <a:pt x="504" y="74"/>
                    <a:pt x="236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0"/>
            <p:cNvSpPr/>
            <p:nvPr/>
          </p:nvSpPr>
          <p:spPr>
            <a:xfrm>
              <a:off x="5347790" y="1006348"/>
              <a:ext cx="416887" cy="123293"/>
            </a:xfrm>
            <a:custGeom>
              <a:avLst/>
              <a:gdLst/>
              <a:ahLst/>
              <a:cxnLst/>
              <a:rect l="l" t="t" r="r" b="b"/>
              <a:pathLst>
                <a:path w="11449" h="3386" extrusionOk="0">
                  <a:moveTo>
                    <a:pt x="162" y="0"/>
                  </a:moveTo>
                  <a:cubicBezTo>
                    <a:pt x="107" y="0"/>
                    <a:pt x="74" y="8"/>
                    <a:pt x="65" y="25"/>
                  </a:cubicBezTo>
                  <a:cubicBezTo>
                    <a:pt x="0" y="221"/>
                    <a:pt x="1301" y="936"/>
                    <a:pt x="2602" y="1652"/>
                  </a:cubicBezTo>
                  <a:cubicBezTo>
                    <a:pt x="3253" y="2042"/>
                    <a:pt x="3968" y="2432"/>
                    <a:pt x="4488" y="2627"/>
                  </a:cubicBezTo>
                  <a:cubicBezTo>
                    <a:pt x="5009" y="2887"/>
                    <a:pt x="5399" y="3018"/>
                    <a:pt x="5399" y="3018"/>
                  </a:cubicBezTo>
                  <a:cubicBezTo>
                    <a:pt x="5399" y="3018"/>
                    <a:pt x="5724" y="3148"/>
                    <a:pt x="6310" y="3278"/>
                  </a:cubicBezTo>
                  <a:cubicBezTo>
                    <a:pt x="6767" y="3354"/>
                    <a:pt x="7202" y="3386"/>
                    <a:pt x="7628" y="3386"/>
                  </a:cubicBezTo>
                  <a:cubicBezTo>
                    <a:pt x="7929" y="3386"/>
                    <a:pt x="8225" y="3370"/>
                    <a:pt x="8521" y="3343"/>
                  </a:cubicBezTo>
                  <a:cubicBezTo>
                    <a:pt x="9302" y="3278"/>
                    <a:pt x="10017" y="3083"/>
                    <a:pt x="10668" y="2692"/>
                  </a:cubicBezTo>
                  <a:cubicBezTo>
                    <a:pt x="11123" y="2367"/>
                    <a:pt x="11448" y="2107"/>
                    <a:pt x="11383" y="2042"/>
                  </a:cubicBezTo>
                  <a:cubicBezTo>
                    <a:pt x="11364" y="2004"/>
                    <a:pt x="11317" y="1988"/>
                    <a:pt x="11247" y="1988"/>
                  </a:cubicBezTo>
                  <a:cubicBezTo>
                    <a:pt x="11079" y="1988"/>
                    <a:pt x="10776" y="2080"/>
                    <a:pt x="10408" y="2172"/>
                  </a:cubicBezTo>
                  <a:cubicBezTo>
                    <a:pt x="9920" y="2318"/>
                    <a:pt x="9432" y="2391"/>
                    <a:pt x="8944" y="2391"/>
                  </a:cubicBezTo>
                  <a:cubicBezTo>
                    <a:pt x="8781" y="2391"/>
                    <a:pt x="8619" y="2383"/>
                    <a:pt x="8456" y="2367"/>
                  </a:cubicBezTo>
                  <a:cubicBezTo>
                    <a:pt x="7871" y="2367"/>
                    <a:pt x="7220" y="2237"/>
                    <a:pt x="6570" y="2042"/>
                  </a:cubicBezTo>
                  <a:cubicBezTo>
                    <a:pt x="6115" y="1847"/>
                    <a:pt x="5789" y="1717"/>
                    <a:pt x="5789" y="1717"/>
                  </a:cubicBezTo>
                  <a:lnTo>
                    <a:pt x="4944" y="1456"/>
                  </a:lnTo>
                  <a:cubicBezTo>
                    <a:pt x="4423" y="1326"/>
                    <a:pt x="3708" y="1066"/>
                    <a:pt x="2992" y="806"/>
                  </a:cubicBezTo>
                  <a:cubicBezTo>
                    <a:pt x="1806" y="354"/>
                    <a:pt x="521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0"/>
            <p:cNvSpPr/>
            <p:nvPr/>
          </p:nvSpPr>
          <p:spPr>
            <a:xfrm>
              <a:off x="5224604" y="1073567"/>
              <a:ext cx="1082471" cy="1095179"/>
            </a:xfrm>
            <a:custGeom>
              <a:avLst/>
              <a:gdLst/>
              <a:ahLst/>
              <a:cxnLst/>
              <a:rect l="l" t="t" r="r" b="b"/>
              <a:pathLst>
                <a:path w="29728" h="30077" extrusionOk="0">
                  <a:moveTo>
                    <a:pt x="17173" y="1"/>
                  </a:moveTo>
                  <a:cubicBezTo>
                    <a:pt x="17628" y="131"/>
                    <a:pt x="18084" y="196"/>
                    <a:pt x="18474" y="261"/>
                  </a:cubicBezTo>
                  <a:cubicBezTo>
                    <a:pt x="19580" y="651"/>
                    <a:pt x="20621" y="1107"/>
                    <a:pt x="21661" y="1692"/>
                  </a:cubicBezTo>
                  <a:cubicBezTo>
                    <a:pt x="23027" y="2472"/>
                    <a:pt x="24328" y="3448"/>
                    <a:pt x="25434" y="4684"/>
                  </a:cubicBezTo>
                  <a:cubicBezTo>
                    <a:pt x="26540" y="6115"/>
                    <a:pt x="27385" y="7806"/>
                    <a:pt x="27906" y="9563"/>
                  </a:cubicBezTo>
                  <a:cubicBezTo>
                    <a:pt x="28491" y="11254"/>
                    <a:pt x="28686" y="13075"/>
                    <a:pt x="28426" y="14896"/>
                  </a:cubicBezTo>
                  <a:cubicBezTo>
                    <a:pt x="28101" y="16458"/>
                    <a:pt x="27581" y="17954"/>
                    <a:pt x="26865" y="19385"/>
                  </a:cubicBezTo>
                  <a:cubicBezTo>
                    <a:pt x="26280" y="20360"/>
                    <a:pt x="25629" y="21271"/>
                    <a:pt x="24914" y="22182"/>
                  </a:cubicBezTo>
                  <a:lnTo>
                    <a:pt x="24133" y="23157"/>
                  </a:lnTo>
                  <a:lnTo>
                    <a:pt x="23222" y="24068"/>
                  </a:lnTo>
                  <a:cubicBezTo>
                    <a:pt x="22442" y="24849"/>
                    <a:pt x="21531" y="25564"/>
                    <a:pt x="20621" y="26214"/>
                  </a:cubicBezTo>
                  <a:cubicBezTo>
                    <a:pt x="19320" y="27125"/>
                    <a:pt x="17889" y="27841"/>
                    <a:pt x="16393" y="28426"/>
                  </a:cubicBezTo>
                  <a:cubicBezTo>
                    <a:pt x="15547" y="28686"/>
                    <a:pt x="14701" y="28881"/>
                    <a:pt x="13856" y="29011"/>
                  </a:cubicBezTo>
                  <a:cubicBezTo>
                    <a:pt x="13508" y="29061"/>
                    <a:pt x="13160" y="29082"/>
                    <a:pt x="12812" y="29082"/>
                  </a:cubicBezTo>
                  <a:cubicBezTo>
                    <a:pt x="12249" y="29082"/>
                    <a:pt x="11687" y="29027"/>
                    <a:pt x="11124" y="28946"/>
                  </a:cubicBezTo>
                  <a:cubicBezTo>
                    <a:pt x="9302" y="28621"/>
                    <a:pt x="7546" y="27971"/>
                    <a:pt x="6050" y="26995"/>
                  </a:cubicBezTo>
                  <a:cubicBezTo>
                    <a:pt x="4684" y="26149"/>
                    <a:pt x="3448" y="25044"/>
                    <a:pt x="2407" y="23808"/>
                  </a:cubicBezTo>
                  <a:cubicBezTo>
                    <a:pt x="1692" y="22962"/>
                    <a:pt x="1042" y="21986"/>
                    <a:pt x="521" y="20946"/>
                  </a:cubicBezTo>
                  <a:cubicBezTo>
                    <a:pt x="391" y="20555"/>
                    <a:pt x="196" y="20165"/>
                    <a:pt x="1" y="19775"/>
                  </a:cubicBezTo>
                  <a:lnTo>
                    <a:pt x="1" y="19775"/>
                  </a:lnTo>
                  <a:cubicBezTo>
                    <a:pt x="1" y="20230"/>
                    <a:pt x="131" y="20620"/>
                    <a:pt x="326" y="21076"/>
                  </a:cubicBezTo>
                  <a:cubicBezTo>
                    <a:pt x="716" y="22182"/>
                    <a:pt x="1302" y="23222"/>
                    <a:pt x="2017" y="24198"/>
                  </a:cubicBezTo>
                  <a:cubicBezTo>
                    <a:pt x="2993" y="25499"/>
                    <a:pt x="4229" y="26670"/>
                    <a:pt x="5595" y="27580"/>
                  </a:cubicBezTo>
                  <a:cubicBezTo>
                    <a:pt x="7221" y="28686"/>
                    <a:pt x="9042" y="29467"/>
                    <a:pt x="10929" y="29857"/>
                  </a:cubicBezTo>
                  <a:cubicBezTo>
                    <a:pt x="11660" y="30003"/>
                    <a:pt x="12429" y="30077"/>
                    <a:pt x="13179" y="30077"/>
                  </a:cubicBezTo>
                  <a:cubicBezTo>
                    <a:pt x="13429" y="30077"/>
                    <a:pt x="13677" y="30069"/>
                    <a:pt x="13921" y="30052"/>
                  </a:cubicBezTo>
                  <a:cubicBezTo>
                    <a:pt x="14896" y="29922"/>
                    <a:pt x="15872" y="29727"/>
                    <a:pt x="16783" y="29467"/>
                  </a:cubicBezTo>
                  <a:cubicBezTo>
                    <a:pt x="18409" y="28881"/>
                    <a:pt x="19905" y="28166"/>
                    <a:pt x="21336" y="27190"/>
                  </a:cubicBezTo>
                  <a:cubicBezTo>
                    <a:pt x="22312" y="26540"/>
                    <a:pt x="23287" y="25824"/>
                    <a:pt x="24133" y="24979"/>
                  </a:cubicBezTo>
                  <a:lnTo>
                    <a:pt x="25109" y="24068"/>
                  </a:lnTo>
                  <a:lnTo>
                    <a:pt x="25954" y="23027"/>
                  </a:lnTo>
                  <a:cubicBezTo>
                    <a:pt x="26670" y="22052"/>
                    <a:pt x="27385" y="21076"/>
                    <a:pt x="27906" y="19970"/>
                  </a:cubicBezTo>
                  <a:cubicBezTo>
                    <a:pt x="28686" y="18474"/>
                    <a:pt x="29207" y="16783"/>
                    <a:pt x="29467" y="15092"/>
                  </a:cubicBezTo>
                  <a:cubicBezTo>
                    <a:pt x="29727" y="13140"/>
                    <a:pt x="29467" y="11124"/>
                    <a:pt x="28816" y="9302"/>
                  </a:cubicBezTo>
                  <a:cubicBezTo>
                    <a:pt x="28166" y="7416"/>
                    <a:pt x="27190" y="5725"/>
                    <a:pt x="25954" y="4229"/>
                  </a:cubicBezTo>
                  <a:cubicBezTo>
                    <a:pt x="24784" y="2993"/>
                    <a:pt x="23353" y="2017"/>
                    <a:pt x="21856" y="1302"/>
                  </a:cubicBezTo>
                  <a:cubicBezTo>
                    <a:pt x="20816" y="716"/>
                    <a:pt x="19710" y="326"/>
                    <a:pt x="18539" y="66"/>
                  </a:cubicBezTo>
                  <a:cubicBezTo>
                    <a:pt x="18214" y="1"/>
                    <a:pt x="17889" y="1"/>
                    <a:pt x="17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0"/>
            <p:cNvSpPr/>
            <p:nvPr/>
          </p:nvSpPr>
          <p:spPr>
            <a:xfrm>
              <a:off x="5421199" y="1289099"/>
              <a:ext cx="300840" cy="450059"/>
            </a:xfrm>
            <a:custGeom>
              <a:avLst/>
              <a:gdLst/>
              <a:ahLst/>
              <a:cxnLst/>
              <a:rect l="l" t="t" r="r" b="b"/>
              <a:pathLst>
                <a:path w="8262" h="12360" extrusionOk="0">
                  <a:moveTo>
                    <a:pt x="716" y="326"/>
                  </a:moveTo>
                  <a:cubicBezTo>
                    <a:pt x="1432" y="1"/>
                    <a:pt x="2602" y="1107"/>
                    <a:pt x="3448" y="2798"/>
                  </a:cubicBezTo>
                  <a:cubicBezTo>
                    <a:pt x="4229" y="4489"/>
                    <a:pt x="4294" y="6180"/>
                    <a:pt x="3643" y="6506"/>
                  </a:cubicBezTo>
                  <a:cubicBezTo>
                    <a:pt x="2928" y="6831"/>
                    <a:pt x="1692" y="5660"/>
                    <a:pt x="911" y="3969"/>
                  </a:cubicBezTo>
                  <a:cubicBezTo>
                    <a:pt x="66" y="2278"/>
                    <a:pt x="1" y="651"/>
                    <a:pt x="716" y="326"/>
                  </a:cubicBezTo>
                  <a:close/>
                  <a:moveTo>
                    <a:pt x="7871" y="11970"/>
                  </a:moveTo>
                  <a:cubicBezTo>
                    <a:pt x="8262" y="11579"/>
                    <a:pt x="7871" y="10473"/>
                    <a:pt x="6896" y="9433"/>
                  </a:cubicBezTo>
                  <a:cubicBezTo>
                    <a:pt x="5920" y="8392"/>
                    <a:pt x="4814" y="7872"/>
                    <a:pt x="4359" y="8262"/>
                  </a:cubicBezTo>
                  <a:cubicBezTo>
                    <a:pt x="3968" y="8652"/>
                    <a:pt x="4359" y="9823"/>
                    <a:pt x="5334" y="10864"/>
                  </a:cubicBezTo>
                  <a:cubicBezTo>
                    <a:pt x="6310" y="11839"/>
                    <a:pt x="7416" y="12360"/>
                    <a:pt x="7871" y="119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0"/>
            <p:cNvSpPr/>
            <p:nvPr/>
          </p:nvSpPr>
          <p:spPr>
            <a:xfrm>
              <a:off x="7005754" y="777488"/>
              <a:ext cx="350580" cy="2034585"/>
            </a:xfrm>
            <a:custGeom>
              <a:avLst/>
              <a:gdLst/>
              <a:ahLst/>
              <a:cxnLst/>
              <a:rect l="l" t="t" r="r" b="b"/>
              <a:pathLst>
                <a:path w="9628" h="55876" extrusionOk="0">
                  <a:moveTo>
                    <a:pt x="8912" y="6115"/>
                  </a:moveTo>
                  <a:cubicBezTo>
                    <a:pt x="8847" y="5595"/>
                    <a:pt x="8782" y="5205"/>
                    <a:pt x="8782" y="4749"/>
                  </a:cubicBezTo>
                  <a:cubicBezTo>
                    <a:pt x="8717" y="4359"/>
                    <a:pt x="8652" y="3969"/>
                    <a:pt x="8587" y="3578"/>
                  </a:cubicBezTo>
                  <a:cubicBezTo>
                    <a:pt x="8457" y="2863"/>
                    <a:pt x="8327" y="2212"/>
                    <a:pt x="8262" y="1627"/>
                  </a:cubicBezTo>
                  <a:cubicBezTo>
                    <a:pt x="8067" y="586"/>
                    <a:pt x="7871" y="1"/>
                    <a:pt x="7806" y="1"/>
                  </a:cubicBezTo>
                  <a:cubicBezTo>
                    <a:pt x="7676" y="586"/>
                    <a:pt x="7611" y="1172"/>
                    <a:pt x="7676" y="1757"/>
                  </a:cubicBezTo>
                  <a:cubicBezTo>
                    <a:pt x="7676" y="2278"/>
                    <a:pt x="7676" y="2928"/>
                    <a:pt x="7806" y="3709"/>
                  </a:cubicBezTo>
                  <a:cubicBezTo>
                    <a:pt x="7806" y="4034"/>
                    <a:pt x="7806" y="4424"/>
                    <a:pt x="7871" y="4879"/>
                  </a:cubicBezTo>
                  <a:cubicBezTo>
                    <a:pt x="7871" y="5270"/>
                    <a:pt x="7871" y="5725"/>
                    <a:pt x="7871" y="6180"/>
                  </a:cubicBezTo>
                  <a:cubicBezTo>
                    <a:pt x="7871" y="7091"/>
                    <a:pt x="7871" y="8132"/>
                    <a:pt x="7937" y="9172"/>
                  </a:cubicBezTo>
                  <a:cubicBezTo>
                    <a:pt x="7937" y="10213"/>
                    <a:pt x="7937" y="11319"/>
                    <a:pt x="7937" y="12490"/>
                  </a:cubicBezTo>
                  <a:lnTo>
                    <a:pt x="7937" y="14246"/>
                  </a:lnTo>
                  <a:cubicBezTo>
                    <a:pt x="7937" y="14832"/>
                    <a:pt x="7937" y="15417"/>
                    <a:pt x="7871" y="16002"/>
                  </a:cubicBezTo>
                  <a:cubicBezTo>
                    <a:pt x="7806" y="17238"/>
                    <a:pt x="7806" y="18474"/>
                    <a:pt x="7676" y="19645"/>
                  </a:cubicBezTo>
                  <a:cubicBezTo>
                    <a:pt x="7416" y="24133"/>
                    <a:pt x="6896" y="28556"/>
                    <a:pt x="6180" y="32980"/>
                  </a:cubicBezTo>
                  <a:cubicBezTo>
                    <a:pt x="5855" y="34801"/>
                    <a:pt x="5530" y="36232"/>
                    <a:pt x="5335" y="37273"/>
                  </a:cubicBezTo>
                  <a:cubicBezTo>
                    <a:pt x="5270" y="37858"/>
                    <a:pt x="5140" y="38248"/>
                    <a:pt x="5074" y="38508"/>
                  </a:cubicBezTo>
                  <a:cubicBezTo>
                    <a:pt x="5009" y="38769"/>
                    <a:pt x="5009" y="38964"/>
                    <a:pt x="5009" y="38964"/>
                  </a:cubicBezTo>
                  <a:cubicBezTo>
                    <a:pt x="5009" y="38964"/>
                    <a:pt x="4879" y="39549"/>
                    <a:pt x="4684" y="40590"/>
                  </a:cubicBezTo>
                  <a:cubicBezTo>
                    <a:pt x="4424" y="41566"/>
                    <a:pt x="4099" y="43062"/>
                    <a:pt x="3578" y="44818"/>
                  </a:cubicBezTo>
                  <a:cubicBezTo>
                    <a:pt x="2603" y="48070"/>
                    <a:pt x="1432" y="51323"/>
                    <a:pt x="1" y="54445"/>
                  </a:cubicBezTo>
                  <a:cubicBezTo>
                    <a:pt x="586" y="54900"/>
                    <a:pt x="1042" y="55356"/>
                    <a:pt x="1562" y="55876"/>
                  </a:cubicBezTo>
                  <a:cubicBezTo>
                    <a:pt x="3253" y="52559"/>
                    <a:pt x="4684" y="49111"/>
                    <a:pt x="5920" y="45534"/>
                  </a:cubicBezTo>
                  <a:cubicBezTo>
                    <a:pt x="6506" y="43777"/>
                    <a:pt x="6896" y="42216"/>
                    <a:pt x="7221" y="41175"/>
                  </a:cubicBezTo>
                  <a:lnTo>
                    <a:pt x="7611" y="39484"/>
                  </a:lnTo>
                  <a:lnTo>
                    <a:pt x="7676" y="39029"/>
                  </a:lnTo>
                  <a:cubicBezTo>
                    <a:pt x="7741" y="38769"/>
                    <a:pt x="7806" y="38313"/>
                    <a:pt x="7871" y="37793"/>
                  </a:cubicBezTo>
                  <a:cubicBezTo>
                    <a:pt x="8067" y="36687"/>
                    <a:pt x="8327" y="35191"/>
                    <a:pt x="8587" y="33305"/>
                  </a:cubicBezTo>
                  <a:cubicBezTo>
                    <a:pt x="9172" y="28817"/>
                    <a:pt x="9498" y="24263"/>
                    <a:pt x="9628" y="19710"/>
                  </a:cubicBezTo>
                  <a:cubicBezTo>
                    <a:pt x="9628" y="15157"/>
                    <a:pt x="9433" y="10603"/>
                    <a:pt x="8912" y="61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0"/>
            <p:cNvSpPr/>
            <p:nvPr/>
          </p:nvSpPr>
          <p:spPr>
            <a:xfrm>
              <a:off x="6648104" y="1615110"/>
              <a:ext cx="487600" cy="1140148"/>
            </a:xfrm>
            <a:custGeom>
              <a:avLst/>
              <a:gdLst/>
              <a:ahLst/>
              <a:cxnLst/>
              <a:rect l="l" t="t" r="r" b="b"/>
              <a:pathLst>
                <a:path w="13391" h="31312" extrusionOk="0">
                  <a:moveTo>
                    <a:pt x="5672" y="1"/>
                  </a:moveTo>
                  <a:cubicBezTo>
                    <a:pt x="4979" y="1"/>
                    <a:pt x="4306" y="613"/>
                    <a:pt x="3708" y="1976"/>
                  </a:cubicBezTo>
                  <a:cubicBezTo>
                    <a:pt x="1" y="10497"/>
                    <a:pt x="9953" y="31312"/>
                    <a:pt x="9953" y="31312"/>
                  </a:cubicBezTo>
                  <a:lnTo>
                    <a:pt x="9953" y="30466"/>
                  </a:lnTo>
                  <a:cubicBezTo>
                    <a:pt x="13391" y="16607"/>
                    <a:pt x="9276" y="1"/>
                    <a:pt x="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0"/>
            <p:cNvSpPr/>
            <p:nvPr/>
          </p:nvSpPr>
          <p:spPr>
            <a:xfrm>
              <a:off x="6749951" y="1613981"/>
              <a:ext cx="229799" cy="276771"/>
            </a:xfrm>
            <a:custGeom>
              <a:avLst/>
              <a:gdLst/>
              <a:ahLst/>
              <a:cxnLst/>
              <a:rect l="l" t="t" r="r" b="b"/>
              <a:pathLst>
                <a:path w="6311" h="7601" extrusionOk="0">
                  <a:moveTo>
                    <a:pt x="2896" y="0"/>
                  </a:moveTo>
                  <a:cubicBezTo>
                    <a:pt x="2198" y="0"/>
                    <a:pt x="1518" y="623"/>
                    <a:pt x="911" y="2007"/>
                  </a:cubicBezTo>
                  <a:cubicBezTo>
                    <a:pt x="261" y="3763"/>
                    <a:pt x="1" y="5714"/>
                    <a:pt x="131" y="7601"/>
                  </a:cubicBezTo>
                  <a:cubicBezTo>
                    <a:pt x="1757" y="5910"/>
                    <a:pt x="3969" y="4869"/>
                    <a:pt x="6310" y="4609"/>
                  </a:cubicBezTo>
                  <a:cubicBezTo>
                    <a:pt x="5291" y="1755"/>
                    <a:pt x="4068" y="0"/>
                    <a:pt x="289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0"/>
            <p:cNvSpPr/>
            <p:nvPr/>
          </p:nvSpPr>
          <p:spPr>
            <a:xfrm>
              <a:off x="6932345" y="2378667"/>
              <a:ext cx="123183" cy="376614"/>
            </a:xfrm>
            <a:custGeom>
              <a:avLst/>
              <a:gdLst/>
              <a:ahLst/>
              <a:cxnLst/>
              <a:rect l="l" t="t" r="r" b="b"/>
              <a:pathLst>
                <a:path w="3383" h="10343" extrusionOk="0">
                  <a:moveTo>
                    <a:pt x="3383" y="0"/>
                  </a:moveTo>
                  <a:lnTo>
                    <a:pt x="3253" y="586"/>
                  </a:lnTo>
                  <a:cubicBezTo>
                    <a:pt x="2602" y="2472"/>
                    <a:pt x="1496" y="4163"/>
                    <a:pt x="0" y="5529"/>
                  </a:cubicBezTo>
                  <a:cubicBezTo>
                    <a:pt x="1171" y="8456"/>
                    <a:pt x="2147" y="10343"/>
                    <a:pt x="2147" y="10343"/>
                  </a:cubicBezTo>
                  <a:lnTo>
                    <a:pt x="2147" y="9497"/>
                  </a:lnTo>
                  <a:cubicBezTo>
                    <a:pt x="2862" y="6375"/>
                    <a:pt x="3318" y="3253"/>
                    <a:pt x="3383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0"/>
            <p:cNvSpPr/>
            <p:nvPr/>
          </p:nvSpPr>
          <p:spPr>
            <a:xfrm>
              <a:off x="6854166" y="1717833"/>
              <a:ext cx="184793" cy="1077701"/>
            </a:xfrm>
            <a:custGeom>
              <a:avLst/>
              <a:gdLst/>
              <a:ahLst/>
              <a:cxnLst/>
              <a:rect l="l" t="t" r="r" b="b"/>
              <a:pathLst>
                <a:path w="5075" h="29597" extrusionOk="0">
                  <a:moveTo>
                    <a:pt x="196" y="0"/>
                  </a:moveTo>
                  <a:cubicBezTo>
                    <a:pt x="1" y="0"/>
                    <a:pt x="326" y="3773"/>
                    <a:pt x="716" y="7546"/>
                  </a:cubicBezTo>
                  <a:cubicBezTo>
                    <a:pt x="1107" y="11253"/>
                    <a:pt x="1757" y="14961"/>
                    <a:pt x="1757" y="14961"/>
                  </a:cubicBezTo>
                  <a:cubicBezTo>
                    <a:pt x="1757" y="14961"/>
                    <a:pt x="2473" y="18669"/>
                    <a:pt x="3253" y="22311"/>
                  </a:cubicBezTo>
                  <a:cubicBezTo>
                    <a:pt x="3969" y="25954"/>
                    <a:pt x="4619" y="29597"/>
                    <a:pt x="4879" y="29597"/>
                  </a:cubicBezTo>
                  <a:cubicBezTo>
                    <a:pt x="5075" y="29597"/>
                    <a:pt x="4749" y="25824"/>
                    <a:pt x="4359" y="22051"/>
                  </a:cubicBezTo>
                  <a:cubicBezTo>
                    <a:pt x="3969" y="18278"/>
                    <a:pt x="3253" y="14636"/>
                    <a:pt x="3253" y="14636"/>
                  </a:cubicBezTo>
                  <a:cubicBezTo>
                    <a:pt x="3253" y="14636"/>
                    <a:pt x="2538" y="10928"/>
                    <a:pt x="1822" y="7286"/>
                  </a:cubicBezTo>
                  <a:cubicBezTo>
                    <a:pt x="1107" y="3643"/>
                    <a:pt x="391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0"/>
            <p:cNvSpPr/>
            <p:nvPr/>
          </p:nvSpPr>
          <p:spPr>
            <a:xfrm>
              <a:off x="7076832" y="2166849"/>
              <a:ext cx="537521" cy="612131"/>
            </a:xfrm>
            <a:custGeom>
              <a:avLst/>
              <a:gdLst/>
              <a:ahLst/>
              <a:cxnLst/>
              <a:rect l="l" t="t" r="r" b="b"/>
              <a:pathLst>
                <a:path w="14762" h="16811" extrusionOk="0">
                  <a:moveTo>
                    <a:pt x="11376" y="1"/>
                  </a:moveTo>
                  <a:cubicBezTo>
                    <a:pt x="11067" y="1"/>
                    <a:pt x="10681" y="93"/>
                    <a:pt x="10213" y="288"/>
                  </a:cubicBezTo>
                  <a:cubicBezTo>
                    <a:pt x="4684" y="2630"/>
                    <a:pt x="0" y="16810"/>
                    <a:pt x="0" y="16810"/>
                  </a:cubicBezTo>
                  <a:lnTo>
                    <a:pt x="391" y="16420"/>
                  </a:lnTo>
                  <a:cubicBezTo>
                    <a:pt x="8914" y="10996"/>
                    <a:pt x="14761" y="1"/>
                    <a:pt x="113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0"/>
            <p:cNvSpPr/>
            <p:nvPr/>
          </p:nvSpPr>
          <p:spPr>
            <a:xfrm>
              <a:off x="7344469" y="2166558"/>
              <a:ext cx="193423" cy="143465"/>
            </a:xfrm>
            <a:custGeom>
              <a:avLst/>
              <a:gdLst/>
              <a:ahLst/>
              <a:cxnLst/>
              <a:rect l="l" t="t" r="r" b="b"/>
              <a:pathLst>
                <a:path w="5312" h="3940" extrusionOk="0">
                  <a:moveTo>
                    <a:pt x="4024" y="1"/>
                  </a:moveTo>
                  <a:cubicBezTo>
                    <a:pt x="3715" y="1"/>
                    <a:pt x="3329" y="95"/>
                    <a:pt x="2863" y="296"/>
                  </a:cubicBezTo>
                  <a:cubicBezTo>
                    <a:pt x="1757" y="817"/>
                    <a:pt x="781" y="1597"/>
                    <a:pt x="1" y="2508"/>
                  </a:cubicBezTo>
                  <a:cubicBezTo>
                    <a:pt x="1497" y="2508"/>
                    <a:pt x="2993" y="2963"/>
                    <a:pt x="4229" y="3939"/>
                  </a:cubicBezTo>
                  <a:cubicBezTo>
                    <a:pt x="5277" y="1632"/>
                    <a:pt x="5312" y="1"/>
                    <a:pt x="402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0"/>
            <p:cNvSpPr/>
            <p:nvPr/>
          </p:nvSpPr>
          <p:spPr>
            <a:xfrm>
              <a:off x="7076832" y="2625005"/>
              <a:ext cx="191894" cy="153988"/>
            </a:xfrm>
            <a:custGeom>
              <a:avLst/>
              <a:gdLst/>
              <a:ahLst/>
              <a:cxnLst/>
              <a:rect l="l" t="t" r="r" b="b"/>
              <a:pathLst>
                <a:path w="5270" h="4229" extrusionOk="0">
                  <a:moveTo>
                    <a:pt x="5269" y="0"/>
                  </a:moveTo>
                  <a:cubicBezTo>
                    <a:pt x="5139" y="0"/>
                    <a:pt x="5009" y="65"/>
                    <a:pt x="4879" y="130"/>
                  </a:cubicBezTo>
                  <a:cubicBezTo>
                    <a:pt x="3773" y="781"/>
                    <a:pt x="2472" y="1106"/>
                    <a:pt x="1171" y="1106"/>
                  </a:cubicBezTo>
                  <a:cubicBezTo>
                    <a:pt x="456" y="2927"/>
                    <a:pt x="0" y="4228"/>
                    <a:pt x="0" y="4228"/>
                  </a:cubicBezTo>
                  <a:lnTo>
                    <a:pt x="391" y="3903"/>
                  </a:lnTo>
                  <a:cubicBezTo>
                    <a:pt x="2147" y="2732"/>
                    <a:pt x="3773" y="1431"/>
                    <a:pt x="526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0"/>
            <p:cNvSpPr/>
            <p:nvPr/>
          </p:nvSpPr>
          <p:spPr>
            <a:xfrm>
              <a:off x="7064998" y="2227077"/>
              <a:ext cx="407419" cy="580306"/>
            </a:xfrm>
            <a:custGeom>
              <a:avLst/>
              <a:gdLst/>
              <a:ahLst/>
              <a:cxnLst/>
              <a:rect l="l" t="t" r="r" b="b"/>
              <a:pathLst>
                <a:path w="11189" h="15937" extrusionOk="0">
                  <a:moveTo>
                    <a:pt x="11188" y="0"/>
                  </a:moveTo>
                  <a:cubicBezTo>
                    <a:pt x="10017" y="1171"/>
                    <a:pt x="8976" y="2407"/>
                    <a:pt x="8066" y="3773"/>
                  </a:cubicBezTo>
                  <a:cubicBezTo>
                    <a:pt x="6635" y="5725"/>
                    <a:pt x="5204" y="7741"/>
                    <a:pt x="5204" y="7741"/>
                  </a:cubicBezTo>
                  <a:cubicBezTo>
                    <a:pt x="5204" y="7741"/>
                    <a:pt x="3903" y="9757"/>
                    <a:pt x="2602" y="11774"/>
                  </a:cubicBezTo>
                  <a:cubicBezTo>
                    <a:pt x="1366" y="13790"/>
                    <a:pt x="0" y="15872"/>
                    <a:pt x="65" y="15937"/>
                  </a:cubicBezTo>
                  <a:cubicBezTo>
                    <a:pt x="1236" y="14766"/>
                    <a:pt x="2277" y="13465"/>
                    <a:pt x="3252" y="12164"/>
                  </a:cubicBezTo>
                  <a:cubicBezTo>
                    <a:pt x="4683" y="10148"/>
                    <a:pt x="6049" y="8196"/>
                    <a:pt x="6049" y="8196"/>
                  </a:cubicBezTo>
                  <a:cubicBezTo>
                    <a:pt x="6049" y="8196"/>
                    <a:pt x="7350" y="6115"/>
                    <a:pt x="8651" y="4098"/>
                  </a:cubicBezTo>
                  <a:cubicBezTo>
                    <a:pt x="9627" y="2797"/>
                    <a:pt x="10473" y="1431"/>
                    <a:pt x="11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0"/>
            <p:cNvSpPr/>
            <p:nvPr/>
          </p:nvSpPr>
          <p:spPr>
            <a:xfrm>
              <a:off x="6960929" y="1376856"/>
              <a:ext cx="659430" cy="383642"/>
            </a:xfrm>
            <a:custGeom>
              <a:avLst/>
              <a:gdLst/>
              <a:ahLst/>
              <a:cxnLst/>
              <a:rect l="l" t="t" r="r" b="b"/>
              <a:pathLst>
                <a:path w="18110" h="10536" extrusionOk="0">
                  <a:moveTo>
                    <a:pt x="9201" y="1"/>
                  </a:moveTo>
                  <a:cubicBezTo>
                    <a:pt x="8399" y="1"/>
                    <a:pt x="7541" y="120"/>
                    <a:pt x="6631" y="388"/>
                  </a:cubicBezTo>
                  <a:cubicBezTo>
                    <a:pt x="6631" y="388"/>
                    <a:pt x="0" y="8417"/>
                    <a:pt x="2563" y="8417"/>
                  </a:cubicBezTo>
                  <a:cubicBezTo>
                    <a:pt x="2651" y="8417"/>
                    <a:pt x="2749" y="8408"/>
                    <a:pt x="2858" y="8389"/>
                  </a:cubicBezTo>
                  <a:cubicBezTo>
                    <a:pt x="6144" y="7883"/>
                    <a:pt x="6790" y="4493"/>
                    <a:pt x="6824" y="4299"/>
                  </a:cubicBezTo>
                  <a:lnTo>
                    <a:pt x="6824" y="4299"/>
                  </a:lnTo>
                  <a:cubicBezTo>
                    <a:pt x="6780" y="4558"/>
                    <a:pt x="5803" y="10535"/>
                    <a:pt x="9558" y="10535"/>
                  </a:cubicBezTo>
                  <a:cubicBezTo>
                    <a:pt x="12810" y="10535"/>
                    <a:pt x="12160" y="4813"/>
                    <a:pt x="12160" y="4811"/>
                  </a:cubicBezTo>
                  <a:lnTo>
                    <a:pt x="12160" y="4811"/>
                  </a:lnTo>
                  <a:cubicBezTo>
                    <a:pt x="12160" y="4813"/>
                    <a:pt x="12641" y="8481"/>
                    <a:pt x="14747" y="8481"/>
                  </a:cubicBezTo>
                  <a:cubicBezTo>
                    <a:pt x="15211" y="8481"/>
                    <a:pt x="15754" y="8303"/>
                    <a:pt x="16388" y="7868"/>
                  </a:cubicBezTo>
                  <a:cubicBezTo>
                    <a:pt x="18110" y="6720"/>
                    <a:pt x="15223" y="1"/>
                    <a:pt x="9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0"/>
            <p:cNvSpPr/>
            <p:nvPr/>
          </p:nvSpPr>
          <p:spPr>
            <a:xfrm>
              <a:off x="7076832" y="1376019"/>
              <a:ext cx="480827" cy="261296"/>
            </a:xfrm>
            <a:custGeom>
              <a:avLst/>
              <a:gdLst/>
              <a:ahLst/>
              <a:cxnLst/>
              <a:rect l="l" t="t" r="r" b="b"/>
              <a:pathLst>
                <a:path w="13205" h="7176" extrusionOk="0">
                  <a:moveTo>
                    <a:pt x="5929" y="1"/>
                  </a:moveTo>
                  <a:cubicBezTo>
                    <a:pt x="5103" y="1"/>
                    <a:pt x="4267" y="133"/>
                    <a:pt x="3448" y="411"/>
                  </a:cubicBezTo>
                  <a:cubicBezTo>
                    <a:pt x="2212" y="1907"/>
                    <a:pt x="1041" y="3403"/>
                    <a:pt x="0" y="5029"/>
                  </a:cubicBezTo>
                  <a:cubicBezTo>
                    <a:pt x="3317" y="4444"/>
                    <a:pt x="3968" y="933"/>
                    <a:pt x="3968" y="931"/>
                  </a:cubicBezTo>
                  <a:lnTo>
                    <a:pt x="3968" y="931"/>
                  </a:lnTo>
                  <a:cubicBezTo>
                    <a:pt x="3968" y="934"/>
                    <a:pt x="2863" y="7176"/>
                    <a:pt x="6635" y="7176"/>
                  </a:cubicBezTo>
                  <a:cubicBezTo>
                    <a:pt x="8001" y="7176"/>
                    <a:pt x="8651" y="6265"/>
                    <a:pt x="9042" y="5159"/>
                  </a:cubicBezTo>
                  <a:lnTo>
                    <a:pt x="9042" y="5094"/>
                  </a:lnTo>
                  <a:cubicBezTo>
                    <a:pt x="9367" y="3923"/>
                    <a:pt x="9432" y="2688"/>
                    <a:pt x="9367" y="1452"/>
                  </a:cubicBezTo>
                  <a:lnTo>
                    <a:pt x="9367" y="1452"/>
                  </a:lnTo>
                  <a:cubicBezTo>
                    <a:pt x="9367" y="1453"/>
                    <a:pt x="9790" y="5160"/>
                    <a:pt x="11910" y="5160"/>
                  </a:cubicBezTo>
                  <a:cubicBezTo>
                    <a:pt x="12286" y="5160"/>
                    <a:pt x="12715" y="5043"/>
                    <a:pt x="13205" y="4769"/>
                  </a:cubicBezTo>
                  <a:cubicBezTo>
                    <a:pt x="11874" y="1801"/>
                    <a:pt x="8974" y="1"/>
                    <a:pt x="592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0"/>
            <p:cNvSpPr/>
            <p:nvPr/>
          </p:nvSpPr>
          <p:spPr>
            <a:xfrm>
              <a:off x="6870770" y="320352"/>
              <a:ext cx="1051629" cy="1162979"/>
            </a:xfrm>
            <a:custGeom>
              <a:avLst/>
              <a:gdLst/>
              <a:ahLst/>
              <a:cxnLst/>
              <a:rect l="l" t="t" r="r" b="b"/>
              <a:pathLst>
                <a:path w="28881" h="31939" extrusionOk="0">
                  <a:moveTo>
                    <a:pt x="11448" y="30963"/>
                  </a:moveTo>
                  <a:cubicBezTo>
                    <a:pt x="11448" y="30963"/>
                    <a:pt x="456" y="31939"/>
                    <a:pt x="195" y="22962"/>
                  </a:cubicBezTo>
                  <a:cubicBezTo>
                    <a:pt x="0" y="13986"/>
                    <a:pt x="7285" y="14441"/>
                    <a:pt x="7676" y="9888"/>
                  </a:cubicBezTo>
                  <a:cubicBezTo>
                    <a:pt x="7676" y="9888"/>
                    <a:pt x="1301" y="6050"/>
                    <a:pt x="3838" y="4619"/>
                  </a:cubicBezTo>
                  <a:cubicBezTo>
                    <a:pt x="6440" y="3253"/>
                    <a:pt x="9692" y="8977"/>
                    <a:pt x="9692" y="8977"/>
                  </a:cubicBezTo>
                  <a:cubicBezTo>
                    <a:pt x="9692" y="8977"/>
                    <a:pt x="6960" y="261"/>
                    <a:pt x="11058" y="131"/>
                  </a:cubicBezTo>
                  <a:cubicBezTo>
                    <a:pt x="15156" y="1"/>
                    <a:pt x="13530" y="9107"/>
                    <a:pt x="13530" y="9107"/>
                  </a:cubicBezTo>
                  <a:cubicBezTo>
                    <a:pt x="13530" y="9107"/>
                    <a:pt x="14376" y="2863"/>
                    <a:pt x="17173" y="4229"/>
                  </a:cubicBezTo>
                  <a:cubicBezTo>
                    <a:pt x="19970" y="5595"/>
                    <a:pt x="15611" y="9238"/>
                    <a:pt x="15611" y="9238"/>
                  </a:cubicBezTo>
                  <a:cubicBezTo>
                    <a:pt x="15611" y="9238"/>
                    <a:pt x="17173" y="12945"/>
                    <a:pt x="20035" y="14311"/>
                  </a:cubicBezTo>
                  <a:cubicBezTo>
                    <a:pt x="22897" y="15677"/>
                    <a:pt x="28881" y="30573"/>
                    <a:pt x="11448" y="309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0"/>
            <p:cNvSpPr/>
            <p:nvPr/>
          </p:nvSpPr>
          <p:spPr>
            <a:xfrm>
              <a:off x="6877871" y="827229"/>
              <a:ext cx="1044529" cy="621743"/>
            </a:xfrm>
            <a:custGeom>
              <a:avLst/>
              <a:gdLst/>
              <a:ahLst/>
              <a:cxnLst/>
              <a:rect l="l" t="t" r="r" b="b"/>
              <a:pathLst>
                <a:path w="28686" h="17075" extrusionOk="0">
                  <a:moveTo>
                    <a:pt x="19189" y="1"/>
                  </a:moveTo>
                  <a:cubicBezTo>
                    <a:pt x="19384" y="977"/>
                    <a:pt x="19449" y="1952"/>
                    <a:pt x="19384" y="2993"/>
                  </a:cubicBezTo>
                  <a:cubicBezTo>
                    <a:pt x="18863" y="9085"/>
                    <a:pt x="13798" y="12733"/>
                    <a:pt x="8647" y="12733"/>
                  </a:cubicBezTo>
                  <a:cubicBezTo>
                    <a:pt x="5439" y="12733"/>
                    <a:pt x="2197" y="11317"/>
                    <a:pt x="0" y="8197"/>
                  </a:cubicBezTo>
                  <a:lnTo>
                    <a:pt x="0" y="9042"/>
                  </a:lnTo>
                  <a:cubicBezTo>
                    <a:pt x="214" y="16416"/>
                    <a:pt x="7670" y="17074"/>
                    <a:pt x="10325" y="17074"/>
                  </a:cubicBezTo>
                  <a:cubicBezTo>
                    <a:pt x="10903" y="17074"/>
                    <a:pt x="11253" y="17043"/>
                    <a:pt x="11253" y="17043"/>
                  </a:cubicBezTo>
                  <a:cubicBezTo>
                    <a:pt x="28686" y="16653"/>
                    <a:pt x="22702" y="1692"/>
                    <a:pt x="19905" y="391"/>
                  </a:cubicBezTo>
                  <a:cubicBezTo>
                    <a:pt x="19644" y="261"/>
                    <a:pt x="19449" y="131"/>
                    <a:pt x="1918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0"/>
            <p:cNvSpPr/>
            <p:nvPr/>
          </p:nvSpPr>
          <p:spPr>
            <a:xfrm>
              <a:off x="6918144" y="320352"/>
              <a:ext cx="684519" cy="461893"/>
            </a:xfrm>
            <a:custGeom>
              <a:avLst/>
              <a:gdLst/>
              <a:ahLst/>
              <a:cxnLst/>
              <a:rect l="l" t="t" r="r" b="b"/>
              <a:pathLst>
                <a:path w="18799" h="12685" extrusionOk="0">
                  <a:moveTo>
                    <a:pt x="14310" y="9238"/>
                  </a:moveTo>
                  <a:lnTo>
                    <a:pt x="14310" y="9238"/>
                  </a:lnTo>
                  <a:cubicBezTo>
                    <a:pt x="14310" y="9238"/>
                    <a:pt x="18799" y="5595"/>
                    <a:pt x="15872" y="4229"/>
                  </a:cubicBezTo>
                  <a:cubicBezTo>
                    <a:pt x="13465" y="3058"/>
                    <a:pt x="12489" y="7481"/>
                    <a:pt x="12229" y="8717"/>
                  </a:cubicBezTo>
                  <a:cubicBezTo>
                    <a:pt x="12489" y="7091"/>
                    <a:pt x="13400" y="1"/>
                    <a:pt x="9822" y="131"/>
                  </a:cubicBezTo>
                  <a:cubicBezTo>
                    <a:pt x="5724" y="261"/>
                    <a:pt x="8391" y="8977"/>
                    <a:pt x="8391" y="8977"/>
                  </a:cubicBezTo>
                  <a:cubicBezTo>
                    <a:pt x="8391" y="8977"/>
                    <a:pt x="5139" y="3188"/>
                    <a:pt x="2602" y="4619"/>
                  </a:cubicBezTo>
                  <a:cubicBezTo>
                    <a:pt x="0" y="5985"/>
                    <a:pt x="6375" y="9888"/>
                    <a:pt x="6375" y="9888"/>
                  </a:cubicBezTo>
                  <a:cubicBezTo>
                    <a:pt x="6375" y="9888"/>
                    <a:pt x="6375" y="10148"/>
                    <a:pt x="6375" y="10213"/>
                  </a:cubicBezTo>
                  <a:cubicBezTo>
                    <a:pt x="7415" y="10148"/>
                    <a:pt x="9887" y="9823"/>
                    <a:pt x="10733" y="12685"/>
                  </a:cubicBezTo>
                  <a:cubicBezTo>
                    <a:pt x="10733" y="12620"/>
                    <a:pt x="11709" y="9823"/>
                    <a:pt x="14310" y="92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0"/>
            <p:cNvSpPr/>
            <p:nvPr/>
          </p:nvSpPr>
          <p:spPr>
            <a:xfrm>
              <a:off x="7150241" y="656085"/>
              <a:ext cx="348213" cy="765682"/>
            </a:xfrm>
            <a:custGeom>
              <a:avLst/>
              <a:gdLst/>
              <a:ahLst/>
              <a:cxnLst/>
              <a:rect l="l" t="t" r="r" b="b"/>
              <a:pathLst>
                <a:path w="9563" h="21028" extrusionOk="0">
                  <a:moveTo>
                    <a:pt x="7658" y="1"/>
                  </a:moveTo>
                  <a:cubicBezTo>
                    <a:pt x="7601" y="1"/>
                    <a:pt x="7412" y="117"/>
                    <a:pt x="7091" y="278"/>
                  </a:cubicBezTo>
                  <a:cubicBezTo>
                    <a:pt x="6896" y="343"/>
                    <a:pt x="6635" y="473"/>
                    <a:pt x="6440" y="603"/>
                  </a:cubicBezTo>
                  <a:cubicBezTo>
                    <a:pt x="6180" y="798"/>
                    <a:pt x="5920" y="993"/>
                    <a:pt x="5660" y="1188"/>
                  </a:cubicBezTo>
                  <a:cubicBezTo>
                    <a:pt x="4359" y="2294"/>
                    <a:pt x="3253" y="3660"/>
                    <a:pt x="2407" y="5156"/>
                  </a:cubicBezTo>
                  <a:cubicBezTo>
                    <a:pt x="1562" y="6652"/>
                    <a:pt x="846" y="8278"/>
                    <a:pt x="456" y="9970"/>
                  </a:cubicBezTo>
                  <a:cubicBezTo>
                    <a:pt x="391" y="10295"/>
                    <a:pt x="261" y="10620"/>
                    <a:pt x="261" y="10880"/>
                  </a:cubicBezTo>
                  <a:cubicBezTo>
                    <a:pt x="196" y="11206"/>
                    <a:pt x="131" y="11466"/>
                    <a:pt x="131" y="11661"/>
                  </a:cubicBezTo>
                  <a:cubicBezTo>
                    <a:pt x="66" y="11856"/>
                    <a:pt x="66" y="12051"/>
                    <a:pt x="66" y="12311"/>
                  </a:cubicBezTo>
                  <a:cubicBezTo>
                    <a:pt x="1" y="12506"/>
                    <a:pt x="1" y="12702"/>
                    <a:pt x="66" y="12962"/>
                  </a:cubicBezTo>
                  <a:lnTo>
                    <a:pt x="66" y="13677"/>
                  </a:lnTo>
                  <a:cubicBezTo>
                    <a:pt x="66" y="14003"/>
                    <a:pt x="131" y="14328"/>
                    <a:pt x="131" y="14718"/>
                  </a:cubicBezTo>
                  <a:cubicBezTo>
                    <a:pt x="196" y="15499"/>
                    <a:pt x="391" y="16344"/>
                    <a:pt x="716" y="17125"/>
                  </a:cubicBezTo>
                  <a:cubicBezTo>
                    <a:pt x="1041" y="18035"/>
                    <a:pt x="1627" y="18816"/>
                    <a:pt x="2342" y="19466"/>
                  </a:cubicBezTo>
                  <a:cubicBezTo>
                    <a:pt x="3058" y="20117"/>
                    <a:pt x="3903" y="20572"/>
                    <a:pt x="4814" y="20832"/>
                  </a:cubicBezTo>
                  <a:cubicBezTo>
                    <a:pt x="5009" y="20832"/>
                    <a:pt x="5269" y="20897"/>
                    <a:pt x="5465" y="20963"/>
                  </a:cubicBezTo>
                  <a:lnTo>
                    <a:pt x="6115" y="21028"/>
                  </a:lnTo>
                  <a:lnTo>
                    <a:pt x="7221" y="21028"/>
                  </a:lnTo>
                  <a:lnTo>
                    <a:pt x="8197" y="20963"/>
                  </a:lnTo>
                  <a:cubicBezTo>
                    <a:pt x="8522" y="20897"/>
                    <a:pt x="8717" y="20832"/>
                    <a:pt x="8912" y="20832"/>
                  </a:cubicBezTo>
                  <a:cubicBezTo>
                    <a:pt x="9172" y="20767"/>
                    <a:pt x="9367" y="20702"/>
                    <a:pt x="9563" y="20637"/>
                  </a:cubicBezTo>
                  <a:lnTo>
                    <a:pt x="9563" y="20637"/>
                  </a:lnTo>
                  <a:cubicBezTo>
                    <a:pt x="9563" y="20637"/>
                    <a:pt x="9302" y="20637"/>
                    <a:pt x="8847" y="20702"/>
                  </a:cubicBezTo>
                  <a:lnTo>
                    <a:pt x="7221" y="20702"/>
                  </a:lnTo>
                  <a:lnTo>
                    <a:pt x="6115" y="20572"/>
                  </a:lnTo>
                  <a:lnTo>
                    <a:pt x="5530" y="20442"/>
                  </a:lnTo>
                  <a:cubicBezTo>
                    <a:pt x="5335" y="20442"/>
                    <a:pt x="5139" y="20377"/>
                    <a:pt x="4944" y="20312"/>
                  </a:cubicBezTo>
                  <a:cubicBezTo>
                    <a:pt x="4099" y="20052"/>
                    <a:pt x="3318" y="19597"/>
                    <a:pt x="2733" y="19011"/>
                  </a:cubicBezTo>
                  <a:cubicBezTo>
                    <a:pt x="2082" y="18361"/>
                    <a:pt x="1627" y="17645"/>
                    <a:pt x="1367" y="16865"/>
                  </a:cubicBezTo>
                  <a:cubicBezTo>
                    <a:pt x="1106" y="16084"/>
                    <a:pt x="911" y="15369"/>
                    <a:pt x="846" y="14588"/>
                  </a:cubicBezTo>
                  <a:lnTo>
                    <a:pt x="846" y="13677"/>
                  </a:lnTo>
                  <a:lnTo>
                    <a:pt x="846" y="12962"/>
                  </a:lnTo>
                  <a:cubicBezTo>
                    <a:pt x="911" y="12572"/>
                    <a:pt x="911" y="12376"/>
                    <a:pt x="911" y="12376"/>
                  </a:cubicBezTo>
                  <a:cubicBezTo>
                    <a:pt x="911" y="12376"/>
                    <a:pt x="911" y="12116"/>
                    <a:pt x="976" y="11726"/>
                  </a:cubicBezTo>
                  <a:cubicBezTo>
                    <a:pt x="1041" y="11531"/>
                    <a:pt x="1041" y="11336"/>
                    <a:pt x="1106" y="11075"/>
                  </a:cubicBezTo>
                  <a:cubicBezTo>
                    <a:pt x="1106" y="10750"/>
                    <a:pt x="1172" y="10490"/>
                    <a:pt x="1237" y="10165"/>
                  </a:cubicBezTo>
                  <a:cubicBezTo>
                    <a:pt x="1627" y="8539"/>
                    <a:pt x="2212" y="6978"/>
                    <a:pt x="2928" y="5481"/>
                  </a:cubicBezTo>
                  <a:cubicBezTo>
                    <a:pt x="3708" y="3985"/>
                    <a:pt x="4749" y="2619"/>
                    <a:pt x="5920" y="1449"/>
                  </a:cubicBezTo>
                  <a:cubicBezTo>
                    <a:pt x="6896" y="538"/>
                    <a:pt x="7741" y="18"/>
                    <a:pt x="7676" y="18"/>
                  </a:cubicBezTo>
                  <a:cubicBezTo>
                    <a:pt x="7676" y="6"/>
                    <a:pt x="7670" y="1"/>
                    <a:pt x="7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0"/>
            <p:cNvSpPr/>
            <p:nvPr/>
          </p:nvSpPr>
          <p:spPr>
            <a:xfrm>
              <a:off x="7048394" y="694611"/>
              <a:ext cx="108983" cy="201580"/>
            </a:xfrm>
            <a:custGeom>
              <a:avLst/>
              <a:gdLst/>
              <a:ahLst/>
              <a:cxnLst/>
              <a:rect l="l" t="t" r="r" b="b"/>
              <a:pathLst>
                <a:path w="2993" h="5536" extrusionOk="0">
                  <a:moveTo>
                    <a:pt x="2668" y="0"/>
                  </a:moveTo>
                  <a:cubicBezTo>
                    <a:pt x="2538" y="0"/>
                    <a:pt x="2538" y="195"/>
                    <a:pt x="2538" y="521"/>
                  </a:cubicBezTo>
                  <a:cubicBezTo>
                    <a:pt x="2538" y="846"/>
                    <a:pt x="2472" y="1171"/>
                    <a:pt x="2342" y="1496"/>
                  </a:cubicBezTo>
                  <a:cubicBezTo>
                    <a:pt x="2212" y="1822"/>
                    <a:pt x="2082" y="2147"/>
                    <a:pt x="1952" y="2407"/>
                  </a:cubicBezTo>
                  <a:lnTo>
                    <a:pt x="1692" y="2797"/>
                  </a:lnTo>
                  <a:cubicBezTo>
                    <a:pt x="1432" y="3253"/>
                    <a:pt x="1237" y="3708"/>
                    <a:pt x="911" y="4163"/>
                  </a:cubicBezTo>
                  <a:cubicBezTo>
                    <a:pt x="456" y="4814"/>
                    <a:pt x="1" y="5464"/>
                    <a:pt x="131" y="5529"/>
                  </a:cubicBezTo>
                  <a:cubicBezTo>
                    <a:pt x="135" y="5533"/>
                    <a:pt x="142" y="5535"/>
                    <a:pt x="150" y="5535"/>
                  </a:cubicBezTo>
                  <a:cubicBezTo>
                    <a:pt x="279" y="5535"/>
                    <a:pt x="884" y="5101"/>
                    <a:pt x="1432" y="4554"/>
                  </a:cubicBezTo>
                  <a:cubicBezTo>
                    <a:pt x="1822" y="4163"/>
                    <a:pt x="2147" y="3708"/>
                    <a:pt x="2472" y="3253"/>
                  </a:cubicBezTo>
                  <a:cubicBezTo>
                    <a:pt x="2538" y="3123"/>
                    <a:pt x="2603" y="2927"/>
                    <a:pt x="2668" y="2797"/>
                  </a:cubicBezTo>
                  <a:cubicBezTo>
                    <a:pt x="2798" y="2407"/>
                    <a:pt x="2928" y="2017"/>
                    <a:pt x="2993" y="1626"/>
                  </a:cubicBezTo>
                  <a:cubicBezTo>
                    <a:pt x="2993" y="1236"/>
                    <a:pt x="2993" y="846"/>
                    <a:pt x="2928" y="456"/>
                  </a:cubicBezTo>
                  <a:cubicBezTo>
                    <a:pt x="2798" y="195"/>
                    <a:pt x="2733" y="0"/>
                    <a:pt x="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0"/>
            <p:cNvSpPr/>
            <p:nvPr/>
          </p:nvSpPr>
          <p:spPr>
            <a:xfrm>
              <a:off x="7448683" y="663696"/>
              <a:ext cx="135054" cy="240286"/>
            </a:xfrm>
            <a:custGeom>
              <a:avLst/>
              <a:gdLst/>
              <a:ahLst/>
              <a:cxnLst/>
              <a:rect l="l" t="t" r="r" b="b"/>
              <a:pathLst>
                <a:path w="3709" h="6599" extrusionOk="0">
                  <a:moveTo>
                    <a:pt x="15" y="0"/>
                  </a:moveTo>
                  <a:cubicBezTo>
                    <a:pt x="10" y="0"/>
                    <a:pt x="5" y="1"/>
                    <a:pt x="1" y="4"/>
                  </a:cubicBezTo>
                  <a:cubicBezTo>
                    <a:pt x="1" y="654"/>
                    <a:pt x="66" y="1305"/>
                    <a:pt x="196" y="1955"/>
                  </a:cubicBezTo>
                  <a:cubicBezTo>
                    <a:pt x="326" y="2475"/>
                    <a:pt x="391" y="2931"/>
                    <a:pt x="456" y="3321"/>
                  </a:cubicBezTo>
                  <a:cubicBezTo>
                    <a:pt x="586" y="3711"/>
                    <a:pt x="651" y="3906"/>
                    <a:pt x="651" y="3906"/>
                  </a:cubicBezTo>
                  <a:cubicBezTo>
                    <a:pt x="651" y="3906"/>
                    <a:pt x="781" y="4167"/>
                    <a:pt x="976" y="4557"/>
                  </a:cubicBezTo>
                  <a:cubicBezTo>
                    <a:pt x="1171" y="4947"/>
                    <a:pt x="1497" y="5337"/>
                    <a:pt x="1822" y="5663"/>
                  </a:cubicBezTo>
                  <a:cubicBezTo>
                    <a:pt x="2147" y="5988"/>
                    <a:pt x="2602" y="6313"/>
                    <a:pt x="3058" y="6443"/>
                  </a:cubicBezTo>
                  <a:cubicBezTo>
                    <a:pt x="3296" y="6539"/>
                    <a:pt x="3534" y="6599"/>
                    <a:pt x="3644" y="6599"/>
                  </a:cubicBezTo>
                  <a:cubicBezTo>
                    <a:pt x="3685" y="6599"/>
                    <a:pt x="3708" y="6591"/>
                    <a:pt x="3708" y="6573"/>
                  </a:cubicBezTo>
                  <a:cubicBezTo>
                    <a:pt x="3708" y="6508"/>
                    <a:pt x="3513" y="6378"/>
                    <a:pt x="3188" y="6183"/>
                  </a:cubicBezTo>
                  <a:cubicBezTo>
                    <a:pt x="2863" y="5923"/>
                    <a:pt x="2537" y="5598"/>
                    <a:pt x="2277" y="5272"/>
                  </a:cubicBezTo>
                  <a:cubicBezTo>
                    <a:pt x="2017" y="4947"/>
                    <a:pt x="1822" y="4557"/>
                    <a:pt x="1692" y="4167"/>
                  </a:cubicBezTo>
                  <a:cubicBezTo>
                    <a:pt x="1562" y="3841"/>
                    <a:pt x="1497" y="3646"/>
                    <a:pt x="1497" y="3646"/>
                  </a:cubicBezTo>
                  <a:lnTo>
                    <a:pt x="1236" y="3061"/>
                  </a:lnTo>
                  <a:cubicBezTo>
                    <a:pt x="1106" y="2736"/>
                    <a:pt x="976" y="2280"/>
                    <a:pt x="781" y="1825"/>
                  </a:cubicBezTo>
                  <a:cubicBezTo>
                    <a:pt x="530" y="882"/>
                    <a:pt x="157" y="0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0"/>
            <p:cNvSpPr/>
            <p:nvPr/>
          </p:nvSpPr>
          <p:spPr>
            <a:xfrm>
              <a:off x="6927611" y="921977"/>
              <a:ext cx="753229" cy="537703"/>
            </a:xfrm>
            <a:custGeom>
              <a:avLst/>
              <a:gdLst/>
              <a:ahLst/>
              <a:cxnLst/>
              <a:rect l="l" t="t" r="r" b="b"/>
              <a:pathLst>
                <a:path w="20686" h="14767" extrusionOk="0">
                  <a:moveTo>
                    <a:pt x="1757" y="1"/>
                  </a:moveTo>
                  <a:lnTo>
                    <a:pt x="1757" y="1"/>
                  </a:lnTo>
                  <a:cubicBezTo>
                    <a:pt x="1561" y="196"/>
                    <a:pt x="1366" y="456"/>
                    <a:pt x="1236" y="716"/>
                  </a:cubicBezTo>
                  <a:cubicBezTo>
                    <a:pt x="846" y="1367"/>
                    <a:pt x="586" y="2017"/>
                    <a:pt x="391" y="2798"/>
                  </a:cubicBezTo>
                  <a:cubicBezTo>
                    <a:pt x="65" y="3838"/>
                    <a:pt x="0" y="4944"/>
                    <a:pt x="65" y="6115"/>
                  </a:cubicBezTo>
                  <a:cubicBezTo>
                    <a:pt x="195" y="7351"/>
                    <a:pt x="521" y="8587"/>
                    <a:pt x="1106" y="9758"/>
                  </a:cubicBezTo>
                  <a:cubicBezTo>
                    <a:pt x="1431" y="10343"/>
                    <a:pt x="1822" y="10929"/>
                    <a:pt x="2277" y="11384"/>
                  </a:cubicBezTo>
                  <a:cubicBezTo>
                    <a:pt x="2667" y="11839"/>
                    <a:pt x="3188" y="12295"/>
                    <a:pt x="3708" y="12685"/>
                  </a:cubicBezTo>
                  <a:cubicBezTo>
                    <a:pt x="4619" y="13270"/>
                    <a:pt x="5659" y="13726"/>
                    <a:pt x="6700" y="14116"/>
                  </a:cubicBezTo>
                  <a:cubicBezTo>
                    <a:pt x="7481" y="14311"/>
                    <a:pt x="8261" y="14506"/>
                    <a:pt x="9042" y="14636"/>
                  </a:cubicBezTo>
                  <a:lnTo>
                    <a:pt x="9887" y="14766"/>
                  </a:lnTo>
                  <a:lnTo>
                    <a:pt x="10798" y="14766"/>
                  </a:lnTo>
                  <a:cubicBezTo>
                    <a:pt x="11644" y="14701"/>
                    <a:pt x="12424" y="14636"/>
                    <a:pt x="13205" y="14506"/>
                  </a:cubicBezTo>
                  <a:cubicBezTo>
                    <a:pt x="14311" y="14246"/>
                    <a:pt x="15416" y="13856"/>
                    <a:pt x="16392" y="13270"/>
                  </a:cubicBezTo>
                  <a:cubicBezTo>
                    <a:pt x="17563" y="12555"/>
                    <a:pt x="18474" y="11644"/>
                    <a:pt x="19124" y="10473"/>
                  </a:cubicBezTo>
                  <a:cubicBezTo>
                    <a:pt x="19840" y="9432"/>
                    <a:pt x="20295" y="8197"/>
                    <a:pt x="20555" y="6961"/>
                  </a:cubicBezTo>
                  <a:cubicBezTo>
                    <a:pt x="20685" y="5855"/>
                    <a:pt x="20620" y="4684"/>
                    <a:pt x="20425" y="3643"/>
                  </a:cubicBezTo>
                  <a:cubicBezTo>
                    <a:pt x="20230" y="2863"/>
                    <a:pt x="19970" y="2082"/>
                    <a:pt x="19579" y="1367"/>
                  </a:cubicBezTo>
                  <a:cubicBezTo>
                    <a:pt x="19514" y="1172"/>
                    <a:pt x="19384" y="1041"/>
                    <a:pt x="19254" y="846"/>
                  </a:cubicBezTo>
                  <a:cubicBezTo>
                    <a:pt x="19124" y="716"/>
                    <a:pt x="19059" y="716"/>
                    <a:pt x="19059" y="716"/>
                  </a:cubicBezTo>
                  <a:lnTo>
                    <a:pt x="19059" y="716"/>
                  </a:lnTo>
                  <a:cubicBezTo>
                    <a:pt x="19189" y="976"/>
                    <a:pt x="19319" y="1237"/>
                    <a:pt x="19449" y="1497"/>
                  </a:cubicBezTo>
                  <a:cubicBezTo>
                    <a:pt x="19774" y="2212"/>
                    <a:pt x="19970" y="2993"/>
                    <a:pt x="20035" y="3708"/>
                  </a:cubicBezTo>
                  <a:cubicBezTo>
                    <a:pt x="20230" y="4749"/>
                    <a:pt x="20230" y="5855"/>
                    <a:pt x="20035" y="6896"/>
                  </a:cubicBezTo>
                  <a:cubicBezTo>
                    <a:pt x="19774" y="8067"/>
                    <a:pt x="19254" y="9237"/>
                    <a:pt x="18604" y="10213"/>
                  </a:cubicBezTo>
                  <a:cubicBezTo>
                    <a:pt x="17953" y="11254"/>
                    <a:pt x="17043" y="12034"/>
                    <a:pt x="16002" y="12685"/>
                  </a:cubicBezTo>
                  <a:cubicBezTo>
                    <a:pt x="15091" y="13140"/>
                    <a:pt x="14115" y="13530"/>
                    <a:pt x="13075" y="13726"/>
                  </a:cubicBezTo>
                  <a:cubicBezTo>
                    <a:pt x="12294" y="13856"/>
                    <a:pt x="11514" y="13921"/>
                    <a:pt x="10798" y="13921"/>
                  </a:cubicBezTo>
                  <a:lnTo>
                    <a:pt x="9952" y="13856"/>
                  </a:lnTo>
                  <a:lnTo>
                    <a:pt x="9172" y="13791"/>
                  </a:lnTo>
                  <a:cubicBezTo>
                    <a:pt x="8391" y="13661"/>
                    <a:pt x="7676" y="13530"/>
                    <a:pt x="6960" y="13335"/>
                  </a:cubicBezTo>
                  <a:cubicBezTo>
                    <a:pt x="5920" y="13010"/>
                    <a:pt x="5009" y="12620"/>
                    <a:pt x="4098" y="12034"/>
                  </a:cubicBezTo>
                  <a:cubicBezTo>
                    <a:pt x="3578" y="11774"/>
                    <a:pt x="3123" y="11384"/>
                    <a:pt x="2732" y="10994"/>
                  </a:cubicBezTo>
                  <a:cubicBezTo>
                    <a:pt x="2277" y="10538"/>
                    <a:pt x="1887" y="10083"/>
                    <a:pt x="1626" y="9563"/>
                  </a:cubicBezTo>
                  <a:cubicBezTo>
                    <a:pt x="1041" y="8457"/>
                    <a:pt x="651" y="7351"/>
                    <a:pt x="521" y="6115"/>
                  </a:cubicBezTo>
                  <a:cubicBezTo>
                    <a:pt x="326" y="4294"/>
                    <a:pt x="586" y="2473"/>
                    <a:pt x="1366" y="781"/>
                  </a:cubicBezTo>
                  <a:cubicBezTo>
                    <a:pt x="1561" y="521"/>
                    <a:pt x="1692" y="261"/>
                    <a:pt x="1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0"/>
            <p:cNvSpPr/>
            <p:nvPr/>
          </p:nvSpPr>
          <p:spPr>
            <a:xfrm>
              <a:off x="7207082" y="822495"/>
              <a:ext cx="149255" cy="319811"/>
            </a:xfrm>
            <a:custGeom>
              <a:avLst/>
              <a:gdLst/>
              <a:ahLst/>
              <a:cxnLst/>
              <a:rect l="l" t="t" r="r" b="b"/>
              <a:pathLst>
                <a:path w="4099" h="8783" extrusionOk="0">
                  <a:moveTo>
                    <a:pt x="3643" y="261"/>
                  </a:moveTo>
                  <a:cubicBezTo>
                    <a:pt x="4099" y="456"/>
                    <a:pt x="4034" y="1562"/>
                    <a:pt x="3448" y="2668"/>
                  </a:cubicBezTo>
                  <a:cubicBezTo>
                    <a:pt x="2928" y="3839"/>
                    <a:pt x="2082" y="4554"/>
                    <a:pt x="1627" y="4294"/>
                  </a:cubicBezTo>
                  <a:cubicBezTo>
                    <a:pt x="1172" y="4099"/>
                    <a:pt x="1237" y="2993"/>
                    <a:pt x="1822" y="1887"/>
                  </a:cubicBezTo>
                  <a:cubicBezTo>
                    <a:pt x="2342" y="781"/>
                    <a:pt x="3188" y="1"/>
                    <a:pt x="3643" y="261"/>
                  </a:cubicBezTo>
                  <a:close/>
                  <a:moveTo>
                    <a:pt x="521" y="8782"/>
                  </a:moveTo>
                  <a:cubicBezTo>
                    <a:pt x="911" y="8782"/>
                    <a:pt x="1367" y="8132"/>
                    <a:pt x="1432" y="7221"/>
                  </a:cubicBezTo>
                  <a:cubicBezTo>
                    <a:pt x="1562" y="6245"/>
                    <a:pt x="1432" y="5465"/>
                    <a:pt x="1042" y="5465"/>
                  </a:cubicBezTo>
                  <a:cubicBezTo>
                    <a:pt x="651" y="5400"/>
                    <a:pt x="196" y="6115"/>
                    <a:pt x="131" y="7026"/>
                  </a:cubicBezTo>
                  <a:cubicBezTo>
                    <a:pt x="1" y="7871"/>
                    <a:pt x="196" y="8717"/>
                    <a:pt x="521" y="8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8" name="Google Shape;1648;p20"/>
          <p:cNvGrpSpPr/>
          <p:nvPr/>
        </p:nvGrpSpPr>
        <p:grpSpPr>
          <a:xfrm>
            <a:off x="7740909" y="614953"/>
            <a:ext cx="648352" cy="555607"/>
            <a:chOff x="633754" y="703271"/>
            <a:chExt cx="4245919" cy="3638554"/>
          </a:xfrm>
        </p:grpSpPr>
        <p:sp>
          <p:nvSpPr>
            <p:cNvPr id="1649" name="Google Shape;1649;p20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0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0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0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0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4" name="Google Shape;1654;p20"/>
          <p:cNvGrpSpPr/>
          <p:nvPr/>
        </p:nvGrpSpPr>
        <p:grpSpPr>
          <a:xfrm flipH="1">
            <a:off x="1040393" y="3730878"/>
            <a:ext cx="686990" cy="588718"/>
            <a:chOff x="633754" y="703271"/>
            <a:chExt cx="4245919" cy="3638554"/>
          </a:xfrm>
        </p:grpSpPr>
        <p:sp>
          <p:nvSpPr>
            <p:cNvPr id="1655" name="Google Shape;1655;p20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0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0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0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0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0" name="Google Shape;1660;p20"/>
          <p:cNvGrpSpPr/>
          <p:nvPr/>
        </p:nvGrpSpPr>
        <p:grpSpPr>
          <a:xfrm rot="-7200376">
            <a:off x="2513359" y="4610492"/>
            <a:ext cx="657993" cy="563869"/>
            <a:chOff x="633754" y="703271"/>
            <a:chExt cx="4245919" cy="3638554"/>
          </a:xfrm>
        </p:grpSpPr>
        <p:sp>
          <p:nvSpPr>
            <p:cNvPr id="1661" name="Google Shape;1661;p20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0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0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0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0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6" name="Google Shape;1666;p20"/>
          <p:cNvGrpSpPr/>
          <p:nvPr/>
        </p:nvGrpSpPr>
        <p:grpSpPr>
          <a:xfrm flipH="1">
            <a:off x="7847519" y="2127688"/>
            <a:ext cx="435122" cy="459803"/>
            <a:chOff x="4695773" y="265315"/>
            <a:chExt cx="3030098" cy="3201972"/>
          </a:xfrm>
        </p:grpSpPr>
        <p:sp>
          <p:nvSpPr>
            <p:cNvPr id="1667" name="Google Shape;1667;p20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0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0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0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0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0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8" name="Google Shape;1678;p20"/>
          <p:cNvGrpSpPr/>
          <p:nvPr/>
        </p:nvGrpSpPr>
        <p:grpSpPr>
          <a:xfrm>
            <a:off x="970530" y="3003233"/>
            <a:ext cx="435122" cy="459803"/>
            <a:chOff x="4695773" y="265315"/>
            <a:chExt cx="3030098" cy="3201972"/>
          </a:xfrm>
        </p:grpSpPr>
        <p:sp>
          <p:nvSpPr>
            <p:cNvPr id="1679" name="Google Shape;1679;p20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0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0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0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0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0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0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20"/>
          <p:cNvGrpSpPr/>
          <p:nvPr/>
        </p:nvGrpSpPr>
        <p:grpSpPr>
          <a:xfrm rot="10800000" flipH="1">
            <a:off x="832875" y="4692821"/>
            <a:ext cx="331225" cy="261600"/>
            <a:chOff x="771525" y="792050"/>
            <a:chExt cx="331225" cy="261600"/>
          </a:xfrm>
        </p:grpSpPr>
        <p:sp>
          <p:nvSpPr>
            <p:cNvPr id="1691" name="Google Shape;1691;p20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0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20"/>
          <p:cNvGrpSpPr/>
          <p:nvPr/>
        </p:nvGrpSpPr>
        <p:grpSpPr>
          <a:xfrm rot="10800000" flipH="1">
            <a:off x="340550" y="2398508"/>
            <a:ext cx="403025" cy="346475"/>
            <a:chOff x="947650" y="792050"/>
            <a:chExt cx="403025" cy="346475"/>
          </a:xfrm>
        </p:grpSpPr>
        <p:sp>
          <p:nvSpPr>
            <p:cNvPr id="1695" name="Google Shape;1695;p20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20"/>
          <p:cNvGrpSpPr/>
          <p:nvPr/>
        </p:nvGrpSpPr>
        <p:grpSpPr>
          <a:xfrm rot="-5400000" flipH="1">
            <a:off x="8439450" y="2390033"/>
            <a:ext cx="403025" cy="346475"/>
            <a:chOff x="947650" y="792050"/>
            <a:chExt cx="403025" cy="346475"/>
          </a:xfrm>
        </p:grpSpPr>
        <p:sp>
          <p:nvSpPr>
            <p:cNvPr id="1699" name="Google Shape;1699;p20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 rot="10800000" flipH="1">
            <a:off x="1283685" y="493358"/>
            <a:ext cx="200417" cy="257925"/>
            <a:chOff x="577635" y="3367537"/>
            <a:chExt cx="200417" cy="257925"/>
          </a:xfrm>
        </p:grpSpPr>
        <p:sp>
          <p:nvSpPr>
            <p:cNvPr id="1703" name="Google Shape;1703;p20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0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 rot="10800000" flipH="1">
            <a:off x="8540760" y="4584458"/>
            <a:ext cx="200417" cy="257925"/>
            <a:chOff x="577635" y="3367537"/>
            <a:chExt cx="200417" cy="257925"/>
          </a:xfrm>
        </p:grpSpPr>
        <p:sp>
          <p:nvSpPr>
            <p:cNvPr id="1706" name="Google Shape;1706;p20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0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8" name="Google Shape;1708;p20"/>
          <p:cNvGrpSpPr/>
          <p:nvPr/>
        </p:nvGrpSpPr>
        <p:grpSpPr>
          <a:xfrm rot="-5400000">
            <a:off x="6553810" y="4694658"/>
            <a:ext cx="200417" cy="257925"/>
            <a:chOff x="577635" y="3367537"/>
            <a:chExt cx="200417" cy="257925"/>
          </a:xfrm>
        </p:grpSpPr>
        <p:sp>
          <p:nvSpPr>
            <p:cNvPr id="1709" name="Google Shape;1709;p20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0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1" name="Google Shape;1711;p20"/>
          <p:cNvGrpSpPr/>
          <p:nvPr/>
        </p:nvGrpSpPr>
        <p:grpSpPr>
          <a:xfrm rot="2898277">
            <a:off x="4699052" y="-60149"/>
            <a:ext cx="718749" cy="615934"/>
            <a:chOff x="633754" y="703271"/>
            <a:chExt cx="4245919" cy="3638554"/>
          </a:xfrm>
        </p:grpSpPr>
        <p:sp>
          <p:nvSpPr>
            <p:cNvPr id="1712" name="Google Shape;1712;p20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0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7" name="Google Shape;1717;p20"/>
          <p:cNvGrpSpPr/>
          <p:nvPr/>
        </p:nvGrpSpPr>
        <p:grpSpPr>
          <a:xfrm flipH="1">
            <a:off x="6322400" y="269421"/>
            <a:ext cx="331225" cy="261600"/>
            <a:chOff x="771525" y="792050"/>
            <a:chExt cx="331225" cy="261600"/>
          </a:xfrm>
        </p:grpSpPr>
        <p:sp>
          <p:nvSpPr>
            <p:cNvPr id="1718" name="Google Shape;1718;p20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0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0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1" name="Google Shape;1721;p20"/>
          <p:cNvGrpSpPr/>
          <p:nvPr/>
        </p:nvGrpSpPr>
        <p:grpSpPr>
          <a:xfrm rot="5400000" flipH="1">
            <a:off x="3458660" y="151846"/>
            <a:ext cx="200417" cy="257925"/>
            <a:chOff x="577635" y="3367537"/>
            <a:chExt cx="200417" cy="257925"/>
          </a:xfrm>
        </p:grpSpPr>
        <p:sp>
          <p:nvSpPr>
            <p:cNvPr id="1722" name="Google Shape;1722;p20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0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>
            <a:spLocks noGrp="1"/>
          </p:cNvSpPr>
          <p:nvPr>
            <p:ph type="title"/>
          </p:nvPr>
        </p:nvSpPr>
        <p:spPr>
          <a:xfrm>
            <a:off x="3129218" y="1845300"/>
            <a:ext cx="41838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9" name="Google Shape;89;p3"/>
          <p:cNvSpPr txBox="1">
            <a:spLocks noGrp="1"/>
          </p:cNvSpPr>
          <p:nvPr>
            <p:ph type="subTitle" idx="1"/>
          </p:nvPr>
        </p:nvSpPr>
        <p:spPr>
          <a:xfrm>
            <a:off x="3129218" y="2835250"/>
            <a:ext cx="41838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0" name="Google Shape;90;p3"/>
          <p:cNvSpPr txBox="1">
            <a:spLocks noGrp="1"/>
          </p:cNvSpPr>
          <p:nvPr>
            <p:ph type="title" idx="2" hasCustomPrompt="1"/>
          </p:nvPr>
        </p:nvSpPr>
        <p:spPr>
          <a:xfrm>
            <a:off x="1830982" y="1845300"/>
            <a:ext cx="1298100" cy="14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91" name="Google Shape;91;p3"/>
          <p:cNvGrpSpPr/>
          <p:nvPr/>
        </p:nvGrpSpPr>
        <p:grpSpPr>
          <a:xfrm>
            <a:off x="1830975" y="408700"/>
            <a:ext cx="331225" cy="261600"/>
            <a:chOff x="771525" y="792050"/>
            <a:chExt cx="331225" cy="261600"/>
          </a:xfrm>
        </p:grpSpPr>
        <p:sp>
          <p:nvSpPr>
            <p:cNvPr id="92" name="Google Shape;92;p3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3"/>
          <p:cNvGrpSpPr/>
          <p:nvPr/>
        </p:nvGrpSpPr>
        <p:grpSpPr>
          <a:xfrm>
            <a:off x="713225" y="2107325"/>
            <a:ext cx="403025" cy="346475"/>
            <a:chOff x="947650" y="792050"/>
            <a:chExt cx="403025" cy="346475"/>
          </a:xfrm>
        </p:grpSpPr>
        <p:sp>
          <p:nvSpPr>
            <p:cNvPr id="96" name="Google Shape;96;p3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-5400000">
            <a:off x="8572225" y="2886850"/>
            <a:ext cx="403025" cy="346475"/>
            <a:chOff x="947650" y="792050"/>
            <a:chExt cx="403025" cy="346475"/>
          </a:xfrm>
        </p:grpSpPr>
        <p:sp>
          <p:nvSpPr>
            <p:cNvPr id="100" name="Google Shape;100;p3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401260" y="3404462"/>
            <a:ext cx="200417" cy="257925"/>
            <a:chOff x="577635" y="3367537"/>
            <a:chExt cx="200417" cy="257925"/>
          </a:xfrm>
        </p:grpSpPr>
        <p:sp>
          <p:nvSpPr>
            <p:cNvPr id="104" name="Google Shape;104;p3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3"/>
          <p:cNvGrpSpPr/>
          <p:nvPr/>
        </p:nvGrpSpPr>
        <p:grpSpPr>
          <a:xfrm>
            <a:off x="7454210" y="864137"/>
            <a:ext cx="200417" cy="257925"/>
            <a:chOff x="577635" y="3367537"/>
            <a:chExt cx="200417" cy="257925"/>
          </a:xfrm>
        </p:grpSpPr>
        <p:sp>
          <p:nvSpPr>
            <p:cNvPr id="107" name="Google Shape;107;p3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3"/>
          <p:cNvGrpSpPr/>
          <p:nvPr/>
        </p:nvGrpSpPr>
        <p:grpSpPr>
          <a:xfrm rot="10800000">
            <a:off x="6534075" y="4330325"/>
            <a:ext cx="331225" cy="261600"/>
            <a:chOff x="771525" y="792050"/>
            <a:chExt cx="331225" cy="261600"/>
          </a:xfrm>
        </p:grpSpPr>
        <p:sp>
          <p:nvSpPr>
            <p:cNvPr id="110" name="Google Shape;110;p3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3"/>
          <p:cNvGrpSpPr/>
          <p:nvPr/>
        </p:nvGrpSpPr>
        <p:grpSpPr>
          <a:xfrm rot="5400000">
            <a:off x="3299785" y="4301574"/>
            <a:ext cx="200417" cy="257925"/>
            <a:chOff x="577635" y="3367537"/>
            <a:chExt cx="200417" cy="257925"/>
          </a:xfrm>
        </p:grpSpPr>
        <p:sp>
          <p:nvSpPr>
            <p:cNvPr id="114" name="Google Shape;114;p3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3"/>
          <p:cNvGrpSpPr/>
          <p:nvPr/>
        </p:nvGrpSpPr>
        <p:grpSpPr>
          <a:xfrm rot="-5400000" flipH="1">
            <a:off x="5428460" y="459199"/>
            <a:ext cx="200417" cy="257925"/>
            <a:chOff x="577635" y="3367537"/>
            <a:chExt cx="200417" cy="257925"/>
          </a:xfrm>
        </p:grpSpPr>
        <p:sp>
          <p:nvSpPr>
            <p:cNvPr id="117" name="Google Shape;117;p3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3"/>
          <p:cNvGrpSpPr/>
          <p:nvPr/>
        </p:nvGrpSpPr>
        <p:grpSpPr>
          <a:xfrm rot="983940" flipH="1">
            <a:off x="7897682" y="759060"/>
            <a:ext cx="636090" cy="939608"/>
            <a:chOff x="6703153" y="2291306"/>
            <a:chExt cx="1860974" cy="2748959"/>
          </a:xfrm>
        </p:grpSpPr>
        <p:sp>
          <p:nvSpPr>
            <p:cNvPr id="120" name="Google Shape;120;p3"/>
            <p:cNvSpPr/>
            <p:nvPr/>
          </p:nvSpPr>
          <p:spPr>
            <a:xfrm>
              <a:off x="6923774" y="2403429"/>
              <a:ext cx="1640353" cy="2636837"/>
            </a:xfrm>
            <a:custGeom>
              <a:avLst/>
              <a:gdLst/>
              <a:ahLst/>
              <a:cxnLst/>
              <a:rect l="l" t="t" r="r" b="b"/>
              <a:pathLst>
                <a:path w="74157" h="119206" extrusionOk="0">
                  <a:moveTo>
                    <a:pt x="41698" y="1"/>
                  </a:moveTo>
                  <a:cubicBezTo>
                    <a:pt x="39736" y="573"/>
                    <a:pt x="37855" y="1145"/>
                    <a:pt x="35975" y="1963"/>
                  </a:cubicBezTo>
                  <a:lnTo>
                    <a:pt x="35811" y="1963"/>
                  </a:lnTo>
                  <a:lnTo>
                    <a:pt x="35321" y="2127"/>
                  </a:lnTo>
                  <a:lnTo>
                    <a:pt x="35076" y="2208"/>
                  </a:lnTo>
                  <a:lnTo>
                    <a:pt x="34667" y="2372"/>
                  </a:lnTo>
                  <a:lnTo>
                    <a:pt x="34258" y="2535"/>
                  </a:lnTo>
                  <a:lnTo>
                    <a:pt x="33849" y="2699"/>
                  </a:lnTo>
                  <a:lnTo>
                    <a:pt x="33359" y="2944"/>
                  </a:lnTo>
                  <a:lnTo>
                    <a:pt x="33032" y="3108"/>
                  </a:lnTo>
                  <a:lnTo>
                    <a:pt x="32541" y="3271"/>
                  </a:lnTo>
                  <a:lnTo>
                    <a:pt x="32132" y="3516"/>
                  </a:lnTo>
                  <a:lnTo>
                    <a:pt x="31642" y="3762"/>
                  </a:lnTo>
                  <a:lnTo>
                    <a:pt x="31233" y="3925"/>
                  </a:lnTo>
                  <a:lnTo>
                    <a:pt x="30661" y="4171"/>
                  </a:lnTo>
                  <a:lnTo>
                    <a:pt x="30334" y="4334"/>
                  </a:lnTo>
                  <a:lnTo>
                    <a:pt x="29761" y="4661"/>
                  </a:lnTo>
                  <a:lnTo>
                    <a:pt x="29352" y="4825"/>
                  </a:lnTo>
                  <a:lnTo>
                    <a:pt x="28780" y="5152"/>
                  </a:lnTo>
                  <a:lnTo>
                    <a:pt x="28371" y="5315"/>
                  </a:lnTo>
                  <a:lnTo>
                    <a:pt x="27799" y="5642"/>
                  </a:lnTo>
                  <a:lnTo>
                    <a:pt x="27390" y="5887"/>
                  </a:lnTo>
                  <a:lnTo>
                    <a:pt x="26736" y="6214"/>
                  </a:lnTo>
                  <a:lnTo>
                    <a:pt x="26409" y="6460"/>
                  </a:lnTo>
                  <a:lnTo>
                    <a:pt x="25673" y="6869"/>
                  </a:lnTo>
                  <a:lnTo>
                    <a:pt x="25428" y="7032"/>
                  </a:lnTo>
                  <a:lnTo>
                    <a:pt x="24610" y="7523"/>
                  </a:lnTo>
                  <a:lnTo>
                    <a:pt x="24365" y="7686"/>
                  </a:lnTo>
                  <a:lnTo>
                    <a:pt x="23548" y="8177"/>
                  </a:lnTo>
                  <a:lnTo>
                    <a:pt x="23384" y="8340"/>
                  </a:lnTo>
                  <a:cubicBezTo>
                    <a:pt x="21912" y="9240"/>
                    <a:pt x="20522" y="10221"/>
                    <a:pt x="19133" y="11284"/>
                  </a:cubicBezTo>
                  <a:cubicBezTo>
                    <a:pt x="19051" y="11365"/>
                    <a:pt x="19051" y="11365"/>
                    <a:pt x="19051" y="11447"/>
                  </a:cubicBezTo>
                  <a:lnTo>
                    <a:pt x="18070" y="12183"/>
                  </a:lnTo>
                  <a:lnTo>
                    <a:pt x="17906" y="12346"/>
                  </a:lnTo>
                  <a:lnTo>
                    <a:pt x="17089" y="13001"/>
                  </a:lnTo>
                  <a:lnTo>
                    <a:pt x="16761" y="13246"/>
                  </a:lnTo>
                  <a:lnTo>
                    <a:pt x="16026" y="13900"/>
                  </a:lnTo>
                  <a:lnTo>
                    <a:pt x="15780" y="14227"/>
                  </a:lnTo>
                  <a:lnTo>
                    <a:pt x="15045" y="14881"/>
                  </a:lnTo>
                  <a:lnTo>
                    <a:pt x="14717" y="15126"/>
                  </a:lnTo>
                  <a:lnTo>
                    <a:pt x="14063" y="15862"/>
                  </a:lnTo>
                  <a:lnTo>
                    <a:pt x="13736" y="16189"/>
                  </a:lnTo>
                  <a:lnTo>
                    <a:pt x="13082" y="16843"/>
                  </a:lnTo>
                  <a:lnTo>
                    <a:pt x="12673" y="17170"/>
                  </a:lnTo>
                  <a:lnTo>
                    <a:pt x="12101" y="17906"/>
                  </a:lnTo>
                  <a:lnTo>
                    <a:pt x="11774" y="18233"/>
                  </a:lnTo>
                  <a:lnTo>
                    <a:pt x="11120" y="18969"/>
                  </a:lnTo>
                  <a:lnTo>
                    <a:pt x="10793" y="19378"/>
                  </a:lnTo>
                  <a:lnTo>
                    <a:pt x="10221" y="20114"/>
                  </a:lnTo>
                  <a:cubicBezTo>
                    <a:pt x="10139" y="20277"/>
                    <a:pt x="9975" y="20359"/>
                    <a:pt x="9894" y="20522"/>
                  </a:cubicBezTo>
                  <a:cubicBezTo>
                    <a:pt x="9730" y="20686"/>
                    <a:pt x="9485" y="21013"/>
                    <a:pt x="9321" y="21258"/>
                  </a:cubicBezTo>
                  <a:lnTo>
                    <a:pt x="8994" y="21667"/>
                  </a:lnTo>
                  <a:lnTo>
                    <a:pt x="8422" y="22485"/>
                  </a:lnTo>
                  <a:lnTo>
                    <a:pt x="8095" y="22893"/>
                  </a:lnTo>
                  <a:cubicBezTo>
                    <a:pt x="7931" y="23220"/>
                    <a:pt x="7768" y="23466"/>
                    <a:pt x="7523" y="23793"/>
                  </a:cubicBezTo>
                  <a:lnTo>
                    <a:pt x="7277" y="24202"/>
                  </a:lnTo>
                  <a:cubicBezTo>
                    <a:pt x="7114" y="24447"/>
                    <a:pt x="6869" y="24774"/>
                    <a:pt x="6705" y="25101"/>
                  </a:cubicBezTo>
                  <a:lnTo>
                    <a:pt x="6460" y="25428"/>
                  </a:lnTo>
                  <a:cubicBezTo>
                    <a:pt x="6296" y="25837"/>
                    <a:pt x="6051" y="26164"/>
                    <a:pt x="5887" y="26491"/>
                  </a:cubicBezTo>
                  <a:lnTo>
                    <a:pt x="5724" y="26736"/>
                  </a:lnTo>
                  <a:cubicBezTo>
                    <a:pt x="4988" y="28126"/>
                    <a:pt x="4334" y="29598"/>
                    <a:pt x="3680" y="31069"/>
                  </a:cubicBezTo>
                  <a:lnTo>
                    <a:pt x="3516" y="31478"/>
                  </a:lnTo>
                  <a:lnTo>
                    <a:pt x="3026" y="32705"/>
                  </a:lnTo>
                  <a:lnTo>
                    <a:pt x="2781" y="33277"/>
                  </a:lnTo>
                  <a:cubicBezTo>
                    <a:pt x="2699" y="33604"/>
                    <a:pt x="2535" y="33931"/>
                    <a:pt x="2454" y="34258"/>
                  </a:cubicBezTo>
                  <a:lnTo>
                    <a:pt x="2290" y="34830"/>
                  </a:lnTo>
                  <a:cubicBezTo>
                    <a:pt x="2127" y="35157"/>
                    <a:pt x="2045" y="35484"/>
                    <a:pt x="1963" y="35893"/>
                  </a:cubicBezTo>
                  <a:lnTo>
                    <a:pt x="1718" y="36547"/>
                  </a:lnTo>
                  <a:lnTo>
                    <a:pt x="1472" y="37528"/>
                  </a:lnTo>
                  <a:cubicBezTo>
                    <a:pt x="1391" y="37774"/>
                    <a:pt x="1391" y="38019"/>
                    <a:pt x="1309" y="38264"/>
                  </a:cubicBezTo>
                  <a:cubicBezTo>
                    <a:pt x="1227" y="38509"/>
                    <a:pt x="1145" y="38918"/>
                    <a:pt x="1064" y="39327"/>
                  </a:cubicBezTo>
                  <a:lnTo>
                    <a:pt x="982" y="39981"/>
                  </a:lnTo>
                  <a:cubicBezTo>
                    <a:pt x="900" y="40308"/>
                    <a:pt x="818" y="40635"/>
                    <a:pt x="737" y="40962"/>
                  </a:cubicBezTo>
                  <a:cubicBezTo>
                    <a:pt x="655" y="41289"/>
                    <a:pt x="655" y="41453"/>
                    <a:pt x="655" y="41698"/>
                  </a:cubicBezTo>
                  <a:cubicBezTo>
                    <a:pt x="573" y="42025"/>
                    <a:pt x="491" y="42434"/>
                    <a:pt x="491" y="42761"/>
                  </a:cubicBezTo>
                  <a:cubicBezTo>
                    <a:pt x="410" y="43088"/>
                    <a:pt x="410" y="43251"/>
                    <a:pt x="328" y="43579"/>
                  </a:cubicBezTo>
                  <a:lnTo>
                    <a:pt x="246" y="44560"/>
                  </a:lnTo>
                  <a:cubicBezTo>
                    <a:pt x="246" y="44887"/>
                    <a:pt x="164" y="45132"/>
                    <a:pt x="164" y="45377"/>
                  </a:cubicBezTo>
                  <a:cubicBezTo>
                    <a:pt x="164" y="45704"/>
                    <a:pt x="83" y="46113"/>
                    <a:pt x="83" y="46440"/>
                  </a:cubicBezTo>
                  <a:lnTo>
                    <a:pt x="1" y="47258"/>
                  </a:lnTo>
                  <a:lnTo>
                    <a:pt x="1" y="48402"/>
                  </a:lnTo>
                  <a:lnTo>
                    <a:pt x="1" y="49220"/>
                  </a:lnTo>
                  <a:lnTo>
                    <a:pt x="1" y="50365"/>
                  </a:lnTo>
                  <a:lnTo>
                    <a:pt x="1" y="51264"/>
                  </a:lnTo>
                  <a:lnTo>
                    <a:pt x="1" y="52409"/>
                  </a:lnTo>
                  <a:lnTo>
                    <a:pt x="1" y="53308"/>
                  </a:lnTo>
                  <a:cubicBezTo>
                    <a:pt x="1" y="53717"/>
                    <a:pt x="83" y="54125"/>
                    <a:pt x="83" y="54534"/>
                  </a:cubicBezTo>
                  <a:lnTo>
                    <a:pt x="164" y="55434"/>
                  </a:lnTo>
                  <a:lnTo>
                    <a:pt x="246" y="56742"/>
                  </a:lnTo>
                  <a:cubicBezTo>
                    <a:pt x="246" y="57069"/>
                    <a:pt x="328" y="57314"/>
                    <a:pt x="328" y="57559"/>
                  </a:cubicBezTo>
                  <a:cubicBezTo>
                    <a:pt x="328" y="58050"/>
                    <a:pt x="491" y="58622"/>
                    <a:pt x="573" y="59113"/>
                  </a:cubicBezTo>
                  <a:lnTo>
                    <a:pt x="655" y="59849"/>
                  </a:lnTo>
                  <a:cubicBezTo>
                    <a:pt x="737" y="60584"/>
                    <a:pt x="818" y="61320"/>
                    <a:pt x="982" y="62056"/>
                  </a:cubicBezTo>
                  <a:cubicBezTo>
                    <a:pt x="1227" y="63446"/>
                    <a:pt x="1472" y="64754"/>
                    <a:pt x="1799" y="65981"/>
                  </a:cubicBezTo>
                  <a:cubicBezTo>
                    <a:pt x="1881" y="66226"/>
                    <a:pt x="1881" y="66389"/>
                    <a:pt x="1963" y="66553"/>
                  </a:cubicBezTo>
                  <a:cubicBezTo>
                    <a:pt x="2208" y="67779"/>
                    <a:pt x="2535" y="69006"/>
                    <a:pt x="2862" y="70150"/>
                  </a:cubicBezTo>
                  <a:cubicBezTo>
                    <a:pt x="2944" y="70314"/>
                    <a:pt x="2944" y="70559"/>
                    <a:pt x="3026" y="70804"/>
                  </a:cubicBezTo>
                  <a:cubicBezTo>
                    <a:pt x="3353" y="71949"/>
                    <a:pt x="3762" y="73094"/>
                    <a:pt x="4089" y="74157"/>
                  </a:cubicBezTo>
                  <a:cubicBezTo>
                    <a:pt x="4089" y="74320"/>
                    <a:pt x="4170" y="74484"/>
                    <a:pt x="4252" y="74565"/>
                  </a:cubicBezTo>
                  <a:cubicBezTo>
                    <a:pt x="4661" y="75710"/>
                    <a:pt x="5070" y="76855"/>
                    <a:pt x="5479" y="77917"/>
                  </a:cubicBezTo>
                  <a:lnTo>
                    <a:pt x="5479" y="77999"/>
                  </a:lnTo>
                  <a:cubicBezTo>
                    <a:pt x="5969" y="79062"/>
                    <a:pt x="6378" y="80125"/>
                    <a:pt x="6869" y="81106"/>
                  </a:cubicBezTo>
                  <a:lnTo>
                    <a:pt x="7114" y="81597"/>
                  </a:lnTo>
                  <a:cubicBezTo>
                    <a:pt x="7604" y="82578"/>
                    <a:pt x="8177" y="83477"/>
                    <a:pt x="8586" y="84458"/>
                  </a:cubicBezTo>
                  <a:cubicBezTo>
                    <a:pt x="8667" y="84622"/>
                    <a:pt x="8749" y="84785"/>
                    <a:pt x="8913" y="84949"/>
                  </a:cubicBezTo>
                  <a:cubicBezTo>
                    <a:pt x="9403" y="85848"/>
                    <a:pt x="9894" y="86747"/>
                    <a:pt x="10466" y="87647"/>
                  </a:cubicBezTo>
                  <a:cubicBezTo>
                    <a:pt x="10548" y="87729"/>
                    <a:pt x="10630" y="87810"/>
                    <a:pt x="10711" y="87974"/>
                  </a:cubicBezTo>
                  <a:cubicBezTo>
                    <a:pt x="11202" y="88873"/>
                    <a:pt x="11774" y="89691"/>
                    <a:pt x="12346" y="90508"/>
                  </a:cubicBezTo>
                  <a:lnTo>
                    <a:pt x="12510" y="90672"/>
                  </a:lnTo>
                  <a:cubicBezTo>
                    <a:pt x="13082" y="91489"/>
                    <a:pt x="13655" y="92307"/>
                    <a:pt x="14309" y="93043"/>
                  </a:cubicBezTo>
                  <a:cubicBezTo>
                    <a:pt x="14390" y="93206"/>
                    <a:pt x="14472" y="93370"/>
                    <a:pt x="14636" y="93452"/>
                  </a:cubicBezTo>
                  <a:cubicBezTo>
                    <a:pt x="15208" y="94188"/>
                    <a:pt x="15862" y="94923"/>
                    <a:pt x="16434" y="95659"/>
                  </a:cubicBezTo>
                  <a:lnTo>
                    <a:pt x="16843" y="96068"/>
                  </a:lnTo>
                  <a:cubicBezTo>
                    <a:pt x="17416" y="96804"/>
                    <a:pt x="18070" y="97458"/>
                    <a:pt x="18724" y="98112"/>
                  </a:cubicBezTo>
                  <a:cubicBezTo>
                    <a:pt x="18805" y="98194"/>
                    <a:pt x="18887" y="98276"/>
                    <a:pt x="18969" y="98357"/>
                  </a:cubicBezTo>
                  <a:cubicBezTo>
                    <a:pt x="19623" y="99011"/>
                    <a:pt x="20277" y="99665"/>
                    <a:pt x="20931" y="100238"/>
                  </a:cubicBezTo>
                  <a:lnTo>
                    <a:pt x="21095" y="100401"/>
                  </a:lnTo>
                  <a:cubicBezTo>
                    <a:pt x="21831" y="101055"/>
                    <a:pt x="22485" y="101628"/>
                    <a:pt x="23139" y="102200"/>
                  </a:cubicBezTo>
                  <a:lnTo>
                    <a:pt x="23548" y="102527"/>
                  </a:lnTo>
                  <a:cubicBezTo>
                    <a:pt x="24202" y="103099"/>
                    <a:pt x="24856" y="103672"/>
                    <a:pt x="25592" y="104162"/>
                  </a:cubicBezTo>
                  <a:lnTo>
                    <a:pt x="26000" y="104489"/>
                  </a:lnTo>
                  <a:cubicBezTo>
                    <a:pt x="26654" y="104980"/>
                    <a:pt x="27390" y="105470"/>
                    <a:pt x="28044" y="106043"/>
                  </a:cubicBezTo>
                  <a:lnTo>
                    <a:pt x="28290" y="106124"/>
                  </a:lnTo>
                  <a:cubicBezTo>
                    <a:pt x="29025" y="106615"/>
                    <a:pt x="29680" y="107106"/>
                    <a:pt x="30334" y="107514"/>
                  </a:cubicBezTo>
                  <a:lnTo>
                    <a:pt x="30579" y="107678"/>
                  </a:lnTo>
                  <a:cubicBezTo>
                    <a:pt x="31315" y="108168"/>
                    <a:pt x="32051" y="108577"/>
                    <a:pt x="32705" y="108986"/>
                  </a:cubicBezTo>
                  <a:lnTo>
                    <a:pt x="33113" y="109231"/>
                  </a:lnTo>
                  <a:cubicBezTo>
                    <a:pt x="33849" y="109640"/>
                    <a:pt x="34503" y="110049"/>
                    <a:pt x="35157" y="110376"/>
                  </a:cubicBezTo>
                  <a:lnTo>
                    <a:pt x="35566" y="110621"/>
                  </a:lnTo>
                  <a:cubicBezTo>
                    <a:pt x="36302" y="110948"/>
                    <a:pt x="36956" y="111357"/>
                    <a:pt x="37692" y="111684"/>
                  </a:cubicBezTo>
                  <a:lnTo>
                    <a:pt x="37855" y="111766"/>
                  </a:lnTo>
                  <a:cubicBezTo>
                    <a:pt x="38591" y="112093"/>
                    <a:pt x="39245" y="112420"/>
                    <a:pt x="39899" y="112747"/>
                  </a:cubicBezTo>
                  <a:lnTo>
                    <a:pt x="40227" y="112829"/>
                  </a:lnTo>
                  <a:lnTo>
                    <a:pt x="42270" y="113728"/>
                  </a:lnTo>
                  <a:lnTo>
                    <a:pt x="42679" y="113892"/>
                  </a:lnTo>
                  <a:cubicBezTo>
                    <a:pt x="43333" y="114137"/>
                    <a:pt x="43987" y="114382"/>
                    <a:pt x="44642" y="114627"/>
                  </a:cubicBezTo>
                  <a:lnTo>
                    <a:pt x="44969" y="114791"/>
                  </a:lnTo>
                  <a:cubicBezTo>
                    <a:pt x="45623" y="115036"/>
                    <a:pt x="46277" y="115281"/>
                    <a:pt x="46931" y="115445"/>
                  </a:cubicBezTo>
                  <a:lnTo>
                    <a:pt x="47094" y="115445"/>
                  </a:lnTo>
                  <a:cubicBezTo>
                    <a:pt x="47667" y="115690"/>
                    <a:pt x="48321" y="115854"/>
                    <a:pt x="48893" y="116099"/>
                  </a:cubicBezTo>
                  <a:lnTo>
                    <a:pt x="49220" y="116181"/>
                  </a:lnTo>
                  <a:lnTo>
                    <a:pt x="50937" y="116671"/>
                  </a:lnTo>
                  <a:lnTo>
                    <a:pt x="51346" y="116835"/>
                  </a:lnTo>
                  <a:lnTo>
                    <a:pt x="52981" y="117244"/>
                  </a:lnTo>
                  <a:lnTo>
                    <a:pt x="53308" y="117325"/>
                  </a:lnTo>
                  <a:lnTo>
                    <a:pt x="54943" y="117734"/>
                  </a:lnTo>
                  <a:lnTo>
                    <a:pt x="55107" y="117734"/>
                  </a:lnTo>
                  <a:lnTo>
                    <a:pt x="56578" y="118061"/>
                  </a:lnTo>
                  <a:lnTo>
                    <a:pt x="56905" y="118061"/>
                  </a:lnTo>
                  <a:lnTo>
                    <a:pt x="58214" y="118388"/>
                  </a:lnTo>
                  <a:lnTo>
                    <a:pt x="58541" y="118388"/>
                  </a:lnTo>
                  <a:lnTo>
                    <a:pt x="59685" y="118634"/>
                  </a:lnTo>
                  <a:lnTo>
                    <a:pt x="59931" y="118634"/>
                  </a:lnTo>
                  <a:lnTo>
                    <a:pt x="60993" y="118797"/>
                  </a:lnTo>
                  <a:lnTo>
                    <a:pt x="61157" y="118797"/>
                  </a:lnTo>
                  <a:lnTo>
                    <a:pt x="61975" y="118879"/>
                  </a:lnTo>
                  <a:lnTo>
                    <a:pt x="62138" y="118879"/>
                  </a:lnTo>
                  <a:cubicBezTo>
                    <a:pt x="63773" y="119124"/>
                    <a:pt x="64673" y="119206"/>
                    <a:pt x="64673" y="119206"/>
                  </a:cubicBezTo>
                  <a:lnTo>
                    <a:pt x="65736" y="116835"/>
                  </a:lnTo>
                  <a:lnTo>
                    <a:pt x="74157" y="98030"/>
                  </a:lnTo>
                  <a:cubicBezTo>
                    <a:pt x="74157" y="98030"/>
                    <a:pt x="73748" y="97948"/>
                    <a:pt x="73176" y="97294"/>
                  </a:cubicBezTo>
                  <a:cubicBezTo>
                    <a:pt x="72603" y="96640"/>
                    <a:pt x="71786" y="95741"/>
                    <a:pt x="70886" y="94515"/>
                  </a:cubicBezTo>
                  <a:lnTo>
                    <a:pt x="70723" y="94351"/>
                  </a:lnTo>
                  <a:lnTo>
                    <a:pt x="70314" y="93861"/>
                  </a:lnTo>
                  <a:lnTo>
                    <a:pt x="70069" y="93533"/>
                  </a:lnTo>
                  <a:cubicBezTo>
                    <a:pt x="69987" y="93370"/>
                    <a:pt x="69824" y="93206"/>
                    <a:pt x="69742" y="93043"/>
                  </a:cubicBezTo>
                  <a:lnTo>
                    <a:pt x="69333" y="92552"/>
                  </a:lnTo>
                  <a:lnTo>
                    <a:pt x="69006" y="92144"/>
                  </a:lnTo>
                  <a:lnTo>
                    <a:pt x="68515" y="91408"/>
                  </a:lnTo>
                  <a:cubicBezTo>
                    <a:pt x="68434" y="91326"/>
                    <a:pt x="68352" y="91244"/>
                    <a:pt x="68270" y="91081"/>
                  </a:cubicBezTo>
                  <a:lnTo>
                    <a:pt x="67534" y="90100"/>
                  </a:lnTo>
                  <a:lnTo>
                    <a:pt x="67534" y="90018"/>
                  </a:lnTo>
                  <a:cubicBezTo>
                    <a:pt x="67207" y="89609"/>
                    <a:pt x="66962" y="89200"/>
                    <a:pt x="66635" y="88791"/>
                  </a:cubicBezTo>
                  <a:cubicBezTo>
                    <a:pt x="66390" y="88383"/>
                    <a:pt x="66144" y="87974"/>
                    <a:pt x="65817" y="87565"/>
                  </a:cubicBezTo>
                  <a:lnTo>
                    <a:pt x="65654" y="87320"/>
                  </a:lnTo>
                  <a:cubicBezTo>
                    <a:pt x="65408" y="86993"/>
                    <a:pt x="65163" y="86584"/>
                    <a:pt x="65000" y="86257"/>
                  </a:cubicBezTo>
                  <a:lnTo>
                    <a:pt x="64754" y="86012"/>
                  </a:lnTo>
                  <a:cubicBezTo>
                    <a:pt x="64509" y="85603"/>
                    <a:pt x="64264" y="85276"/>
                    <a:pt x="64100" y="84867"/>
                  </a:cubicBezTo>
                  <a:cubicBezTo>
                    <a:pt x="64019" y="84785"/>
                    <a:pt x="63937" y="84703"/>
                    <a:pt x="63855" y="84540"/>
                  </a:cubicBezTo>
                  <a:cubicBezTo>
                    <a:pt x="63610" y="84213"/>
                    <a:pt x="63364" y="83804"/>
                    <a:pt x="63119" y="83395"/>
                  </a:cubicBezTo>
                  <a:lnTo>
                    <a:pt x="62956" y="83150"/>
                  </a:lnTo>
                  <a:cubicBezTo>
                    <a:pt x="62056" y="81678"/>
                    <a:pt x="61157" y="80043"/>
                    <a:pt x="60258" y="78408"/>
                  </a:cubicBezTo>
                  <a:cubicBezTo>
                    <a:pt x="60176" y="78326"/>
                    <a:pt x="60176" y="78244"/>
                    <a:pt x="60094" y="78081"/>
                  </a:cubicBezTo>
                  <a:cubicBezTo>
                    <a:pt x="59849" y="77672"/>
                    <a:pt x="59604" y="77263"/>
                    <a:pt x="59440" y="76773"/>
                  </a:cubicBezTo>
                  <a:lnTo>
                    <a:pt x="59195" y="76364"/>
                  </a:lnTo>
                  <a:lnTo>
                    <a:pt x="58541" y="75138"/>
                  </a:lnTo>
                  <a:lnTo>
                    <a:pt x="58295" y="74565"/>
                  </a:lnTo>
                  <a:cubicBezTo>
                    <a:pt x="58132" y="74157"/>
                    <a:pt x="57887" y="73748"/>
                    <a:pt x="57723" y="73339"/>
                  </a:cubicBezTo>
                  <a:cubicBezTo>
                    <a:pt x="57641" y="73175"/>
                    <a:pt x="57560" y="73012"/>
                    <a:pt x="57478" y="72848"/>
                  </a:cubicBezTo>
                  <a:cubicBezTo>
                    <a:pt x="57233" y="72358"/>
                    <a:pt x="57069" y="71785"/>
                    <a:pt x="56824" y="71377"/>
                  </a:cubicBezTo>
                  <a:cubicBezTo>
                    <a:pt x="56824" y="71295"/>
                    <a:pt x="56742" y="71131"/>
                    <a:pt x="56660" y="71050"/>
                  </a:cubicBezTo>
                  <a:cubicBezTo>
                    <a:pt x="56170" y="69823"/>
                    <a:pt x="55679" y="68597"/>
                    <a:pt x="55189" y="67370"/>
                  </a:cubicBezTo>
                  <a:cubicBezTo>
                    <a:pt x="55189" y="67207"/>
                    <a:pt x="55107" y="67043"/>
                    <a:pt x="55025" y="66880"/>
                  </a:cubicBezTo>
                  <a:cubicBezTo>
                    <a:pt x="54861" y="66389"/>
                    <a:pt x="54698" y="65981"/>
                    <a:pt x="54534" y="65490"/>
                  </a:cubicBezTo>
                  <a:cubicBezTo>
                    <a:pt x="54453" y="65326"/>
                    <a:pt x="54371" y="65081"/>
                    <a:pt x="54371" y="64836"/>
                  </a:cubicBezTo>
                  <a:lnTo>
                    <a:pt x="53962" y="63610"/>
                  </a:lnTo>
                  <a:lnTo>
                    <a:pt x="53717" y="62874"/>
                  </a:lnTo>
                  <a:cubicBezTo>
                    <a:pt x="53635" y="62465"/>
                    <a:pt x="53472" y="62056"/>
                    <a:pt x="53390" y="61647"/>
                  </a:cubicBezTo>
                  <a:cubicBezTo>
                    <a:pt x="53308" y="61402"/>
                    <a:pt x="53226" y="61157"/>
                    <a:pt x="53145" y="60911"/>
                  </a:cubicBezTo>
                  <a:cubicBezTo>
                    <a:pt x="53063" y="60503"/>
                    <a:pt x="52899" y="60012"/>
                    <a:pt x="52817" y="59603"/>
                  </a:cubicBezTo>
                  <a:cubicBezTo>
                    <a:pt x="52817" y="59358"/>
                    <a:pt x="52736" y="59195"/>
                    <a:pt x="52654" y="58949"/>
                  </a:cubicBezTo>
                  <a:cubicBezTo>
                    <a:pt x="52490" y="58295"/>
                    <a:pt x="52409" y="57641"/>
                    <a:pt x="52245" y="56987"/>
                  </a:cubicBezTo>
                  <a:cubicBezTo>
                    <a:pt x="49629" y="42843"/>
                    <a:pt x="50446" y="28290"/>
                    <a:pt x="54616" y="14472"/>
                  </a:cubicBezTo>
                  <a:lnTo>
                    <a:pt x="44805" y="3516"/>
                  </a:lnTo>
                  <a:lnTo>
                    <a:pt x="4178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703153" y="2293120"/>
              <a:ext cx="1813973" cy="2640464"/>
            </a:xfrm>
            <a:custGeom>
              <a:avLst/>
              <a:gdLst/>
              <a:ahLst/>
              <a:cxnLst/>
              <a:rect l="l" t="t" r="r" b="b"/>
              <a:pathLst>
                <a:path w="82006" h="119370" extrusionOk="0">
                  <a:moveTo>
                    <a:pt x="72521" y="119369"/>
                  </a:moveTo>
                  <a:lnTo>
                    <a:pt x="82005" y="98193"/>
                  </a:lnTo>
                  <a:cubicBezTo>
                    <a:pt x="82005" y="98193"/>
                    <a:pt x="64590" y="79471"/>
                    <a:pt x="60093" y="56823"/>
                  </a:cubicBezTo>
                  <a:cubicBezTo>
                    <a:pt x="57559" y="42679"/>
                    <a:pt x="58295" y="28126"/>
                    <a:pt x="62464" y="14308"/>
                  </a:cubicBezTo>
                  <a:lnTo>
                    <a:pt x="49628" y="0"/>
                  </a:lnTo>
                  <a:cubicBezTo>
                    <a:pt x="49628" y="0"/>
                    <a:pt x="0" y="11774"/>
                    <a:pt x="8912" y="62056"/>
                  </a:cubicBezTo>
                  <a:cubicBezTo>
                    <a:pt x="18478" y="116017"/>
                    <a:pt x="72521" y="119369"/>
                    <a:pt x="72521" y="119369"/>
                  </a:cubicBezTo>
                  <a:close/>
                </a:path>
              </a:pathLst>
            </a:custGeom>
            <a:solidFill>
              <a:srgbClr val="F6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703153" y="2293120"/>
              <a:ext cx="1813973" cy="2640464"/>
            </a:xfrm>
            <a:custGeom>
              <a:avLst/>
              <a:gdLst/>
              <a:ahLst/>
              <a:cxnLst/>
              <a:rect l="l" t="t" r="r" b="b"/>
              <a:pathLst>
                <a:path w="82006" h="119370" extrusionOk="0">
                  <a:moveTo>
                    <a:pt x="49628" y="0"/>
                  </a:moveTo>
                  <a:cubicBezTo>
                    <a:pt x="49628" y="0"/>
                    <a:pt x="0" y="11774"/>
                    <a:pt x="8912" y="62056"/>
                  </a:cubicBezTo>
                  <a:cubicBezTo>
                    <a:pt x="18478" y="116017"/>
                    <a:pt x="72521" y="119369"/>
                    <a:pt x="72521" y="119369"/>
                  </a:cubicBezTo>
                  <a:lnTo>
                    <a:pt x="82005" y="98193"/>
                  </a:lnTo>
                  <a:cubicBezTo>
                    <a:pt x="82005" y="98193"/>
                    <a:pt x="64590" y="79471"/>
                    <a:pt x="60093" y="56823"/>
                  </a:cubicBezTo>
                  <a:cubicBezTo>
                    <a:pt x="57559" y="42679"/>
                    <a:pt x="58295" y="28126"/>
                    <a:pt x="62464" y="14308"/>
                  </a:cubicBezTo>
                  <a:lnTo>
                    <a:pt x="496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7598356" y="2291306"/>
              <a:ext cx="898846" cy="2150352"/>
            </a:xfrm>
            <a:custGeom>
              <a:avLst/>
              <a:gdLst/>
              <a:ahLst/>
              <a:cxnLst/>
              <a:rect l="l" t="t" r="r" b="b"/>
              <a:pathLst>
                <a:path w="40635" h="97213" extrusionOk="0">
                  <a:moveTo>
                    <a:pt x="9157" y="1"/>
                  </a:moveTo>
                  <a:lnTo>
                    <a:pt x="8748" y="164"/>
                  </a:lnTo>
                  <a:cubicBezTo>
                    <a:pt x="4497" y="9240"/>
                    <a:pt x="0" y="25591"/>
                    <a:pt x="4088" y="50446"/>
                  </a:cubicBezTo>
                  <a:cubicBezTo>
                    <a:pt x="9239" y="81351"/>
                    <a:pt x="30496" y="93206"/>
                    <a:pt x="40635" y="97213"/>
                  </a:cubicBezTo>
                  <a:cubicBezTo>
                    <a:pt x="36955" y="92961"/>
                    <a:pt x="23465" y="76364"/>
                    <a:pt x="19622" y="56905"/>
                  </a:cubicBezTo>
                  <a:cubicBezTo>
                    <a:pt x="17088" y="42761"/>
                    <a:pt x="17824" y="28208"/>
                    <a:pt x="21993" y="14390"/>
                  </a:cubicBezTo>
                  <a:lnTo>
                    <a:pt x="915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016107" y="4260718"/>
              <a:ext cx="378009" cy="227902"/>
            </a:xfrm>
            <a:custGeom>
              <a:avLst/>
              <a:gdLst/>
              <a:ahLst/>
              <a:cxnLst/>
              <a:rect l="l" t="t" r="r" b="b"/>
              <a:pathLst>
                <a:path w="17089" h="10303" extrusionOk="0">
                  <a:moveTo>
                    <a:pt x="655" y="818"/>
                  </a:moveTo>
                  <a:cubicBezTo>
                    <a:pt x="1227" y="1"/>
                    <a:pt x="3353" y="409"/>
                    <a:pt x="5478" y="1881"/>
                  </a:cubicBezTo>
                  <a:cubicBezTo>
                    <a:pt x="7522" y="3271"/>
                    <a:pt x="8749" y="5151"/>
                    <a:pt x="8177" y="5969"/>
                  </a:cubicBezTo>
                  <a:cubicBezTo>
                    <a:pt x="7604" y="6787"/>
                    <a:pt x="5478" y="6296"/>
                    <a:pt x="3353" y="4906"/>
                  </a:cubicBezTo>
                  <a:cubicBezTo>
                    <a:pt x="1227" y="3516"/>
                    <a:pt x="1" y="1718"/>
                    <a:pt x="655" y="818"/>
                  </a:cubicBezTo>
                  <a:close/>
                  <a:moveTo>
                    <a:pt x="16843" y="9403"/>
                  </a:moveTo>
                  <a:cubicBezTo>
                    <a:pt x="17088" y="8667"/>
                    <a:pt x="15862" y="7686"/>
                    <a:pt x="13981" y="7114"/>
                  </a:cubicBezTo>
                  <a:cubicBezTo>
                    <a:pt x="12101" y="6623"/>
                    <a:pt x="10548" y="6787"/>
                    <a:pt x="10302" y="7522"/>
                  </a:cubicBezTo>
                  <a:cubicBezTo>
                    <a:pt x="10139" y="8258"/>
                    <a:pt x="11365" y="9239"/>
                    <a:pt x="13164" y="9812"/>
                  </a:cubicBezTo>
                  <a:cubicBezTo>
                    <a:pt x="15044" y="10302"/>
                    <a:pt x="16598" y="10139"/>
                    <a:pt x="16843" y="94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6703153" y="2293120"/>
              <a:ext cx="1549926" cy="2635023"/>
            </a:xfrm>
            <a:custGeom>
              <a:avLst/>
              <a:gdLst/>
              <a:ahLst/>
              <a:cxnLst/>
              <a:rect l="l" t="t" r="r" b="b"/>
              <a:pathLst>
                <a:path w="70069" h="119124" extrusionOk="0">
                  <a:moveTo>
                    <a:pt x="49628" y="0"/>
                  </a:moveTo>
                  <a:cubicBezTo>
                    <a:pt x="49628" y="0"/>
                    <a:pt x="0" y="11774"/>
                    <a:pt x="8912" y="62056"/>
                  </a:cubicBezTo>
                  <a:cubicBezTo>
                    <a:pt x="17251" y="108986"/>
                    <a:pt x="59276" y="117652"/>
                    <a:pt x="70068" y="119124"/>
                  </a:cubicBezTo>
                  <a:cubicBezTo>
                    <a:pt x="53716" y="114954"/>
                    <a:pt x="24283" y="102118"/>
                    <a:pt x="17497" y="63691"/>
                  </a:cubicBezTo>
                  <a:cubicBezTo>
                    <a:pt x="16188" y="56741"/>
                    <a:pt x="16107" y="49628"/>
                    <a:pt x="17333" y="42679"/>
                  </a:cubicBezTo>
                  <a:lnTo>
                    <a:pt x="17333" y="42679"/>
                  </a:lnTo>
                  <a:cubicBezTo>
                    <a:pt x="17443" y="42701"/>
                    <a:pt x="17558" y="42711"/>
                    <a:pt x="17676" y="42711"/>
                  </a:cubicBezTo>
                  <a:cubicBezTo>
                    <a:pt x="17999" y="42711"/>
                    <a:pt x="18342" y="42635"/>
                    <a:pt x="18641" y="42515"/>
                  </a:cubicBezTo>
                  <a:cubicBezTo>
                    <a:pt x="20522" y="41698"/>
                    <a:pt x="20195" y="38918"/>
                    <a:pt x="18232" y="38591"/>
                  </a:cubicBezTo>
                  <a:cubicBezTo>
                    <a:pt x="18968" y="35729"/>
                    <a:pt x="19949" y="32949"/>
                    <a:pt x="21258" y="30333"/>
                  </a:cubicBezTo>
                  <a:cubicBezTo>
                    <a:pt x="21585" y="30333"/>
                    <a:pt x="21912" y="30333"/>
                    <a:pt x="22239" y="30170"/>
                  </a:cubicBezTo>
                  <a:cubicBezTo>
                    <a:pt x="22975" y="29843"/>
                    <a:pt x="23302" y="28862"/>
                    <a:pt x="22893" y="28126"/>
                  </a:cubicBezTo>
                  <a:cubicBezTo>
                    <a:pt x="22811" y="27962"/>
                    <a:pt x="22729" y="27880"/>
                    <a:pt x="22647" y="27717"/>
                  </a:cubicBezTo>
                  <a:cubicBezTo>
                    <a:pt x="25427" y="22893"/>
                    <a:pt x="29107" y="18478"/>
                    <a:pt x="33358" y="14799"/>
                  </a:cubicBezTo>
                  <a:cubicBezTo>
                    <a:pt x="33358" y="15044"/>
                    <a:pt x="33358" y="15289"/>
                    <a:pt x="33522" y="15535"/>
                  </a:cubicBezTo>
                  <a:cubicBezTo>
                    <a:pt x="33793" y="16078"/>
                    <a:pt x="34341" y="16371"/>
                    <a:pt x="34887" y="16371"/>
                  </a:cubicBezTo>
                  <a:cubicBezTo>
                    <a:pt x="35326" y="16371"/>
                    <a:pt x="35764" y="16181"/>
                    <a:pt x="36056" y="15780"/>
                  </a:cubicBezTo>
                  <a:cubicBezTo>
                    <a:pt x="36792" y="14881"/>
                    <a:pt x="36301" y="13573"/>
                    <a:pt x="35157" y="13327"/>
                  </a:cubicBezTo>
                  <a:cubicBezTo>
                    <a:pt x="40471" y="9158"/>
                    <a:pt x="46358" y="5805"/>
                    <a:pt x="52735" y="3434"/>
                  </a:cubicBezTo>
                  <a:lnTo>
                    <a:pt x="496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449226" y="2773108"/>
              <a:ext cx="46054" cy="36830"/>
            </a:xfrm>
            <a:custGeom>
              <a:avLst/>
              <a:gdLst/>
              <a:ahLst/>
              <a:cxnLst/>
              <a:rect l="l" t="t" r="r" b="b"/>
              <a:pathLst>
                <a:path w="2082" h="1665" extrusionOk="0">
                  <a:moveTo>
                    <a:pt x="1002" y="0"/>
                  </a:moveTo>
                  <a:cubicBezTo>
                    <a:pt x="452" y="0"/>
                    <a:pt x="0" y="627"/>
                    <a:pt x="283" y="1193"/>
                  </a:cubicBezTo>
                  <a:cubicBezTo>
                    <a:pt x="404" y="1496"/>
                    <a:pt x="706" y="1665"/>
                    <a:pt x="1053" y="1665"/>
                  </a:cubicBezTo>
                  <a:cubicBezTo>
                    <a:pt x="1174" y="1665"/>
                    <a:pt x="1301" y="1644"/>
                    <a:pt x="1428" y="1602"/>
                  </a:cubicBezTo>
                  <a:cubicBezTo>
                    <a:pt x="2082" y="1193"/>
                    <a:pt x="2000" y="294"/>
                    <a:pt x="1264" y="48"/>
                  </a:cubicBezTo>
                  <a:cubicBezTo>
                    <a:pt x="1176" y="15"/>
                    <a:pt x="1088" y="0"/>
                    <a:pt x="100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344113" y="2817303"/>
              <a:ext cx="78238" cy="62577"/>
            </a:xfrm>
            <a:custGeom>
              <a:avLst/>
              <a:gdLst/>
              <a:ahLst/>
              <a:cxnLst/>
              <a:rect l="l" t="t" r="r" b="b"/>
              <a:pathLst>
                <a:path w="3537" h="2829" extrusionOk="0">
                  <a:moveTo>
                    <a:pt x="1775" y="0"/>
                  </a:moveTo>
                  <a:cubicBezTo>
                    <a:pt x="878" y="0"/>
                    <a:pt x="0" y="899"/>
                    <a:pt x="538" y="1975"/>
                  </a:cubicBezTo>
                  <a:lnTo>
                    <a:pt x="538" y="2057"/>
                  </a:lnTo>
                  <a:cubicBezTo>
                    <a:pt x="811" y="2602"/>
                    <a:pt x="1265" y="2829"/>
                    <a:pt x="1719" y="2829"/>
                  </a:cubicBezTo>
                  <a:cubicBezTo>
                    <a:pt x="2628" y="2829"/>
                    <a:pt x="3536" y="1920"/>
                    <a:pt x="2991" y="830"/>
                  </a:cubicBezTo>
                  <a:cubicBezTo>
                    <a:pt x="2711" y="243"/>
                    <a:pt x="2241" y="0"/>
                    <a:pt x="1775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7274459" y="3293022"/>
              <a:ext cx="68904" cy="54747"/>
            </a:xfrm>
            <a:custGeom>
              <a:avLst/>
              <a:gdLst/>
              <a:ahLst/>
              <a:cxnLst/>
              <a:rect l="l" t="t" r="r" b="b"/>
              <a:pathLst>
                <a:path w="3115" h="2475" extrusionOk="0">
                  <a:moveTo>
                    <a:pt x="1502" y="1"/>
                  </a:moveTo>
                  <a:cubicBezTo>
                    <a:pt x="646" y="1"/>
                    <a:pt x="0" y="904"/>
                    <a:pt x="417" y="1807"/>
                  </a:cubicBezTo>
                  <a:cubicBezTo>
                    <a:pt x="658" y="2230"/>
                    <a:pt x="1123" y="2474"/>
                    <a:pt x="1613" y="2474"/>
                  </a:cubicBezTo>
                  <a:cubicBezTo>
                    <a:pt x="1786" y="2474"/>
                    <a:pt x="1963" y="2444"/>
                    <a:pt x="2134" y="2379"/>
                  </a:cubicBezTo>
                  <a:cubicBezTo>
                    <a:pt x="3115" y="1889"/>
                    <a:pt x="3033" y="417"/>
                    <a:pt x="1970" y="90"/>
                  </a:cubicBezTo>
                  <a:cubicBezTo>
                    <a:pt x="1811" y="29"/>
                    <a:pt x="1653" y="1"/>
                    <a:pt x="15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092016" y="3400632"/>
              <a:ext cx="72266" cy="56428"/>
            </a:xfrm>
            <a:custGeom>
              <a:avLst/>
              <a:gdLst/>
              <a:ahLst/>
              <a:cxnLst/>
              <a:rect l="l" t="t" r="r" b="b"/>
              <a:pathLst>
                <a:path w="3267" h="2551" extrusionOk="0">
                  <a:moveTo>
                    <a:pt x="1685" y="0"/>
                  </a:moveTo>
                  <a:cubicBezTo>
                    <a:pt x="846" y="0"/>
                    <a:pt x="0" y="816"/>
                    <a:pt x="489" y="1848"/>
                  </a:cubicBezTo>
                  <a:cubicBezTo>
                    <a:pt x="736" y="2342"/>
                    <a:pt x="1158" y="2550"/>
                    <a:pt x="1582" y="2550"/>
                  </a:cubicBezTo>
                  <a:cubicBezTo>
                    <a:pt x="2421" y="2550"/>
                    <a:pt x="3267" y="1735"/>
                    <a:pt x="2778" y="703"/>
                  </a:cubicBezTo>
                  <a:cubicBezTo>
                    <a:pt x="2531" y="209"/>
                    <a:pt x="2109" y="0"/>
                    <a:pt x="1685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179322" y="3038783"/>
              <a:ext cx="111595" cy="90183"/>
            </a:xfrm>
            <a:custGeom>
              <a:avLst/>
              <a:gdLst/>
              <a:ahLst/>
              <a:cxnLst/>
              <a:rect l="l" t="t" r="r" b="b"/>
              <a:pathLst>
                <a:path w="5045" h="4077" extrusionOk="0">
                  <a:moveTo>
                    <a:pt x="2437" y="0"/>
                  </a:moveTo>
                  <a:cubicBezTo>
                    <a:pt x="1046" y="0"/>
                    <a:pt x="0" y="1519"/>
                    <a:pt x="630" y="2918"/>
                  </a:cubicBezTo>
                  <a:cubicBezTo>
                    <a:pt x="970" y="3654"/>
                    <a:pt x="1662" y="4076"/>
                    <a:pt x="2409" y="4076"/>
                  </a:cubicBezTo>
                  <a:cubicBezTo>
                    <a:pt x="2741" y="4076"/>
                    <a:pt x="3083" y="3993"/>
                    <a:pt x="3410" y="3817"/>
                  </a:cubicBezTo>
                  <a:cubicBezTo>
                    <a:pt x="5045" y="2999"/>
                    <a:pt x="4881" y="710"/>
                    <a:pt x="3164" y="138"/>
                  </a:cubicBezTo>
                  <a:cubicBezTo>
                    <a:pt x="2916" y="43"/>
                    <a:pt x="2672" y="0"/>
                    <a:pt x="243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6713992" y="2293120"/>
              <a:ext cx="1616839" cy="2640464"/>
            </a:xfrm>
            <a:custGeom>
              <a:avLst/>
              <a:gdLst/>
              <a:ahLst/>
              <a:cxnLst/>
              <a:rect l="l" t="t" r="r" b="b"/>
              <a:pathLst>
                <a:path w="73094" h="119370" extrusionOk="0">
                  <a:moveTo>
                    <a:pt x="48729" y="0"/>
                  </a:moveTo>
                  <a:lnTo>
                    <a:pt x="48729" y="0"/>
                  </a:lnTo>
                  <a:cubicBezTo>
                    <a:pt x="43906" y="1309"/>
                    <a:pt x="1" y="14472"/>
                    <a:pt x="8422" y="62056"/>
                  </a:cubicBezTo>
                  <a:cubicBezTo>
                    <a:pt x="17988" y="116017"/>
                    <a:pt x="72031" y="119369"/>
                    <a:pt x="72031" y="119369"/>
                  </a:cubicBezTo>
                  <a:lnTo>
                    <a:pt x="73094" y="117080"/>
                  </a:lnTo>
                  <a:cubicBezTo>
                    <a:pt x="60094" y="114954"/>
                    <a:pt x="21667" y="104979"/>
                    <a:pt x="13736" y="60257"/>
                  </a:cubicBezTo>
                  <a:cubicBezTo>
                    <a:pt x="6787" y="20767"/>
                    <a:pt x="35975" y="4988"/>
                    <a:pt x="48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7714086" y="3038208"/>
              <a:ext cx="142895" cy="262255"/>
            </a:xfrm>
            <a:custGeom>
              <a:avLst/>
              <a:gdLst/>
              <a:ahLst/>
              <a:cxnLst/>
              <a:rect l="l" t="t" r="r" b="b"/>
              <a:pathLst>
                <a:path w="6460" h="11856" extrusionOk="0">
                  <a:moveTo>
                    <a:pt x="2535" y="0"/>
                  </a:moveTo>
                  <a:cubicBezTo>
                    <a:pt x="1" y="246"/>
                    <a:pt x="3843" y="11855"/>
                    <a:pt x="3843" y="11855"/>
                  </a:cubicBezTo>
                  <a:lnTo>
                    <a:pt x="3843" y="11774"/>
                  </a:lnTo>
                  <a:cubicBezTo>
                    <a:pt x="3925" y="11692"/>
                    <a:pt x="3925" y="11610"/>
                    <a:pt x="3925" y="11528"/>
                  </a:cubicBezTo>
                  <a:cubicBezTo>
                    <a:pt x="4089" y="11120"/>
                    <a:pt x="4252" y="10547"/>
                    <a:pt x="4498" y="9893"/>
                  </a:cubicBezTo>
                  <a:lnTo>
                    <a:pt x="4661" y="9321"/>
                  </a:lnTo>
                  <a:cubicBezTo>
                    <a:pt x="5560" y="6132"/>
                    <a:pt x="6460" y="1145"/>
                    <a:pt x="3925" y="164"/>
                  </a:cubicBezTo>
                  <a:cubicBezTo>
                    <a:pt x="3762" y="82"/>
                    <a:pt x="3598" y="0"/>
                    <a:pt x="3353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7739413" y="3041393"/>
              <a:ext cx="186958" cy="266303"/>
            </a:xfrm>
            <a:custGeom>
              <a:avLst/>
              <a:gdLst/>
              <a:ahLst/>
              <a:cxnLst/>
              <a:rect l="l" t="t" r="r" b="b"/>
              <a:pathLst>
                <a:path w="8452" h="12039" extrusionOk="0">
                  <a:moveTo>
                    <a:pt x="2928" y="1"/>
                  </a:moveTo>
                  <a:cubicBezTo>
                    <a:pt x="2802" y="1"/>
                    <a:pt x="2671" y="7"/>
                    <a:pt x="2535" y="20"/>
                  </a:cubicBezTo>
                  <a:cubicBezTo>
                    <a:pt x="0" y="265"/>
                    <a:pt x="3761" y="12038"/>
                    <a:pt x="3761" y="12038"/>
                  </a:cubicBezTo>
                  <a:cubicBezTo>
                    <a:pt x="3761" y="12038"/>
                    <a:pt x="8451" y="1"/>
                    <a:pt x="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737843" y="3040022"/>
              <a:ext cx="101287" cy="265860"/>
            </a:xfrm>
            <a:custGeom>
              <a:avLst/>
              <a:gdLst/>
              <a:ahLst/>
              <a:cxnLst/>
              <a:rect l="l" t="t" r="r" b="b"/>
              <a:pathLst>
                <a:path w="4579" h="12019" extrusionOk="0">
                  <a:moveTo>
                    <a:pt x="3925" y="245"/>
                  </a:moveTo>
                  <a:cubicBezTo>
                    <a:pt x="3843" y="327"/>
                    <a:pt x="3761" y="491"/>
                    <a:pt x="3679" y="654"/>
                  </a:cubicBezTo>
                  <a:cubicBezTo>
                    <a:pt x="3679" y="736"/>
                    <a:pt x="3679" y="899"/>
                    <a:pt x="3598" y="981"/>
                  </a:cubicBezTo>
                  <a:cubicBezTo>
                    <a:pt x="2698" y="3434"/>
                    <a:pt x="2943" y="6214"/>
                    <a:pt x="4088" y="8503"/>
                  </a:cubicBezTo>
                  <a:lnTo>
                    <a:pt x="4579" y="9321"/>
                  </a:lnTo>
                  <a:cubicBezTo>
                    <a:pt x="4170" y="10874"/>
                    <a:pt x="3761" y="12019"/>
                    <a:pt x="3761" y="12019"/>
                  </a:cubicBezTo>
                  <a:cubicBezTo>
                    <a:pt x="3761" y="12019"/>
                    <a:pt x="0" y="245"/>
                    <a:pt x="2535" y="0"/>
                  </a:cubicBezTo>
                  <a:cubicBezTo>
                    <a:pt x="2943" y="0"/>
                    <a:pt x="3434" y="82"/>
                    <a:pt x="3925" y="24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840676" y="2582462"/>
              <a:ext cx="142895" cy="260463"/>
            </a:xfrm>
            <a:custGeom>
              <a:avLst/>
              <a:gdLst/>
              <a:ahLst/>
              <a:cxnLst/>
              <a:rect l="l" t="t" r="r" b="b"/>
              <a:pathLst>
                <a:path w="6460" h="11775" extrusionOk="0">
                  <a:moveTo>
                    <a:pt x="2535" y="1"/>
                  </a:moveTo>
                  <a:cubicBezTo>
                    <a:pt x="1" y="246"/>
                    <a:pt x="3844" y="11774"/>
                    <a:pt x="3844" y="11774"/>
                  </a:cubicBezTo>
                  <a:cubicBezTo>
                    <a:pt x="3844" y="11774"/>
                    <a:pt x="3844" y="11693"/>
                    <a:pt x="3844" y="11693"/>
                  </a:cubicBezTo>
                  <a:cubicBezTo>
                    <a:pt x="3844" y="11611"/>
                    <a:pt x="3925" y="11529"/>
                    <a:pt x="3925" y="11447"/>
                  </a:cubicBezTo>
                  <a:cubicBezTo>
                    <a:pt x="4089" y="11120"/>
                    <a:pt x="4252" y="10548"/>
                    <a:pt x="4498" y="9812"/>
                  </a:cubicBezTo>
                  <a:lnTo>
                    <a:pt x="4661" y="9240"/>
                  </a:lnTo>
                  <a:cubicBezTo>
                    <a:pt x="5561" y="6133"/>
                    <a:pt x="6460" y="1146"/>
                    <a:pt x="3925" y="164"/>
                  </a:cubicBezTo>
                  <a:cubicBezTo>
                    <a:pt x="3762" y="83"/>
                    <a:pt x="3517" y="1"/>
                    <a:pt x="335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866003" y="2585670"/>
              <a:ext cx="186958" cy="266303"/>
            </a:xfrm>
            <a:custGeom>
              <a:avLst/>
              <a:gdLst/>
              <a:ahLst/>
              <a:cxnLst/>
              <a:rect l="l" t="t" r="r" b="b"/>
              <a:pathLst>
                <a:path w="8452" h="12039" extrusionOk="0">
                  <a:moveTo>
                    <a:pt x="2928" y="1"/>
                  </a:moveTo>
                  <a:cubicBezTo>
                    <a:pt x="2802" y="1"/>
                    <a:pt x="2671" y="7"/>
                    <a:pt x="2535" y="19"/>
                  </a:cubicBezTo>
                  <a:cubicBezTo>
                    <a:pt x="1" y="183"/>
                    <a:pt x="3761" y="12038"/>
                    <a:pt x="3761" y="12038"/>
                  </a:cubicBezTo>
                  <a:cubicBezTo>
                    <a:pt x="3761" y="12038"/>
                    <a:pt x="8451" y="1"/>
                    <a:pt x="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866003" y="2584276"/>
              <a:ext cx="103101" cy="265882"/>
            </a:xfrm>
            <a:custGeom>
              <a:avLst/>
              <a:gdLst/>
              <a:ahLst/>
              <a:cxnLst/>
              <a:rect l="l" t="t" r="r" b="b"/>
              <a:pathLst>
                <a:path w="4661" h="12020" extrusionOk="0">
                  <a:moveTo>
                    <a:pt x="4007" y="164"/>
                  </a:moveTo>
                  <a:cubicBezTo>
                    <a:pt x="4007" y="328"/>
                    <a:pt x="3843" y="491"/>
                    <a:pt x="3761" y="655"/>
                  </a:cubicBezTo>
                  <a:cubicBezTo>
                    <a:pt x="3761" y="737"/>
                    <a:pt x="3680" y="818"/>
                    <a:pt x="3680" y="982"/>
                  </a:cubicBezTo>
                  <a:cubicBezTo>
                    <a:pt x="2862" y="3435"/>
                    <a:pt x="3026" y="6133"/>
                    <a:pt x="4170" y="8504"/>
                  </a:cubicBezTo>
                  <a:lnTo>
                    <a:pt x="4661" y="9321"/>
                  </a:lnTo>
                  <a:cubicBezTo>
                    <a:pt x="4252" y="10875"/>
                    <a:pt x="3843" y="12019"/>
                    <a:pt x="3843" y="12019"/>
                  </a:cubicBezTo>
                  <a:cubicBezTo>
                    <a:pt x="3843" y="12019"/>
                    <a:pt x="1" y="246"/>
                    <a:pt x="2535" y="82"/>
                  </a:cubicBezTo>
                  <a:cubicBezTo>
                    <a:pt x="3026" y="1"/>
                    <a:pt x="3516" y="82"/>
                    <a:pt x="4007" y="16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8083019" y="4092546"/>
              <a:ext cx="191736" cy="160082"/>
            </a:xfrm>
            <a:custGeom>
              <a:avLst/>
              <a:gdLst/>
              <a:ahLst/>
              <a:cxnLst/>
              <a:rect l="l" t="t" r="r" b="b"/>
              <a:pathLst>
                <a:path w="8668" h="7237" extrusionOk="0">
                  <a:moveTo>
                    <a:pt x="1" y="0"/>
                  </a:moveTo>
                  <a:cubicBezTo>
                    <a:pt x="1" y="0"/>
                    <a:pt x="4916" y="7237"/>
                    <a:pt x="6887" y="7237"/>
                  </a:cubicBezTo>
                  <a:cubicBezTo>
                    <a:pt x="7073" y="7237"/>
                    <a:pt x="7232" y="7172"/>
                    <a:pt x="7359" y="7031"/>
                  </a:cubicBezTo>
                  <a:cubicBezTo>
                    <a:pt x="7523" y="6868"/>
                    <a:pt x="7604" y="6704"/>
                    <a:pt x="7768" y="6541"/>
                  </a:cubicBezTo>
                  <a:lnTo>
                    <a:pt x="7850" y="6541"/>
                  </a:lnTo>
                  <a:cubicBezTo>
                    <a:pt x="7931" y="6377"/>
                    <a:pt x="7931" y="6214"/>
                    <a:pt x="8013" y="6050"/>
                  </a:cubicBezTo>
                  <a:cubicBezTo>
                    <a:pt x="8667" y="3761"/>
                    <a:pt x="4825" y="1799"/>
                    <a:pt x="2208" y="736"/>
                  </a:cubicBezTo>
                  <a:lnTo>
                    <a:pt x="1718" y="572"/>
                  </a:lnTo>
                  <a:cubicBezTo>
                    <a:pt x="1145" y="327"/>
                    <a:pt x="655" y="164"/>
                    <a:pt x="328" y="82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8092066" y="4070824"/>
              <a:ext cx="245974" cy="161874"/>
            </a:xfrm>
            <a:custGeom>
              <a:avLst/>
              <a:gdLst/>
              <a:ahLst/>
              <a:cxnLst/>
              <a:rect l="l" t="t" r="r" b="b"/>
              <a:pathLst>
                <a:path w="11120" h="7318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5061" y="7318"/>
                    <a:pt x="7051" y="7318"/>
                  </a:cubicBezTo>
                  <a:cubicBezTo>
                    <a:pt x="7237" y="7318"/>
                    <a:pt x="7397" y="7254"/>
                    <a:pt x="7522" y="7114"/>
                  </a:cubicBezTo>
                  <a:cubicBezTo>
                    <a:pt x="11120" y="327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8092066" y="4070824"/>
              <a:ext cx="180875" cy="193550"/>
            </a:xfrm>
            <a:custGeom>
              <a:avLst/>
              <a:gdLst/>
              <a:ahLst/>
              <a:cxnLst/>
              <a:rect l="l" t="t" r="r" b="b"/>
              <a:pathLst>
                <a:path w="8177" h="8750" extrusionOk="0">
                  <a:moveTo>
                    <a:pt x="8176" y="6133"/>
                  </a:moveTo>
                  <a:lnTo>
                    <a:pt x="7768" y="5969"/>
                  </a:lnTo>
                  <a:lnTo>
                    <a:pt x="7768" y="5969"/>
                  </a:lnTo>
                  <a:lnTo>
                    <a:pt x="7441" y="5888"/>
                  </a:lnTo>
                  <a:cubicBezTo>
                    <a:pt x="5315" y="5152"/>
                    <a:pt x="3598" y="3598"/>
                    <a:pt x="2617" y="1636"/>
                  </a:cubicBezTo>
                  <a:cubicBezTo>
                    <a:pt x="2535" y="1309"/>
                    <a:pt x="2453" y="1064"/>
                    <a:pt x="2372" y="818"/>
                  </a:cubicBezTo>
                  <a:cubicBezTo>
                    <a:pt x="1063" y="246"/>
                    <a:pt x="0" y="1"/>
                    <a:pt x="0" y="1"/>
                  </a:cubicBezTo>
                  <a:cubicBezTo>
                    <a:pt x="0" y="1"/>
                    <a:pt x="6051" y="8749"/>
                    <a:pt x="7522" y="7114"/>
                  </a:cubicBezTo>
                  <a:cubicBezTo>
                    <a:pt x="7849" y="6869"/>
                    <a:pt x="8013" y="6460"/>
                    <a:pt x="8176" y="6133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985361" y="3873719"/>
              <a:ext cx="139290" cy="117037"/>
            </a:xfrm>
            <a:custGeom>
              <a:avLst/>
              <a:gdLst/>
              <a:ahLst/>
              <a:cxnLst/>
              <a:rect l="l" t="t" r="r" b="b"/>
              <a:pathLst>
                <a:path w="6297" h="5291" extrusionOk="0">
                  <a:moveTo>
                    <a:pt x="1" y="0"/>
                  </a:moveTo>
                  <a:cubicBezTo>
                    <a:pt x="1" y="0"/>
                    <a:pt x="3573" y="5290"/>
                    <a:pt x="5050" y="5290"/>
                  </a:cubicBezTo>
                  <a:cubicBezTo>
                    <a:pt x="5184" y="5290"/>
                    <a:pt x="5301" y="5246"/>
                    <a:pt x="5397" y="5151"/>
                  </a:cubicBezTo>
                  <a:cubicBezTo>
                    <a:pt x="5479" y="5069"/>
                    <a:pt x="5560" y="4906"/>
                    <a:pt x="5642" y="4824"/>
                  </a:cubicBezTo>
                  <a:lnTo>
                    <a:pt x="5642" y="4742"/>
                  </a:lnTo>
                  <a:cubicBezTo>
                    <a:pt x="5724" y="4579"/>
                    <a:pt x="5724" y="4497"/>
                    <a:pt x="5806" y="4415"/>
                  </a:cubicBezTo>
                  <a:cubicBezTo>
                    <a:pt x="6296" y="2698"/>
                    <a:pt x="3435" y="1308"/>
                    <a:pt x="1554" y="491"/>
                  </a:cubicBezTo>
                  <a:lnTo>
                    <a:pt x="1227" y="409"/>
                  </a:lnTo>
                  <a:cubicBezTo>
                    <a:pt x="737" y="245"/>
                    <a:pt x="409" y="82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990780" y="3855626"/>
              <a:ext cx="180875" cy="120576"/>
            </a:xfrm>
            <a:custGeom>
              <a:avLst/>
              <a:gdLst/>
              <a:ahLst/>
              <a:cxnLst/>
              <a:rect l="l" t="t" r="r" b="b"/>
              <a:pathLst>
                <a:path w="8177" h="5451" extrusionOk="0">
                  <a:moveTo>
                    <a:pt x="1" y="1"/>
                  </a:moveTo>
                  <a:cubicBezTo>
                    <a:pt x="1" y="1"/>
                    <a:pt x="3727" y="5451"/>
                    <a:pt x="5220" y="5451"/>
                  </a:cubicBezTo>
                  <a:cubicBezTo>
                    <a:pt x="5353" y="5451"/>
                    <a:pt x="5467" y="5408"/>
                    <a:pt x="5561" y="5315"/>
                  </a:cubicBezTo>
                  <a:cubicBezTo>
                    <a:pt x="8177" y="245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992594" y="3857440"/>
              <a:ext cx="130243" cy="141081"/>
            </a:xfrm>
            <a:custGeom>
              <a:avLst/>
              <a:gdLst/>
              <a:ahLst/>
              <a:cxnLst/>
              <a:rect l="l" t="t" r="r" b="b"/>
              <a:pathLst>
                <a:path w="5888" h="6378" extrusionOk="0">
                  <a:moveTo>
                    <a:pt x="5887" y="4415"/>
                  </a:moveTo>
                  <a:lnTo>
                    <a:pt x="5642" y="4334"/>
                  </a:lnTo>
                  <a:lnTo>
                    <a:pt x="5642" y="4334"/>
                  </a:lnTo>
                  <a:lnTo>
                    <a:pt x="5397" y="4334"/>
                  </a:lnTo>
                  <a:cubicBezTo>
                    <a:pt x="4906" y="4088"/>
                    <a:pt x="4416" y="3925"/>
                    <a:pt x="4007" y="3598"/>
                  </a:cubicBezTo>
                  <a:cubicBezTo>
                    <a:pt x="3108" y="3025"/>
                    <a:pt x="2372" y="2126"/>
                    <a:pt x="1881" y="1145"/>
                  </a:cubicBezTo>
                  <a:lnTo>
                    <a:pt x="1636" y="573"/>
                  </a:lnTo>
                  <a:cubicBezTo>
                    <a:pt x="737" y="164"/>
                    <a:pt x="1" y="0"/>
                    <a:pt x="1" y="0"/>
                  </a:cubicBezTo>
                  <a:cubicBezTo>
                    <a:pt x="1" y="0"/>
                    <a:pt x="4334" y="6378"/>
                    <a:pt x="5479" y="5233"/>
                  </a:cubicBezTo>
                  <a:cubicBezTo>
                    <a:pt x="5642" y="4988"/>
                    <a:pt x="5806" y="4742"/>
                    <a:pt x="5887" y="441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721319" y="2774170"/>
              <a:ext cx="141103" cy="117037"/>
            </a:xfrm>
            <a:custGeom>
              <a:avLst/>
              <a:gdLst/>
              <a:ahLst/>
              <a:cxnLst/>
              <a:rect l="l" t="t" r="r" b="b"/>
              <a:pathLst>
                <a:path w="6379" h="5291" extrusionOk="0">
                  <a:moveTo>
                    <a:pt x="1" y="0"/>
                  </a:moveTo>
                  <a:cubicBezTo>
                    <a:pt x="1" y="0"/>
                    <a:pt x="3642" y="5290"/>
                    <a:pt x="5067" y="5290"/>
                  </a:cubicBezTo>
                  <a:cubicBezTo>
                    <a:pt x="5197" y="5290"/>
                    <a:pt x="5308" y="5247"/>
                    <a:pt x="5397" y="5151"/>
                  </a:cubicBezTo>
                  <a:cubicBezTo>
                    <a:pt x="5479" y="4988"/>
                    <a:pt x="5560" y="4906"/>
                    <a:pt x="5642" y="4824"/>
                  </a:cubicBezTo>
                  <a:lnTo>
                    <a:pt x="5724" y="4742"/>
                  </a:lnTo>
                  <a:cubicBezTo>
                    <a:pt x="5806" y="4579"/>
                    <a:pt x="5806" y="4497"/>
                    <a:pt x="5887" y="4334"/>
                  </a:cubicBezTo>
                  <a:cubicBezTo>
                    <a:pt x="6378" y="2698"/>
                    <a:pt x="3516" y="1309"/>
                    <a:pt x="1554" y="491"/>
                  </a:cubicBezTo>
                  <a:lnTo>
                    <a:pt x="1309" y="327"/>
                  </a:lnTo>
                  <a:cubicBezTo>
                    <a:pt x="818" y="164"/>
                    <a:pt x="491" y="82"/>
                    <a:pt x="246" y="0"/>
                  </a:cubicBezTo>
                  <a:close/>
                </a:path>
              </a:pathLst>
            </a:custGeom>
            <a:solidFill>
              <a:srgbClr val="000000">
                <a:alpha val="29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728552" y="2757890"/>
              <a:ext cx="179061" cy="118807"/>
            </a:xfrm>
            <a:custGeom>
              <a:avLst/>
              <a:gdLst/>
              <a:ahLst/>
              <a:cxnLst/>
              <a:rect l="l" t="t" r="r" b="b"/>
              <a:pathLst>
                <a:path w="8095" h="5371" extrusionOk="0">
                  <a:moveTo>
                    <a:pt x="1" y="1"/>
                  </a:moveTo>
                  <a:cubicBezTo>
                    <a:pt x="1" y="1"/>
                    <a:pt x="3719" y="5371"/>
                    <a:pt x="5152" y="5371"/>
                  </a:cubicBezTo>
                  <a:cubicBezTo>
                    <a:pt x="5281" y="5371"/>
                    <a:pt x="5391" y="5327"/>
                    <a:pt x="5479" y="5233"/>
                  </a:cubicBezTo>
                  <a:cubicBezTo>
                    <a:pt x="8095" y="245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728552" y="2757890"/>
              <a:ext cx="132056" cy="141081"/>
            </a:xfrm>
            <a:custGeom>
              <a:avLst/>
              <a:gdLst/>
              <a:ahLst/>
              <a:cxnLst/>
              <a:rect l="l" t="t" r="r" b="b"/>
              <a:pathLst>
                <a:path w="5970" h="6378" extrusionOk="0">
                  <a:moveTo>
                    <a:pt x="5969" y="4497"/>
                  </a:moveTo>
                  <a:lnTo>
                    <a:pt x="5642" y="4416"/>
                  </a:lnTo>
                  <a:lnTo>
                    <a:pt x="5642" y="4416"/>
                  </a:lnTo>
                  <a:lnTo>
                    <a:pt x="5479" y="4334"/>
                  </a:lnTo>
                  <a:cubicBezTo>
                    <a:pt x="3844" y="3762"/>
                    <a:pt x="2617" y="2617"/>
                    <a:pt x="1881" y="1145"/>
                  </a:cubicBezTo>
                  <a:cubicBezTo>
                    <a:pt x="1800" y="982"/>
                    <a:pt x="1800" y="818"/>
                    <a:pt x="1718" y="573"/>
                  </a:cubicBezTo>
                  <a:cubicBezTo>
                    <a:pt x="737" y="246"/>
                    <a:pt x="1" y="1"/>
                    <a:pt x="1" y="1"/>
                  </a:cubicBezTo>
                  <a:cubicBezTo>
                    <a:pt x="1" y="1"/>
                    <a:pt x="4416" y="6378"/>
                    <a:pt x="5479" y="5233"/>
                  </a:cubicBezTo>
                  <a:cubicBezTo>
                    <a:pt x="5642" y="4988"/>
                    <a:pt x="5806" y="4743"/>
                    <a:pt x="5969" y="4497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858770" y="3502978"/>
              <a:ext cx="139268" cy="117037"/>
            </a:xfrm>
            <a:custGeom>
              <a:avLst/>
              <a:gdLst/>
              <a:ahLst/>
              <a:cxnLst/>
              <a:rect l="l" t="t" r="r" b="b"/>
              <a:pathLst>
                <a:path w="6296" h="5291" extrusionOk="0">
                  <a:moveTo>
                    <a:pt x="0" y="0"/>
                  </a:moveTo>
                  <a:cubicBezTo>
                    <a:pt x="0" y="0"/>
                    <a:pt x="3573" y="5290"/>
                    <a:pt x="5050" y="5290"/>
                  </a:cubicBezTo>
                  <a:cubicBezTo>
                    <a:pt x="5184" y="5290"/>
                    <a:pt x="5301" y="5247"/>
                    <a:pt x="5397" y="5151"/>
                  </a:cubicBezTo>
                  <a:cubicBezTo>
                    <a:pt x="5478" y="4988"/>
                    <a:pt x="5560" y="4906"/>
                    <a:pt x="5642" y="4743"/>
                  </a:cubicBezTo>
                  <a:lnTo>
                    <a:pt x="5642" y="4661"/>
                  </a:lnTo>
                  <a:cubicBezTo>
                    <a:pt x="5724" y="4579"/>
                    <a:pt x="5805" y="4497"/>
                    <a:pt x="5805" y="4334"/>
                  </a:cubicBezTo>
                  <a:cubicBezTo>
                    <a:pt x="6296" y="2699"/>
                    <a:pt x="3434" y="1309"/>
                    <a:pt x="1554" y="491"/>
                  </a:cubicBezTo>
                  <a:lnTo>
                    <a:pt x="1227" y="328"/>
                  </a:lnTo>
                  <a:cubicBezTo>
                    <a:pt x="818" y="164"/>
                    <a:pt x="409" y="82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7864190" y="3486698"/>
              <a:ext cx="180875" cy="118807"/>
            </a:xfrm>
            <a:custGeom>
              <a:avLst/>
              <a:gdLst/>
              <a:ahLst/>
              <a:cxnLst/>
              <a:rect l="l" t="t" r="r" b="b"/>
              <a:pathLst>
                <a:path w="8177" h="5371" extrusionOk="0">
                  <a:moveTo>
                    <a:pt x="1" y="1"/>
                  </a:moveTo>
                  <a:cubicBezTo>
                    <a:pt x="1" y="1"/>
                    <a:pt x="3719" y="5371"/>
                    <a:pt x="5215" y="5371"/>
                  </a:cubicBezTo>
                  <a:cubicBezTo>
                    <a:pt x="5350" y="5371"/>
                    <a:pt x="5466" y="5327"/>
                    <a:pt x="5560" y="5233"/>
                  </a:cubicBezTo>
                  <a:cubicBezTo>
                    <a:pt x="8177" y="245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864190" y="3486698"/>
              <a:ext cx="132056" cy="141081"/>
            </a:xfrm>
            <a:custGeom>
              <a:avLst/>
              <a:gdLst/>
              <a:ahLst/>
              <a:cxnLst/>
              <a:rect l="l" t="t" r="r" b="b"/>
              <a:pathLst>
                <a:path w="5970" h="6378" extrusionOk="0">
                  <a:moveTo>
                    <a:pt x="5969" y="4497"/>
                  </a:moveTo>
                  <a:lnTo>
                    <a:pt x="5724" y="4416"/>
                  </a:lnTo>
                  <a:lnTo>
                    <a:pt x="5724" y="4416"/>
                  </a:lnTo>
                  <a:lnTo>
                    <a:pt x="5479" y="4334"/>
                  </a:lnTo>
                  <a:cubicBezTo>
                    <a:pt x="3925" y="3762"/>
                    <a:pt x="2617" y="2617"/>
                    <a:pt x="1963" y="1227"/>
                  </a:cubicBezTo>
                  <a:cubicBezTo>
                    <a:pt x="1881" y="982"/>
                    <a:pt x="1799" y="818"/>
                    <a:pt x="1718" y="573"/>
                  </a:cubicBezTo>
                  <a:cubicBezTo>
                    <a:pt x="737" y="246"/>
                    <a:pt x="1" y="1"/>
                    <a:pt x="1" y="1"/>
                  </a:cubicBezTo>
                  <a:cubicBezTo>
                    <a:pt x="1" y="1"/>
                    <a:pt x="4416" y="6378"/>
                    <a:pt x="5560" y="5315"/>
                  </a:cubicBezTo>
                  <a:cubicBezTo>
                    <a:pt x="5724" y="5070"/>
                    <a:pt x="5887" y="4743"/>
                    <a:pt x="5969" y="4497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833598" y="3698291"/>
              <a:ext cx="88502" cy="162781"/>
            </a:xfrm>
            <a:custGeom>
              <a:avLst/>
              <a:gdLst/>
              <a:ahLst/>
              <a:cxnLst/>
              <a:rect l="l" t="t" r="r" b="b"/>
              <a:pathLst>
                <a:path w="4001" h="7359" extrusionOk="0">
                  <a:moveTo>
                    <a:pt x="1547" y="0"/>
                  </a:moveTo>
                  <a:cubicBezTo>
                    <a:pt x="0" y="155"/>
                    <a:pt x="2185" y="6603"/>
                    <a:pt x="2426" y="7298"/>
                  </a:cubicBezTo>
                  <a:lnTo>
                    <a:pt x="2426" y="7298"/>
                  </a:lnTo>
                  <a:cubicBezTo>
                    <a:pt x="2432" y="7292"/>
                    <a:pt x="2439" y="7285"/>
                    <a:pt x="2447" y="7277"/>
                  </a:cubicBezTo>
                  <a:lnTo>
                    <a:pt x="2447" y="7195"/>
                  </a:lnTo>
                  <a:cubicBezTo>
                    <a:pt x="2528" y="6950"/>
                    <a:pt x="2610" y="6623"/>
                    <a:pt x="2774" y="6132"/>
                  </a:cubicBezTo>
                  <a:cubicBezTo>
                    <a:pt x="2774" y="6051"/>
                    <a:pt x="2855" y="5969"/>
                    <a:pt x="2855" y="5805"/>
                  </a:cubicBezTo>
                  <a:cubicBezTo>
                    <a:pt x="3428" y="3843"/>
                    <a:pt x="4000" y="736"/>
                    <a:pt x="2447" y="82"/>
                  </a:cubicBezTo>
                  <a:cubicBezTo>
                    <a:pt x="2283" y="0"/>
                    <a:pt x="2201" y="0"/>
                    <a:pt x="2038" y="0"/>
                  </a:cubicBezTo>
                  <a:close/>
                  <a:moveTo>
                    <a:pt x="2426" y="7298"/>
                  </a:moveTo>
                  <a:cubicBezTo>
                    <a:pt x="2366" y="7359"/>
                    <a:pt x="2373" y="7359"/>
                    <a:pt x="2447" y="7359"/>
                  </a:cubicBezTo>
                  <a:cubicBezTo>
                    <a:pt x="2447" y="7359"/>
                    <a:pt x="2439" y="7338"/>
                    <a:pt x="2426" y="7298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849723" y="3699884"/>
              <a:ext cx="116617" cy="166630"/>
            </a:xfrm>
            <a:custGeom>
              <a:avLst/>
              <a:gdLst/>
              <a:ahLst/>
              <a:cxnLst/>
              <a:rect l="l" t="t" r="r" b="b"/>
              <a:pathLst>
                <a:path w="5272" h="7533" extrusionOk="0">
                  <a:moveTo>
                    <a:pt x="1781" y="0"/>
                  </a:moveTo>
                  <a:cubicBezTo>
                    <a:pt x="1708" y="0"/>
                    <a:pt x="1633" y="4"/>
                    <a:pt x="1554" y="10"/>
                  </a:cubicBezTo>
                  <a:cubicBezTo>
                    <a:pt x="1" y="174"/>
                    <a:pt x="2290" y="7532"/>
                    <a:pt x="2290" y="7532"/>
                  </a:cubicBezTo>
                  <a:cubicBezTo>
                    <a:pt x="2290" y="7532"/>
                    <a:pt x="5271" y="0"/>
                    <a:pt x="1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847910" y="3698291"/>
              <a:ext cx="65143" cy="168223"/>
            </a:xfrm>
            <a:custGeom>
              <a:avLst/>
              <a:gdLst/>
              <a:ahLst/>
              <a:cxnLst/>
              <a:rect l="l" t="t" r="r" b="b"/>
              <a:pathLst>
                <a:path w="2945" h="7605" extrusionOk="0">
                  <a:moveTo>
                    <a:pt x="2535" y="164"/>
                  </a:moveTo>
                  <a:cubicBezTo>
                    <a:pt x="2535" y="246"/>
                    <a:pt x="2454" y="328"/>
                    <a:pt x="2372" y="409"/>
                  </a:cubicBezTo>
                  <a:lnTo>
                    <a:pt x="2372" y="409"/>
                  </a:lnTo>
                  <a:lnTo>
                    <a:pt x="2290" y="655"/>
                  </a:lnTo>
                  <a:cubicBezTo>
                    <a:pt x="2127" y="1145"/>
                    <a:pt x="2045" y="1636"/>
                    <a:pt x="1963" y="2208"/>
                  </a:cubicBezTo>
                  <a:cubicBezTo>
                    <a:pt x="1881" y="3271"/>
                    <a:pt x="2127" y="4415"/>
                    <a:pt x="2617" y="5397"/>
                  </a:cubicBezTo>
                  <a:lnTo>
                    <a:pt x="2944" y="5887"/>
                  </a:lnTo>
                  <a:cubicBezTo>
                    <a:pt x="2699" y="6950"/>
                    <a:pt x="2372" y="7604"/>
                    <a:pt x="2372" y="7604"/>
                  </a:cubicBezTo>
                  <a:cubicBezTo>
                    <a:pt x="2372" y="7604"/>
                    <a:pt x="1" y="246"/>
                    <a:pt x="1636" y="82"/>
                  </a:cubicBezTo>
                  <a:cubicBezTo>
                    <a:pt x="1881" y="0"/>
                    <a:pt x="2208" y="82"/>
                    <a:pt x="2535" y="16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7900355" y="2933761"/>
              <a:ext cx="90449" cy="164153"/>
            </a:xfrm>
            <a:custGeom>
              <a:avLst/>
              <a:gdLst/>
              <a:ahLst/>
              <a:cxnLst/>
              <a:rect l="l" t="t" r="r" b="b"/>
              <a:pathLst>
                <a:path w="4089" h="7421" extrusionOk="0">
                  <a:moveTo>
                    <a:pt x="1810" y="1"/>
                  </a:moveTo>
                  <a:cubicBezTo>
                    <a:pt x="1738" y="1"/>
                    <a:pt x="1677" y="21"/>
                    <a:pt x="1636" y="62"/>
                  </a:cubicBezTo>
                  <a:cubicBezTo>
                    <a:pt x="1" y="144"/>
                    <a:pt x="2454" y="7420"/>
                    <a:pt x="2454" y="7420"/>
                  </a:cubicBezTo>
                  <a:cubicBezTo>
                    <a:pt x="2454" y="7420"/>
                    <a:pt x="2454" y="7339"/>
                    <a:pt x="2454" y="7339"/>
                  </a:cubicBezTo>
                  <a:lnTo>
                    <a:pt x="2454" y="7175"/>
                  </a:lnTo>
                  <a:cubicBezTo>
                    <a:pt x="2536" y="7012"/>
                    <a:pt x="2699" y="6603"/>
                    <a:pt x="2781" y="6194"/>
                  </a:cubicBezTo>
                  <a:cubicBezTo>
                    <a:pt x="2863" y="6112"/>
                    <a:pt x="2944" y="5949"/>
                    <a:pt x="2944" y="5867"/>
                  </a:cubicBezTo>
                  <a:cubicBezTo>
                    <a:pt x="3517" y="3823"/>
                    <a:pt x="4089" y="716"/>
                    <a:pt x="2454" y="144"/>
                  </a:cubicBezTo>
                  <a:cubicBezTo>
                    <a:pt x="2372" y="62"/>
                    <a:pt x="2208" y="62"/>
                    <a:pt x="2127" y="62"/>
                  </a:cubicBezTo>
                  <a:lnTo>
                    <a:pt x="2045" y="62"/>
                  </a:lnTo>
                  <a:cubicBezTo>
                    <a:pt x="1963" y="21"/>
                    <a:pt x="1881" y="1"/>
                    <a:pt x="181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7916635" y="2934911"/>
              <a:ext cx="118453" cy="168422"/>
            </a:xfrm>
            <a:custGeom>
              <a:avLst/>
              <a:gdLst/>
              <a:ahLst/>
              <a:cxnLst/>
              <a:rect l="l" t="t" r="r" b="b"/>
              <a:pathLst>
                <a:path w="5355" h="7614" extrusionOk="0">
                  <a:moveTo>
                    <a:pt x="1860" y="0"/>
                  </a:moveTo>
                  <a:cubicBezTo>
                    <a:pt x="1788" y="0"/>
                    <a:pt x="1714" y="3"/>
                    <a:pt x="1636" y="10"/>
                  </a:cubicBezTo>
                  <a:cubicBezTo>
                    <a:pt x="1" y="174"/>
                    <a:pt x="2372" y="7614"/>
                    <a:pt x="2372" y="7614"/>
                  </a:cubicBezTo>
                  <a:cubicBezTo>
                    <a:pt x="2372" y="7614"/>
                    <a:pt x="5354" y="0"/>
                    <a:pt x="1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916635" y="2935132"/>
              <a:ext cx="65143" cy="168200"/>
            </a:xfrm>
            <a:custGeom>
              <a:avLst/>
              <a:gdLst/>
              <a:ahLst/>
              <a:cxnLst/>
              <a:rect l="l" t="t" r="r" b="b"/>
              <a:pathLst>
                <a:path w="2945" h="7604" extrusionOk="0">
                  <a:moveTo>
                    <a:pt x="2454" y="164"/>
                  </a:moveTo>
                  <a:cubicBezTo>
                    <a:pt x="2454" y="245"/>
                    <a:pt x="2372" y="327"/>
                    <a:pt x="2372" y="409"/>
                  </a:cubicBezTo>
                  <a:cubicBezTo>
                    <a:pt x="2372" y="491"/>
                    <a:pt x="2372" y="409"/>
                    <a:pt x="2372" y="409"/>
                  </a:cubicBezTo>
                  <a:lnTo>
                    <a:pt x="2290" y="654"/>
                  </a:lnTo>
                  <a:cubicBezTo>
                    <a:pt x="2127" y="1145"/>
                    <a:pt x="2045" y="1635"/>
                    <a:pt x="1963" y="2208"/>
                  </a:cubicBezTo>
                  <a:cubicBezTo>
                    <a:pt x="1881" y="3270"/>
                    <a:pt x="2127" y="4333"/>
                    <a:pt x="2617" y="5396"/>
                  </a:cubicBezTo>
                  <a:cubicBezTo>
                    <a:pt x="2699" y="5560"/>
                    <a:pt x="2862" y="5723"/>
                    <a:pt x="2944" y="5887"/>
                  </a:cubicBezTo>
                  <a:cubicBezTo>
                    <a:pt x="2699" y="6868"/>
                    <a:pt x="2372" y="7604"/>
                    <a:pt x="2372" y="7604"/>
                  </a:cubicBezTo>
                  <a:cubicBezTo>
                    <a:pt x="2372" y="7604"/>
                    <a:pt x="1" y="164"/>
                    <a:pt x="1636" y="0"/>
                  </a:cubicBezTo>
                  <a:cubicBezTo>
                    <a:pt x="1881" y="0"/>
                    <a:pt x="2208" y="0"/>
                    <a:pt x="2454" y="16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7656221" y="3372740"/>
              <a:ext cx="151942" cy="198992"/>
            </a:xfrm>
            <a:custGeom>
              <a:avLst/>
              <a:gdLst/>
              <a:ahLst/>
              <a:cxnLst/>
              <a:rect l="l" t="t" r="r" b="b"/>
              <a:pathLst>
                <a:path w="6869" h="8996" extrusionOk="0">
                  <a:moveTo>
                    <a:pt x="3093" y="1"/>
                  </a:moveTo>
                  <a:cubicBezTo>
                    <a:pt x="3071" y="1"/>
                    <a:pt x="3048" y="1"/>
                    <a:pt x="3026" y="2"/>
                  </a:cubicBezTo>
                  <a:cubicBezTo>
                    <a:pt x="2862" y="2"/>
                    <a:pt x="2698" y="84"/>
                    <a:pt x="2535" y="84"/>
                  </a:cubicBezTo>
                  <a:lnTo>
                    <a:pt x="2453" y="84"/>
                  </a:lnTo>
                  <a:cubicBezTo>
                    <a:pt x="2208" y="165"/>
                    <a:pt x="2044" y="247"/>
                    <a:pt x="1881" y="329"/>
                  </a:cubicBezTo>
                  <a:cubicBezTo>
                    <a:pt x="0" y="1392"/>
                    <a:pt x="6868" y="8995"/>
                    <a:pt x="6868" y="8995"/>
                  </a:cubicBezTo>
                  <a:cubicBezTo>
                    <a:pt x="6868" y="8995"/>
                    <a:pt x="6868" y="8914"/>
                    <a:pt x="6868" y="8914"/>
                  </a:cubicBezTo>
                  <a:cubicBezTo>
                    <a:pt x="6868" y="8832"/>
                    <a:pt x="6868" y="8750"/>
                    <a:pt x="6868" y="8668"/>
                  </a:cubicBezTo>
                  <a:cubicBezTo>
                    <a:pt x="6868" y="8341"/>
                    <a:pt x="6786" y="7851"/>
                    <a:pt x="6705" y="7197"/>
                  </a:cubicBezTo>
                  <a:lnTo>
                    <a:pt x="6705" y="6788"/>
                  </a:lnTo>
                  <a:cubicBezTo>
                    <a:pt x="6300" y="4035"/>
                    <a:pt x="5334" y="1"/>
                    <a:pt x="309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7677920" y="3364622"/>
              <a:ext cx="151942" cy="203482"/>
            </a:xfrm>
            <a:custGeom>
              <a:avLst/>
              <a:gdLst/>
              <a:ahLst/>
              <a:cxnLst/>
              <a:rect l="l" t="t" r="r" b="b"/>
              <a:pathLst>
                <a:path w="6869" h="9199" extrusionOk="0">
                  <a:moveTo>
                    <a:pt x="3097" y="0"/>
                  </a:moveTo>
                  <a:cubicBezTo>
                    <a:pt x="2728" y="0"/>
                    <a:pt x="2324" y="115"/>
                    <a:pt x="1881" y="369"/>
                  </a:cubicBezTo>
                  <a:cubicBezTo>
                    <a:pt x="1" y="1432"/>
                    <a:pt x="6868" y="9199"/>
                    <a:pt x="6868" y="9199"/>
                  </a:cubicBezTo>
                  <a:cubicBezTo>
                    <a:pt x="6868" y="9199"/>
                    <a:pt x="6405" y="0"/>
                    <a:pt x="3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676106" y="3365529"/>
              <a:ext cx="153756" cy="202575"/>
            </a:xfrm>
            <a:custGeom>
              <a:avLst/>
              <a:gdLst/>
              <a:ahLst/>
              <a:cxnLst/>
              <a:rect l="l" t="t" r="r" b="b"/>
              <a:pathLst>
                <a:path w="6951" h="9158" extrusionOk="0">
                  <a:moveTo>
                    <a:pt x="3026" y="1"/>
                  </a:moveTo>
                  <a:lnTo>
                    <a:pt x="3026" y="410"/>
                  </a:lnTo>
                  <a:lnTo>
                    <a:pt x="3026" y="410"/>
                  </a:lnTo>
                  <a:lnTo>
                    <a:pt x="3026" y="655"/>
                  </a:lnTo>
                  <a:cubicBezTo>
                    <a:pt x="3271" y="2862"/>
                    <a:pt x="4334" y="4906"/>
                    <a:pt x="5969" y="6296"/>
                  </a:cubicBezTo>
                  <a:cubicBezTo>
                    <a:pt x="6215" y="6460"/>
                    <a:pt x="6460" y="6542"/>
                    <a:pt x="6705" y="6705"/>
                  </a:cubicBezTo>
                  <a:cubicBezTo>
                    <a:pt x="6869" y="8095"/>
                    <a:pt x="6950" y="9158"/>
                    <a:pt x="6950" y="9158"/>
                  </a:cubicBezTo>
                  <a:cubicBezTo>
                    <a:pt x="6950" y="9158"/>
                    <a:pt x="1" y="1391"/>
                    <a:pt x="1881" y="328"/>
                  </a:cubicBezTo>
                  <a:cubicBezTo>
                    <a:pt x="2208" y="83"/>
                    <a:pt x="2617" y="1"/>
                    <a:pt x="302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3"/>
          <p:cNvGrpSpPr/>
          <p:nvPr/>
        </p:nvGrpSpPr>
        <p:grpSpPr>
          <a:xfrm rot="-3317888" flipH="1">
            <a:off x="2314612" y="1064927"/>
            <a:ext cx="686887" cy="588630"/>
            <a:chOff x="633754" y="703271"/>
            <a:chExt cx="4245919" cy="3638554"/>
          </a:xfrm>
        </p:grpSpPr>
        <p:sp>
          <p:nvSpPr>
            <p:cNvPr id="160" name="Google Shape;160;p3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"/>
          <p:cNvGrpSpPr/>
          <p:nvPr/>
        </p:nvGrpSpPr>
        <p:grpSpPr>
          <a:xfrm rot="3568806">
            <a:off x="5003399" y="4385886"/>
            <a:ext cx="657993" cy="563870"/>
            <a:chOff x="633754" y="703271"/>
            <a:chExt cx="4245919" cy="3638554"/>
          </a:xfrm>
        </p:grpSpPr>
        <p:sp>
          <p:nvSpPr>
            <p:cNvPr id="166" name="Google Shape;166;p3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3"/>
          <p:cNvGrpSpPr/>
          <p:nvPr/>
        </p:nvGrpSpPr>
        <p:grpSpPr>
          <a:xfrm rot="-6375694">
            <a:off x="6152163" y="553236"/>
            <a:ext cx="718715" cy="615905"/>
            <a:chOff x="633754" y="703271"/>
            <a:chExt cx="4245919" cy="3638554"/>
          </a:xfrm>
        </p:grpSpPr>
        <p:sp>
          <p:nvSpPr>
            <p:cNvPr id="172" name="Google Shape;172;p3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3"/>
          <p:cNvGrpSpPr/>
          <p:nvPr/>
        </p:nvGrpSpPr>
        <p:grpSpPr>
          <a:xfrm rot="-984443">
            <a:off x="630352" y="3653080"/>
            <a:ext cx="741846" cy="1095827"/>
            <a:chOff x="6703153" y="2291306"/>
            <a:chExt cx="1860974" cy="2748959"/>
          </a:xfrm>
        </p:grpSpPr>
        <p:sp>
          <p:nvSpPr>
            <p:cNvPr id="178" name="Google Shape;178;p3"/>
            <p:cNvSpPr/>
            <p:nvPr/>
          </p:nvSpPr>
          <p:spPr>
            <a:xfrm>
              <a:off x="6923774" y="2403429"/>
              <a:ext cx="1640353" cy="2636837"/>
            </a:xfrm>
            <a:custGeom>
              <a:avLst/>
              <a:gdLst/>
              <a:ahLst/>
              <a:cxnLst/>
              <a:rect l="l" t="t" r="r" b="b"/>
              <a:pathLst>
                <a:path w="74157" h="119206" extrusionOk="0">
                  <a:moveTo>
                    <a:pt x="41698" y="1"/>
                  </a:moveTo>
                  <a:cubicBezTo>
                    <a:pt x="39736" y="573"/>
                    <a:pt x="37855" y="1145"/>
                    <a:pt x="35975" y="1963"/>
                  </a:cubicBezTo>
                  <a:lnTo>
                    <a:pt x="35811" y="1963"/>
                  </a:lnTo>
                  <a:lnTo>
                    <a:pt x="35321" y="2127"/>
                  </a:lnTo>
                  <a:lnTo>
                    <a:pt x="35076" y="2208"/>
                  </a:lnTo>
                  <a:lnTo>
                    <a:pt x="34667" y="2372"/>
                  </a:lnTo>
                  <a:lnTo>
                    <a:pt x="34258" y="2535"/>
                  </a:lnTo>
                  <a:lnTo>
                    <a:pt x="33849" y="2699"/>
                  </a:lnTo>
                  <a:lnTo>
                    <a:pt x="33359" y="2944"/>
                  </a:lnTo>
                  <a:lnTo>
                    <a:pt x="33032" y="3108"/>
                  </a:lnTo>
                  <a:lnTo>
                    <a:pt x="32541" y="3271"/>
                  </a:lnTo>
                  <a:lnTo>
                    <a:pt x="32132" y="3516"/>
                  </a:lnTo>
                  <a:lnTo>
                    <a:pt x="31642" y="3762"/>
                  </a:lnTo>
                  <a:lnTo>
                    <a:pt x="31233" y="3925"/>
                  </a:lnTo>
                  <a:lnTo>
                    <a:pt x="30661" y="4171"/>
                  </a:lnTo>
                  <a:lnTo>
                    <a:pt x="30334" y="4334"/>
                  </a:lnTo>
                  <a:lnTo>
                    <a:pt x="29761" y="4661"/>
                  </a:lnTo>
                  <a:lnTo>
                    <a:pt x="29352" y="4825"/>
                  </a:lnTo>
                  <a:lnTo>
                    <a:pt x="28780" y="5152"/>
                  </a:lnTo>
                  <a:lnTo>
                    <a:pt x="28371" y="5315"/>
                  </a:lnTo>
                  <a:lnTo>
                    <a:pt x="27799" y="5642"/>
                  </a:lnTo>
                  <a:lnTo>
                    <a:pt x="27390" y="5887"/>
                  </a:lnTo>
                  <a:lnTo>
                    <a:pt x="26736" y="6214"/>
                  </a:lnTo>
                  <a:lnTo>
                    <a:pt x="26409" y="6460"/>
                  </a:lnTo>
                  <a:lnTo>
                    <a:pt x="25673" y="6869"/>
                  </a:lnTo>
                  <a:lnTo>
                    <a:pt x="25428" y="7032"/>
                  </a:lnTo>
                  <a:lnTo>
                    <a:pt x="24610" y="7523"/>
                  </a:lnTo>
                  <a:lnTo>
                    <a:pt x="24365" y="7686"/>
                  </a:lnTo>
                  <a:lnTo>
                    <a:pt x="23548" y="8177"/>
                  </a:lnTo>
                  <a:lnTo>
                    <a:pt x="23384" y="8340"/>
                  </a:lnTo>
                  <a:cubicBezTo>
                    <a:pt x="21912" y="9240"/>
                    <a:pt x="20522" y="10221"/>
                    <a:pt x="19133" y="11284"/>
                  </a:cubicBezTo>
                  <a:cubicBezTo>
                    <a:pt x="19051" y="11365"/>
                    <a:pt x="19051" y="11365"/>
                    <a:pt x="19051" y="11447"/>
                  </a:cubicBezTo>
                  <a:lnTo>
                    <a:pt x="18070" y="12183"/>
                  </a:lnTo>
                  <a:lnTo>
                    <a:pt x="17906" y="12346"/>
                  </a:lnTo>
                  <a:lnTo>
                    <a:pt x="17089" y="13001"/>
                  </a:lnTo>
                  <a:lnTo>
                    <a:pt x="16761" y="13246"/>
                  </a:lnTo>
                  <a:lnTo>
                    <a:pt x="16026" y="13900"/>
                  </a:lnTo>
                  <a:lnTo>
                    <a:pt x="15780" y="14227"/>
                  </a:lnTo>
                  <a:lnTo>
                    <a:pt x="15045" y="14881"/>
                  </a:lnTo>
                  <a:lnTo>
                    <a:pt x="14717" y="15126"/>
                  </a:lnTo>
                  <a:lnTo>
                    <a:pt x="14063" y="15862"/>
                  </a:lnTo>
                  <a:lnTo>
                    <a:pt x="13736" y="16189"/>
                  </a:lnTo>
                  <a:lnTo>
                    <a:pt x="13082" y="16843"/>
                  </a:lnTo>
                  <a:lnTo>
                    <a:pt x="12673" y="17170"/>
                  </a:lnTo>
                  <a:lnTo>
                    <a:pt x="12101" y="17906"/>
                  </a:lnTo>
                  <a:lnTo>
                    <a:pt x="11774" y="18233"/>
                  </a:lnTo>
                  <a:lnTo>
                    <a:pt x="11120" y="18969"/>
                  </a:lnTo>
                  <a:lnTo>
                    <a:pt x="10793" y="19378"/>
                  </a:lnTo>
                  <a:lnTo>
                    <a:pt x="10221" y="20114"/>
                  </a:lnTo>
                  <a:cubicBezTo>
                    <a:pt x="10139" y="20277"/>
                    <a:pt x="9975" y="20359"/>
                    <a:pt x="9894" y="20522"/>
                  </a:cubicBezTo>
                  <a:cubicBezTo>
                    <a:pt x="9730" y="20686"/>
                    <a:pt x="9485" y="21013"/>
                    <a:pt x="9321" y="21258"/>
                  </a:cubicBezTo>
                  <a:lnTo>
                    <a:pt x="8994" y="21667"/>
                  </a:lnTo>
                  <a:lnTo>
                    <a:pt x="8422" y="22485"/>
                  </a:lnTo>
                  <a:lnTo>
                    <a:pt x="8095" y="22893"/>
                  </a:lnTo>
                  <a:cubicBezTo>
                    <a:pt x="7931" y="23220"/>
                    <a:pt x="7768" y="23466"/>
                    <a:pt x="7523" y="23793"/>
                  </a:cubicBezTo>
                  <a:lnTo>
                    <a:pt x="7277" y="24202"/>
                  </a:lnTo>
                  <a:cubicBezTo>
                    <a:pt x="7114" y="24447"/>
                    <a:pt x="6869" y="24774"/>
                    <a:pt x="6705" y="25101"/>
                  </a:cubicBezTo>
                  <a:lnTo>
                    <a:pt x="6460" y="25428"/>
                  </a:lnTo>
                  <a:cubicBezTo>
                    <a:pt x="6296" y="25837"/>
                    <a:pt x="6051" y="26164"/>
                    <a:pt x="5887" y="26491"/>
                  </a:cubicBezTo>
                  <a:lnTo>
                    <a:pt x="5724" y="26736"/>
                  </a:lnTo>
                  <a:cubicBezTo>
                    <a:pt x="4988" y="28126"/>
                    <a:pt x="4334" y="29598"/>
                    <a:pt x="3680" y="31069"/>
                  </a:cubicBezTo>
                  <a:lnTo>
                    <a:pt x="3516" y="31478"/>
                  </a:lnTo>
                  <a:lnTo>
                    <a:pt x="3026" y="32705"/>
                  </a:lnTo>
                  <a:lnTo>
                    <a:pt x="2781" y="33277"/>
                  </a:lnTo>
                  <a:cubicBezTo>
                    <a:pt x="2699" y="33604"/>
                    <a:pt x="2535" y="33931"/>
                    <a:pt x="2454" y="34258"/>
                  </a:cubicBezTo>
                  <a:lnTo>
                    <a:pt x="2290" y="34830"/>
                  </a:lnTo>
                  <a:cubicBezTo>
                    <a:pt x="2127" y="35157"/>
                    <a:pt x="2045" y="35484"/>
                    <a:pt x="1963" y="35893"/>
                  </a:cubicBezTo>
                  <a:lnTo>
                    <a:pt x="1718" y="36547"/>
                  </a:lnTo>
                  <a:lnTo>
                    <a:pt x="1472" y="37528"/>
                  </a:lnTo>
                  <a:cubicBezTo>
                    <a:pt x="1391" y="37774"/>
                    <a:pt x="1391" y="38019"/>
                    <a:pt x="1309" y="38264"/>
                  </a:cubicBezTo>
                  <a:cubicBezTo>
                    <a:pt x="1227" y="38509"/>
                    <a:pt x="1145" y="38918"/>
                    <a:pt x="1064" y="39327"/>
                  </a:cubicBezTo>
                  <a:lnTo>
                    <a:pt x="982" y="39981"/>
                  </a:lnTo>
                  <a:cubicBezTo>
                    <a:pt x="900" y="40308"/>
                    <a:pt x="818" y="40635"/>
                    <a:pt x="737" y="40962"/>
                  </a:cubicBezTo>
                  <a:cubicBezTo>
                    <a:pt x="655" y="41289"/>
                    <a:pt x="655" y="41453"/>
                    <a:pt x="655" y="41698"/>
                  </a:cubicBezTo>
                  <a:cubicBezTo>
                    <a:pt x="573" y="42025"/>
                    <a:pt x="491" y="42434"/>
                    <a:pt x="491" y="42761"/>
                  </a:cubicBezTo>
                  <a:cubicBezTo>
                    <a:pt x="410" y="43088"/>
                    <a:pt x="410" y="43251"/>
                    <a:pt x="328" y="43579"/>
                  </a:cubicBezTo>
                  <a:lnTo>
                    <a:pt x="246" y="44560"/>
                  </a:lnTo>
                  <a:cubicBezTo>
                    <a:pt x="246" y="44887"/>
                    <a:pt x="164" y="45132"/>
                    <a:pt x="164" y="45377"/>
                  </a:cubicBezTo>
                  <a:cubicBezTo>
                    <a:pt x="164" y="45704"/>
                    <a:pt x="83" y="46113"/>
                    <a:pt x="83" y="46440"/>
                  </a:cubicBezTo>
                  <a:lnTo>
                    <a:pt x="1" y="47258"/>
                  </a:lnTo>
                  <a:lnTo>
                    <a:pt x="1" y="48402"/>
                  </a:lnTo>
                  <a:lnTo>
                    <a:pt x="1" y="49220"/>
                  </a:lnTo>
                  <a:lnTo>
                    <a:pt x="1" y="50365"/>
                  </a:lnTo>
                  <a:lnTo>
                    <a:pt x="1" y="51264"/>
                  </a:lnTo>
                  <a:lnTo>
                    <a:pt x="1" y="52409"/>
                  </a:lnTo>
                  <a:lnTo>
                    <a:pt x="1" y="53308"/>
                  </a:lnTo>
                  <a:cubicBezTo>
                    <a:pt x="1" y="53717"/>
                    <a:pt x="83" y="54125"/>
                    <a:pt x="83" y="54534"/>
                  </a:cubicBezTo>
                  <a:lnTo>
                    <a:pt x="164" y="55434"/>
                  </a:lnTo>
                  <a:lnTo>
                    <a:pt x="246" y="56742"/>
                  </a:lnTo>
                  <a:cubicBezTo>
                    <a:pt x="246" y="57069"/>
                    <a:pt x="328" y="57314"/>
                    <a:pt x="328" y="57559"/>
                  </a:cubicBezTo>
                  <a:cubicBezTo>
                    <a:pt x="328" y="58050"/>
                    <a:pt x="491" y="58622"/>
                    <a:pt x="573" y="59113"/>
                  </a:cubicBezTo>
                  <a:lnTo>
                    <a:pt x="655" y="59849"/>
                  </a:lnTo>
                  <a:cubicBezTo>
                    <a:pt x="737" y="60584"/>
                    <a:pt x="818" y="61320"/>
                    <a:pt x="982" y="62056"/>
                  </a:cubicBezTo>
                  <a:cubicBezTo>
                    <a:pt x="1227" y="63446"/>
                    <a:pt x="1472" y="64754"/>
                    <a:pt x="1799" y="65981"/>
                  </a:cubicBezTo>
                  <a:cubicBezTo>
                    <a:pt x="1881" y="66226"/>
                    <a:pt x="1881" y="66389"/>
                    <a:pt x="1963" y="66553"/>
                  </a:cubicBezTo>
                  <a:cubicBezTo>
                    <a:pt x="2208" y="67779"/>
                    <a:pt x="2535" y="69006"/>
                    <a:pt x="2862" y="70150"/>
                  </a:cubicBezTo>
                  <a:cubicBezTo>
                    <a:pt x="2944" y="70314"/>
                    <a:pt x="2944" y="70559"/>
                    <a:pt x="3026" y="70804"/>
                  </a:cubicBezTo>
                  <a:cubicBezTo>
                    <a:pt x="3353" y="71949"/>
                    <a:pt x="3762" y="73094"/>
                    <a:pt x="4089" y="74157"/>
                  </a:cubicBezTo>
                  <a:cubicBezTo>
                    <a:pt x="4089" y="74320"/>
                    <a:pt x="4170" y="74484"/>
                    <a:pt x="4252" y="74565"/>
                  </a:cubicBezTo>
                  <a:cubicBezTo>
                    <a:pt x="4661" y="75710"/>
                    <a:pt x="5070" y="76855"/>
                    <a:pt x="5479" y="77917"/>
                  </a:cubicBezTo>
                  <a:lnTo>
                    <a:pt x="5479" y="77999"/>
                  </a:lnTo>
                  <a:cubicBezTo>
                    <a:pt x="5969" y="79062"/>
                    <a:pt x="6378" y="80125"/>
                    <a:pt x="6869" y="81106"/>
                  </a:cubicBezTo>
                  <a:lnTo>
                    <a:pt x="7114" y="81597"/>
                  </a:lnTo>
                  <a:cubicBezTo>
                    <a:pt x="7604" y="82578"/>
                    <a:pt x="8177" y="83477"/>
                    <a:pt x="8586" y="84458"/>
                  </a:cubicBezTo>
                  <a:cubicBezTo>
                    <a:pt x="8667" y="84622"/>
                    <a:pt x="8749" y="84785"/>
                    <a:pt x="8913" y="84949"/>
                  </a:cubicBezTo>
                  <a:cubicBezTo>
                    <a:pt x="9403" y="85848"/>
                    <a:pt x="9894" y="86747"/>
                    <a:pt x="10466" y="87647"/>
                  </a:cubicBezTo>
                  <a:cubicBezTo>
                    <a:pt x="10548" y="87729"/>
                    <a:pt x="10630" y="87810"/>
                    <a:pt x="10711" y="87974"/>
                  </a:cubicBezTo>
                  <a:cubicBezTo>
                    <a:pt x="11202" y="88873"/>
                    <a:pt x="11774" y="89691"/>
                    <a:pt x="12346" y="90508"/>
                  </a:cubicBezTo>
                  <a:lnTo>
                    <a:pt x="12510" y="90672"/>
                  </a:lnTo>
                  <a:cubicBezTo>
                    <a:pt x="13082" y="91489"/>
                    <a:pt x="13655" y="92307"/>
                    <a:pt x="14309" y="93043"/>
                  </a:cubicBezTo>
                  <a:cubicBezTo>
                    <a:pt x="14390" y="93206"/>
                    <a:pt x="14472" y="93370"/>
                    <a:pt x="14636" y="93452"/>
                  </a:cubicBezTo>
                  <a:cubicBezTo>
                    <a:pt x="15208" y="94188"/>
                    <a:pt x="15862" y="94923"/>
                    <a:pt x="16434" y="95659"/>
                  </a:cubicBezTo>
                  <a:lnTo>
                    <a:pt x="16843" y="96068"/>
                  </a:lnTo>
                  <a:cubicBezTo>
                    <a:pt x="17416" y="96804"/>
                    <a:pt x="18070" y="97458"/>
                    <a:pt x="18724" y="98112"/>
                  </a:cubicBezTo>
                  <a:cubicBezTo>
                    <a:pt x="18805" y="98194"/>
                    <a:pt x="18887" y="98276"/>
                    <a:pt x="18969" y="98357"/>
                  </a:cubicBezTo>
                  <a:cubicBezTo>
                    <a:pt x="19623" y="99011"/>
                    <a:pt x="20277" y="99665"/>
                    <a:pt x="20931" y="100238"/>
                  </a:cubicBezTo>
                  <a:lnTo>
                    <a:pt x="21095" y="100401"/>
                  </a:lnTo>
                  <a:cubicBezTo>
                    <a:pt x="21831" y="101055"/>
                    <a:pt x="22485" y="101628"/>
                    <a:pt x="23139" y="102200"/>
                  </a:cubicBezTo>
                  <a:lnTo>
                    <a:pt x="23548" y="102527"/>
                  </a:lnTo>
                  <a:cubicBezTo>
                    <a:pt x="24202" y="103099"/>
                    <a:pt x="24856" y="103672"/>
                    <a:pt x="25592" y="104162"/>
                  </a:cubicBezTo>
                  <a:lnTo>
                    <a:pt x="26000" y="104489"/>
                  </a:lnTo>
                  <a:cubicBezTo>
                    <a:pt x="26654" y="104980"/>
                    <a:pt x="27390" y="105470"/>
                    <a:pt x="28044" y="106043"/>
                  </a:cubicBezTo>
                  <a:lnTo>
                    <a:pt x="28290" y="106124"/>
                  </a:lnTo>
                  <a:cubicBezTo>
                    <a:pt x="29025" y="106615"/>
                    <a:pt x="29680" y="107106"/>
                    <a:pt x="30334" y="107514"/>
                  </a:cubicBezTo>
                  <a:lnTo>
                    <a:pt x="30579" y="107678"/>
                  </a:lnTo>
                  <a:cubicBezTo>
                    <a:pt x="31315" y="108168"/>
                    <a:pt x="32051" y="108577"/>
                    <a:pt x="32705" y="108986"/>
                  </a:cubicBezTo>
                  <a:lnTo>
                    <a:pt x="33113" y="109231"/>
                  </a:lnTo>
                  <a:cubicBezTo>
                    <a:pt x="33849" y="109640"/>
                    <a:pt x="34503" y="110049"/>
                    <a:pt x="35157" y="110376"/>
                  </a:cubicBezTo>
                  <a:lnTo>
                    <a:pt x="35566" y="110621"/>
                  </a:lnTo>
                  <a:cubicBezTo>
                    <a:pt x="36302" y="110948"/>
                    <a:pt x="36956" y="111357"/>
                    <a:pt x="37692" y="111684"/>
                  </a:cubicBezTo>
                  <a:lnTo>
                    <a:pt x="37855" y="111766"/>
                  </a:lnTo>
                  <a:cubicBezTo>
                    <a:pt x="38591" y="112093"/>
                    <a:pt x="39245" y="112420"/>
                    <a:pt x="39899" y="112747"/>
                  </a:cubicBezTo>
                  <a:lnTo>
                    <a:pt x="40227" y="112829"/>
                  </a:lnTo>
                  <a:lnTo>
                    <a:pt x="42270" y="113728"/>
                  </a:lnTo>
                  <a:lnTo>
                    <a:pt x="42679" y="113892"/>
                  </a:lnTo>
                  <a:cubicBezTo>
                    <a:pt x="43333" y="114137"/>
                    <a:pt x="43987" y="114382"/>
                    <a:pt x="44642" y="114627"/>
                  </a:cubicBezTo>
                  <a:lnTo>
                    <a:pt x="44969" y="114791"/>
                  </a:lnTo>
                  <a:cubicBezTo>
                    <a:pt x="45623" y="115036"/>
                    <a:pt x="46277" y="115281"/>
                    <a:pt x="46931" y="115445"/>
                  </a:cubicBezTo>
                  <a:lnTo>
                    <a:pt x="47094" y="115445"/>
                  </a:lnTo>
                  <a:cubicBezTo>
                    <a:pt x="47667" y="115690"/>
                    <a:pt x="48321" y="115854"/>
                    <a:pt x="48893" y="116099"/>
                  </a:cubicBezTo>
                  <a:lnTo>
                    <a:pt x="49220" y="116181"/>
                  </a:lnTo>
                  <a:lnTo>
                    <a:pt x="50937" y="116671"/>
                  </a:lnTo>
                  <a:lnTo>
                    <a:pt x="51346" y="116835"/>
                  </a:lnTo>
                  <a:lnTo>
                    <a:pt x="52981" y="117244"/>
                  </a:lnTo>
                  <a:lnTo>
                    <a:pt x="53308" y="117325"/>
                  </a:lnTo>
                  <a:lnTo>
                    <a:pt x="54943" y="117734"/>
                  </a:lnTo>
                  <a:lnTo>
                    <a:pt x="55107" y="117734"/>
                  </a:lnTo>
                  <a:lnTo>
                    <a:pt x="56578" y="118061"/>
                  </a:lnTo>
                  <a:lnTo>
                    <a:pt x="56905" y="118061"/>
                  </a:lnTo>
                  <a:lnTo>
                    <a:pt x="58214" y="118388"/>
                  </a:lnTo>
                  <a:lnTo>
                    <a:pt x="58541" y="118388"/>
                  </a:lnTo>
                  <a:lnTo>
                    <a:pt x="59685" y="118634"/>
                  </a:lnTo>
                  <a:lnTo>
                    <a:pt x="59931" y="118634"/>
                  </a:lnTo>
                  <a:lnTo>
                    <a:pt x="60993" y="118797"/>
                  </a:lnTo>
                  <a:lnTo>
                    <a:pt x="61157" y="118797"/>
                  </a:lnTo>
                  <a:lnTo>
                    <a:pt x="61975" y="118879"/>
                  </a:lnTo>
                  <a:lnTo>
                    <a:pt x="62138" y="118879"/>
                  </a:lnTo>
                  <a:cubicBezTo>
                    <a:pt x="63773" y="119124"/>
                    <a:pt x="64673" y="119206"/>
                    <a:pt x="64673" y="119206"/>
                  </a:cubicBezTo>
                  <a:lnTo>
                    <a:pt x="65736" y="116835"/>
                  </a:lnTo>
                  <a:lnTo>
                    <a:pt x="74157" y="98030"/>
                  </a:lnTo>
                  <a:cubicBezTo>
                    <a:pt x="74157" y="98030"/>
                    <a:pt x="73748" y="97948"/>
                    <a:pt x="73176" y="97294"/>
                  </a:cubicBezTo>
                  <a:cubicBezTo>
                    <a:pt x="72603" y="96640"/>
                    <a:pt x="71786" y="95741"/>
                    <a:pt x="70886" y="94515"/>
                  </a:cubicBezTo>
                  <a:lnTo>
                    <a:pt x="70723" y="94351"/>
                  </a:lnTo>
                  <a:lnTo>
                    <a:pt x="70314" y="93861"/>
                  </a:lnTo>
                  <a:lnTo>
                    <a:pt x="70069" y="93533"/>
                  </a:lnTo>
                  <a:cubicBezTo>
                    <a:pt x="69987" y="93370"/>
                    <a:pt x="69824" y="93206"/>
                    <a:pt x="69742" y="93043"/>
                  </a:cubicBezTo>
                  <a:lnTo>
                    <a:pt x="69333" y="92552"/>
                  </a:lnTo>
                  <a:lnTo>
                    <a:pt x="69006" y="92144"/>
                  </a:lnTo>
                  <a:lnTo>
                    <a:pt x="68515" y="91408"/>
                  </a:lnTo>
                  <a:cubicBezTo>
                    <a:pt x="68434" y="91326"/>
                    <a:pt x="68352" y="91244"/>
                    <a:pt x="68270" y="91081"/>
                  </a:cubicBezTo>
                  <a:lnTo>
                    <a:pt x="67534" y="90100"/>
                  </a:lnTo>
                  <a:lnTo>
                    <a:pt x="67534" y="90018"/>
                  </a:lnTo>
                  <a:cubicBezTo>
                    <a:pt x="67207" y="89609"/>
                    <a:pt x="66962" y="89200"/>
                    <a:pt x="66635" y="88791"/>
                  </a:cubicBezTo>
                  <a:cubicBezTo>
                    <a:pt x="66390" y="88383"/>
                    <a:pt x="66144" y="87974"/>
                    <a:pt x="65817" y="87565"/>
                  </a:cubicBezTo>
                  <a:lnTo>
                    <a:pt x="65654" y="87320"/>
                  </a:lnTo>
                  <a:cubicBezTo>
                    <a:pt x="65408" y="86993"/>
                    <a:pt x="65163" y="86584"/>
                    <a:pt x="65000" y="86257"/>
                  </a:cubicBezTo>
                  <a:lnTo>
                    <a:pt x="64754" y="86012"/>
                  </a:lnTo>
                  <a:cubicBezTo>
                    <a:pt x="64509" y="85603"/>
                    <a:pt x="64264" y="85276"/>
                    <a:pt x="64100" y="84867"/>
                  </a:cubicBezTo>
                  <a:cubicBezTo>
                    <a:pt x="64019" y="84785"/>
                    <a:pt x="63937" y="84703"/>
                    <a:pt x="63855" y="84540"/>
                  </a:cubicBezTo>
                  <a:cubicBezTo>
                    <a:pt x="63610" y="84213"/>
                    <a:pt x="63364" y="83804"/>
                    <a:pt x="63119" y="83395"/>
                  </a:cubicBezTo>
                  <a:lnTo>
                    <a:pt x="62956" y="83150"/>
                  </a:lnTo>
                  <a:cubicBezTo>
                    <a:pt x="62056" y="81678"/>
                    <a:pt x="61157" y="80043"/>
                    <a:pt x="60258" y="78408"/>
                  </a:cubicBezTo>
                  <a:cubicBezTo>
                    <a:pt x="60176" y="78326"/>
                    <a:pt x="60176" y="78244"/>
                    <a:pt x="60094" y="78081"/>
                  </a:cubicBezTo>
                  <a:cubicBezTo>
                    <a:pt x="59849" y="77672"/>
                    <a:pt x="59604" y="77263"/>
                    <a:pt x="59440" y="76773"/>
                  </a:cubicBezTo>
                  <a:lnTo>
                    <a:pt x="59195" y="76364"/>
                  </a:lnTo>
                  <a:lnTo>
                    <a:pt x="58541" y="75138"/>
                  </a:lnTo>
                  <a:lnTo>
                    <a:pt x="58295" y="74565"/>
                  </a:lnTo>
                  <a:cubicBezTo>
                    <a:pt x="58132" y="74157"/>
                    <a:pt x="57887" y="73748"/>
                    <a:pt x="57723" y="73339"/>
                  </a:cubicBezTo>
                  <a:cubicBezTo>
                    <a:pt x="57641" y="73175"/>
                    <a:pt x="57560" y="73012"/>
                    <a:pt x="57478" y="72848"/>
                  </a:cubicBezTo>
                  <a:cubicBezTo>
                    <a:pt x="57233" y="72358"/>
                    <a:pt x="57069" y="71785"/>
                    <a:pt x="56824" y="71377"/>
                  </a:cubicBezTo>
                  <a:cubicBezTo>
                    <a:pt x="56824" y="71295"/>
                    <a:pt x="56742" y="71131"/>
                    <a:pt x="56660" y="71050"/>
                  </a:cubicBezTo>
                  <a:cubicBezTo>
                    <a:pt x="56170" y="69823"/>
                    <a:pt x="55679" y="68597"/>
                    <a:pt x="55189" y="67370"/>
                  </a:cubicBezTo>
                  <a:cubicBezTo>
                    <a:pt x="55189" y="67207"/>
                    <a:pt x="55107" y="67043"/>
                    <a:pt x="55025" y="66880"/>
                  </a:cubicBezTo>
                  <a:cubicBezTo>
                    <a:pt x="54861" y="66389"/>
                    <a:pt x="54698" y="65981"/>
                    <a:pt x="54534" y="65490"/>
                  </a:cubicBezTo>
                  <a:cubicBezTo>
                    <a:pt x="54453" y="65326"/>
                    <a:pt x="54371" y="65081"/>
                    <a:pt x="54371" y="64836"/>
                  </a:cubicBezTo>
                  <a:lnTo>
                    <a:pt x="53962" y="63610"/>
                  </a:lnTo>
                  <a:lnTo>
                    <a:pt x="53717" y="62874"/>
                  </a:lnTo>
                  <a:cubicBezTo>
                    <a:pt x="53635" y="62465"/>
                    <a:pt x="53472" y="62056"/>
                    <a:pt x="53390" y="61647"/>
                  </a:cubicBezTo>
                  <a:cubicBezTo>
                    <a:pt x="53308" y="61402"/>
                    <a:pt x="53226" y="61157"/>
                    <a:pt x="53145" y="60911"/>
                  </a:cubicBezTo>
                  <a:cubicBezTo>
                    <a:pt x="53063" y="60503"/>
                    <a:pt x="52899" y="60012"/>
                    <a:pt x="52817" y="59603"/>
                  </a:cubicBezTo>
                  <a:cubicBezTo>
                    <a:pt x="52817" y="59358"/>
                    <a:pt x="52736" y="59195"/>
                    <a:pt x="52654" y="58949"/>
                  </a:cubicBezTo>
                  <a:cubicBezTo>
                    <a:pt x="52490" y="58295"/>
                    <a:pt x="52409" y="57641"/>
                    <a:pt x="52245" y="56987"/>
                  </a:cubicBezTo>
                  <a:cubicBezTo>
                    <a:pt x="49629" y="42843"/>
                    <a:pt x="50446" y="28290"/>
                    <a:pt x="54616" y="14472"/>
                  </a:cubicBezTo>
                  <a:lnTo>
                    <a:pt x="44805" y="3516"/>
                  </a:lnTo>
                  <a:lnTo>
                    <a:pt x="4178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703153" y="2293120"/>
              <a:ext cx="1813973" cy="2640464"/>
            </a:xfrm>
            <a:custGeom>
              <a:avLst/>
              <a:gdLst/>
              <a:ahLst/>
              <a:cxnLst/>
              <a:rect l="l" t="t" r="r" b="b"/>
              <a:pathLst>
                <a:path w="82006" h="119370" extrusionOk="0">
                  <a:moveTo>
                    <a:pt x="72521" y="119369"/>
                  </a:moveTo>
                  <a:lnTo>
                    <a:pt x="82005" y="98193"/>
                  </a:lnTo>
                  <a:cubicBezTo>
                    <a:pt x="82005" y="98193"/>
                    <a:pt x="64590" y="79471"/>
                    <a:pt x="60093" y="56823"/>
                  </a:cubicBezTo>
                  <a:cubicBezTo>
                    <a:pt x="57559" y="42679"/>
                    <a:pt x="58295" y="28126"/>
                    <a:pt x="62464" y="14308"/>
                  </a:cubicBezTo>
                  <a:lnTo>
                    <a:pt x="49628" y="0"/>
                  </a:lnTo>
                  <a:cubicBezTo>
                    <a:pt x="49628" y="0"/>
                    <a:pt x="0" y="11774"/>
                    <a:pt x="8912" y="62056"/>
                  </a:cubicBezTo>
                  <a:cubicBezTo>
                    <a:pt x="18478" y="116017"/>
                    <a:pt x="72521" y="119369"/>
                    <a:pt x="72521" y="119369"/>
                  </a:cubicBezTo>
                  <a:close/>
                </a:path>
              </a:pathLst>
            </a:custGeom>
            <a:solidFill>
              <a:srgbClr val="F6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6703153" y="2293120"/>
              <a:ext cx="1813973" cy="2640464"/>
            </a:xfrm>
            <a:custGeom>
              <a:avLst/>
              <a:gdLst/>
              <a:ahLst/>
              <a:cxnLst/>
              <a:rect l="l" t="t" r="r" b="b"/>
              <a:pathLst>
                <a:path w="82006" h="119370" extrusionOk="0">
                  <a:moveTo>
                    <a:pt x="49628" y="0"/>
                  </a:moveTo>
                  <a:cubicBezTo>
                    <a:pt x="49628" y="0"/>
                    <a:pt x="0" y="11774"/>
                    <a:pt x="8912" y="62056"/>
                  </a:cubicBezTo>
                  <a:cubicBezTo>
                    <a:pt x="18478" y="116017"/>
                    <a:pt x="72521" y="119369"/>
                    <a:pt x="72521" y="119369"/>
                  </a:cubicBezTo>
                  <a:lnTo>
                    <a:pt x="82005" y="98193"/>
                  </a:lnTo>
                  <a:cubicBezTo>
                    <a:pt x="82005" y="98193"/>
                    <a:pt x="64590" y="79471"/>
                    <a:pt x="60093" y="56823"/>
                  </a:cubicBezTo>
                  <a:cubicBezTo>
                    <a:pt x="57559" y="42679"/>
                    <a:pt x="58295" y="28126"/>
                    <a:pt x="62464" y="14308"/>
                  </a:cubicBezTo>
                  <a:lnTo>
                    <a:pt x="496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598356" y="2291306"/>
              <a:ext cx="898846" cy="2150352"/>
            </a:xfrm>
            <a:custGeom>
              <a:avLst/>
              <a:gdLst/>
              <a:ahLst/>
              <a:cxnLst/>
              <a:rect l="l" t="t" r="r" b="b"/>
              <a:pathLst>
                <a:path w="40635" h="97213" extrusionOk="0">
                  <a:moveTo>
                    <a:pt x="9157" y="1"/>
                  </a:moveTo>
                  <a:lnTo>
                    <a:pt x="8748" y="164"/>
                  </a:lnTo>
                  <a:cubicBezTo>
                    <a:pt x="4497" y="9240"/>
                    <a:pt x="0" y="25591"/>
                    <a:pt x="4088" y="50446"/>
                  </a:cubicBezTo>
                  <a:cubicBezTo>
                    <a:pt x="9239" y="81351"/>
                    <a:pt x="30496" y="93206"/>
                    <a:pt x="40635" y="97213"/>
                  </a:cubicBezTo>
                  <a:cubicBezTo>
                    <a:pt x="36955" y="92961"/>
                    <a:pt x="23465" y="76364"/>
                    <a:pt x="19622" y="56905"/>
                  </a:cubicBezTo>
                  <a:cubicBezTo>
                    <a:pt x="17088" y="42761"/>
                    <a:pt x="17824" y="28208"/>
                    <a:pt x="21993" y="14390"/>
                  </a:cubicBezTo>
                  <a:lnTo>
                    <a:pt x="915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8016107" y="4260718"/>
              <a:ext cx="378009" cy="227902"/>
            </a:xfrm>
            <a:custGeom>
              <a:avLst/>
              <a:gdLst/>
              <a:ahLst/>
              <a:cxnLst/>
              <a:rect l="l" t="t" r="r" b="b"/>
              <a:pathLst>
                <a:path w="17089" h="10303" extrusionOk="0">
                  <a:moveTo>
                    <a:pt x="655" y="818"/>
                  </a:moveTo>
                  <a:cubicBezTo>
                    <a:pt x="1227" y="1"/>
                    <a:pt x="3353" y="409"/>
                    <a:pt x="5478" y="1881"/>
                  </a:cubicBezTo>
                  <a:cubicBezTo>
                    <a:pt x="7522" y="3271"/>
                    <a:pt x="8749" y="5151"/>
                    <a:pt x="8177" y="5969"/>
                  </a:cubicBezTo>
                  <a:cubicBezTo>
                    <a:pt x="7604" y="6787"/>
                    <a:pt x="5478" y="6296"/>
                    <a:pt x="3353" y="4906"/>
                  </a:cubicBezTo>
                  <a:cubicBezTo>
                    <a:pt x="1227" y="3516"/>
                    <a:pt x="1" y="1718"/>
                    <a:pt x="655" y="818"/>
                  </a:cubicBezTo>
                  <a:close/>
                  <a:moveTo>
                    <a:pt x="16843" y="9403"/>
                  </a:moveTo>
                  <a:cubicBezTo>
                    <a:pt x="17088" y="8667"/>
                    <a:pt x="15862" y="7686"/>
                    <a:pt x="13981" y="7114"/>
                  </a:cubicBezTo>
                  <a:cubicBezTo>
                    <a:pt x="12101" y="6623"/>
                    <a:pt x="10548" y="6787"/>
                    <a:pt x="10302" y="7522"/>
                  </a:cubicBezTo>
                  <a:cubicBezTo>
                    <a:pt x="10139" y="8258"/>
                    <a:pt x="11365" y="9239"/>
                    <a:pt x="13164" y="9812"/>
                  </a:cubicBezTo>
                  <a:cubicBezTo>
                    <a:pt x="15044" y="10302"/>
                    <a:pt x="16598" y="10139"/>
                    <a:pt x="16843" y="94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6703153" y="2293120"/>
              <a:ext cx="1549926" cy="2635023"/>
            </a:xfrm>
            <a:custGeom>
              <a:avLst/>
              <a:gdLst/>
              <a:ahLst/>
              <a:cxnLst/>
              <a:rect l="l" t="t" r="r" b="b"/>
              <a:pathLst>
                <a:path w="70069" h="119124" extrusionOk="0">
                  <a:moveTo>
                    <a:pt x="49628" y="0"/>
                  </a:moveTo>
                  <a:cubicBezTo>
                    <a:pt x="49628" y="0"/>
                    <a:pt x="0" y="11774"/>
                    <a:pt x="8912" y="62056"/>
                  </a:cubicBezTo>
                  <a:cubicBezTo>
                    <a:pt x="17251" y="108986"/>
                    <a:pt x="59276" y="117652"/>
                    <a:pt x="70068" y="119124"/>
                  </a:cubicBezTo>
                  <a:cubicBezTo>
                    <a:pt x="53716" y="114954"/>
                    <a:pt x="24283" y="102118"/>
                    <a:pt x="17497" y="63691"/>
                  </a:cubicBezTo>
                  <a:cubicBezTo>
                    <a:pt x="16188" y="56741"/>
                    <a:pt x="16107" y="49628"/>
                    <a:pt x="17333" y="42679"/>
                  </a:cubicBezTo>
                  <a:lnTo>
                    <a:pt x="17333" y="42679"/>
                  </a:lnTo>
                  <a:cubicBezTo>
                    <a:pt x="17443" y="42701"/>
                    <a:pt x="17558" y="42711"/>
                    <a:pt x="17676" y="42711"/>
                  </a:cubicBezTo>
                  <a:cubicBezTo>
                    <a:pt x="17999" y="42711"/>
                    <a:pt x="18342" y="42635"/>
                    <a:pt x="18641" y="42515"/>
                  </a:cubicBezTo>
                  <a:cubicBezTo>
                    <a:pt x="20522" y="41698"/>
                    <a:pt x="20195" y="38918"/>
                    <a:pt x="18232" y="38591"/>
                  </a:cubicBezTo>
                  <a:cubicBezTo>
                    <a:pt x="18968" y="35729"/>
                    <a:pt x="19949" y="32949"/>
                    <a:pt x="21258" y="30333"/>
                  </a:cubicBezTo>
                  <a:cubicBezTo>
                    <a:pt x="21585" y="30333"/>
                    <a:pt x="21912" y="30333"/>
                    <a:pt x="22239" y="30170"/>
                  </a:cubicBezTo>
                  <a:cubicBezTo>
                    <a:pt x="22975" y="29843"/>
                    <a:pt x="23302" y="28862"/>
                    <a:pt x="22893" y="28126"/>
                  </a:cubicBezTo>
                  <a:cubicBezTo>
                    <a:pt x="22811" y="27962"/>
                    <a:pt x="22729" y="27880"/>
                    <a:pt x="22647" y="27717"/>
                  </a:cubicBezTo>
                  <a:cubicBezTo>
                    <a:pt x="25427" y="22893"/>
                    <a:pt x="29107" y="18478"/>
                    <a:pt x="33358" y="14799"/>
                  </a:cubicBezTo>
                  <a:cubicBezTo>
                    <a:pt x="33358" y="15044"/>
                    <a:pt x="33358" y="15289"/>
                    <a:pt x="33522" y="15535"/>
                  </a:cubicBezTo>
                  <a:cubicBezTo>
                    <a:pt x="33793" y="16078"/>
                    <a:pt x="34341" y="16371"/>
                    <a:pt x="34887" y="16371"/>
                  </a:cubicBezTo>
                  <a:cubicBezTo>
                    <a:pt x="35326" y="16371"/>
                    <a:pt x="35764" y="16181"/>
                    <a:pt x="36056" y="15780"/>
                  </a:cubicBezTo>
                  <a:cubicBezTo>
                    <a:pt x="36792" y="14881"/>
                    <a:pt x="36301" y="13573"/>
                    <a:pt x="35157" y="13327"/>
                  </a:cubicBezTo>
                  <a:cubicBezTo>
                    <a:pt x="40471" y="9158"/>
                    <a:pt x="46358" y="5805"/>
                    <a:pt x="52735" y="3434"/>
                  </a:cubicBezTo>
                  <a:lnTo>
                    <a:pt x="496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7449226" y="2773108"/>
              <a:ext cx="46054" cy="36830"/>
            </a:xfrm>
            <a:custGeom>
              <a:avLst/>
              <a:gdLst/>
              <a:ahLst/>
              <a:cxnLst/>
              <a:rect l="l" t="t" r="r" b="b"/>
              <a:pathLst>
                <a:path w="2082" h="1665" extrusionOk="0">
                  <a:moveTo>
                    <a:pt x="1002" y="0"/>
                  </a:moveTo>
                  <a:cubicBezTo>
                    <a:pt x="452" y="0"/>
                    <a:pt x="0" y="627"/>
                    <a:pt x="283" y="1193"/>
                  </a:cubicBezTo>
                  <a:cubicBezTo>
                    <a:pt x="404" y="1496"/>
                    <a:pt x="706" y="1665"/>
                    <a:pt x="1053" y="1665"/>
                  </a:cubicBezTo>
                  <a:cubicBezTo>
                    <a:pt x="1174" y="1665"/>
                    <a:pt x="1301" y="1644"/>
                    <a:pt x="1428" y="1602"/>
                  </a:cubicBezTo>
                  <a:cubicBezTo>
                    <a:pt x="2082" y="1193"/>
                    <a:pt x="2000" y="294"/>
                    <a:pt x="1264" y="48"/>
                  </a:cubicBezTo>
                  <a:cubicBezTo>
                    <a:pt x="1176" y="15"/>
                    <a:pt x="1088" y="0"/>
                    <a:pt x="100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7344113" y="2817303"/>
              <a:ext cx="78238" cy="62577"/>
            </a:xfrm>
            <a:custGeom>
              <a:avLst/>
              <a:gdLst/>
              <a:ahLst/>
              <a:cxnLst/>
              <a:rect l="l" t="t" r="r" b="b"/>
              <a:pathLst>
                <a:path w="3537" h="2829" extrusionOk="0">
                  <a:moveTo>
                    <a:pt x="1775" y="0"/>
                  </a:moveTo>
                  <a:cubicBezTo>
                    <a:pt x="878" y="0"/>
                    <a:pt x="0" y="899"/>
                    <a:pt x="538" y="1975"/>
                  </a:cubicBezTo>
                  <a:lnTo>
                    <a:pt x="538" y="2057"/>
                  </a:lnTo>
                  <a:cubicBezTo>
                    <a:pt x="811" y="2602"/>
                    <a:pt x="1265" y="2829"/>
                    <a:pt x="1719" y="2829"/>
                  </a:cubicBezTo>
                  <a:cubicBezTo>
                    <a:pt x="2628" y="2829"/>
                    <a:pt x="3536" y="1920"/>
                    <a:pt x="2991" y="830"/>
                  </a:cubicBezTo>
                  <a:cubicBezTo>
                    <a:pt x="2711" y="243"/>
                    <a:pt x="2241" y="0"/>
                    <a:pt x="1775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7274459" y="3293022"/>
              <a:ext cx="68904" cy="54747"/>
            </a:xfrm>
            <a:custGeom>
              <a:avLst/>
              <a:gdLst/>
              <a:ahLst/>
              <a:cxnLst/>
              <a:rect l="l" t="t" r="r" b="b"/>
              <a:pathLst>
                <a:path w="3115" h="2475" extrusionOk="0">
                  <a:moveTo>
                    <a:pt x="1502" y="1"/>
                  </a:moveTo>
                  <a:cubicBezTo>
                    <a:pt x="646" y="1"/>
                    <a:pt x="0" y="904"/>
                    <a:pt x="417" y="1807"/>
                  </a:cubicBezTo>
                  <a:cubicBezTo>
                    <a:pt x="658" y="2230"/>
                    <a:pt x="1123" y="2474"/>
                    <a:pt x="1613" y="2474"/>
                  </a:cubicBezTo>
                  <a:cubicBezTo>
                    <a:pt x="1786" y="2474"/>
                    <a:pt x="1963" y="2444"/>
                    <a:pt x="2134" y="2379"/>
                  </a:cubicBezTo>
                  <a:cubicBezTo>
                    <a:pt x="3115" y="1889"/>
                    <a:pt x="3033" y="417"/>
                    <a:pt x="1970" y="90"/>
                  </a:cubicBezTo>
                  <a:cubicBezTo>
                    <a:pt x="1811" y="29"/>
                    <a:pt x="1653" y="1"/>
                    <a:pt x="15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7092016" y="3400632"/>
              <a:ext cx="72266" cy="56428"/>
            </a:xfrm>
            <a:custGeom>
              <a:avLst/>
              <a:gdLst/>
              <a:ahLst/>
              <a:cxnLst/>
              <a:rect l="l" t="t" r="r" b="b"/>
              <a:pathLst>
                <a:path w="3267" h="2551" extrusionOk="0">
                  <a:moveTo>
                    <a:pt x="1685" y="0"/>
                  </a:moveTo>
                  <a:cubicBezTo>
                    <a:pt x="846" y="0"/>
                    <a:pt x="0" y="816"/>
                    <a:pt x="489" y="1848"/>
                  </a:cubicBezTo>
                  <a:cubicBezTo>
                    <a:pt x="736" y="2342"/>
                    <a:pt x="1158" y="2550"/>
                    <a:pt x="1582" y="2550"/>
                  </a:cubicBezTo>
                  <a:cubicBezTo>
                    <a:pt x="2421" y="2550"/>
                    <a:pt x="3267" y="1735"/>
                    <a:pt x="2778" y="703"/>
                  </a:cubicBezTo>
                  <a:cubicBezTo>
                    <a:pt x="2531" y="209"/>
                    <a:pt x="2109" y="0"/>
                    <a:pt x="1685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7179322" y="3038783"/>
              <a:ext cx="111595" cy="90183"/>
            </a:xfrm>
            <a:custGeom>
              <a:avLst/>
              <a:gdLst/>
              <a:ahLst/>
              <a:cxnLst/>
              <a:rect l="l" t="t" r="r" b="b"/>
              <a:pathLst>
                <a:path w="5045" h="4077" extrusionOk="0">
                  <a:moveTo>
                    <a:pt x="2437" y="0"/>
                  </a:moveTo>
                  <a:cubicBezTo>
                    <a:pt x="1046" y="0"/>
                    <a:pt x="0" y="1519"/>
                    <a:pt x="630" y="2918"/>
                  </a:cubicBezTo>
                  <a:cubicBezTo>
                    <a:pt x="970" y="3654"/>
                    <a:pt x="1662" y="4076"/>
                    <a:pt x="2409" y="4076"/>
                  </a:cubicBezTo>
                  <a:cubicBezTo>
                    <a:pt x="2741" y="4076"/>
                    <a:pt x="3083" y="3993"/>
                    <a:pt x="3410" y="3817"/>
                  </a:cubicBezTo>
                  <a:cubicBezTo>
                    <a:pt x="5045" y="2999"/>
                    <a:pt x="4881" y="710"/>
                    <a:pt x="3164" y="138"/>
                  </a:cubicBezTo>
                  <a:cubicBezTo>
                    <a:pt x="2916" y="43"/>
                    <a:pt x="2672" y="0"/>
                    <a:pt x="243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6713992" y="2293120"/>
              <a:ext cx="1616839" cy="2640464"/>
            </a:xfrm>
            <a:custGeom>
              <a:avLst/>
              <a:gdLst/>
              <a:ahLst/>
              <a:cxnLst/>
              <a:rect l="l" t="t" r="r" b="b"/>
              <a:pathLst>
                <a:path w="73094" h="119370" extrusionOk="0">
                  <a:moveTo>
                    <a:pt x="48729" y="0"/>
                  </a:moveTo>
                  <a:lnTo>
                    <a:pt x="48729" y="0"/>
                  </a:lnTo>
                  <a:cubicBezTo>
                    <a:pt x="43906" y="1309"/>
                    <a:pt x="1" y="14472"/>
                    <a:pt x="8422" y="62056"/>
                  </a:cubicBezTo>
                  <a:cubicBezTo>
                    <a:pt x="17988" y="116017"/>
                    <a:pt x="72031" y="119369"/>
                    <a:pt x="72031" y="119369"/>
                  </a:cubicBezTo>
                  <a:lnTo>
                    <a:pt x="73094" y="117080"/>
                  </a:lnTo>
                  <a:cubicBezTo>
                    <a:pt x="60094" y="114954"/>
                    <a:pt x="21667" y="104979"/>
                    <a:pt x="13736" y="60257"/>
                  </a:cubicBezTo>
                  <a:cubicBezTo>
                    <a:pt x="6787" y="20767"/>
                    <a:pt x="35975" y="4988"/>
                    <a:pt x="48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7714086" y="3038208"/>
              <a:ext cx="142895" cy="262255"/>
            </a:xfrm>
            <a:custGeom>
              <a:avLst/>
              <a:gdLst/>
              <a:ahLst/>
              <a:cxnLst/>
              <a:rect l="l" t="t" r="r" b="b"/>
              <a:pathLst>
                <a:path w="6460" h="11856" extrusionOk="0">
                  <a:moveTo>
                    <a:pt x="2535" y="0"/>
                  </a:moveTo>
                  <a:cubicBezTo>
                    <a:pt x="1" y="246"/>
                    <a:pt x="3843" y="11855"/>
                    <a:pt x="3843" y="11855"/>
                  </a:cubicBezTo>
                  <a:lnTo>
                    <a:pt x="3843" y="11774"/>
                  </a:lnTo>
                  <a:cubicBezTo>
                    <a:pt x="3925" y="11692"/>
                    <a:pt x="3925" y="11610"/>
                    <a:pt x="3925" y="11528"/>
                  </a:cubicBezTo>
                  <a:cubicBezTo>
                    <a:pt x="4089" y="11120"/>
                    <a:pt x="4252" y="10547"/>
                    <a:pt x="4498" y="9893"/>
                  </a:cubicBezTo>
                  <a:lnTo>
                    <a:pt x="4661" y="9321"/>
                  </a:lnTo>
                  <a:cubicBezTo>
                    <a:pt x="5560" y="6132"/>
                    <a:pt x="6460" y="1145"/>
                    <a:pt x="3925" y="164"/>
                  </a:cubicBezTo>
                  <a:cubicBezTo>
                    <a:pt x="3762" y="82"/>
                    <a:pt x="3598" y="0"/>
                    <a:pt x="3353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7739413" y="3041393"/>
              <a:ext cx="186958" cy="266303"/>
            </a:xfrm>
            <a:custGeom>
              <a:avLst/>
              <a:gdLst/>
              <a:ahLst/>
              <a:cxnLst/>
              <a:rect l="l" t="t" r="r" b="b"/>
              <a:pathLst>
                <a:path w="8452" h="12039" extrusionOk="0">
                  <a:moveTo>
                    <a:pt x="2928" y="1"/>
                  </a:moveTo>
                  <a:cubicBezTo>
                    <a:pt x="2802" y="1"/>
                    <a:pt x="2671" y="7"/>
                    <a:pt x="2535" y="20"/>
                  </a:cubicBezTo>
                  <a:cubicBezTo>
                    <a:pt x="0" y="265"/>
                    <a:pt x="3761" y="12038"/>
                    <a:pt x="3761" y="12038"/>
                  </a:cubicBezTo>
                  <a:cubicBezTo>
                    <a:pt x="3761" y="12038"/>
                    <a:pt x="8451" y="1"/>
                    <a:pt x="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737843" y="3040022"/>
              <a:ext cx="101287" cy="265860"/>
            </a:xfrm>
            <a:custGeom>
              <a:avLst/>
              <a:gdLst/>
              <a:ahLst/>
              <a:cxnLst/>
              <a:rect l="l" t="t" r="r" b="b"/>
              <a:pathLst>
                <a:path w="4579" h="12019" extrusionOk="0">
                  <a:moveTo>
                    <a:pt x="3925" y="245"/>
                  </a:moveTo>
                  <a:cubicBezTo>
                    <a:pt x="3843" y="327"/>
                    <a:pt x="3761" y="491"/>
                    <a:pt x="3679" y="654"/>
                  </a:cubicBezTo>
                  <a:cubicBezTo>
                    <a:pt x="3679" y="736"/>
                    <a:pt x="3679" y="899"/>
                    <a:pt x="3598" y="981"/>
                  </a:cubicBezTo>
                  <a:cubicBezTo>
                    <a:pt x="2698" y="3434"/>
                    <a:pt x="2943" y="6214"/>
                    <a:pt x="4088" y="8503"/>
                  </a:cubicBezTo>
                  <a:lnTo>
                    <a:pt x="4579" y="9321"/>
                  </a:lnTo>
                  <a:cubicBezTo>
                    <a:pt x="4170" y="10874"/>
                    <a:pt x="3761" y="12019"/>
                    <a:pt x="3761" y="12019"/>
                  </a:cubicBezTo>
                  <a:cubicBezTo>
                    <a:pt x="3761" y="12019"/>
                    <a:pt x="0" y="245"/>
                    <a:pt x="2535" y="0"/>
                  </a:cubicBezTo>
                  <a:cubicBezTo>
                    <a:pt x="2943" y="0"/>
                    <a:pt x="3434" y="82"/>
                    <a:pt x="3925" y="24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7840676" y="2582462"/>
              <a:ext cx="142895" cy="260463"/>
            </a:xfrm>
            <a:custGeom>
              <a:avLst/>
              <a:gdLst/>
              <a:ahLst/>
              <a:cxnLst/>
              <a:rect l="l" t="t" r="r" b="b"/>
              <a:pathLst>
                <a:path w="6460" h="11775" extrusionOk="0">
                  <a:moveTo>
                    <a:pt x="2535" y="1"/>
                  </a:moveTo>
                  <a:cubicBezTo>
                    <a:pt x="1" y="246"/>
                    <a:pt x="3844" y="11774"/>
                    <a:pt x="3844" y="11774"/>
                  </a:cubicBezTo>
                  <a:cubicBezTo>
                    <a:pt x="3844" y="11774"/>
                    <a:pt x="3844" y="11693"/>
                    <a:pt x="3844" y="11693"/>
                  </a:cubicBezTo>
                  <a:cubicBezTo>
                    <a:pt x="3844" y="11611"/>
                    <a:pt x="3925" y="11529"/>
                    <a:pt x="3925" y="11447"/>
                  </a:cubicBezTo>
                  <a:cubicBezTo>
                    <a:pt x="4089" y="11120"/>
                    <a:pt x="4252" y="10548"/>
                    <a:pt x="4498" y="9812"/>
                  </a:cubicBezTo>
                  <a:lnTo>
                    <a:pt x="4661" y="9240"/>
                  </a:lnTo>
                  <a:cubicBezTo>
                    <a:pt x="5561" y="6133"/>
                    <a:pt x="6460" y="1146"/>
                    <a:pt x="3925" y="164"/>
                  </a:cubicBezTo>
                  <a:cubicBezTo>
                    <a:pt x="3762" y="83"/>
                    <a:pt x="3517" y="1"/>
                    <a:pt x="335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7866003" y="2585670"/>
              <a:ext cx="186958" cy="266303"/>
            </a:xfrm>
            <a:custGeom>
              <a:avLst/>
              <a:gdLst/>
              <a:ahLst/>
              <a:cxnLst/>
              <a:rect l="l" t="t" r="r" b="b"/>
              <a:pathLst>
                <a:path w="8452" h="12039" extrusionOk="0">
                  <a:moveTo>
                    <a:pt x="2928" y="1"/>
                  </a:moveTo>
                  <a:cubicBezTo>
                    <a:pt x="2802" y="1"/>
                    <a:pt x="2671" y="7"/>
                    <a:pt x="2535" y="19"/>
                  </a:cubicBezTo>
                  <a:cubicBezTo>
                    <a:pt x="1" y="183"/>
                    <a:pt x="3761" y="12038"/>
                    <a:pt x="3761" y="12038"/>
                  </a:cubicBezTo>
                  <a:cubicBezTo>
                    <a:pt x="3761" y="12038"/>
                    <a:pt x="8451" y="1"/>
                    <a:pt x="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7866003" y="2584276"/>
              <a:ext cx="103101" cy="265882"/>
            </a:xfrm>
            <a:custGeom>
              <a:avLst/>
              <a:gdLst/>
              <a:ahLst/>
              <a:cxnLst/>
              <a:rect l="l" t="t" r="r" b="b"/>
              <a:pathLst>
                <a:path w="4661" h="12020" extrusionOk="0">
                  <a:moveTo>
                    <a:pt x="4007" y="164"/>
                  </a:moveTo>
                  <a:cubicBezTo>
                    <a:pt x="4007" y="328"/>
                    <a:pt x="3843" y="491"/>
                    <a:pt x="3761" y="655"/>
                  </a:cubicBezTo>
                  <a:cubicBezTo>
                    <a:pt x="3761" y="737"/>
                    <a:pt x="3680" y="818"/>
                    <a:pt x="3680" y="982"/>
                  </a:cubicBezTo>
                  <a:cubicBezTo>
                    <a:pt x="2862" y="3435"/>
                    <a:pt x="3026" y="6133"/>
                    <a:pt x="4170" y="8504"/>
                  </a:cubicBezTo>
                  <a:lnTo>
                    <a:pt x="4661" y="9321"/>
                  </a:lnTo>
                  <a:cubicBezTo>
                    <a:pt x="4252" y="10875"/>
                    <a:pt x="3843" y="12019"/>
                    <a:pt x="3843" y="12019"/>
                  </a:cubicBezTo>
                  <a:cubicBezTo>
                    <a:pt x="3843" y="12019"/>
                    <a:pt x="1" y="246"/>
                    <a:pt x="2535" y="82"/>
                  </a:cubicBezTo>
                  <a:cubicBezTo>
                    <a:pt x="3026" y="1"/>
                    <a:pt x="3516" y="82"/>
                    <a:pt x="4007" y="16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8083019" y="4092546"/>
              <a:ext cx="191736" cy="160082"/>
            </a:xfrm>
            <a:custGeom>
              <a:avLst/>
              <a:gdLst/>
              <a:ahLst/>
              <a:cxnLst/>
              <a:rect l="l" t="t" r="r" b="b"/>
              <a:pathLst>
                <a:path w="8668" h="7237" extrusionOk="0">
                  <a:moveTo>
                    <a:pt x="1" y="0"/>
                  </a:moveTo>
                  <a:cubicBezTo>
                    <a:pt x="1" y="0"/>
                    <a:pt x="4916" y="7237"/>
                    <a:pt x="6887" y="7237"/>
                  </a:cubicBezTo>
                  <a:cubicBezTo>
                    <a:pt x="7073" y="7237"/>
                    <a:pt x="7232" y="7172"/>
                    <a:pt x="7359" y="7031"/>
                  </a:cubicBezTo>
                  <a:cubicBezTo>
                    <a:pt x="7523" y="6868"/>
                    <a:pt x="7604" y="6704"/>
                    <a:pt x="7768" y="6541"/>
                  </a:cubicBezTo>
                  <a:lnTo>
                    <a:pt x="7850" y="6541"/>
                  </a:lnTo>
                  <a:cubicBezTo>
                    <a:pt x="7931" y="6377"/>
                    <a:pt x="7931" y="6214"/>
                    <a:pt x="8013" y="6050"/>
                  </a:cubicBezTo>
                  <a:cubicBezTo>
                    <a:pt x="8667" y="3761"/>
                    <a:pt x="4825" y="1799"/>
                    <a:pt x="2208" y="736"/>
                  </a:cubicBezTo>
                  <a:lnTo>
                    <a:pt x="1718" y="572"/>
                  </a:lnTo>
                  <a:cubicBezTo>
                    <a:pt x="1145" y="327"/>
                    <a:pt x="655" y="164"/>
                    <a:pt x="328" y="82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8092066" y="4070824"/>
              <a:ext cx="245974" cy="161874"/>
            </a:xfrm>
            <a:custGeom>
              <a:avLst/>
              <a:gdLst/>
              <a:ahLst/>
              <a:cxnLst/>
              <a:rect l="l" t="t" r="r" b="b"/>
              <a:pathLst>
                <a:path w="11120" h="7318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5061" y="7318"/>
                    <a:pt x="7051" y="7318"/>
                  </a:cubicBezTo>
                  <a:cubicBezTo>
                    <a:pt x="7237" y="7318"/>
                    <a:pt x="7397" y="7254"/>
                    <a:pt x="7522" y="7114"/>
                  </a:cubicBezTo>
                  <a:cubicBezTo>
                    <a:pt x="11120" y="327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8092066" y="4070824"/>
              <a:ext cx="180875" cy="193550"/>
            </a:xfrm>
            <a:custGeom>
              <a:avLst/>
              <a:gdLst/>
              <a:ahLst/>
              <a:cxnLst/>
              <a:rect l="l" t="t" r="r" b="b"/>
              <a:pathLst>
                <a:path w="8177" h="8750" extrusionOk="0">
                  <a:moveTo>
                    <a:pt x="8176" y="6133"/>
                  </a:moveTo>
                  <a:lnTo>
                    <a:pt x="7768" y="5969"/>
                  </a:lnTo>
                  <a:lnTo>
                    <a:pt x="7768" y="5969"/>
                  </a:lnTo>
                  <a:lnTo>
                    <a:pt x="7441" y="5888"/>
                  </a:lnTo>
                  <a:cubicBezTo>
                    <a:pt x="5315" y="5152"/>
                    <a:pt x="3598" y="3598"/>
                    <a:pt x="2617" y="1636"/>
                  </a:cubicBezTo>
                  <a:cubicBezTo>
                    <a:pt x="2535" y="1309"/>
                    <a:pt x="2453" y="1064"/>
                    <a:pt x="2372" y="818"/>
                  </a:cubicBezTo>
                  <a:cubicBezTo>
                    <a:pt x="1063" y="246"/>
                    <a:pt x="0" y="1"/>
                    <a:pt x="0" y="1"/>
                  </a:cubicBezTo>
                  <a:cubicBezTo>
                    <a:pt x="0" y="1"/>
                    <a:pt x="6051" y="8749"/>
                    <a:pt x="7522" y="7114"/>
                  </a:cubicBezTo>
                  <a:cubicBezTo>
                    <a:pt x="7849" y="6869"/>
                    <a:pt x="8013" y="6460"/>
                    <a:pt x="8176" y="6133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7985361" y="3873719"/>
              <a:ext cx="139290" cy="117037"/>
            </a:xfrm>
            <a:custGeom>
              <a:avLst/>
              <a:gdLst/>
              <a:ahLst/>
              <a:cxnLst/>
              <a:rect l="l" t="t" r="r" b="b"/>
              <a:pathLst>
                <a:path w="6297" h="5291" extrusionOk="0">
                  <a:moveTo>
                    <a:pt x="1" y="0"/>
                  </a:moveTo>
                  <a:cubicBezTo>
                    <a:pt x="1" y="0"/>
                    <a:pt x="3573" y="5290"/>
                    <a:pt x="5050" y="5290"/>
                  </a:cubicBezTo>
                  <a:cubicBezTo>
                    <a:pt x="5184" y="5290"/>
                    <a:pt x="5301" y="5246"/>
                    <a:pt x="5397" y="5151"/>
                  </a:cubicBezTo>
                  <a:cubicBezTo>
                    <a:pt x="5479" y="5069"/>
                    <a:pt x="5560" y="4906"/>
                    <a:pt x="5642" y="4824"/>
                  </a:cubicBezTo>
                  <a:lnTo>
                    <a:pt x="5642" y="4742"/>
                  </a:lnTo>
                  <a:cubicBezTo>
                    <a:pt x="5724" y="4579"/>
                    <a:pt x="5724" y="4497"/>
                    <a:pt x="5806" y="4415"/>
                  </a:cubicBezTo>
                  <a:cubicBezTo>
                    <a:pt x="6296" y="2698"/>
                    <a:pt x="3435" y="1308"/>
                    <a:pt x="1554" y="491"/>
                  </a:cubicBezTo>
                  <a:lnTo>
                    <a:pt x="1227" y="409"/>
                  </a:lnTo>
                  <a:cubicBezTo>
                    <a:pt x="737" y="245"/>
                    <a:pt x="409" y="82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7990780" y="3855626"/>
              <a:ext cx="180875" cy="120576"/>
            </a:xfrm>
            <a:custGeom>
              <a:avLst/>
              <a:gdLst/>
              <a:ahLst/>
              <a:cxnLst/>
              <a:rect l="l" t="t" r="r" b="b"/>
              <a:pathLst>
                <a:path w="8177" h="5451" extrusionOk="0">
                  <a:moveTo>
                    <a:pt x="1" y="1"/>
                  </a:moveTo>
                  <a:cubicBezTo>
                    <a:pt x="1" y="1"/>
                    <a:pt x="3727" y="5451"/>
                    <a:pt x="5220" y="5451"/>
                  </a:cubicBezTo>
                  <a:cubicBezTo>
                    <a:pt x="5353" y="5451"/>
                    <a:pt x="5467" y="5408"/>
                    <a:pt x="5561" y="5315"/>
                  </a:cubicBezTo>
                  <a:cubicBezTo>
                    <a:pt x="8177" y="245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7992594" y="3857440"/>
              <a:ext cx="130243" cy="141081"/>
            </a:xfrm>
            <a:custGeom>
              <a:avLst/>
              <a:gdLst/>
              <a:ahLst/>
              <a:cxnLst/>
              <a:rect l="l" t="t" r="r" b="b"/>
              <a:pathLst>
                <a:path w="5888" h="6378" extrusionOk="0">
                  <a:moveTo>
                    <a:pt x="5887" y="4415"/>
                  </a:moveTo>
                  <a:lnTo>
                    <a:pt x="5642" y="4334"/>
                  </a:lnTo>
                  <a:lnTo>
                    <a:pt x="5642" y="4334"/>
                  </a:lnTo>
                  <a:lnTo>
                    <a:pt x="5397" y="4334"/>
                  </a:lnTo>
                  <a:cubicBezTo>
                    <a:pt x="4906" y="4088"/>
                    <a:pt x="4416" y="3925"/>
                    <a:pt x="4007" y="3598"/>
                  </a:cubicBezTo>
                  <a:cubicBezTo>
                    <a:pt x="3108" y="3025"/>
                    <a:pt x="2372" y="2126"/>
                    <a:pt x="1881" y="1145"/>
                  </a:cubicBezTo>
                  <a:lnTo>
                    <a:pt x="1636" y="573"/>
                  </a:lnTo>
                  <a:cubicBezTo>
                    <a:pt x="737" y="164"/>
                    <a:pt x="1" y="0"/>
                    <a:pt x="1" y="0"/>
                  </a:cubicBezTo>
                  <a:cubicBezTo>
                    <a:pt x="1" y="0"/>
                    <a:pt x="4334" y="6378"/>
                    <a:pt x="5479" y="5233"/>
                  </a:cubicBezTo>
                  <a:cubicBezTo>
                    <a:pt x="5642" y="4988"/>
                    <a:pt x="5806" y="4742"/>
                    <a:pt x="5887" y="441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7721319" y="2774170"/>
              <a:ext cx="141103" cy="117037"/>
            </a:xfrm>
            <a:custGeom>
              <a:avLst/>
              <a:gdLst/>
              <a:ahLst/>
              <a:cxnLst/>
              <a:rect l="l" t="t" r="r" b="b"/>
              <a:pathLst>
                <a:path w="6379" h="5291" extrusionOk="0">
                  <a:moveTo>
                    <a:pt x="1" y="0"/>
                  </a:moveTo>
                  <a:cubicBezTo>
                    <a:pt x="1" y="0"/>
                    <a:pt x="3642" y="5290"/>
                    <a:pt x="5067" y="5290"/>
                  </a:cubicBezTo>
                  <a:cubicBezTo>
                    <a:pt x="5197" y="5290"/>
                    <a:pt x="5308" y="5247"/>
                    <a:pt x="5397" y="5151"/>
                  </a:cubicBezTo>
                  <a:cubicBezTo>
                    <a:pt x="5479" y="4988"/>
                    <a:pt x="5560" y="4906"/>
                    <a:pt x="5642" y="4824"/>
                  </a:cubicBezTo>
                  <a:lnTo>
                    <a:pt x="5724" y="4742"/>
                  </a:lnTo>
                  <a:cubicBezTo>
                    <a:pt x="5806" y="4579"/>
                    <a:pt x="5806" y="4497"/>
                    <a:pt x="5887" y="4334"/>
                  </a:cubicBezTo>
                  <a:cubicBezTo>
                    <a:pt x="6378" y="2698"/>
                    <a:pt x="3516" y="1309"/>
                    <a:pt x="1554" y="491"/>
                  </a:cubicBezTo>
                  <a:lnTo>
                    <a:pt x="1309" y="327"/>
                  </a:lnTo>
                  <a:cubicBezTo>
                    <a:pt x="818" y="164"/>
                    <a:pt x="491" y="82"/>
                    <a:pt x="246" y="0"/>
                  </a:cubicBezTo>
                  <a:close/>
                </a:path>
              </a:pathLst>
            </a:custGeom>
            <a:solidFill>
              <a:srgbClr val="000000">
                <a:alpha val="29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7728552" y="2757890"/>
              <a:ext cx="179061" cy="118807"/>
            </a:xfrm>
            <a:custGeom>
              <a:avLst/>
              <a:gdLst/>
              <a:ahLst/>
              <a:cxnLst/>
              <a:rect l="l" t="t" r="r" b="b"/>
              <a:pathLst>
                <a:path w="8095" h="5371" extrusionOk="0">
                  <a:moveTo>
                    <a:pt x="1" y="1"/>
                  </a:moveTo>
                  <a:cubicBezTo>
                    <a:pt x="1" y="1"/>
                    <a:pt x="3719" y="5371"/>
                    <a:pt x="5152" y="5371"/>
                  </a:cubicBezTo>
                  <a:cubicBezTo>
                    <a:pt x="5281" y="5371"/>
                    <a:pt x="5391" y="5327"/>
                    <a:pt x="5479" y="5233"/>
                  </a:cubicBezTo>
                  <a:cubicBezTo>
                    <a:pt x="8095" y="245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7728552" y="2757890"/>
              <a:ext cx="132056" cy="141081"/>
            </a:xfrm>
            <a:custGeom>
              <a:avLst/>
              <a:gdLst/>
              <a:ahLst/>
              <a:cxnLst/>
              <a:rect l="l" t="t" r="r" b="b"/>
              <a:pathLst>
                <a:path w="5970" h="6378" extrusionOk="0">
                  <a:moveTo>
                    <a:pt x="5969" y="4497"/>
                  </a:moveTo>
                  <a:lnTo>
                    <a:pt x="5642" y="4416"/>
                  </a:lnTo>
                  <a:lnTo>
                    <a:pt x="5642" y="4416"/>
                  </a:lnTo>
                  <a:lnTo>
                    <a:pt x="5479" y="4334"/>
                  </a:lnTo>
                  <a:cubicBezTo>
                    <a:pt x="3844" y="3762"/>
                    <a:pt x="2617" y="2617"/>
                    <a:pt x="1881" y="1145"/>
                  </a:cubicBezTo>
                  <a:cubicBezTo>
                    <a:pt x="1800" y="982"/>
                    <a:pt x="1800" y="818"/>
                    <a:pt x="1718" y="573"/>
                  </a:cubicBezTo>
                  <a:cubicBezTo>
                    <a:pt x="737" y="246"/>
                    <a:pt x="1" y="1"/>
                    <a:pt x="1" y="1"/>
                  </a:cubicBezTo>
                  <a:cubicBezTo>
                    <a:pt x="1" y="1"/>
                    <a:pt x="4416" y="6378"/>
                    <a:pt x="5479" y="5233"/>
                  </a:cubicBezTo>
                  <a:cubicBezTo>
                    <a:pt x="5642" y="4988"/>
                    <a:pt x="5806" y="4743"/>
                    <a:pt x="5969" y="4497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7858770" y="3502978"/>
              <a:ext cx="139268" cy="117037"/>
            </a:xfrm>
            <a:custGeom>
              <a:avLst/>
              <a:gdLst/>
              <a:ahLst/>
              <a:cxnLst/>
              <a:rect l="l" t="t" r="r" b="b"/>
              <a:pathLst>
                <a:path w="6296" h="5291" extrusionOk="0">
                  <a:moveTo>
                    <a:pt x="0" y="0"/>
                  </a:moveTo>
                  <a:cubicBezTo>
                    <a:pt x="0" y="0"/>
                    <a:pt x="3573" y="5290"/>
                    <a:pt x="5050" y="5290"/>
                  </a:cubicBezTo>
                  <a:cubicBezTo>
                    <a:pt x="5184" y="5290"/>
                    <a:pt x="5301" y="5247"/>
                    <a:pt x="5397" y="5151"/>
                  </a:cubicBezTo>
                  <a:cubicBezTo>
                    <a:pt x="5478" y="4988"/>
                    <a:pt x="5560" y="4906"/>
                    <a:pt x="5642" y="4743"/>
                  </a:cubicBezTo>
                  <a:lnTo>
                    <a:pt x="5642" y="4661"/>
                  </a:lnTo>
                  <a:cubicBezTo>
                    <a:pt x="5724" y="4579"/>
                    <a:pt x="5805" y="4497"/>
                    <a:pt x="5805" y="4334"/>
                  </a:cubicBezTo>
                  <a:cubicBezTo>
                    <a:pt x="6296" y="2699"/>
                    <a:pt x="3434" y="1309"/>
                    <a:pt x="1554" y="491"/>
                  </a:cubicBezTo>
                  <a:lnTo>
                    <a:pt x="1227" y="328"/>
                  </a:lnTo>
                  <a:cubicBezTo>
                    <a:pt x="818" y="164"/>
                    <a:pt x="409" y="82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7864190" y="3486698"/>
              <a:ext cx="180875" cy="118807"/>
            </a:xfrm>
            <a:custGeom>
              <a:avLst/>
              <a:gdLst/>
              <a:ahLst/>
              <a:cxnLst/>
              <a:rect l="l" t="t" r="r" b="b"/>
              <a:pathLst>
                <a:path w="8177" h="5371" extrusionOk="0">
                  <a:moveTo>
                    <a:pt x="1" y="1"/>
                  </a:moveTo>
                  <a:cubicBezTo>
                    <a:pt x="1" y="1"/>
                    <a:pt x="3719" y="5371"/>
                    <a:pt x="5215" y="5371"/>
                  </a:cubicBezTo>
                  <a:cubicBezTo>
                    <a:pt x="5350" y="5371"/>
                    <a:pt x="5466" y="5327"/>
                    <a:pt x="5560" y="5233"/>
                  </a:cubicBezTo>
                  <a:cubicBezTo>
                    <a:pt x="8177" y="245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7864190" y="3486698"/>
              <a:ext cx="132056" cy="141081"/>
            </a:xfrm>
            <a:custGeom>
              <a:avLst/>
              <a:gdLst/>
              <a:ahLst/>
              <a:cxnLst/>
              <a:rect l="l" t="t" r="r" b="b"/>
              <a:pathLst>
                <a:path w="5970" h="6378" extrusionOk="0">
                  <a:moveTo>
                    <a:pt x="5969" y="4497"/>
                  </a:moveTo>
                  <a:lnTo>
                    <a:pt x="5724" y="4416"/>
                  </a:lnTo>
                  <a:lnTo>
                    <a:pt x="5724" y="4416"/>
                  </a:lnTo>
                  <a:lnTo>
                    <a:pt x="5479" y="4334"/>
                  </a:lnTo>
                  <a:cubicBezTo>
                    <a:pt x="3925" y="3762"/>
                    <a:pt x="2617" y="2617"/>
                    <a:pt x="1963" y="1227"/>
                  </a:cubicBezTo>
                  <a:cubicBezTo>
                    <a:pt x="1881" y="982"/>
                    <a:pt x="1799" y="818"/>
                    <a:pt x="1718" y="573"/>
                  </a:cubicBezTo>
                  <a:cubicBezTo>
                    <a:pt x="737" y="246"/>
                    <a:pt x="1" y="1"/>
                    <a:pt x="1" y="1"/>
                  </a:cubicBezTo>
                  <a:cubicBezTo>
                    <a:pt x="1" y="1"/>
                    <a:pt x="4416" y="6378"/>
                    <a:pt x="5560" y="5315"/>
                  </a:cubicBezTo>
                  <a:cubicBezTo>
                    <a:pt x="5724" y="5070"/>
                    <a:pt x="5887" y="4743"/>
                    <a:pt x="5969" y="4497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833598" y="3698291"/>
              <a:ext cx="88502" cy="162781"/>
            </a:xfrm>
            <a:custGeom>
              <a:avLst/>
              <a:gdLst/>
              <a:ahLst/>
              <a:cxnLst/>
              <a:rect l="l" t="t" r="r" b="b"/>
              <a:pathLst>
                <a:path w="4001" h="7359" extrusionOk="0">
                  <a:moveTo>
                    <a:pt x="1547" y="0"/>
                  </a:moveTo>
                  <a:cubicBezTo>
                    <a:pt x="0" y="155"/>
                    <a:pt x="2185" y="6603"/>
                    <a:pt x="2426" y="7298"/>
                  </a:cubicBezTo>
                  <a:lnTo>
                    <a:pt x="2426" y="7298"/>
                  </a:lnTo>
                  <a:cubicBezTo>
                    <a:pt x="2432" y="7292"/>
                    <a:pt x="2439" y="7285"/>
                    <a:pt x="2447" y="7277"/>
                  </a:cubicBezTo>
                  <a:lnTo>
                    <a:pt x="2447" y="7195"/>
                  </a:lnTo>
                  <a:cubicBezTo>
                    <a:pt x="2528" y="6950"/>
                    <a:pt x="2610" y="6623"/>
                    <a:pt x="2774" y="6132"/>
                  </a:cubicBezTo>
                  <a:cubicBezTo>
                    <a:pt x="2774" y="6051"/>
                    <a:pt x="2855" y="5969"/>
                    <a:pt x="2855" y="5805"/>
                  </a:cubicBezTo>
                  <a:cubicBezTo>
                    <a:pt x="3428" y="3843"/>
                    <a:pt x="4000" y="736"/>
                    <a:pt x="2447" y="82"/>
                  </a:cubicBezTo>
                  <a:cubicBezTo>
                    <a:pt x="2283" y="0"/>
                    <a:pt x="2201" y="0"/>
                    <a:pt x="2038" y="0"/>
                  </a:cubicBezTo>
                  <a:close/>
                  <a:moveTo>
                    <a:pt x="2426" y="7298"/>
                  </a:moveTo>
                  <a:cubicBezTo>
                    <a:pt x="2366" y="7359"/>
                    <a:pt x="2373" y="7359"/>
                    <a:pt x="2447" y="7359"/>
                  </a:cubicBezTo>
                  <a:cubicBezTo>
                    <a:pt x="2447" y="7359"/>
                    <a:pt x="2439" y="7338"/>
                    <a:pt x="2426" y="7298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849723" y="3699884"/>
              <a:ext cx="116617" cy="166630"/>
            </a:xfrm>
            <a:custGeom>
              <a:avLst/>
              <a:gdLst/>
              <a:ahLst/>
              <a:cxnLst/>
              <a:rect l="l" t="t" r="r" b="b"/>
              <a:pathLst>
                <a:path w="5272" h="7533" extrusionOk="0">
                  <a:moveTo>
                    <a:pt x="1781" y="0"/>
                  </a:moveTo>
                  <a:cubicBezTo>
                    <a:pt x="1708" y="0"/>
                    <a:pt x="1633" y="4"/>
                    <a:pt x="1554" y="10"/>
                  </a:cubicBezTo>
                  <a:cubicBezTo>
                    <a:pt x="1" y="174"/>
                    <a:pt x="2290" y="7532"/>
                    <a:pt x="2290" y="7532"/>
                  </a:cubicBezTo>
                  <a:cubicBezTo>
                    <a:pt x="2290" y="7532"/>
                    <a:pt x="5271" y="0"/>
                    <a:pt x="1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7847910" y="3698291"/>
              <a:ext cx="65143" cy="168223"/>
            </a:xfrm>
            <a:custGeom>
              <a:avLst/>
              <a:gdLst/>
              <a:ahLst/>
              <a:cxnLst/>
              <a:rect l="l" t="t" r="r" b="b"/>
              <a:pathLst>
                <a:path w="2945" h="7605" extrusionOk="0">
                  <a:moveTo>
                    <a:pt x="2535" y="164"/>
                  </a:moveTo>
                  <a:cubicBezTo>
                    <a:pt x="2535" y="246"/>
                    <a:pt x="2454" y="328"/>
                    <a:pt x="2372" y="409"/>
                  </a:cubicBezTo>
                  <a:lnTo>
                    <a:pt x="2372" y="409"/>
                  </a:lnTo>
                  <a:lnTo>
                    <a:pt x="2290" y="655"/>
                  </a:lnTo>
                  <a:cubicBezTo>
                    <a:pt x="2127" y="1145"/>
                    <a:pt x="2045" y="1636"/>
                    <a:pt x="1963" y="2208"/>
                  </a:cubicBezTo>
                  <a:cubicBezTo>
                    <a:pt x="1881" y="3271"/>
                    <a:pt x="2127" y="4415"/>
                    <a:pt x="2617" y="5397"/>
                  </a:cubicBezTo>
                  <a:lnTo>
                    <a:pt x="2944" y="5887"/>
                  </a:lnTo>
                  <a:cubicBezTo>
                    <a:pt x="2699" y="6950"/>
                    <a:pt x="2372" y="7604"/>
                    <a:pt x="2372" y="7604"/>
                  </a:cubicBezTo>
                  <a:cubicBezTo>
                    <a:pt x="2372" y="7604"/>
                    <a:pt x="1" y="246"/>
                    <a:pt x="1636" y="82"/>
                  </a:cubicBezTo>
                  <a:cubicBezTo>
                    <a:pt x="1881" y="0"/>
                    <a:pt x="2208" y="82"/>
                    <a:pt x="2535" y="16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7900355" y="2933761"/>
              <a:ext cx="90449" cy="164153"/>
            </a:xfrm>
            <a:custGeom>
              <a:avLst/>
              <a:gdLst/>
              <a:ahLst/>
              <a:cxnLst/>
              <a:rect l="l" t="t" r="r" b="b"/>
              <a:pathLst>
                <a:path w="4089" h="7421" extrusionOk="0">
                  <a:moveTo>
                    <a:pt x="1810" y="1"/>
                  </a:moveTo>
                  <a:cubicBezTo>
                    <a:pt x="1738" y="1"/>
                    <a:pt x="1677" y="21"/>
                    <a:pt x="1636" y="62"/>
                  </a:cubicBezTo>
                  <a:cubicBezTo>
                    <a:pt x="1" y="144"/>
                    <a:pt x="2454" y="7420"/>
                    <a:pt x="2454" y="7420"/>
                  </a:cubicBezTo>
                  <a:cubicBezTo>
                    <a:pt x="2454" y="7420"/>
                    <a:pt x="2454" y="7339"/>
                    <a:pt x="2454" y="7339"/>
                  </a:cubicBezTo>
                  <a:lnTo>
                    <a:pt x="2454" y="7175"/>
                  </a:lnTo>
                  <a:cubicBezTo>
                    <a:pt x="2536" y="7012"/>
                    <a:pt x="2699" y="6603"/>
                    <a:pt x="2781" y="6194"/>
                  </a:cubicBezTo>
                  <a:cubicBezTo>
                    <a:pt x="2863" y="6112"/>
                    <a:pt x="2944" y="5949"/>
                    <a:pt x="2944" y="5867"/>
                  </a:cubicBezTo>
                  <a:cubicBezTo>
                    <a:pt x="3517" y="3823"/>
                    <a:pt x="4089" y="716"/>
                    <a:pt x="2454" y="144"/>
                  </a:cubicBezTo>
                  <a:cubicBezTo>
                    <a:pt x="2372" y="62"/>
                    <a:pt x="2208" y="62"/>
                    <a:pt x="2127" y="62"/>
                  </a:cubicBezTo>
                  <a:lnTo>
                    <a:pt x="2045" y="62"/>
                  </a:lnTo>
                  <a:cubicBezTo>
                    <a:pt x="1963" y="21"/>
                    <a:pt x="1881" y="1"/>
                    <a:pt x="181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7916635" y="2934911"/>
              <a:ext cx="118453" cy="168422"/>
            </a:xfrm>
            <a:custGeom>
              <a:avLst/>
              <a:gdLst/>
              <a:ahLst/>
              <a:cxnLst/>
              <a:rect l="l" t="t" r="r" b="b"/>
              <a:pathLst>
                <a:path w="5355" h="7614" extrusionOk="0">
                  <a:moveTo>
                    <a:pt x="1860" y="0"/>
                  </a:moveTo>
                  <a:cubicBezTo>
                    <a:pt x="1788" y="0"/>
                    <a:pt x="1714" y="3"/>
                    <a:pt x="1636" y="10"/>
                  </a:cubicBezTo>
                  <a:cubicBezTo>
                    <a:pt x="1" y="174"/>
                    <a:pt x="2372" y="7614"/>
                    <a:pt x="2372" y="7614"/>
                  </a:cubicBezTo>
                  <a:cubicBezTo>
                    <a:pt x="2372" y="7614"/>
                    <a:pt x="5354" y="0"/>
                    <a:pt x="1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7916635" y="2935132"/>
              <a:ext cx="65143" cy="168200"/>
            </a:xfrm>
            <a:custGeom>
              <a:avLst/>
              <a:gdLst/>
              <a:ahLst/>
              <a:cxnLst/>
              <a:rect l="l" t="t" r="r" b="b"/>
              <a:pathLst>
                <a:path w="2945" h="7604" extrusionOk="0">
                  <a:moveTo>
                    <a:pt x="2454" y="164"/>
                  </a:moveTo>
                  <a:cubicBezTo>
                    <a:pt x="2454" y="245"/>
                    <a:pt x="2372" y="327"/>
                    <a:pt x="2372" y="409"/>
                  </a:cubicBezTo>
                  <a:cubicBezTo>
                    <a:pt x="2372" y="491"/>
                    <a:pt x="2372" y="409"/>
                    <a:pt x="2372" y="409"/>
                  </a:cubicBezTo>
                  <a:lnTo>
                    <a:pt x="2290" y="654"/>
                  </a:lnTo>
                  <a:cubicBezTo>
                    <a:pt x="2127" y="1145"/>
                    <a:pt x="2045" y="1635"/>
                    <a:pt x="1963" y="2208"/>
                  </a:cubicBezTo>
                  <a:cubicBezTo>
                    <a:pt x="1881" y="3270"/>
                    <a:pt x="2127" y="4333"/>
                    <a:pt x="2617" y="5396"/>
                  </a:cubicBezTo>
                  <a:cubicBezTo>
                    <a:pt x="2699" y="5560"/>
                    <a:pt x="2862" y="5723"/>
                    <a:pt x="2944" y="5887"/>
                  </a:cubicBezTo>
                  <a:cubicBezTo>
                    <a:pt x="2699" y="6868"/>
                    <a:pt x="2372" y="7604"/>
                    <a:pt x="2372" y="7604"/>
                  </a:cubicBezTo>
                  <a:cubicBezTo>
                    <a:pt x="2372" y="7604"/>
                    <a:pt x="1" y="164"/>
                    <a:pt x="1636" y="0"/>
                  </a:cubicBezTo>
                  <a:cubicBezTo>
                    <a:pt x="1881" y="0"/>
                    <a:pt x="2208" y="0"/>
                    <a:pt x="2454" y="16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7656221" y="3372740"/>
              <a:ext cx="151942" cy="198992"/>
            </a:xfrm>
            <a:custGeom>
              <a:avLst/>
              <a:gdLst/>
              <a:ahLst/>
              <a:cxnLst/>
              <a:rect l="l" t="t" r="r" b="b"/>
              <a:pathLst>
                <a:path w="6869" h="8996" extrusionOk="0">
                  <a:moveTo>
                    <a:pt x="3093" y="1"/>
                  </a:moveTo>
                  <a:cubicBezTo>
                    <a:pt x="3071" y="1"/>
                    <a:pt x="3048" y="1"/>
                    <a:pt x="3026" y="2"/>
                  </a:cubicBezTo>
                  <a:cubicBezTo>
                    <a:pt x="2862" y="2"/>
                    <a:pt x="2698" y="84"/>
                    <a:pt x="2535" y="84"/>
                  </a:cubicBezTo>
                  <a:lnTo>
                    <a:pt x="2453" y="84"/>
                  </a:lnTo>
                  <a:cubicBezTo>
                    <a:pt x="2208" y="165"/>
                    <a:pt x="2044" y="247"/>
                    <a:pt x="1881" y="329"/>
                  </a:cubicBezTo>
                  <a:cubicBezTo>
                    <a:pt x="0" y="1392"/>
                    <a:pt x="6868" y="8995"/>
                    <a:pt x="6868" y="8995"/>
                  </a:cubicBezTo>
                  <a:cubicBezTo>
                    <a:pt x="6868" y="8995"/>
                    <a:pt x="6868" y="8914"/>
                    <a:pt x="6868" y="8914"/>
                  </a:cubicBezTo>
                  <a:cubicBezTo>
                    <a:pt x="6868" y="8832"/>
                    <a:pt x="6868" y="8750"/>
                    <a:pt x="6868" y="8668"/>
                  </a:cubicBezTo>
                  <a:cubicBezTo>
                    <a:pt x="6868" y="8341"/>
                    <a:pt x="6786" y="7851"/>
                    <a:pt x="6705" y="7197"/>
                  </a:cubicBezTo>
                  <a:lnTo>
                    <a:pt x="6705" y="6788"/>
                  </a:lnTo>
                  <a:cubicBezTo>
                    <a:pt x="6300" y="4035"/>
                    <a:pt x="5334" y="1"/>
                    <a:pt x="309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7677920" y="3364622"/>
              <a:ext cx="151942" cy="203482"/>
            </a:xfrm>
            <a:custGeom>
              <a:avLst/>
              <a:gdLst/>
              <a:ahLst/>
              <a:cxnLst/>
              <a:rect l="l" t="t" r="r" b="b"/>
              <a:pathLst>
                <a:path w="6869" h="9199" extrusionOk="0">
                  <a:moveTo>
                    <a:pt x="3097" y="0"/>
                  </a:moveTo>
                  <a:cubicBezTo>
                    <a:pt x="2728" y="0"/>
                    <a:pt x="2324" y="115"/>
                    <a:pt x="1881" y="369"/>
                  </a:cubicBezTo>
                  <a:cubicBezTo>
                    <a:pt x="1" y="1432"/>
                    <a:pt x="6868" y="9199"/>
                    <a:pt x="6868" y="9199"/>
                  </a:cubicBezTo>
                  <a:cubicBezTo>
                    <a:pt x="6868" y="9199"/>
                    <a:pt x="6405" y="0"/>
                    <a:pt x="3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7676106" y="3365529"/>
              <a:ext cx="153756" cy="202575"/>
            </a:xfrm>
            <a:custGeom>
              <a:avLst/>
              <a:gdLst/>
              <a:ahLst/>
              <a:cxnLst/>
              <a:rect l="l" t="t" r="r" b="b"/>
              <a:pathLst>
                <a:path w="6951" h="9158" extrusionOk="0">
                  <a:moveTo>
                    <a:pt x="3026" y="1"/>
                  </a:moveTo>
                  <a:lnTo>
                    <a:pt x="3026" y="410"/>
                  </a:lnTo>
                  <a:lnTo>
                    <a:pt x="3026" y="410"/>
                  </a:lnTo>
                  <a:lnTo>
                    <a:pt x="3026" y="655"/>
                  </a:lnTo>
                  <a:cubicBezTo>
                    <a:pt x="3271" y="2862"/>
                    <a:pt x="4334" y="4906"/>
                    <a:pt x="5969" y="6296"/>
                  </a:cubicBezTo>
                  <a:cubicBezTo>
                    <a:pt x="6215" y="6460"/>
                    <a:pt x="6460" y="6542"/>
                    <a:pt x="6705" y="6705"/>
                  </a:cubicBezTo>
                  <a:cubicBezTo>
                    <a:pt x="6869" y="8095"/>
                    <a:pt x="6950" y="9158"/>
                    <a:pt x="6950" y="9158"/>
                  </a:cubicBezTo>
                  <a:cubicBezTo>
                    <a:pt x="6950" y="9158"/>
                    <a:pt x="1" y="1391"/>
                    <a:pt x="1881" y="328"/>
                  </a:cubicBezTo>
                  <a:cubicBezTo>
                    <a:pt x="2208" y="83"/>
                    <a:pt x="2617" y="1"/>
                    <a:pt x="302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3"/>
          <p:cNvGrpSpPr/>
          <p:nvPr/>
        </p:nvGrpSpPr>
        <p:grpSpPr>
          <a:xfrm flipH="1">
            <a:off x="3906393" y="662258"/>
            <a:ext cx="435122" cy="459803"/>
            <a:chOff x="4695773" y="265315"/>
            <a:chExt cx="3030098" cy="3201972"/>
          </a:xfrm>
        </p:grpSpPr>
        <p:sp>
          <p:nvSpPr>
            <p:cNvPr id="218" name="Google Shape;218;p3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29;p3"/>
          <p:cNvGrpSpPr/>
          <p:nvPr/>
        </p:nvGrpSpPr>
        <p:grpSpPr>
          <a:xfrm>
            <a:off x="601682" y="717151"/>
            <a:ext cx="1021103" cy="1052194"/>
            <a:chOff x="4220089" y="643557"/>
            <a:chExt cx="3663806" cy="3775365"/>
          </a:xfrm>
        </p:grpSpPr>
        <p:sp>
          <p:nvSpPr>
            <p:cNvPr id="230" name="Google Shape;230;p3"/>
            <p:cNvSpPr/>
            <p:nvPr/>
          </p:nvSpPr>
          <p:spPr>
            <a:xfrm>
              <a:off x="4326829" y="765725"/>
              <a:ext cx="3487217" cy="3653196"/>
            </a:xfrm>
            <a:custGeom>
              <a:avLst/>
              <a:gdLst/>
              <a:ahLst/>
              <a:cxnLst/>
              <a:rect l="l" t="t" r="r" b="b"/>
              <a:pathLst>
                <a:path w="146923" h="153916" extrusionOk="0">
                  <a:moveTo>
                    <a:pt x="50274" y="21770"/>
                  </a:moveTo>
                  <a:lnTo>
                    <a:pt x="50274" y="21770"/>
                  </a:lnTo>
                  <a:cubicBezTo>
                    <a:pt x="50160" y="22029"/>
                    <a:pt x="50054" y="22293"/>
                    <a:pt x="49955" y="22564"/>
                  </a:cubicBezTo>
                  <a:cubicBezTo>
                    <a:pt x="49301" y="24200"/>
                    <a:pt x="48811" y="25835"/>
                    <a:pt x="48402" y="27552"/>
                  </a:cubicBezTo>
                  <a:cubicBezTo>
                    <a:pt x="48795" y="25536"/>
                    <a:pt x="49425" y="23609"/>
                    <a:pt x="50274" y="21770"/>
                  </a:cubicBezTo>
                  <a:close/>
                  <a:moveTo>
                    <a:pt x="64263" y="42759"/>
                  </a:moveTo>
                  <a:lnTo>
                    <a:pt x="64018" y="43086"/>
                  </a:lnTo>
                  <a:cubicBezTo>
                    <a:pt x="63936" y="43168"/>
                    <a:pt x="63854" y="43250"/>
                    <a:pt x="63773" y="43413"/>
                  </a:cubicBezTo>
                  <a:cubicBezTo>
                    <a:pt x="63527" y="43250"/>
                    <a:pt x="63364" y="43086"/>
                    <a:pt x="63119" y="43004"/>
                  </a:cubicBezTo>
                  <a:lnTo>
                    <a:pt x="63446" y="42923"/>
                  </a:lnTo>
                  <a:lnTo>
                    <a:pt x="63773" y="42923"/>
                  </a:lnTo>
                  <a:lnTo>
                    <a:pt x="64263" y="42759"/>
                  </a:lnTo>
                  <a:close/>
                  <a:moveTo>
                    <a:pt x="111439" y="41696"/>
                  </a:moveTo>
                  <a:lnTo>
                    <a:pt x="111439" y="41696"/>
                  </a:lnTo>
                  <a:cubicBezTo>
                    <a:pt x="113483" y="42514"/>
                    <a:pt x="115445" y="43577"/>
                    <a:pt x="117243" y="44803"/>
                  </a:cubicBezTo>
                  <a:cubicBezTo>
                    <a:pt x="115363" y="43658"/>
                    <a:pt x="113483" y="42595"/>
                    <a:pt x="111439" y="41696"/>
                  </a:cubicBezTo>
                  <a:close/>
                  <a:moveTo>
                    <a:pt x="42025" y="47174"/>
                  </a:moveTo>
                  <a:lnTo>
                    <a:pt x="42025" y="47174"/>
                  </a:lnTo>
                  <a:cubicBezTo>
                    <a:pt x="42270" y="47910"/>
                    <a:pt x="42515" y="48482"/>
                    <a:pt x="42597" y="49136"/>
                  </a:cubicBezTo>
                  <a:lnTo>
                    <a:pt x="42515" y="49136"/>
                  </a:lnTo>
                  <a:cubicBezTo>
                    <a:pt x="42433" y="48891"/>
                    <a:pt x="42352" y="48727"/>
                    <a:pt x="42352" y="48564"/>
                  </a:cubicBezTo>
                  <a:lnTo>
                    <a:pt x="42025" y="47174"/>
                  </a:lnTo>
                  <a:close/>
                  <a:moveTo>
                    <a:pt x="27144" y="36300"/>
                  </a:moveTo>
                  <a:cubicBezTo>
                    <a:pt x="27471" y="36300"/>
                    <a:pt x="27717" y="36300"/>
                    <a:pt x="28044" y="36382"/>
                  </a:cubicBezTo>
                  <a:cubicBezTo>
                    <a:pt x="31968" y="37199"/>
                    <a:pt x="35566" y="39080"/>
                    <a:pt x="38591" y="41778"/>
                  </a:cubicBezTo>
                  <a:cubicBezTo>
                    <a:pt x="39081" y="42187"/>
                    <a:pt x="39490" y="42595"/>
                    <a:pt x="39899" y="43086"/>
                  </a:cubicBezTo>
                  <a:lnTo>
                    <a:pt x="39899" y="43168"/>
                  </a:lnTo>
                  <a:cubicBezTo>
                    <a:pt x="40144" y="44885"/>
                    <a:pt x="40389" y="46029"/>
                    <a:pt x="40389" y="46029"/>
                  </a:cubicBezTo>
                  <a:cubicBezTo>
                    <a:pt x="40389" y="46029"/>
                    <a:pt x="40635" y="47174"/>
                    <a:pt x="41043" y="48891"/>
                  </a:cubicBezTo>
                  <a:lnTo>
                    <a:pt x="41207" y="49218"/>
                  </a:lnTo>
                  <a:lnTo>
                    <a:pt x="40716" y="49300"/>
                  </a:lnTo>
                  <a:lnTo>
                    <a:pt x="40144" y="49463"/>
                  </a:lnTo>
                  <a:lnTo>
                    <a:pt x="39899" y="49463"/>
                  </a:lnTo>
                  <a:lnTo>
                    <a:pt x="39081" y="49709"/>
                  </a:lnTo>
                  <a:cubicBezTo>
                    <a:pt x="38427" y="49954"/>
                    <a:pt x="37691" y="50199"/>
                    <a:pt x="37037" y="50526"/>
                  </a:cubicBezTo>
                  <a:cubicBezTo>
                    <a:pt x="36138" y="50935"/>
                    <a:pt x="35320" y="51344"/>
                    <a:pt x="34503" y="51834"/>
                  </a:cubicBezTo>
                  <a:cubicBezTo>
                    <a:pt x="34911" y="50853"/>
                    <a:pt x="35157" y="49709"/>
                    <a:pt x="35157" y="48646"/>
                  </a:cubicBezTo>
                  <a:cubicBezTo>
                    <a:pt x="35320" y="46520"/>
                    <a:pt x="34830" y="44394"/>
                    <a:pt x="33685" y="42595"/>
                  </a:cubicBezTo>
                  <a:cubicBezTo>
                    <a:pt x="32459" y="40797"/>
                    <a:pt x="30823" y="39243"/>
                    <a:pt x="28943" y="38099"/>
                  </a:cubicBezTo>
                  <a:cubicBezTo>
                    <a:pt x="27717" y="37363"/>
                    <a:pt x="26408" y="36791"/>
                    <a:pt x="25100" y="36464"/>
                  </a:cubicBezTo>
                  <a:cubicBezTo>
                    <a:pt x="25427" y="36382"/>
                    <a:pt x="25754" y="36300"/>
                    <a:pt x="26163" y="36300"/>
                  </a:cubicBezTo>
                  <a:close/>
                  <a:moveTo>
                    <a:pt x="21012" y="38753"/>
                  </a:moveTo>
                  <a:cubicBezTo>
                    <a:pt x="23220" y="38998"/>
                    <a:pt x="25346" y="39734"/>
                    <a:pt x="27144" y="40960"/>
                  </a:cubicBezTo>
                  <a:cubicBezTo>
                    <a:pt x="28616" y="41860"/>
                    <a:pt x="29842" y="43004"/>
                    <a:pt x="30742" y="44476"/>
                  </a:cubicBezTo>
                  <a:cubicBezTo>
                    <a:pt x="31968" y="46765"/>
                    <a:pt x="31886" y="49545"/>
                    <a:pt x="30415" y="51753"/>
                  </a:cubicBezTo>
                  <a:cubicBezTo>
                    <a:pt x="30169" y="52161"/>
                    <a:pt x="29842" y="52488"/>
                    <a:pt x="29515" y="52815"/>
                  </a:cubicBezTo>
                  <a:cubicBezTo>
                    <a:pt x="29188" y="53142"/>
                    <a:pt x="28861" y="53388"/>
                    <a:pt x="28534" y="53551"/>
                  </a:cubicBezTo>
                  <a:cubicBezTo>
                    <a:pt x="28289" y="53796"/>
                    <a:pt x="28044" y="53878"/>
                    <a:pt x="27798" y="53960"/>
                  </a:cubicBezTo>
                  <a:lnTo>
                    <a:pt x="27144" y="54205"/>
                  </a:lnTo>
                  <a:cubicBezTo>
                    <a:pt x="27063" y="54287"/>
                    <a:pt x="26981" y="54287"/>
                    <a:pt x="26899" y="54287"/>
                  </a:cubicBezTo>
                  <a:lnTo>
                    <a:pt x="26572" y="54287"/>
                  </a:lnTo>
                  <a:lnTo>
                    <a:pt x="26000" y="54369"/>
                  </a:lnTo>
                  <a:cubicBezTo>
                    <a:pt x="25877" y="54410"/>
                    <a:pt x="25754" y="54430"/>
                    <a:pt x="25632" y="54430"/>
                  </a:cubicBezTo>
                  <a:cubicBezTo>
                    <a:pt x="25509" y="54430"/>
                    <a:pt x="25386" y="54410"/>
                    <a:pt x="25264" y="54369"/>
                  </a:cubicBezTo>
                  <a:cubicBezTo>
                    <a:pt x="25100" y="54410"/>
                    <a:pt x="24916" y="54430"/>
                    <a:pt x="24732" y="54430"/>
                  </a:cubicBezTo>
                  <a:cubicBezTo>
                    <a:pt x="24548" y="54430"/>
                    <a:pt x="24364" y="54410"/>
                    <a:pt x="24201" y="54369"/>
                  </a:cubicBezTo>
                  <a:lnTo>
                    <a:pt x="23629" y="54287"/>
                  </a:lnTo>
                  <a:lnTo>
                    <a:pt x="23302" y="54287"/>
                  </a:lnTo>
                  <a:lnTo>
                    <a:pt x="23056" y="54205"/>
                  </a:lnTo>
                  <a:lnTo>
                    <a:pt x="22484" y="54042"/>
                  </a:lnTo>
                  <a:cubicBezTo>
                    <a:pt x="22320" y="53878"/>
                    <a:pt x="22157" y="53796"/>
                    <a:pt x="21912" y="53633"/>
                  </a:cubicBezTo>
                  <a:cubicBezTo>
                    <a:pt x="21012" y="52897"/>
                    <a:pt x="20358" y="51998"/>
                    <a:pt x="19868" y="50935"/>
                  </a:cubicBezTo>
                  <a:cubicBezTo>
                    <a:pt x="18723" y="47828"/>
                    <a:pt x="18641" y="44394"/>
                    <a:pt x="19622" y="41287"/>
                  </a:cubicBezTo>
                  <a:cubicBezTo>
                    <a:pt x="19786" y="40879"/>
                    <a:pt x="19949" y="40470"/>
                    <a:pt x="20113" y="40061"/>
                  </a:cubicBezTo>
                  <a:cubicBezTo>
                    <a:pt x="20277" y="39734"/>
                    <a:pt x="20522" y="39325"/>
                    <a:pt x="20767" y="39080"/>
                  </a:cubicBezTo>
                  <a:cubicBezTo>
                    <a:pt x="20849" y="38916"/>
                    <a:pt x="20931" y="38835"/>
                    <a:pt x="21012" y="38753"/>
                  </a:cubicBezTo>
                  <a:close/>
                  <a:moveTo>
                    <a:pt x="10786" y="135103"/>
                  </a:moveTo>
                  <a:lnTo>
                    <a:pt x="10786" y="135103"/>
                  </a:lnTo>
                  <a:cubicBezTo>
                    <a:pt x="11742" y="136613"/>
                    <a:pt x="12700" y="138044"/>
                    <a:pt x="13736" y="139399"/>
                  </a:cubicBezTo>
                  <a:cubicBezTo>
                    <a:pt x="14063" y="139889"/>
                    <a:pt x="14390" y="140298"/>
                    <a:pt x="14635" y="140625"/>
                  </a:cubicBezTo>
                  <a:cubicBezTo>
                    <a:pt x="15616" y="141770"/>
                    <a:pt x="16597" y="142914"/>
                    <a:pt x="17578" y="143977"/>
                  </a:cubicBezTo>
                  <a:lnTo>
                    <a:pt x="17742" y="144059"/>
                  </a:lnTo>
                  <a:cubicBezTo>
                    <a:pt x="17987" y="144304"/>
                    <a:pt x="18314" y="144631"/>
                    <a:pt x="18641" y="144958"/>
                  </a:cubicBezTo>
                  <a:lnTo>
                    <a:pt x="18723" y="145040"/>
                  </a:lnTo>
                  <a:cubicBezTo>
                    <a:pt x="19377" y="145694"/>
                    <a:pt x="20113" y="146266"/>
                    <a:pt x="20849" y="146839"/>
                  </a:cubicBezTo>
                  <a:cubicBezTo>
                    <a:pt x="21176" y="147084"/>
                    <a:pt x="21503" y="147329"/>
                    <a:pt x="21830" y="147574"/>
                  </a:cubicBezTo>
                  <a:lnTo>
                    <a:pt x="22075" y="147656"/>
                  </a:lnTo>
                  <a:cubicBezTo>
                    <a:pt x="22320" y="147902"/>
                    <a:pt x="22648" y="148065"/>
                    <a:pt x="22975" y="148310"/>
                  </a:cubicBezTo>
                  <a:lnTo>
                    <a:pt x="23138" y="148392"/>
                  </a:lnTo>
                  <a:cubicBezTo>
                    <a:pt x="23874" y="148801"/>
                    <a:pt x="24528" y="149210"/>
                    <a:pt x="25346" y="149618"/>
                  </a:cubicBezTo>
                  <a:lnTo>
                    <a:pt x="25427" y="149700"/>
                  </a:lnTo>
                  <a:cubicBezTo>
                    <a:pt x="25754" y="149782"/>
                    <a:pt x="26081" y="149945"/>
                    <a:pt x="26408" y="150109"/>
                  </a:cubicBezTo>
                  <a:lnTo>
                    <a:pt x="26654" y="150191"/>
                  </a:lnTo>
                  <a:lnTo>
                    <a:pt x="27553" y="150518"/>
                  </a:lnTo>
                  <a:lnTo>
                    <a:pt x="27798" y="150600"/>
                  </a:lnTo>
                  <a:cubicBezTo>
                    <a:pt x="28534" y="150845"/>
                    <a:pt x="29270" y="151008"/>
                    <a:pt x="30006" y="151172"/>
                  </a:cubicBezTo>
                  <a:lnTo>
                    <a:pt x="30251" y="151172"/>
                  </a:lnTo>
                  <a:cubicBezTo>
                    <a:pt x="30578" y="151172"/>
                    <a:pt x="30905" y="151335"/>
                    <a:pt x="31151" y="151335"/>
                  </a:cubicBezTo>
                  <a:lnTo>
                    <a:pt x="31478" y="151335"/>
                  </a:lnTo>
                  <a:lnTo>
                    <a:pt x="32377" y="151417"/>
                  </a:lnTo>
                  <a:lnTo>
                    <a:pt x="33767" y="151417"/>
                  </a:lnTo>
                  <a:cubicBezTo>
                    <a:pt x="34176" y="151417"/>
                    <a:pt x="34584" y="151417"/>
                    <a:pt x="34993" y="151335"/>
                  </a:cubicBezTo>
                  <a:lnTo>
                    <a:pt x="35239" y="151335"/>
                  </a:lnTo>
                  <a:lnTo>
                    <a:pt x="36138" y="151254"/>
                  </a:lnTo>
                  <a:lnTo>
                    <a:pt x="36465" y="151172"/>
                  </a:lnTo>
                  <a:cubicBezTo>
                    <a:pt x="36792" y="151090"/>
                    <a:pt x="37037" y="151008"/>
                    <a:pt x="37283" y="150927"/>
                  </a:cubicBezTo>
                  <a:lnTo>
                    <a:pt x="37691" y="150845"/>
                  </a:lnTo>
                  <a:cubicBezTo>
                    <a:pt x="38018" y="150763"/>
                    <a:pt x="38427" y="150681"/>
                    <a:pt x="38836" y="150518"/>
                  </a:cubicBezTo>
                  <a:cubicBezTo>
                    <a:pt x="38918" y="150600"/>
                    <a:pt x="38999" y="150681"/>
                    <a:pt x="39081" y="150763"/>
                  </a:cubicBezTo>
                  <a:lnTo>
                    <a:pt x="38754" y="150927"/>
                  </a:lnTo>
                  <a:cubicBezTo>
                    <a:pt x="38264" y="151090"/>
                    <a:pt x="37528" y="151172"/>
                    <a:pt x="36710" y="151335"/>
                  </a:cubicBezTo>
                  <a:cubicBezTo>
                    <a:pt x="35605" y="151520"/>
                    <a:pt x="34484" y="151604"/>
                    <a:pt x="33368" y="151604"/>
                  </a:cubicBezTo>
                  <a:cubicBezTo>
                    <a:pt x="32007" y="151604"/>
                    <a:pt x="30655" y="151478"/>
                    <a:pt x="29352" y="151254"/>
                  </a:cubicBezTo>
                  <a:cubicBezTo>
                    <a:pt x="25918" y="150518"/>
                    <a:pt x="22811" y="148964"/>
                    <a:pt x="20113" y="146675"/>
                  </a:cubicBezTo>
                  <a:cubicBezTo>
                    <a:pt x="17088" y="144141"/>
                    <a:pt x="14390" y="141115"/>
                    <a:pt x="12346" y="137682"/>
                  </a:cubicBezTo>
                  <a:cubicBezTo>
                    <a:pt x="11799" y="136822"/>
                    <a:pt x="11327" y="135963"/>
                    <a:pt x="10786" y="135103"/>
                  </a:cubicBezTo>
                  <a:close/>
                  <a:moveTo>
                    <a:pt x="96548" y="1"/>
                  </a:moveTo>
                  <a:cubicBezTo>
                    <a:pt x="87570" y="1"/>
                    <a:pt x="78408" y="12426"/>
                    <a:pt x="78408" y="12426"/>
                  </a:cubicBezTo>
                  <a:cubicBezTo>
                    <a:pt x="78408" y="12426"/>
                    <a:pt x="78408" y="12426"/>
                    <a:pt x="78408" y="12345"/>
                  </a:cubicBezTo>
                  <a:cubicBezTo>
                    <a:pt x="78408" y="12263"/>
                    <a:pt x="78408" y="12263"/>
                    <a:pt x="78408" y="12181"/>
                  </a:cubicBezTo>
                  <a:cubicBezTo>
                    <a:pt x="78408" y="12181"/>
                    <a:pt x="78408" y="12099"/>
                    <a:pt x="78408" y="12099"/>
                  </a:cubicBezTo>
                  <a:lnTo>
                    <a:pt x="78408" y="11936"/>
                  </a:lnTo>
                  <a:lnTo>
                    <a:pt x="78408" y="11772"/>
                  </a:lnTo>
                  <a:lnTo>
                    <a:pt x="78408" y="11609"/>
                  </a:lnTo>
                  <a:cubicBezTo>
                    <a:pt x="78408" y="11282"/>
                    <a:pt x="78489" y="10955"/>
                    <a:pt x="78489" y="10546"/>
                  </a:cubicBezTo>
                  <a:lnTo>
                    <a:pt x="78489" y="10382"/>
                  </a:lnTo>
                  <a:lnTo>
                    <a:pt x="78489" y="10055"/>
                  </a:lnTo>
                  <a:lnTo>
                    <a:pt x="78489" y="9810"/>
                  </a:lnTo>
                  <a:lnTo>
                    <a:pt x="78489" y="9483"/>
                  </a:lnTo>
                  <a:lnTo>
                    <a:pt x="78489" y="9238"/>
                  </a:lnTo>
                  <a:cubicBezTo>
                    <a:pt x="78489" y="9156"/>
                    <a:pt x="78489" y="9074"/>
                    <a:pt x="78408" y="8911"/>
                  </a:cubicBezTo>
                  <a:cubicBezTo>
                    <a:pt x="78326" y="8829"/>
                    <a:pt x="78408" y="8829"/>
                    <a:pt x="78408" y="8747"/>
                  </a:cubicBezTo>
                  <a:cubicBezTo>
                    <a:pt x="78326" y="8502"/>
                    <a:pt x="78244" y="8257"/>
                    <a:pt x="78162" y="8093"/>
                  </a:cubicBezTo>
                  <a:cubicBezTo>
                    <a:pt x="78162" y="8011"/>
                    <a:pt x="78081" y="7929"/>
                    <a:pt x="78081" y="7929"/>
                  </a:cubicBezTo>
                  <a:cubicBezTo>
                    <a:pt x="78081" y="7766"/>
                    <a:pt x="77917" y="7684"/>
                    <a:pt x="77917" y="7602"/>
                  </a:cubicBezTo>
                  <a:lnTo>
                    <a:pt x="77754" y="7357"/>
                  </a:lnTo>
                  <a:cubicBezTo>
                    <a:pt x="77672" y="7275"/>
                    <a:pt x="77590" y="7194"/>
                    <a:pt x="77508" y="7112"/>
                  </a:cubicBezTo>
                  <a:lnTo>
                    <a:pt x="77345" y="6948"/>
                  </a:lnTo>
                  <a:lnTo>
                    <a:pt x="77099" y="6703"/>
                  </a:lnTo>
                  <a:lnTo>
                    <a:pt x="76772" y="6540"/>
                  </a:lnTo>
                  <a:cubicBezTo>
                    <a:pt x="76691" y="6458"/>
                    <a:pt x="76609" y="6458"/>
                    <a:pt x="76445" y="6376"/>
                  </a:cubicBezTo>
                  <a:cubicBezTo>
                    <a:pt x="75883" y="6126"/>
                    <a:pt x="75273" y="6020"/>
                    <a:pt x="74652" y="6020"/>
                  </a:cubicBezTo>
                  <a:cubicBezTo>
                    <a:pt x="74460" y="6020"/>
                    <a:pt x="74267" y="6030"/>
                    <a:pt x="74074" y="6049"/>
                  </a:cubicBezTo>
                  <a:lnTo>
                    <a:pt x="73747" y="6049"/>
                  </a:lnTo>
                  <a:cubicBezTo>
                    <a:pt x="73584" y="6049"/>
                    <a:pt x="73420" y="6049"/>
                    <a:pt x="73257" y="6131"/>
                  </a:cubicBezTo>
                  <a:cubicBezTo>
                    <a:pt x="67534" y="7521"/>
                    <a:pt x="65980" y="23218"/>
                    <a:pt x="65817" y="24608"/>
                  </a:cubicBezTo>
                  <a:cubicBezTo>
                    <a:pt x="65750" y="24074"/>
                    <a:pt x="65246" y="19391"/>
                    <a:pt x="62745" y="19391"/>
                  </a:cubicBezTo>
                  <a:cubicBezTo>
                    <a:pt x="62185" y="19391"/>
                    <a:pt x="61525" y="19625"/>
                    <a:pt x="60748" y="20193"/>
                  </a:cubicBezTo>
                  <a:cubicBezTo>
                    <a:pt x="60584" y="20357"/>
                    <a:pt x="60420" y="20520"/>
                    <a:pt x="60339" y="20684"/>
                  </a:cubicBezTo>
                  <a:cubicBezTo>
                    <a:pt x="60257" y="20684"/>
                    <a:pt x="60257" y="20766"/>
                    <a:pt x="60257" y="20766"/>
                  </a:cubicBezTo>
                  <a:cubicBezTo>
                    <a:pt x="60093" y="20929"/>
                    <a:pt x="59930" y="21175"/>
                    <a:pt x="59848" y="21420"/>
                  </a:cubicBezTo>
                  <a:cubicBezTo>
                    <a:pt x="57395" y="25917"/>
                    <a:pt x="59521" y="38426"/>
                    <a:pt x="60257" y="41941"/>
                  </a:cubicBezTo>
                  <a:cubicBezTo>
                    <a:pt x="59848" y="41860"/>
                    <a:pt x="59439" y="41778"/>
                    <a:pt x="58949" y="41696"/>
                  </a:cubicBezTo>
                  <a:cubicBezTo>
                    <a:pt x="58576" y="41652"/>
                    <a:pt x="58210" y="41632"/>
                    <a:pt x="57846" y="41632"/>
                  </a:cubicBezTo>
                  <a:cubicBezTo>
                    <a:pt x="56852" y="41632"/>
                    <a:pt x="55878" y="41784"/>
                    <a:pt x="54861" y="42023"/>
                  </a:cubicBezTo>
                  <a:cubicBezTo>
                    <a:pt x="54452" y="42187"/>
                    <a:pt x="54043" y="42268"/>
                    <a:pt x="53634" y="42432"/>
                  </a:cubicBezTo>
                  <a:lnTo>
                    <a:pt x="53144" y="42677"/>
                  </a:lnTo>
                  <a:lnTo>
                    <a:pt x="52735" y="42923"/>
                  </a:lnTo>
                  <a:lnTo>
                    <a:pt x="52245" y="43168"/>
                  </a:lnTo>
                  <a:lnTo>
                    <a:pt x="51999" y="42923"/>
                  </a:lnTo>
                  <a:cubicBezTo>
                    <a:pt x="51018" y="41696"/>
                    <a:pt x="50119" y="40306"/>
                    <a:pt x="49546" y="38835"/>
                  </a:cubicBezTo>
                  <a:lnTo>
                    <a:pt x="49546" y="38753"/>
                  </a:lnTo>
                  <a:cubicBezTo>
                    <a:pt x="49383" y="37853"/>
                    <a:pt x="49383" y="37281"/>
                    <a:pt x="49383" y="37281"/>
                  </a:cubicBezTo>
                  <a:cubicBezTo>
                    <a:pt x="49383" y="37281"/>
                    <a:pt x="49383" y="37036"/>
                    <a:pt x="49301" y="36545"/>
                  </a:cubicBezTo>
                  <a:cubicBezTo>
                    <a:pt x="49138" y="36055"/>
                    <a:pt x="49138" y="35401"/>
                    <a:pt x="49138" y="34583"/>
                  </a:cubicBezTo>
                  <a:cubicBezTo>
                    <a:pt x="48974" y="32539"/>
                    <a:pt x="48974" y="30577"/>
                    <a:pt x="49219" y="28615"/>
                  </a:cubicBezTo>
                  <a:cubicBezTo>
                    <a:pt x="49465" y="26571"/>
                    <a:pt x="49873" y="24608"/>
                    <a:pt x="50446" y="22728"/>
                  </a:cubicBezTo>
                  <a:cubicBezTo>
                    <a:pt x="50773" y="21829"/>
                    <a:pt x="51018" y="20929"/>
                    <a:pt x="51182" y="20030"/>
                  </a:cubicBezTo>
                  <a:lnTo>
                    <a:pt x="51182" y="20030"/>
                  </a:lnTo>
                  <a:cubicBezTo>
                    <a:pt x="51037" y="20272"/>
                    <a:pt x="50899" y="20513"/>
                    <a:pt x="50768" y="20757"/>
                  </a:cubicBezTo>
                  <a:lnTo>
                    <a:pt x="50768" y="20757"/>
                  </a:lnTo>
                  <a:cubicBezTo>
                    <a:pt x="51212" y="19895"/>
                    <a:pt x="51705" y="19053"/>
                    <a:pt x="52245" y="18231"/>
                  </a:cubicBezTo>
                  <a:lnTo>
                    <a:pt x="52245" y="18231"/>
                  </a:lnTo>
                  <a:cubicBezTo>
                    <a:pt x="47748" y="18967"/>
                    <a:pt x="43823" y="21747"/>
                    <a:pt x="41616" y="25671"/>
                  </a:cubicBezTo>
                  <a:cubicBezTo>
                    <a:pt x="41289" y="26489"/>
                    <a:pt x="40962" y="27388"/>
                    <a:pt x="40716" y="28288"/>
                  </a:cubicBezTo>
                  <a:lnTo>
                    <a:pt x="40716" y="28369"/>
                  </a:lnTo>
                  <a:cubicBezTo>
                    <a:pt x="40471" y="29023"/>
                    <a:pt x="40308" y="29759"/>
                    <a:pt x="40144" y="30413"/>
                  </a:cubicBezTo>
                  <a:cubicBezTo>
                    <a:pt x="39735" y="32539"/>
                    <a:pt x="39572" y="34665"/>
                    <a:pt x="39572" y="36791"/>
                  </a:cubicBezTo>
                  <a:cubicBezTo>
                    <a:pt x="39572" y="37853"/>
                    <a:pt x="39572" y="38835"/>
                    <a:pt x="39654" y="39816"/>
                  </a:cubicBezTo>
                  <a:cubicBezTo>
                    <a:pt x="38999" y="39162"/>
                    <a:pt x="38345" y="38589"/>
                    <a:pt x="37610" y="38099"/>
                  </a:cubicBezTo>
                  <a:cubicBezTo>
                    <a:pt x="36792" y="37445"/>
                    <a:pt x="35811" y="36791"/>
                    <a:pt x="34911" y="36218"/>
                  </a:cubicBezTo>
                  <a:cubicBezTo>
                    <a:pt x="32949" y="34992"/>
                    <a:pt x="30742" y="34174"/>
                    <a:pt x="28534" y="33684"/>
                  </a:cubicBezTo>
                  <a:cubicBezTo>
                    <a:pt x="27809" y="33539"/>
                    <a:pt x="27077" y="33465"/>
                    <a:pt x="26348" y="33465"/>
                  </a:cubicBezTo>
                  <a:cubicBezTo>
                    <a:pt x="24611" y="33465"/>
                    <a:pt x="22894" y="33883"/>
                    <a:pt x="21339" y="34747"/>
                  </a:cubicBezTo>
                  <a:cubicBezTo>
                    <a:pt x="20931" y="34910"/>
                    <a:pt x="20522" y="35155"/>
                    <a:pt x="20195" y="35482"/>
                  </a:cubicBezTo>
                  <a:lnTo>
                    <a:pt x="19868" y="35646"/>
                  </a:lnTo>
                  <a:cubicBezTo>
                    <a:pt x="18478" y="35646"/>
                    <a:pt x="17006" y="35809"/>
                    <a:pt x="15616" y="36218"/>
                  </a:cubicBezTo>
                  <a:cubicBezTo>
                    <a:pt x="11119" y="37281"/>
                    <a:pt x="7277" y="40061"/>
                    <a:pt x="4824" y="43904"/>
                  </a:cubicBezTo>
                  <a:cubicBezTo>
                    <a:pt x="2698" y="47174"/>
                    <a:pt x="1390" y="50853"/>
                    <a:pt x="981" y="54614"/>
                  </a:cubicBezTo>
                  <a:cubicBezTo>
                    <a:pt x="654" y="57230"/>
                    <a:pt x="654" y="59928"/>
                    <a:pt x="899" y="62545"/>
                  </a:cubicBezTo>
                  <a:cubicBezTo>
                    <a:pt x="899" y="63608"/>
                    <a:pt x="1145" y="64589"/>
                    <a:pt x="1554" y="65488"/>
                  </a:cubicBezTo>
                  <a:cubicBezTo>
                    <a:pt x="1717" y="65488"/>
                    <a:pt x="1635" y="64425"/>
                    <a:pt x="1717" y="62545"/>
                  </a:cubicBezTo>
                  <a:cubicBezTo>
                    <a:pt x="1717" y="60010"/>
                    <a:pt x="1962" y="57394"/>
                    <a:pt x="2453" y="54859"/>
                  </a:cubicBezTo>
                  <a:cubicBezTo>
                    <a:pt x="3107" y="51425"/>
                    <a:pt x="4497" y="48073"/>
                    <a:pt x="6541" y="45130"/>
                  </a:cubicBezTo>
                  <a:cubicBezTo>
                    <a:pt x="7686" y="43577"/>
                    <a:pt x="9157" y="42187"/>
                    <a:pt x="10792" y="41124"/>
                  </a:cubicBezTo>
                  <a:cubicBezTo>
                    <a:pt x="12428" y="39979"/>
                    <a:pt x="14226" y="39243"/>
                    <a:pt x="16189" y="38835"/>
                  </a:cubicBezTo>
                  <a:cubicBezTo>
                    <a:pt x="16597" y="38753"/>
                    <a:pt x="17006" y="38671"/>
                    <a:pt x="17333" y="38589"/>
                  </a:cubicBezTo>
                  <a:lnTo>
                    <a:pt x="17333" y="38589"/>
                  </a:lnTo>
                  <a:cubicBezTo>
                    <a:pt x="17088" y="39080"/>
                    <a:pt x="16843" y="39652"/>
                    <a:pt x="16679" y="40143"/>
                  </a:cubicBezTo>
                  <a:cubicBezTo>
                    <a:pt x="15943" y="42187"/>
                    <a:pt x="15616" y="44312"/>
                    <a:pt x="15698" y="46438"/>
                  </a:cubicBezTo>
                  <a:cubicBezTo>
                    <a:pt x="15616" y="48400"/>
                    <a:pt x="16025" y="50363"/>
                    <a:pt x="16679" y="52243"/>
                  </a:cubicBezTo>
                  <a:cubicBezTo>
                    <a:pt x="17333" y="53878"/>
                    <a:pt x="18314" y="55432"/>
                    <a:pt x="19786" y="56576"/>
                  </a:cubicBezTo>
                  <a:cubicBezTo>
                    <a:pt x="20113" y="56822"/>
                    <a:pt x="20440" y="57067"/>
                    <a:pt x="20767" y="57312"/>
                  </a:cubicBezTo>
                  <a:cubicBezTo>
                    <a:pt x="21094" y="57476"/>
                    <a:pt x="21503" y="57557"/>
                    <a:pt x="21830" y="57721"/>
                  </a:cubicBezTo>
                  <a:lnTo>
                    <a:pt x="22402" y="57966"/>
                  </a:lnTo>
                  <a:lnTo>
                    <a:pt x="22893" y="58048"/>
                  </a:lnTo>
                  <a:lnTo>
                    <a:pt x="23710" y="58212"/>
                  </a:lnTo>
                  <a:cubicBezTo>
                    <a:pt x="24201" y="58293"/>
                    <a:pt x="24773" y="58293"/>
                    <a:pt x="25264" y="58293"/>
                  </a:cubicBezTo>
                  <a:cubicBezTo>
                    <a:pt x="25427" y="58334"/>
                    <a:pt x="25611" y="58355"/>
                    <a:pt x="25805" y="58355"/>
                  </a:cubicBezTo>
                  <a:cubicBezTo>
                    <a:pt x="26000" y="58355"/>
                    <a:pt x="26204" y="58334"/>
                    <a:pt x="26408" y="58293"/>
                  </a:cubicBezTo>
                  <a:lnTo>
                    <a:pt x="27308" y="58130"/>
                  </a:lnTo>
                  <a:cubicBezTo>
                    <a:pt x="27635" y="58130"/>
                    <a:pt x="27962" y="58048"/>
                    <a:pt x="28289" y="57884"/>
                  </a:cubicBezTo>
                  <a:lnTo>
                    <a:pt x="28371" y="57884"/>
                  </a:lnTo>
                  <a:cubicBezTo>
                    <a:pt x="28044" y="58375"/>
                    <a:pt x="27717" y="58947"/>
                    <a:pt x="27471" y="59520"/>
                  </a:cubicBezTo>
                  <a:cubicBezTo>
                    <a:pt x="27144" y="60255"/>
                    <a:pt x="26817" y="60991"/>
                    <a:pt x="26654" y="61482"/>
                  </a:cubicBezTo>
                  <a:cubicBezTo>
                    <a:pt x="26572" y="61645"/>
                    <a:pt x="26572" y="61809"/>
                    <a:pt x="26490" y="61891"/>
                  </a:cubicBezTo>
                  <a:lnTo>
                    <a:pt x="26327" y="62136"/>
                  </a:lnTo>
                  <a:cubicBezTo>
                    <a:pt x="22811" y="62218"/>
                    <a:pt x="19377" y="63199"/>
                    <a:pt x="16270" y="64916"/>
                  </a:cubicBezTo>
                  <a:cubicBezTo>
                    <a:pt x="12673" y="67123"/>
                    <a:pt x="9566" y="70230"/>
                    <a:pt x="7358" y="73828"/>
                  </a:cubicBezTo>
                  <a:cubicBezTo>
                    <a:pt x="2862" y="81268"/>
                    <a:pt x="1063" y="89852"/>
                    <a:pt x="409" y="96148"/>
                  </a:cubicBezTo>
                  <a:cubicBezTo>
                    <a:pt x="164" y="98682"/>
                    <a:pt x="0" y="101299"/>
                    <a:pt x="0" y="103833"/>
                  </a:cubicBezTo>
                  <a:lnTo>
                    <a:pt x="0" y="106777"/>
                  </a:lnTo>
                  <a:lnTo>
                    <a:pt x="0" y="107512"/>
                  </a:lnTo>
                  <a:cubicBezTo>
                    <a:pt x="0" y="108003"/>
                    <a:pt x="82" y="108821"/>
                    <a:pt x="164" y="109720"/>
                  </a:cubicBezTo>
                  <a:cubicBezTo>
                    <a:pt x="409" y="112254"/>
                    <a:pt x="818" y="114871"/>
                    <a:pt x="1308" y="117324"/>
                  </a:cubicBezTo>
                  <a:cubicBezTo>
                    <a:pt x="3025" y="125009"/>
                    <a:pt x="6050" y="132285"/>
                    <a:pt x="10465" y="138826"/>
                  </a:cubicBezTo>
                  <a:cubicBezTo>
                    <a:pt x="12755" y="142342"/>
                    <a:pt x="15616" y="145449"/>
                    <a:pt x="18968" y="147983"/>
                  </a:cubicBezTo>
                  <a:cubicBezTo>
                    <a:pt x="21912" y="150273"/>
                    <a:pt x="25346" y="151744"/>
                    <a:pt x="29025" y="152317"/>
                  </a:cubicBezTo>
                  <a:cubicBezTo>
                    <a:pt x="29954" y="152466"/>
                    <a:pt x="30895" y="152539"/>
                    <a:pt x="31838" y="152539"/>
                  </a:cubicBezTo>
                  <a:cubicBezTo>
                    <a:pt x="33467" y="152539"/>
                    <a:pt x="35105" y="152322"/>
                    <a:pt x="36710" y="151908"/>
                  </a:cubicBezTo>
                  <a:cubicBezTo>
                    <a:pt x="37364" y="151744"/>
                    <a:pt x="38100" y="151499"/>
                    <a:pt x="38754" y="151254"/>
                  </a:cubicBezTo>
                  <a:lnTo>
                    <a:pt x="39081" y="151090"/>
                  </a:lnTo>
                  <a:cubicBezTo>
                    <a:pt x="40471" y="151989"/>
                    <a:pt x="42025" y="152562"/>
                    <a:pt x="43578" y="152725"/>
                  </a:cubicBezTo>
                  <a:cubicBezTo>
                    <a:pt x="44150" y="152889"/>
                    <a:pt x="44641" y="153052"/>
                    <a:pt x="45213" y="153216"/>
                  </a:cubicBezTo>
                  <a:cubicBezTo>
                    <a:pt x="46276" y="153379"/>
                    <a:pt x="47339" y="153706"/>
                    <a:pt x="48484" y="153788"/>
                  </a:cubicBezTo>
                  <a:cubicBezTo>
                    <a:pt x="49294" y="153873"/>
                    <a:pt x="50108" y="153915"/>
                    <a:pt x="50922" y="153915"/>
                  </a:cubicBezTo>
                  <a:cubicBezTo>
                    <a:pt x="54046" y="153915"/>
                    <a:pt x="57157" y="153287"/>
                    <a:pt x="60012" y="151989"/>
                  </a:cubicBezTo>
                  <a:cubicBezTo>
                    <a:pt x="62546" y="150763"/>
                    <a:pt x="64836" y="149128"/>
                    <a:pt x="66716" y="147166"/>
                  </a:cubicBezTo>
                  <a:cubicBezTo>
                    <a:pt x="67288" y="146430"/>
                    <a:pt x="67697" y="145939"/>
                    <a:pt x="68024" y="145530"/>
                  </a:cubicBezTo>
                  <a:lnTo>
                    <a:pt x="68678" y="145858"/>
                  </a:lnTo>
                  <a:cubicBezTo>
                    <a:pt x="69169" y="146185"/>
                    <a:pt x="69659" y="146430"/>
                    <a:pt x="70150" y="146593"/>
                  </a:cubicBezTo>
                  <a:lnTo>
                    <a:pt x="71703" y="147247"/>
                  </a:lnTo>
                  <a:cubicBezTo>
                    <a:pt x="72603" y="147574"/>
                    <a:pt x="73502" y="147820"/>
                    <a:pt x="74401" y="147983"/>
                  </a:cubicBezTo>
                  <a:cubicBezTo>
                    <a:pt x="74810" y="148065"/>
                    <a:pt x="75219" y="148229"/>
                    <a:pt x="75546" y="148310"/>
                  </a:cubicBezTo>
                  <a:lnTo>
                    <a:pt x="76609" y="148392"/>
                  </a:lnTo>
                  <a:lnTo>
                    <a:pt x="78244" y="148637"/>
                  </a:lnTo>
                  <a:lnTo>
                    <a:pt x="81024" y="148637"/>
                  </a:lnTo>
                  <a:cubicBezTo>
                    <a:pt x="81433" y="148637"/>
                    <a:pt x="82005" y="148556"/>
                    <a:pt x="82659" y="148474"/>
                  </a:cubicBezTo>
                  <a:cubicBezTo>
                    <a:pt x="83313" y="148392"/>
                    <a:pt x="84049" y="148392"/>
                    <a:pt x="84867" y="148229"/>
                  </a:cubicBezTo>
                  <a:cubicBezTo>
                    <a:pt x="86829" y="147902"/>
                    <a:pt x="88791" y="147411"/>
                    <a:pt x="90672" y="146757"/>
                  </a:cubicBezTo>
                  <a:lnTo>
                    <a:pt x="92389" y="146185"/>
                  </a:lnTo>
                  <a:cubicBezTo>
                    <a:pt x="92961" y="145939"/>
                    <a:pt x="93533" y="145694"/>
                    <a:pt x="94105" y="145449"/>
                  </a:cubicBezTo>
                  <a:lnTo>
                    <a:pt x="95005" y="144958"/>
                  </a:lnTo>
                  <a:lnTo>
                    <a:pt x="95904" y="144468"/>
                  </a:lnTo>
                  <a:cubicBezTo>
                    <a:pt x="96558" y="144141"/>
                    <a:pt x="97131" y="143732"/>
                    <a:pt x="97703" y="143241"/>
                  </a:cubicBezTo>
                  <a:cubicBezTo>
                    <a:pt x="100237" y="141361"/>
                    <a:pt x="102281" y="138826"/>
                    <a:pt x="103590" y="135965"/>
                  </a:cubicBezTo>
                  <a:cubicBezTo>
                    <a:pt x="103753" y="135474"/>
                    <a:pt x="103998" y="134984"/>
                    <a:pt x="104162" y="134493"/>
                  </a:cubicBezTo>
                  <a:cubicBezTo>
                    <a:pt x="104925" y="134929"/>
                    <a:pt x="106342" y="135438"/>
                    <a:pt x="108583" y="135438"/>
                  </a:cubicBezTo>
                  <a:cubicBezTo>
                    <a:pt x="109703" y="135438"/>
                    <a:pt x="111030" y="135311"/>
                    <a:pt x="112583" y="134984"/>
                  </a:cubicBezTo>
                  <a:lnTo>
                    <a:pt x="112583" y="134984"/>
                  </a:lnTo>
                  <a:cubicBezTo>
                    <a:pt x="111209" y="135483"/>
                    <a:pt x="109740" y="135697"/>
                    <a:pt x="108284" y="135697"/>
                  </a:cubicBezTo>
                  <a:cubicBezTo>
                    <a:pt x="107834" y="135697"/>
                    <a:pt x="107386" y="135676"/>
                    <a:pt x="106942" y="135638"/>
                  </a:cubicBezTo>
                  <a:cubicBezTo>
                    <a:pt x="106042" y="135392"/>
                    <a:pt x="105061" y="135147"/>
                    <a:pt x="104162" y="134820"/>
                  </a:cubicBezTo>
                  <a:lnTo>
                    <a:pt x="104162" y="134820"/>
                  </a:lnTo>
                  <a:cubicBezTo>
                    <a:pt x="104162" y="134820"/>
                    <a:pt x="104325" y="134984"/>
                    <a:pt x="104734" y="135311"/>
                  </a:cubicBezTo>
                  <a:cubicBezTo>
                    <a:pt x="105388" y="135719"/>
                    <a:pt x="106124" y="136046"/>
                    <a:pt x="106778" y="136210"/>
                  </a:cubicBezTo>
                  <a:cubicBezTo>
                    <a:pt x="107695" y="136377"/>
                    <a:pt x="108612" y="136458"/>
                    <a:pt x="109522" y="136458"/>
                  </a:cubicBezTo>
                  <a:cubicBezTo>
                    <a:pt x="111291" y="136458"/>
                    <a:pt x="113035" y="136150"/>
                    <a:pt x="114709" y="135556"/>
                  </a:cubicBezTo>
                  <a:cubicBezTo>
                    <a:pt x="116344" y="134984"/>
                    <a:pt x="117979" y="134248"/>
                    <a:pt x="119533" y="133348"/>
                  </a:cubicBezTo>
                  <a:cubicBezTo>
                    <a:pt x="121331" y="132285"/>
                    <a:pt x="122803" y="130977"/>
                    <a:pt x="124111" y="129342"/>
                  </a:cubicBezTo>
                  <a:cubicBezTo>
                    <a:pt x="125011" y="128116"/>
                    <a:pt x="125828" y="126726"/>
                    <a:pt x="126401" y="125254"/>
                  </a:cubicBezTo>
                  <a:cubicBezTo>
                    <a:pt x="127545" y="125172"/>
                    <a:pt x="128690" y="124845"/>
                    <a:pt x="129753" y="124437"/>
                  </a:cubicBezTo>
                  <a:lnTo>
                    <a:pt x="129916" y="124437"/>
                  </a:lnTo>
                  <a:cubicBezTo>
                    <a:pt x="132696" y="123619"/>
                    <a:pt x="135149" y="122147"/>
                    <a:pt x="137275" y="120267"/>
                  </a:cubicBezTo>
                  <a:cubicBezTo>
                    <a:pt x="140218" y="117487"/>
                    <a:pt x="142507" y="114053"/>
                    <a:pt x="143897" y="110292"/>
                  </a:cubicBezTo>
                  <a:cubicBezTo>
                    <a:pt x="145614" y="105959"/>
                    <a:pt x="146595" y="101380"/>
                    <a:pt x="146759" y="96720"/>
                  </a:cubicBezTo>
                  <a:cubicBezTo>
                    <a:pt x="146922" y="90016"/>
                    <a:pt x="145778" y="83230"/>
                    <a:pt x="143243" y="77016"/>
                  </a:cubicBezTo>
                  <a:cubicBezTo>
                    <a:pt x="142507" y="75136"/>
                    <a:pt x="141771" y="73419"/>
                    <a:pt x="141036" y="71865"/>
                  </a:cubicBezTo>
                  <a:lnTo>
                    <a:pt x="138992" y="67532"/>
                  </a:lnTo>
                  <a:lnTo>
                    <a:pt x="137275" y="64262"/>
                  </a:lnTo>
                  <a:cubicBezTo>
                    <a:pt x="136784" y="63362"/>
                    <a:pt x="136457" y="62708"/>
                    <a:pt x="136130" y="62218"/>
                  </a:cubicBezTo>
                  <a:lnTo>
                    <a:pt x="135721" y="61482"/>
                  </a:lnTo>
                  <a:lnTo>
                    <a:pt x="133922" y="58784"/>
                  </a:lnTo>
                  <a:cubicBezTo>
                    <a:pt x="133432" y="57966"/>
                    <a:pt x="132614" y="56985"/>
                    <a:pt x="131797" y="55840"/>
                  </a:cubicBezTo>
                  <a:cubicBezTo>
                    <a:pt x="131388" y="55268"/>
                    <a:pt x="130897" y="54614"/>
                    <a:pt x="130407" y="53960"/>
                  </a:cubicBezTo>
                  <a:cubicBezTo>
                    <a:pt x="129916" y="53306"/>
                    <a:pt x="129344" y="52734"/>
                    <a:pt x="128772" y="52080"/>
                  </a:cubicBezTo>
                  <a:cubicBezTo>
                    <a:pt x="128199" y="51425"/>
                    <a:pt x="127627" y="50690"/>
                    <a:pt x="126973" y="50036"/>
                  </a:cubicBezTo>
                  <a:lnTo>
                    <a:pt x="124847" y="47992"/>
                  </a:lnTo>
                  <a:cubicBezTo>
                    <a:pt x="123294" y="46520"/>
                    <a:pt x="121658" y="45130"/>
                    <a:pt x="119942" y="43904"/>
                  </a:cubicBezTo>
                  <a:cubicBezTo>
                    <a:pt x="116181" y="41124"/>
                    <a:pt x="111929" y="39162"/>
                    <a:pt x="107351" y="38180"/>
                  </a:cubicBezTo>
                  <a:cubicBezTo>
                    <a:pt x="104860" y="37456"/>
                    <a:pt x="102295" y="37108"/>
                    <a:pt x="99738" y="37108"/>
                  </a:cubicBezTo>
                  <a:cubicBezTo>
                    <a:pt x="97677" y="37108"/>
                    <a:pt x="95621" y="37334"/>
                    <a:pt x="93615" y="37772"/>
                  </a:cubicBezTo>
                  <a:cubicBezTo>
                    <a:pt x="90426" y="38671"/>
                    <a:pt x="87483" y="40143"/>
                    <a:pt x="85030" y="42268"/>
                  </a:cubicBezTo>
                  <a:lnTo>
                    <a:pt x="84948" y="42268"/>
                  </a:lnTo>
                  <a:cubicBezTo>
                    <a:pt x="84376" y="41451"/>
                    <a:pt x="83722" y="40715"/>
                    <a:pt x="82904" y="40224"/>
                  </a:cubicBezTo>
                  <a:cubicBezTo>
                    <a:pt x="82005" y="39570"/>
                    <a:pt x="80942" y="39080"/>
                    <a:pt x="79961" y="38835"/>
                  </a:cubicBezTo>
                  <a:lnTo>
                    <a:pt x="79470" y="38671"/>
                  </a:lnTo>
                  <a:cubicBezTo>
                    <a:pt x="84867" y="36872"/>
                    <a:pt x="89200" y="34828"/>
                    <a:pt x="88873" y="32948"/>
                  </a:cubicBezTo>
                  <a:cubicBezTo>
                    <a:pt x="88505" y="30963"/>
                    <a:pt x="86798" y="30382"/>
                    <a:pt x="84927" y="30382"/>
                  </a:cubicBezTo>
                  <a:cubicBezTo>
                    <a:pt x="82637" y="30382"/>
                    <a:pt x="80100" y="31251"/>
                    <a:pt x="79470" y="31476"/>
                  </a:cubicBezTo>
                  <a:cubicBezTo>
                    <a:pt x="81351" y="30740"/>
                    <a:pt x="102854" y="22646"/>
                    <a:pt x="101137" y="18231"/>
                  </a:cubicBezTo>
                  <a:cubicBezTo>
                    <a:pt x="100557" y="16768"/>
                    <a:pt x="99292" y="16262"/>
                    <a:pt x="97820" y="16262"/>
                  </a:cubicBezTo>
                  <a:cubicBezTo>
                    <a:pt x="94520" y="16262"/>
                    <a:pt x="90181" y="18803"/>
                    <a:pt x="90181" y="18803"/>
                  </a:cubicBezTo>
                  <a:cubicBezTo>
                    <a:pt x="93451" y="16596"/>
                    <a:pt x="100973" y="11936"/>
                    <a:pt x="101954" y="7766"/>
                  </a:cubicBezTo>
                  <a:cubicBezTo>
                    <a:pt x="103590" y="4986"/>
                    <a:pt x="103753" y="2370"/>
                    <a:pt x="100319" y="816"/>
                  </a:cubicBezTo>
                  <a:cubicBezTo>
                    <a:pt x="99083" y="249"/>
                    <a:pt x="97817" y="1"/>
                    <a:pt x="9654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293836" y="1437783"/>
              <a:ext cx="1170183" cy="762012"/>
            </a:xfrm>
            <a:custGeom>
              <a:avLst/>
              <a:gdLst/>
              <a:ahLst/>
              <a:cxnLst/>
              <a:rect l="l" t="t" r="r" b="b"/>
              <a:pathLst>
                <a:path w="49302" h="32105" extrusionOk="0">
                  <a:moveTo>
                    <a:pt x="20658" y="5153"/>
                  </a:moveTo>
                  <a:cubicBezTo>
                    <a:pt x="22778" y="5447"/>
                    <a:pt x="24853" y="6199"/>
                    <a:pt x="26736" y="7414"/>
                  </a:cubicBezTo>
                  <a:cubicBezTo>
                    <a:pt x="28126" y="8313"/>
                    <a:pt x="29352" y="9458"/>
                    <a:pt x="30251" y="10929"/>
                  </a:cubicBezTo>
                  <a:cubicBezTo>
                    <a:pt x="31559" y="13219"/>
                    <a:pt x="31396" y="15998"/>
                    <a:pt x="29924" y="18206"/>
                  </a:cubicBezTo>
                  <a:cubicBezTo>
                    <a:pt x="29679" y="18533"/>
                    <a:pt x="29352" y="18942"/>
                    <a:pt x="29025" y="19269"/>
                  </a:cubicBezTo>
                  <a:cubicBezTo>
                    <a:pt x="28698" y="19596"/>
                    <a:pt x="28453" y="19841"/>
                    <a:pt x="28126" y="20005"/>
                  </a:cubicBezTo>
                  <a:cubicBezTo>
                    <a:pt x="27798" y="20168"/>
                    <a:pt x="27553" y="20332"/>
                    <a:pt x="27308" y="20495"/>
                  </a:cubicBezTo>
                  <a:lnTo>
                    <a:pt x="26572" y="20659"/>
                  </a:lnTo>
                  <a:cubicBezTo>
                    <a:pt x="26409" y="20740"/>
                    <a:pt x="26245" y="20822"/>
                    <a:pt x="26000" y="20822"/>
                  </a:cubicBezTo>
                  <a:lnTo>
                    <a:pt x="25427" y="20904"/>
                  </a:lnTo>
                  <a:cubicBezTo>
                    <a:pt x="25346" y="20945"/>
                    <a:pt x="25243" y="20965"/>
                    <a:pt x="25131" y="20965"/>
                  </a:cubicBezTo>
                  <a:cubicBezTo>
                    <a:pt x="25019" y="20965"/>
                    <a:pt x="24896" y="20945"/>
                    <a:pt x="24773" y="20904"/>
                  </a:cubicBezTo>
                  <a:cubicBezTo>
                    <a:pt x="24569" y="20945"/>
                    <a:pt x="24385" y="20965"/>
                    <a:pt x="24211" y="20965"/>
                  </a:cubicBezTo>
                  <a:cubicBezTo>
                    <a:pt x="24038" y="20965"/>
                    <a:pt x="23874" y="20945"/>
                    <a:pt x="23710" y="20904"/>
                  </a:cubicBezTo>
                  <a:lnTo>
                    <a:pt x="23138" y="20822"/>
                  </a:lnTo>
                  <a:lnTo>
                    <a:pt x="22811" y="20822"/>
                  </a:lnTo>
                  <a:lnTo>
                    <a:pt x="22566" y="20740"/>
                  </a:lnTo>
                  <a:lnTo>
                    <a:pt x="21994" y="20577"/>
                  </a:lnTo>
                  <a:cubicBezTo>
                    <a:pt x="21830" y="20413"/>
                    <a:pt x="21667" y="20332"/>
                    <a:pt x="21421" y="20168"/>
                  </a:cubicBezTo>
                  <a:cubicBezTo>
                    <a:pt x="20522" y="19432"/>
                    <a:pt x="19786" y="18533"/>
                    <a:pt x="19377" y="17470"/>
                  </a:cubicBezTo>
                  <a:cubicBezTo>
                    <a:pt x="18233" y="14363"/>
                    <a:pt x="18151" y="10929"/>
                    <a:pt x="19132" y="7822"/>
                  </a:cubicBezTo>
                  <a:cubicBezTo>
                    <a:pt x="19295" y="7414"/>
                    <a:pt x="19459" y="7005"/>
                    <a:pt x="19623" y="6596"/>
                  </a:cubicBezTo>
                  <a:cubicBezTo>
                    <a:pt x="19786" y="6269"/>
                    <a:pt x="20031" y="5860"/>
                    <a:pt x="20277" y="5615"/>
                  </a:cubicBezTo>
                  <a:cubicBezTo>
                    <a:pt x="20431" y="5461"/>
                    <a:pt x="20512" y="5307"/>
                    <a:pt x="20658" y="5153"/>
                  </a:cubicBezTo>
                  <a:close/>
                  <a:moveTo>
                    <a:pt x="25694" y="0"/>
                  </a:moveTo>
                  <a:cubicBezTo>
                    <a:pt x="23957" y="0"/>
                    <a:pt x="22240" y="418"/>
                    <a:pt x="20685" y="1282"/>
                  </a:cubicBezTo>
                  <a:cubicBezTo>
                    <a:pt x="20130" y="1520"/>
                    <a:pt x="19652" y="1834"/>
                    <a:pt x="19176" y="2226"/>
                  </a:cubicBezTo>
                  <a:lnTo>
                    <a:pt x="19176" y="2226"/>
                  </a:lnTo>
                  <a:cubicBezTo>
                    <a:pt x="17763" y="2227"/>
                    <a:pt x="16347" y="2401"/>
                    <a:pt x="14962" y="2753"/>
                  </a:cubicBezTo>
                  <a:cubicBezTo>
                    <a:pt x="10465" y="3898"/>
                    <a:pt x="6623" y="6678"/>
                    <a:pt x="4170" y="10521"/>
                  </a:cubicBezTo>
                  <a:cubicBezTo>
                    <a:pt x="2126" y="13709"/>
                    <a:pt x="818" y="17388"/>
                    <a:pt x="409" y="21149"/>
                  </a:cubicBezTo>
                  <a:cubicBezTo>
                    <a:pt x="0" y="23847"/>
                    <a:pt x="0" y="26464"/>
                    <a:pt x="327" y="29162"/>
                  </a:cubicBezTo>
                  <a:cubicBezTo>
                    <a:pt x="327" y="30143"/>
                    <a:pt x="573" y="31124"/>
                    <a:pt x="981" y="32105"/>
                  </a:cubicBezTo>
                  <a:cubicBezTo>
                    <a:pt x="1063" y="32023"/>
                    <a:pt x="981" y="30960"/>
                    <a:pt x="1145" y="28998"/>
                  </a:cubicBezTo>
                  <a:cubicBezTo>
                    <a:pt x="1227" y="26464"/>
                    <a:pt x="1472" y="23847"/>
                    <a:pt x="1962" y="21313"/>
                  </a:cubicBezTo>
                  <a:cubicBezTo>
                    <a:pt x="2617" y="17879"/>
                    <a:pt x="4006" y="14527"/>
                    <a:pt x="6050" y="11583"/>
                  </a:cubicBezTo>
                  <a:cubicBezTo>
                    <a:pt x="7195" y="10030"/>
                    <a:pt x="8585" y="8640"/>
                    <a:pt x="10220" y="7577"/>
                  </a:cubicBezTo>
                  <a:cubicBezTo>
                    <a:pt x="12224" y="6230"/>
                    <a:pt x="14466" y="5411"/>
                    <a:pt x="16760" y="5126"/>
                  </a:cubicBezTo>
                  <a:lnTo>
                    <a:pt x="16760" y="5126"/>
                  </a:lnTo>
                  <a:cubicBezTo>
                    <a:pt x="16515" y="5616"/>
                    <a:pt x="16270" y="6188"/>
                    <a:pt x="16107" y="6760"/>
                  </a:cubicBezTo>
                  <a:cubicBezTo>
                    <a:pt x="15371" y="8722"/>
                    <a:pt x="14962" y="10929"/>
                    <a:pt x="15044" y="13055"/>
                  </a:cubicBezTo>
                  <a:cubicBezTo>
                    <a:pt x="15044" y="15017"/>
                    <a:pt x="15371" y="16980"/>
                    <a:pt x="16107" y="18778"/>
                  </a:cubicBezTo>
                  <a:cubicBezTo>
                    <a:pt x="16679" y="20495"/>
                    <a:pt x="17742" y="21967"/>
                    <a:pt x="19132" y="23193"/>
                  </a:cubicBezTo>
                  <a:cubicBezTo>
                    <a:pt x="19459" y="23439"/>
                    <a:pt x="19786" y="23684"/>
                    <a:pt x="20195" y="23847"/>
                  </a:cubicBezTo>
                  <a:cubicBezTo>
                    <a:pt x="20522" y="24011"/>
                    <a:pt x="20931" y="24174"/>
                    <a:pt x="21258" y="24338"/>
                  </a:cubicBezTo>
                  <a:lnTo>
                    <a:pt x="21748" y="24501"/>
                  </a:lnTo>
                  <a:lnTo>
                    <a:pt x="22239" y="24583"/>
                  </a:lnTo>
                  <a:lnTo>
                    <a:pt x="23138" y="24747"/>
                  </a:lnTo>
                  <a:cubicBezTo>
                    <a:pt x="23629" y="24828"/>
                    <a:pt x="24119" y="24910"/>
                    <a:pt x="24610" y="24910"/>
                  </a:cubicBezTo>
                  <a:lnTo>
                    <a:pt x="25754" y="24910"/>
                  </a:lnTo>
                  <a:lnTo>
                    <a:pt x="26736" y="24747"/>
                  </a:lnTo>
                  <a:cubicBezTo>
                    <a:pt x="27063" y="24665"/>
                    <a:pt x="27390" y="24583"/>
                    <a:pt x="27635" y="24501"/>
                  </a:cubicBezTo>
                  <a:lnTo>
                    <a:pt x="28780" y="24093"/>
                  </a:lnTo>
                  <a:cubicBezTo>
                    <a:pt x="29188" y="23847"/>
                    <a:pt x="29597" y="23602"/>
                    <a:pt x="30088" y="23275"/>
                  </a:cubicBezTo>
                  <a:cubicBezTo>
                    <a:pt x="30660" y="22948"/>
                    <a:pt x="31151" y="22457"/>
                    <a:pt x="31641" y="22049"/>
                  </a:cubicBezTo>
                  <a:cubicBezTo>
                    <a:pt x="32132" y="21558"/>
                    <a:pt x="32541" y="20986"/>
                    <a:pt x="32949" y="20332"/>
                  </a:cubicBezTo>
                  <a:cubicBezTo>
                    <a:pt x="33930" y="18860"/>
                    <a:pt x="34421" y="17143"/>
                    <a:pt x="34585" y="15344"/>
                  </a:cubicBezTo>
                  <a:cubicBezTo>
                    <a:pt x="34666" y="13219"/>
                    <a:pt x="34176" y="11093"/>
                    <a:pt x="33113" y="9294"/>
                  </a:cubicBezTo>
                  <a:cubicBezTo>
                    <a:pt x="31886" y="7495"/>
                    <a:pt x="30251" y="5942"/>
                    <a:pt x="28289" y="4797"/>
                  </a:cubicBezTo>
                  <a:cubicBezTo>
                    <a:pt x="27037" y="4031"/>
                    <a:pt x="25706" y="3432"/>
                    <a:pt x="24330" y="3006"/>
                  </a:cubicBezTo>
                  <a:lnTo>
                    <a:pt x="24330" y="3006"/>
                  </a:lnTo>
                  <a:cubicBezTo>
                    <a:pt x="24916" y="2865"/>
                    <a:pt x="25514" y="2794"/>
                    <a:pt x="26112" y="2794"/>
                  </a:cubicBezTo>
                  <a:cubicBezTo>
                    <a:pt x="26567" y="2794"/>
                    <a:pt x="27022" y="2835"/>
                    <a:pt x="27471" y="2917"/>
                  </a:cubicBezTo>
                  <a:cubicBezTo>
                    <a:pt x="31396" y="3816"/>
                    <a:pt x="34993" y="5615"/>
                    <a:pt x="37937" y="8313"/>
                  </a:cubicBezTo>
                  <a:cubicBezTo>
                    <a:pt x="40553" y="10766"/>
                    <a:pt x="42760" y="13627"/>
                    <a:pt x="44396" y="16898"/>
                  </a:cubicBezTo>
                  <a:cubicBezTo>
                    <a:pt x="45867" y="19678"/>
                    <a:pt x="46930" y="22212"/>
                    <a:pt x="47748" y="23847"/>
                  </a:cubicBezTo>
                  <a:cubicBezTo>
                    <a:pt x="48157" y="24828"/>
                    <a:pt x="48647" y="25728"/>
                    <a:pt x="49301" y="26464"/>
                  </a:cubicBezTo>
                  <a:cubicBezTo>
                    <a:pt x="49220" y="25482"/>
                    <a:pt x="48892" y="24501"/>
                    <a:pt x="48484" y="23602"/>
                  </a:cubicBezTo>
                  <a:cubicBezTo>
                    <a:pt x="47911" y="21803"/>
                    <a:pt x="47094" y="19187"/>
                    <a:pt x="45704" y="16162"/>
                  </a:cubicBezTo>
                  <a:cubicBezTo>
                    <a:pt x="44232" y="12646"/>
                    <a:pt x="42106" y="9458"/>
                    <a:pt x="39408" y="6760"/>
                  </a:cubicBezTo>
                  <a:cubicBezTo>
                    <a:pt x="38673" y="5942"/>
                    <a:pt x="37855" y="5288"/>
                    <a:pt x="37037" y="4634"/>
                  </a:cubicBezTo>
                  <a:cubicBezTo>
                    <a:pt x="36138" y="3980"/>
                    <a:pt x="35239" y="3326"/>
                    <a:pt x="34257" y="2753"/>
                  </a:cubicBezTo>
                  <a:cubicBezTo>
                    <a:pt x="32295" y="1609"/>
                    <a:pt x="30170" y="709"/>
                    <a:pt x="27880" y="219"/>
                  </a:cubicBezTo>
                  <a:cubicBezTo>
                    <a:pt x="27155" y="74"/>
                    <a:pt x="26423" y="0"/>
                    <a:pt x="25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4648971" y="1558836"/>
              <a:ext cx="267826" cy="443038"/>
            </a:xfrm>
            <a:custGeom>
              <a:avLst/>
              <a:gdLst/>
              <a:ahLst/>
              <a:cxnLst/>
              <a:rect l="l" t="t" r="r" b="b"/>
              <a:pathLst>
                <a:path w="11284" h="18666" extrusionOk="0">
                  <a:moveTo>
                    <a:pt x="3704" y="1"/>
                  </a:moveTo>
                  <a:cubicBezTo>
                    <a:pt x="3008" y="1"/>
                    <a:pt x="2309" y="127"/>
                    <a:pt x="1635" y="351"/>
                  </a:cubicBezTo>
                  <a:cubicBezTo>
                    <a:pt x="1390" y="760"/>
                    <a:pt x="1227" y="1169"/>
                    <a:pt x="1063" y="1660"/>
                  </a:cubicBezTo>
                  <a:cubicBezTo>
                    <a:pt x="327" y="3704"/>
                    <a:pt x="0" y="5829"/>
                    <a:pt x="0" y="7955"/>
                  </a:cubicBezTo>
                  <a:cubicBezTo>
                    <a:pt x="0" y="9917"/>
                    <a:pt x="327" y="11880"/>
                    <a:pt x="1063" y="13678"/>
                  </a:cubicBezTo>
                  <a:cubicBezTo>
                    <a:pt x="1635" y="15395"/>
                    <a:pt x="2698" y="16949"/>
                    <a:pt x="4088" y="18093"/>
                  </a:cubicBezTo>
                  <a:cubicBezTo>
                    <a:pt x="4415" y="18257"/>
                    <a:pt x="4661" y="18502"/>
                    <a:pt x="4988" y="18666"/>
                  </a:cubicBezTo>
                  <a:cubicBezTo>
                    <a:pt x="7277" y="18257"/>
                    <a:pt x="9484" y="17276"/>
                    <a:pt x="11283" y="15804"/>
                  </a:cubicBezTo>
                  <a:lnTo>
                    <a:pt x="10956" y="15804"/>
                  </a:lnTo>
                  <a:lnTo>
                    <a:pt x="10384" y="15886"/>
                  </a:lnTo>
                  <a:lnTo>
                    <a:pt x="8585" y="15886"/>
                  </a:lnTo>
                  <a:lnTo>
                    <a:pt x="8013" y="15804"/>
                  </a:lnTo>
                  <a:lnTo>
                    <a:pt x="7686" y="15804"/>
                  </a:lnTo>
                  <a:lnTo>
                    <a:pt x="7440" y="15722"/>
                  </a:lnTo>
                  <a:lnTo>
                    <a:pt x="6868" y="15477"/>
                  </a:lnTo>
                  <a:cubicBezTo>
                    <a:pt x="6705" y="15395"/>
                    <a:pt x="6541" y="15232"/>
                    <a:pt x="6377" y="15150"/>
                  </a:cubicBezTo>
                  <a:cubicBezTo>
                    <a:pt x="5396" y="14414"/>
                    <a:pt x="4742" y="13433"/>
                    <a:pt x="4333" y="12370"/>
                  </a:cubicBezTo>
                  <a:cubicBezTo>
                    <a:pt x="3107" y="9263"/>
                    <a:pt x="3025" y="5911"/>
                    <a:pt x="4006" y="2722"/>
                  </a:cubicBezTo>
                  <a:cubicBezTo>
                    <a:pt x="4170" y="2314"/>
                    <a:pt x="4333" y="1905"/>
                    <a:pt x="4497" y="1578"/>
                  </a:cubicBezTo>
                  <a:cubicBezTo>
                    <a:pt x="4742" y="1169"/>
                    <a:pt x="4906" y="842"/>
                    <a:pt x="5151" y="515"/>
                  </a:cubicBezTo>
                  <a:lnTo>
                    <a:pt x="5396" y="270"/>
                  </a:lnTo>
                  <a:cubicBezTo>
                    <a:pt x="4844" y="86"/>
                    <a:pt x="4275" y="1"/>
                    <a:pt x="3704" y="1"/>
                  </a:cubicBezTo>
                  <a:close/>
                </a:path>
              </a:pathLst>
            </a:custGeom>
            <a:solidFill>
              <a:srgbClr val="C2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4757633" y="1437783"/>
              <a:ext cx="706401" cy="628123"/>
            </a:xfrm>
            <a:custGeom>
              <a:avLst/>
              <a:gdLst/>
              <a:ahLst/>
              <a:cxnLst/>
              <a:rect l="l" t="t" r="r" b="b"/>
              <a:pathLst>
                <a:path w="29762" h="26464" extrusionOk="0">
                  <a:moveTo>
                    <a:pt x="6154" y="0"/>
                  </a:moveTo>
                  <a:cubicBezTo>
                    <a:pt x="4417" y="0"/>
                    <a:pt x="2700" y="418"/>
                    <a:pt x="1145" y="1282"/>
                  </a:cubicBezTo>
                  <a:cubicBezTo>
                    <a:pt x="737" y="1445"/>
                    <a:pt x="328" y="1772"/>
                    <a:pt x="1" y="2018"/>
                  </a:cubicBezTo>
                  <a:cubicBezTo>
                    <a:pt x="2045" y="2018"/>
                    <a:pt x="4007" y="2263"/>
                    <a:pt x="5887" y="2835"/>
                  </a:cubicBezTo>
                  <a:cubicBezTo>
                    <a:pt x="6542" y="2835"/>
                    <a:pt x="7196" y="2835"/>
                    <a:pt x="7850" y="2917"/>
                  </a:cubicBezTo>
                  <a:cubicBezTo>
                    <a:pt x="11774" y="3816"/>
                    <a:pt x="15453" y="5615"/>
                    <a:pt x="18397" y="8313"/>
                  </a:cubicBezTo>
                  <a:cubicBezTo>
                    <a:pt x="21013" y="10766"/>
                    <a:pt x="23220" y="13627"/>
                    <a:pt x="24774" y="16816"/>
                  </a:cubicBezTo>
                  <a:cubicBezTo>
                    <a:pt x="26409" y="19678"/>
                    <a:pt x="27390" y="22212"/>
                    <a:pt x="28208" y="23847"/>
                  </a:cubicBezTo>
                  <a:cubicBezTo>
                    <a:pt x="28535" y="24828"/>
                    <a:pt x="29107" y="25728"/>
                    <a:pt x="29761" y="26464"/>
                  </a:cubicBezTo>
                  <a:cubicBezTo>
                    <a:pt x="29598" y="25482"/>
                    <a:pt x="29352" y="24501"/>
                    <a:pt x="28944" y="23602"/>
                  </a:cubicBezTo>
                  <a:cubicBezTo>
                    <a:pt x="28371" y="21803"/>
                    <a:pt x="27554" y="19187"/>
                    <a:pt x="26164" y="16162"/>
                  </a:cubicBezTo>
                  <a:cubicBezTo>
                    <a:pt x="24692" y="12646"/>
                    <a:pt x="22566" y="9458"/>
                    <a:pt x="19868" y="6760"/>
                  </a:cubicBezTo>
                  <a:cubicBezTo>
                    <a:pt x="19133" y="5942"/>
                    <a:pt x="18315" y="5288"/>
                    <a:pt x="17416" y="4634"/>
                  </a:cubicBezTo>
                  <a:cubicBezTo>
                    <a:pt x="16598" y="3980"/>
                    <a:pt x="15699" y="3326"/>
                    <a:pt x="14717" y="2753"/>
                  </a:cubicBezTo>
                  <a:cubicBezTo>
                    <a:pt x="12755" y="1609"/>
                    <a:pt x="10630" y="709"/>
                    <a:pt x="8340" y="219"/>
                  </a:cubicBezTo>
                  <a:cubicBezTo>
                    <a:pt x="7615" y="74"/>
                    <a:pt x="6883" y="0"/>
                    <a:pt x="6154" y="0"/>
                  </a:cubicBezTo>
                  <a:close/>
                </a:path>
              </a:pathLst>
            </a:custGeom>
            <a:solidFill>
              <a:srgbClr val="C2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4220089" y="1380864"/>
              <a:ext cx="3663806" cy="3013704"/>
            </a:xfrm>
            <a:custGeom>
              <a:avLst/>
              <a:gdLst/>
              <a:ahLst/>
              <a:cxnLst/>
              <a:rect l="l" t="t" r="r" b="b"/>
              <a:pathLst>
                <a:path w="154363" h="126973" extrusionOk="0">
                  <a:moveTo>
                    <a:pt x="49301" y="19050"/>
                  </a:moveTo>
                  <a:cubicBezTo>
                    <a:pt x="49301" y="19050"/>
                    <a:pt x="38264" y="17170"/>
                    <a:pt x="28453" y="31723"/>
                  </a:cubicBezTo>
                  <a:cubicBezTo>
                    <a:pt x="28453" y="31723"/>
                    <a:pt x="7767" y="33767"/>
                    <a:pt x="3925" y="61565"/>
                  </a:cubicBezTo>
                  <a:cubicBezTo>
                    <a:pt x="0" y="89364"/>
                    <a:pt x="19704" y="126973"/>
                    <a:pt x="41289" y="119614"/>
                  </a:cubicBezTo>
                  <a:cubicBezTo>
                    <a:pt x="41289" y="119614"/>
                    <a:pt x="43496" y="123130"/>
                    <a:pt x="56087" y="121495"/>
                  </a:cubicBezTo>
                  <a:cubicBezTo>
                    <a:pt x="68678" y="119778"/>
                    <a:pt x="71049" y="113156"/>
                    <a:pt x="71049" y="113156"/>
                  </a:cubicBezTo>
                  <a:cubicBezTo>
                    <a:pt x="71049" y="113156"/>
                    <a:pt x="75546" y="118470"/>
                    <a:pt x="89936" y="114954"/>
                  </a:cubicBezTo>
                  <a:cubicBezTo>
                    <a:pt x="104326" y="111439"/>
                    <a:pt x="105961" y="103017"/>
                    <a:pt x="105961" y="103017"/>
                  </a:cubicBezTo>
                  <a:cubicBezTo>
                    <a:pt x="105961" y="103017"/>
                    <a:pt x="108741" y="105634"/>
                    <a:pt x="116835" y="103671"/>
                  </a:cubicBezTo>
                  <a:cubicBezTo>
                    <a:pt x="121577" y="102363"/>
                    <a:pt x="125420" y="98848"/>
                    <a:pt x="127055" y="94106"/>
                  </a:cubicBezTo>
                  <a:cubicBezTo>
                    <a:pt x="127055" y="94106"/>
                    <a:pt x="134658" y="96313"/>
                    <a:pt x="143407" y="82823"/>
                  </a:cubicBezTo>
                  <a:cubicBezTo>
                    <a:pt x="154363" y="66144"/>
                    <a:pt x="144797" y="42679"/>
                    <a:pt x="134740" y="27880"/>
                  </a:cubicBezTo>
                  <a:cubicBezTo>
                    <a:pt x="124766" y="13164"/>
                    <a:pt x="99992" y="1"/>
                    <a:pt x="87565" y="11365"/>
                  </a:cubicBezTo>
                  <a:cubicBezTo>
                    <a:pt x="87565" y="11365"/>
                    <a:pt x="77836" y="2290"/>
                    <a:pt x="66471" y="13000"/>
                  </a:cubicBezTo>
                  <a:cubicBezTo>
                    <a:pt x="66471" y="13000"/>
                    <a:pt x="53471" y="9321"/>
                    <a:pt x="49301" y="19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4685833" y="2132390"/>
              <a:ext cx="1222590" cy="2164323"/>
            </a:xfrm>
            <a:custGeom>
              <a:avLst/>
              <a:gdLst/>
              <a:ahLst/>
              <a:cxnLst/>
              <a:rect l="l" t="t" r="r" b="b"/>
              <a:pathLst>
                <a:path w="51510" h="91187" extrusionOk="0">
                  <a:moveTo>
                    <a:pt x="26187" y="1"/>
                  </a:moveTo>
                  <a:cubicBezTo>
                    <a:pt x="24228" y="1"/>
                    <a:pt x="22293" y="276"/>
                    <a:pt x="20441" y="797"/>
                  </a:cubicBezTo>
                  <a:cubicBezTo>
                    <a:pt x="19541" y="1042"/>
                    <a:pt x="18724" y="1369"/>
                    <a:pt x="17824" y="1696"/>
                  </a:cubicBezTo>
                  <a:cubicBezTo>
                    <a:pt x="17007" y="2105"/>
                    <a:pt x="16107" y="2432"/>
                    <a:pt x="15290" y="3086"/>
                  </a:cubicBezTo>
                  <a:cubicBezTo>
                    <a:pt x="14472" y="3659"/>
                    <a:pt x="13573" y="4149"/>
                    <a:pt x="12837" y="4885"/>
                  </a:cubicBezTo>
                  <a:cubicBezTo>
                    <a:pt x="12019" y="5539"/>
                    <a:pt x="11202" y="6357"/>
                    <a:pt x="10548" y="7092"/>
                  </a:cubicBezTo>
                  <a:cubicBezTo>
                    <a:pt x="7523" y="10526"/>
                    <a:pt x="5233" y="14533"/>
                    <a:pt x="3843" y="18784"/>
                  </a:cubicBezTo>
                  <a:cubicBezTo>
                    <a:pt x="1227" y="26796"/>
                    <a:pt x="1" y="35136"/>
                    <a:pt x="328" y="43557"/>
                  </a:cubicBezTo>
                  <a:cubicBezTo>
                    <a:pt x="409" y="46991"/>
                    <a:pt x="655" y="49853"/>
                    <a:pt x="900" y="51815"/>
                  </a:cubicBezTo>
                  <a:cubicBezTo>
                    <a:pt x="1064" y="52796"/>
                    <a:pt x="1145" y="53532"/>
                    <a:pt x="1227" y="54104"/>
                  </a:cubicBezTo>
                  <a:cubicBezTo>
                    <a:pt x="1309" y="54676"/>
                    <a:pt x="1391" y="54922"/>
                    <a:pt x="1391" y="54922"/>
                  </a:cubicBezTo>
                  <a:lnTo>
                    <a:pt x="1472" y="55739"/>
                  </a:lnTo>
                  <a:cubicBezTo>
                    <a:pt x="1636" y="56230"/>
                    <a:pt x="1718" y="56966"/>
                    <a:pt x="1963" y="58029"/>
                  </a:cubicBezTo>
                  <a:cubicBezTo>
                    <a:pt x="2535" y="60727"/>
                    <a:pt x="3271" y="63343"/>
                    <a:pt x="4170" y="65959"/>
                  </a:cubicBezTo>
                  <a:cubicBezTo>
                    <a:pt x="5397" y="69720"/>
                    <a:pt x="7195" y="73318"/>
                    <a:pt x="9403" y="76588"/>
                  </a:cubicBezTo>
                  <a:cubicBezTo>
                    <a:pt x="11938" y="80349"/>
                    <a:pt x="15126" y="83619"/>
                    <a:pt x="18887" y="86236"/>
                  </a:cubicBezTo>
                  <a:cubicBezTo>
                    <a:pt x="19786" y="86890"/>
                    <a:pt x="20768" y="87544"/>
                    <a:pt x="21830" y="88034"/>
                  </a:cubicBezTo>
                  <a:cubicBezTo>
                    <a:pt x="22812" y="88525"/>
                    <a:pt x="23874" y="89097"/>
                    <a:pt x="24937" y="89506"/>
                  </a:cubicBezTo>
                  <a:cubicBezTo>
                    <a:pt x="26000" y="89833"/>
                    <a:pt x="27063" y="90324"/>
                    <a:pt x="28208" y="90487"/>
                  </a:cubicBezTo>
                  <a:cubicBezTo>
                    <a:pt x="29271" y="90651"/>
                    <a:pt x="30333" y="90978"/>
                    <a:pt x="31478" y="91059"/>
                  </a:cubicBezTo>
                  <a:cubicBezTo>
                    <a:pt x="32289" y="91144"/>
                    <a:pt x="33099" y="91186"/>
                    <a:pt x="33907" y="91186"/>
                  </a:cubicBezTo>
                  <a:cubicBezTo>
                    <a:pt x="37010" y="91186"/>
                    <a:pt x="40070" y="90558"/>
                    <a:pt x="42924" y="89261"/>
                  </a:cubicBezTo>
                  <a:cubicBezTo>
                    <a:pt x="45459" y="88116"/>
                    <a:pt x="47748" y="86481"/>
                    <a:pt x="49629" y="84437"/>
                  </a:cubicBezTo>
                  <a:cubicBezTo>
                    <a:pt x="50365" y="83701"/>
                    <a:pt x="51019" y="82802"/>
                    <a:pt x="51509" y="81902"/>
                  </a:cubicBezTo>
                  <a:lnTo>
                    <a:pt x="51509" y="81902"/>
                  </a:lnTo>
                  <a:cubicBezTo>
                    <a:pt x="50692" y="82556"/>
                    <a:pt x="49956" y="83210"/>
                    <a:pt x="49302" y="84028"/>
                  </a:cubicBezTo>
                  <a:cubicBezTo>
                    <a:pt x="47339" y="85827"/>
                    <a:pt x="45050" y="87217"/>
                    <a:pt x="42597" y="88280"/>
                  </a:cubicBezTo>
                  <a:cubicBezTo>
                    <a:pt x="40100" y="89231"/>
                    <a:pt x="37430" y="89707"/>
                    <a:pt x="34744" y="89707"/>
                  </a:cubicBezTo>
                  <a:cubicBezTo>
                    <a:pt x="33736" y="89707"/>
                    <a:pt x="32727" y="89640"/>
                    <a:pt x="31723" y="89506"/>
                  </a:cubicBezTo>
                  <a:cubicBezTo>
                    <a:pt x="27472" y="88770"/>
                    <a:pt x="23466" y="87135"/>
                    <a:pt x="20114" y="84519"/>
                  </a:cubicBezTo>
                  <a:cubicBezTo>
                    <a:pt x="16680" y="81984"/>
                    <a:pt x="13736" y="78877"/>
                    <a:pt x="11447" y="75280"/>
                  </a:cubicBezTo>
                  <a:cubicBezTo>
                    <a:pt x="9403" y="72091"/>
                    <a:pt x="7850" y="68739"/>
                    <a:pt x="6787" y="65142"/>
                  </a:cubicBezTo>
                  <a:cubicBezTo>
                    <a:pt x="5969" y="62607"/>
                    <a:pt x="5315" y="60073"/>
                    <a:pt x="4824" y="57456"/>
                  </a:cubicBezTo>
                  <a:cubicBezTo>
                    <a:pt x="4579" y="56475"/>
                    <a:pt x="4579" y="55739"/>
                    <a:pt x="4416" y="55249"/>
                  </a:cubicBezTo>
                  <a:cubicBezTo>
                    <a:pt x="4252" y="54758"/>
                    <a:pt x="4252" y="54431"/>
                    <a:pt x="4252" y="54431"/>
                  </a:cubicBezTo>
                  <a:lnTo>
                    <a:pt x="4170" y="53695"/>
                  </a:lnTo>
                  <a:cubicBezTo>
                    <a:pt x="4089" y="53205"/>
                    <a:pt x="3925" y="52387"/>
                    <a:pt x="3843" y="51488"/>
                  </a:cubicBezTo>
                  <a:cubicBezTo>
                    <a:pt x="3516" y="49526"/>
                    <a:pt x="3271" y="46828"/>
                    <a:pt x="3108" y="43475"/>
                  </a:cubicBezTo>
                  <a:cubicBezTo>
                    <a:pt x="2617" y="35381"/>
                    <a:pt x="3516" y="27287"/>
                    <a:pt x="5806" y="19520"/>
                  </a:cubicBezTo>
                  <a:cubicBezTo>
                    <a:pt x="7114" y="15432"/>
                    <a:pt x="9076" y="11589"/>
                    <a:pt x="11774" y="8237"/>
                  </a:cubicBezTo>
                  <a:cubicBezTo>
                    <a:pt x="12428" y="7501"/>
                    <a:pt x="13082" y="6765"/>
                    <a:pt x="13818" y="6111"/>
                  </a:cubicBezTo>
                  <a:cubicBezTo>
                    <a:pt x="14554" y="5376"/>
                    <a:pt x="15290" y="4721"/>
                    <a:pt x="16107" y="4231"/>
                  </a:cubicBezTo>
                  <a:cubicBezTo>
                    <a:pt x="16843" y="3822"/>
                    <a:pt x="17579" y="3250"/>
                    <a:pt x="18397" y="2923"/>
                  </a:cubicBezTo>
                  <a:cubicBezTo>
                    <a:pt x="19214" y="2514"/>
                    <a:pt x="20032" y="2105"/>
                    <a:pt x="20768" y="1860"/>
                  </a:cubicBezTo>
                  <a:cubicBezTo>
                    <a:pt x="23302" y="1042"/>
                    <a:pt x="26000" y="715"/>
                    <a:pt x="28617" y="715"/>
                  </a:cubicBezTo>
                  <a:cubicBezTo>
                    <a:pt x="29239" y="811"/>
                    <a:pt x="29834" y="851"/>
                    <a:pt x="30433" y="851"/>
                  </a:cubicBezTo>
                  <a:cubicBezTo>
                    <a:pt x="30857" y="851"/>
                    <a:pt x="31283" y="831"/>
                    <a:pt x="31723" y="797"/>
                  </a:cubicBezTo>
                  <a:cubicBezTo>
                    <a:pt x="30661" y="470"/>
                    <a:pt x="29679" y="225"/>
                    <a:pt x="28617" y="143"/>
                  </a:cubicBezTo>
                  <a:cubicBezTo>
                    <a:pt x="27805" y="48"/>
                    <a:pt x="26994" y="1"/>
                    <a:pt x="26187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4278313" y="2118314"/>
              <a:ext cx="937319" cy="2146831"/>
            </a:xfrm>
            <a:custGeom>
              <a:avLst/>
              <a:gdLst/>
              <a:ahLst/>
              <a:cxnLst/>
              <a:rect l="l" t="t" r="r" b="b"/>
              <a:pathLst>
                <a:path w="39491" h="90450" extrusionOk="0">
                  <a:moveTo>
                    <a:pt x="26981" y="0"/>
                  </a:moveTo>
                  <a:cubicBezTo>
                    <a:pt x="23302" y="0"/>
                    <a:pt x="19622" y="981"/>
                    <a:pt x="16352" y="2780"/>
                  </a:cubicBezTo>
                  <a:cubicBezTo>
                    <a:pt x="12755" y="4987"/>
                    <a:pt x="9730" y="8094"/>
                    <a:pt x="7522" y="11773"/>
                  </a:cubicBezTo>
                  <a:cubicBezTo>
                    <a:pt x="2943" y="19132"/>
                    <a:pt x="1145" y="27717"/>
                    <a:pt x="491" y="34012"/>
                  </a:cubicBezTo>
                  <a:cubicBezTo>
                    <a:pt x="245" y="36628"/>
                    <a:pt x="82" y="39163"/>
                    <a:pt x="82" y="41779"/>
                  </a:cubicBezTo>
                  <a:cubicBezTo>
                    <a:pt x="0" y="43660"/>
                    <a:pt x="82" y="44722"/>
                    <a:pt x="82" y="44722"/>
                  </a:cubicBezTo>
                  <a:cubicBezTo>
                    <a:pt x="82" y="44722"/>
                    <a:pt x="82" y="44968"/>
                    <a:pt x="82" y="45458"/>
                  </a:cubicBezTo>
                  <a:cubicBezTo>
                    <a:pt x="164" y="45949"/>
                    <a:pt x="164" y="46685"/>
                    <a:pt x="245" y="47584"/>
                  </a:cubicBezTo>
                  <a:cubicBezTo>
                    <a:pt x="491" y="50200"/>
                    <a:pt x="899" y="52735"/>
                    <a:pt x="1472" y="55269"/>
                  </a:cubicBezTo>
                  <a:cubicBezTo>
                    <a:pt x="3107" y="62873"/>
                    <a:pt x="6214" y="70150"/>
                    <a:pt x="10547" y="76690"/>
                  </a:cubicBezTo>
                  <a:cubicBezTo>
                    <a:pt x="12836" y="80206"/>
                    <a:pt x="15780" y="83313"/>
                    <a:pt x="19050" y="85929"/>
                  </a:cubicBezTo>
                  <a:cubicBezTo>
                    <a:pt x="21993" y="88137"/>
                    <a:pt x="25427" y="89690"/>
                    <a:pt x="29107" y="90262"/>
                  </a:cubicBezTo>
                  <a:cubicBezTo>
                    <a:pt x="30050" y="90384"/>
                    <a:pt x="31005" y="90449"/>
                    <a:pt x="31963" y="90449"/>
                  </a:cubicBezTo>
                  <a:cubicBezTo>
                    <a:pt x="33578" y="90449"/>
                    <a:pt x="35201" y="90264"/>
                    <a:pt x="36792" y="89854"/>
                  </a:cubicBezTo>
                  <a:cubicBezTo>
                    <a:pt x="37528" y="89608"/>
                    <a:pt x="38182" y="89445"/>
                    <a:pt x="38836" y="89118"/>
                  </a:cubicBezTo>
                  <a:cubicBezTo>
                    <a:pt x="39327" y="88954"/>
                    <a:pt x="39490" y="88791"/>
                    <a:pt x="39490" y="88791"/>
                  </a:cubicBezTo>
                  <a:cubicBezTo>
                    <a:pt x="39490" y="88750"/>
                    <a:pt x="39408" y="88729"/>
                    <a:pt x="39275" y="88729"/>
                  </a:cubicBezTo>
                  <a:cubicBezTo>
                    <a:pt x="39143" y="88729"/>
                    <a:pt x="38959" y="88750"/>
                    <a:pt x="38754" y="88791"/>
                  </a:cubicBezTo>
                  <a:cubicBezTo>
                    <a:pt x="38264" y="88873"/>
                    <a:pt x="37610" y="89036"/>
                    <a:pt x="36710" y="89200"/>
                  </a:cubicBezTo>
                  <a:cubicBezTo>
                    <a:pt x="35650" y="89376"/>
                    <a:pt x="34575" y="89461"/>
                    <a:pt x="33504" y="89461"/>
                  </a:cubicBezTo>
                  <a:cubicBezTo>
                    <a:pt x="32097" y="89461"/>
                    <a:pt x="30698" y="89315"/>
                    <a:pt x="29352" y="89036"/>
                  </a:cubicBezTo>
                  <a:cubicBezTo>
                    <a:pt x="25918" y="88300"/>
                    <a:pt x="22729" y="86747"/>
                    <a:pt x="20113" y="84539"/>
                  </a:cubicBezTo>
                  <a:cubicBezTo>
                    <a:pt x="17088" y="81923"/>
                    <a:pt x="14390" y="78898"/>
                    <a:pt x="12346" y="75546"/>
                  </a:cubicBezTo>
                  <a:cubicBezTo>
                    <a:pt x="8340" y="69087"/>
                    <a:pt x="5560" y="62055"/>
                    <a:pt x="4170" y="54697"/>
                  </a:cubicBezTo>
                  <a:cubicBezTo>
                    <a:pt x="3679" y="52244"/>
                    <a:pt x="3352" y="49792"/>
                    <a:pt x="3189" y="47339"/>
                  </a:cubicBezTo>
                  <a:cubicBezTo>
                    <a:pt x="3107" y="46439"/>
                    <a:pt x="3107" y="45704"/>
                    <a:pt x="3107" y="45295"/>
                  </a:cubicBezTo>
                  <a:lnTo>
                    <a:pt x="3107" y="44559"/>
                  </a:lnTo>
                  <a:cubicBezTo>
                    <a:pt x="3107" y="44559"/>
                    <a:pt x="2943" y="43496"/>
                    <a:pt x="2943" y="41697"/>
                  </a:cubicBezTo>
                  <a:cubicBezTo>
                    <a:pt x="2943" y="39245"/>
                    <a:pt x="3025" y="36710"/>
                    <a:pt x="3189" y="34257"/>
                  </a:cubicBezTo>
                  <a:cubicBezTo>
                    <a:pt x="3679" y="28125"/>
                    <a:pt x="5151" y="19868"/>
                    <a:pt x="9239" y="12836"/>
                  </a:cubicBezTo>
                  <a:cubicBezTo>
                    <a:pt x="11201" y="9321"/>
                    <a:pt x="13899" y="6377"/>
                    <a:pt x="17251" y="4170"/>
                  </a:cubicBezTo>
                  <a:cubicBezTo>
                    <a:pt x="20195" y="2371"/>
                    <a:pt x="23547" y="1308"/>
                    <a:pt x="27063" y="1145"/>
                  </a:cubicBezTo>
                  <a:cubicBezTo>
                    <a:pt x="27758" y="1104"/>
                    <a:pt x="28452" y="1083"/>
                    <a:pt x="29147" y="1083"/>
                  </a:cubicBezTo>
                  <a:cubicBezTo>
                    <a:pt x="29842" y="1083"/>
                    <a:pt x="30537" y="1104"/>
                    <a:pt x="31232" y="1145"/>
                  </a:cubicBezTo>
                  <a:cubicBezTo>
                    <a:pt x="32459" y="1390"/>
                    <a:pt x="33522" y="1472"/>
                    <a:pt x="34421" y="1635"/>
                  </a:cubicBezTo>
                  <a:cubicBezTo>
                    <a:pt x="35402" y="1962"/>
                    <a:pt x="36301" y="2126"/>
                    <a:pt x="37283" y="2126"/>
                  </a:cubicBezTo>
                  <a:cubicBezTo>
                    <a:pt x="36465" y="1635"/>
                    <a:pt x="35566" y="1308"/>
                    <a:pt x="34584" y="1145"/>
                  </a:cubicBezTo>
                  <a:cubicBezTo>
                    <a:pt x="33685" y="818"/>
                    <a:pt x="32622" y="654"/>
                    <a:pt x="31314" y="327"/>
                  </a:cubicBezTo>
                  <a:cubicBezTo>
                    <a:pt x="29924" y="164"/>
                    <a:pt x="28452" y="0"/>
                    <a:pt x="26981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5215639" y="2050382"/>
              <a:ext cx="1577689" cy="2121055"/>
            </a:xfrm>
            <a:custGeom>
              <a:avLst/>
              <a:gdLst/>
              <a:ahLst/>
              <a:cxnLst/>
              <a:rect l="l" t="t" r="r" b="b"/>
              <a:pathLst>
                <a:path w="66471" h="89364" extrusionOk="0">
                  <a:moveTo>
                    <a:pt x="20522" y="1"/>
                  </a:moveTo>
                  <a:cubicBezTo>
                    <a:pt x="19949" y="1"/>
                    <a:pt x="19459" y="1"/>
                    <a:pt x="18887" y="82"/>
                  </a:cubicBezTo>
                  <a:cubicBezTo>
                    <a:pt x="18232" y="164"/>
                    <a:pt x="17497" y="246"/>
                    <a:pt x="16761" y="409"/>
                  </a:cubicBezTo>
                  <a:cubicBezTo>
                    <a:pt x="14880" y="900"/>
                    <a:pt x="13082" y="1717"/>
                    <a:pt x="11446" y="2780"/>
                  </a:cubicBezTo>
                  <a:cubicBezTo>
                    <a:pt x="9321" y="4252"/>
                    <a:pt x="7522" y="6051"/>
                    <a:pt x="6050" y="8176"/>
                  </a:cubicBezTo>
                  <a:cubicBezTo>
                    <a:pt x="4333" y="10629"/>
                    <a:pt x="2943" y="13327"/>
                    <a:pt x="1962" y="16189"/>
                  </a:cubicBezTo>
                  <a:cubicBezTo>
                    <a:pt x="981" y="19377"/>
                    <a:pt x="327" y="22730"/>
                    <a:pt x="164" y="26082"/>
                  </a:cubicBezTo>
                  <a:cubicBezTo>
                    <a:pt x="0" y="29597"/>
                    <a:pt x="164" y="33195"/>
                    <a:pt x="572" y="36710"/>
                  </a:cubicBezTo>
                  <a:cubicBezTo>
                    <a:pt x="818" y="38509"/>
                    <a:pt x="1063" y="40390"/>
                    <a:pt x="1472" y="42188"/>
                  </a:cubicBezTo>
                  <a:lnTo>
                    <a:pt x="2044" y="44886"/>
                  </a:lnTo>
                  <a:lnTo>
                    <a:pt x="2698" y="47584"/>
                  </a:lnTo>
                  <a:cubicBezTo>
                    <a:pt x="3107" y="49383"/>
                    <a:pt x="3597" y="51182"/>
                    <a:pt x="4252" y="52817"/>
                  </a:cubicBezTo>
                  <a:cubicBezTo>
                    <a:pt x="4906" y="54534"/>
                    <a:pt x="5478" y="56333"/>
                    <a:pt x="6214" y="57968"/>
                  </a:cubicBezTo>
                  <a:cubicBezTo>
                    <a:pt x="7522" y="61320"/>
                    <a:pt x="9075" y="64509"/>
                    <a:pt x="10792" y="67616"/>
                  </a:cubicBezTo>
                  <a:cubicBezTo>
                    <a:pt x="12427" y="70559"/>
                    <a:pt x="14308" y="73339"/>
                    <a:pt x="16352" y="75955"/>
                  </a:cubicBezTo>
                  <a:cubicBezTo>
                    <a:pt x="18314" y="78326"/>
                    <a:pt x="20440" y="80533"/>
                    <a:pt x="22811" y="82414"/>
                  </a:cubicBezTo>
                  <a:cubicBezTo>
                    <a:pt x="24773" y="84049"/>
                    <a:pt x="26981" y="85439"/>
                    <a:pt x="29270" y="86665"/>
                  </a:cubicBezTo>
                  <a:cubicBezTo>
                    <a:pt x="29761" y="86911"/>
                    <a:pt x="30251" y="87238"/>
                    <a:pt x="30742" y="87401"/>
                  </a:cubicBezTo>
                  <a:lnTo>
                    <a:pt x="32295" y="87974"/>
                  </a:lnTo>
                  <a:cubicBezTo>
                    <a:pt x="33113" y="88301"/>
                    <a:pt x="34094" y="88628"/>
                    <a:pt x="34993" y="88791"/>
                  </a:cubicBezTo>
                  <a:cubicBezTo>
                    <a:pt x="35402" y="88873"/>
                    <a:pt x="35811" y="88955"/>
                    <a:pt x="36138" y="89036"/>
                  </a:cubicBezTo>
                  <a:lnTo>
                    <a:pt x="37201" y="89200"/>
                  </a:lnTo>
                  <a:lnTo>
                    <a:pt x="38836" y="89364"/>
                  </a:lnTo>
                  <a:lnTo>
                    <a:pt x="41616" y="89364"/>
                  </a:lnTo>
                  <a:cubicBezTo>
                    <a:pt x="42024" y="89364"/>
                    <a:pt x="42597" y="89364"/>
                    <a:pt x="43251" y="89282"/>
                  </a:cubicBezTo>
                  <a:cubicBezTo>
                    <a:pt x="43905" y="89200"/>
                    <a:pt x="44641" y="89118"/>
                    <a:pt x="45458" y="88955"/>
                  </a:cubicBezTo>
                  <a:cubicBezTo>
                    <a:pt x="47421" y="88709"/>
                    <a:pt x="49383" y="88219"/>
                    <a:pt x="51263" y="87565"/>
                  </a:cubicBezTo>
                  <a:lnTo>
                    <a:pt x="52899" y="86992"/>
                  </a:lnTo>
                  <a:cubicBezTo>
                    <a:pt x="53471" y="86747"/>
                    <a:pt x="54043" y="86420"/>
                    <a:pt x="54697" y="86175"/>
                  </a:cubicBezTo>
                  <a:lnTo>
                    <a:pt x="55597" y="85766"/>
                  </a:lnTo>
                  <a:lnTo>
                    <a:pt x="56496" y="85194"/>
                  </a:lnTo>
                  <a:cubicBezTo>
                    <a:pt x="57068" y="84867"/>
                    <a:pt x="57722" y="84458"/>
                    <a:pt x="58295" y="84049"/>
                  </a:cubicBezTo>
                  <a:cubicBezTo>
                    <a:pt x="60829" y="82169"/>
                    <a:pt x="62791" y="79634"/>
                    <a:pt x="64100" y="76773"/>
                  </a:cubicBezTo>
                  <a:cubicBezTo>
                    <a:pt x="65571" y="73584"/>
                    <a:pt x="66307" y="70150"/>
                    <a:pt x="66389" y="66716"/>
                  </a:cubicBezTo>
                  <a:cubicBezTo>
                    <a:pt x="66471" y="63119"/>
                    <a:pt x="66144" y="59440"/>
                    <a:pt x="65326" y="55924"/>
                  </a:cubicBezTo>
                  <a:cubicBezTo>
                    <a:pt x="64999" y="54125"/>
                    <a:pt x="64427" y="52408"/>
                    <a:pt x="63936" y="50610"/>
                  </a:cubicBezTo>
                  <a:cubicBezTo>
                    <a:pt x="63691" y="49792"/>
                    <a:pt x="63446" y="48893"/>
                    <a:pt x="63200" y="47993"/>
                  </a:cubicBezTo>
                  <a:lnTo>
                    <a:pt x="62301" y="45377"/>
                  </a:lnTo>
                  <a:cubicBezTo>
                    <a:pt x="59930" y="38591"/>
                    <a:pt x="56987" y="32050"/>
                    <a:pt x="53471" y="25755"/>
                  </a:cubicBezTo>
                  <a:cubicBezTo>
                    <a:pt x="50364" y="20359"/>
                    <a:pt x="46685" y="15208"/>
                    <a:pt x="42597" y="10466"/>
                  </a:cubicBezTo>
                  <a:cubicBezTo>
                    <a:pt x="39653" y="7114"/>
                    <a:pt x="36138" y="4252"/>
                    <a:pt x="32295" y="2045"/>
                  </a:cubicBezTo>
                  <a:cubicBezTo>
                    <a:pt x="31232" y="1390"/>
                    <a:pt x="30088" y="900"/>
                    <a:pt x="28943" y="409"/>
                  </a:cubicBezTo>
                  <a:cubicBezTo>
                    <a:pt x="28534" y="246"/>
                    <a:pt x="28044" y="164"/>
                    <a:pt x="27635" y="82"/>
                  </a:cubicBezTo>
                  <a:lnTo>
                    <a:pt x="27635" y="82"/>
                  </a:lnTo>
                  <a:cubicBezTo>
                    <a:pt x="27635" y="164"/>
                    <a:pt x="29352" y="818"/>
                    <a:pt x="32050" y="2617"/>
                  </a:cubicBezTo>
                  <a:cubicBezTo>
                    <a:pt x="35647" y="4988"/>
                    <a:pt x="38918" y="7931"/>
                    <a:pt x="41779" y="11283"/>
                  </a:cubicBezTo>
                  <a:cubicBezTo>
                    <a:pt x="45622" y="16025"/>
                    <a:pt x="49056" y="21176"/>
                    <a:pt x="52081" y="26572"/>
                  </a:cubicBezTo>
                  <a:cubicBezTo>
                    <a:pt x="55351" y="32786"/>
                    <a:pt x="58131" y="39245"/>
                    <a:pt x="60339" y="45949"/>
                  </a:cubicBezTo>
                  <a:lnTo>
                    <a:pt x="61238" y="48566"/>
                  </a:lnTo>
                  <a:cubicBezTo>
                    <a:pt x="61483" y="49383"/>
                    <a:pt x="61647" y="50283"/>
                    <a:pt x="61892" y="51182"/>
                  </a:cubicBezTo>
                  <a:cubicBezTo>
                    <a:pt x="62383" y="52899"/>
                    <a:pt x="62873" y="54616"/>
                    <a:pt x="63200" y="56333"/>
                  </a:cubicBezTo>
                  <a:cubicBezTo>
                    <a:pt x="63854" y="59685"/>
                    <a:pt x="64181" y="63119"/>
                    <a:pt x="64018" y="66553"/>
                  </a:cubicBezTo>
                  <a:cubicBezTo>
                    <a:pt x="63936" y="69660"/>
                    <a:pt x="63200" y="72766"/>
                    <a:pt x="61892" y="75628"/>
                  </a:cubicBezTo>
                  <a:cubicBezTo>
                    <a:pt x="60747" y="78081"/>
                    <a:pt x="58949" y="80206"/>
                    <a:pt x="56741" y="81842"/>
                  </a:cubicBezTo>
                  <a:cubicBezTo>
                    <a:pt x="56251" y="82250"/>
                    <a:pt x="55678" y="82577"/>
                    <a:pt x="55188" y="82823"/>
                  </a:cubicBezTo>
                  <a:lnTo>
                    <a:pt x="54370" y="83313"/>
                  </a:lnTo>
                  <a:lnTo>
                    <a:pt x="53553" y="83722"/>
                  </a:lnTo>
                  <a:cubicBezTo>
                    <a:pt x="53062" y="83886"/>
                    <a:pt x="52571" y="84131"/>
                    <a:pt x="51999" y="84376"/>
                  </a:cubicBezTo>
                  <a:lnTo>
                    <a:pt x="50446" y="84867"/>
                  </a:lnTo>
                  <a:cubicBezTo>
                    <a:pt x="48729" y="85439"/>
                    <a:pt x="46930" y="85848"/>
                    <a:pt x="45050" y="86175"/>
                  </a:cubicBezTo>
                  <a:cubicBezTo>
                    <a:pt x="44396" y="86257"/>
                    <a:pt x="43741" y="86338"/>
                    <a:pt x="43006" y="86338"/>
                  </a:cubicBezTo>
                  <a:cubicBezTo>
                    <a:pt x="42433" y="86420"/>
                    <a:pt x="41943" y="86420"/>
                    <a:pt x="41534" y="86420"/>
                  </a:cubicBezTo>
                  <a:lnTo>
                    <a:pt x="39081" y="86420"/>
                  </a:lnTo>
                  <a:lnTo>
                    <a:pt x="37609" y="86338"/>
                  </a:lnTo>
                  <a:lnTo>
                    <a:pt x="36628" y="86175"/>
                  </a:lnTo>
                  <a:cubicBezTo>
                    <a:pt x="36301" y="86175"/>
                    <a:pt x="35974" y="86093"/>
                    <a:pt x="35647" y="86011"/>
                  </a:cubicBezTo>
                  <a:cubicBezTo>
                    <a:pt x="34830" y="85848"/>
                    <a:pt x="34012" y="85603"/>
                    <a:pt x="33276" y="85276"/>
                  </a:cubicBezTo>
                  <a:lnTo>
                    <a:pt x="31968" y="84867"/>
                  </a:lnTo>
                  <a:cubicBezTo>
                    <a:pt x="31477" y="84703"/>
                    <a:pt x="31069" y="84376"/>
                    <a:pt x="30578" y="84131"/>
                  </a:cubicBezTo>
                  <a:cubicBezTo>
                    <a:pt x="28452" y="83068"/>
                    <a:pt x="26408" y="81760"/>
                    <a:pt x="24528" y="80288"/>
                  </a:cubicBezTo>
                  <a:cubicBezTo>
                    <a:pt x="22239" y="78490"/>
                    <a:pt x="20195" y="76527"/>
                    <a:pt x="18396" y="74320"/>
                  </a:cubicBezTo>
                  <a:cubicBezTo>
                    <a:pt x="16352" y="71867"/>
                    <a:pt x="14471" y="69169"/>
                    <a:pt x="12918" y="66389"/>
                  </a:cubicBezTo>
                  <a:cubicBezTo>
                    <a:pt x="11201" y="63446"/>
                    <a:pt x="9648" y="60257"/>
                    <a:pt x="8340" y="57069"/>
                  </a:cubicBezTo>
                  <a:cubicBezTo>
                    <a:pt x="7604" y="55515"/>
                    <a:pt x="6950" y="53798"/>
                    <a:pt x="6377" y="52081"/>
                  </a:cubicBezTo>
                  <a:cubicBezTo>
                    <a:pt x="5805" y="50446"/>
                    <a:pt x="5151" y="48729"/>
                    <a:pt x="4742" y="47012"/>
                  </a:cubicBezTo>
                  <a:lnTo>
                    <a:pt x="4006" y="44396"/>
                  </a:lnTo>
                  <a:lnTo>
                    <a:pt x="3434" y="41780"/>
                  </a:lnTo>
                  <a:cubicBezTo>
                    <a:pt x="2943" y="40063"/>
                    <a:pt x="2780" y="38264"/>
                    <a:pt x="2453" y="36465"/>
                  </a:cubicBezTo>
                  <a:cubicBezTo>
                    <a:pt x="1962" y="33031"/>
                    <a:pt x="1717" y="29597"/>
                    <a:pt x="1799" y="26164"/>
                  </a:cubicBezTo>
                  <a:cubicBezTo>
                    <a:pt x="1881" y="22893"/>
                    <a:pt x="2453" y="19705"/>
                    <a:pt x="3352" y="16598"/>
                  </a:cubicBezTo>
                  <a:cubicBezTo>
                    <a:pt x="4170" y="13900"/>
                    <a:pt x="5396" y="11202"/>
                    <a:pt x="7031" y="8831"/>
                  </a:cubicBezTo>
                  <a:cubicBezTo>
                    <a:pt x="8340" y="6787"/>
                    <a:pt x="9975" y="4988"/>
                    <a:pt x="11937" y="3516"/>
                  </a:cubicBezTo>
                  <a:cubicBezTo>
                    <a:pt x="13409" y="2372"/>
                    <a:pt x="15126" y="1554"/>
                    <a:pt x="16924" y="982"/>
                  </a:cubicBezTo>
                  <a:cubicBezTo>
                    <a:pt x="19949" y="164"/>
                    <a:pt x="21830" y="328"/>
                    <a:pt x="21830" y="164"/>
                  </a:cubicBezTo>
                  <a:cubicBezTo>
                    <a:pt x="21421" y="1"/>
                    <a:pt x="20931" y="1"/>
                    <a:pt x="2052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5935592" y="1849577"/>
              <a:ext cx="1404993" cy="2034730"/>
            </a:xfrm>
            <a:custGeom>
              <a:avLst/>
              <a:gdLst/>
              <a:ahLst/>
              <a:cxnLst/>
              <a:rect l="l" t="t" r="r" b="b"/>
              <a:pathLst>
                <a:path w="59195" h="85727" extrusionOk="0">
                  <a:moveTo>
                    <a:pt x="17478" y="0"/>
                  </a:moveTo>
                  <a:cubicBezTo>
                    <a:pt x="14746" y="0"/>
                    <a:pt x="12030" y="460"/>
                    <a:pt x="9485" y="1347"/>
                  </a:cubicBezTo>
                  <a:cubicBezTo>
                    <a:pt x="6950" y="2083"/>
                    <a:pt x="4579" y="3228"/>
                    <a:pt x="2372" y="4700"/>
                  </a:cubicBezTo>
                  <a:cubicBezTo>
                    <a:pt x="1473" y="5190"/>
                    <a:pt x="655" y="5762"/>
                    <a:pt x="1" y="6580"/>
                  </a:cubicBezTo>
                  <a:cubicBezTo>
                    <a:pt x="900" y="6171"/>
                    <a:pt x="1800" y="5762"/>
                    <a:pt x="2617" y="5190"/>
                  </a:cubicBezTo>
                  <a:cubicBezTo>
                    <a:pt x="4906" y="4046"/>
                    <a:pt x="7277" y="3064"/>
                    <a:pt x="9730" y="2410"/>
                  </a:cubicBezTo>
                  <a:cubicBezTo>
                    <a:pt x="11856" y="1803"/>
                    <a:pt x="14045" y="1509"/>
                    <a:pt x="16258" y="1509"/>
                  </a:cubicBezTo>
                  <a:cubicBezTo>
                    <a:pt x="17619" y="1509"/>
                    <a:pt x="18989" y="1620"/>
                    <a:pt x="20359" y="1838"/>
                  </a:cubicBezTo>
                  <a:cubicBezTo>
                    <a:pt x="22239" y="2083"/>
                    <a:pt x="24202" y="2737"/>
                    <a:pt x="25919" y="3637"/>
                  </a:cubicBezTo>
                  <a:cubicBezTo>
                    <a:pt x="26409" y="3882"/>
                    <a:pt x="26818" y="4127"/>
                    <a:pt x="27309" y="4373"/>
                  </a:cubicBezTo>
                  <a:lnTo>
                    <a:pt x="28780" y="5190"/>
                  </a:lnTo>
                  <a:lnTo>
                    <a:pt x="31397" y="6907"/>
                  </a:lnTo>
                  <a:cubicBezTo>
                    <a:pt x="32296" y="7479"/>
                    <a:pt x="33114" y="8133"/>
                    <a:pt x="34013" y="8706"/>
                  </a:cubicBezTo>
                  <a:cubicBezTo>
                    <a:pt x="34912" y="9360"/>
                    <a:pt x="35648" y="10014"/>
                    <a:pt x="36384" y="10668"/>
                  </a:cubicBezTo>
                  <a:cubicBezTo>
                    <a:pt x="37202" y="11322"/>
                    <a:pt x="37937" y="11976"/>
                    <a:pt x="38591" y="12794"/>
                  </a:cubicBezTo>
                  <a:lnTo>
                    <a:pt x="39573" y="13775"/>
                  </a:lnTo>
                  <a:lnTo>
                    <a:pt x="40472" y="14920"/>
                  </a:lnTo>
                  <a:cubicBezTo>
                    <a:pt x="41698" y="16391"/>
                    <a:pt x="42761" y="17945"/>
                    <a:pt x="43742" y="19580"/>
                  </a:cubicBezTo>
                  <a:lnTo>
                    <a:pt x="46440" y="23995"/>
                  </a:lnTo>
                  <a:cubicBezTo>
                    <a:pt x="48157" y="26775"/>
                    <a:pt x="49465" y="28982"/>
                    <a:pt x="50201" y="30617"/>
                  </a:cubicBezTo>
                  <a:cubicBezTo>
                    <a:pt x="50937" y="32253"/>
                    <a:pt x="51428" y="33234"/>
                    <a:pt x="51428" y="33234"/>
                  </a:cubicBezTo>
                  <a:cubicBezTo>
                    <a:pt x="51509" y="33479"/>
                    <a:pt x="51591" y="33724"/>
                    <a:pt x="51673" y="33888"/>
                  </a:cubicBezTo>
                  <a:cubicBezTo>
                    <a:pt x="51918" y="34378"/>
                    <a:pt x="52164" y="35032"/>
                    <a:pt x="52491" y="35932"/>
                  </a:cubicBezTo>
                  <a:cubicBezTo>
                    <a:pt x="52654" y="36259"/>
                    <a:pt x="52899" y="36749"/>
                    <a:pt x="53063" y="37322"/>
                  </a:cubicBezTo>
                  <a:cubicBezTo>
                    <a:pt x="53226" y="37812"/>
                    <a:pt x="53390" y="38384"/>
                    <a:pt x="53553" y="39039"/>
                  </a:cubicBezTo>
                  <a:cubicBezTo>
                    <a:pt x="53717" y="39611"/>
                    <a:pt x="53962" y="40265"/>
                    <a:pt x="54126" y="40919"/>
                  </a:cubicBezTo>
                  <a:cubicBezTo>
                    <a:pt x="54371" y="41655"/>
                    <a:pt x="54535" y="42391"/>
                    <a:pt x="54698" y="43126"/>
                  </a:cubicBezTo>
                  <a:cubicBezTo>
                    <a:pt x="55107" y="44680"/>
                    <a:pt x="55352" y="46397"/>
                    <a:pt x="55761" y="48114"/>
                  </a:cubicBezTo>
                  <a:cubicBezTo>
                    <a:pt x="55843" y="49013"/>
                    <a:pt x="56006" y="49994"/>
                    <a:pt x="56088" y="50894"/>
                  </a:cubicBezTo>
                  <a:cubicBezTo>
                    <a:pt x="56252" y="51875"/>
                    <a:pt x="56333" y="52774"/>
                    <a:pt x="56415" y="53837"/>
                  </a:cubicBezTo>
                  <a:cubicBezTo>
                    <a:pt x="56906" y="57925"/>
                    <a:pt x="56987" y="62095"/>
                    <a:pt x="56742" y="66183"/>
                  </a:cubicBezTo>
                  <a:cubicBezTo>
                    <a:pt x="56415" y="70352"/>
                    <a:pt x="55434" y="74522"/>
                    <a:pt x="53226" y="77629"/>
                  </a:cubicBezTo>
                  <a:cubicBezTo>
                    <a:pt x="52164" y="79101"/>
                    <a:pt x="50774" y="80409"/>
                    <a:pt x="49220" y="81472"/>
                  </a:cubicBezTo>
                  <a:cubicBezTo>
                    <a:pt x="47830" y="82371"/>
                    <a:pt x="46359" y="83107"/>
                    <a:pt x="44723" y="83679"/>
                  </a:cubicBezTo>
                  <a:cubicBezTo>
                    <a:pt x="42761" y="84520"/>
                    <a:pt x="40619" y="84941"/>
                    <a:pt x="38451" y="84941"/>
                  </a:cubicBezTo>
                  <a:cubicBezTo>
                    <a:pt x="38089" y="84941"/>
                    <a:pt x="37727" y="84929"/>
                    <a:pt x="37365" y="84906"/>
                  </a:cubicBezTo>
                  <a:cubicBezTo>
                    <a:pt x="36466" y="84660"/>
                    <a:pt x="35485" y="84415"/>
                    <a:pt x="34585" y="84088"/>
                  </a:cubicBezTo>
                  <a:lnTo>
                    <a:pt x="34585" y="84088"/>
                  </a:lnTo>
                  <a:cubicBezTo>
                    <a:pt x="34585" y="84088"/>
                    <a:pt x="34749" y="84252"/>
                    <a:pt x="35158" y="84578"/>
                  </a:cubicBezTo>
                  <a:cubicBezTo>
                    <a:pt x="35812" y="84987"/>
                    <a:pt x="36547" y="85314"/>
                    <a:pt x="37202" y="85478"/>
                  </a:cubicBezTo>
                  <a:cubicBezTo>
                    <a:pt x="38118" y="85645"/>
                    <a:pt x="39035" y="85726"/>
                    <a:pt x="39945" y="85726"/>
                  </a:cubicBezTo>
                  <a:cubicBezTo>
                    <a:pt x="41714" y="85726"/>
                    <a:pt x="43459" y="85418"/>
                    <a:pt x="45132" y="84824"/>
                  </a:cubicBezTo>
                  <a:cubicBezTo>
                    <a:pt x="46767" y="84251"/>
                    <a:pt x="48403" y="83516"/>
                    <a:pt x="49956" y="82616"/>
                  </a:cubicBezTo>
                  <a:cubicBezTo>
                    <a:pt x="51755" y="81553"/>
                    <a:pt x="53226" y="80245"/>
                    <a:pt x="54535" y="78610"/>
                  </a:cubicBezTo>
                  <a:cubicBezTo>
                    <a:pt x="57069" y="75176"/>
                    <a:pt x="58296" y="70679"/>
                    <a:pt x="58786" y="66346"/>
                  </a:cubicBezTo>
                  <a:cubicBezTo>
                    <a:pt x="59195" y="62095"/>
                    <a:pt x="59195" y="57843"/>
                    <a:pt x="58786" y="53592"/>
                  </a:cubicBezTo>
                  <a:cubicBezTo>
                    <a:pt x="58704" y="52529"/>
                    <a:pt x="58623" y="51548"/>
                    <a:pt x="58541" y="50567"/>
                  </a:cubicBezTo>
                  <a:cubicBezTo>
                    <a:pt x="58459" y="49585"/>
                    <a:pt x="58377" y="48604"/>
                    <a:pt x="58214" y="47705"/>
                  </a:cubicBezTo>
                  <a:cubicBezTo>
                    <a:pt x="57887" y="45906"/>
                    <a:pt x="57723" y="44108"/>
                    <a:pt x="57314" y="42472"/>
                  </a:cubicBezTo>
                  <a:cubicBezTo>
                    <a:pt x="57069" y="41737"/>
                    <a:pt x="56906" y="40919"/>
                    <a:pt x="56742" y="40183"/>
                  </a:cubicBezTo>
                  <a:lnTo>
                    <a:pt x="56170" y="38139"/>
                  </a:lnTo>
                  <a:cubicBezTo>
                    <a:pt x="56006" y="37485"/>
                    <a:pt x="55843" y="36913"/>
                    <a:pt x="55679" y="36340"/>
                  </a:cubicBezTo>
                  <a:cubicBezTo>
                    <a:pt x="55434" y="35850"/>
                    <a:pt x="55270" y="35359"/>
                    <a:pt x="55107" y="34869"/>
                  </a:cubicBezTo>
                  <a:cubicBezTo>
                    <a:pt x="54780" y="34051"/>
                    <a:pt x="54535" y="33315"/>
                    <a:pt x="54371" y="32825"/>
                  </a:cubicBezTo>
                  <a:cubicBezTo>
                    <a:pt x="54289" y="32580"/>
                    <a:pt x="54126" y="32334"/>
                    <a:pt x="54044" y="32089"/>
                  </a:cubicBezTo>
                  <a:lnTo>
                    <a:pt x="52736" y="29391"/>
                  </a:lnTo>
                  <a:cubicBezTo>
                    <a:pt x="51755" y="27674"/>
                    <a:pt x="50365" y="25221"/>
                    <a:pt x="48648" y="22605"/>
                  </a:cubicBezTo>
                  <a:cubicBezTo>
                    <a:pt x="47749" y="21297"/>
                    <a:pt x="46849" y="19743"/>
                    <a:pt x="45786" y="18190"/>
                  </a:cubicBezTo>
                  <a:cubicBezTo>
                    <a:pt x="44723" y="16555"/>
                    <a:pt x="43579" y="14920"/>
                    <a:pt x="42271" y="13448"/>
                  </a:cubicBezTo>
                  <a:lnTo>
                    <a:pt x="41289" y="12221"/>
                  </a:lnTo>
                  <a:lnTo>
                    <a:pt x="40145" y="11077"/>
                  </a:lnTo>
                  <a:cubicBezTo>
                    <a:pt x="39409" y="10259"/>
                    <a:pt x="38591" y="9523"/>
                    <a:pt x="37774" y="8869"/>
                  </a:cubicBezTo>
                  <a:cubicBezTo>
                    <a:pt x="36057" y="7561"/>
                    <a:pt x="34258" y="6253"/>
                    <a:pt x="32459" y="5108"/>
                  </a:cubicBezTo>
                  <a:lnTo>
                    <a:pt x="29598" y="3473"/>
                  </a:lnTo>
                  <a:lnTo>
                    <a:pt x="28208" y="2656"/>
                  </a:lnTo>
                  <a:cubicBezTo>
                    <a:pt x="27717" y="2410"/>
                    <a:pt x="27227" y="2165"/>
                    <a:pt x="26736" y="2002"/>
                  </a:cubicBezTo>
                  <a:cubicBezTo>
                    <a:pt x="24774" y="1102"/>
                    <a:pt x="22730" y="448"/>
                    <a:pt x="20604" y="203"/>
                  </a:cubicBezTo>
                  <a:cubicBezTo>
                    <a:pt x="19566" y="67"/>
                    <a:pt x="18521" y="0"/>
                    <a:pt x="1747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096663" y="1524371"/>
              <a:ext cx="1670849" cy="2084289"/>
            </a:xfrm>
            <a:custGeom>
              <a:avLst/>
              <a:gdLst/>
              <a:ahLst/>
              <a:cxnLst/>
              <a:rect l="l" t="t" r="r" b="b"/>
              <a:pathLst>
                <a:path w="70396" h="87815" extrusionOk="0">
                  <a:moveTo>
                    <a:pt x="23388" y="0"/>
                  </a:moveTo>
                  <a:cubicBezTo>
                    <a:pt x="21235" y="0"/>
                    <a:pt x="19095" y="247"/>
                    <a:pt x="17007" y="741"/>
                  </a:cubicBezTo>
                  <a:cubicBezTo>
                    <a:pt x="13082" y="1803"/>
                    <a:pt x="9485" y="3929"/>
                    <a:pt x="6542" y="6791"/>
                  </a:cubicBezTo>
                  <a:cubicBezTo>
                    <a:pt x="4498" y="8753"/>
                    <a:pt x="2781" y="10961"/>
                    <a:pt x="1309" y="13413"/>
                  </a:cubicBezTo>
                  <a:cubicBezTo>
                    <a:pt x="737" y="14313"/>
                    <a:pt x="328" y="15294"/>
                    <a:pt x="1" y="16275"/>
                  </a:cubicBezTo>
                  <a:cubicBezTo>
                    <a:pt x="655" y="15457"/>
                    <a:pt x="1309" y="14640"/>
                    <a:pt x="1881" y="13740"/>
                  </a:cubicBezTo>
                  <a:cubicBezTo>
                    <a:pt x="3435" y="11451"/>
                    <a:pt x="5234" y="9407"/>
                    <a:pt x="7359" y="7608"/>
                  </a:cubicBezTo>
                  <a:cubicBezTo>
                    <a:pt x="10221" y="5074"/>
                    <a:pt x="13655" y="3193"/>
                    <a:pt x="17334" y="2294"/>
                  </a:cubicBezTo>
                  <a:cubicBezTo>
                    <a:pt x="19001" y="1980"/>
                    <a:pt x="20679" y="1822"/>
                    <a:pt x="22352" y="1822"/>
                  </a:cubicBezTo>
                  <a:cubicBezTo>
                    <a:pt x="25027" y="1822"/>
                    <a:pt x="27686" y="2225"/>
                    <a:pt x="30252" y="3030"/>
                  </a:cubicBezTo>
                  <a:cubicBezTo>
                    <a:pt x="34503" y="4093"/>
                    <a:pt x="38428" y="6055"/>
                    <a:pt x="41944" y="8671"/>
                  </a:cubicBezTo>
                  <a:cubicBezTo>
                    <a:pt x="43497" y="9898"/>
                    <a:pt x="45050" y="11206"/>
                    <a:pt x="46440" y="12677"/>
                  </a:cubicBezTo>
                  <a:lnTo>
                    <a:pt x="48403" y="14640"/>
                  </a:lnTo>
                  <a:cubicBezTo>
                    <a:pt x="49057" y="15376"/>
                    <a:pt x="49629" y="16030"/>
                    <a:pt x="50120" y="16684"/>
                  </a:cubicBezTo>
                  <a:cubicBezTo>
                    <a:pt x="50610" y="17338"/>
                    <a:pt x="51182" y="17992"/>
                    <a:pt x="51673" y="18564"/>
                  </a:cubicBezTo>
                  <a:cubicBezTo>
                    <a:pt x="52082" y="19218"/>
                    <a:pt x="52572" y="19791"/>
                    <a:pt x="52899" y="20363"/>
                  </a:cubicBezTo>
                  <a:cubicBezTo>
                    <a:pt x="53717" y="21507"/>
                    <a:pt x="54453" y="22407"/>
                    <a:pt x="54943" y="23306"/>
                  </a:cubicBezTo>
                  <a:lnTo>
                    <a:pt x="56579" y="25922"/>
                  </a:lnTo>
                  <a:lnTo>
                    <a:pt x="57069" y="26658"/>
                  </a:lnTo>
                  <a:cubicBezTo>
                    <a:pt x="57314" y="27067"/>
                    <a:pt x="57723" y="27721"/>
                    <a:pt x="58214" y="28621"/>
                  </a:cubicBezTo>
                  <a:lnTo>
                    <a:pt x="59931" y="31727"/>
                  </a:lnTo>
                  <a:cubicBezTo>
                    <a:pt x="60503" y="32954"/>
                    <a:pt x="61239" y="34344"/>
                    <a:pt x="61975" y="35897"/>
                  </a:cubicBezTo>
                  <a:cubicBezTo>
                    <a:pt x="62711" y="37451"/>
                    <a:pt x="63446" y="39167"/>
                    <a:pt x="64264" y="40884"/>
                  </a:cubicBezTo>
                  <a:cubicBezTo>
                    <a:pt x="65082" y="42765"/>
                    <a:pt x="65736" y="44645"/>
                    <a:pt x="66308" y="46608"/>
                  </a:cubicBezTo>
                  <a:cubicBezTo>
                    <a:pt x="67453" y="50859"/>
                    <a:pt x="68107" y="55192"/>
                    <a:pt x="68107" y="59607"/>
                  </a:cubicBezTo>
                  <a:cubicBezTo>
                    <a:pt x="68107" y="64022"/>
                    <a:pt x="67371" y="68437"/>
                    <a:pt x="65899" y="72607"/>
                  </a:cubicBezTo>
                  <a:cubicBezTo>
                    <a:pt x="64755" y="76204"/>
                    <a:pt x="62711" y="79557"/>
                    <a:pt x="60013" y="82255"/>
                  </a:cubicBezTo>
                  <a:cubicBezTo>
                    <a:pt x="58132" y="84217"/>
                    <a:pt x="55843" y="85689"/>
                    <a:pt x="53308" y="86751"/>
                  </a:cubicBezTo>
                  <a:cubicBezTo>
                    <a:pt x="52327" y="87078"/>
                    <a:pt x="51591" y="87324"/>
                    <a:pt x="51101" y="87487"/>
                  </a:cubicBezTo>
                  <a:cubicBezTo>
                    <a:pt x="50610" y="87651"/>
                    <a:pt x="50283" y="87814"/>
                    <a:pt x="50283" y="87814"/>
                  </a:cubicBezTo>
                  <a:cubicBezTo>
                    <a:pt x="50365" y="87814"/>
                    <a:pt x="50610" y="87814"/>
                    <a:pt x="51101" y="87733"/>
                  </a:cubicBezTo>
                  <a:cubicBezTo>
                    <a:pt x="51918" y="87651"/>
                    <a:pt x="52654" y="87487"/>
                    <a:pt x="53472" y="87324"/>
                  </a:cubicBezTo>
                  <a:cubicBezTo>
                    <a:pt x="56170" y="86424"/>
                    <a:pt x="58704" y="85034"/>
                    <a:pt x="60830" y="83072"/>
                  </a:cubicBezTo>
                  <a:cubicBezTo>
                    <a:pt x="63773" y="80374"/>
                    <a:pt x="65981" y="76940"/>
                    <a:pt x="67453" y="73179"/>
                  </a:cubicBezTo>
                  <a:cubicBezTo>
                    <a:pt x="69088" y="68846"/>
                    <a:pt x="69987" y="64268"/>
                    <a:pt x="70151" y="59689"/>
                  </a:cubicBezTo>
                  <a:cubicBezTo>
                    <a:pt x="70396" y="52903"/>
                    <a:pt x="69170" y="46117"/>
                    <a:pt x="66717" y="39822"/>
                  </a:cubicBezTo>
                  <a:cubicBezTo>
                    <a:pt x="65899" y="38023"/>
                    <a:pt x="65245" y="36306"/>
                    <a:pt x="64509" y="34671"/>
                  </a:cubicBezTo>
                  <a:lnTo>
                    <a:pt x="62465" y="30419"/>
                  </a:lnTo>
                  <a:lnTo>
                    <a:pt x="60748" y="27149"/>
                  </a:lnTo>
                  <a:cubicBezTo>
                    <a:pt x="60258" y="26250"/>
                    <a:pt x="59849" y="25595"/>
                    <a:pt x="59522" y="25105"/>
                  </a:cubicBezTo>
                  <a:lnTo>
                    <a:pt x="59113" y="24369"/>
                  </a:lnTo>
                  <a:lnTo>
                    <a:pt x="57396" y="21671"/>
                  </a:lnTo>
                  <a:cubicBezTo>
                    <a:pt x="56824" y="20772"/>
                    <a:pt x="56088" y="19791"/>
                    <a:pt x="55189" y="18646"/>
                  </a:cubicBezTo>
                  <a:cubicBezTo>
                    <a:pt x="54780" y="18074"/>
                    <a:pt x="54371" y="17419"/>
                    <a:pt x="53881" y="16847"/>
                  </a:cubicBezTo>
                  <a:cubicBezTo>
                    <a:pt x="53308" y="16193"/>
                    <a:pt x="52818" y="15539"/>
                    <a:pt x="52245" y="14967"/>
                  </a:cubicBezTo>
                  <a:cubicBezTo>
                    <a:pt x="51591" y="14313"/>
                    <a:pt x="51019" y="13577"/>
                    <a:pt x="50365" y="12923"/>
                  </a:cubicBezTo>
                  <a:lnTo>
                    <a:pt x="48239" y="10879"/>
                  </a:lnTo>
                  <a:cubicBezTo>
                    <a:pt x="46767" y="9325"/>
                    <a:pt x="45132" y="8017"/>
                    <a:pt x="43415" y="6791"/>
                  </a:cubicBezTo>
                  <a:cubicBezTo>
                    <a:pt x="39654" y="4011"/>
                    <a:pt x="35321" y="2049"/>
                    <a:pt x="30824" y="986"/>
                  </a:cubicBezTo>
                  <a:cubicBezTo>
                    <a:pt x="28372" y="329"/>
                    <a:pt x="25872" y="0"/>
                    <a:pt x="233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694959" y="1553590"/>
              <a:ext cx="603534" cy="491077"/>
            </a:xfrm>
            <a:custGeom>
              <a:avLst/>
              <a:gdLst/>
              <a:ahLst/>
              <a:cxnLst/>
              <a:rect l="l" t="t" r="r" b="b"/>
              <a:pathLst>
                <a:path w="25428" h="20690" extrusionOk="0">
                  <a:moveTo>
                    <a:pt x="16516" y="0"/>
                  </a:moveTo>
                  <a:cubicBezTo>
                    <a:pt x="14227" y="0"/>
                    <a:pt x="11856" y="409"/>
                    <a:pt x="9730" y="1227"/>
                  </a:cubicBezTo>
                  <a:cubicBezTo>
                    <a:pt x="8994" y="1472"/>
                    <a:pt x="8258" y="1799"/>
                    <a:pt x="7523" y="2126"/>
                  </a:cubicBezTo>
                  <a:cubicBezTo>
                    <a:pt x="7277" y="2289"/>
                    <a:pt x="7032" y="2371"/>
                    <a:pt x="6787" y="2616"/>
                  </a:cubicBezTo>
                  <a:lnTo>
                    <a:pt x="6051" y="3107"/>
                  </a:lnTo>
                  <a:cubicBezTo>
                    <a:pt x="5397" y="3598"/>
                    <a:pt x="4824" y="4170"/>
                    <a:pt x="4334" y="4824"/>
                  </a:cubicBezTo>
                  <a:cubicBezTo>
                    <a:pt x="2780" y="6623"/>
                    <a:pt x="1718" y="8748"/>
                    <a:pt x="1064" y="11038"/>
                  </a:cubicBezTo>
                  <a:cubicBezTo>
                    <a:pt x="491" y="13163"/>
                    <a:pt x="164" y="15453"/>
                    <a:pt x="82" y="17660"/>
                  </a:cubicBezTo>
                  <a:cubicBezTo>
                    <a:pt x="1" y="19459"/>
                    <a:pt x="1" y="20685"/>
                    <a:pt x="246" y="20685"/>
                  </a:cubicBezTo>
                  <a:cubicBezTo>
                    <a:pt x="251" y="20688"/>
                    <a:pt x="257" y="20689"/>
                    <a:pt x="263" y="20689"/>
                  </a:cubicBezTo>
                  <a:cubicBezTo>
                    <a:pt x="432" y="20689"/>
                    <a:pt x="753" y="19565"/>
                    <a:pt x="1227" y="17905"/>
                  </a:cubicBezTo>
                  <a:cubicBezTo>
                    <a:pt x="1636" y="15780"/>
                    <a:pt x="2290" y="13736"/>
                    <a:pt x="3108" y="11773"/>
                  </a:cubicBezTo>
                  <a:cubicBezTo>
                    <a:pt x="3762" y="9811"/>
                    <a:pt x="4906" y="8094"/>
                    <a:pt x="6296" y="6623"/>
                  </a:cubicBezTo>
                  <a:cubicBezTo>
                    <a:pt x="6787" y="6214"/>
                    <a:pt x="7196" y="5805"/>
                    <a:pt x="7768" y="5396"/>
                  </a:cubicBezTo>
                  <a:lnTo>
                    <a:pt x="8340" y="5069"/>
                  </a:lnTo>
                  <a:cubicBezTo>
                    <a:pt x="8504" y="4906"/>
                    <a:pt x="8749" y="4742"/>
                    <a:pt x="8994" y="4660"/>
                  </a:cubicBezTo>
                  <a:cubicBezTo>
                    <a:pt x="9567" y="4333"/>
                    <a:pt x="10139" y="4006"/>
                    <a:pt x="10711" y="3761"/>
                  </a:cubicBezTo>
                  <a:cubicBezTo>
                    <a:pt x="12592" y="2862"/>
                    <a:pt x="14554" y="2371"/>
                    <a:pt x="16598" y="2126"/>
                  </a:cubicBezTo>
                  <a:cubicBezTo>
                    <a:pt x="17170" y="2044"/>
                    <a:pt x="17722" y="2003"/>
                    <a:pt x="18264" y="2003"/>
                  </a:cubicBezTo>
                  <a:cubicBezTo>
                    <a:pt x="18805" y="2003"/>
                    <a:pt x="19337" y="2044"/>
                    <a:pt x="19868" y="2126"/>
                  </a:cubicBezTo>
                  <a:cubicBezTo>
                    <a:pt x="20849" y="2208"/>
                    <a:pt x="21749" y="2535"/>
                    <a:pt x="22648" y="2862"/>
                  </a:cubicBezTo>
                  <a:cubicBezTo>
                    <a:pt x="24065" y="3458"/>
                    <a:pt x="24938" y="4191"/>
                    <a:pt x="25204" y="4191"/>
                  </a:cubicBezTo>
                  <a:cubicBezTo>
                    <a:pt x="25230" y="4191"/>
                    <a:pt x="25250" y="4184"/>
                    <a:pt x="25264" y="4170"/>
                  </a:cubicBezTo>
                  <a:cubicBezTo>
                    <a:pt x="25428" y="4088"/>
                    <a:pt x="24774" y="2943"/>
                    <a:pt x="23139" y="1881"/>
                  </a:cubicBezTo>
                  <a:cubicBezTo>
                    <a:pt x="22239" y="1227"/>
                    <a:pt x="21258" y="818"/>
                    <a:pt x="20195" y="491"/>
                  </a:cubicBezTo>
                  <a:cubicBezTo>
                    <a:pt x="18969" y="164"/>
                    <a:pt x="17743" y="0"/>
                    <a:pt x="1651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4905127" y="1811694"/>
              <a:ext cx="655940" cy="311000"/>
            </a:xfrm>
            <a:custGeom>
              <a:avLst/>
              <a:gdLst/>
              <a:ahLst/>
              <a:cxnLst/>
              <a:rect l="l" t="t" r="r" b="b"/>
              <a:pathLst>
                <a:path w="27636" h="13103" extrusionOk="0">
                  <a:moveTo>
                    <a:pt x="15371" y="0"/>
                  </a:moveTo>
                  <a:cubicBezTo>
                    <a:pt x="14963" y="82"/>
                    <a:pt x="14635" y="164"/>
                    <a:pt x="14390" y="164"/>
                  </a:cubicBezTo>
                  <a:lnTo>
                    <a:pt x="13736" y="327"/>
                  </a:lnTo>
                  <a:lnTo>
                    <a:pt x="13491" y="327"/>
                  </a:lnTo>
                  <a:lnTo>
                    <a:pt x="12755" y="572"/>
                  </a:lnTo>
                  <a:cubicBezTo>
                    <a:pt x="12019" y="818"/>
                    <a:pt x="11365" y="1063"/>
                    <a:pt x="10711" y="1390"/>
                  </a:cubicBezTo>
                  <a:cubicBezTo>
                    <a:pt x="8585" y="2208"/>
                    <a:pt x="6705" y="3434"/>
                    <a:pt x="4988" y="4987"/>
                  </a:cubicBezTo>
                  <a:cubicBezTo>
                    <a:pt x="3353" y="6459"/>
                    <a:pt x="2044" y="8258"/>
                    <a:pt x="1063" y="10302"/>
                  </a:cubicBezTo>
                  <a:cubicBezTo>
                    <a:pt x="736" y="11119"/>
                    <a:pt x="491" y="11773"/>
                    <a:pt x="246" y="12264"/>
                  </a:cubicBezTo>
                  <a:cubicBezTo>
                    <a:pt x="82" y="12755"/>
                    <a:pt x="0" y="13000"/>
                    <a:pt x="82" y="13082"/>
                  </a:cubicBezTo>
                  <a:cubicBezTo>
                    <a:pt x="96" y="13095"/>
                    <a:pt x="114" y="13102"/>
                    <a:pt x="137" y="13102"/>
                  </a:cubicBezTo>
                  <a:cubicBezTo>
                    <a:pt x="250" y="13102"/>
                    <a:pt x="477" y="12932"/>
                    <a:pt x="818" y="12591"/>
                  </a:cubicBezTo>
                  <a:cubicBezTo>
                    <a:pt x="1145" y="12182"/>
                    <a:pt x="1554" y="11610"/>
                    <a:pt x="2044" y="10874"/>
                  </a:cubicBezTo>
                  <a:cubicBezTo>
                    <a:pt x="3189" y="9239"/>
                    <a:pt x="4661" y="7767"/>
                    <a:pt x="6296" y="6541"/>
                  </a:cubicBezTo>
                  <a:cubicBezTo>
                    <a:pt x="7931" y="5478"/>
                    <a:pt x="9730" y="4579"/>
                    <a:pt x="11610" y="3925"/>
                  </a:cubicBezTo>
                  <a:cubicBezTo>
                    <a:pt x="12264" y="3679"/>
                    <a:pt x="12919" y="3516"/>
                    <a:pt x="13573" y="3352"/>
                  </a:cubicBezTo>
                  <a:lnTo>
                    <a:pt x="14308" y="3189"/>
                  </a:lnTo>
                  <a:lnTo>
                    <a:pt x="14472" y="3107"/>
                  </a:lnTo>
                  <a:lnTo>
                    <a:pt x="14963" y="2943"/>
                  </a:lnTo>
                  <a:cubicBezTo>
                    <a:pt x="15208" y="2943"/>
                    <a:pt x="15453" y="2780"/>
                    <a:pt x="15780" y="2780"/>
                  </a:cubicBezTo>
                  <a:lnTo>
                    <a:pt x="16761" y="2616"/>
                  </a:lnTo>
                  <a:cubicBezTo>
                    <a:pt x="17579" y="2616"/>
                    <a:pt x="18478" y="2698"/>
                    <a:pt x="19296" y="2943"/>
                  </a:cubicBezTo>
                  <a:cubicBezTo>
                    <a:pt x="20195" y="3189"/>
                    <a:pt x="21094" y="3679"/>
                    <a:pt x="21912" y="4252"/>
                  </a:cubicBezTo>
                  <a:cubicBezTo>
                    <a:pt x="23384" y="5560"/>
                    <a:pt x="24692" y="7113"/>
                    <a:pt x="25755" y="8830"/>
                  </a:cubicBezTo>
                  <a:cubicBezTo>
                    <a:pt x="26619" y="10245"/>
                    <a:pt x="27257" y="11206"/>
                    <a:pt x="27450" y="11206"/>
                  </a:cubicBezTo>
                  <a:cubicBezTo>
                    <a:pt x="27458" y="11206"/>
                    <a:pt x="27465" y="11204"/>
                    <a:pt x="27472" y="11201"/>
                  </a:cubicBezTo>
                  <a:cubicBezTo>
                    <a:pt x="27635" y="11119"/>
                    <a:pt x="27390" y="9975"/>
                    <a:pt x="26736" y="8340"/>
                  </a:cubicBezTo>
                  <a:cubicBezTo>
                    <a:pt x="25918" y="6214"/>
                    <a:pt x="24774" y="4333"/>
                    <a:pt x="23220" y="2698"/>
                  </a:cubicBezTo>
                  <a:cubicBezTo>
                    <a:pt x="22321" y="1799"/>
                    <a:pt x="21258" y="1063"/>
                    <a:pt x="20113" y="654"/>
                  </a:cubicBezTo>
                  <a:cubicBezTo>
                    <a:pt x="18969" y="245"/>
                    <a:pt x="17906" y="0"/>
                    <a:pt x="16761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359240" y="1632441"/>
              <a:ext cx="446337" cy="227998"/>
            </a:xfrm>
            <a:custGeom>
              <a:avLst/>
              <a:gdLst/>
              <a:ahLst/>
              <a:cxnLst/>
              <a:rect l="l" t="t" r="r" b="b"/>
              <a:pathLst>
                <a:path w="18805" h="9606" extrusionOk="0">
                  <a:moveTo>
                    <a:pt x="12426" y="1"/>
                  </a:moveTo>
                  <a:cubicBezTo>
                    <a:pt x="11367" y="1"/>
                    <a:pt x="10320" y="107"/>
                    <a:pt x="9321" y="357"/>
                  </a:cubicBezTo>
                  <a:cubicBezTo>
                    <a:pt x="8912" y="521"/>
                    <a:pt x="8503" y="684"/>
                    <a:pt x="8094" y="848"/>
                  </a:cubicBezTo>
                  <a:lnTo>
                    <a:pt x="7604" y="1011"/>
                  </a:lnTo>
                  <a:lnTo>
                    <a:pt x="7113" y="1257"/>
                  </a:lnTo>
                  <a:cubicBezTo>
                    <a:pt x="6868" y="1420"/>
                    <a:pt x="6459" y="1665"/>
                    <a:pt x="6050" y="1911"/>
                  </a:cubicBezTo>
                  <a:cubicBezTo>
                    <a:pt x="4906" y="2728"/>
                    <a:pt x="3925" y="3628"/>
                    <a:pt x="3025" y="4609"/>
                  </a:cubicBezTo>
                  <a:cubicBezTo>
                    <a:pt x="1063" y="6816"/>
                    <a:pt x="0" y="9351"/>
                    <a:pt x="327" y="9596"/>
                  </a:cubicBezTo>
                  <a:cubicBezTo>
                    <a:pt x="339" y="9602"/>
                    <a:pt x="353" y="9605"/>
                    <a:pt x="369" y="9605"/>
                  </a:cubicBezTo>
                  <a:cubicBezTo>
                    <a:pt x="780" y="9605"/>
                    <a:pt x="2446" y="7577"/>
                    <a:pt x="4415" y="6080"/>
                  </a:cubicBezTo>
                  <a:cubicBezTo>
                    <a:pt x="5315" y="5426"/>
                    <a:pt x="6377" y="4772"/>
                    <a:pt x="7359" y="4282"/>
                  </a:cubicBezTo>
                  <a:cubicBezTo>
                    <a:pt x="7767" y="4036"/>
                    <a:pt x="8176" y="3955"/>
                    <a:pt x="8421" y="3791"/>
                  </a:cubicBezTo>
                  <a:cubicBezTo>
                    <a:pt x="8503" y="3709"/>
                    <a:pt x="8667" y="3709"/>
                    <a:pt x="8830" y="3628"/>
                  </a:cubicBezTo>
                  <a:lnTo>
                    <a:pt x="9157" y="3464"/>
                  </a:lnTo>
                  <a:cubicBezTo>
                    <a:pt x="9403" y="3382"/>
                    <a:pt x="9811" y="3137"/>
                    <a:pt x="10220" y="2974"/>
                  </a:cubicBezTo>
                  <a:cubicBezTo>
                    <a:pt x="11201" y="2483"/>
                    <a:pt x="12264" y="2238"/>
                    <a:pt x="13409" y="2156"/>
                  </a:cubicBezTo>
                  <a:cubicBezTo>
                    <a:pt x="13661" y="2139"/>
                    <a:pt x="13916" y="2132"/>
                    <a:pt x="14171" y="2132"/>
                  </a:cubicBezTo>
                  <a:cubicBezTo>
                    <a:pt x="15839" y="2132"/>
                    <a:pt x="17488" y="2445"/>
                    <a:pt x="18267" y="2445"/>
                  </a:cubicBezTo>
                  <a:cubicBezTo>
                    <a:pt x="18524" y="2445"/>
                    <a:pt x="18687" y="2411"/>
                    <a:pt x="18723" y="2320"/>
                  </a:cubicBezTo>
                  <a:cubicBezTo>
                    <a:pt x="18805" y="1911"/>
                    <a:pt x="16434" y="521"/>
                    <a:pt x="13409" y="30"/>
                  </a:cubicBezTo>
                  <a:cubicBezTo>
                    <a:pt x="13081" y="11"/>
                    <a:pt x="12753" y="1"/>
                    <a:pt x="12426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416099" y="1586583"/>
              <a:ext cx="3343597" cy="2687253"/>
            </a:xfrm>
            <a:custGeom>
              <a:avLst/>
              <a:gdLst/>
              <a:ahLst/>
              <a:cxnLst/>
              <a:rect l="l" t="t" r="r" b="b"/>
              <a:pathLst>
                <a:path w="140872" h="113219" extrusionOk="0">
                  <a:moveTo>
                    <a:pt x="35996" y="39415"/>
                  </a:moveTo>
                  <a:cubicBezTo>
                    <a:pt x="36004" y="39636"/>
                    <a:pt x="36024" y="39852"/>
                    <a:pt x="36056" y="40062"/>
                  </a:cubicBezTo>
                  <a:cubicBezTo>
                    <a:pt x="36056" y="39847"/>
                    <a:pt x="36021" y="39631"/>
                    <a:pt x="35996" y="39415"/>
                  </a:cubicBezTo>
                  <a:close/>
                  <a:moveTo>
                    <a:pt x="79835" y="12224"/>
                  </a:moveTo>
                  <a:cubicBezTo>
                    <a:pt x="80191" y="12224"/>
                    <a:pt x="80534" y="12237"/>
                    <a:pt x="80860" y="12264"/>
                  </a:cubicBezTo>
                  <a:cubicBezTo>
                    <a:pt x="100074" y="13899"/>
                    <a:pt x="122721" y="37855"/>
                    <a:pt x="114218" y="57804"/>
                  </a:cubicBezTo>
                  <a:cubicBezTo>
                    <a:pt x="113196" y="60189"/>
                    <a:pt x="110528" y="61381"/>
                    <a:pt x="108058" y="61381"/>
                  </a:cubicBezTo>
                  <a:cubicBezTo>
                    <a:pt x="107564" y="61381"/>
                    <a:pt x="107078" y="61333"/>
                    <a:pt x="106615" y="61238"/>
                  </a:cubicBezTo>
                  <a:cubicBezTo>
                    <a:pt x="101709" y="60175"/>
                    <a:pt x="98112" y="56741"/>
                    <a:pt x="95250" y="52735"/>
                  </a:cubicBezTo>
                  <a:cubicBezTo>
                    <a:pt x="94596" y="51999"/>
                    <a:pt x="94024" y="51263"/>
                    <a:pt x="93451" y="50609"/>
                  </a:cubicBezTo>
                  <a:cubicBezTo>
                    <a:pt x="87973" y="43414"/>
                    <a:pt x="85275" y="35729"/>
                    <a:pt x="78571" y="29352"/>
                  </a:cubicBezTo>
                  <a:cubicBezTo>
                    <a:pt x="75628" y="26654"/>
                    <a:pt x="69414" y="23056"/>
                    <a:pt x="69823" y="18314"/>
                  </a:cubicBezTo>
                  <a:cubicBezTo>
                    <a:pt x="70198" y="13958"/>
                    <a:pt x="75817" y="12224"/>
                    <a:pt x="79835" y="12224"/>
                  </a:cubicBezTo>
                  <a:close/>
                  <a:moveTo>
                    <a:pt x="55739" y="20284"/>
                  </a:moveTo>
                  <a:cubicBezTo>
                    <a:pt x="59247" y="20284"/>
                    <a:pt x="62793" y="21251"/>
                    <a:pt x="65735" y="22974"/>
                  </a:cubicBezTo>
                  <a:cubicBezTo>
                    <a:pt x="78735" y="29025"/>
                    <a:pt x="87565" y="47420"/>
                    <a:pt x="86992" y="62791"/>
                  </a:cubicBezTo>
                  <a:cubicBezTo>
                    <a:pt x="86757" y="62757"/>
                    <a:pt x="86529" y="62741"/>
                    <a:pt x="86311" y="62741"/>
                  </a:cubicBezTo>
                  <a:cubicBezTo>
                    <a:pt x="81830" y="62741"/>
                    <a:pt x="81014" y="69619"/>
                    <a:pt x="85848" y="70477"/>
                  </a:cubicBezTo>
                  <a:cubicBezTo>
                    <a:pt x="85439" y="71785"/>
                    <a:pt x="85030" y="73011"/>
                    <a:pt x="84458" y="74238"/>
                  </a:cubicBezTo>
                  <a:cubicBezTo>
                    <a:pt x="80583" y="82413"/>
                    <a:pt x="72871" y="86126"/>
                    <a:pt x="64906" y="86126"/>
                  </a:cubicBezTo>
                  <a:cubicBezTo>
                    <a:pt x="56064" y="86126"/>
                    <a:pt x="46911" y="81550"/>
                    <a:pt x="42352" y="73420"/>
                  </a:cubicBezTo>
                  <a:cubicBezTo>
                    <a:pt x="37446" y="64508"/>
                    <a:pt x="35320" y="54288"/>
                    <a:pt x="36383" y="44150"/>
                  </a:cubicBezTo>
                  <a:cubicBezTo>
                    <a:pt x="35974" y="42515"/>
                    <a:pt x="35893" y="40798"/>
                    <a:pt x="35974" y="39081"/>
                  </a:cubicBezTo>
                  <a:lnTo>
                    <a:pt x="35974" y="39081"/>
                  </a:lnTo>
                  <a:cubicBezTo>
                    <a:pt x="35974" y="39192"/>
                    <a:pt x="35984" y="39304"/>
                    <a:pt x="35996" y="39415"/>
                  </a:cubicBezTo>
                  <a:lnTo>
                    <a:pt x="35996" y="39415"/>
                  </a:lnTo>
                  <a:cubicBezTo>
                    <a:pt x="35809" y="34058"/>
                    <a:pt x="42670" y="25805"/>
                    <a:pt x="46440" y="23056"/>
                  </a:cubicBezTo>
                  <a:cubicBezTo>
                    <a:pt x="49142" y="21149"/>
                    <a:pt x="52423" y="20284"/>
                    <a:pt x="55739" y="20284"/>
                  </a:cubicBezTo>
                  <a:close/>
                  <a:moveTo>
                    <a:pt x="30820" y="26586"/>
                  </a:moveTo>
                  <a:cubicBezTo>
                    <a:pt x="32682" y="26586"/>
                    <a:pt x="34147" y="27867"/>
                    <a:pt x="34257" y="31396"/>
                  </a:cubicBezTo>
                  <a:cubicBezTo>
                    <a:pt x="34421" y="35484"/>
                    <a:pt x="32704" y="39408"/>
                    <a:pt x="32213" y="43496"/>
                  </a:cubicBezTo>
                  <a:cubicBezTo>
                    <a:pt x="31232" y="52408"/>
                    <a:pt x="33930" y="60993"/>
                    <a:pt x="34748" y="69741"/>
                  </a:cubicBezTo>
                  <a:cubicBezTo>
                    <a:pt x="35372" y="76919"/>
                    <a:pt x="35103" y="87969"/>
                    <a:pt x="25911" y="87969"/>
                  </a:cubicBezTo>
                  <a:cubicBezTo>
                    <a:pt x="25470" y="87969"/>
                    <a:pt x="25010" y="87944"/>
                    <a:pt x="24528" y="87891"/>
                  </a:cubicBezTo>
                  <a:cubicBezTo>
                    <a:pt x="13490" y="86747"/>
                    <a:pt x="11773" y="68514"/>
                    <a:pt x="13000" y="60420"/>
                  </a:cubicBezTo>
                  <a:cubicBezTo>
                    <a:pt x="13981" y="54288"/>
                    <a:pt x="15943" y="48402"/>
                    <a:pt x="17497" y="42433"/>
                  </a:cubicBezTo>
                  <a:cubicBezTo>
                    <a:pt x="18887" y="38100"/>
                    <a:pt x="21012" y="34094"/>
                    <a:pt x="23956" y="30578"/>
                  </a:cubicBezTo>
                  <a:cubicBezTo>
                    <a:pt x="25666" y="28508"/>
                    <a:pt x="28541" y="26586"/>
                    <a:pt x="30820" y="26586"/>
                  </a:cubicBezTo>
                  <a:close/>
                  <a:moveTo>
                    <a:pt x="83477" y="0"/>
                  </a:moveTo>
                  <a:cubicBezTo>
                    <a:pt x="81923" y="736"/>
                    <a:pt x="80533" y="1635"/>
                    <a:pt x="79389" y="2698"/>
                  </a:cubicBezTo>
                  <a:cubicBezTo>
                    <a:pt x="78081" y="1635"/>
                    <a:pt x="76691" y="818"/>
                    <a:pt x="75219" y="245"/>
                  </a:cubicBezTo>
                  <a:lnTo>
                    <a:pt x="75219" y="245"/>
                  </a:lnTo>
                  <a:cubicBezTo>
                    <a:pt x="75301" y="572"/>
                    <a:pt x="75301" y="899"/>
                    <a:pt x="75301" y="1226"/>
                  </a:cubicBezTo>
                  <a:cubicBezTo>
                    <a:pt x="75382" y="3025"/>
                    <a:pt x="74647" y="4742"/>
                    <a:pt x="73502" y="6050"/>
                  </a:cubicBezTo>
                  <a:cubicBezTo>
                    <a:pt x="73338" y="6214"/>
                    <a:pt x="73257" y="6377"/>
                    <a:pt x="73175" y="6541"/>
                  </a:cubicBezTo>
                  <a:cubicBezTo>
                    <a:pt x="71958" y="8771"/>
                    <a:pt x="69624" y="10163"/>
                    <a:pt x="67143" y="10163"/>
                  </a:cubicBezTo>
                  <a:cubicBezTo>
                    <a:pt x="66623" y="10163"/>
                    <a:pt x="66096" y="10102"/>
                    <a:pt x="65571" y="9975"/>
                  </a:cubicBezTo>
                  <a:cubicBezTo>
                    <a:pt x="63200" y="9402"/>
                    <a:pt x="61238" y="7604"/>
                    <a:pt x="60584" y="5314"/>
                  </a:cubicBezTo>
                  <a:cubicBezTo>
                    <a:pt x="60339" y="4415"/>
                    <a:pt x="60257" y="3516"/>
                    <a:pt x="60339" y="2616"/>
                  </a:cubicBezTo>
                  <a:lnTo>
                    <a:pt x="60339" y="2616"/>
                  </a:lnTo>
                  <a:cubicBezTo>
                    <a:pt x="59603" y="3189"/>
                    <a:pt x="58949" y="3761"/>
                    <a:pt x="58295" y="4333"/>
                  </a:cubicBezTo>
                  <a:cubicBezTo>
                    <a:pt x="57232" y="4088"/>
                    <a:pt x="56169" y="3924"/>
                    <a:pt x="55188" y="3761"/>
                  </a:cubicBezTo>
                  <a:lnTo>
                    <a:pt x="55188" y="3761"/>
                  </a:lnTo>
                  <a:cubicBezTo>
                    <a:pt x="56169" y="7113"/>
                    <a:pt x="55024" y="11038"/>
                    <a:pt x="50773" y="12264"/>
                  </a:cubicBezTo>
                  <a:cubicBezTo>
                    <a:pt x="50004" y="12505"/>
                    <a:pt x="49277" y="12616"/>
                    <a:pt x="48596" y="12616"/>
                  </a:cubicBezTo>
                  <a:cubicBezTo>
                    <a:pt x="45582" y="12616"/>
                    <a:pt x="43464" y="10450"/>
                    <a:pt x="42597" y="7849"/>
                  </a:cubicBezTo>
                  <a:cubicBezTo>
                    <a:pt x="41943" y="8667"/>
                    <a:pt x="41452" y="9484"/>
                    <a:pt x="41043" y="10383"/>
                  </a:cubicBezTo>
                  <a:cubicBezTo>
                    <a:pt x="40553" y="10302"/>
                    <a:pt x="40062" y="10302"/>
                    <a:pt x="39572" y="10302"/>
                  </a:cubicBezTo>
                  <a:cubicBezTo>
                    <a:pt x="40716" y="13082"/>
                    <a:pt x="39490" y="17088"/>
                    <a:pt x="36874" y="18478"/>
                  </a:cubicBezTo>
                  <a:cubicBezTo>
                    <a:pt x="36056" y="19377"/>
                    <a:pt x="34993" y="20031"/>
                    <a:pt x="33849" y="20440"/>
                  </a:cubicBezTo>
                  <a:cubicBezTo>
                    <a:pt x="32782" y="20845"/>
                    <a:pt x="31665" y="21051"/>
                    <a:pt x="30552" y="21051"/>
                  </a:cubicBezTo>
                  <a:cubicBezTo>
                    <a:pt x="29190" y="21051"/>
                    <a:pt x="27831" y="20743"/>
                    <a:pt x="26572" y="20113"/>
                  </a:cubicBezTo>
                  <a:cubicBezTo>
                    <a:pt x="26327" y="20113"/>
                    <a:pt x="26081" y="20031"/>
                    <a:pt x="25836" y="19949"/>
                  </a:cubicBezTo>
                  <a:cubicBezTo>
                    <a:pt x="24937" y="19786"/>
                    <a:pt x="24119" y="19377"/>
                    <a:pt x="23383" y="18886"/>
                  </a:cubicBezTo>
                  <a:cubicBezTo>
                    <a:pt x="22239" y="20195"/>
                    <a:pt x="21176" y="21585"/>
                    <a:pt x="20195" y="23056"/>
                  </a:cubicBezTo>
                  <a:cubicBezTo>
                    <a:pt x="19132" y="23138"/>
                    <a:pt x="18232" y="23383"/>
                    <a:pt x="17251" y="23629"/>
                  </a:cubicBezTo>
                  <a:cubicBezTo>
                    <a:pt x="17660" y="27389"/>
                    <a:pt x="16516" y="31477"/>
                    <a:pt x="15371" y="34911"/>
                  </a:cubicBezTo>
                  <a:cubicBezTo>
                    <a:pt x="13490" y="40389"/>
                    <a:pt x="11365" y="45704"/>
                    <a:pt x="11038" y="51590"/>
                  </a:cubicBezTo>
                  <a:cubicBezTo>
                    <a:pt x="10711" y="56741"/>
                    <a:pt x="10547" y="61974"/>
                    <a:pt x="9893" y="67124"/>
                  </a:cubicBezTo>
                  <a:cubicBezTo>
                    <a:pt x="8994" y="73829"/>
                    <a:pt x="6623" y="82659"/>
                    <a:pt x="0" y="85193"/>
                  </a:cubicBezTo>
                  <a:cubicBezTo>
                    <a:pt x="5787" y="100085"/>
                    <a:pt x="16083" y="111870"/>
                    <a:pt x="27521" y="111870"/>
                  </a:cubicBezTo>
                  <a:cubicBezTo>
                    <a:pt x="29334" y="111870"/>
                    <a:pt x="31175" y="111574"/>
                    <a:pt x="33031" y="110947"/>
                  </a:cubicBezTo>
                  <a:cubicBezTo>
                    <a:pt x="33031" y="110947"/>
                    <a:pt x="34457" y="113219"/>
                    <a:pt x="41554" y="113219"/>
                  </a:cubicBezTo>
                  <a:cubicBezTo>
                    <a:pt x="43287" y="113219"/>
                    <a:pt x="45358" y="113083"/>
                    <a:pt x="47829" y="112746"/>
                  </a:cubicBezTo>
                  <a:cubicBezTo>
                    <a:pt x="60420" y="111111"/>
                    <a:pt x="62710" y="104489"/>
                    <a:pt x="62710" y="104489"/>
                  </a:cubicBezTo>
                  <a:cubicBezTo>
                    <a:pt x="62710" y="104489"/>
                    <a:pt x="65305" y="107455"/>
                    <a:pt x="72730" y="107455"/>
                  </a:cubicBezTo>
                  <a:cubicBezTo>
                    <a:pt x="75167" y="107455"/>
                    <a:pt x="78123" y="107136"/>
                    <a:pt x="81678" y="106287"/>
                  </a:cubicBezTo>
                  <a:cubicBezTo>
                    <a:pt x="96068" y="102772"/>
                    <a:pt x="97703" y="94350"/>
                    <a:pt x="97703" y="94350"/>
                  </a:cubicBezTo>
                  <a:cubicBezTo>
                    <a:pt x="97703" y="94350"/>
                    <a:pt x="99140" y="95703"/>
                    <a:pt x="102958" y="95703"/>
                  </a:cubicBezTo>
                  <a:cubicBezTo>
                    <a:pt x="104449" y="95703"/>
                    <a:pt x="106303" y="95497"/>
                    <a:pt x="108577" y="94923"/>
                  </a:cubicBezTo>
                  <a:cubicBezTo>
                    <a:pt x="113319" y="93696"/>
                    <a:pt x="117162" y="90099"/>
                    <a:pt x="118797" y="85439"/>
                  </a:cubicBezTo>
                  <a:cubicBezTo>
                    <a:pt x="118797" y="85439"/>
                    <a:pt x="119250" y="85572"/>
                    <a:pt x="120064" y="85572"/>
                  </a:cubicBezTo>
                  <a:cubicBezTo>
                    <a:pt x="122568" y="85572"/>
                    <a:pt x="128486" y="84315"/>
                    <a:pt x="135149" y="74074"/>
                  </a:cubicBezTo>
                  <a:cubicBezTo>
                    <a:pt x="140381" y="66143"/>
                    <a:pt x="140872" y="56659"/>
                    <a:pt x="138991" y="47339"/>
                  </a:cubicBezTo>
                  <a:lnTo>
                    <a:pt x="138991" y="47339"/>
                  </a:lnTo>
                  <a:cubicBezTo>
                    <a:pt x="137847" y="48483"/>
                    <a:pt x="136457" y="49464"/>
                    <a:pt x="134985" y="50037"/>
                  </a:cubicBezTo>
                  <a:cubicBezTo>
                    <a:pt x="133763" y="50542"/>
                    <a:pt x="132579" y="50768"/>
                    <a:pt x="131441" y="50768"/>
                  </a:cubicBezTo>
                  <a:cubicBezTo>
                    <a:pt x="125576" y="50768"/>
                    <a:pt x="120921" y="44760"/>
                    <a:pt x="118388" y="39899"/>
                  </a:cubicBezTo>
                  <a:cubicBezTo>
                    <a:pt x="114791" y="33113"/>
                    <a:pt x="111520" y="26081"/>
                    <a:pt x="106288" y="20358"/>
                  </a:cubicBezTo>
                  <a:cubicBezTo>
                    <a:pt x="103590" y="17415"/>
                    <a:pt x="100810" y="14308"/>
                    <a:pt x="97294" y="12591"/>
                  </a:cubicBezTo>
                  <a:cubicBezTo>
                    <a:pt x="94596" y="11528"/>
                    <a:pt x="92061" y="10220"/>
                    <a:pt x="89609" y="8748"/>
                  </a:cubicBezTo>
                  <a:cubicBezTo>
                    <a:pt x="86256" y="6541"/>
                    <a:pt x="83722" y="3352"/>
                    <a:pt x="8347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019629" y="3295258"/>
              <a:ext cx="64797" cy="53024"/>
            </a:xfrm>
            <a:custGeom>
              <a:avLst/>
              <a:gdLst/>
              <a:ahLst/>
              <a:cxnLst/>
              <a:rect l="l" t="t" r="r" b="b"/>
              <a:pathLst>
                <a:path w="2730" h="2234" extrusionOk="0">
                  <a:moveTo>
                    <a:pt x="1442" y="1"/>
                  </a:moveTo>
                  <a:cubicBezTo>
                    <a:pt x="1344" y="1"/>
                    <a:pt x="1245" y="15"/>
                    <a:pt x="1145" y="43"/>
                  </a:cubicBezTo>
                  <a:cubicBezTo>
                    <a:pt x="164" y="370"/>
                    <a:pt x="0" y="1596"/>
                    <a:pt x="900" y="2087"/>
                  </a:cubicBezTo>
                  <a:cubicBezTo>
                    <a:pt x="1085" y="2188"/>
                    <a:pt x="1274" y="2234"/>
                    <a:pt x="1455" y="2234"/>
                  </a:cubicBezTo>
                  <a:cubicBezTo>
                    <a:pt x="2151" y="2234"/>
                    <a:pt x="2730" y="1558"/>
                    <a:pt x="2535" y="779"/>
                  </a:cubicBezTo>
                  <a:cubicBezTo>
                    <a:pt x="2332" y="306"/>
                    <a:pt x="1907" y="1"/>
                    <a:pt x="144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7389195" y="2520614"/>
              <a:ext cx="96981" cy="78563"/>
            </a:xfrm>
            <a:custGeom>
              <a:avLst/>
              <a:gdLst/>
              <a:ahLst/>
              <a:cxnLst/>
              <a:rect l="l" t="t" r="r" b="b"/>
              <a:pathLst>
                <a:path w="4086" h="3310" extrusionOk="0">
                  <a:moveTo>
                    <a:pt x="1884" y="1"/>
                  </a:moveTo>
                  <a:cubicBezTo>
                    <a:pt x="861" y="1"/>
                    <a:pt x="0" y="1014"/>
                    <a:pt x="325" y="2183"/>
                  </a:cubicBezTo>
                  <a:cubicBezTo>
                    <a:pt x="527" y="2857"/>
                    <a:pt x="1174" y="3309"/>
                    <a:pt x="1900" y="3309"/>
                  </a:cubicBezTo>
                  <a:cubicBezTo>
                    <a:pt x="2054" y="3309"/>
                    <a:pt x="2211" y="3289"/>
                    <a:pt x="2369" y="3246"/>
                  </a:cubicBezTo>
                  <a:cubicBezTo>
                    <a:pt x="3841" y="2919"/>
                    <a:pt x="4086" y="956"/>
                    <a:pt x="2696" y="221"/>
                  </a:cubicBezTo>
                  <a:cubicBezTo>
                    <a:pt x="2426" y="69"/>
                    <a:pt x="2150" y="1"/>
                    <a:pt x="188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959458" y="3498033"/>
              <a:ext cx="127647" cy="106001"/>
            </a:xfrm>
            <a:custGeom>
              <a:avLst/>
              <a:gdLst/>
              <a:ahLst/>
              <a:cxnLst/>
              <a:rect l="l" t="t" r="r" b="b"/>
              <a:pathLst>
                <a:path w="5378" h="4466" extrusionOk="0">
                  <a:moveTo>
                    <a:pt x="2763" y="1"/>
                  </a:moveTo>
                  <a:cubicBezTo>
                    <a:pt x="2554" y="1"/>
                    <a:pt x="2340" y="28"/>
                    <a:pt x="2127" y="85"/>
                  </a:cubicBezTo>
                  <a:cubicBezTo>
                    <a:pt x="246" y="657"/>
                    <a:pt x="1" y="3273"/>
                    <a:pt x="1799" y="4173"/>
                  </a:cubicBezTo>
                  <a:cubicBezTo>
                    <a:pt x="2153" y="4375"/>
                    <a:pt x="2518" y="4466"/>
                    <a:pt x="2869" y="4466"/>
                  </a:cubicBezTo>
                  <a:cubicBezTo>
                    <a:pt x="4221" y="4466"/>
                    <a:pt x="5378" y="3114"/>
                    <a:pt x="4988" y="1556"/>
                  </a:cubicBezTo>
                  <a:cubicBezTo>
                    <a:pt x="4651" y="611"/>
                    <a:pt x="3755" y="1"/>
                    <a:pt x="276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865156" y="2791440"/>
              <a:ext cx="93112" cy="79560"/>
            </a:xfrm>
            <a:custGeom>
              <a:avLst/>
              <a:gdLst/>
              <a:ahLst/>
              <a:cxnLst/>
              <a:rect l="l" t="t" r="r" b="b"/>
              <a:pathLst>
                <a:path w="3923" h="3352" extrusionOk="0">
                  <a:moveTo>
                    <a:pt x="1864" y="1"/>
                  </a:moveTo>
                  <a:cubicBezTo>
                    <a:pt x="1686" y="1"/>
                    <a:pt x="1499" y="30"/>
                    <a:pt x="1309" y="93"/>
                  </a:cubicBezTo>
                  <a:cubicBezTo>
                    <a:pt x="491" y="339"/>
                    <a:pt x="1" y="1238"/>
                    <a:pt x="246" y="2137"/>
                  </a:cubicBezTo>
                  <a:cubicBezTo>
                    <a:pt x="468" y="2938"/>
                    <a:pt x="1151" y="3351"/>
                    <a:pt x="1845" y="3351"/>
                  </a:cubicBezTo>
                  <a:cubicBezTo>
                    <a:pt x="2427" y="3351"/>
                    <a:pt x="3017" y="3061"/>
                    <a:pt x="3353" y="2464"/>
                  </a:cubicBezTo>
                  <a:cubicBezTo>
                    <a:pt x="3922" y="1325"/>
                    <a:pt x="3066" y="1"/>
                    <a:pt x="186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141310" y="3118164"/>
              <a:ext cx="96791" cy="79560"/>
            </a:xfrm>
            <a:custGeom>
              <a:avLst/>
              <a:gdLst/>
              <a:ahLst/>
              <a:cxnLst/>
              <a:rect l="l" t="t" r="r" b="b"/>
              <a:pathLst>
                <a:path w="4078" h="3352" extrusionOk="0">
                  <a:moveTo>
                    <a:pt x="2105" y="1"/>
                  </a:moveTo>
                  <a:cubicBezTo>
                    <a:pt x="1951" y="1"/>
                    <a:pt x="1793" y="21"/>
                    <a:pt x="1636" y="64"/>
                  </a:cubicBezTo>
                  <a:cubicBezTo>
                    <a:pt x="164" y="473"/>
                    <a:pt x="0" y="2435"/>
                    <a:pt x="1309" y="3171"/>
                  </a:cubicBezTo>
                  <a:cubicBezTo>
                    <a:pt x="1556" y="3295"/>
                    <a:pt x="1813" y="3351"/>
                    <a:pt x="2063" y="3351"/>
                  </a:cubicBezTo>
                  <a:cubicBezTo>
                    <a:pt x="3132" y="3351"/>
                    <a:pt x="4077" y="2320"/>
                    <a:pt x="3680" y="1127"/>
                  </a:cubicBezTo>
                  <a:cubicBezTo>
                    <a:pt x="3477" y="452"/>
                    <a:pt x="2830" y="1"/>
                    <a:pt x="210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5607635" y="3358300"/>
              <a:ext cx="129190" cy="106024"/>
            </a:xfrm>
            <a:custGeom>
              <a:avLst/>
              <a:gdLst/>
              <a:ahLst/>
              <a:cxnLst/>
              <a:rect l="l" t="t" r="r" b="b"/>
              <a:pathLst>
                <a:path w="5443" h="4467" extrusionOk="0">
                  <a:moveTo>
                    <a:pt x="2809" y="1"/>
                  </a:moveTo>
                  <a:cubicBezTo>
                    <a:pt x="2609" y="1"/>
                    <a:pt x="2407" y="28"/>
                    <a:pt x="2208" y="85"/>
                  </a:cubicBezTo>
                  <a:cubicBezTo>
                    <a:pt x="246" y="657"/>
                    <a:pt x="0" y="3274"/>
                    <a:pt x="1717" y="4173"/>
                  </a:cubicBezTo>
                  <a:cubicBezTo>
                    <a:pt x="2088" y="4375"/>
                    <a:pt x="2469" y="4466"/>
                    <a:pt x="2836" y="4466"/>
                  </a:cubicBezTo>
                  <a:cubicBezTo>
                    <a:pt x="4247" y="4466"/>
                    <a:pt x="5442" y="3115"/>
                    <a:pt x="4988" y="1557"/>
                  </a:cubicBezTo>
                  <a:cubicBezTo>
                    <a:pt x="4650" y="612"/>
                    <a:pt x="3755" y="1"/>
                    <a:pt x="280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129015" y="3291175"/>
              <a:ext cx="173930" cy="118841"/>
            </a:xfrm>
            <a:custGeom>
              <a:avLst/>
              <a:gdLst/>
              <a:ahLst/>
              <a:cxnLst/>
              <a:rect l="l" t="t" r="r" b="b"/>
              <a:pathLst>
                <a:path w="7328" h="5007" extrusionOk="0">
                  <a:moveTo>
                    <a:pt x="3813" y="0"/>
                  </a:moveTo>
                  <a:cubicBezTo>
                    <a:pt x="3549" y="0"/>
                    <a:pt x="3267" y="42"/>
                    <a:pt x="2971" y="133"/>
                  </a:cubicBezTo>
                  <a:cubicBezTo>
                    <a:pt x="0" y="950"/>
                    <a:pt x="943" y="5006"/>
                    <a:pt x="3531" y="5006"/>
                  </a:cubicBezTo>
                  <a:cubicBezTo>
                    <a:pt x="3792" y="5006"/>
                    <a:pt x="4069" y="4965"/>
                    <a:pt x="4361" y="4875"/>
                  </a:cubicBezTo>
                  <a:cubicBezTo>
                    <a:pt x="7328" y="3985"/>
                    <a:pt x="6392" y="0"/>
                    <a:pt x="3813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351479" y="2597636"/>
              <a:ext cx="141674" cy="459937"/>
            </a:xfrm>
            <a:custGeom>
              <a:avLst/>
              <a:gdLst/>
              <a:ahLst/>
              <a:cxnLst/>
              <a:rect l="l" t="t" r="r" b="b"/>
              <a:pathLst>
                <a:path w="5969" h="19378" extrusionOk="0">
                  <a:moveTo>
                    <a:pt x="1472" y="14963"/>
                  </a:moveTo>
                  <a:cubicBezTo>
                    <a:pt x="818" y="12428"/>
                    <a:pt x="1063" y="10057"/>
                    <a:pt x="2126" y="9812"/>
                  </a:cubicBezTo>
                  <a:cubicBezTo>
                    <a:pt x="3189" y="9567"/>
                    <a:pt x="4579" y="11365"/>
                    <a:pt x="5315" y="13982"/>
                  </a:cubicBezTo>
                  <a:cubicBezTo>
                    <a:pt x="5969" y="16516"/>
                    <a:pt x="5642" y="18805"/>
                    <a:pt x="4661" y="19132"/>
                  </a:cubicBezTo>
                  <a:cubicBezTo>
                    <a:pt x="3598" y="19378"/>
                    <a:pt x="2208" y="17579"/>
                    <a:pt x="1472" y="14963"/>
                  </a:cubicBezTo>
                  <a:close/>
                  <a:moveTo>
                    <a:pt x="82" y="3516"/>
                  </a:moveTo>
                  <a:cubicBezTo>
                    <a:pt x="0" y="5479"/>
                    <a:pt x="573" y="7114"/>
                    <a:pt x="1390" y="7195"/>
                  </a:cubicBezTo>
                  <a:cubicBezTo>
                    <a:pt x="2208" y="7195"/>
                    <a:pt x="2944" y="5642"/>
                    <a:pt x="3025" y="3680"/>
                  </a:cubicBezTo>
                  <a:cubicBezTo>
                    <a:pt x="3107" y="1718"/>
                    <a:pt x="2535" y="82"/>
                    <a:pt x="1717" y="1"/>
                  </a:cubicBezTo>
                  <a:cubicBezTo>
                    <a:pt x="981" y="1"/>
                    <a:pt x="245" y="1554"/>
                    <a:pt x="82" y="3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557754" y="3744554"/>
              <a:ext cx="337678" cy="372616"/>
            </a:xfrm>
            <a:custGeom>
              <a:avLst/>
              <a:gdLst/>
              <a:ahLst/>
              <a:cxnLst/>
              <a:rect l="l" t="t" r="r" b="b"/>
              <a:pathLst>
                <a:path w="14227" h="15699" extrusionOk="0">
                  <a:moveTo>
                    <a:pt x="8585" y="13082"/>
                  </a:moveTo>
                  <a:cubicBezTo>
                    <a:pt x="6623" y="11283"/>
                    <a:pt x="5642" y="9239"/>
                    <a:pt x="6378" y="8422"/>
                  </a:cubicBezTo>
                  <a:cubicBezTo>
                    <a:pt x="7032" y="7604"/>
                    <a:pt x="9239" y="8422"/>
                    <a:pt x="11202" y="10220"/>
                  </a:cubicBezTo>
                  <a:cubicBezTo>
                    <a:pt x="13164" y="11937"/>
                    <a:pt x="14227" y="14063"/>
                    <a:pt x="13491" y="14881"/>
                  </a:cubicBezTo>
                  <a:cubicBezTo>
                    <a:pt x="12755" y="15698"/>
                    <a:pt x="10548" y="14881"/>
                    <a:pt x="8585" y="13082"/>
                  </a:cubicBezTo>
                  <a:close/>
                  <a:moveTo>
                    <a:pt x="1227" y="4252"/>
                  </a:moveTo>
                  <a:cubicBezTo>
                    <a:pt x="2208" y="5969"/>
                    <a:pt x="3598" y="7032"/>
                    <a:pt x="4252" y="6623"/>
                  </a:cubicBezTo>
                  <a:cubicBezTo>
                    <a:pt x="4988" y="6214"/>
                    <a:pt x="4743" y="4497"/>
                    <a:pt x="3761" y="2780"/>
                  </a:cubicBezTo>
                  <a:cubicBezTo>
                    <a:pt x="2780" y="1063"/>
                    <a:pt x="1390" y="0"/>
                    <a:pt x="736" y="409"/>
                  </a:cubicBezTo>
                  <a:cubicBezTo>
                    <a:pt x="1" y="818"/>
                    <a:pt x="246" y="2535"/>
                    <a:pt x="1227" y="4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940850" y="1788409"/>
              <a:ext cx="302740" cy="397822"/>
            </a:xfrm>
            <a:custGeom>
              <a:avLst/>
              <a:gdLst/>
              <a:ahLst/>
              <a:cxnLst/>
              <a:rect l="l" t="t" r="r" b="b"/>
              <a:pathLst>
                <a:path w="12755" h="16761" extrusionOk="0">
                  <a:moveTo>
                    <a:pt x="5478" y="3025"/>
                  </a:moveTo>
                  <a:cubicBezTo>
                    <a:pt x="7277" y="4987"/>
                    <a:pt x="8095" y="7195"/>
                    <a:pt x="7277" y="7931"/>
                  </a:cubicBezTo>
                  <a:cubicBezTo>
                    <a:pt x="6459" y="8667"/>
                    <a:pt x="4334" y="7604"/>
                    <a:pt x="2535" y="5641"/>
                  </a:cubicBezTo>
                  <a:cubicBezTo>
                    <a:pt x="736" y="3679"/>
                    <a:pt x="0" y="1472"/>
                    <a:pt x="818" y="736"/>
                  </a:cubicBezTo>
                  <a:cubicBezTo>
                    <a:pt x="1636" y="0"/>
                    <a:pt x="3680" y="1063"/>
                    <a:pt x="5478" y="3025"/>
                  </a:cubicBezTo>
                  <a:close/>
                  <a:moveTo>
                    <a:pt x="11937" y="12591"/>
                  </a:moveTo>
                  <a:cubicBezTo>
                    <a:pt x="11120" y="10792"/>
                    <a:pt x="9893" y="9566"/>
                    <a:pt x="9157" y="9893"/>
                  </a:cubicBezTo>
                  <a:cubicBezTo>
                    <a:pt x="8422" y="10220"/>
                    <a:pt x="8422" y="11937"/>
                    <a:pt x="9239" y="13736"/>
                  </a:cubicBezTo>
                  <a:cubicBezTo>
                    <a:pt x="10057" y="15616"/>
                    <a:pt x="11283" y="16761"/>
                    <a:pt x="12019" y="16434"/>
                  </a:cubicBezTo>
                  <a:cubicBezTo>
                    <a:pt x="12755" y="16107"/>
                    <a:pt x="12755" y="14390"/>
                    <a:pt x="11937" y="125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118607" y="1078137"/>
              <a:ext cx="879097" cy="1094492"/>
            </a:xfrm>
            <a:custGeom>
              <a:avLst/>
              <a:gdLst/>
              <a:ahLst/>
              <a:cxnLst/>
              <a:rect l="l" t="t" r="r" b="b"/>
              <a:pathLst>
                <a:path w="37038" h="46113" extrusionOk="0">
                  <a:moveTo>
                    <a:pt x="16843" y="0"/>
                  </a:moveTo>
                  <a:lnTo>
                    <a:pt x="16843" y="0"/>
                  </a:lnTo>
                  <a:cubicBezTo>
                    <a:pt x="12346" y="736"/>
                    <a:pt x="8421" y="3434"/>
                    <a:pt x="6214" y="7440"/>
                  </a:cubicBezTo>
                  <a:cubicBezTo>
                    <a:pt x="0" y="20195"/>
                    <a:pt x="13245" y="46112"/>
                    <a:pt x="13245" y="46112"/>
                  </a:cubicBezTo>
                  <a:cubicBezTo>
                    <a:pt x="17480" y="41695"/>
                    <a:pt x="22122" y="40473"/>
                    <a:pt x="25963" y="40473"/>
                  </a:cubicBezTo>
                  <a:cubicBezTo>
                    <a:pt x="30725" y="40473"/>
                    <a:pt x="34257" y="42351"/>
                    <a:pt x="34257" y="42351"/>
                  </a:cubicBezTo>
                  <a:lnTo>
                    <a:pt x="37037" y="37691"/>
                  </a:lnTo>
                  <a:cubicBezTo>
                    <a:pt x="37037" y="37691"/>
                    <a:pt x="18559" y="31314"/>
                    <a:pt x="14144" y="20603"/>
                  </a:cubicBezTo>
                  <a:cubicBezTo>
                    <a:pt x="9648" y="9893"/>
                    <a:pt x="16842" y="0"/>
                    <a:pt x="168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5353401" y="1662253"/>
              <a:ext cx="644310" cy="508451"/>
            </a:xfrm>
            <a:custGeom>
              <a:avLst/>
              <a:gdLst/>
              <a:ahLst/>
              <a:cxnLst/>
              <a:rect l="l" t="t" r="r" b="b"/>
              <a:pathLst>
                <a:path w="27146" h="21422" extrusionOk="0">
                  <a:moveTo>
                    <a:pt x="6705" y="1"/>
                  </a:moveTo>
                  <a:cubicBezTo>
                    <a:pt x="4907" y="4824"/>
                    <a:pt x="2617" y="9403"/>
                    <a:pt x="1" y="13818"/>
                  </a:cubicBezTo>
                  <a:cubicBezTo>
                    <a:pt x="1800" y="18315"/>
                    <a:pt x="3353" y="21422"/>
                    <a:pt x="3353" y="21422"/>
                  </a:cubicBezTo>
                  <a:cubicBezTo>
                    <a:pt x="7568" y="17061"/>
                    <a:pt x="12187" y="15850"/>
                    <a:pt x="16018" y="15850"/>
                  </a:cubicBezTo>
                  <a:cubicBezTo>
                    <a:pt x="20807" y="15850"/>
                    <a:pt x="24365" y="17742"/>
                    <a:pt x="24365" y="17742"/>
                  </a:cubicBezTo>
                  <a:lnTo>
                    <a:pt x="27145" y="13082"/>
                  </a:lnTo>
                  <a:cubicBezTo>
                    <a:pt x="27145" y="13082"/>
                    <a:pt x="13246" y="8258"/>
                    <a:pt x="670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5411625" y="1120814"/>
              <a:ext cx="182451" cy="789830"/>
            </a:xfrm>
            <a:custGeom>
              <a:avLst/>
              <a:gdLst/>
              <a:ahLst/>
              <a:cxnLst/>
              <a:rect l="l" t="t" r="r" b="b"/>
              <a:pathLst>
                <a:path w="7687" h="33277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2944" y="737"/>
                    <a:pt x="2535" y="1554"/>
                    <a:pt x="2208" y="2454"/>
                  </a:cubicBezTo>
                  <a:cubicBezTo>
                    <a:pt x="1472" y="4416"/>
                    <a:pt x="900" y="6378"/>
                    <a:pt x="491" y="8340"/>
                  </a:cubicBezTo>
                  <a:cubicBezTo>
                    <a:pt x="164" y="10384"/>
                    <a:pt x="1" y="12428"/>
                    <a:pt x="1" y="14472"/>
                  </a:cubicBezTo>
                  <a:cubicBezTo>
                    <a:pt x="1" y="15372"/>
                    <a:pt x="83" y="16026"/>
                    <a:pt x="83" y="16516"/>
                  </a:cubicBezTo>
                  <a:cubicBezTo>
                    <a:pt x="83" y="17089"/>
                    <a:pt x="164" y="17334"/>
                    <a:pt x="164" y="17334"/>
                  </a:cubicBezTo>
                  <a:cubicBezTo>
                    <a:pt x="164" y="17334"/>
                    <a:pt x="328" y="18478"/>
                    <a:pt x="655" y="20114"/>
                  </a:cubicBezTo>
                  <a:cubicBezTo>
                    <a:pt x="1145" y="22076"/>
                    <a:pt x="1799" y="24038"/>
                    <a:pt x="2617" y="25919"/>
                  </a:cubicBezTo>
                  <a:cubicBezTo>
                    <a:pt x="3435" y="27799"/>
                    <a:pt x="4498" y="29598"/>
                    <a:pt x="5806" y="31233"/>
                  </a:cubicBezTo>
                  <a:cubicBezTo>
                    <a:pt x="6296" y="31969"/>
                    <a:pt x="6950" y="32705"/>
                    <a:pt x="7686" y="33277"/>
                  </a:cubicBezTo>
                  <a:cubicBezTo>
                    <a:pt x="7277" y="32459"/>
                    <a:pt x="6787" y="31642"/>
                    <a:pt x="6214" y="30906"/>
                  </a:cubicBezTo>
                  <a:cubicBezTo>
                    <a:pt x="5152" y="29189"/>
                    <a:pt x="4252" y="27472"/>
                    <a:pt x="3516" y="25591"/>
                  </a:cubicBezTo>
                  <a:cubicBezTo>
                    <a:pt x="2781" y="23711"/>
                    <a:pt x="2290" y="21831"/>
                    <a:pt x="1881" y="19868"/>
                  </a:cubicBezTo>
                  <a:cubicBezTo>
                    <a:pt x="1636" y="18233"/>
                    <a:pt x="1472" y="17170"/>
                    <a:pt x="1472" y="17170"/>
                  </a:cubicBezTo>
                  <a:cubicBezTo>
                    <a:pt x="1472" y="17170"/>
                    <a:pt x="1472" y="16925"/>
                    <a:pt x="1391" y="16434"/>
                  </a:cubicBezTo>
                  <a:cubicBezTo>
                    <a:pt x="1309" y="15944"/>
                    <a:pt x="1227" y="15290"/>
                    <a:pt x="1227" y="14472"/>
                  </a:cubicBezTo>
                  <a:cubicBezTo>
                    <a:pt x="1145" y="12510"/>
                    <a:pt x="1227" y="10466"/>
                    <a:pt x="1472" y="8504"/>
                  </a:cubicBezTo>
                  <a:cubicBezTo>
                    <a:pt x="1718" y="6542"/>
                    <a:pt x="2127" y="4579"/>
                    <a:pt x="2699" y="2617"/>
                  </a:cubicBezTo>
                  <a:cubicBezTo>
                    <a:pt x="3026" y="1800"/>
                    <a:pt x="3271" y="900"/>
                    <a:pt x="3435" y="1"/>
                  </a:cubicBezTo>
                  <a:close/>
                </a:path>
              </a:pathLst>
            </a:custGeom>
            <a:solidFill>
              <a:srgbClr val="B3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5215639" y="1301301"/>
              <a:ext cx="211526" cy="832529"/>
            </a:xfrm>
            <a:custGeom>
              <a:avLst/>
              <a:gdLst/>
              <a:ahLst/>
              <a:cxnLst/>
              <a:rect l="l" t="t" r="r" b="b"/>
              <a:pathLst>
                <a:path w="8912" h="35076" extrusionOk="0">
                  <a:moveTo>
                    <a:pt x="1472" y="0"/>
                  </a:moveTo>
                  <a:cubicBezTo>
                    <a:pt x="1390" y="0"/>
                    <a:pt x="1308" y="246"/>
                    <a:pt x="1145" y="736"/>
                  </a:cubicBezTo>
                  <a:cubicBezTo>
                    <a:pt x="899" y="1390"/>
                    <a:pt x="736" y="2126"/>
                    <a:pt x="572" y="2780"/>
                  </a:cubicBezTo>
                  <a:cubicBezTo>
                    <a:pt x="164" y="4906"/>
                    <a:pt x="0" y="7032"/>
                    <a:pt x="0" y="9157"/>
                  </a:cubicBezTo>
                  <a:cubicBezTo>
                    <a:pt x="0" y="11283"/>
                    <a:pt x="164" y="13409"/>
                    <a:pt x="409" y="15535"/>
                  </a:cubicBezTo>
                  <a:cubicBezTo>
                    <a:pt x="654" y="17333"/>
                    <a:pt x="899" y="18478"/>
                    <a:pt x="899" y="18478"/>
                  </a:cubicBezTo>
                  <a:cubicBezTo>
                    <a:pt x="899" y="18478"/>
                    <a:pt x="1145" y="19623"/>
                    <a:pt x="1553" y="21258"/>
                  </a:cubicBezTo>
                  <a:cubicBezTo>
                    <a:pt x="2126" y="23384"/>
                    <a:pt x="2862" y="25346"/>
                    <a:pt x="3679" y="27308"/>
                  </a:cubicBezTo>
                  <a:cubicBezTo>
                    <a:pt x="4497" y="29352"/>
                    <a:pt x="5560" y="31232"/>
                    <a:pt x="6868" y="32949"/>
                  </a:cubicBezTo>
                  <a:cubicBezTo>
                    <a:pt x="7277" y="33522"/>
                    <a:pt x="7685" y="34012"/>
                    <a:pt x="8258" y="34503"/>
                  </a:cubicBezTo>
                  <a:cubicBezTo>
                    <a:pt x="8585" y="34912"/>
                    <a:pt x="8830" y="35075"/>
                    <a:pt x="8830" y="35075"/>
                  </a:cubicBezTo>
                  <a:cubicBezTo>
                    <a:pt x="8912" y="34993"/>
                    <a:pt x="8748" y="34748"/>
                    <a:pt x="8421" y="34339"/>
                  </a:cubicBezTo>
                  <a:cubicBezTo>
                    <a:pt x="8012" y="33767"/>
                    <a:pt x="7685" y="33195"/>
                    <a:pt x="7358" y="32622"/>
                  </a:cubicBezTo>
                  <a:cubicBezTo>
                    <a:pt x="6214" y="30824"/>
                    <a:pt x="5314" y="28943"/>
                    <a:pt x="4660" y="26981"/>
                  </a:cubicBezTo>
                  <a:cubicBezTo>
                    <a:pt x="3924" y="24937"/>
                    <a:pt x="3352" y="22975"/>
                    <a:pt x="2862" y="20931"/>
                  </a:cubicBezTo>
                  <a:lnTo>
                    <a:pt x="2289" y="18151"/>
                  </a:lnTo>
                  <a:lnTo>
                    <a:pt x="1717" y="15371"/>
                  </a:lnTo>
                  <a:cubicBezTo>
                    <a:pt x="1390" y="13245"/>
                    <a:pt x="1145" y="11201"/>
                    <a:pt x="1063" y="9157"/>
                  </a:cubicBezTo>
                  <a:cubicBezTo>
                    <a:pt x="899" y="7032"/>
                    <a:pt x="981" y="4906"/>
                    <a:pt x="1145" y="2862"/>
                  </a:cubicBezTo>
                  <a:cubicBezTo>
                    <a:pt x="1226" y="2126"/>
                    <a:pt x="1308" y="1472"/>
                    <a:pt x="1472" y="818"/>
                  </a:cubicBezTo>
                  <a:cubicBezTo>
                    <a:pt x="1553" y="327"/>
                    <a:pt x="1553" y="0"/>
                    <a:pt x="1472" y="0"/>
                  </a:cubicBezTo>
                  <a:close/>
                </a:path>
              </a:pathLst>
            </a:custGeom>
            <a:solidFill>
              <a:srgbClr val="B3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5268024" y="1215924"/>
              <a:ext cx="190189" cy="712335"/>
            </a:xfrm>
            <a:custGeom>
              <a:avLst/>
              <a:gdLst/>
              <a:ahLst/>
              <a:cxnLst/>
              <a:rect l="l" t="t" r="r" b="b"/>
              <a:pathLst>
                <a:path w="8013" h="30012" extrusionOk="0">
                  <a:moveTo>
                    <a:pt x="2290" y="0"/>
                  </a:moveTo>
                  <a:cubicBezTo>
                    <a:pt x="2290" y="0"/>
                    <a:pt x="2126" y="164"/>
                    <a:pt x="1881" y="572"/>
                  </a:cubicBezTo>
                  <a:cubicBezTo>
                    <a:pt x="1554" y="1063"/>
                    <a:pt x="1309" y="1635"/>
                    <a:pt x="1063" y="2208"/>
                  </a:cubicBezTo>
                  <a:cubicBezTo>
                    <a:pt x="409" y="4006"/>
                    <a:pt x="82" y="5805"/>
                    <a:pt x="82" y="7685"/>
                  </a:cubicBezTo>
                  <a:cubicBezTo>
                    <a:pt x="1" y="9566"/>
                    <a:pt x="164" y="11365"/>
                    <a:pt x="409" y="13245"/>
                  </a:cubicBezTo>
                  <a:cubicBezTo>
                    <a:pt x="736" y="14717"/>
                    <a:pt x="900" y="15698"/>
                    <a:pt x="900" y="15698"/>
                  </a:cubicBezTo>
                  <a:cubicBezTo>
                    <a:pt x="900" y="15698"/>
                    <a:pt x="1145" y="16679"/>
                    <a:pt x="1636" y="18151"/>
                  </a:cubicBezTo>
                  <a:cubicBezTo>
                    <a:pt x="2208" y="19868"/>
                    <a:pt x="2944" y="21584"/>
                    <a:pt x="3680" y="23220"/>
                  </a:cubicBezTo>
                  <a:cubicBezTo>
                    <a:pt x="5276" y="26810"/>
                    <a:pt x="7572" y="30012"/>
                    <a:pt x="7834" y="30012"/>
                  </a:cubicBezTo>
                  <a:cubicBezTo>
                    <a:pt x="7840" y="30012"/>
                    <a:pt x="7846" y="30010"/>
                    <a:pt x="7849" y="30006"/>
                  </a:cubicBezTo>
                  <a:cubicBezTo>
                    <a:pt x="8013" y="29924"/>
                    <a:pt x="5969" y="26572"/>
                    <a:pt x="4579" y="22893"/>
                  </a:cubicBezTo>
                  <a:cubicBezTo>
                    <a:pt x="3843" y="21012"/>
                    <a:pt x="3271" y="19132"/>
                    <a:pt x="2862" y="17742"/>
                  </a:cubicBezTo>
                  <a:cubicBezTo>
                    <a:pt x="2453" y="16352"/>
                    <a:pt x="2290" y="15371"/>
                    <a:pt x="2290" y="15371"/>
                  </a:cubicBezTo>
                  <a:cubicBezTo>
                    <a:pt x="2290" y="15371"/>
                    <a:pt x="2045" y="14390"/>
                    <a:pt x="1717" y="13000"/>
                  </a:cubicBezTo>
                  <a:cubicBezTo>
                    <a:pt x="1390" y="11201"/>
                    <a:pt x="1145" y="9484"/>
                    <a:pt x="1063" y="7685"/>
                  </a:cubicBezTo>
                  <a:cubicBezTo>
                    <a:pt x="982" y="5887"/>
                    <a:pt x="1145" y="4088"/>
                    <a:pt x="1636" y="2371"/>
                  </a:cubicBezTo>
                  <a:cubicBezTo>
                    <a:pt x="1717" y="1799"/>
                    <a:pt x="1881" y="1226"/>
                    <a:pt x="2126" y="736"/>
                  </a:cubicBezTo>
                  <a:cubicBezTo>
                    <a:pt x="2290" y="327"/>
                    <a:pt x="2372" y="82"/>
                    <a:pt x="2290" y="0"/>
                  </a:cubicBezTo>
                  <a:close/>
                </a:path>
              </a:pathLst>
            </a:custGeom>
            <a:solidFill>
              <a:srgbClr val="B3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5411625" y="1120814"/>
              <a:ext cx="182451" cy="789830"/>
            </a:xfrm>
            <a:custGeom>
              <a:avLst/>
              <a:gdLst/>
              <a:ahLst/>
              <a:cxnLst/>
              <a:rect l="l" t="t" r="r" b="b"/>
              <a:pathLst>
                <a:path w="7687" h="33277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2944" y="737"/>
                    <a:pt x="2535" y="1554"/>
                    <a:pt x="2208" y="2454"/>
                  </a:cubicBezTo>
                  <a:cubicBezTo>
                    <a:pt x="1472" y="4416"/>
                    <a:pt x="900" y="6378"/>
                    <a:pt x="491" y="8340"/>
                  </a:cubicBezTo>
                  <a:cubicBezTo>
                    <a:pt x="164" y="10384"/>
                    <a:pt x="1" y="12428"/>
                    <a:pt x="1" y="14472"/>
                  </a:cubicBezTo>
                  <a:cubicBezTo>
                    <a:pt x="1" y="15372"/>
                    <a:pt x="83" y="16026"/>
                    <a:pt x="83" y="16516"/>
                  </a:cubicBezTo>
                  <a:cubicBezTo>
                    <a:pt x="83" y="17089"/>
                    <a:pt x="164" y="17334"/>
                    <a:pt x="164" y="17334"/>
                  </a:cubicBezTo>
                  <a:cubicBezTo>
                    <a:pt x="164" y="17334"/>
                    <a:pt x="328" y="18478"/>
                    <a:pt x="655" y="20114"/>
                  </a:cubicBezTo>
                  <a:cubicBezTo>
                    <a:pt x="1145" y="22076"/>
                    <a:pt x="1799" y="24038"/>
                    <a:pt x="2617" y="25919"/>
                  </a:cubicBezTo>
                  <a:cubicBezTo>
                    <a:pt x="3435" y="27799"/>
                    <a:pt x="4498" y="29598"/>
                    <a:pt x="5806" y="31233"/>
                  </a:cubicBezTo>
                  <a:cubicBezTo>
                    <a:pt x="6296" y="31969"/>
                    <a:pt x="6950" y="32705"/>
                    <a:pt x="7686" y="33277"/>
                  </a:cubicBezTo>
                  <a:cubicBezTo>
                    <a:pt x="7277" y="32459"/>
                    <a:pt x="6787" y="31642"/>
                    <a:pt x="6214" y="30906"/>
                  </a:cubicBezTo>
                  <a:cubicBezTo>
                    <a:pt x="5152" y="29189"/>
                    <a:pt x="4252" y="27472"/>
                    <a:pt x="3516" y="25591"/>
                  </a:cubicBezTo>
                  <a:cubicBezTo>
                    <a:pt x="2781" y="23711"/>
                    <a:pt x="2290" y="21831"/>
                    <a:pt x="1881" y="19868"/>
                  </a:cubicBezTo>
                  <a:cubicBezTo>
                    <a:pt x="1636" y="18233"/>
                    <a:pt x="1472" y="17170"/>
                    <a:pt x="1472" y="17170"/>
                  </a:cubicBezTo>
                  <a:cubicBezTo>
                    <a:pt x="1472" y="17170"/>
                    <a:pt x="1472" y="16925"/>
                    <a:pt x="1391" y="16434"/>
                  </a:cubicBezTo>
                  <a:cubicBezTo>
                    <a:pt x="1309" y="15944"/>
                    <a:pt x="1227" y="15290"/>
                    <a:pt x="1227" y="14472"/>
                  </a:cubicBezTo>
                  <a:cubicBezTo>
                    <a:pt x="1145" y="12510"/>
                    <a:pt x="1227" y="10466"/>
                    <a:pt x="1472" y="8504"/>
                  </a:cubicBezTo>
                  <a:cubicBezTo>
                    <a:pt x="1718" y="6542"/>
                    <a:pt x="2127" y="4579"/>
                    <a:pt x="2699" y="2617"/>
                  </a:cubicBezTo>
                  <a:cubicBezTo>
                    <a:pt x="3026" y="1800"/>
                    <a:pt x="3271" y="900"/>
                    <a:pt x="3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5215639" y="1301301"/>
              <a:ext cx="211526" cy="832529"/>
            </a:xfrm>
            <a:custGeom>
              <a:avLst/>
              <a:gdLst/>
              <a:ahLst/>
              <a:cxnLst/>
              <a:rect l="l" t="t" r="r" b="b"/>
              <a:pathLst>
                <a:path w="8912" h="35076" extrusionOk="0">
                  <a:moveTo>
                    <a:pt x="1472" y="0"/>
                  </a:moveTo>
                  <a:cubicBezTo>
                    <a:pt x="1390" y="0"/>
                    <a:pt x="1308" y="246"/>
                    <a:pt x="1145" y="736"/>
                  </a:cubicBezTo>
                  <a:cubicBezTo>
                    <a:pt x="899" y="1390"/>
                    <a:pt x="736" y="2126"/>
                    <a:pt x="572" y="2780"/>
                  </a:cubicBezTo>
                  <a:cubicBezTo>
                    <a:pt x="164" y="4906"/>
                    <a:pt x="0" y="7032"/>
                    <a:pt x="0" y="9157"/>
                  </a:cubicBezTo>
                  <a:cubicBezTo>
                    <a:pt x="0" y="11283"/>
                    <a:pt x="164" y="13409"/>
                    <a:pt x="409" y="15535"/>
                  </a:cubicBezTo>
                  <a:cubicBezTo>
                    <a:pt x="654" y="17333"/>
                    <a:pt x="899" y="18478"/>
                    <a:pt x="899" y="18478"/>
                  </a:cubicBezTo>
                  <a:cubicBezTo>
                    <a:pt x="899" y="18478"/>
                    <a:pt x="1145" y="19623"/>
                    <a:pt x="1553" y="21258"/>
                  </a:cubicBezTo>
                  <a:cubicBezTo>
                    <a:pt x="2126" y="23384"/>
                    <a:pt x="2862" y="25346"/>
                    <a:pt x="3679" y="27308"/>
                  </a:cubicBezTo>
                  <a:cubicBezTo>
                    <a:pt x="4497" y="29352"/>
                    <a:pt x="5560" y="31232"/>
                    <a:pt x="6868" y="32949"/>
                  </a:cubicBezTo>
                  <a:cubicBezTo>
                    <a:pt x="7277" y="33522"/>
                    <a:pt x="7685" y="34012"/>
                    <a:pt x="8258" y="34503"/>
                  </a:cubicBezTo>
                  <a:cubicBezTo>
                    <a:pt x="8585" y="34912"/>
                    <a:pt x="8830" y="35075"/>
                    <a:pt x="8830" y="35075"/>
                  </a:cubicBezTo>
                  <a:cubicBezTo>
                    <a:pt x="8912" y="34993"/>
                    <a:pt x="8748" y="34748"/>
                    <a:pt x="8421" y="34339"/>
                  </a:cubicBezTo>
                  <a:cubicBezTo>
                    <a:pt x="8012" y="33767"/>
                    <a:pt x="7685" y="33195"/>
                    <a:pt x="7358" y="32622"/>
                  </a:cubicBezTo>
                  <a:cubicBezTo>
                    <a:pt x="6214" y="30824"/>
                    <a:pt x="5314" y="28943"/>
                    <a:pt x="4660" y="26981"/>
                  </a:cubicBezTo>
                  <a:cubicBezTo>
                    <a:pt x="3924" y="24937"/>
                    <a:pt x="3352" y="22975"/>
                    <a:pt x="2862" y="20931"/>
                  </a:cubicBezTo>
                  <a:lnTo>
                    <a:pt x="2289" y="18151"/>
                  </a:lnTo>
                  <a:lnTo>
                    <a:pt x="1717" y="15371"/>
                  </a:lnTo>
                  <a:cubicBezTo>
                    <a:pt x="1390" y="13245"/>
                    <a:pt x="1145" y="11201"/>
                    <a:pt x="1063" y="9157"/>
                  </a:cubicBezTo>
                  <a:cubicBezTo>
                    <a:pt x="899" y="7032"/>
                    <a:pt x="981" y="4906"/>
                    <a:pt x="1145" y="2862"/>
                  </a:cubicBezTo>
                  <a:cubicBezTo>
                    <a:pt x="1226" y="2126"/>
                    <a:pt x="1308" y="1472"/>
                    <a:pt x="1472" y="818"/>
                  </a:cubicBezTo>
                  <a:cubicBezTo>
                    <a:pt x="1553" y="327"/>
                    <a:pt x="1553" y="0"/>
                    <a:pt x="1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5268024" y="1215924"/>
              <a:ext cx="190189" cy="712335"/>
            </a:xfrm>
            <a:custGeom>
              <a:avLst/>
              <a:gdLst/>
              <a:ahLst/>
              <a:cxnLst/>
              <a:rect l="l" t="t" r="r" b="b"/>
              <a:pathLst>
                <a:path w="8013" h="30012" extrusionOk="0">
                  <a:moveTo>
                    <a:pt x="2290" y="0"/>
                  </a:moveTo>
                  <a:cubicBezTo>
                    <a:pt x="2290" y="0"/>
                    <a:pt x="2126" y="164"/>
                    <a:pt x="1881" y="572"/>
                  </a:cubicBezTo>
                  <a:cubicBezTo>
                    <a:pt x="1554" y="1063"/>
                    <a:pt x="1309" y="1635"/>
                    <a:pt x="1063" y="2208"/>
                  </a:cubicBezTo>
                  <a:cubicBezTo>
                    <a:pt x="409" y="4006"/>
                    <a:pt x="82" y="5805"/>
                    <a:pt x="82" y="7685"/>
                  </a:cubicBezTo>
                  <a:cubicBezTo>
                    <a:pt x="1" y="9566"/>
                    <a:pt x="164" y="11365"/>
                    <a:pt x="409" y="13245"/>
                  </a:cubicBezTo>
                  <a:cubicBezTo>
                    <a:pt x="736" y="14717"/>
                    <a:pt x="900" y="15698"/>
                    <a:pt x="900" y="15698"/>
                  </a:cubicBezTo>
                  <a:cubicBezTo>
                    <a:pt x="900" y="15698"/>
                    <a:pt x="1145" y="16679"/>
                    <a:pt x="1636" y="18151"/>
                  </a:cubicBezTo>
                  <a:cubicBezTo>
                    <a:pt x="2208" y="19868"/>
                    <a:pt x="2944" y="21584"/>
                    <a:pt x="3680" y="23220"/>
                  </a:cubicBezTo>
                  <a:cubicBezTo>
                    <a:pt x="5276" y="26810"/>
                    <a:pt x="7572" y="30012"/>
                    <a:pt x="7834" y="30012"/>
                  </a:cubicBezTo>
                  <a:cubicBezTo>
                    <a:pt x="7840" y="30012"/>
                    <a:pt x="7846" y="30010"/>
                    <a:pt x="7849" y="30006"/>
                  </a:cubicBezTo>
                  <a:cubicBezTo>
                    <a:pt x="8013" y="29924"/>
                    <a:pt x="5969" y="26572"/>
                    <a:pt x="4579" y="22893"/>
                  </a:cubicBezTo>
                  <a:cubicBezTo>
                    <a:pt x="3843" y="21012"/>
                    <a:pt x="3271" y="19132"/>
                    <a:pt x="2862" y="17742"/>
                  </a:cubicBezTo>
                  <a:cubicBezTo>
                    <a:pt x="2453" y="16352"/>
                    <a:pt x="2290" y="15371"/>
                    <a:pt x="2290" y="15371"/>
                  </a:cubicBezTo>
                  <a:cubicBezTo>
                    <a:pt x="2290" y="15371"/>
                    <a:pt x="2045" y="14390"/>
                    <a:pt x="1717" y="13000"/>
                  </a:cubicBezTo>
                  <a:cubicBezTo>
                    <a:pt x="1390" y="11201"/>
                    <a:pt x="1145" y="9484"/>
                    <a:pt x="1063" y="7685"/>
                  </a:cubicBezTo>
                  <a:cubicBezTo>
                    <a:pt x="982" y="5887"/>
                    <a:pt x="1145" y="4088"/>
                    <a:pt x="1636" y="2371"/>
                  </a:cubicBezTo>
                  <a:cubicBezTo>
                    <a:pt x="1717" y="1799"/>
                    <a:pt x="1881" y="1226"/>
                    <a:pt x="2126" y="736"/>
                  </a:cubicBezTo>
                  <a:cubicBezTo>
                    <a:pt x="2290" y="327"/>
                    <a:pt x="2372" y="82"/>
                    <a:pt x="2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5615397" y="643557"/>
              <a:ext cx="1278866" cy="1032259"/>
            </a:xfrm>
            <a:custGeom>
              <a:avLst/>
              <a:gdLst/>
              <a:ahLst/>
              <a:cxnLst/>
              <a:rect l="l" t="t" r="r" b="b"/>
              <a:pathLst>
                <a:path w="53881" h="43491" extrusionOk="0">
                  <a:moveTo>
                    <a:pt x="40233" y="0"/>
                  </a:moveTo>
                  <a:cubicBezTo>
                    <a:pt x="31249" y="0"/>
                    <a:pt x="22076" y="12504"/>
                    <a:pt x="22076" y="12504"/>
                  </a:cubicBezTo>
                  <a:cubicBezTo>
                    <a:pt x="22076" y="12504"/>
                    <a:pt x="23735" y="6093"/>
                    <a:pt x="18144" y="6093"/>
                  </a:cubicBezTo>
                  <a:cubicBezTo>
                    <a:pt x="17913" y="6093"/>
                    <a:pt x="17671" y="6104"/>
                    <a:pt x="17415" y="6127"/>
                  </a:cubicBezTo>
                  <a:cubicBezTo>
                    <a:pt x="11038" y="6699"/>
                    <a:pt x="9485" y="24768"/>
                    <a:pt x="9485" y="24768"/>
                  </a:cubicBezTo>
                  <a:cubicBezTo>
                    <a:pt x="9485" y="24768"/>
                    <a:pt x="9094" y="19468"/>
                    <a:pt x="6423" y="19468"/>
                  </a:cubicBezTo>
                  <a:cubicBezTo>
                    <a:pt x="5861" y="19468"/>
                    <a:pt x="5198" y="19703"/>
                    <a:pt x="4416" y="20271"/>
                  </a:cubicBezTo>
                  <a:cubicBezTo>
                    <a:pt x="1" y="23623"/>
                    <a:pt x="4089" y="42919"/>
                    <a:pt x="4089" y="42919"/>
                  </a:cubicBezTo>
                  <a:lnTo>
                    <a:pt x="4579" y="43491"/>
                  </a:lnTo>
                  <a:cubicBezTo>
                    <a:pt x="4579" y="43491"/>
                    <a:pt x="33358" y="37768"/>
                    <a:pt x="32541" y="32944"/>
                  </a:cubicBezTo>
                  <a:cubicBezTo>
                    <a:pt x="32168" y="30979"/>
                    <a:pt x="30463" y="30404"/>
                    <a:pt x="28592" y="30404"/>
                  </a:cubicBezTo>
                  <a:cubicBezTo>
                    <a:pt x="26306" y="30404"/>
                    <a:pt x="23773" y="31264"/>
                    <a:pt x="23130" y="31497"/>
                  </a:cubicBezTo>
                  <a:lnTo>
                    <a:pt x="23130" y="31497"/>
                  </a:lnTo>
                  <a:cubicBezTo>
                    <a:pt x="25164" y="30739"/>
                    <a:pt x="46518" y="22666"/>
                    <a:pt x="44805" y="18227"/>
                  </a:cubicBezTo>
                  <a:cubicBezTo>
                    <a:pt x="44225" y="16791"/>
                    <a:pt x="42963" y="16295"/>
                    <a:pt x="41493" y="16295"/>
                  </a:cubicBezTo>
                  <a:cubicBezTo>
                    <a:pt x="38194" y="16295"/>
                    <a:pt x="33849" y="18800"/>
                    <a:pt x="33849" y="18800"/>
                  </a:cubicBezTo>
                  <a:cubicBezTo>
                    <a:pt x="33849" y="18800"/>
                    <a:pt x="53880" y="5391"/>
                    <a:pt x="43987" y="813"/>
                  </a:cubicBezTo>
                  <a:cubicBezTo>
                    <a:pt x="42757" y="248"/>
                    <a:pt x="41497" y="0"/>
                    <a:pt x="40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5693013" y="743532"/>
              <a:ext cx="1023833" cy="934233"/>
            </a:xfrm>
            <a:custGeom>
              <a:avLst/>
              <a:gdLst/>
              <a:ahLst/>
              <a:cxnLst/>
              <a:rect l="l" t="t" r="r" b="b"/>
              <a:pathLst>
                <a:path w="43136" h="39361" extrusionOk="0">
                  <a:moveTo>
                    <a:pt x="39704" y="1"/>
                  </a:moveTo>
                  <a:cubicBezTo>
                    <a:pt x="37379" y="1"/>
                    <a:pt x="34161" y="1398"/>
                    <a:pt x="32541" y="2324"/>
                  </a:cubicBezTo>
                  <a:cubicBezTo>
                    <a:pt x="28372" y="4777"/>
                    <a:pt x="24611" y="7720"/>
                    <a:pt x="21095" y="10990"/>
                  </a:cubicBezTo>
                  <a:cubicBezTo>
                    <a:pt x="17334" y="14261"/>
                    <a:pt x="13900" y="17940"/>
                    <a:pt x="10875" y="22028"/>
                  </a:cubicBezTo>
                  <a:cubicBezTo>
                    <a:pt x="9158" y="24481"/>
                    <a:pt x="7605" y="26852"/>
                    <a:pt x="5888" y="29386"/>
                  </a:cubicBezTo>
                  <a:cubicBezTo>
                    <a:pt x="4089" y="31921"/>
                    <a:pt x="2535" y="37071"/>
                    <a:pt x="1" y="38543"/>
                  </a:cubicBezTo>
                  <a:lnTo>
                    <a:pt x="1309" y="39361"/>
                  </a:lnTo>
                  <a:cubicBezTo>
                    <a:pt x="1309" y="39361"/>
                    <a:pt x="30088" y="33556"/>
                    <a:pt x="29271" y="28814"/>
                  </a:cubicBezTo>
                  <a:cubicBezTo>
                    <a:pt x="28900" y="26824"/>
                    <a:pt x="27207" y="26239"/>
                    <a:pt x="25345" y="26239"/>
                  </a:cubicBezTo>
                  <a:cubicBezTo>
                    <a:pt x="23181" y="26239"/>
                    <a:pt x="20789" y="27029"/>
                    <a:pt x="19986" y="27319"/>
                  </a:cubicBezTo>
                  <a:lnTo>
                    <a:pt x="19986" y="27319"/>
                  </a:lnTo>
                  <a:cubicBezTo>
                    <a:pt x="22636" y="26322"/>
                    <a:pt x="43136" y="18452"/>
                    <a:pt x="41453" y="14015"/>
                  </a:cubicBezTo>
                  <a:cubicBezTo>
                    <a:pt x="40899" y="12579"/>
                    <a:pt x="39654" y="12083"/>
                    <a:pt x="38196" y="12083"/>
                  </a:cubicBezTo>
                  <a:cubicBezTo>
                    <a:pt x="34924" y="12083"/>
                    <a:pt x="30579" y="14588"/>
                    <a:pt x="30579" y="14588"/>
                  </a:cubicBezTo>
                  <a:cubicBezTo>
                    <a:pt x="33931" y="12380"/>
                    <a:pt x="41698" y="7556"/>
                    <a:pt x="42352" y="3305"/>
                  </a:cubicBezTo>
                  <a:cubicBezTo>
                    <a:pt x="42743" y="822"/>
                    <a:pt x="41486" y="1"/>
                    <a:pt x="39704" y="1"/>
                  </a:cubicBezTo>
                  <a:close/>
                </a:path>
              </a:pathLst>
            </a:custGeom>
            <a:solidFill>
              <a:srgbClr val="C2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5650336" y="744339"/>
              <a:ext cx="1055685" cy="1259450"/>
            </a:xfrm>
            <a:custGeom>
              <a:avLst/>
              <a:gdLst/>
              <a:ahLst/>
              <a:cxnLst/>
              <a:rect l="l" t="t" r="r" b="b"/>
              <a:pathLst>
                <a:path w="44478" h="53063" extrusionOk="0">
                  <a:moveTo>
                    <a:pt x="44477" y="0"/>
                  </a:moveTo>
                  <a:cubicBezTo>
                    <a:pt x="42597" y="328"/>
                    <a:pt x="40798" y="818"/>
                    <a:pt x="39000" y="1554"/>
                  </a:cubicBezTo>
                  <a:cubicBezTo>
                    <a:pt x="37364" y="2208"/>
                    <a:pt x="35566" y="3026"/>
                    <a:pt x="33603" y="3925"/>
                  </a:cubicBezTo>
                  <a:lnTo>
                    <a:pt x="30660" y="5560"/>
                  </a:lnTo>
                  <a:lnTo>
                    <a:pt x="29188" y="6378"/>
                  </a:lnTo>
                  <a:cubicBezTo>
                    <a:pt x="28698" y="6705"/>
                    <a:pt x="28207" y="7032"/>
                    <a:pt x="27717" y="7359"/>
                  </a:cubicBezTo>
                  <a:lnTo>
                    <a:pt x="24937" y="9321"/>
                  </a:lnTo>
                  <a:cubicBezTo>
                    <a:pt x="23956" y="9975"/>
                    <a:pt x="23138" y="10793"/>
                    <a:pt x="22321" y="11447"/>
                  </a:cubicBezTo>
                  <a:cubicBezTo>
                    <a:pt x="21503" y="12183"/>
                    <a:pt x="20685" y="12837"/>
                    <a:pt x="19950" y="13491"/>
                  </a:cubicBezTo>
                  <a:lnTo>
                    <a:pt x="17906" y="15535"/>
                  </a:lnTo>
                  <a:lnTo>
                    <a:pt x="16270" y="17170"/>
                  </a:lnTo>
                  <a:lnTo>
                    <a:pt x="15371" y="18069"/>
                  </a:lnTo>
                  <a:cubicBezTo>
                    <a:pt x="14063" y="12755"/>
                    <a:pt x="14390" y="7114"/>
                    <a:pt x="16270" y="1881"/>
                  </a:cubicBezTo>
                  <a:lnTo>
                    <a:pt x="15943" y="1881"/>
                  </a:lnTo>
                  <a:cubicBezTo>
                    <a:pt x="15616" y="1881"/>
                    <a:pt x="15371" y="1963"/>
                    <a:pt x="15044" y="2126"/>
                  </a:cubicBezTo>
                  <a:cubicBezTo>
                    <a:pt x="13163" y="7604"/>
                    <a:pt x="13000" y="13491"/>
                    <a:pt x="14553" y="19132"/>
                  </a:cubicBezTo>
                  <a:lnTo>
                    <a:pt x="14063" y="19704"/>
                  </a:lnTo>
                  <a:cubicBezTo>
                    <a:pt x="14063" y="19704"/>
                    <a:pt x="13654" y="20195"/>
                    <a:pt x="13000" y="20931"/>
                  </a:cubicBezTo>
                  <a:cubicBezTo>
                    <a:pt x="12346" y="21748"/>
                    <a:pt x="11528" y="22893"/>
                    <a:pt x="10465" y="24283"/>
                  </a:cubicBezTo>
                  <a:cubicBezTo>
                    <a:pt x="9975" y="25019"/>
                    <a:pt x="9403" y="25755"/>
                    <a:pt x="8830" y="26572"/>
                  </a:cubicBezTo>
                  <a:cubicBezTo>
                    <a:pt x="8340" y="27390"/>
                    <a:pt x="7767" y="28289"/>
                    <a:pt x="7195" y="29270"/>
                  </a:cubicBezTo>
                  <a:cubicBezTo>
                    <a:pt x="6868" y="29843"/>
                    <a:pt x="6541" y="30415"/>
                    <a:pt x="6214" y="30987"/>
                  </a:cubicBezTo>
                  <a:cubicBezTo>
                    <a:pt x="3925" y="27226"/>
                    <a:pt x="3107" y="21340"/>
                    <a:pt x="3189" y="15944"/>
                  </a:cubicBezTo>
                  <a:lnTo>
                    <a:pt x="3189" y="15944"/>
                  </a:lnTo>
                  <a:lnTo>
                    <a:pt x="2944" y="16107"/>
                  </a:lnTo>
                  <a:cubicBezTo>
                    <a:pt x="2617" y="16352"/>
                    <a:pt x="2289" y="16761"/>
                    <a:pt x="2044" y="17252"/>
                  </a:cubicBezTo>
                  <a:cubicBezTo>
                    <a:pt x="2044" y="22648"/>
                    <a:pt x="3107" y="28535"/>
                    <a:pt x="5478" y="32132"/>
                  </a:cubicBezTo>
                  <a:cubicBezTo>
                    <a:pt x="4988" y="33195"/>
                    <a:pt x="4415" y="34176"/>
                    <a:pt x="3925" y="35239"/>
                  </a:cubicBezTo>
                  <a:cubicBezTo>
                    <a:pt x="1881" y="39408"/>
                    <a:pt x="327" y="43824"/>
                    <a:pt x="82" y="47339"/>
                  </a:cubicBezTo>
                  <a:cubicBezTo>
                    <a:pt x="0" y="48157"/>
                    <a:pt x="0" y="48893"/>
                    <a:pt x="82" y="49710"/>
                  </a:cubicBezTo>
                  <a:cubicBezTo>
                    <a:pt x="82" y="50446"/>
                    <a:pt x="245" y="51018"/>
                    <a:pt x="327" y="51509"/>
                  </a:cubicBezTo>
                  <a:cubicBezTo>
                    <a:pt x="409" y="52081"/>
                    <a:pt x="573" y="52572"/>
                    <a:pt x="818" y="53062"/>
                  </a:cubicBezTo>
                  <a:cubicBezTo>
                    <a:pt x="818" y="52490"/>
                    <a:pt x="818" y="51999"/>
                    <a:pt x="654" y="51509"/>
                  </a:cubicBezTo>
                  <a:cubicBezTo>
                    <a:pt x="654" y="51018"/>
                    <a:pt x="654" y="50364"/>
                    <a:pt x="654" y="49710"/>
                  </a:cubicBezTo>
                  <a:cubicBezTo>
                    <a:pt x="736" y="48974"/>
                    <a:pt x="818" y="48157"/>
                    <a:pt x="900" y="47421"/>
                  </a:cubicBezTo>
                  <a:cubicBezTo>
                    <a:pt x="1717" y="43333"/>
                    <a:pt x="3107" y="39408"/>
                    <a:pt x="5233" y="35811"/>
                  </a:cubicBezTo>
                  <a:cubicBezTo>
                    <a:pt x="5739" y="35881"/>
                    <a:pt x="6257" y="35913"/>
                    <a:pt x="6784" y="35913"/>
                  </a:cubicBezTo>
                  <a:cubicBezTo>
                    <a:pt x="9319" y="35913"/>
                    <a:pt x="12048" y="35180"/>
                    <a:pt x="14553" y="34503"/>
                  </a:cubicBezTo>
                  <a:cubicBezTo>
                    <a:pt x="15453" y="34258"/>
                    <a:pt x="16270" y="34012"/>
                    <a:pt x="17006" y="33767"/>
                  </a:cubicBezTo>
                  <a:cubicBezTo>
                    <a:pt x="18641" y="33358"/>
                    <a:pt x="20195" y="32950"/>
                    <a:pt x="21667" y="32541"/>
                  </a:cubicBezTo>
                  <a:cubicBezTo>
                    <a:pt x="24937" y="31641"/>
                    <a:pt x="28044" y="30333"/>
                    <a:pt x="31069" y="28698"/>
                  </a:cubicBezTo>
                  <a:cubicBezTo>
                    <a:pt x="30987" y="28289"/>
                    <a:pt x="30824" y="27962"/>
                    <a:pt x="30578" y="27635"/>
                  </a:cubicBezTo>
                  <a:cubicBezTo>
                    <a:pt x="27390" y="29516"/>
                    <a:pt x="22893" y="31233"/>
                    <a:pt x="16761" y="32786"/>
                  </a:cubicBezTo>
                  <a:cubicBezTo>
                    <a:pt x="15943" y="32950"/>
                    <a:pt x="15126" y="33195"/>
                    <a:pt x="14308" y="33440"/>
                  </a:cubicBezTo>
                  <a:cubicBezTo>
                    <a:pt x="11847" y="34092"/>
                    <a:pt x="9130" y="34871"/>
                    <a:pt x="6723" y="34871"/>
                  </a:cubicBezTo>
                  <a:cubicBezTo>
                    <a:pt x="6412" y="34871"/>
                    <a:pt x="6105" y="34858"/>
                    <a:pt x="5805" y="34830"/>
                  </a:cubicBezTo>
                  <a:cubicBezTo>
                    <a:pt x="6704" y="33195"/>
                    <a:pt x="7604" y="31641"/>
                    <a:pt x="8585" y="30170"/>
                  </a:cubicBezTo>
                  <a:cubicBezTo>
                    <a:pt x="9239" y="29189"/>
                    <a:pt x="9730" y="28289"/>
                    <a:pt x="10302" y="27553"/>
                  </a:cubicBezTo>
                  <a:cubicBezTo>
                    <a:pt x="10874" y="26736"/>
                    <a:pt x="11447" y="26000"/>
                    <a:pt x="11937" y="25346"/>
                  </a:cubicBezTo>
                  <a:cubicBezTo>
                    <a:pt x="12428" y="24692"/>
                    <a:pt x="12836" y="24201"/>
                    <a:pt x="13245" y="23711"/>
                  </a:cubicBezTo>
                  <a:cubicBezTo>
                    <a:pt x="16761" y="23629"/>
                    <a:pt x="20277" y="23057"/>
                    <a:pt x="23710" y="21994"/>
                  </a:cubicBezTo>
                  <a:cubicBezTo>
                    <a:pt x="30170" y="20032"/>
                    <a:pt x="36547" y="16679"/>
                    <a:pt x="42760" y="13164"/>
                  </a:cubicBezTo>
                  <a:cubicBezTo>
                    <a:pt x="42515" y="12837"/>
                    <a:pt x="42188" y="12591"/>
                    <a:pt x="41861" y="12428"/>
                  </a:cubicBezTo>
                  <a:cubicBezTo>
                    <a:pt x="32786" y="17579"/>
                    <a:pt x="23220" y="22239"/>
                    <a:pt x="14145" y="22648"/>
                  </a:cubicBezTo>
                  <a:cubicBezTo>
                    <a:pt x="14226" y="22484"/>
                    <a:pt x="14390" y="22321"/>
                    <a:pt x="14472" y="22157"/>
                  </a:cubicBezTo>
                  <a:lnTo>
                    <a:pt x="15535" y="21013"/>
                  </a:lnTo>
                  <a:lnTo>
                    <a:pt x="16516" y="19786"/>
                  </a:lnTo>
                  <a:lnTo>
                    <a:pt x="17660" y="18478"/>
                  </a:lnTo>
                  <a:lnTo>
                    <a:pt x="19295" y="16761"/>
                  </a:lnTo>
                  <a:lnTo>
                    <a:pt x="21176" y="14799"/>
                  </a:lnTo>
                  <a:cubicBezTo>
                    <a:pt x="21830" y="14063"/>
                    <a:pt x="22648" y="13409"/>
                    <a:pt x="23383" y="12755"/>
                  </a:cubicBezTo>
                  <a:cubicBezTo>
                    <a:pt x="24201" y="12019"/>
                    <a:pt x="24937" y="11283"/>
                    <a:pt x="25836" y="10547"/>
                  </a:cubicBezTo>
                  <a:lnTo>
                    <a:pt x="28534" y="8503"/>
                  </a:lnTo>
                  <a:cubicBezTo>
                    <a:pt x="29025" y="8176"/>
                    <a:pt x="29434" y="7849"/>
                    <a:pt x="29924" y="7522"/>
                  </a:cubicBezTo>
                  <a:lnTo>
                    <a:pt x="31314" y="6623"/>
                  </a:lnTo>
                  <a:lnTo>
                    <a:pt x="34094" y="4906"/>
                  </a:lnTo>
                  <a:cubicBezTo>
                    <a:pt x="35974" y="3843"/>
                    <a:pt x="37773" y="3026"/>
                    <a:pt x="39245" y="2208"/>
                  </a:cubicBezTo>
                  <a:cubicBezTo>
                    <a:pt x="41044" y="1636"/>
                    <a:pt x="42842" y="818"/>
                    <a:pt x="44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5687197" y="796724"/>
              <a:ext cx="981941" cy="879097"/>
            </a:xfrm>
            <a:custGeom>
              <a:avLst/>
              <a:gdLst/>
              <a:ahLst/>
              <a:cxnLst/>
              <a:rect l="l" t="t" r="r" b="b"/>
              <a:pathLst>
                <a:path w="41371" h="37038" extrusionOk="0">
                  <a:moveTo>
                    <a:pt x="17170" y="1"/>
                  </a:moveTo>
                  <a:cubicBezTo>
                    <a:pt x="16107" y="5724"/>
                    <a:pt x="14309" y="12265"/>
                    <a:pt x="11038" y="14636"/>
                  </a:cubicBezTo>
                  <a:cubicBezTo>
                    <a:pt x="10452" y="15044"/>
                    <a:pt x="9929" y="15229"/>
                    <a:pt x="9465" y="15229"/>
                  </a:cubicBezTo>
                  <a:cubicBezTo>
                    <a:pt x="8441" y="15229"/>
                    <a:pt x="7702" y="14326"/>
                    <a:pt x="7195" y="12919"/>
                  </a:cubicBezTo>
                  <a:cubicBezTo>
                    <a:pt x="6623" y="15944"/>
                    <a:pt x="6460" y="18315"/>
                    <a:pt x="6460" y="18315"/>
                  </a:cubicBezTo>
                  <a:cubicBezTo>
                    <a:pt x="6460" y="18315"/>
                    <a:pt x="6051" y="13082"/>
                    <a:pt x="3353" y="13082"/>
                  </a:cubicBezTo>
                  <a:cubicBezTo>
                    <a:pt x="3762" y="18887"/>
                    <a:pt x="3762" y="25673"/>
                    <a:pt x="1881" y="28780"/>
                  </a:cubicBezTo>
                  <a:cubicBezTo>
                    <a:pt x="1472" y="29516"/>
                    <a:pt x="818" y="30170"/>
                    <a:pt x="1" y="30579"/>
                  </a:cubicBezTo>
                  <a:cubicBezTo>
                    <a:pt x="491" y="33931"/>
                    <a:pt x="982" y="36466"/>
                    <a:pt x="982" y="36466"/>
                  </a:cubicBezTo>
                  <a:lnTo>
                    <a:pt x="1472" y="37038"/>
                  </a:lnTo>
                  <a:cubicBezTo>
                    <a:pt x="1472" y="37038"/>
                    <a:pt x="4416" y="36466"/>
                    <a:pt x="8422" y="35566"/>
                  </a:cubicBezTo>
                  <a:cubicBezTo>
                    <a:pt x="8749" y="32786"/>
                    <a:pt x="23302" y="27390"/>
                    <a:pt x="28944" y="25346"/>
                  </a:cubicBezTo>
                  <a:lnTo>
                    <a:pt x="28862" y="25183"/>
                  </a:lnTo>
                  <a:cubicBezTo>
                    <a:pt x="25532" y="26097"/>
                    <a:pt x="19387" y="27532"/>
                    <a:pt x="15339" y="27532"/>
                  </a:cubicBezTo>
                  <a:cubicBezTo>
                    <a:pt x="14318" y="27532"/>
                    <a:pt x="13430" y="27441"/>
                    <a:pt x="12755" y="27227"/>
                  </a:cubicBezTo>
                  <a:cubicBezTo>
                    <a:pt x="8177" y="25673"/>
                    <a:pt x="18969" y="20931"/>
                    <a:pt x="27063" y="18560"/>
                  </a:cubicBezTo>
                  <a:cubicBezTo>
                    <a:pt x="32377" y="16925"/>
                    <a:pt x="38101" y="13410"/>
                    <a:pt x="41371" y="11202"/>
                  </a:cubicBezTo>
                  <a:cubicBezTo>
                    <a:pt x="40799" y="10384"/>
                    <a:pt x="39899" y="9894"/>
                    <a:pt x="38918" y="9894"/>
                  </a:cubicBezTo>
                  <a:cubicBezTo>
                    <a:pt x="33508" y="12807"/>
                    <a:pt x="25920" y="16485"/>
                    <a:pt x="22146" y="16485"/>
                  </a:cubicBezTo>
                  <a:cubicBezTo>
                    <a:pt x="21472" y="16485"/>
                    <a:pt x="20919" y="16368"/>
                    <a:pt x="20522" y="16108"/>
                  </a:cubicBezTo>
                  <a:cubicBezTo>
                    <a:pt x="16598" y="13573"/>
                    <a:pt x="37689" y="3"/>
                    <a:pt x="37692" y="1"/>
                  </a:cubicBezTo>
                  <a:lnTo>
                    <a:pt x="37692" y="1"/>
                  </a:lnTo>
                  <a:cubicBezTo>
                    <a:pt x="37690" y="2"/>
                    <a:pt x="28187" y="5508"/>
                    <a:pt x="22655" y="5508"/>
                  </a:cubicBezTo>
                  <a:cubicBezTo>
                    <a:pt x="22428" y="5508"/>
                    <a:pt x="22207" y="5498"/>
                    <a:pt x="21994" y="5479"/>
                  </a:cubicBezTo>
                  <a:cubicBezTo>
                    <a:pt x="21258" y="5479"/>
                    <a:pt x="20686" y="4988"/>
                    <a:pt x="20441" y="4252"/>
                  </a:cubicBezTo>
                  <a:cubicBezTo>
                    <a:pt x="19541" y="5315"/>
                    <a:pt x="19051" y="6051"/>
                    <a:pt x="19051" y="6051"/>
                  </a:cubicBezTo>
                  <a:cubicBezTo>
                    <a:pt x="19051" y="6051"/>
                    <a:pt x="20195" y="1391"/>
                    <a:pt x="1717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"/>
          <p:cNvGrpSpPr/>
          <p:nvPr/>
        </p:nvGrpSpPr>
        <p:grpSpPr>
          <a:xfrm rot="2700000">
            <a:off x="7343423" y="3271085"/>
            <a:ext cx="1153899" cy="1189034"/>
            <a:chOff x="4220089" y="643557"/>
            <a:chExt cx="3663806" cy="3775365"/>
          </a:xfrm>
        </p:grpSpPr>
        <p:sp>
          <p:nvSpPr>
            <p:cNvPr id="267" name="Google Shape;267;p3"/>
            <p:cNvSpPr/>
            <p:nvPr/>
          </p:nvSpPr>
          <p:spPr>
            <a:xfrm>
              <a:off x="4326829" y="765725"/>
              <a:ext cx="3487217" cy="3653196"/>
            </a:xfrm>
            <a:custGeom>
              <a:avLst/>
              <a:gdLst/>
              <a:ahLst/>
              <a:cxnLst/>
              <a:rect l="l" t="t" r="r" b="b"/>
              <a:pathLst>
                <a:path w="146923" h="153916" extrusionOk="0">
                  <a:moveTo>
                    <a:pt x="50274" y="21770"/>
                  </a:moveTo>
                  <a:lnTo>
                    <a:pt x="50274" y="21770"/>
                  </a:lnTo>
                  <a:cubicBezTo>
                    <a:pt x="50160" y="22029"/>
                    <a:pt x="50054" y="22293"/>
                    <a:pt x="49955" y="22564"/>
                  </a:cubicBezTo>
                  <a:cubicBezTo>
                    <a:pt x="49301" y="24200"/>
                    <a:pt x="48811" y="25835"/>
                    <a:pt x="48402" y="27552"/>
                  </a:cubicBezTo>
                  <a:cubicBezTo>
                    <a:pt x="48795" y="25536"/>
                    <a:pt x="49425" y="23609"/>
                    <a:pt x="50274" y="21770"/>
                  </a:cubicBezTo>
                  <a:close/>
                  <a:moveTo>
                    <a:pt x="64263" y="42759"/>
                  </a:moveTo>
                  <a:lnTo>
                    <a:pt x="64018" y="43086"/>
                  </a:lnTo>
                  <a:cubicBezTo>
                    <a:pt x="63936" y="43168"/>
                    <a:pt x="63854" y="43250"/>
                    <a:pt x="63773" y="43413"/>
                  </a:cubicBezTo>
                  <a:cubicBezTo>
                    <a:pt x="63527" y="43250"/>
                    <a:pt x="63364" y="43086"/>
                    <a:pt x="63119" y="43004"/>
                  </a:cubicBezTo>
                  <a:lnTo>
                    <a:pt x="63446" y="42923"/>
                  </a:lnTo>
                  <a:lnTo>
                    <a:pt x="63773" y="42923"/>
                  </a:lnTo>
                  <a:lnTo>
                    <a:pt x="64263" y="42759"/>
                  </a:lnTo>
                  <a:close/>
                  <a:moveTo>
                    <a:pt x="111439" y="41696"/>
                  </a:moveTo>
                  <a:lnTo>
                    <a:pt x="111439" y="41696"/>
                  </a:lnTo>
                  <a:cubicBezTo>
                    <a:pt x="113483" y="42514"/>
                    <a:pt x="115445" y="43577"/>
                    <a:pt x="117243" y="44803"/>
                  </a:cubicBezTo>
                  <a:cubicBezTo>
                    <a:pt x="115363" y="43658"/>
                    <a:pt x="113483" y="42595"/>
                    <a:pt x="111439" y="41696"/>
                  </a:cubicBezTo>
                  <a:close/>
                  <a:moveTo>
                    <a:pt x="42025" y="47174"/>
                  </a:moveTo>
                  <a:lnTo>
                    <a:pt x="42025" y="47174"/>
                  </a:lnTo>
                  <a:cubicBezTo>
                    <a:pt x="42270" y="47910"/>
                    <a:pt x="42515" y="48482"/>
                    <a:pt x="42597" y="49136"/>
                  </a:cubicBezTo>
                  <a:lnTo>
                    <a:pt x="42515" y="49136"/>
                  </a:lnTo>
                  <a:cubicBezTo>
                    <a:pt x="42433" y="48891"/>
                    <a:pt x="42352" y="48727"/>
                    <a:pt x="42352" y="48564"/>
                  </a:cubicBezTo>
                  <a:lnTo>
                    <a:pt x="42025" y="47174"/>
                  </a:lnTo>
                  <a:close/>
                  <a:moveTo>
                    <a:pt x="27144" y="36300"/>
                  </a:moveTo>
                  <a:cubicBezTo>
                    <a:pt x="27471" y="36300"/>
                    <a:pt x="27717" y="36300"/>
                    <a:pt x="28044" y="36382"/>
                  </a:cubicBezTo>
                  <a:cubicBezTo>
                    <a:pt x="31968" y="37199"/>
                    <a:pt x="35566" y="39080"/>
                    <a:pt x="38591" y="41778"/>
                  </a:cubicBezTo>
                  <a:cubicBezTo>
                    <a:pt x="39081" y="42187"/>
                    <a:pt x="39490" y="42595"/>
                    <a:pt x="39899" y="43086"/>
                  </a:cubicBezTo>
                  <a:lnTo>
                    <a:pt x="39899" y="43168"/>
                  </a:lnTo>
                  <a:cubicBezTo>
                    <a:pt x="40144" y="44885"/>
                    <a:pt x="40389" y="46029"/>
                    <a:pt x="40389" y="46029"/>
                  </a:cubicBezTo>
                  <a:cubicBezTo>
                    <a:pt x="40389" y="46029"/>
                    <a:pt x="40635" y="47174"/>
                    <a:pt x="41043" y="48891"/>
                  </a:cubicBezTo>
                  <a:lnTo>
                    <a:pt x="41207" y="49218"/>
                  </a:lnTo>
                  <a:lnTo>
                    <a:pt x="40716" y="49300"/>
                  </a:lnTo>
                  <a:lnTo>
                    <a:pt x="40144" y="49463"/>
                  </a:lnTo>
                  <a:lnTo>
                    <a:pt x="39899" y="49463"/>
                  </a:lnTo>
                  <a:lnTo>
                    <a:pt x="39081" y="49709"/>
                  </a:lnTo>
                  <a:cubicBezTo>
                    <a:pt x="38427" y="49954"/>
                    <a:pt x="37691" y="50199"/>
                    <a:pt x="37037" y="50526"/>
                  </a:cubicBezTo>
                  <a:cubicBezTo>
                    <a:pt x="36138" y="50935"/>
                    <a:pt x="35320" y="51344"/>
                    <a:pt x="34503" y="51834"/>
                  </a:cubicBezTo>
                  <a:cubicBezTo>
                    <a:pt x="34911" y="50853"/>
                    <a:pt x="35157" y="49709"/>
                    <a:pt x="35157" y="48646"/>
                  </a:cubicBezTo>
                  <a:cubicBezTo>
                    <a:pt x="35320" y="46520"/>
                    <a:pt x="34830" y="44394"/>
                    <a:pt x="33685" y="42595"/>
                  </a:cubicBezTo>
                  <a:cubicBezTo>
                    <a:pt x="32459" y="40797"/>
                    <a:pt x="30823" y="39243"/>
                    <a:pt x="28943" y="38099"/>
                  </a:cubicBezTo>
                  <a:cubicBezTo>
                    <a:pt x="27717" y="37363"/>
                    <a:pt x="26408" y="36791"/>
                    <a:pt x="25100" y="36464"/>
                  </a:cubicBezTo>
                  <a:cubicBezTo>
                    <a:pt x="25427" y="36382"/>
                    <a:pt x="25754" y="36300"/>
                    <a:pt x="26163" y="36300"/>
                  </a:cubicBezTo>
                  <a:close/>
                  <a:moveTo>
                    <a:pt x="21012" y="38753"/>
                  </a:moveTo>
                  <a:cubicBezTo>
                    <a:pt x="23220" y="38998"/>
                    <a:pt x="25346" y="39734"/>
                    <a:pt x="27144" y="40960"/>
                  </a:cubicBezTo>
                  <a:cubicBezTo>
                    <a:pt x="28616" y="41860"/>
                    <a:pt x="29842" y="43004"/>
                    <a:pt x="30742" y="44476"/>
                  </a:cubicBezTo>
                  <a:cubicBezTo>
                    <a:pt x="31968" y="46765"/>
                    <a:pt x="31886" y="49545"/>
                    <a:pt x="30415" y="51753"/>
                  </a:cubicBezTo>
                  <a:cubicBezTo>
                    <a:pt x="30169" y="52161"/>
                    <a:pt x="29842" y="52488"/>
                    <a:pt x="29515" y="52815"/>
                  </a:cubicBezTo>
                  <a:cubicBezTo>
                    <a:pt x="29188" y="53142"/>
                    <a:pt x="28861" y="53388"/>
                    <a:pt x="28534" y="53551"/>
                  </a:cubicBezTo>
                  <a:cubicBezTo>
                    <a:pt x="28289" y="53796"/>
                    <a:pt x="28044" y="53878"/>
                    <a:pt x="27798" y="53960"/>
                  </a:cubicBezTo>
                  <a:lnTo>
                    <a:pt x="27144" y="54205"/>
                  </a:lnTo>
                  <a:cubicBezTo>
                    <a:pt x="27063" y="54287"/>
                    <a:pt x="26981" y="54287"/>
                    <a:pt x="26899" y="54287"/>
                  </a:cubicBezTo>
                  <a:lnTo>
                    <a:pt x="26572" y="54287"/>
                  </a:lnTo>
                  <a:lnTo>
                    <a:pt x="26000" y="54369"/>
                  </a:lnTo>
                  <a:cubicBezTo>
                    <a:pt x="25877" y="54410"/>
                    <a:pt x="25754" y="54430"/>
                    <a:pt x="25632" y="54430"/>
                  </a:cubicBezTo>
                  <a:cubicBezTo>
                    <a:pt x="25509" y="54430"/>
                    <a:pt x="25386" y="54410"/>
                    <a:pt x="25264" y="54369"/>
                  </a:cubicBezTo>
                  <a:cubicBezTo>
                    <a:pt x="25100" y="54410"/>
                    <a:pt x="24916" y="54430"/>
                    <a:pt x="24732" y="54430"/>
                  </a:cubicBezTo>
                  <a:cubicBezTo>
                    <a:pt x="24548" y="54430"/>
                    <a:pt x="24364" y="54410"/>
                    <a:pt x="24201" y="54369"/>
                  </a:cubicBezTo>
                  <a:lnTo>
                    <a:pt x="23629" y="54287"/>
                  </a:lnTo>
                  <a:lnTo>
                    <a:pt x="23302" y="54287"/>
                  </a:lnTo>
                  <a:lnTo>
                    <a:pt x="23056" y="54205"/>
                  </a:lnTo>
                  <a:lnTo>
                    <a:pt x="22484" y="54042"/>
                  </a:lnTo>
                  <a:cubicBezTo>
                    <a:pt x="22320" y="53878"/>
                    <a:pt x="22157" y="53796"/>
                    <a:pt x="21912" y="53633"/>
                  </a:cubicBezTo>
                  <a:cubicBezTo>
                    <a:pt x="21012" y="52897"/>
                    <a:pt x="20358" y="51998"/>
                    <a:pt x="19868" y="50935"/>
                  </a:cubicBezTo>
                  <a:cubicBezTo>
                    <a:pt x="18723" y="47828"/>
                    <a:pt x="18641" y="44394"/>
                    <a:pt x="19622" y="41287"/>
                  </a:cubicBezTo>
                  <a:cubicBezTo>
                    <a:pt x="19786" y="40879"/>
                    <a:pt x="19949" y="40470"/>
                    <a:pt x="20113" y="40061"/>
                  </a:cubicBezTo>
                  <a:cubicBezTo>
                    <a:pt x="20277" y="39734"/>
                    <a:pt x="20522" y="39325"/>
                    <a:pt x="20767" y="39080"/>
                  </a:cubicBezTo>
                  <a:cubicBezTo>
                    <a:pt x="20849" y="38916"/>
                    <a:pt x="20931" y="38835"/>
                    <a:pt x="21012" y="38753"/>
                  </a:cubicBezTo>
                  <a:close/>
                  <a:moveTo>
                    <a:pt x="10786" y="135103"/>
                  </a:moveTo>
                  <a:lnTo>
                    <a:pt x="10786" y="135103"/>
                  </a:lnTo>
                  <a:cubicBezTo>
                    <a:pt x="11742" y="136613"/>
                    <a:pt x="12700" y="138044"/>
                    <a:pt x="13736" y="139399"/>
                  </a:cubicBezTo>
                  <a:cubicBezTo>
                    <a:pt x="14063" y="139889"/>
                    <a:pt x="14390" y="140298"/>
                    <a:pt x="14635" y="140625"/>
                  </a:cubicBezTo>
                  <a:cubicBezTo>
                    <a:pt x="15616" y="141770"/>
                    <a:pt x="16597" y="142914"/>
                    <a:pt x="17578" y="143977"/>
                  </a:cubicBezTo>
                  <a:lnTo>
                    <a:pt x="17742" y="144059"/>
                  </a:lnTo>
                  <a:cubicBezTo>
                    <a:pt x="17987" y="144304"/>
                    <a:pt x="18314" y="144631"/>
                    <a:pt x="18641" y="144958"/>
                  </a:cubicBezTo>
                  <a:lnTo>
                    <a:pt x="18723" y="145040"/>
                  </a:lnTo>
                  <a:cubicBezTo>
                    <a:pt x="19377" y="145694"/>
                    <a:pt x="20113" y="146266"/>
                    <a:pt x="20849" y="146839"/>
                  </a:cubicBezTo>
                  <a:cubicBezTo>
                    <a:pt x="21176" y="147084"/>
                    <a:pt x="21503" y="147329"/>
                    <a:pt x="21830" y="147574"/>
                  </a:cubicBezTo>
                  <a:lnTo>
                    <a:pt x="22075" y="147656"/>
                  </a:lnTo>
                  <a:cubicBezTo>
                    <a:pt x="22320" y="147902"/>
                    <a:pt x="22648" y="148065"/>
                    <a:pt x="22975" y="148310"/>
                  </a:cubicBezTo>
                  <a:lnTo>
                    <a:pt x="23138" y="148392"/>
                  </a:lnTo>
                  <a:cubicBezTo>
                    <a:pt x="23874" y="148801"/>
                    <a:pt x="24528" y="149210"/>
                    <a:pt x="25346" y="149618"/>
                  </a:cubicBezTo>
                  <a:lnTo>
                    <a:pt x="25427" y="149700"/>
                  </a:lnTo>
                  <a:cubicBezTo>
                    <a:pt x="25754" y="149782"/>
                    <a:pt x="26081" y="149945"/>
                    <a:pt x="26408" y="150109"/>
                  </a:cubicBezTo>
                  <a:lnTo>
                    <a:pt x="26654" y="150191"/>
                  </a:lnTo>
                  <a:lnTo>
                    <a:pt x="27553" y="150518"/>
                  </a:lnTo>
                  <a:lnTo>
                    <a:pt x="27798" y="150600"/>
                  </a:lnTo>
                  <a:cubicBezTo>
                    <a:pt x="28534" y="150845"/>
                    <a:pt x="29270" y="151008"/>
                    <a:pt x="30006" y="151172"/>
                  </a:cubicBezTo>
                  <a:lnTo>
                    <a:pt x="30251" y="151172"/>
                  </a:lnTo>
                  <a:cubicBezTo>
                    <a:pt x="30578" y="151172"/>
                    <a:pt x="30905" y="151335"/>
                    <a:pt x="31151" y="151335"/>
                  </a:cubicBezTo>
                  <a:lnTo>
                    <a:pt x="31478" y="151335"/>
                  </a:lnTo>
                  <a:lnTo>
                    <a:pt x="32377" y="151417"/>
                  </a:lnTo>
                  <a:lnTo>
                    <a:pt x="33767" y="151417"/>
                  </a:lnTo>
                  <a:cubicBezTo>
                    <a:pt x="34176" y="151417"/>
                    <a:pt x="34584" y="151417"/>
                    <a:pt x="34993" y="151335"/>
                  </a:cubicBezTo>
                  <a:lnTo>
                    <a:pt x="35239" y="151335"/>
                  </a:lnTo>
                  <a:lnTo>
                    <a:pt x="36138" y="151254"/>
                  </a:lnTo>
                  <a:lnTo>
                    <a:pt x="36465" y="151172"/>
                  </a:lnTo>
                  <a:cubicBezTo>
                    <a:pt x="36792" y="151090"/>
                    <a:pt x="37037" y="151008"/>
                    <a:pt x="37283" y="150927"/>
                  </a:cubicBezTo>
                  <a:lnTo>
                    <a:pt x="37691" y="150845"/>
                  </a:lnTo>
                  <a:cubicBezTo>
                    <a:pt x="38018" y="150763"/>
                    <a:pt x="38427" y="150681"/>
                    <a:pt x="38836" y="150518"/>
                  </a:cubicBezTo>
                  <a:cubicBezTo>
                    <a:pt x="38918" y="150600"/>
                    <a:pt x="38999" y="150681"/>
                    <a:pt x="39081" y="150763"/>
                  </a:cubicBezTo>
                  <a:lnTo>
                    <a:pt x="38754" y="150927"/>
                  </a:lnTo>
                  <a:cubicBezTo>
                    <a:pt x="38264" y="151090"/>
                    <a:pt x="37528" y="151172"/>
                    <a:pt x="36710" y="151335"/>
                  </a:cubicBezTo>
                  <a:cubicBezTo>
                    <a:pt x="35605" y="151520"/>
                    <a:pt x="34484" y="151604"/>
                    <a:pt x="33368" y="151604"/>
                  </a:cubicBezTo>
                  <a:cubicBezTo>
                    <a:pt x="32007" y="151604"/>
                    <a:pt x="30655" y="151478"/>
                    <a:pt x="29352" y="151254"/>
                  </a:cubicBezTo>
                  <a:cubicBezTo>
                    <a:pt x="25918" y="150518"/>
                    <a:pt x="22811" y="148964"/>
                    <a:pt x="20113" y="146675"/>
                  </a:cubicBezTo>
                  <a:cubicBezTo>
                    <a:pt x="17088" y="144141"/>
                    <a:pt x="14390" y="141115"/>
                    <a:pt x="12346" y="137682"/>
                  </a:cubicBezTo>
                  <a:cubicBezTo>
                    <a:pt x="11799" y="136822"/>
                    <a:pt x="11327" y="135963"/>
                    <a:pt x="10786" y="135103"/>
                  </a:cubicBezTo>
                  <a:close/>
                  <a:moveTo>
                    <a:pt x="96548" y="1"/>
                  </a:moveTo>
                  <a:cubicBezTo>
                    <a:pt x="87570" y="1"/>
                    <a:pt x="78408" y="12426"/>
                    <a:pt x="78408" y="12426"/>
                  </a:cubicBezTo>
                  <a:cubicBezTo>
                    <a:pt x="78408" y="12426"/>
                    <a:pt x="78408" y="12426"/>
                    <a:pt x="78408" y="12345"/>
                  </a:cubicBezTo>
                  <a:cubicBezTo>
                    <a:pt x="78408" y="12263"/>
                    <a:pt x="78408" y="12263"/>
                    <a:pt x="78408" y="12181"/>
                  </a:cubicBezTo>
                  <a:cubicBezTo>
                    <a:pt x="78408" y="12181"/>
                    <a:pt x="78408" y="12099"/>
                    <a:pt x="78408" y="12099"/>
                  </a:cubicBezTo>
                  <a:lnTo>
                    <a:pt x="78408" y="11936"/>
                  </a:lnTo>
                  <a:lnTo>
                    <a:pt x="78408" y="11772"/>
                  </a:lnTo>
                  <a:lnTo>
                    <a:pt x="78408" y="11609"/>
                  </a:lnTo>
                  <a:cubicBezTo>
                    <a:pt x="78408" y="11282"/>
                    <a:pt x="78489" y="10955"/>
                    <a:pt x="78489" y="10546"/>
                  </a:cubicBezTo>
                  <a:lnTo>
                    <a:pt x="78489" y="10382"/>
                  </a:lnTo>
                  <a:lnTo>
                    <a:pt x="78489" y="10055"/>
                  </a:lnTo>
                  <a:lnTo>
                    <a:pt x="78489" y="9810"/>
                  </a:lnTo>
                  <a:lnTo>
                    <a:pt x="78489" y="9483"/>
                  </a:lnTo>
                  <a:lnTo>
                    <a:pt x="78489" y="9238"/>
                  </a:lnTo>
                  <a:cubicBezTo>
                    <a:pt x="78489" y="9156"/>
                    <a:pt x="78489" y="9074"/>
                    <a:pt x="78408" y="8911"/>
                  </a:cubicBezTo>
                  <a:cubicBezTo>
                    <a:pt x="78326" y="8829"/>
                    <a:pt x="78408" y="8829"/>
                    <a:pt x="78408" y="8747"/>
                  </a:cubicBezTo>
                  <a:cubicBezTo>
                    <a:pt x="78326" y="8502"/>
                    <a:pt x="78244" y="8257"/>
                    <a:pt x="78162" y="8093"/>
                  </a:cubicBezTo>
                  <a:cubicBezTo>
                    <a:pt x="78162" y="8011"/>
                    <a:pt x="78081" y="7929"/>
                    <a:pt x="78081" y="7929"/>
                  </a:cubicBezTo>
                  <a:cubicBezTo>
                    <a:pt x="78081" y="7766"/>
                    <a:pt x="77917" y="7684"/>
                    <a:pt x="77917" y="7602"/>
                  </a:cubicBezTo>
                  <a:lnTo>
                    <a:pt x="77754" y="7357"/>
                  </a:lnTo>
                  <a:cubicBezTo>
                    <a:pt x="77672" y="7275"/>
                    <a:pt x="77590" y="7194"/>
                    <a:pt x="77508" y="7112"/>
                  </a:cubicBezTo>
                  <a:lnTo>
                    <a:pt x="77345" y="6948"/>
                  </a:lnTo>
                  <a:lnTo>
                    <a:pt x="77099" y="6703"/>
                  </a:lnTo>
                  <a:lnTo>
                    <a:pt x="76772" y="6540"/>
                  </a:lnTo>
                  <a:cubicBezTo>
                    <a:pt x="76691" y="6458"/>
                    <a:pt x="76609" y="6458"/>
                    <a:pt x="76445" y="6376"/>
                  </a:cubicBezTo>
                  <a:cubicBezTo>
                    <a:pt x="75883" y="6126"/>
                    <a:pt x="75273" y="6020"/>
                    <a:pt x="74652" y="6020"/>
                  </a:cubicBezTo>
                  <a:cubicBezTo>
                    <a:pt x="74460" y="6020"/>
                    <a:pt x="74267" y="6030"/>
                    <a:pt x="74074" y="6049"/>
                  </a:cubicBezTo>
                  <a:lnTo>
                    <a:pt x="73747" y="6049"/>
                  </a:lnTo>
                  <a:cubicBezTo>
                    <a:pt x="73584" y="6049"/>
                    <a:pt x="73420" y="6049"/>
                    <a:pt x="73257" y="6131"/>
                  </a:cubicBezTo>
                  <a:cubicBezTo>
                    <a:pt x="67534" y="7521"/>
                    <a:pt x="65980" y="23218"/>
                    <a:pt x="65817" y="24608"/>
                  </a:cubicBezTo>
                  <a:cubicBezTo>
                    <a:pt x="65750" y="24074"/>
                    <a:pt x="65246" y="19391"/>
                    <a:pt x="62745" y="19391"/>
                  </a:cubicBezTo>
                  <a:cubicBezTo>
                    <a:pt x="62185" y="19391"/>
                    <a:pt x="61525" y="19625"/>
                    <a:pt x="60748" y="20193"/>
                  </a:cubicBezTo>
                  <a:cubicBezTo>
                    <a:pt x="60584" y="20357"/>
                    <a:pt x="60420" y="20520"/>
                    <a:pt x="60339" y="20684"/>
                  </a:cubicBezTo>
                  <a:cubicBezTo>
                    <a:pt x="60257" y="20684"/>
                    <a:pt x="60257" y="20766"/>
                    <a:pt x="60257" y="20766"/>
                  </a:cubicBezTo>
                  <a:cubicBezTo>
                    <a:pt x="60093" y="20929"/>
                    <a:pt x="59930" y="21175"/>
                    <a:pt x="59848" y="21420"/>
                  </a:cubicBezTo>
                  <a:cubicBezTo>
                    <a:pt x="57395" y="25917"/>
                    <a:pt x="59521" y="38426"/>
                    <a:pt x="60257" y="41941"/>
                  </a:cubicBezTo>
                  <a:cubicBezTo>
                    <a:pt x="59848" y="41860"/>
                    <a:pt x="59439" y="41778"/>
                    <a:pt x="58949" y="41696"/>
                  </a:cubicBezTo>
                  <a:cubicBezTo>
                    <a:pt x="58576" y="41652"/>
                    <a:pt x="58210" y="41632"/>
                    <a:pt x="57846" y="41632"/>
                  </a:cubicBezTo>
                  <a:cubicBezTo>
                    <a:pt x="56852" y="41632"/>
                    <a:pt x="55878" y="41784"/>
                    <a:pt x="54861" y="42023"/>
                  </a:cubicBezTo>
                  <a:cubicBezTo>
                    <a:pt x="54452" y="42187"/>
                    <a:pt x="54043" y="42268"/>
                    <a:pt x="53634" y="42432"/>
                  </a:cubicBezTo>
                  <a:lnTo>
                    <a:pt x="53144" y="42677"/>
                  </a:lnTo>
                  <a:lnTo>
                    <a:pt x="52735" y="42923"/>
                  </a:lnTo>
                  <a:lnTo>
                    <a:pt x="52245" y="43168"/>
                  </a:lnTo>
                  <a:lnTo>
                    <a:pt x="51999" y="42923"/>
                  </a:lnTo>
                  <a:cubicBezTo>
                    <a:pt x="51018" y="41696"/>
                    <a:pt x="50119" y="40306"/>
                    <a:pt x="49546" y="38835"/>
                  </a:cubicBezTo>
                  <a:lnTo>
                    <a:pt x="49546" y="38753"/>
                  </a:lnTo>
                  <a:cubicBezTo>
                    <a:pt x="49383" y="37853"/>
                    <a:pt x="49383" y="37281"/>
                    <a:pt x="49383" y="37281"/>
                  </a:cubicBezTo>
                  <a:cubicBezTo>
                    <a:pt x="49383" y="37281"/>
                    <a:pt x="49383" y="37036"/>
                    <a:pt x="49301" y="36545"/>
                  </a:cubicBezTo>
                  <a:cubicBezTo>
                    <a:pt x="49138" y="36055"/>
                    <a:pt x="49138" y="35401"/>
                    <a:pt x="49138" y="34583"/>
                  </a:cubicBezTo>
                  <a:cubicBezTo>
                    <a:pt x="48974" y="32539"/>
                    <a:pt x="48974" y="30577"/>
                    <a:pt x="49219" y="28615"/>
                  </a:cubicBezTo>
                  <a:cubicBezTo>
                    <a:pt x="49465" y="26571"/>
                    <a:pt x="49873" y="24608"/>
                    <a:pt x="50446" y="22728"/>
                  </a:cubicBezTo>
                  <a:cubicBezTo>
                    <a:pt x="50773" y="21829"/>
                    <a:pt x="51018" y="20929"/>
                    <a:pt x="51182" y="20030"/>
                  </a:cubicBezTo>
                  <a:lnTo>
                    <a:pt x="51182" y="20030"/>
                  </a:lnTo>
                  <a:cubicBezTo>
                    <a:pt x="51037" y="20272"/>
                    <a:pt x="50899" y="20513"/>
                    <a:pt x="50768" y="20757"/>
                  </a:cubicBezTo>
                  <a:lnTo>
                    <a:pt x="50768" y="20757"/>
                  </a:lnTo>
                  <a:cubicBezTo>
                    <a:pt x="51212" y="19895"/>
                    <a:pt x="51705" y="19053"/>
                    <a:pt x="52245" y="18231"/>
                  </a:cubicBezTo>
                  <a:lnTo>
                    <a:pt x="52245" y="18231"/>
                  </a:lnTo>
                  <a:cubicBezTo>
                    <a:pt x="47748" y="18967"/>
                    <a:pt x="43823" y="21747"/>
                    <a:pt x="41616" y="25671"/>
                  </a:cubicBezTo>
                  <a:cubicBezTo>
                    <a:pt x="41289" y="26489"/>
                    <a:pt x="40962" y="27388"/>
                    <a:pt x="40716" y="28288"/>
                  </a:cubicBezTo>
                  <a:lnTo>
                    <a:pt x="40716" y="28369"/>
                  </a:lnTo>
                  <a:cubicBezTo>
                    <a:pt x="40471" y="29023"/>
                    <a:pt x="40308" y="29759"/>
                    <a:pt x="40144" y="30413"/>
                  </a:cubicBezTo>
                  <a:cubicBezTo>
                    <a:pt x="39735" y="32539"/>
                    <a:pt x="39572" y="34665"/>
                    <a:pt x="39572" y="36791"/>
                  </a:cubicBezTo>
                  <a:cubicBezTo>
                    <a:pt x="39572" y="37853"/>
                    <a:pt x="39572" y="38835"/>
                    <a:pt x="39654" y="39816"/>
                  </a:cubicBezTo>
                  <a:cubicBezTo>
                    <a:pt x="38999" y="39162"/>
                    <a:pt x="38345" y="38589"/>
                    <a:pt x="37610" y="38099"/>
                  </a:cubicBezTo>
                  <a:cubicBezTo>
                    <a:pt x="36792" y="37445"/>
                    <a:pt x="35811" y="36791"/>
                    <a:pt x="34911" y="36218"/>
                  </a:cubicBezTo>
                  <a:cubicBezTo>
                    <a:pt x="32949" y="34992"/>
                    <a:pt x="30742" y="34174"/>
                    <a:pt x="28534" y="33684"/>
                  </a:cubicBezTo>
                  <a:cubicBezTo>
                    <a:pt x="27809" y="33539"/>
                    <a:pt x="27077" y="33465"/>
                    <a:pt x="26348" y="33465"/>
                  </a:cubicBezTo>
                  <a:cubicBezTo>
                    <a:pt x="24611" y="33465"/>
                    <a:pt x="22894" y="33883"/>
                    <a:pt x="21339" y="34747"/>
                  </a:cubicBezTo>
                  <a:cubicBezTo>
                    <a:pt x="20931" y="34910"/>
                    <a:pt x="20522" y="35155"/>
                    <a:pt x="20195" y="35482"/>
                  </a:cubicBezTo>
                  <a:lnTo>
                    <a:pt x="19868" y="35646"/>
                  </a:lnTo>
                  <a:cubicBezTo>
                    <a:pt x="18478" y="35646"/>
                    <a:pt x="17006" y="35809"/>
                    <a:pt x="15616" y="36218"/>
                  </a:cubicBezTo>
                  <a:cubicBezTo>
                    <a:pt x="11119" y="37281"/>
                    <a:pt x="7277" y="40061"/>
                    <a:pt x="4824" y="43904"/>
                  </a:cubicBezTo>
                  <a:cubicBezTo>
                    <a:pt x="2698" y="47174"/>
                    <a:pt x="1390" y="50853"/>
                    <a:pt x="981" y="54614"/>
                  </a:cubicBezTo>
                  <a:cubicBezTo>
                    <a:pt x="654" y="57230"/>
                    <a:pt x="654" y="59928"/>
                    <a:pt x="899" y="62545"/>
                  </a:cubicBezTo>
                  <a:cubicBezTo>
                    <a:pt x="899" y="63608"/>
                    <a:pt x="1145" y="64589"/>
                    <a:pt x="1554" y="65488"/>
                  </a:cubicBezTo>
                  <a:cubicBezTo>
                    <a:pt x="1717" y="65488"/>
                    <a:pt x="1635" y="64425"/>
                    <a:pt x="1717" y="62545"/>
                  </a:cubicBezTo>
                  <a:cubicBezTo>
                    <a:pt x="1717" y="60010"/>
                    <a:pt x="1962" y="57394"/>
                    <a:pt x="2453" y="54859"/>
                  </a:cubicBezTo>
                  <a:cubicBezTo>
                    <a:pt x="3107" y="51425"/>
                    <a:pt x="4497" y="48073"/>
                    <a:pt x="6541" y="45130"/>
                  </a:cubicBezTo>
                  <a:cubicBezTo>
                    <a:pt x="7686" y="43577"/>
                    <a:pt x="9157" y="42187"/>
                    <a:pt x="10792" y="41124"/>
                  </a:cubicBezTo>
                  <a:cubicBezTo>
                    <a:pt x="12428" y="39979"/>
                    <a:pt x="14226" y="39243"/>
                    <a:pt x="16189" y="38835"/>
                  </a:cubicBezTo>
                  <a:cubicBezTo>
                    <a:pt x="16597" y="38753"/>
                    <a:pt x="17006" y="38671"/>
                    <a:pt x="17333" y="38589"/>
                  </a:cubicBezTo>
                  <a:lnTo>
                    <a:pt x="17333" y="38589"/>
                  </a:lnTo>
                  <a:cubicBezTo>
                    <a:pt x="17088" y="39080"/>
                    <a:pt x="16843" y="39652"/>
                    <a:pt x="16679" y="40143"/>
                  </a:cubicBezTo>
                  <a:cubicBezTo>
                    <a:pt x="15943" y="42187"/>
                    <a:pt x="15616" y="44312"/>
                    <a:pt x="15698" y="46438"/>
                  </a:cubicBezTo>
                  <a:cubicBezTo>
                    <a:pt x="15616" y="48400"/>
                    <a:pt x="16025" y="50363"/>
                    <a:pt x="16679" y="52243"/>
                  </a:cubicBezTo>
                  <a:cubicBezTo>
                    <a:pt x="17333" y="53878"/>
                    <a:pt x="18314" y="55432"/>
                    <a:pt x="19786" y="56576"/>
                  </a:cubicBezTo>
                  <a:cubicBezTo>
                    <a:pt x="20113" y="56822"/>
                    <a:pt x="20440" y="57067"/>
                    <a:pt x="20767" y="57312"/>
                  </a:cubicBezTo>
                  <a:cubicBezTo>
                    <a:pt x="21094" y="57476"/>
                    <a:pt x="21503" y="57557"/>
                    <a:pt x="21830" y="57721"/>
                  </a:cubicBezTo>
                  <a:lnTo>
                    <a:pt x="22402" y="57966"/>
                  </a:lnTo>
                  <a:lnTo>
                    <a:pt x="22893" y="58048"/>
                  </a:lnTo>
                  <a:lnTo>
                    <a:pt x="23710" y="58212"/>
                  </a:lnTo>
                  <a:cubicBezTo>
                    <a:pt x="24201" y="58293"/>
                    <a:pt x="24773" y="58293"/>
                    <a:pt x="25264" y="58293"/>
                  </a:cubicBezTo>
                  <a:cubicBezTo>
                    <a:pt x="25427" y="58334"/>
                    <a:pt x="25611" y="58355"/>
                    <a:pt x="25805" y="58355"/>
                  </a:cubicBezTo>
                  <a:cubicBezTo>
                    <a:pt x="26000" y="58355"/>
                    <a:pt x="26204" y="58334"/>
                    <a:pt x="26408" y="58293"/>
                  </a:cubicBezTo>
                  <a:lnTo>
                    <a:pt x="27308" y="58130"/>
                  </a:lnTo>
                  <a:cubicBezTo>
                    <a:pt x="27635" y="58130"/>
                    <a:pt x="27962" y="58048"/>
                    <a:pt x="28289" y="57884"/>
                  </a:cubicBezTo>
                  <a:lnTo>
                    <a:pt x="28371" y="57884"/>
                  </a:lnTo>
                  <a:cubicBezTo>
                    <a:pt x="28044" y="58375"/>
                    <a:pt x="27717" y="58947"/>
                    <a:pt x="27471" y="59520"/>
                  </a:cubicBezTo>
                  <a:cubicBezTo>
                    <a:pt x="27144" y="60255"/>
                    <a:pt x="26817" y="60991"/>
                    <a:pt x="26654" y="61482"/>
                  </a:cubicBezTo>
                  <a:cubicBezTo>
                    <a:pt x="26572" y="61645"/>
                    <a:pt x="26572" y="61809"/>
                    <a:pt x="26490" y="61891"/>
                  </a:cubicBezTo>
                  <a:lnTo>
                    <a:pt x="26327" y="62136"/>
                  </a:lnTo>
                  <a:cubicBezTo>
                    <a:pt x="22811" y="62218"/>
                    <a:pt x="19377" y="63199"/>
                    <a:pt x="16270" y="64916"/>
                  </a:cubicBezTo>
                  <a:cubicBezTo>
                    <a:pt x="12673" y="67123"/>
                    <a:pt x="9566" y="70230"/>
                    <a:pt x="7358" y="73828"/>
                  </a:cubicBezTo>
                  <a:cubicBezTo>
                    <a:pt x="2862" y="81268"/>
                    <a:pt x="1063" y="89852"/>
                    <a:pt x="409" y="96148"/>
                  </a:cubicBezTo>
                  <a:cubicBezTo>
                    <a:pt x="164" y="98682"/>
                    <a:pt x="0" y="101299"/>
                    <a:pt x="0" y="103833"/>
                  </a:cubicBezTo>
                  <a:lnTo>
                    <a:pt x="0" y="106777"/>
                  </a:lnTo>
                  <a:lnTo>
                    <a:pt x="0" y="107512"/>
                  </a:lnTo>
                  <a:cubicBezTo>
                    <a:pt x="0" y="108003"/>
                    <a:pt x="82" y="108821"/>
                    <a:pt x="164" y="109720"/>
                  </a:cubicBezTo>
                  <a:cubicBezTo>
                    <a:pt x="409" y="112254"/>
                    <a:pt x="818" y="114871"/>
                    <a:pt x="1308" y="117324"/>
                  </a:cubicBezTo>
                  <a:cubicBezTo>
                    <a:pt x="3025" y="125009"/>
                    <a:pt x="6050" y="132285"/>
                    <a:pt x="10465" y="138826"/>
                  </a:cubicBezTo>
                  <a:cubicBezTo>
                    <a:pt x="12755" y="142342"/>
                    <a:pt x="15616" y="145449"/>
                    <a:pt x="18968" y="147983"/>
                  </a:cubicBezTo>
                  <a:cubicBezTo>
                    <a:pt x="21912" y="150273"/>
                    <a:pt x="25346" y="151744"/>
                    <a:pt x="29025" y="152317"/>
                  </a:cubicBezTo>
                  <a:cubicBezTo>
                    <a:pt x="29954" y="152466"/>
                    <a:pt x="30895" y="152539"/>
                    <a:pt x="31838" y="152539"/>
                  </a:cubicBezTo>
                  <a:cubicBezTo>
                    <a:pt x="33467" y="152539"/>
                    <a:pt x="35105" y="152322"/>
                    <a:pt x="36710" y="151908"/>
                  </a:cubicBezTo>
                  <a:cubicBezTo>
                    <a:pt x="37364" y="151744"/>
                    <a:pt x="38100" y="151499"/>
                    <a:pt x="38754" y="151254"/>
                  </a:cubicBezTo>
                  <a:lnTo>
                    <a:pt x="39081" y="151090"/>
                  </a:lnTo>
                  <a:cubicBezTo>
                    <a:pt x="40471" y="151989"/>
                    <a:pt x="42025" y="152562"/>
                    <a:pt x="43578" y="152725"/>
                  </a:cubicBezTo>
                  <a:cubicBezTo>
                    <a:pt x="44150" y="152889"/>
                    <a:pt x="44641" y="153052"/>
                    <a:pt x="45213" y="153216"/>
                  </a:cubicBezTo>
                  <a:cubicBezTo>
                    <a:pt x="46276" y="153379"/>
                    <a:pt x="47339" y="153706"/>
                    <a:pt x="48484" y="153788"/>
                  </a:cubicBezTo>
                  <a:cubicBezTo>
                    <a:pt x="49294" y="153873"/>
                    <a:pt x="50108" y="153915"/>
                    <a:pt x="50922" y="153915"/>
                  </a:cubicBezTo>
                  <a:cubicBezTo>
                    <a:pt x="54046" y="153915"/>
                    <a:pt x="57157" y="153287"/>
                    <a:pt x="60012" y="151989"/>
                  </a:cubicBezTo>
                  <a:cubicBezTo>
                    <a:pt x="62546" y="150763"/>
                    <a:pt x="64836" y="149128"/>
                    <a:pt x="66716" y="147166"/>
                  </a:cubicBezTo>
                  <a:cubicBezTo>
                    <a:pt x="67288" y="146430"/>
                    <a:pt x="67697" y="145939"/>
                    <a:pt x="68024" y="145530"/>
                  </a:cubicBezTo>
                  <a:lnTo>
                    <a:pt x="68678" y="145858"/>
                  </a:lnTo>
                  <a:cubicBezTo>
                    <a:pt x="69169" y="146185"/>
                    <a:pt x="69659" y="146430"/>
                    <a:pt x="70150" y="146593"/>
                  </a:cubicBezTo>
                  <a:lnTo>
                    <a:pt x="71703" y="147247"/>
                  </a:lnTo>
                  <a:cubicBezTo>
                    <a:pt x="72603" y="147574"/>
                    <a:pt x="73502" y="147820"/>
                    <a:pt x="74401" y="147983"/>
                  </a:cubicBezTo>
                  <a:cubicBezTo>
                    <a:pt x="74810" y="148065"/>
                    <a:pt x="75219" y="148229"/>
                    <a:pt x="75546" y="148310"/>
                  </a:cubicBezTo>
                  <a:lnTo>
                    <a:pt x="76609" y="148392"/>
                  </a:lnTo>
                  <a:lnTo>
                    <a:pt x="78244" y="148637"/>
                  </a:lnTo>
                  <a:lnTo>
                    <a:pt x="81024" y="148637"/>
                  </a:lnTo>
                  <a:cubicBezTo>
                    <a:pt x="81433" y="148637"/>
                    <a:pt x="82005" y="148556"/>
                    <a:pt x="82659" y="148474"/>
                  </a:cubicBezTo>
                  <a:cubicBezTo>
                    <a:pt x="83313" y="148392"/>
                    <a:pt x="84049" y="148392"/>
                    <a:pt x="84867" y="148229"/>
                  </a:cubicBezTo>
                  <a:cubicBezTo>
                    <a:pt x="86829" y="147902"/>
                    <a:pt x="88791" y="147411"/>
                    <a:pt x="90672" y="146757"/>
                  </a:cubicBezTo>
                  <a:lnTo>
                    <a:pt x="92389" y="146185"/>
                  </a:lnTo>
                  <a:cubicBezTo>
                    <a:pt x="92961" y="145939"/>
                    <a:pt x="93533" y="145694"/>
                    <a:pt x="94105" y="145449"/>
                  </a:cubicBezTo>
                  <a:lnTo>
                    <a:pt x="95005" y="144958"/>
                  </a:lnTo>
                  <a:lnTo>
                    <a:pt x="95904" y="144468"/>
                  </a:lnTo>
                  <a:cubicBezTo>
                    <a:pt x="96558" y="144141"/>
                    <a:pt x="97131" y="143732"/>
                    <a:pt x="97703" y="143241"/>
                  </a:cubicBezTo>
                  <a:cubicBezTo>
                    <a:pt x="100237" y="141361"/>
                    <a:pt x="102281" y="138826"/>
                    <a:pt x="103590" y="135965"/>
                  </a:cubicBezTo>
                  <a:cubicBezTo>
                    <a:pt x="103753" y="135474"/>
                    <a:pt x="103998" y="134984"/>
                    <a:pt x="104162" y="134493"/>
                  </a:cubicBezTo>
                  <a:cubicBezTo>
                    <a:pt x="104925" y="134929"/>
                    <a:pt x="106342" y="135438"/>
                    <a:pt x="108583" y="135438"/>
                  </a:cubicBezTo>
                  <a:cubicBezTo>
                    <a:pt x="109703" y="135438"/>
                    <a:pt x="111030" y="135311"/>
                    <a:pt x="112583" y="134984"/>
                  </a:cubicBezTo>
                  <a:lnTo>
                    <a:pt x="112583" y="134984"/>
                  </a:lnTo>
                  <a:cubicBezTo>
                    <a:pt x="111209" y="135483"/>
                    <a:pt x="109740" y="135697"/>
                    <a:pt x="108284" y="135697"/>
                  </a:cubicBezTo>
                  <a:cubicBezTo>
                    <a:pt x="107834" y="135697"/>
                    <a:pt x="107386" y="135676"/>
                    <a:pt x="106942" y="135638"/>
                  </a:cubicBezTo>
                  <a:cubicBezTo>
                    <a:pt x="106042" y="135392"/>
                    <a:pt x="105061" y="135147"/>
                    <a:pt x="104162" y="134820"/>
                  </a:cubicBezTo>
                  <a:lnTo>
                    <a:pt x="104162" y="134820"/>
                  </a:lnTo>
                  <a:cubicBezTo>
                    <a:pt x="104162" y="134820"/>
                    <a:pt x="104325" y="134984"/>
                    <a:pt x="104734" y="135311"/>
                  </a:cubicBezTo>
                  <a:cubicBezTo>
                    <a:pt x="105388" y="135719"/>
                    <a:pt x="106124" y="136046"/>
                    <a:pt x="106778" y="136210"/>
                  </a:cubicBezTo>
                  <a:cubicBezTo>
                    <a:pt x="107695" y="136377"/>
                    <a:pt x="108612" y="136458"/>
                    <a:pt x="109522" y="136458"/>
                  </a:cubicBezTo>
                  <a:cubicBezTo>
                    <a:pt x="111291" y="136458"/>
                    <a:pt x="113035" y="136150"/>
                    <a:pt x="114709" y="135556"/>
                  </a:cubicBezTo>
                  <a:cubicBezTo>
                    <a:pt x="116344" y="134984"/>
                    <a:pt x="117979" y="134248"/>
                    <a:pt x="119533" y="133348"/>
                  </a:cubicBezTo>
                  <a:cubicBezTo>
                    <a:pt x="121331" y="132285"/>
                    <a:pt x="122803" y="130977"/>
                    <a:pt x="124111" y="129342"/>
                  </a:cubicBezTo>
                  <a:cubicBezTo>
                    <a:pt x="125011" y="128116"/>
                    <a:pt x="125828" y="126726"/>
                    <a:pt x="126401" y="125254"/>
                  </a:cubicBezTo>
                  <a:cubicBezTo>
                    <a:pt x="127545" y="125172"/>
                    <a:pt x="128690" y="124845"/>
                    <a:pt x="129753" y="124437"/>
                  </a:cubicBezTo>
                  <a:lnTo>
                    <a:pt x="129916" y="124437"/>
                  </a:lnTo>
                  <a:cubicBezTo>
                    <a:pt x="132696" y="123619"/>
                    <a:pt x="135149" y="122147"/>
                    <a:pt x="137275" y="120267"/>
                  </a:cubicBezTo>
                  <a:cubicBezTo>
                    <a:pt x="140218" y="117487"/>
                    <a:pt x="142507" y="114053"/>
                    <a:pt x="143897" y="110292"/>
                  </a:cubicBezTo>
                  <a:cubicBezTo>
                    <a:pt x="145614" y="105959"/>
                    <a:pt x="146595" y="101380"/>
                    <a:pt x="146759" y="96720"/>
                  </a:cubicBezTo>
                  <a:cubicBezTo>
                    <a:pt x="146922" y="90016"/>
                    <a:pt x="145778" y="83230"/>
                    <a:pt x="143243" y="77016"/>
                  </a:cubicBezTo>
                  <a:cubicBezTo>
                    <a:pt x="142507" y="75136"/>
                    <a:pt x="141771" y="73419"/>
                    <a:pt x="141036" y="71865"/>
                  </a:cubicBezTo>
                  <a:lnTo>
                    <a:pt x="138992" y="67532"/>
                  </a:lnTo>
                  <a:lnTo>
                    <a:pt x="137275" y="64262"/>
                  </a:lnTo>
                  <a:cubicBezTo>
                    <a:pt x="136784" y="63362"/>
                    <a:pt x="136457" y="62708"/>
                    <a:pt x="136130" y="62218"/>
                  </a:cubicBezTo>
                  <a:lnTo>
                    <a:pt x="135721" y="61482"/>
                  </a:lnTo>
                  <a:lnTo>
                    <a:pt x="133922" y="58784"/>
                  </a:lnTo>
                  <a:cubicBezTo>
                    <a:pt x="133432" y="57966"/>
                    <a:pt x="132614" y="56985"/>
                    <a:pt x="131797" y="55840"/>
                  </a:cubicBezTo>
                  <a:cubicBezTo>
                    <a:pt x="131388" y="55268"/>
                    <a:pt x="130897" y="54614"/>
                    <a:pt x="130407" y="53960"/>
                  </a:cubicBezTo>
                  <a:cubicBezTo>
                    <a:pt x="129916" y="53306"/>
                    <a:pt x="129344" y="52734"/>
                    <a:pt x="128772" y="52080"/>
                  </a:cubicBezTo>
                  <a:cubicBezTo>
                    <a:pt x="128199" y="51425"/>
                    <a:pt x="127627" y="50690"/>
                    <a:pt x="126973" y="50036"/>
                  </a:cubicBezTo>
                  <a:lnTo>
                    <a:pt x="124847" y="47992"/>
                  </a:lnTo>
                  <a:cubicBezTo>
                    <a:pt x="123294" y="46520"/>
                    <a:pt x="121658" y="45130"/>
                    <a:pt x="119942" y="43904"/>
                  </a:cubicBezTo>
                  <a:cubicBezTo>
                    <a:pt x="116181" y="41124"/>
                    <a:pt x="111929" y="39162"/>
                    <a:pt x="107351" y="38180"/>
                  </a:cubicBezTo>
                  <a:cubicBezTo>
                    <a:pt x="104860" y="37456"/>
                    <a:pt x="102295" y="37108"/>
                    <a:pt x="99738" y="37108"/>
                  </a:cubicBezTo>
                  <a:cubicBezTo>
                    <a:pt x="97677" y="37108"/>
                    <a:pt x="95621" y="37334"/>
                    <a:pt x="93615" y="37772"/>
                  </a:cubicBezTo>
                  <a:cubicBezTo>
                    <a:pt x="90426" y="38671"/>
                    <a:pt x="87483" y="40143"/>
                    <a:pt x="85030" y="42268"/>
                  </a:cubicBezTo>
                  <a:lnTo>
                    <a:pt x="84948" y="42268"/>
                  </a:lnTo>
                  <a:cubicBezTo>
                    <a:pt x="84376" y="41451"/>
                    <a:pt x="83722" y="40715"/>
                    <a:pt x="82904" y="40224"/>
                  </a:cubicBezTo>
                  <a:cubicBezTo>
                    <a:pt x="82005" y="39570"/>
                    <a:pt x="80942" y="39080"/>
                    <a:pt x="79961" y="38835"/>
                  </a:cubicBezTo>
                  <a:lnTo>
                    <a:pt x="79470" y="38671"/>
                  </a:lnTo>
                  <a:cubicBezTo>
                    <a:pt x="84867" y="36872"/>
                    <a:pt x="89200" y="34828"/>
                    <a:pt x="88873" y="32948"/>
                  </a:cubicBezTo>
                  <a:cubicBezTo>
                    <a:pt x="88505" y="30963"/>
                    <a:pt x="86798" y="30382"/>
                    <a:pt x="84927" y="30382"/>
                  </a:cubicBezTo>
                  <a:cubicBezTo>
                    <a:pt x="82637" y="30382"/>
                    <a:pt x="80100" y="31251"/>
                    <a:pt x="79470" y="31476"/>
                  </a:cubicBezTo>
                  <a:cubicBezTo>
                    <a:pt x="81351" y="30740"/>
                    <a:pt x="102854" y="22646"/>
                    <a:pt x="101137" y="18231"/>
                  </a:cubicBezTo>
                  <a:cubicBezTo>
                    <a:pt x="100557" y="16768"/>
                    <a:pt x="99292" y="16262"/>
                    <a:pt x="97820" y="16262"/>
                  </a:cubicBezTo>
                  <a:cubicBezTo>
                    <a:pt x="94520" y="16262"/>
                    <a:pt x="90181" y="18803"/>
                    <a:pt x="90181" y="18803"/>
                  </a:cubicBezTo>
                  <a:cubicBezTo>
                    <a:pt x="93451" y="16596"/>
                    <a:pt x="100973" y="11936"/>
                    <a:pt x="101954" y="7766"/>
                  </a:cubicBezTo>
                  <a:cubicBezTo>
                    <a:pt x="103590" y="4986"/>
                    <a:pt x="103753" y="2370"/>
                    <a:pt x="100319" y="816"/>
                  </a:cubicBezTo>
                  <a:cubicBezTo>
                    <a:pt x="99083" y="249"/>
                    <a:pt x="97817" y="1"/>
                    <a:pt x="9654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4293836" y="1437783"/>
              <a:ext cx="1170183" cy="762012"/>
            </a:xfrm>
            <a:custGeom>
              <a:avLst/>
              <a:gdLst/>
              <a:ahLst/>
              <a:cxnLst/>
              <a:rect l="l" t="t" r="r" b="b"/>
              <a:pathLst>
                <a:path w="49302" h="32105" extrusionOk="0">
                  <a:moveTo>
                    <a:pt x="20658" y="5153"/>
                  </a:moveTo>
                  <a:cubicBezTo>
                    <a:pt x="22778" y="5447"/>
                    <a:pt x="24853" y="6199"/>
                    <a:pt x="26736" y="7414"/>
                  </a:cubicBezTo>
                  <a:cubicBezTo>
                    <a:pt x="28126" y="8313"/>
                    <a:pt x="29352" y="9458"/>
                    <a:pt x="30251" y="10929"/>
                  </a:cubicBezTo>
                  <a:cubicBezTo>
                    <a:pt x="31559" y="13219"/>
                    <a:pt x="31396" y="15998"/>
                    <a:pt x="29924" y="18206"/>
                  </a:cubicBezTo>
                  <a:cubicBezTo>
                    <a:pt x="29679" y="18533"/>
                    <a:pt x="29352" y="18942"/>
                    <a:pt x="29025" y="19269"/>
                  </a:cubicBezTo>
                  <a:cubicBezTo>
                    <a:pt x="28698" y="19596"/>
                    <a:pt x="28453" y="19841"/>
                    <a:pt x="28126" y="20005"/>
                  </a:cubicBezTo>
                  <a:cubicBezTo>
                    <a:pt x="27798" y="20168"/>
                    <a:pt x="27553" y="20332"/>
                    <a:pt x="27308" y="20495"/>
                  </a:cubicBezTo>
                  <a:lnTo>
                    <a:pt x="26572" y="20659"/>
                  </a:lnTo>
                  <a:cubicBezTo>
                    <a:pt x="26409" y="20740"/>
                    <a:pt x="26245" y="20822"/>
                    <a:pt x="26000" y="20822"/>
                  </a:cubicBezTo>
                  <a:lnTo>
                    <a:pt x="25427" y="20904"/>
                  </a:lnTo>
                  <a:cubicBezTo>
                    <a:pt x="25346" y="20945"/>
                    <a:pt x="25243" y="20965"/>
                    <a:pt x="25131" y="20965"/>
                  </a:cubicBezTo>
                  <a:cubicBezTo>
                    <a:pt x="25019" y="20965"/>
                    <a:pt x="24896" y="20945"/>
                    <a:pt x="24773" y="20904"/>
                  </a:cubicBezTo>
                  <a:cubicBezTo>
                    <a:pt x="24569" y="20945"/>
                    <a:pt x="24385" y="20965"/>
                    <a:pt x="24211" y="20965"/>
                  </a:cubicBezTo>
                  <a:cubicBezTo>
                    <a:pt x="24038" y="20965"/>
                    <a:pt x="23874" y="20945"/>
                    <a:pt x="23710" y="20904"/>
                  </a:cubicBezTo>
                  <a:lnTo>
                    <a:pt x="23138" y="20822"/>
                  </a:lnTo>
                  <a:lnTo>
                    <a:pt x="22811" y="20822"/>
                  </a:lnTo>
                  <a:lnTo>
                    <a:pt x="22566" y="20740"/>
                  </a:lnTo>
                  <a:lnTo>
                    <a:pt x="21994" y="20577"/>
                  </a:lnTo>
                  <a:cubicBezTo>
                    <a:pt x="21830" y="20413"/>
                    <a:pt x="21667" y="20332"/>
                    <a:pt x="21421" y="20168"/>
                  </a:cubicBezTo>
                  <a:cubicBezTo>
                    <a:pt x="20522" y="19432"/>
                    <a:pt x="19786" y="18533"/>
                    <a:pt x="19377" y="17470"/>
                  </a:cubicBezTo>
                  <a:cubicBezTo>
                    <a:pt x="18233" y="14363"/>
                    <a:pt x="18151" y="10929"/>
                    <a:pt x="19132" y="7822"/>
                  </a:cubicBezTo>
                  <a:cubicBezTo>
                    <a:pt x="19295" y="7414"/>
                    <a:pt x="19459" y="7005"/>
                    <a:pt x="19623" y="6596"/>
                  </a:cubicBezTo>
                  <a:cubicBezTo>
                    <a:pt x="19786" y="6269"/>
                    <a:pt x="20031" y="5860"/>
                    <a:pt x="20277" y="5615"/>
                  </a:cubicBezTo>
                  <a:cubicBezTo>
                    <a:pt x="20431" y="5461"/>
                    <a:pt x="20512" y="5307"/>
                    <a:pt x="20658" y="5153"/>
                  </a:cubicBezTo>
                  <a:close/>
                  <a:moveTo>
                    <a:pt x="25694" y="0"/>
                  </a:moveTo>
                  <a:cubicBezTo>
                    <a:pt x="23957" y="0"/>
                    <a:pt x="22240" y="418"/>
                    <a:pt x="20685" y="1282"/>
                  </a:cubicBezTo>
                  <a:cubicBezTo>
                    <a:pt x="20130" y="1520"/>
                    <a:pt x="19652" y="1834"/>
                    <a:pt x="19176" y="2226"/>
                  </a:cubicBezTo>
                  <a:lnTo>
                    <a:pt x="19176" y="2226"/>
                  </a:lnTo>
                  <a:cubicBezTo>
                    <a:pt x="17763" y="2227"/>
                    <a:pt x="16347" y="2401"/>
                    <a:pt x="14962" y="2753"/>
                  </a:cubicBezTo>
                  <a:cubicBezTo>
                    <a:pt x="10465" y="3898"/>
                    <a:pt x="6623" y="6678"/>
                    <a:pt x="4170" y="10521"/>
                  </a:cubicBezTo>
                  <a:cubicBezTo>
                    <a:pt x="2126" y="13709"/>
                    <a:pt x="818" y="17388"/>
                    <a:pt x="409" y="21149"/>
                  </a:cubicBezTo>
                  <a:cubicBezTo>
                    <a:pt x="0" y="23847"/>
                    <a:pt x="0" y="26464"/>
                    <a:pt x="327" y="29162"/>
                  </a:cubicBezTo>
                  <a:cubicBezTo>
                    <a:pt x="327" y="30143"/>
                    <a:pt x="573" y="31124"/>
                    <a:pt x="981" y="32105"/>
                  </a:cubicBezTo>
                  <a:cubicBezTo>
                    <a:pt x="1063" y="32023"/>
                    <a:pt x="981" y="30960"/>
                    <a:pt x="1145" y="28998"/>
                  </a:cubicBezTo>
                  <a:cubicBezTo>
                    <a:pt x="1227" y="26464"/>
                    <a:pt x="1472" y="23847"/>
                    <a:pt x="1962" y="21313"/>
                  </a:cubicBezTo>
                  <a:cubicBezTo>
                    <a:pt x="2617" y="17879"/>
                    <a:pt x="4006" y="14527"/>
                    <a:pt x="6050" y="11583"/>
                  </a:cubicBezTo>
                  <a:cubicBezTo>
                    <a:pt x="7195" y="10030"/>
                    <a:pt x="8585" y="8640"/>
                    <a:pt x="10220" y="7577"/>
                  </a:cubicBezTo>
                  <a:cubicBezTo>
                    <a:pt x="12224" y="6230"/>
                    <a:pt x="14466" y="5411"/>
                    <a:pt x="16760" y="5126"/>
                  </a:cubicBezTo>
                  <a:lnTo>
                    <a:pt x="16760" y="5126"/>
                  </a:lnTo>
                  <a:cubicBezTo>
                    <a:pt x="16515" y="5616"/>
                    <a:pt x="16270" y="6188"/>
                    <a:pt x="16107" y="6760"/>
                  </a:cubicBezTo>
                  <a:cubicBezTo>
                    <a:pt x="15371" y="8722"/>
                    <a:pt x="14962" y="10929"/>
                    <a:pt x="15044" y="13055"/>
                  </a:cubicBezTo>
                  <a:cubicBezTo>
                    <a:pt x="15044" y="15017"/>
                    <a:pt x="15371" y="16980"/>
                    <a:pt x="16107" y="18778"/>
                  </a:cubicBezTo>
                  <a:cubicBezTo>
                    <a:pt x="16679" y="20495"/>
                    <a:pt x="17742" y="21967"/>
                    <a:pt x="19132" y="23193"/>
                  </a:cubicBezTo>
                  <a:cubicBezTo>
                    <a:pt x="19459" y="23439"/>
                    <a:pt x="19786" y="23684"/>
                    <a:pt x="20195" y="23847"/>
                  </a:cubicBezTo>
                  <a:cubicBezTo>
                    <a:pt x="20522" y="24011"/>
                    <a:pt x="20931" y="24174"/>
                    <a:pt x="21258" y="24338"/>
                  </a:cubicBezTo>
                  <a:lnTo>
                    <a:pt x="21748" y="24501"/>
                  </a:lnTo>
                  <a:lnTo>
                    <a:pt x="22239" y="24583"/>
                  </a:lnTo>
                  <a:lnTo>
                    <a:pt x="23138" y="24747"/>
                  </a:lnTo>
                  <a:cubicBezTo>
                    <a:pt x="23629" y="24828"/>
                    <a:pt x="24119" y="24910"/>
                    <a:pt x="24610" y="24910"/>
                  </a:cubicBezTo>
                  <a:lnTo>
                    <a:pt x="25754" y="24910"/>
                  </a:lnTo>
                  <a:lnTo>
                    <a:pt x="26736" y="24747"/>
                  </a:lnTo>
                  <a:cubicBezTo>
                    <a:pt x="27063" y="24665"/>
                    <a:pt x="27390" y="24583"/>
                    <a:pt x="27635" y="24501"/>
                  </a:cubicBezTo>
                  <a:lnTo>
                    <a:pt x="28780" y="24093"/>
                  </a:lnTo>
                  <a:cubicBezTo>
                    <a:pt x="29188" y="23847"/>
                    <a:pt x="29597" y="23602"/>
                    <a:pt x="30088" y="23275"/>
                  </a:cubicBezTo>
                  <a:cubicBezTo>
                    <a:pt x="30660" y="22948"/>
                    <a:pt x="31151" y="22457"/>
                    <a:pt x="31641" y="22049"/>
                  </a:cubicBezTo>
                  <a:cubicBezTo>
                    <a:pt x="32132" y="21558"/>
                    <a:pt x="32541" y="20986"/>
                    <a:pt x="32949" y="20332"/>
                  </a:cubicBezTo>
                  <a:cubicBezTo>
                    <a:pt x="33930" y="18860"/>
                    <a:pt x="34421" y="17143"/>
                    <a:pt x="34585" y="15344"/>
                  </a:cubicBezTo>
                  <a:cubicBezTo>
                    <a:pt x="34666" y="13219"/>
                    <a:pt x="34176" y="11093"/>
                    <a:pt x="33113" y="9294"/>
                  </a:cubicBezTo>
                  <a:cubicBezTo>
                    <a:pt x="31886" y="7495"/>
                    <a:pt x="30251" y="5942"/>
                    <a:pt x="28289" y="4797"/>
                  </a:cubicBezTo>
                  <a:cubicBezTo>
                    <a:pt x="27037" y="4031"/>
                    <a:pt x="25706" y="3432"/>
                    <a:pt x="24330" y="3006"/>
                  </a:cubicBezTo>
                  <a:lnTo>
                    <a:pt x="24330" y="3006"/>
                  </a:lnTo>
                  <a:cubicBezTo>
                    <a:pt x="24916" y="2865"/>
                    <a:pt x="25514" y="2794"/>
                    <a:pt x="26112" y="2794"/>
                  </a:cubicBezTo>
                  <a:cubicBezTo>
                    <a:pt x="26567" y="2794"/>
                    <a:pt x="27022" y="2835"/>
                    <a:pt x="27471" y="2917"/>
                  </a:cubicBezTo>
                  <a:cubicBezTo>
                    <a:pt x="31396" y="3816"/>
                    <a:pt x="34993" y="5615"/>
                    <a:pt x="37937" y="8313"/>
                  </a:cubicBezTo>
                  <a:cubicBezTo>
                    <a:pt x="40553" y="10766"/>
                    <a:pt x="42760" y="13627"/>
                    <a:pt x="44396" y="16898"/>
                  </a:cubicBezTo>
                  <a:cubicBezTo>
                    <a:pt x="45867" y="19678"/>
                    <a:pt x="46930" y="22212"/>
                    <a:pt x="47748" y="23847"/>
                  </a:cubicBezTo>
                  <a:cubicBezTo>
                    <a:pt x="48157" y="24828"/>
                    <a:pt x="48647" y="25728"/>
                    <a:pt x="49301" y="26464"/>
                  </a:cubicBezTo>
                  <a:cubicBezTo>
                    <a:pt x="49220" y="25482"/>
                    <a:pt x="48892" y="24501"/>
                    <a:pt x="48484" y="23602"/>
                  </a:cubicBezTo>
                  <a:cubicBezTo>
                    <a:pt x="47911" y="21803"/>
                    <a:pt x="47094" y="19187"/>
                    <a:pt x="45704" y="16162"/>
                  </a:cubicBezTo>
                  <a:cubicBezTo>
                    <a:pt x="44232" y="12646"/>
                    <a:pt x="42106" y="9458"/>
                    <a:pt x="39408" y="6760"/>
                  </a:cubicBezTo>
                  <a:cubicBezTo>
                    <a:pt x="38673" y="5942"/>
                    <a:pt x="37855" y="5288"/>
                    <a:pt x="37037" y="4634"/>
                  </a:cubicBezTo>
                  <a:cubicBezTo>
                    <a:pt x="36138" y="3980"/>
                    <a:pt x="35239" y="3326"/>
                    <a:pt x="34257" y="2753"/>
                  </a:cubicBezTo>
                  <a:cubicBezTo>
                    <a:pt x="32295" y="1609"/>
                    <a:pt x="30170" y="709"/>
                    <a:pt x="27880" y="219"/>
                  </a:cubicBezTo>
                  <a:cubicBezTo>
                    <a:pt x="27155" y="74"/>
                    <a:pt x="26423" y="0"/>
                    <a:pt x="25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4648971" y="1558836"/>
              <a:ext cx="267826" cy="443038"/>
            </a:xfrm>
            <a:custGeom>
              <a:avLst/>
              <a:gdLst/>
              <a:ahLst/>
              <a:cxnLst/>
              <a:rect l="l" t="t" r="r" b="b"/>
              <a:pathLst>
                <a:path w="11284" h="18666" extrusionOk="0">
                  <a:moveTo>
                    <a:pt x="3704" y="1"/>
                  </a:moveTo>
                  <a:cubicBezTo>
                    <a:pt x="3008" y="1"/>
                    <a:pt x="2309" y="127"/>
                    <a:pt x="1635" y="351"/>
                  </a:cubicBezTo>
                  <a:cubicBezTo>
                    <a:pt x="1390" y="760"/>
                    <a:pt x="1227" y="1169"/>
                    <a:pt x="1063" y="1660"/>
                  </a:cubicBezTo>
                  <a:cubicBezTo>
                    <a:pt x="327" y="3704"/>
                    <a:pt x="0" y="5829"/>
                    <a:pt x="0" y="7955"/>
                  </a:cubicBezTo>
                  <a:cubicBezTo>
                    <a:pt x="0" y="9917"/>
                    <a:pt x="327" y="11880"/>
                    <a:pt x="1063" y="13678"/>
                  </a:cubicBezTo>
                  <a:cubicBezTo>
                    <a:pt x="1635" y="15395"/>
                    <a:pt x="2698" y="16949"/>
                    <a:pt x="4088" y="18093"/>
                  </a:cubicBezTo>
                  <a:cubicBezTo>
                    <a:pt x="4415" y="18257"/>
                    <a:pt x="4661" y="18502"/>
                    <a:pt x="4988" y="18666"/>
                  </a:cubicBezTo>
                  <a:cubicBezTo>
                    <a:pt x="7277" y="18257"/>
                    <a:pt x="9484" y="17276"/>
                    <a:pt x="11283" y="15804"/>
                  </a:cubicBezTo>
                  <a:lnTo>
                    <a:pt x="10956" y="15804"/>
                  </a:lnTo>
                  <a:lnTo>
                    <a:pt x="10384" y="15886"/>
                  </a:lnTo>
                  <a:lnTo>
                    <a:pt x="8585" y="15886"/>
                  </a:lnTo>
                  <a:lnTo>
                    <a:pt x="8013" y="15804"/>
                  </a:lnTo>
                  <a:lnTo>
                    <a:pt x="7686" y="15804"/>
                  </a:lnTo>
                  <a:lnTo>
                    <a:pt x="7440" y="15722"/>
                  </a:lnTo>
                  <a:lnTo>
                    <a:pt x="6868" y="15477"/>
                  </a:lnTo>
                  <a:cubicBezTo>
                    <a:pt x="6705" y="15395"/>
                    <a:pt x="6541" y="15232"/>
                    <a:pt x="6377" y="15150"/>
                  </a:cubicBezTo>
                  <a:cubicBezTo>
                    <a:pt x="5396" y="14414"/>
                    <a:pt x="4742" y="13433"/>
                    <a:pt x="4333" y="12370"/>
                  </a:cubicBezTo>
                  <a:cubicBezTo>
                    <a:pt x="3107" y="9263"/>
                    <a:pt x="3025" y="5911"/>
                    <a:pt x="4006" y="2722"/>
                  </a:cubicBezTo>
                  <a:cubicBezTo>
                    <a:pt x="4170" y="2314"/>
                    <a:pt x="4333" y="1905"/>
                    <a:pt x="4497" y="1578"/>
                  </a:cubicBezTo>
                  <a:cubicBezTo>
                    <a:pt x="4742" y="1169"/>
                    <a:pt x="4906" y="842"/>
                    <a:pt x="5151" y="515"/>
                  </a:cubicBezTo>
                  <a:lnTo>
                    <a:pt x="5396" y="270"/>
                  </a:lnTo>
                  <a:cubicBezTo>
                    <a:pt x="4844" y="86"/>
                    <a:pt x="4275" y="1"/>
                    <a:pt x="3704" y="1"/>
                  </a:cubicBezTo>
                  <a:close/>
                </a:path>
              </a:pathLst>
            </a:custGeom>
            <a:solidFill>
              <a:srgbClr val="C2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4757633" y="1437783"/>
              <a:ext cx="706401" cy="628123"/>
            </a:xfrm>
            <a:custGeom>
              <a:avLst/>
              <a:gdLst/>
              <a:ahLst/>
              <a:cxnLst/>
              <a:rect l="l" t="t" r="r" b="b"/>
              <a:pathLst>
                <a:path w="29762" h="26464" extrusionOk="0">
                  <a:moveTo>
                    <a:pt x="6154" y="0"/>
                  </a:moveTo>
                  <a:cubicBezTo>
                    <a:pt x="4417" y="0"/>
                    <a:pt x="2700" y="418"/>
                    <a:pt x="1145" y="1282"/>
                  </a:cubicBezTo>
                  <a:cubicBezTo>
                    <a:pt x="737" y="1445"/>
                    <a:pt x="328" y="1772"/>
                    <a:pt x="1" y="2018"/>
                  </a:cubicBezTo>
                  <a:cubicBezTo>
                    <a:pt x="2045" y="2018"/>
                    <a:pt x="4007" y="2263"/>
                    <a:pt x="5887" y="2835"/>
                  </a:cubicBezTo>
                  <a:cubicBezTo>
                    <a:pt x="6542" y="2835"/>
                    <a:pt x="7196" y="2835"/>
                    <a:pt x="7850" y="2917"/>
                  </a:cubicBezTo>
                  <a:cubicBezTo>
                    <a:pt x="11774" y="3816"/>
                    <a:pt x="15453" y="5615"/>
                    <a:pt x="18397" y="8313"/>
                  </a:cubicBezTo>
                  <a:cubicBezTo>
                    <a:pt x="21013" y="10766"/>
                    <a:pt x="23220" y="13627"/>
                    <a:pt x="24774" y="16816"/>
                  </a:cubicBezTo>
                  <a:cubicBezTo>
                    <a:pt x="26409" y="19678"/>
                    <a:pt x="27390" y="22212"/>
                    <a:pt x="28208" y="23847"/>
                  </a:cubicBezTo>
                  <a:cubicBezTo>
                    <a:pt x="28535" y="24828"/>
                    <a:pt x="29107" y="25728"/>
                    <a:pt x="29761" y="26464"/>
                  </a:cubicBezTo>
                  <a:cubicBezTo>
                    <a:pt x="29598" y="25482"/>
                    <a:pt x="29352" y="24501"/>
                    <a:pt x="28944" y="23602"/>
                  </a:cubicBezTo>
                  <a:cubicBezTo>
                    <a:pt x="28371" y="21803"/>
                    <a:pt x="27554" y="19187"/>
                    <a:pt x="26164" y="16162"/>
                  </a:cubicBezTo>
                  <a:cubicBezTo>
                    <a:pt x="24692" y="12646"/>
                    <a:pt x="22566" y="9458"/>
                    <a:pt x="19868" y="6760"/>
                  </a:cubicBezTo>
                  <a:cubicBezTo>
                    <a:pt x="19133" y="5942"/>
                    <a:pt x="18315" y="5288"/>
                    <a:pt x="17416" y="4634"/>
                  </a:cubicBezTo>
                  <a:cubicBezTo>
                    <a:pt x="16598" y="3980"/>
                    <a:pt x="15699" y="3326"/>
                    <a:pt x="14717" y="2753"/>
                  </a:cubicBezTo>
                  <a:cubicBezTo>
                    <a:pt x="12755" y="1609"/>
                    <a:pt x="10630" y="709"/>
                    <a:pt x="8340" y="219"/>
                  </a:cubicBezTo>
                  <a:cubicBezTo>
                    <a:pt x="7615" y="74"/>
                    <a:pt x="6883" y="0"/>
                    <a:pt x="6154" y="0"/>
                  </a:cubicBezTo>
                  <a:close/>
                </a:path>
              </a:pathLst>
            </a:custGeom>
            <a:solidFill>
              <a:srgbClr val="C2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4220089" y="1380864"/>
              <a:ext cx="3663806" cy="3013704"/>
            </a:xfrm>
            <a:custGeom>
              <a:avLst/>
              <a:gdLst/>
              <a:ahLst/>
              <a:cxnLst/>
              <a:rect l="l" t="t" r="r" b="b"/>
              <a:pathLst>
                <a:path w="154363" h="126973" extrusionOk="0">
                  <a:moveTo>
                    <a:pt x="49301" y="19050"/>
                  </a:moveTo>
                  <a:cubicBezTo>
                    <a:pt x="49301" y="19050"/>
                    <a:pt x="38264" y="17170"/>
                    <a:pt x="28453" y="31723"/>
                  </a:cubicBezTo>
                  <a:cubicBezTo>
                    <a:pt x="28453" y="31723"/>
                    <a:pt x="7767" y="33767"/>
                    <a:pt x="3925" y="61565"/>
                  </a:cubicBezTo>
                  <a:cubicBezTo>
                    <a:pt x="0" y="89364"/>
                    <a:pt x="19704" y="126973"/>
                    <a:pt x="41289" y="119614"/>
                  </a:cubicBezTo>
                  <a:cubicBezTo>
                    <a:pt x="41289" y="119614"/>
                    <a:pt x="43496" y="123130"/>
                    <a:pt x="56087" y="121495"/>
                  </a:cubicBezTo>
                  <a:cubicBezTo>
                    <a:pt x="68678" y="119778"/>
                    <a:pt x="71049" y="113156"/>
                    <a:pt x="71049" y="113156"/>
                  </a:cubicBezTo>
                  <a:cubicBezTo>
                    <a:pt x="71049" y="113156"/>
                    <a:pt x="75546" y="118470"/>
                    <a:pt x="89936" y="114954"/>
                  </a:cubicBezTo>
                  <a:cubicBezTo>
                    <a:pt x="104326" y="111439"/>
                    <a:pt x="105961" y="103017"/>
                    <a:pt x="105961" y="103017"/>
                  </a:cubicBezTo>
                  <a:cubicBezTo>
                    <a:pt x="105961" y="103017"/>
                    <a:pt x="108741" y="105634"/>
                    <a:pt x="116835" y="103671"/>
                  </a:cubicBezTo>
                  <a:cubicBezTo>
                    <a:pt x="121577" y="102363"/>
                    <a:pt x="125420" y="98848"/>
                    <a:pt x="127055" y="94106"/>
                  </a:cubicBezTo>
                  <a:cubicBezTo>
                    <a:pt x="127055" y="94106"/>
                    <a:pt x="134658" y="96313"/>
                    <a:pt x="143407" y="82823"/>
                  </a:cubicBezTo>
                  <a:cubicBezTo>
                    <a:pt x="154363" y="66144"/>
                    <a:pt x="144797" y="42679"/>
                    <a:pt x="134740" y="27880"/>
                  </a:cubicBezTo>
                  <a:cubicBezTo>
                    <a:pt x="124766" y="13164"/>
                    <a:pt x="99992" y="1"/>
                    <a:pt x="87565" y="11365"/>
                  </a:cubicBezTo>
                  <a:cubicBezTo>
                    <a:pt x="87565" y="11365"/>
                    <a:pt x="77836" y="2290"/>
                    <a:pt x="66471" y="13000"/>
                  </a:cubicBezTo>
                  <a:cubicBezTo>
                    <a:pt x="66471" y="13000"/>
                    <a:pt x="53471" y="9321"/>
                    <a:pt x="49301" y="19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4685833" y="2132390"/>
              <a:ext cx="1222590" cy="2164323"/>
            </a:xfrm>
            <a:custGeom>
              <a:avLst/>
              <a:gdLst/>
              <a:ahLst/>
              <a:cxnLst/>
              <a:rect l="l" t="t" r="r" b="b"/>
              <a:pathLst>
                <a:path w="51510" h="91187" extrusionOk="0">
                  <a:moveTo>
                    <a:pt x="26187" y="1"/>
                  </a:moveTo>
                  <a:cubicBezTo>
                    <a:pt x="24228" y="1"/>
                    <a:pt x="22293" y="276"/>
                    <a:pt x="20441" y="797"/>
                  </a:cubicBezTo>
                  <a:cubicBezTo>
                    <a:pt x="19541" y="1042"/>
                    <a:pt x="18724" y="1369"/>
                    <a:pt x="17824" y="1696"/>
                  </a:cubicBezTo>
                  <a:cubicBezTo>
                    <a:pt x="17007" y="2105"/>
                    <a:pt x="16107" y="2432"/>
                    <a:pt x="15290" y="3086"/>
                  </a:cubicBezTo>
                  <a:cubicBezTo>
                    <a:pt x="14472" y="3659"/>
                    <a:pt x="13573" y="4149"/>
                    <a:pt x="12837" y="4885"/>
                  </a:cubicBezTo>
                  <a:cubicBezTo>
                    <a:pt x="12019" y="5539"/>
                    <a:pt x="11202" y="6357"/>
                    <a:pt x="10548" y="7092"/>
                  </a:cubicBezTo>
                  <a:cubicBezTo>
                    <a:pt x="7523" y="10526"/>
                    <a:pt x="5233" y="14533"/>
                    <a:pt x="3843" y="18784"/>
                  </a:cubicBezTo>
                  <a:cubicBezTo>
                    <a:pt x="1227" y="26796"/>
                    <a:pt x="1" y="35136"/>
                    <a:pt x="328" y="43557"/>
                  </a:cubicBezTo>
                  <a:cubicBezTo>
                    <a:pt x="409" y="46991"/>
                    <a:pt x="655" y="49853"/>
                    <a:pt x="900" y="51815"/>
                  </a:cubicBezTo>
                  <a:cubicBezTo>
                    <a:pt x="1064" y="52796"/>
                    <a:pt x="1145" y="53532"/>
                    <a:pt x="1227" y="54104"/>
                  </a:cubicBezTo>
                  <a:cubicBezTo>
                    <a:pt x="1309" y="54676"/>
                    <a:pt x="1391" y="54922"/>
                    <a:pt x="1391" y="54922"/>
                  </a:cubicBezTo>
                  <a:lnTo>
                    <a:pt x="1472" y="55739"/>
                  </a:lnTo>
                  <a:cubicBezTo>
                    <a:pt x="1636" y="56230"/>
                    <a:pt x="1718" y="56966"/>
                    <a:pt x="1963" y="58029"/>
                  </a:cubicBezTo>
                  <a:cubicBezTo>
                    <a:pt x="2535" y="60727"/>
                    <a:pt x="3271" y="63343"/>
                    <a:pt x="4170" y="65959"/>
                  </a:cubicBezTo>
                  <a:cubicBezTo>
                    <a:pt x="5397" y="69720"/>
                    <a:pt x="7195" y="73318"/>
                    <a:pt x="9403" y="76588"/>
                  </a:cubicBezTo>
                  <a:cubicBezTo>
                    <a:pt x="11938" y="80349"/>
                    <a:pt x="15126" y="83619"/>
                    <a:pt x="18887" y="86236"/>
                  </a:cubicBezTo>
                  <a:cubicBezTo>
                    <a:pt x="19786" y="86890"/>
                    <a:pt x="20768" y="87544"/>
                    <a:pt x="21830" y="88034"/>
                  </a:cubicBezTo>
                  <a:cubicBezTo>
                    <a:pt x="22812" y="88525"/>
                    <a:pt x="23874" y="89097"/>
                    <a:pt x="24937" y="89506"/>
                  </a:cubicBezTo>
                  <a:cubicBezTo>
                    <a:pt x="26000" y="89833"/>
                    <a:pt x="27063" y="90324"/>
                    <a:pt x="28208" y="90487"/>
                  </a:cubicBezTo>
                  <a:cubicBezTo>
                    <a:pt x="29271" y="90651"/>
                    <a:pt x="30333" y="90978"/>
                    <a:pt x="31478" y="91059"/>
                  </a:cubicBezTo>
                  <a:cubicBezTo>
                    <a:pt x="32289" y="91144"/>
                    <a:pt x="33099" y="91186"/>
                    <a:pt x="33907" y="91186"/>
                  </a:cubicBezTo>
                  <a:cubicBezTo>
                    <a:pt x="37010" y="91186"/>
                    <a:pt x="40070" y="90558"/>
                    <a:pt x="42924" y="89261"/>
                  </a:cubicBezTo>
                  <a:cubicBezTo>
                    <a:pt x="45459" y="88116"/>
                    <a:pt x="47748" y="86481"/>
                    <a:pt x="49629" y="84437"/>
                  </a:cubicBezTo>
                  <a:cubicBezTo>
                    <a:pt x="50365" y="83701"/>
                    <a:pt x="51019" y="82802"/>
                    <a:pt x="51509" y="81902"/>
                  </a:cubicBezTo>
                  <a:lnTo>
                    <a:pt x="51509" y="81902"/>
                  </a:lnTo>
                  <a:cubicBezTo>
                    <a:pt x="50692" y="82556"/>
                    <a:pt x="49956" y="83210"/>
                    <a:pt x="49302" y="84028"/>
                  </a:cubicBezTo>
                  <a:cubicBezTo>
                    <a:pt x="47339" y="85827"/>
                    <a:pt x="45050" y="87217"/>
                    <a:pt x="42597" y="88280"/>
                  </a:cubicBezTo>
                  <a:cubicBezTo>
                    <a:pt x="40100" y="89231"/>
                    <a:pt x="37430" y="89707"/>
                    <a:pt x="34744" y="89707"/>
                  </a:cubicBezTo>
                  <a:cubicBezTo>
                    <a:pt x="33736" y="89707"/>
                    <a:pt x="32727" y="89640"/>
                    <a:pt x="31723" y="89506"/>
                  </a:cubicBezTo>
                  <a:cubicBezTo>
                    <a:pt x="27472" y="88770"/>
                    <a:pt x="23466" y="87135"/>
                    <a:pt x="20114" y="84519"/>
                  </a:cubicBezTo>
                  <a:cubicBezTo>
                    <a:pt x="16680" y="81984"/>
                    <a:pt x="13736" y="78877"/>
                    <a:pt x="11447" y="75280"/>
                  </a:cubicBezTo>
                  <a:cubicBezTo>
                    <a:pt x="9403" y="72091"/>
                    <a:pt x="7850" y="68739"/>
                    <a:pt x="6787" y="65142"/>
                  </a:cubicBezTo>
                  <a:cubicBezTo>
                    <a:pt x="5969" y="62607"/>
                    <a:pt x="5315" y="60073"/>
                    <a:pt x="4824" y="57456"/>
                  </a:cubicBezTo>
                  <a:cubicBezTo>
                    <a:pt x="4579" y="56475"/>
                    <a:pt x="4579" y="55739"/>
                    <a:pt x="4416" y="55249"/>
                  </a:cubicBezTo>
                  <a:cubicBezTo>
                    <a:pt x="4252" y="54758"/>
                    <a:pt x="4252" y="54431"/>
                    <a:pt x="4252" y="54431"/>
                  </a:cubicBezTo>
                  <a:lnTo>
                    <a:pt x="4170" y="53695"/>
                  </a:lnTo>
                  <a:cubicBezTo>
                    <a:pt x="4089" y="53205"/>
                    <a:pt x="3925" y="52387"/>
                    <a:pt x="3843" y="51488"/>
                  </a:cubicBezTo>
                  <a:cubicBezTo>
                    <a:pt x="3516" y="49526"/>
                    <a:pt x="3271" y="46828"/>
                    <a:pt x="3108" y="43475"/>
                  </a:cubicBezTo>
                  <a:cubicBezTo>
                    <a:pt x="2617" y="35381"/>
                    <a:pt x="3516" y="27287"/>
                    <a:pt x="5806" y="19520"/>
                  </a:cubicBezTo>
                  <a:cubicBezTo>
                    <a:pt x="7114" y="15432"/>
                    <a:pt x="9076" y="11589"/>
                    <a:pt x="11774" y="8237"/>
                  </a:cubicBezTo>
                  <a:cubicBezTo>
                    <a:pt x="12428" y="7501"/>
                    <a:pt x="13082" y="6765"/>
                    <a:pt x="13818" y="6111"/>
                  </a:cubicBezTo>
                  <a:cubicBezTo>
                    <a:pt x="14554" y="5376"/>
                    <a:pt x="15290" y="4721"/>
                    <a:pt x="16107" y="4231"/>
                  </a:cubicBezTo>
                  <a:cubicBezTo>
                    <a:pt x="16843" y="3822"/>
                    <a:pt x="17579" y="3250"/>
                    <a:pt x="18397" y="2923"/>
                  </a:cubicBezTo>
                  <a:cubicBezTo>
                    <a:pt x="19214" y="2514"/>
                    <a:pt x="20032" y="2105"/>
                    <a:pt x="20768" y="1860"/>
                  </a:cubicBezTo>
                  <a:cubicBezTo>
                    <a:pt x="23302" y="1042"/>
                    <a:pt x="26000" y="715"/>
                    <a:pt x="28617" y="715"/>
                  </a:cubicBezTo>
                  <a:cubicBezTo>
                    <a:pt x="29239" y="811"/>
                    <a:pt x="29834" y="851"/>
                    <a:pt x="30433" y="851"/>
                  </a:cubicBezTo>
                  <a:cubicBezTo>
                    <a:pt x="30857" y="851"/>
                    <a:pt x="31283" y="831"/>
                    <a:pt x="31723" y="797"/>
                  </a:cubicBezTo>
                  <a:cubicBezTo>
                    <a:pt x="30661" y="470"/>
                    <a:pt x="29679" y="225"/>
                    <a:pt x="28617" y="143"/>
                  </a:cubicBezTo>
                  <a:cubicBezTo>
                    <a:pt x="27805" y="48"/>
                    <a:pt x="26994" y="1"/>
                    <a:pt x="26187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4278313" y="2118314"/>
              <a:ext cx="937319" cy="2146831"/>
            </a:xfrm>
            <a:custGeom>
              <a:avLst/>
              <a:gdLst/>
              <a:ahLst/>
              <a:cxnLst/>
              <a:rect l="l" t="t" r="r" b="b"/>
              <a:pathLst>
                <a:path w="39491" h="90450" extrusionOk="0">
                  <a:moveTo>
                    <a:pt x="26981" y="0"/>
                  </a:moveTo>
                  <a:cubicBezTo>
                    <a:pt x="23302" y="0"/>
                    <a:pt x="19622" y="981"/>
                    <a:pt x="16352" y="2780"/>
                  </a:cubicBezTo>
                  <a:cubicBezTo>
                    <a:pt x="12755" y="4987"/>
                    <a:pt x="9730" y="8094"/>
                    <a:pt x="7522" y="11773"/>
                  </a:cubicBezTo>
                  <a:cubicBezTo>
                    <a:pt x="2943" y="19132"/>
                    <a:pt x="1145" y="27717"/>
                    <a:pt x="491" y="34012"/>
                  </a:cubicBezTo>
                  <a:cubicBezTo>
                    <a:pt x="245" y="36628"/>
                    <a:pt x="82" y="39163"/>
                    <a:pt x="82" y="41779"/>
                  </a:cubicBezTo>
                  <a:cubicBezTo>
                    <a:pt x="0" y="43660"/>
                    <a:pt x="82" y="44722"/>
                    <a:pt x="82" y="44722"/>
                  </a:cubicBezTo>
                  <a:cubicBezTo>
                    <a:pt x="82" y="44722"/>
                    <a:pt x="82" y="44968"/>
                    <a:pt x="82" y="45458"/>
                  </a:cubicBezTo>
                  <a:cubicBezTo>
                    <a:pt x="164" y="45949"/>
                    <a:pt x="164" y="46685"/>
                    <a:pt x="245" y="47584"/>
                  </a:cubicBezTo>
                  <a:cubicBezTo>
                    <a:pt x="491" y="50200"/>
                    <a:pt x="899" y="52735"/>
                    <a:pt x="1472" y="55269"/>
                  </a:cubicBezTo>
                  <a:cubicBezTo>
                    <a:pt x="3107" y="62873"/>
                    <a:pt x="6214" y="70150"/>
                    <a:pt x="10547" y="76690"/>
                  </a:cubicBezTo>
                  <a:cubicBezTo>
                    <a:pt x="12836" y="80206"/>
                    <a:pt x="15780" y="83313"/>
                    <a:pt x="19050" y="85929"/>
                  </a:cubicBezTo>
                  <a:cubicBezTo>
                    <a:pt x="21993" y="88137"/>
                    <a:pt x="25427" y="89690"/>
                    <a:pt x="29107" y="90262"/>
                  </a:cubicBezTo>
                  <a:cubicBezTo>
                    <a:pt x="30050" y="90384"/>
                    <a:pt x="31005" y="90449"/>
                    <a:pt x="31963" y="90449"/>
                  </a:cubicBezTo>
                  <a:cubicBezTo>
                    <a:pt x="33578" y="90449"/>
                    <a:pt x="35201" y="90264"/>
                    <a:pt x="36792" y="89854"/>
                  </a:cubicBezTo>
                  <a:cubicBezTo>
                    <a:pt x="37528" y="89608"/>
                    <a:pt x="38182" y="89445"/>
                    <a:pt x="38836" y="89118"/>
                  </a:cubicBezTo>
                  <a:cubicBezTo>
                    <a:pt x="39327" y="88954"/>
                    <a:pt x="39490" y="88791"/>
                    <a:pt x="39490" y="88791"/>
                  </a:cubicBezTo>
                  <a:cubicBezTo>
                    <a:pt x="39490" y="88750"/>
                    <a:pt x="39408" y="88729"/>
                    <a:pt x="39275" y="88729"/>
                  </a:cubicBezTo>
                  <a:cubicBezTo>
                    <a:pt x="39143" y="88729"/>
                    <a:pt x="38959" y="88750"/>
                    <a:pt x="38754" y="88791"/>
                  </a:cubicBezTo>
                  <a:cubicBezTo>
                    <a:pt x="38264" y="88873"/>
                    <a:pt x="37610" y="89036"/>
                    <a:pt x="36710" y="89200"/>
                  </a:cubicBezTo>
                  <a:cubicBezTo>
                    <a:pt x="35650" y="89376"/>
                    <a:pt x="34575" y="89461"/>
                    <a:pt x="33504" y="89461"/>
                  </a:cubicBezTo>
                  <a:cubicBezTo>
                    <a:pt x="32097" y="89461"/>
                    <a:pt x="30698" y="89315"/>
                    <a:pt x="29352" y="89036"/>
                  </a:cubicBezTo>
                  <a:cubicBezTo>
                    <a:pt x="25918" y="88300"/>
                    <a:pt x="22729" y="86747"/>
                    <a:pt x="20113" y="84539"/>
                  </a:cubicBezTo>
                  <a:cubicBezTo>
                    <a:pt x="17088" y="81923"/>
                    <a:pt x="14390" y="78898"/>
                    <a:pt x="12346" y="75546"/>
                  </a:cubicBezTo>
                  <a:cubicBezTo>
                    <a:pt x="8340" y="69087"/>
                    <a:pt x="5560" y="62055"/>
                    <a:pt x="4170" y="54697"/>
                  </a:cubicBezTo>
                  <a:cubicBezTo>
                    <a:pt x="3679" y="52244"/>
                    <a:pt x="3352" y="49792"/>
                    <a:pt x="3189" y="47339"/>
                  </a:cubicBezTo>
                  <a:cubicBezTo>
                    <a:pt x="3107" y="46439"/>
                    <a:pt x="3107" y="45704"/>
                    <a:pt x="3107" y="45295"/>
                  </a:cubicBezTo>
                  <a:lnTo>
                    <a:pt x="3107" y="44559"/>
                  </a:lnTo>
                  <a:cubicBezTo>
                    <a:pt x="3107" y="44559"/>
                    <a:pt x="2943" y="43496"/>
                    <a:pt x="2943" y="41697"/>
                  </a:cubicBezTo>
                  <a:cubicBezTo>
                    <a:pt x="2943" y="39245"/>
                    <a:pt x="3025" y="36710"/>
                    <a:pt x="3189" y="34257"/>
                  </a:cubicBezTo>
                  <a:cubicBezTo>
                    <a:pt x="3679" y="28125"/>
                    <a:pt x="5151" y="19868"/>
                    <a:pt x="9239" y="12836"/>
                  </a:cubicBezTo>
                  <a:cubicBezTo>
                    <a:pt x="11201" y="9321"/>
                    <a:pt x="13899" y="6377"/>
                    <a:pt x="17251" y="4170"/>
                  </a:cubicBezTo>
                  <a:cubicBezTo>
                    <a:pt x="20195" y="2371"/>
                    <a:pt x="23547" y="1308"/>
                    <a:pt x="27063" y="1145"/>
                  </a:cubicBezTo>
                  <a:cubicBezTo>
                    <a:pt x="27758" y="1104"/>
                    <a:pt x="28452" y="1083"/>
                    <a:pt x="29147" y="1083"/>
                  </a:cubicBezTo>
                  <a:cubicBezTo>
                    <a:pt x="29842" y="1083"/>
                    <a:pt x="30537" y="1104"/>
                    <a:pt x="31232" y="1145"/>
                  </a:cubicBezTo>
                  <a:cubicBezTo>
                    <a:pt x="32459" y="1390"/>
                    <a:pt x="33522" y="1472"/>
                    <a:pt x="34421" y="1635"/>
                  </a:cubicBezTo>
                  <a:cubicBezTo>
                    <a:pt x="35402" y="1962"/>
                    <a:pt x="36301" y="2126"/>
                    <a:pt x="37283" y="2126"/>
                  </a:cubicBezTo>
                  <a:cubicBezTo>
                    <a:pt x="36465" y="1635"/>
                    <a:pt x="35566" y="1308"/>
                    <a:pt x="34584" y="1145"/>
                  </a:cubicBezTo>
                  <a:cubicBezTo>
                    <a:pt x="33685" y="818"/>
                    <a:pt x="32622" y="654"/>
                    <a:pt x="31314" y="327"/>
                  </a:cubicBezTo>
                  <a:cubicBezTo>
                    <a:pt x="29924" y="164"/>
                    <a:pt x="28452" y="0"/>
                    <a:pt x="26981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215639" y="2050382"/>
              <a:ext cx="1577689" cy="2121055"/>
            </a:xfrm>
            <a:custGeom>
              <a:avLst/>
              <a:gdLst/>
              <a:ahLst/>
              <a:cxnLst/>
              <a:rect l="l" t="t" r="r" b="b"/>
              <a:pathLst>
                <a:path w="66471" h="89364" extrusionOk="0">
                  <a:moveTo>
                    <a:pt x="20522" y="1"/>
                  </a:moveTo>
                  <a:cubicBezTo>
                    <a:pt x="19949" y="1"/>
                    <a:pt x="19459" y="1"/>
                    <a:pt x="18887" y="82"/>
                  </a:cubicBezTo>
                  <a:cubicBezTo>
                    <a:pt x="18232" y="164"/>
                    <a:pt x="17497" y="246"/>
                    <a:pt x="16761" y="409"/>
                  </a:cubicBezTo>
                  <a:cubicBezTo>
                    <a:pt x="14880" y="900"/>
                    <a:pt x="13082" y="1717"/>
                    <a:pt x="11446" y="2780"/>
                  </a:cubicBezTo>
                  <a:cubicBezTo>
                    <a:pt x="9321" y="4252"/>
                    <a:pt x="7522" y="6051"/>
                    <a:pt x="6050" y="8176"/>
                  </a:cubicBezTo>
                  <a:cubicBezTo>
                    <a:pt x="4333" y="10629"/>
                    <a:pt x="2943" y="13327"/>
                    <a:pt x="1962" y="16189"/>
                  </a:cubicBezTo>
                  <a:cubicBezTo>
                    <a:pt x="981" y="19377"/>
                    <a:pt x="327" y="22730"/>
                    <a:pt x="164" y="26082"/>
                  </a:cubicBezTo>
                  <a:cubicBezTo>
                    <a:pt x="0" y="29597"/>
                    <a:pt x="164" y="33195"/>
                    <a:pt x="572" y="36710"/>
                  </a:cubicBezTo>
                  <a:cubicBezTo>
                    <a:pt x="818" y="38509"/>
                    <a:pt x="1063" y="40390"/>
                    <a:pt x="1472" y="42188"/>
                  </a:cubicBezTo>
                  <a:lnTo>
                    <a:pt x="2044" y="44886"/>
                  </a:lnTo>
                  <a:lnTo>
                    <a:pt x="2698" y="47584"/>
                  </a:lnTo>
                  <a:cubicBezTo>
                    <a:pt x="3107" y="49383"/>
                    <a:pt x="3597" y="51182"/>
                    <a:pt x="4252" y="52817"/>
                  </a:cubicBezTo>
                  <a:cubicBezTo>
                    <a:pt x="4906" y="54534"/>
                    <a:pt x="5478" y="56333"/>
                    <a:pt x="6214" y="57968"/>
                  </a:cubicBezTo>
                  <a:cubicBezTo>
                    <a:pt x="7522" y="61320"/>
                    <a:pt x="9075" y="64509"/>
                    <a:pt x="10792" y="67616"/>
                  </a:cubicBezTo>
                  <a:cubicBezTo>
                    <a:pt x="12427" y="70559"/>
                    <a:pt x="14308" y="73339"/>
                    <a:pt x="16352" y="75955"/>
                  </a:cubicBezTo>
                  <a:cubicBezTo>
                    <a:pt x="18314" y="78326"/>
                    <a:pt x="20440" y="80533"/>
                    <a:pt x="22811" y="82414"/>
                  </a:cubicBezTo>
                  <a:cubicBezTo>
                    <a:pt x="24773" y="84049"/>
                    <a:pt x="26981" y="85439"/>
                    <a:pt x="29270" y="86665"/>
                  </a:cubicBezTo>
                  <a:cubicBezTo>
                    <a:pt x="29761" y="86911"/>
                    <a:pt x="30251" y="87238"/>
                    <a:pt x="30742" y="87401"/>
                  </a:cubicBezTo>
                  <a:lnTo>
                    <a:pt x="32295" y="87974"/>
                  </a:lnTo>
                  <a:cubicBezTo>
                    <a:pt x="33113" y="88301"/>
                    <a:pt x="34094" y="88628"/>
                    <a:pt x="34993" y="88791"/>
                  </a:cubicBezTo>
                  <a:cubicBezTo>
                    <a:pt x="35402" y="88873"/>
                    <a:pt x="35811" y="88955"/>
                    <a:pt x="36138" y="89036"/>
                  </a:cubicBezTo>
                  <a:lnTo>
                    <a:pt x="37201" y="89200"/>
                  </a:lnTo>
                  <a:lnTo>
                    <a:pt x="38836" y="89364"/>
                  </a:lnTo>
                  <a:lnTo>
                    <a:pt x="41616" y="89364"/>
                  </a:lnTo>
                  <a:cubicBezTo>
                    <a:pt x="42024" y="89364"/>
                    <a:pt x="42597" y="89364"/>
                    <a:pt x="43251" y="89282"/>
                  </a:cubicBezTo>
                  <a:cubicBezTo>
                    <a:pt x="43905" y="89200"/>
                    <a:pt x="44641" y="89118"/>
                    <a:pt x="45458" y="88955"/>
                  </a:cubicBezTo>
                  <a:cubicBezTo>
                    <a:pt x="47421" y="88709"/>
                    <a:pt x="49383" y="88219"/>
                    <a:pt x="51263" y="87565"/>
                  </a:cubicBezTo>
                  <a:lnTo>
                    <a:pt x="52899" y="86992"/>
                  </a:lnTo>
                  <a:cubicBezTo>
                    <a:pt x="53471" y="86747"/>
                    <a:pt x="54043" y="86420"/>
                    <a:pt x="54697" y="86175"/>
                  </a:cubicBezTo>
                  <a:lnTo>
                    <a:pt x="55597" y="85766"/>
                  </a:lnTo>
                  <a:lnTo>
                    <a:pt x="56496" y="85194"/>
                  </a:lnTo>
                  <a:cubicBezTo>
                    <a:pt x="57068" y="84867"/>
                    <a:pt x="57722" y="84458"/>
                    <a:pt x="58295" y="84049"/>
                  </a:cubicBezTo>
                  <a:cubicBezTo>
                    <a:pt x="60829" y="82169"/>
                    <a:pt x="62791" y="79634"/>
                    <a:pt x="64100" y="76773"/>
                  </a:cubicBezTo>
                  <a:cubicBezTo>
                    <a:pt x="65571" y="73584"/>
                    <a:pt x="66307" y="70150"/>
                    <a:pt x="66389" y="66716"/>
                  </a:cubicBezTo>
                  <a:cubicBezTo>
                    <a:pt x="66471" y="63119"/>
                    <a:pt x="66144" y="59440"/>
                    <a:pt x="65326" y="55924"/>
                  </a:cubicBezTo>
                  <a:cubicBezTo>
                    <a:pt x="64999" y="54125"/>
                    <a:pt x="64427" y="52408"/>
                    <a:pt x="63936" y="50610"/>
                  </a:cubicBezTo>
                  <a:cubicBezTo>
                    <a:pt x="63691" y="49792"/>
                    <a:pt x="63446" y="48893"/>
                    <a:pt x="63200" y="47993"/>
                  </a:cubicBezTo>
                  <a:lnTo>
                    <a:pt x="62301" y="45377"/>
                  </a:lnTo>
                  <a:cubicBezTo>
                    <a:pt x="59930" y="38591"/>
                    <a:pt x="56987" y="32050"/>
                    <a:pt x="53471" y="25755"/>
                  </a:cubicBezTo>
                  <a:cubicBezTo>
                    <a:pt x="50364" y="20359"/>
                    <a:pt x="46685" y="15208"/>
                    <a:pt x="42597" y="10466"/>
                  </a:cubicBezTo>
                  <a:cubicBezTo>
                    <a:pt x="39653" y="7114"/>
                    <a:pt x="36138" y="4252"/>
                    <a:pt x="32295" y="2045"/>
                  </a:cubicBezTo>
                  <a:cubicBezTo>
                    <a:pt x="31232" y="1390"/>
                    <a:pt x="30088" y="900"/>
                    <a:pt x="28943" y="409"/>
                  </a:cubicBezTo>
                  <a:cubicBezTo>
                    <a:pt x="28534" y="246"/>
                    <a:pt x="28044" y="164"/>
                    <a:pt x="27635" y="82"/>
                  </a:cubicBezTo>
                  <a:lnTo>
                    <a:pt x="27635" y="82"/>
                  </a:lnTo>
                  <a:cubicBezTo>
                    <a:pt x="27635" y="164"/>
                    <a:pt x="29352" y="818"/>
                    <a:pt x="32050" y="2617"/>
                  </a:cubicBezTo>
                  <a:cubicBezTo>
                    <a:pt x="35647" y="4988"/>
                    <a:pt x="38918" y="7931"/>
                    <a:pt x="41779" y="11283"/>
                  </a:cubicBezTo>
                  <a:cubicBezTo>
                    <a:pt x="45622" y="16025"/>
                    <a:pt x="49056" y="21176"/>
                    <a:pt x="52081" y="26572"/>
                  </a:cubicBezTo>
                  <a:cubicBezTo>
                    <a:pt x="55351" y="32786"/>
                    <a:pt x="58131" y="39245"/>
                    <a:pt x="60339" y="45949"/>
                  </a:cubicBezTo>
                  <a:lnTo>
                    <a:pt x="61238" y="48566"/>
                  </a:lnTo>
                  <a:cubicBezTo>
                    <a:pt x="61483" y="49383"/>
                    <a:pt x="61647" y="50283"/>
                    <a:pt x="61892" y="51182"/>
                  </a:cubicBezTo>
                  <a:cubicBezTo>
                    <a:pt x="62383" y="52899"/>
                    <a:pt x="62873" y="54616"/>
                    <a:pt x="63200" y="56333"/>
                  </a:cubicBezTo>
                  <a:cubicBezTo>
                    <a:pt x="63854" y="59685"/>
                    <a:pt x="64181" y="63119"/>
                    <a:pt x="64018" y="66553"/>
                  </a:cubicBezTo>
                  <a:cubicBezTo>
                    <a:pt x="63936" y="69660"/>
                    <a:pt x="63200" y="72766"/>
                    <a:pt x="61892" y="75628"/>
                  </a:cubicBezTo>
                  <a:cubicBezTo>
                    <a:pt x="60747" y="78081"/>
                    <a:pt x="58949" y="80206"/>
                    <a:pt x="56741" y="81842"/>
                  </a:cubicBezTo>
                  <a:cubicBezTo>
                    <a:pt x="56251" y="82250"/>
                    <a:pt x="55678" y="82577"/>
                    <a:pt x="55188" y="82823"/>
                  </a:cubicBezTo>
                  <a:lnTo>
                    <a:pt x="54370" y="83313"/>
                  </a:lnTo>
                  <a:lnTo>
                    <a:pt x="53553" y="83722"/>
                  </a:lnTo>
                  <a:cubicBezTo>
                    <a:pt x="53062" y="83886"/>
                    <a:pt x="52571" y="84131"/>
                    <a:pt x="51999" y="84376"/>
                  </a:cubicBezTo>
                  <a:lnTo>
                    <a:pt x="50446" y="84867"/>
                  </a:lnTo>
                  <a:cubicBezTo>
                    <a:pt x="48729" y="85439"/>
                    <a:pt x="46930" y="85848"/>
                    <a:pt x="45050" y="86175"/>
                  </a:cubicBezTo>
                  <a:cubicBezTo>
                    <a:pt x="44396" y="86257"/>
                    <a:pt x="43741" y="86338"/>
                    <a:pt x="43006" y="86338"/>
                  </a:cubicBezTo>
                  <a:cubicBezTo>
                    <a:pt x="42433" y="86420"/>
                    <a:pt x="41943" y="86420"/>
                    <a:pt x="41534" y="86420"/>
                  </a:cubicBezTo>
                  <a:lnTo>
                    <a:pt x="39081" y="86420"/>
                  </a:lnTo>
                  <a:lnTo>
                    <a:pt x="37609" y="86338"/>
                  </a:lnTo>
                  <a:lnTo>
                    <a:pt x="36628" y="86175"/>
                  </a:lnTo>
                  <a:cubicBezTo>
                    <a:pt x="36301" y="86175"/>
                    <a:pt x="35974" y="86093"/>
                    <a:pt x="35647" y="86011"/>
                  </a:cubicBezTo>
                  <a:cubicBezTo>
                    <a:pt x="34830" y="85848"/>
                    <a:pt x="34012" y="85603"/>
                    <a:pt x="33276" y="85276"/>
                  </a:cubicBezTo>
                  <a:lnTo>
                    <a:pt x="31968" y="84867"/>
                  </a:lnTo>
                  <a:cubicBezTo>
                    <a:pt x="31477" y="84703"/>
                    <a:pt x="31069" y="84376"/>
                    <a:pt x="30578" y="84131"/>
                  </a:cubicBezTo>
                  <a:cubicBezTo>
                    <a:pt x="28452" y="83068"/>
                    <a:pt x="26408" y="81760"/>
                    <a:pt x="24528" y="80288"/>
                  </a:cubicBezTo>
                  <a:cubicBezTo>
                    <a:pt x="22239" y="78490"/>
                    <a:pt x="20195" y="76527"/>
                    <a:pt x="18396" y="74320"/>
                  </a:cubicBezTo>
                  <a:cubicBezTo>
                    <a:pt x="16352" y="71867"/>
                    <a:pt x="14471" y="69169"/>
                    <a:pt x="12918" y="66389"/>
                  </a:cubicBezTo>
                  <a:cubicBezTo>
                    <a:pt x="11201" y="63446"/>
                    <a:pt x="9648" y="60257"/>
                    <a:pt x="8340" y="57069"/>
                  </a:cubicBezTo>
                  <a:cubicBezTo>
                    <a:pt x="7604" y="55515"/>
                    <a:pt x="6950" y="53798"/>
                    <a:pt x="6377" y="52081"/>
                  </a:cubicBezTo>
                  <a:cubicBezTo>
                    <a:pt x="5805" y="50446"/>
                    <a:pt x="5151" y="48729"/>
                    <a:pt x="4742" y="47012"/>
                  </a:cubicBezTo>
                  <a:lnTo>
                    <a:pt x="4006" y="44396"/>
                  </a:lnTo>
                  <a:lnTo>
                    <a:pt x="3434" y="41780"/>
                  </a:lnTo>
                  <a:cubicBezTo>
                    <a:pt x="2943" y="40063"/>
                    <a:pt x="2780" y="38264"/>
                    <a:pt x="2453" y="36465"/>
                  </a:cubicBezTo>
                  <a:cubicBezTo>
                    <a:pt x="1962" y="33031"/>
                    <a:pt x="1717" y="29597"/>
                    <a:pt x="1799" y="26164"/>
                  </a:cubicBezTo>
                  <a:cubicBezTo>
                    <a:pt x="1881" y="22893"/>
                    <a:pt x="2453" y="19705"/>
                    <a:pt x="3352" y="16598"/>
                  </a:cubicBezTo>
                  <a:cubicBezTo>
                    <a:pt x="4170" y="13900"/>
                    <a:pt x="5396" y="11202"/>
                    <a:pt x="7031" y="8831"/>
                  </a:cubicBezTo>
                  <a:cubicBezTo>
                    <a:pt x="8340" y="6787"/>
                    <a:pt x="9975" y="4988"/>
                    <a:pt x="11937" y="3516"/>
                  </a:cubicBezTo>
                  <a:cubicBezTo>
                    <a:pt x="13409" y="2372"/>
                    <a:pt x="15126" y="1554"/>
                    <a:pt x="16924" y="982"/>
                  </a:cubicBezTo>
                  <a:cubicBezTo>
                    <a:pt x="19949" y="164"/>
                    <a:pt x="21830" y="328"/>
                    <a:pt x="21830" y="164"/>
                  </a:cubicBezTo>
                  <a:cubicBezTo>
                    <a:pt x="21421" y="1"/>
                    <a:pt x="20931" y="1"/>
                    <a:pt x="2052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935592" y="1849577"/>
              <a:ext cx="1404993" cy="2034730"/>
            </a:xfrm>
            <a:custGeom>
              <a:avLst/>
              <a:gdLst/>
              <a:ahLst/>
              <a:cxnLst/>
              <a:rect l="l" t="t" r="r" b="b"/>
              <a:pathLst>
                <a:path w="59195" h="85727" extrusionOk="0">
                  <a:moveTo>
                    <a:pt x="17478" y="0"/>
                  </a:moveTo>
                  <a:cubicBezTo>
                    <a:pt x="14746" y="0"/>
                    <a:pt x="12030" y="460"/>
                    <a:pt x="9485" y="1347"/>
                  </a:cubicBezTo>
                  <a:cubicBezTo>
                    <a:pt x="6950" y="2083"/>
                    <a:pt x="4579" y="3228"/>
                    <a:pt x="2372" y="4700"/>
                  </a:cubicBezTo>
                  <a:cubicBezTo>
                    <a:pt x="1473" y="5190"/>
                    <a:pt x="655" y="5762"/>
                    <a:pt x="1" y="6580"/>
                  </a:cubicBezTo>
                  <a:cubicBezTo>
                    <a:pt x="900" y="6171"/>
                    <a:pt x="1800" y="5762"/>
                    <a:pt x="2617" y="5190"/>
                  </a:cubicBezTo>
                  <a:cubicBezTo>
                    <a:pt x="4906" y="4046"/>
                    <a:pt x="7277" y="3064"/>
                    <a:pt x="9730" y="2410"/>
                  </a:cubicBezTo>
                  <a:cubicBezTo>
                    <a:pt x="11856" y="1803"/>
                    <a:pt x="14045" y="1509"/>
                    <a:pt x="16258" y="1509"/>
                  </a:cubicBezTo>
                  <a:cubicBezTo>
                    <a:pt x="17619" y="1509"/>
                    <a:pt x="18989" y="1620"/>
                    <a:pt x="20359" y="1838"/>
                  </a:cubicBezTo>
                  <a:cubicBezTo>
                    <a:pt x="22239" y="2083"/>
                    <a:pt x="24202" y="2737"/>
                    <a:pt x="25919" y="3637"/>
                  </a:cubicBezTo>
                  <a:cubicBezTo>
                    <a:pt x="26409" y="3882"/>
                    <a:pt x="26818" y="4127"/>
                    <a:pt x="27309" y="4373"/>
                  </a:cubicBezTo>
                  <a:lnTo>
                    <a:pt x="28780" y="5190"/>
                  </a:lnTo>
                  <a:lnTo>
                    <a:pt x="31397" y="6907"/>
                  </a:lnTo>
                  <a:cubicBezTo>
                    <a:pt x="32296" y="7479"/>
                    <a:pt x="33114" y="8133"/>
                    <a:pt x="34013" y="8706"/>
                  </a:cubicBezTo>
                  <a:cubicBezTo>
                    <a:pt x="34912" y="9360"/>
                    <a:pt x="35648" y="10014"/>
                    <a:pt x="36384" y="10668"/>
                  </a:cubicBezTo>
                  <a:cubicBezTo>
                    <a:pt x="37202" y="11322"/>
                    <a:pt x="37937" y="11976"/>
                    <a:pt x="38591" y="12794"/>
                  </a:cubicBezTo>
                  <a:lnTo>
                    <a:pt x="39573" y="13775"/>
                  </a:lnTo>
                  <a:lnTo>
                    <a:pt x="40472" y="14920"/>
                  </a:lnTo>
                  <a:cubicBezTo>
                    <a:pt x="41698" y="16391"/>
                    <a:pt x="42761" y="17945"/>
                    <a:pt x="43742" y="19580"/>
                  </a:cubicBezTo>
                  <a:lnTo>
                    <a:pt x="46440" y="23995"/>
                  </a:lnTo>
                  <a:cubicBezTo>
                    <a:pt x="48157" y="26775"/>
                    <a:pt x="49465" y="28982"/>
                    <a:pt x="50201" y="30617"/>
                  </a:cubicBezTo>
                  <a:cubicBezTo>
                    <a:pt x="50937" y="32253"/>
                    <a:pt x="51428" y="33234"/>
                    <a:pt x="51428" y="33234"/>
                  </a:cubicBezTo>
                  <a:cubicBezTo>
                    <a:pt x="51509" y="33479"/>
                    <a:pt x="51591" y="33724"/>
                    <a:pt x="51673" y="33888"/>
                  </a:cubicBezTo>
                  <a:cubicBezTo>
                    <a:pt x="51918" y="34378"/>
                    <a:pt x="52164" y="35032"/>
                    <a:pt x="52491" y="35932"/>
                  </a:cubicBezTo>
                  <a:cubicBezTo>
                    <a:pt x="52654" y="36259"/>
                    <a:pt x="52899" y="36749"/>
                    <a:pt x="53063" y="37322"/>
                  </a:cubicBezTo>
                  <a:cubicBezTo>
                    <a:pt x="53226" y="37812"/>
                    <a:pt x="53390" y="38384"/>
                    <a:pt x="53553" y="39039"/>
                  </a:cubicBezTo>
                  <a:cubicBezTo>
                    <a:pt x="53717" y="39611"/>
                    <a:pt x="53962" y="40265"/>
                    <a:pt x="54126" y="40919"/>
                  </a:cubicBezTo>
                  <a:cubicBezTo>
                    <a:pt x="54371" y="41655"/>
                    <a:pt x="54535" y="42391"/>
                    <a:pt x="54698" y="43126"/>
                  </a:cubicBezTo>
                  <a:cubicBezTo>
                    <a:pt x="55107" y="44680"/>
                    <a:pt x="55352" y="46397"/>
                    <a:pt x="55761" y="48114"/>
                  </a:cubicBezTo>
                  <a:cubicBezTo>
                    <a:pt x="55843" y="49013"/>
                    <a:pt x="56006" y="49994"/>
                    <a:pt x="56088" y="50894"/>
                  </a:cubicBezTo>
                  <a:cubicBezTo>
                    <a:pt x="56252" y="51875"/>
                    <a:pt x="56333" y="52774"/>
                    <a:pt x="56415" y="53837"/>
                  </a:cubicBezTo>
                  <a:cubicBezTo>
                    <a:pt x="56906" y="57925"/>
                    <a:pt x="56987" y="62095"/>
                    <a:pt x="56742" y="66183"/>
                  </a:cubicBezTo>
                  <a:cubicBezTo>
                    <a:pt x="56415" y="70352"/>
                    <a:pt x="55434" y="74522"/>
                    <a:pt x="53226" y="77629"/>
                  </a:cubicBezTo>
                  <a:cubicBezTo>
                    <a:pt x="52164" y="79101"/>
                    <a:pt x="50774" y="80409"/>
                    <a:pt x="49220" y="81472"/>
                  </a:cubicBezTo>
                  <a:cubicBezTo>
                    <a:pt x="47830" y="82371"/>
                    <a:pt x="46359" y="83107"/>
                    <a:pt x="44723" y="83679"/>
                  </a:cubicBezTo>
                  <a:cubicBezTo>
                    <a:pt x="42761" y="84520"/>
                    <a:pt x="40619" y="84941"/>
                    <a:pt x="38451" y="84941"/>
                  </a:cubicBezTo>
                  <a:cubicBezTo>
                    <a:pt x="38089" y="84941"/>
                    <a:pt x="37727" y="84929"/>
                    <a:pt x="37365" y="84906"/>
                  </a:cubicBezTo>
                  <a:cubicBezTo>
                    <a:pt x="36466" y="84660"/>
                    <a:pt x="35485" y="84415"/>
                    <a:pt x="34585" y="84088"/>
                  </a:cubicBezTo>
                  <a:lnTo>
                    <a:pt x="34585" y="84088"/>
                  </a:lnTo>
                  <a:cubicBezTo>
                    <a:pt x="34585" y="84088"/>
                    <a:pt x="34749" y="84252"/>
                    <a:pt x="35158" y="84578"/>
                  </a:cubicBezTo>
                  <a:cubicBezTo>
                    <a:pt x="35812" y="84987"/>
                    <a:pt x="36547" y="85314"/>
                    <a:pt x="37202" y="85478"/>
                  </a:cubicBezTo>
                  <a:cubicBezTo>
                    <a:pt x="38118" y="85645"/>
                    <a:pt x="39035" y="85726"/>
                    <a:pt x="39945" y="85726"/>
                  </a:cubicBezTo>
                  <a:cubicBezTo>
                    <a:pt x="41714" y="85726"/>
                    <a:pt x="43459" y="85418"/>
                    <a:pt x="45132" y="84824"/>
                  </a:cubicBezTo>
                  <a:cubicBezTo>
                    <a:pt x="46767" y="84251"/>
                    <a:pt x="48403" y="83516"/>
                    <a:pt x="49956" y="82616"/>
                  </a:cubicBezTo>
                  <a:cubicBezTo>
                    <a:pt x="51755" y="81553"/>
                    <a:pt x="53226" y="80245"/>
                    <a:pt x="54535" y="78610"/>
                  </a:cubicBezTo>
                  <a:cubicBezTo>
                    <a:pt x="57069" y="75176"/>
                    <a:pt x="58296" y="70679"/>
                    <a:pt x="58786" y="66346"/>
                  </a:cubicBezTo>
                  <a:cubicBezTo>
                    <a:pt x="59195" y="62095"/>
                    <a:pt x="59195" y="57843"/>
                    <a:pt x="58786" y="53592"/>
                  </a:cubicBezTo>
                  <a:cubicBezTo>
                    <a:pt x="58704" y="52529"/>
                    <a:pt x="58623" y="51548"/>
                    <a:pt x="58541" y="50567"/>
                  </a:cubicBezTo>
                  <a:cubicBezTo>
                    <a:pt x="58459" y="49585"/>
                    <a:pt x="58377" y="48604"/>
                    <a:pt x="58214" y="47705"/>
                  </a:cubicBezTo>
                  <a:cubicBezTo>
                    <a:pt x="57887" y="45906"/>
                    <a:pt x="57723" y="44108"/>
                    <a:pt x="57314" y="42472"/>
                  </a:cubicBezTo>
                  <a:cubicBezTo>
                    <a:pt x="57069" y="41737"/>
                    <a:pt x="56906" y="40919"/>
                    <a:pt x="56742" y="40183"/>
                  </a:cubicBezTo>
                  <a:lnTo>
                    <a:pt x="56170" y="38139"/>
                  </a:lnTo>
                  <a:cubicBezTo>
                    <a:pt x="56006" y="37485"/>
                    <a:pt x="55843" y="36913"/>
                    <a:pt x="55679" y="36340"/>
                  </a:cubicBezTo>
                  <a:cubicBezTo>
                    <a:pt x="55434" y="35850"/>
                    <a:pt x="55270" y="35359"/>
                    <a:pt x="55107" y="34869"/>
                  </a:cubicBezTo>
                  <a:cubicBezTo>
                    <a:pt x="54780" y="34051"/>
                    <a:pt x="54535" y="33315"/>
                    <a:pt x="54371" y="32825"/>
                  </a:cubicBezTo>
                  <a:cubicBezTo>
                    <a:pt x="54289" y="32580"/>
                    <a:pt x="54126" y="32334"/>
                    <a:pt x="54044" y="32089"/>
                  </a:cubicBezTo>
                  <a:lnTo>
                    <a:pt x="52736" y="29391"/>
                  </a:lnTo>
                  <a:cubicBezTo>
                    <a:pt x="51755" y="27674"/>
                    <a:pt x="50365" y="25221"/>
                    <a:pt x="48648" y="22605"/>
                  </a:cubicBezTo>
                  <a:cubicBezTo>
                    <a:pt x="47749" y="21297"/>
                    <a:pt x="46849" y="19743"/>
                    <a:pt x="45786" y="18190"/>
                  </a:cubicBezTo>
                  <a:cubicBezTo>
                    <a:pt x="44723" y="16555"/>
                    <a:pt x="43579" y="14920"/>
                    <a:pt x="42271" y="13448"/>
                  </a:cubicBezTo>
                  <a:lnTo>
                    <a:pt x="41289" y="12221"/>
                  </a:lnTo>
                  <a:lnTo>
                    <a:pt x="40145" y="11077"/>
                  </a:lnTo>
                  <a:cubicBezTo>
                    <a:pt x="39409" y="10259"/>
                    <a:pt x="38591" y="9523"/>
                    <a:pt x="37774" y="8869"/>
                  </a:cubicBezTo>
                  <a:cubicBezTo>
                    <a:pt x="36057" y="7561"/>
                    <a:pt x="34258" y="6253"/>
                    <a:pt x="32459" y="5108"/>
                  </a:cubicBezTo>
                  <a:lnTo>
                    <a:pt x="29598" y="3473"/>
                  </a:lnTo>
                  <a:lnTo>
                    <a:pt x="28208" y="2656"/>
                  </a:lnTo>
                  <a:cubicBezTo>
                    <a:pt x="27717" y="2410"/>
                    <a:pt x="27227" y="2165"/>
                    <a:pt x="26736" y="2002"/>
                  </a:cubicBezTo>
                  <a:cubicBezTo>
                    <a:pt x="24774" y="1102"/>
                    <a:pt x="22730" y="448"/>
                    <a:pt x="20604" y="203"/>
                  </a:cubicBezTo>
                  <a:cubicBezTo>
                    <a:pt x="19566" y="67"/>
                    <a:pt x="18521" y="0"/>
                    <a:pt x="1747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6096663" y="1524371"/>
              <a:ext cx="1670849" cy="2084289"/>
            </a:xfrm>
            <a:custGeom>
              <a:avLst/>
              <a:gdLst/>
              <a:ahLst/>
              <a:cxnLst/>
              <a:rect l="l" t="t" r="r" b="b"/>
              <a:pathLst>
                <a:path w="70396" h="87815" extrusionOk="0">
                  <a:moveTo>
                    <a:pt x="23388" y="0"/>
                  </a:moveTo>
                  <a:cubicBezTo>
                    <a:pt x="21235" y="0"/>
                    <a:pt x="19095" y="247"/>
                    <a:pt x="17007" y="741"/>
                  </a:cubicBezTo>
                  <a:cubicBezTo>
                    <a:pt x="13082" y="1803"/>
                    <a:pt x="9485" y="3929"/>
                    <a:pt x="6542" y="6791"/>
                  </a:cubicBezTo>
                  <a:cubicBezTo>
                    <a:pt x="4498" y="8753"/>
                    <a:pt x="2781" y="10961"/>
                    <a:pt x="1309" y="13413"/>
                  </a:cubicBezTo>
                  <a:cubicBezTo>
                    <a:pt x="737" y="14313"/>
                    <a:pt x="328" y="15294"/>
                    <a:pt x="1" y="16275"/>
                  </a:cubicBezTo>
                  <a:cubicBezTo>
                    <a:pt x="655" y="15457"/>
                    <a:pt x="1309" y="14640"/>
                    <a:pt x="1881" y="13740"/>
                  </a:cubicBezTo>
                  <a:cubicBezTo>
                    <a:pt x="3435" y="11451"/>
                    <a:pt x="5234" y="9407"/>
                    <a:pt x="7359" y="7608"/>
                  </a:cubicBezTo>
                  <a:cubicBezTo>
                    <a:pt x="10221" y="5074"/>
                    <a:pt x="13655" y="3193"/>
                    <a:pt x="17334" y="2294"/>
                  </a:cubicBezTo>
                  <a:cubicBezTo>
                    <a:pt x="19001" y="1980"/>
                    <a:pt x="20679" y="1822"/>
                    <a:pt x="22352" y="1822"/>
                  </a:cubicBezTo>
                  <a:cubicBezTo>
                    <a:pt x="25027" y="1822"/>
                    <a:pt x="27686" y="2225"/>
                    <a:pt x="30252" y="3030"/>
                  </a:cubicBezTo>
                  <a:cubicBezTo>
                    <a:pt x="34503" y="4093"/>
                    <a:pt x="38428" y="6055"/>
                    <a:pt x="41944" y="8671"/>
                  </a:cubicBezTo>
                  <a:cubicBezTo>
                    <a:pt x="43497" y="9898"/>
                    <a:pt x="45050" y="11206"/>
                    <a:pt x="46440" y="12677"/>
                  </a:cubicBezTo>
                  <a:lnTo>
                    <a:pt x="48403" y="14640"/>
                  </a:lnTo>
                  <a:cubicBezTo>
                    <a:pt x="49057" y="15376"/>
                    <a:pt x="49629" y="16030"/>
                    <a:pt x="50120" y="16684"/>
                  </a:cubicBezTo>
                  <a:cubicBezTo>
                    <a:pt x="50610" y="17338"/>
                    <a:pt x="51182" y="17992"/>
                    <a:pt x="51673" y="18564"/>
                  </a:cubicBezTo>
                  <a:cubicBezTo>
                    <a:pt x="52082" y="19218"/>
                    <a:pt x="52572" y="19791"/>
                    <a:pt x="52899" y="20363"/>
                  </a:cubicBezTo>
                  <a:cubicBezTo>
                    <a:pt x="53717" y="21507"/>
                    <a:pt x="54453" y="22407"/>
                    <a:pt x="54943" y="23306"/>
                  </a:cubicBezTo>
                  <a:lnTo>
                    <a:pt x="56579" y="25922"/>
                  </a:lnTo>
                  <a:lnTo>
                    <a:pt x="57069" y="26658"/>
                  </a:lnTo>
                  <a:cubicBezTo>
                    <a:pt x="57314" y="27067"/>
                    <a:pt x="57723" y="27721"/>
                    <a:pt x="58214" y="28621"/>
                  </a:cubicBezTo>
                  <a:lnTo>
                    <a:pt x="59931" y="31727"/>
                  </a:lnTo>
                  <a:cubicBezTo>
                    <a:pt x="60503" y="32954"/>
                    <a:pt x="61239" y="34344"/>
                    <a:pt x="61975" y="35897"/>
                  </a:cubicBezTo>
                  <a:cubicBezTo>
                    <a:pt x="62711" y="37451"/>
                    <a:pt x="63446" y="39167"/>
                    <a:pt x="64264" y="40884"/>
                  </a:cubicBezTo>
                  <a:cubicBezTo>
                    <a:pt x="65082" y="42765"/>
                    <a:pt x="65736" y="44645"/>
                    <a:pt x="66308" y="46608"/>
                  </a:cubicBezTo>
                  <a:cubicBezTo>
                    <a:pt x="67453" y="50859"/>
                    <a:pt x="68107" y="55192"/>
                    <a:pt x="68107" y="59607"/>
                  </a:cubicBezTo>
                  <a:cubicBezTo>
                    <a:pt x="68107" y="64022"/>
                    <a:pt x="67371" y="68437"/>
                    <a:pt x="65899" y="72607"/>
                  </a:cubicBezTo>
                  <a:cubicBezTo>
                    <a:pt x="64755" y="76204"/>
                    <a:pt x="62711" y="79557"/>
                    <a:pt x="60013" y="82255"/>
                  </a:cubicBezTo>
                  <a:cubicBezTo>
                    <a:pt x="58132" y="84217"/>
                    <a:pt x="55843" y="85689"/>
                    <a:pt x="53308" y="86751"/>
                  </a:cubicBezTo>
                  <a:cubicBezTo>
                    <a:pt x="52327" y="87078"/>
                    <a:pt x="51591" y="87324"/>
                    <a:pt x="51101" y="87487"/>
                  </a:cubicBezTo>
                  <a:cubicBezTo>
                    <a:pt x="50610" y="87651"/>
                    <a:pt x="50283" y="87814"/>
                    <a:pt x="50283" y="87814"/>
                  </a:cubicBezTo>
                  <a:cubicBezTo>
                    <a:pt x="50365" y="87814"/>
                    <a:pt x="50610" y="87814"/>
                    <a:pt x="51101" y="87733"/>
                  </a:cubicBezTo>
                  <a:cubicBezTo>
                    <a:pt x="51918" y="87651"/>
                    <a:pt x="52654" y="87487"/>
                    <a:pt x="53472" y="87324"/>
                  </a:cubicBezTo>
                  <a:cubicBezTo>
                    <a:pt x="56170" y="86424"/>
                    <a:pt x="58704" y="85034"/>
                    <a:pt x="60830" y="83072"/>
                  </a:cubicBezTo>
                  <a:cubicBezTo>
                    <a:pt x="63773" y="80374"/>
                    <a:pt x="65981" y="76940"/>
                    <a:pt x="67453" y="73179"/>
                  </a:cubicBezTo>
                  <a:cubicBezTo>
                    <a:pt x="69088" y="68846"/>
                    <a:pt x="69987" y="64268"/>
                    <a:pt x="70151" y="59689"/>
                  </a:cubicBezTo>
                  <a:cubicBezTo>
                    <a:pt x="70396" y="52903"/>
                    <a:pt x="69170" y="46117"/>
                    <a:pt x="66717" y="39822"/>
                  </a:cubicBezTo>
                  <a:cubicBezTo>
                    <a:pt x="65899" y="38023"/>
                    <a:pt x="65245" y="36306"/>
                    <a:pt x="64509" y="34671"/>
                  </a:cubicBezTo>
                  <a:lnTo>
                    <a:pt x="62465" y="30419"/>
                  </a:lnTo>
                  <a:lnTo>
                    <a:pt x="60748" y="27149"/>
                  </a:lnTo>
                  <a:cubicBezTo>
                    <a:pt x="60258" y="26250"/>
                    <a:pt x="59849" y="25595"/>
                    <a:pt x="59522" y="25105"/>
                  </a:cubicBezTo>
                  <a:lnTo>
                    <a:pt x="59113" y="24369"/>
                  </a:lnTo>
                  <a:lnTo>
                    <a:pt x="57396" y="21671"/>
                  </a:lnTo>
                  <a:cubicBezTo>
                    <a:pt x="56824" y="20772"/>
                    <a:pt x="56088" y="19791"/>
                    <a:pt x="55189" y="18646"/>
                  </a:cubicBezTo>
                  <a:cubicBezTo>
                    <a:pt x="54780" y="18074"/>
                    <a:pt x="54371" y="17419"/>
                    <a:pt x="53881" y="16847"/>
                  </a:cubicBezTo>
                  <a:cubicBezTo>
                    <a:pt x="53308" y="16193"/>
                    <a:pt x="52818" y="15539"/>
                    <a:pt x="52245" y="14967"/>
                  </a:cubicBezTo>
                  <a:cubicBezTo>
                    <a:pt x="51591" y="14313"/>
                    <a:pt x="51019" y="13577"/>
                    <a:pt x="50365" y="12923"/>
                  </a:cubicBezTo>
                  <a:lnTo>
                    <a:pt x="48239" y="10879"/>
                  </a:lnTo>
                  <a:cubicBezTo>
                    <a:pt x="46767" y="9325"/>
                    <a:pt x="45132" y="8017"/>
                    <a:pt x="43415" y="6791"/>
                  </a:cubicBezTo>
                  <a:cubicBezTo>
                    <a:pt x="39654" y="4011"/>
                    <a:pt x="35321" y="2049"/>
                    <a:pt x="30824" y="986"/>
                  </a:cubicBezTo>
                  <a:cubicBezTo>
                    <a:pt x="28372" y="329"/>
                    <a:pt x="25872" y="0"/>
                    <a:pt x="233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694959" y="1553590"/>
              <a:ext cx="603534" cy="491077"/>
            </a:xfrm>
            <a:custGeom>
              <a:avLst/>
              <a:gdLst/>
              <a:ahLst/>
              <a:cxnLst/>
              <a:rect l="l" t="t" r="r" b="b"/>
              <a:pathLst>
                <a:path w="25428" h="20690" extrusionOk="0">
                  <a:moveTo>
                    <a:pt x="16516" y="0"/>
                  </a:moveTo>
                  <a:cubicBezTo>
                    <a:pt x="14227" y="0"/>
                    <a:pt x="11856" y="409"/>
                    <a:pt x="9730" y="1227"/>
                  </a:cubicBezTo>
                  <a:cubicBezTo>
                    <a:pt x="8994" y="1472"/>
                    <a:pt x="8258" y="1799"/>
                    <a:pt x="7523" y="2126"/>
                  </a:cubicBezTo>
                  <a:cubicBezTo>
                    <a:pt x="7277" y="2289"/>
                    <a:pt x="7032" y="2371"/>
                    <a:pt x="6787" y="2616"/>
                  </a:cubicBezTo>
                  <a:lnTo>
                    <a:pt x="6051" y="3107"/>
                  </a:lnTo>
                  <a:cubicBezTo>
                    <a:pt x="5397" y="3598"/>
                    <a:pt x="4824" y="4170"/>
                    <a:pt x="4334" y="4824"/>
                  </a:cubicBezTo>
                  <a:cubicBezTo>
                    <a:pt x="2780" y="6623"/>
                    <a:pt x="1718" y="8748"/>
                    <a:pt x="1064" y="11038"/>
                  </a:cubicBezTo>
                  <a:cubicBezTo>
                    <a:pt x="491" y="13163"/>
                    <a:pt x="164" y="15453"/>
                    <a:pt x="82" y="17660"/>
                  </a:cubicBezTo>
                  <a:cubicBezTo>
                    <a:pt x="1" y="19459"/>
                    <a:pt x="1" y="20685"/>
                    <a:pt x="246" y="20685"/>
                  </a:cubicBezTo>
                  <a:cubicBezTo>
                    <a:pt x="251" y="20688"/>
                    <a:pt x="257" y="20689"/>
                    <a:pt x="263" y="20689"/>
                  </a:cubicBezTo>
                  <a:cubicBezTo>
                    <a:pt x="432" y="20689"/>
                    <a:pt x="753" y="19565"/>
                    <a:pt x="1227" y="17905"/>
                  </a:cubicBezTo>
                  <a:cubicBezTo>
                    <a:pt x="1636" y="15780"/>
                    <a:pt x="2290" y="13736"/>
                    <a:pt x="3108" y="11773"/>
                  </a:cubicBezTo>
                  <a:cubicBezTo>
                    <a:pt x="3762" y="9811"/>
                    <a:pt x="4906" y="8094"/>
                    <a:pt x="6296" y="6623"/>
                  </a:cubicBezTo>
                  <a:cubicBezTo>
                    <a:pt x="6787" y="6214"/>
                    <a:pt x="7196" y="5805"/>
                    <a:pt x="7768" y="5396"/>
                  </a:cubicBezTo>
                  <a:lnTo>
                    <a:pt x="8340" y="5069"/>
                  </a:lnTo>
                  <a:cubicBezTo>
                    <a:pt x="8504" y="4906"/>
                    <a:pt x="8749" y="4742"/>
                    <a:pt x="8994" y="4660"/>
                  </a:cubicBezTo>
                  <a:cubicBezTo>
                    <a:pt x="9567" y="4333"/>
                    <a:pt x="10139" y="4006"/>
                    <a:pt x="10711" y="3761"/>
                  </a:cubicBezTo>
                  <a:cubicBezTo>
                    <a:pt x="12592" y="2862"/>
                    <a:pt x="14554" y="2371"/>
                    <a:pt x="16598" y="2126"/>
                  </a:cubicBezTo>
                  <a:cubicBezTo>
                    <a:pt x="17170" y="2044"/>
                    <a:pt x="17722" y="2003"/>
                    <a:pt x="18264" y="2003"/>
                  </a:cubicBezTo>
                  <a:cubicBezTo>
                    <a:pt x="18805" y="2003"/>
                    <a:pt x="19337" y="2044"/>
                    <a:pt x="19868" y="2126"/>
                  </a:cubicBezTo>
                  <a:cubicBezTo>
                    <a:pt x="20849" y="2208"/>
                    <a:pt x="21749" y="2535"/>
                    <a:pt x="22648" y="2862"/>
                  </a:cubicBezTo>
                  <a:cubicBezTo>
                    <a:pt x="24065" y="3458"/>
                    <a:pt x="24938" y="4191"/>
                    <a:pt x="25204" y="4191"/>
                  </a:cubicBezTo>
                  <a:cubicBezTo>
                    <a:pt x="25230" y="4191"/>
                    <a:pt x="25250" y="4184"/>
                    <a:pt x="25264" y="4170"/>
                  </a:cubicBezTo>
                  <a:cubicBezTo>
                    <a:pt x="25428" y="4088"/>
                    <a:pt x="24774" y="2943"/>
                    <a:pt x="23139" y="1881"/>
                  </a:cubicBezTo>
                  <a:cubicBezTo>
                    <a:pt x="22239" y="1227"/>
                    <a:pt x="21258" y="818"/>
                    <a:pt x="20195" y="491"/>
                  </a:cubicBezTo>
                  <a:cubicBezTo>
                    <a:pt x="18969" y="164"/>
                    <a:pt x="17743" y="0"/>
                    <a:pt x="1651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4905127" y="1811694"/>
              <a:ext cx="655940" cy="311000"/>
            </a:xfrm>
            <a:custGeom>
              <a:avLst/>
              <a:gdLst/>
              <a:ahLst/>
              <a:cxnLst/>
              <a:rect l="l" t="t" r="r" b="b"/>
              <a:pathLst>
                <a:path w="27636" h="13103" extrusionOk="0">
                  <a:moveTo>
                    <a:pt x="15371" y="0"/>
                  </a:moveTo>
                  <a:cubicBezTo>
                    <a:pt x="14963" y="82"/>
                    <a:pt x="14635" y="164"/>
                    <a:pt x="14390" y="164"/>
                  </a:cubicBezTo>
                  <a:lnTo>
                    <a:pt x="13736" y="327"/>
                  </a:lnTo>
                  <a:lnTo>
                    <a:pt x="13491" y="327"/>
                  </a:lnTo>
                  <a:lnTo>
                    <a:pt x="12755" y="572"/>
                  </a:lnTo>
                  <a:cubicBezTo>
                    <a:pt x="12019" y="818"/>
                    <a:pt x="11365" y="1063"/>
                    <a:pt x="10711" y="1390"/>
                  </a:cubicBezTo>
                  <a:cubicBezTo>
                    <a:pt x="8585" y="2208"/>
                    <a:pt x="6705" y="3434"/>
                    <a:pt x="4988" y="4987"/>
                  </a:cubicBezTo>
                  <a:cubicBezTo>
                    <a:pt x="3353" y="6459"/>
                    <a:pt x="2044" y="8258"/>
                    <a:pt x="1063" y="10302"/>
                  </a:cubicBezTo>
                  <a:cubicBezTo>
                    <a:pt x="736" y="11119"/>
                    <a:pt x="491" y="11773"/>
                    <a:pt x="246" y="12264"/>
                  </a:cubicBezTo>
                  <a:cubicBezTo>
                    <a:pt x="82" y="12755"/>
                    <a:pt x="0" y="13000"/>
                    <a:pt x="82" y="13082"/>
                  </a:cubicBezTo>
                  <a:cubicBezTo>
                    <a:pt x="96" y="13095"/>
                    <a:pt x="114" y="13102"/>
                    <a:pt x="137" y="13102"/>
                  </a:cubicBezTo>
                  <a:cubicBezTo>
                    <a:pt x="250" y="13102"/>
                    <a:pt x="477" y="12932"/>
                    <a:pt x="818" y="12591"/>
                  </a:cubicBezTo>
                  <a:cubicBezTo>
                    <a:pt x="1145" y="12182"/>
                    <a:pt x="1554" y="11610"/>
                    <a:pt x="2044" y="10874"/>
                  </a:cubicBezTo>
                  <a:cubicBezTo>
                    <a:pt x="3189" y="9239"/>
                    <a:pt x="4661" y="7767"/>
                    <a:pt x="6296" y="6541"/>
                  </a:cubicBezTo>
                  <a:cubicBezTo>
                    <a:pt x="7931" y="5478"/>
                    <a:pt x="9730" y="4579"/>
                    <a:pt x="11610" y="3925"/>
                  </a:cubicBezTo>
                  <a:cubicBezTo>
                    <a:pt x="12264" y="3679"/>
                    <a:pt x="12919" y="3516"/>
                    <a:pt x="13573" y="3352"/>
                  </a:cubicBezTo>
                  <a:lnTo>
                    <a:pt x="14308" y="3189"/>
                  </a:lnTo>
                  <a:lnTo>
                    <a:pt x="14472" y="3107"/>
                  </a:lnTo>
                  <a:lnTo>
                    <a:pt x="14963" y="2943"/>
                  </a:lnTo>
                  <a:cubicBezTo>
                    <a:pt x="15208" y="2943"/>
                    <a:pt x="15453" y="2780"/>
                    <a:pt x="15780" y="2780"/>
                  </a:cubicBezTo>
                  <a:lnTo>
                    <a:pt x="16761" y="2616"/>
                  </a:lnTo>
                  <a:cubicBezTo>
                    <a:pt x="17579" y="2616"/>
                    <a:pt x="18478" y="2698"/>
                    <a:pt x="19296" y="2943"/>
                  </a:cubicBezTo>
                  <a:cubicBezTo>
                    <a:pt x="20195" y="3189"/>
                    <a:pt x="21094" y="3679"/>
                    <a:pt x="21912" y="4252"/>
                  </a:cubicBezTo>
                  <a:cubicBezTo>
                    <a:pt x="23384" y="5560"/>
                    <a:pt x="24692" y="7113"/>
                    <a:pt x="25755" y="8830"/>
                  </a:cubicBezTo>
                  <a:cubicBezTo>
                    <a:pt x="26619" y="10245"/>
                    <a:pt x="27257" y="11206"/>
                    <a:pt x="27450" y="11206"/>
                  </a:cubicBezTo>
                  <a:cubicBezTo>
                    <a:pt x="27458" y="11206"/>
                    <a:pt x="27465" y="11204"/>
                    <a:pt x="27472" y="11201"/>
                  </a:cubicBezTo>
                  <a:cubicBezTo>
                    <a:pt x="27635" y="11119"/>
                    <a:pt x="27390" y="9975"/>
                    <a:pt x="26736" y="8340"/>
                  </a:cubicBezTo>
                  <a:cubicBezTo>
                    <a:pt x="25918" y="6214"/>
                    <a:pt x="24774" y="4333"/>
                    <a:pt x="23220" y="2698"/>
                  </a:cubicBezTo>
                  <a:cubicBezTo>
                    <a:pt x="22321" y="1799"/>
                    <a:pt x="21258" y="1063"/>
                    <a:pt x="20113" y="654"/>
                  </a:cubicBezTo>
                  <a:cubicBezTo>
                    <a:pt x="18969" y="245"/>
                    <a:pt x="17906" y="0"/>
                    <a:pt x="16761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5359240" y="1632441"/>
              <a:ext cx="446337" cy="227998"/>
            </a:xfrm>
            <a:custGeom>
              <a:avLst/>
              <a:gdLst/>
              <a:ahLst/>
              <a:cxnLst/>
              <a:rect l="l" t="t" r="r" b="b"/>
              <a:pathLst>
                <a:path w="18805" h="9606" extrusionOk="0">
                  <a:moveTo>
                    <a:pt x="12426" y="1"/>
                  </a:moveTo>
                  <a:cubicBezTo>
                    <a:pt x="11367" y="1"/>
                    <a:pt x="10320" y="107"/>
                    <a:pt x="9321" y="357"/>
                  </a:cubicBezTo>
                  <a:cubicBezTo>
                    <a:pt x="8912" y="521"/>
                    <a:pt x="8503" y="684"/>
                    <a:pt x="8094" y="848"/>
                  </a:cubicBezTo>
                  <a:lnTo>
                    <a:pt x="7604" y="1011"/>
                  </a:lnTo>
                  <a:lnTo>
                    <a:pt x="7113" y="1257"/>
                  </a:lnTo>
                  <a:cubicBezTo>
                    <a:pt x="6868" y="1420"/>
                    <a:pt x="6459" y="1665"/>
                    <a:pt x="6050" y="1911"/>
                  </a:cubicBezTo>
                  <a:cubicBezTo>
                    <a:pt x="4906" y="2728"/>
                    <a:pt x="3925" y="3628"/>
                    <a:pt x="3025" y="4609"/>
                  </a:cubicBezTo>
                  <a:cubicBezTo>
                    <a:pt x="1063" y="6816"/>
                    <a:pt x="0" y="9351"/>
                    <a:pt x="327" y="9596"/>
                  </a:cubicBezTo>
                  <a:cubicBezTo>
                    <a:pt x="339" y="9602"/>
                    <a:pt x="353" y="9605"/>
                    <a:pt x="369" y="9605"/>
                  </a:cubicBezTo>
                  <a:cubicBezTo>
                    <a:pt x="780" y="9605"/>
                    <a:pt x="2446" y="7577"/>
                    <a:pt x="4415" y="6080"/>
                  </a:cubicBezTo>
                  <a:cubicBezTo>
                    <a:pt x="5315" y="5426"/>
                    <a:pt x="6377" y="4772"/>
                    <a:pt x="7359" y="4282"/>
                  </a:cubicBezTo>
                  <a:cubicBezTo>
                    <a:pt x="7767" y="4036"/>
                    <a:pt x="8176" y="3955"/>
                    <a:pt x="8421" y="3791"/>
                  </a:cubicBezTo>
                  <a:cubicBezTo>
                    <a:pt x="8503" y="3709"/>
                    <a:pt x="8667" y="3709"/>
                    <a:pt x="8830" y="3628"/>
                  </a:cubicBezTo>
                  <a:lnTo>
                    <a:pt x="9157" y="3464"/>
                  </a:lnTo>
                  <a:cubicBezTo>
                    <a:pt x="9403" y="3382"/>
                    <a:pt x="9811" y="3137"/>
                    <a:pt x="10220" y="2974"/>
                  </a:cubicBezTo>
                  <a:cubicBezTo>
                    <a:pt x="11201" y="2483"/>
                    <a:pt x="12264" y="2238"/>
                    <a:pt x="13409" y="2156"/>
                  </a:cubicBezTo>
                  <a:cubicBezTo>
                    <a:pt x="13661" y="2139"/>
                    <a:pt x="13916" y="2132"/>
                    <a:pt x="14171" y="2132"/>
                  </a:cubicBezTo>
                  <a:cubicBezTo>
                    <a:pt x="15839" y="2132"/>
                    <a:pt x="17488" y="2445"/>
                    <a:pt x="18267" y="2445"/>
                  </a:cubicBezTo>
                  <a:cubicBezTo>
                    <a:pt x="18524" y="2445"/>
                    <a:pt x="18687" y="2411"/>
                    <a:pt x="18723" y="2320"/>
                  </a:cubicBezTo>
                  <a:cubicBezTo>
                    <a:pt x="18805" y="1911"/>
                    <a:pt x="16434" y="521"/>
                    <a:pt x="13409" y="30"/>
                  </a:cubicBezTo>
                  <a:cubicBezTo>
                    <a:pt x="13081" y="11"/>
                    <a:pt x="12753" y="1"/>
                    <a:pt x="12426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4416099" y="1586583"/>
              <a:ext cx="3343597" cy="2687253"/>
            </a:xfrm>
            <a:custGeom>
              <a:avLst/>
              <a:gdLst/>
              <a:ahLst/>
              <a:cxnLst/>
              <a:rect l="l" t="t" r="r" b="b"/>
              <a:pathLst>
                <a:path w="140872" h="113219" extrusionOk="0">
                  <a:moveTo>
                    <a:pt x="35996" y="39415"/>
                  </a:moveTo>
                  <a:cubicBezTo>
                    <a:pt x="36004" y="39636"/>
                    <a:pt x="36024" y="39852"/>
                    <a:pt x="36056" y="40062"/>
                  </a:cubicBezTo>
                  <a:cubicBezTo>
                    <a:pt x="36056" y="39847"/>
                    <a:pt x="36021" y="39631"/>
                    <a:pt x="35996" y="39415"/>
                  </a:cubicBezTo>
                  <a:close/>
                  <a:moveTo>
                    <a:pt x="79835" y="12224"/>
                  </a:moveTo>
                  <a:cubicBezTo>
                    <a:pt x="80191" y="12224"/>
                    <a:pt x="80534" y="12237"/>
                    <a:pt x="80860" y="12264"/>
                  </a:cubicBezTo>
                  <a:cubicBezTo>
                    <a:pt x="100074" y="13899"/>
                    <a:pt x="122721" y="37855"/>
                    <a:pt x="114218" y="57804"/>
                  </a:cubicBezTo>
                  <a:cubicBezTo>
                    <a:pt x="113196" y="60189"/>
                    <a:pt x="110528" y="61381"/>
                    <a:pt x="108058" y="61381"/>
                  </a:cubicBezTo>
                  <a:cubicBezTo>
                    <a:pt x="107564" y="61381"/>
                    <a:pt x="107078" y="61333"/>
                    <a:pt x="106615" y="61238"/>
                  </a:cubicBezTo>
                  <a:cubicBezTo>
                    <a:pt x="101709" y="60175"/>
                    <a:pt x="98112" y="56741"/>
                    <a:pt x="95250" y="52735"/>
                  </a:cubicBezTo>
                  <a:cubicBezTo>
                    <a:pt x="94596" y="51999"/>
                    <a:pt x="94024" y="51263"/>
                    <a:pt x="93451" y="50609"/>
                  </a:cubicBezTo>
                  <a:cubicBezTo>
                    <a:pt x="87973" y="43414"/>
                    <a:pt x="85275" y="35729"/>
                    <a:pt x="78571" y="29352"/>
                  </a:cubicBezTo>
                  <a:cubicBezTo>
                    <a:pt x="75628" y="26654"/>
                    <a:pt x="69414" y="23056"/>
                    <a:pt x="69823" y="18314"/>
                  </a:cubicBezTo>
                  <a:cubicBezTo>
                    <a:pt x="70198" y="13958"/>
                    <a:pt x="75817" y="12224"/>
                    <a:pt x="79835" y="12224"/>
                  </a:cubicBezTo>
                  <a:close/>
                  <a:moveTo>
                    <a:pt x="55739" y="20284"/>
                  </a:moveTo>
                  <a:cubicBezTo>
                    <a:pt x="59247" y="20284"/>
                    <a:pt x="62793" y="21251"/>
                    <a:pt x="65735" y="22974"/>
                  </a:cubicBezTo>
                  <a:cubicBezTo>
                    <a:pt x="78735" y="29025"/>
                    <a:pt x="87565" y="47420"/>
                    <a:pt x="86992" y="62791"/>
                  </a:cubicBezTo>
                  <a:cubicBezTo>
                    <a:pt x="86757" y="62757"/>
                    <a:pt x="86529" y="62741"/>
                    <a:pt x="86311" y="62741"/>
                  </a:cubicBezTo>
                  <a:cubicBezTo>
                    <a:pt x="81830" y="62741"/>
                    <a:pt x="81014" y="69619"/>
                    <a:pt x="85848" y="70477"/>
                  </a:cubicBezTo>
                  <a:cubicBezTo>
                    <a:pt x="85439" y="71785"/>
                    <a:pt x="85030" y="73011"/>
                    <a:pt x="84458" y="74238"/>
                  </a:cubicBezTo>
                  <a:cubicBezTo>
                    <a:pt x="80583" y="82413"/>
                    <a:pt x="72871" y="86126"/>
                    <a:pt x="64906" y="86126"/>
                  </a:cubicBezTo>
                  <a:cubicBezTo>
                    <a:pt x="56064" y="86126"/>
                    <a:pt x="46911" y="81550"/>
                    <a:pt x="42352" y="73420"/>
                  </a:cubicBezTo>
                  <a:cubicBezTo>
                    <a:pt x="37446" y="64508"/>
                    <a:pt x="35320" y="54288"/>
                    <a:pt x="36383" y="44150"/>
                  </a:cubicBezTo>
                  <a:cubicBezTo>
                    <a:pt x="35974" y="42515"/>
                    <a:pt x="35893" y="40798"/>
                    <a:pt x="35974" y="39081"/>
                  </a:cubicBezTo>
                  <a:lnTo>
                    <a:pt x="35974" y="39081"/>
                  </a:lnTo>
                  <a:cubicBezTo>
                    <a:pt x="35974" y="39192"/>
                    <a:pt x="35984" y="39304"/>
                    <a:pt x="35996" y="39415"/>
                  </a:cubicBezTo>
                  <a:lnTo>
                    <a:pt x="35996" y="39415"/>
                  </a:lnTo>
                  <a:cubicBezTo>
                    <a:pt x="35809" y="34058"/>
                    <a:pt x="42670" y="25805"/>
                    <a:pt x="46440" y="23056"/>
                  </a:cubicBezTo>
                  <a:cubicBezTo>
                    <a:pt x="49142" y="21149"/>
                    <a:pt x="52423" y="20284"/>
                    <a:pt x="55739" y="20284"/>
                  </a:cubicBezTo>
                  <a:close/>
                  <a:moveTo>
                    <a:pt x="30820" y="26586"/>
                  </a:moveTo>
                  <a:cubicBezTo>
                    <a:pt x="32682" y="26586"/>
                    <a:pt x="34147" y="27867"/>
                    <a:pt x="34257" y="31396"/>
                  </a:cubicBezTo>
                  <a:cubicBezTo>
                    <a:pt x="34421" y="35484"/>
                    <a:pt x="32704" y="39408"/>
                    <a:pt x="32213" y="43496"/>
                  </a:cubicBezTo>
                  <a:cubicBezTo>
                    <a:pt x="31232" y="52408"/>
                    <a:pt x="33930" y="60993"/>
                    <a:pt x="34748" y="69741"/>
                  </a:cubicBezTo>
                  <a:cubicBezTo>
                    <a:pt x="35372" y="76919"/>
                    <a:pt x="35103" y="87969"/>
                    <a:pt x="25911" y="87969"/>
                  </a:cubicBezTo>
                  <a:cubicBezTo>
                    <a:pt x="25470" y="87969"/>
                    <a:pt x="25010" y="87944"/>
                    <a:pt x="24528" y="87891"/>
                  </a:cubicBezTo>
                  <a:cubicBezTo>
                    <a:pt x="13490" y="86747"/>
                    <a:pt x="11773" y="68514"/>
                    <a:pt x="13000" y="60420"/>
                  </a:cubicBezTo>
                  <a:cubicBezTo>
                    <a:pt x="13981" y="54288"/>
                    <a:pt x="15943" y="48402"/>
                    <a:pt x="17497" y="42433"/>
                  </a:cubicBezTo>
                  <a:cubicBezTo>
                    <a:pt x="18887" y="38100"/>
                    <a:pt x="21012" y="34094"/>
                    <a:pt x="23956" y="30578"/>
                  </a:cubicBezTo>
                  <a:cubicBezTo>
                    <a:pt x="25666" y="28508"/>
                    <a:pt x="28541" y="26586"/>
                    <a:pt x="30820" y="26586"/>
                  </a:cubicBezTo>
                  <a:close/>
                  <a:moveTo>
                    <a:pt x="83477" y="0"/>
                  </a:moveTo>
                  <a:cubicBezTo>
                    <a:pt x="81923" y="736"/>
                    <a:pt x="80533" y="1635"/>
                    <a:pt x="79389" y="2698"/>
                  </a:cubicBezTo>
                  <a:cubicBezTo>
                    <a:pt x="78081" y="1635"/>
                    <a:pt x="76691" y="818"/>
                    <a:pt x="75219" y="245"/>
                  </a:cubicBezTo>
                  <a:lnTo>
                    <a:pt x="75219" y="245"/>
                  </a:lnTo>
                  <a:cubicBezTo>
                    <a:pt x="75301" y="572"/>
                    <a:pt x="75301" y="899"/>
                    <a:pt x="75301" y="1226"/>
                  </a:cubicBezTo>
                  <a:cubicBezTo>
                    <a:pt x="75382" y="3025"/>
                    <a:pt x="74647" y="4742"/>
                    <a:pt x="73502" y="6050"/>
                  </a:cubicBezTo>
                  <a:cubicBezTo>
                    <a:pt x="73338" y="6214"/>
                    <a:pt x="73257" y="6377"/>
                    <a:pt x="73175" y="6541"/>
                  </a:cubicBezTo>
                  <a:cubicBezTo>
                    <a:pt x="71958" y="8771"/>
                    <a:pt x="69624" y="10163"/>
                    <a:pt x="67143" y="10163"/>
                  </a:cubicBezTo>
                  <a:cubicBezTo>
                    <a:pt x="66623" y="10163"/>
                    <a:pt x="66096" y="10102"/>
                    <a:pt x="65571" y="9975"/>
                  </a:cubicBezTo>
                  <a:cubicBezTo>
                    <a:pt x="63200" y="9402"/>
                    <a:pt x="61238" y="7604"/>
                    <a:pt x="60584" y="5314"/>
                  </a:cubicBezTo>
                  <a:cubicBezTo>
                    <a:pt x="60339" y="4415"/>
                    <a:pt x="60257" y="3516"/>
                    <a:pt x="60339" y="2616"/>
                  </a:cubicBezTo>
                  <a:lnTo>
                    <a:pt x="60339" y="2616"/>
                  </a:lnTo>
                  <a:cubicBezTo>
                    <a:pt x="59603" y="3189"/>
                    <a:pt x="58949" y="3761"/>
                    <a:pt x="58295" y="4333"/>
                  </a:cubicBezTo>
                  <a:cubicBezTo>
                    <a:pt x="57232" y="4088"/>
                    <a:pt x="56169" y="3924"/>
                    <a:pt x="55188" y="3761"/>
                  </a:cubicBezTo>
                  <a:lnTo>
                    <a:pt x="55188" y="3761"/>
                  </a:lnTo>
                  <a:cubicBezTo>
                    <a:pt x="56169" y="7113"/>
                    <a:pt x="55024" y="11038"/>
                    <a:pt x="50773" y="12264"/>
                  </a:cubicBezTo>
                  <a:cubicBezTo>
                    <a:pt x="50004" y="12505"/>
                    <a:pt x="49277" y="12616"/>
                    <a:pt x="48596" y="12616"/>
                  </a:cubicBezTo>
                  <a:cubicBezTo>
                    <a:pt x="45582" y="12616"/>
                    <a:pt x="43464" y="10450"/>
                    <a:pt x="42597" y="7849"/>
                  </a:cubicBezTo>
                  <a:cubicBezTo>
                    <a:pt x="41943" y="8667"/>
                    <a:pt x="41452" y="9484"/>
                    <a:pt x="41043" y="10383"/>
                  </a:cubicBezTo>
                  <a:cubicBezTo>
                    <a:pt x="40553" y="10302"/>
                    <a:pt x="40062" y="10302"/>
                    <a:pt x="39572" y="10302"/>
                  </a:cubicBezTo>
                  <a:cubicBezTo>
                    <a:pt x="40716" y="13082"/>
                    <a:pt x="39490" y="17088"/>
                    <a:pt x="36874" y="18478"/>
                  </a:cubicBezTo>
                  <a:cubicBezTo>
                    <a:pt x="36056" y="19377"/>
                    <a:pt x="34993" y="20031"/>
                    <a:pt x="33849" y="20440"/>
                  </a:cubicBezTo>
                  <a:cubicBezTo>
                    <a:pt x="32782" y="20845"/>
                    <a:pt x="31665" y="21051"/>
                    <a:pt x="30552" y="21051"/>
                  </a:cubicBezTo>
                  <a:cubicBezTo>
                    <a:pt x="29190" y="21051"/>
                    <a:pt x="27831" y="20743"/>
                    <a:pt x="26572" y="20113"/>
                  </a:cubicBezTo>
                  <a:cubicBezTo>
                    <a:pt x="26327" y="20113"/>
                    <a:pt x="26081" y="20031"/>
                    <a:pt x="25836" y="19949"/>
                  </a:cubicBezTo>
                  <a:cubicBezTo>
                    <a:pt x="24937" y="19786"/>
                    <a:pt x="24119" y="19377"/>
                    <a:pt x="23383" y="18886"/>
                  </a:cubicBezTo>
                  <a:cubicBezTo>
                    <a:pt x="22239" y="20195"/>
                    <a:pt x="21176" y="21585"/>
                    <a:pt x="20195" y="23056"/>
                  </a:cubicBezTo>
                  <a:cubicBezTo>
                    <a:pt x="19132" y="23138"/>
                    <a:pt x="18232" y="23383"/>
                    <a:pt x="17251" y="23629"/>
                  </a:cubicBezTo>
                  <a:cubicBezTo>
                    <a:pt x="17660" y="27389"/>
                    <a:pt x="16516" y="31477"/>
                    <a:pt x="15371" y="34911"/>
                  </a:cubicBezTo>
                  <a:cubicBezTo>
                    <a:pt x="13490" y="40389"/>
                    <a:pt x="11365" y="45704"/>
                    <a:pt x="11038" y="51590"/>
                  </a:cubicBezTo>
                  <a:cubicBezTo>
                    <a:pt x="10711" y="56741"/>
                    <a:pt x="10547" y="61974"/>
                    <a:pt x="9893" y="67124"/>
                  </a:cubicBezTo>
                  <a:cubicBezTo>
                    <a:pt x="8994" y="73829"/>
                    <a:pt x="6623" y="82659"/>
                    <a:pt x="0" y="85193"/>
                  </a:cubicBezTo>
                  <a:cubicBezTo>
                    <a:pt x="5787" y="100085"/>
                    <a:pt x="16083" y="111870"/>
                    <a:pt x="27521" y="111870"/>
                  </a:cubicBezTo>
                  <a:cubicBezTo>
                    <a:pt x="29334" y="111870"/>
                    <a:pt x="31175" y="111574"/>
                    <a:pt x="33031" y="110947"/>
                  </a:cubicBezTo>
                  <a:cubicBezTo>
                    <a:pt x="33031" y="110947"/>
                    <a:pt x="34457" y="113219"/>
                    <a:pt x="41554" y="113219"/>
                  </a:cubicBezTo>
                  <a:cubicBezTo>
                    <a:pt x="43287" y="113219"/>
                    <a:pt x="45358" y="113083"/>
                    <a:pt x="47829" y="112746"/>
                  </a:cubicBezTo>
                  <a:cubicBezTo>
                    <a:pt x="60420" y="111111"/>
                    <a:pt x="62710" y="104489"/>
                    <a:pt x="62710" y="104489"/>
                  </a:cubicBezTo>
                  <a:cubicBezTo>
                    <a:pt x="62710" y="104489"/>
                    <a:pt x="65305" y="107455"/>
                    <a:pt x="72730" y="107455"/>
                  </a:cubicBezTo>
                  <a:cubicBezTo>
                    <a:pt x="75167" y="107455"/>
                    <a:pt x="78123" y="107136"/>
                    <a:pt x="81678" y="106287"/>
                  </a:cubicBezTo>
                  <a:cubicBezTo>
                    <a:pt x="96068" y="102772"/>
                    <a:pt x="97703" y="94350"/>
                    <a:pt x="97703" y="94350"/>
                  </a:cubicBezTo>
                  <a:cubicBezTo>
                    <a:pt x="97703" y="94350"/>
                    <a:pt x="99140" y="95703"/>
                    <a:pt x="102958" y="95703"/>
                  </a:cubicBezTo>
                  <a:cubicBezTo>
                    <a:pt x="104449" y="95703"/>
                    <a:pt x="106303" y="95497"/>
                    <a:pt x="108577" y="94923"/>
                  </a:cubicBezTo>
                  <a:cubicBezTo>
                    <a:pt x="113319" y="93696"/>
                    <a:pt x="117162" y="90099"/>
                    <a:pt x="118797" y="85439"/>
                  </a:cubicBezTo>
                  <a:cubicBezTo>
                    <a:pt x="118797" y="85439"/>
                    <a:pt x="119250" y="85572"/>
                    <a:pt x="120064" y="85572"/>
                  </a:cubicBezTo>
                  <a:cubicBezTo>
                    <a:pt x="122568" y="85572"/>
                    <a:pt x="128486" y="84315"/>
                    <a:pt x="135149" y="74074"/>
                  </a:cubicBezTo>
                  <a:cubicBezTo>
                    <a:pt x="140381" y="66143"/>
                    <a:pt x="140872" y="56659"/>
                    <a:pt x="138991" y="47339"/>
                  </a:cubicBezTo>
                  <a:lnTo>
                    <a:pt x="138991" y="47339"/>
                  </a:lnTo>
                  <a:cubicBezTo>
                    <a:pt x="137847" y="48483"/>
                    <a:pt x="136457" y="49464"/>
                    <a:pt x="134985" y="50037"/>
                  </a:cubicBezTo>
                  <a:cubicBezTo>
                    <a:pt x="133763" y="50542"/>
                    <a:pt x="132579" y="50768"/>
                    <a:pt x="131441" y="50768"/>
                  </a:cubicBezTo>
                  <a:cubicBezTo>
                    <a:pt x="125576" y="50768"/>
                    <a:pt x="120921" y="44760"/>
                    <a:pt x="118388" y="39899"/>
                  </a:cubicBezTo>
                  <a:cubicBezTo>
                    <a:pt x="114791" y="33113"/>
                    <a:pt x="111520" y="26081"/>
                    <a:pt x="106288" y="20358"/>
                  </a:cubicBezTo>
                  <a:cubicBezTo>
                    <a:pt x="103590" y="17415"/>
                    <a:pt x="100810" y="14308"/>
                    <a:pt x="97294" y="12591"/>
                  </a:cubicBezTo>
                  <a:cubicBezTo>
                    <a:pt x="94596" y="11528"/>
                    <a:pt x="92061" y="10220"/>
                    <a:pt x="89609" y="8748"/>
                  </a:cubicBezTo>
                  <a:cubicBezTo>
                    <a:pt x="86256" y="6541"/>
                    <a:pt x="83722" y="3352"/>
                    <a:pt x="8347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019629" y="3295258"/>
              <a:ext cx="64797" cy="53024"/>
            </a:xfrm>
            <a:custGeom>
              <a:avLst/>
              <a:gdLst/>
              <a:ahLst/>
              <a:cxnLst/>
              <a:rect l="l" t="t" r="r" b="b"/>
              <a:pathLst>
                <a:path w="2730" h="2234" extrusionOk="0">
                  <a:moveTo>
                    <a:pt x="1442" y="1"/>
                  </a:moveTo>
                  <a:cubicBezTo>
                    <a:pt x="1344" y="1"/>
                    <a:pt x="1245" y="15"/>
                    <a:pt x="1145" y="43"/>
                  </a:cubicBezTo>
                  <a:cubicBezTo>
                    <a:pt x="164" y="370"/>
                    <a:pt x="0" y="1596"/>
                    <a:pt x="900" y="2087"/>
                  </a:cubicBezTo>
                  <a:cubicBezTo>
                    <a:pt x="1085" y="2188"/>
                    <a:pt x="1274" y="2234"/>
                    <a:pt x="1455" y="2234"/>
                  </a:cubicBezTo>
                  <a:cubicBezTo>
                    <a:pt x="2151" y="2234"/>
                    <a:pt x="2730" y="1558"/>
                    <a:pt x="2535" y="779"/>
                  </a:cubicBezTo>
                  <a:cubicBezTo>
                    <a:pt x="2332" y="306"/>
                    <a:pt x="1907" y="1"/>
                    <a:pt x="144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7389195" y="2520614"/>
              <a:ext cx="96981" cy="78563"/>
            </a:xfrm>
            <a:custGeom>
              <a:avLst/>
              <a:gdLst/>
              <a:ahLst/>
              <a:cxnLst/>
              <a:rect l="l" t="t" r="r" b="b"/>
              <a:pathLst>
                <a:path w="4086" h="3310" extrusionOk="0">
                  <a:moveTo>
                    <a:pt x="1884" y="1"/>
                  </a:moveTo>
                  <a:cubicBezTo>
                    <a:pt x="861" y="1"/>
                    <a:pt x="0" y="1014"/>
                    <a:pt x="325" y="2183"/>
                  </a:cubicBezTo>
                  <a:cubicBezTo>
                    <a:pt x="527" y="2857"/>
                    <a:pt x="1174" y="3309"/>
                    <a:pt x="1900" y="3309"/>
                  </a:cubicBezTo>
                  <a:cubicBezTo>
                    <a:pt x="2054" y="3309"/>
                    <a:pt x="2211" y="3289"/>
                    <a:pt x="2369" y="3246"/>
                  </a:cubicBezTo>
                  <a:cubicBezTo>
                    <a:pt x="3841" y="2919"/>
                    <a:pt x="4086" y="956"/>
                    <a:pt x="2696" y="221"/>
                  </a:cubicBezTo>
                  <a:cubicBezTo>
                    <a:pt x="2426" y="69"/>
                    <a:pt x="2150" y="1"/>
                    <a:pt x="188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4959458" y="3498033"/>
              <a:ext cx="127647" cy="106001"/>
            </a:xfrm>
            <a:custGeom>
              <a:avLst/>
              <a:gdLst/>
              <a:ahLst/>
              <a:cxnLst/>
              <a:rect l="l" t="t" r="r" b="b"/>
              <a:pathLst>
                <a:path w="5378" h="4466" extrusionOk="0">
                  <a:moveTo>
                    <a:pt x="2763" y="1"/>
                  </a:moveTo>
                  <a:cubicBezTo>
                    <a:pt x="2554" y="1"/>
                    <a:pt x="2340" y="28"/>
                    <a:pt x="2127" y="85"/>
                  </a:cubicBezTo>
                  <a:cubicBezTo>
                    <a:pt x="246" y="657"/>
                    <a:pt x="1" y="3273"/>
                    <a:pt x="1799" y="4173"/>
                  </a:cubicBezTo>
                  <a:cubicBezTo>
                    <a:pt x="2153" y="4375"/>
                    <a:pt x="2518" y="4466"/>
                    <a:pt x="2869" y="4466"/>
                  </a:cubicBezTo>
                  <a:cubicBezTo>
                    <a:pt x="4221" y="4466"/>
                    <a:pt x="5378" y="3114"/>
                    <a:pt x="4988" y="1556"/>
                  </a:cubicBezTo>
                  <a:cubicBezTo>
                    <a:pt x="4651" y="611"/>
                    <a:pt x="3755" y="1"/>
                    <a:pt x="276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6865156" y="2791440"/>
              <a:ext cx="93112" cy="79560"/>
            </a:xfrm>
            <a:custGeom>
              <a:avLst/>
              <a:gdLst/>
              <a:ahLst/>
              <a:cxnLst/>
              <a:rect l="l" t="t" r="r" b="b"/>
              <a:pathLst>
                <a:path w="3923" h="3352" extrusionOk="0">
                  <a:moveTo>
                    <a:pt x="1864" y="1"/>
                  </a:moveTo>
                  <a:cubicBezTo>
                    <a:pt x="1686" y="1"/>
                    <a:pt x="1499" y="30"/>
                    <a:pt x="1309" y="93"/>
                  </a:cubicBezTo>
                  <a:cubicBezTo>
                    <a:pt x="491" y="339"/>
                    <a:pt x="1" y="1238"/>
                    <a:pt x="246" y="2137"/>
                  </a:cubicBezTo>
                  <a:cubicBezTo>
                    <a:pt x="468" y="2938"/>
                    <a:pt x="1151" y="3351"/>
                    <a:pt x="1845" y="3351"/>
                  </a:cubicBezTo>
                  <a:cubicBezTo>
                    <a:pt x="2427" y="3351"/>
                    <a:pt x="3017" y="3061"/>
                    <a:pt x="3353" y="2464"/>
                  </a:cubicBezTo>
                  <a:cubicBezTo>
                    <a:pt x="3922" y="1325"/>
                    <a:pt x="3066" y="1"/>
                    <a:pt x="186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6141310" y="3118164"/>
              <a:ext cx="96791" cy="79560"/>
            </a:xfrm>
            <a:custGeom>
              <a:avLst/>
              <a:gdLst/>
              <a:ahLst/>
              <a:cxnLst/>
              <a:rect l="l" t="t" r="r" b="b"/>
              <a:pathLst>
                <a:path w="4078" h="3352" extrusionOk="0">
                  <a:moveTo>
                    <a:pt x="2105" y="1"/>
                  </a:moveTo>
                  <a:cubicBezTo>
                    <a:pt x="1951" y="1"/>
                    <a:pt x="1793" y="21"/>
                    <a:pt x="1636" y="64"/>
                  </a:cubicBezTo>
                  <a:cubicBezTo>
                    <a:pt x="164" y="473"/>
                    <a:pt x="0" y="2435"/>
                    <a:pt x="1309" y="3171"/>
                  </a:cubicBezTo>
                  <a:cubicBezTo>
                    <a:pt x="1556" y="3295"/>
                    <a:pt x="1813" y="3351"/>
                    <a:pt x="2063" y="3351"/>
                  </a:cubicBezTo>
                  <a:cubicBezTo>
                    <a:pt x="3132" y="3351"/>
                    <a:pt x="4077" y="2320"/>
                    <a:pt x="3680" y="1127"/>
                  </a:cubicBezTo>
                  <a:cubicBezTo>
                    <a:pt x="3477" y="452"/>
                    <a:pt x="2830" y="1"/>
                    <a:pt x="210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607635" y="3358300"/>
              <a:ext cx="129190" cy="106024"/>
            </a:xfrm>
            <a:custGeom>
              <a:avLst/>
              <a:gdLst/>
              <a:ahLst/>
              <a:cxnLst/>
              <a:rect l="l" t="t" r="r" b="b"/>
              <a:pathLst>
                <a:path w="5443" h="4467" extrusionOk="0">
                  <a:moveTo>
                    <a:pt x="2809" y="1"/>
                  </a:moveTo>
                  <a:cubicBezTo>
                    <a:pt x="2609" y="1"/>
                    <a:pt x="2407" y="28"/>
                    <a:pt x="2208" y="85"/>
                  </a:cubicBezTo>
                  <a:cubicBezTo>
                    <a:pt x="246" y="657"/>
                    <a:pt x="0" y="3274"/>
                    <a:pt x="1717" y="4173"/>
                  </a:cubicBezTo>
                  <a:cubicBezTo>
                    <a:pt x="2088" y="4375"/>
                    <a:pt x="2469" y="4466"/>
                    <a:pt x="2836" y="4466"/>
                  </a:cubicBezTo>
                  <a:cubicBezTo>
                    <a:pt x="4247" y="4466"/>
                    <a:pt x="5442" y="3115"/>
                    <a:pt x="4988" y="1557"/>
                  </a:cubicBezTo>
                  <a:cubicBezTo>
                    <a:pt x="4650" y="612"/>
                    <a:pt x="3755" y="1"/>
                    <a:pt x="280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6129015" y="3291175"/>
              <a:ext cx="173930" cy="118841"/>
            </a:xfrm>
            <a:custGeom>
              <a:avLst/>
              <a:gdLst/>
              <a:ahLst/>
              <a:cxnLst/>
              <a:rect l="l" t="t" r="r" b="b"/>
              <a:pathLst>
                <a:path w="7328" h="5007" extrusionOk="0">
                  <a:moveTo>
                    <a:pt x="3813" y="0"/>
                  </a:moveTo>
                  <a:cubicBezTo>
                    <a:pt x="3549" y="0"/>
                    <a:pt x="3267" y="42"/>
                    <a:pt x="2971" y="133"/>
                  </a:cubicBezTo>
                  <a:cubicBezTo>
                    <a:pt x="0" y="950"/>
                    <a:pt x="943" y="5006"/>
                    <a:pt x="3531" y="5006"/>
                  </a:cubicBezTo>
                  <a:cubicBezTo>
                    <a:pt x="3792" y="5006"/>
                    <a:pt x="4069" y="4965"/>
                    <a:pt x="4361" y="4875"/>
                  </a:cubicBezTo>
                  <a:cubicBezTo>
                    <a:pt x="7328" y="3985"/>
                    <a:pt x="6392" y="0"/>
                    <a:pt x="3813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5351479" y="2597636"/>
              <a:ext cx="141674" cy="459937"/>
            </a:xfrm>
            <a:custGeom>
              <a:avLst/>
              <a:gdLst/>
              <a:ahLst/>
              <a:cxnLst/>
              <a:rect l="l" t="t" r="r" b="b"/>
              <a:pathLst>
                <a:path w="5969" h="19378" extrusionOk="0">
                  <a:moveTo>
                    <a:pt x="1472" y="14963"/>
                  </a:moveTo>
                  <a:cubicBezTo>
                    <a:pt x="818" y="12428"/>
                    <a:pt x="1063" y="10057"/>
                    <a:pt x="2126" y="9812"/>
                  </a:cubicBezTo>
                  <a:cubicBezTo>
                    <a:pt x="3189" y="9567"/>
                    <a:pt x="4579" y="11365"/>
                    <a:pt x="5315" y="13982"/>
                  </a:cubicBezTo>
                  <a:cubicBezTo>
                    <a:pt x="5969" y="16516"/>
                    <a:pt x="5642" y="18805"/>
                    <a:pt x="4661" y="19132"/>
                  </a:cubicBezTo>
                  <a:cubicBezTo>
                    <a:pt x="3598" y="19378"/>
                    <a:pt x="2208" y="17579"/>
                    <a:pt x="1472" y="14963"/>
                  </a:cubicBezTo>
                  <a:close/>
                  <a:moveTo>
                    <a:pt x="82" y="3516"/>
                  </a:moveTo>
                  <a:cubicBezTo>
                    <a:pt x="0" y="5479"/>
                    <a:pt x="573" y="7114"/>
                    <a:pt x="1390" y="7195"/>
                  </a:cubicBezTo>
                  <a:cubicBezTo>
                    <a:pt x="2208" y="7195"/>
                    <a:pt x="2944" y="5642"/>
                    <a:pt x="3025" y="3680"/>
                  </a:cubicBezTo>
                  <a:cubicBezTo>
                    <a:pt x="3107" y="1718"/>
                    <a:pt x="2535" y="82"/>
                    <a:pt x="1717" y="1"/>
                  </a:cubicBezTo>
                  <a:cubicBezTo>
                    <a:pt x="981" y="1"/>
                    <a:pt x="245" y="1554"/>
                    <a:pt x="82" y="3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4557754" y="3744554"/>
              <a:ext cx="337678" cy="372616"/>
            </a:xfrm>
            <a:custGeom>
              <a:avLst/>
              <a:gdLst/>
              <a:ahLst/>
              <a:cxnLst/>
              <a:rect l="l" t="t" r="r" b="b"/>
              <a:pathLst>
                <a:path w="14227" h="15699" extrusionOk="0">
                  <a:moveTo>
                    <a:pt x="8585" y="13082"/>
                  </a:moveTo>
                  <a:cubicBezTo>
                    <a:pt x="6623" y="11283"/>
                    <a:pt x="5642" y="9239"/>
                    <a:pt x="6378" y="8422"/>
                  </a:cubicBezTo>
                  <a:cubicBezTo>
                    <a:pt x="7032" y="7604"/>
                    <a:pt x="9239" y="8422"/>
                    <a:pt x="11202" y="10220"/>
                  </a:cubicBezTo>
                  <a:cubicBezTo>
                    <a:pt x="13164" y="11937"/>
                    <a:pt x="14227" y="14063"/>
                    <a:pt x="13491" y="14881"/>
                  </a:cubicBezTo>
                  <a:cubicBezTo>
                    <a:pt x="12755" y="15698"/>
                    <a:pt x="10548" y="14881"/>
                    <a:pt x="8585" y="13082"/>
                  </a:cubicBezTo>
                  <a:close/>
                  <a:moveTo>
                    <a:pt x="1227" y="4252"/>
                  </a:moveTo>
                  <a:cubicBezTo>
                    <a:pt x="2208" y="5969"/>
                    <a:pt x="3598" y="7032"/>
                    <a:pt x="4252" y="6623"/>
                  </a:cubicBezTo>
                  <a:cubicBezTo>
                    <a:pt x="4988" y="6214"/>
                    <a:pt x="4743" y="4497"/>
                    <a:pt x="3761" y="2780"/>
                  </a:cubicBezTo>
                  <a:cubicBezTo>
                    <a:pt x="2780" y="1063"/>
                    <a:pt x="1390" y="0"/>
                    <a:pt x="736" y="409"/>
                  </a:cubicBezTo>
                  <a:cubicBezTo>
                    <a:pt x="1" y="818"/>
                    <a:pt x="246" y="2535"/>
                    <a:pt x="1227" y="4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6940850" y="1788409"/>
              <a:ext cx="302740" cy="397822"/>
            </a:xfrm>
            <a:custGeom>
              <a:avLst/>
              <a:gdLst/>
              <a:ahLst/>
              <a:cxnLst/>
              <a:rect l="l" t="t" r="r" b="b"/>
              <a:pathLst>
                <a:path w="12755" h="16761" extrusionOk="0">
                  <a:moveTo>
                    <a:pt x="5478" y="3025"/>
                  </a:moveTo>
                  <a:cubicBezTo>
                    <a:pt x="7277" y="4987"/>
                    <a:pt x="8095" y="7195"/>
                    <a:pt x="7277" y="7931"/>
                  </a:cubicBezTo>
                  <a:cubicBezTo>
                    <a:pt x="6459" y="8667"/>
                    <a:pt x="4334" y="7604"/>
                    <a:pt x="2535" y="5641"/>
                  </a:cubicBezTo>
                  <a:cubicBezTo>
                    <a:pt x="736" y="3679"/>
                    <a:pt x="0" y="1472"/>
                    <a:pt x="818" y="736"/>
                  </a:cubicBezTo>
                  <a:cubicBezTo>
                    <a:pt x="1636" y="0"/>
                    <a:pt x="3680" y="1063"/>
                    <a:pt x="5478" y="3025"/>
                  </a:cubicBezTo>
                  <a:close/>
                  <a:moveTo>
                    <a:pt x="11937" y="12591"/>
                  </a:moveTo>
                  <a:cubicBezTo>
                    <a:pt x="11120" y="10792"/>
                    <a:pt x="9893" y="9566"/>
                    <a:pt x="9157" y="9893"/>
                  </a:cubicBezTo>
                  <a:cubicBezTo>
                    <a:pt x="8422" y="10220"/>
                    <a:pt x="8422" y="11937"/>
                    <a:pt x="9239" y="13736"/>
                  </a:cubicBezTo>
                  <a:cubicBezTo>
                    <a:pt x="10057" y="15616"/>
                    <a:pt x="11283" y="16761"/>
                    <a:pt x="12019" y="16434"/>
                  </a:cubicBezTo>
                  <a:cubicBezTo>
                    <a:pt x="12755" y="16107"/>
                    <a:pt x="12755" y="14390"/>
                    <a:pt x="11937" y="125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5118607" y="1078137"/>
              <a:ext cx="879097" cy="1094492"/>
            </a:xfrm>
            <a:custGeom>
              <a:avLst/>
              <a:gdLst/>
              <a:ahLst/>
              <a:cxnLst/>
              <a:rect l="l" t="t" r="r" b="b"/>
              <a:pathLst>
                <a:path w="37038" h="46113" extrusionOk="0">
                  <a:moveTo>
                    <a:pt x="16843" y="0"/>
                  </a:moveTo>
                  <a:lnTo>
                    <a:pt x="16843" y="0"/>
                  </a:lnTo>
                  <a:cubicBezTo>
                    <a:pt x="12346" y="736"/>
                    <a:pt x="8421" y="3434"/>
                    <a:pt x="6214" y="7440"/>
                  </a:cubicBezTo>
                  <a:cubicBezTo>
                    <a:pt x="0" y="20195"/>
                    <a:pt x="13245" y="46112"/>
                    <a:pt x="13245" y="46112"/>
                  </a:cubicBezTo>
                  <a:cubicBezTo>
                    <a:pt x="17480" y="41695"/>
                    <a:pt x="22122" y="40473"/>
                    <a:pt x="25963" y="40473"/>
                  </a:cubicBezTo>
                  <a:cubicBezTo>
                    <a:pt x="30725" y="40473"/>
                    <a:pt x="34257" y="42351"/>
                    <a:pt x="34257" y="42351"/>
                  </a:cubicBezTo>
                  <a:lnTo>
                    <a:pt x="37037" y="37691"/>
                  </a:lnTo>
                  <a:cubicBezTo>
                    <a:pt x="37037" y="37691"/>
                    <a:pt x="18559" y="31314"/>
                    <a:pt x="14144" y="20603"/>
                  </a:cubicBezTo>
                  <a:cubicBezTo>
                    <a:pt x="9648" y="9893"/>
                    <a:pt x="16842" y="0"/>
                    <a:pt x="168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5353401" y="1662253"/>
              <a:ext cx="644310" cy="508451"/>
            </a:xfrm>
            <a:custGeom>
              <a:avLst/>
              <a:gdLst/>
              <a:ahLst/>
              <a:cxnLst/>
              <a:rect l="l" t="t" r="r" b="b"/>
              <a:pathLst>
                <a:path w="27146" h="21422" extrusionOk="0">
                  <a:moveTo>
                    <a:pt x="6705" y="1"/>
                  </a:moveTo>
                  <a:cubicBezTo>
                    <a:pt x="4907" y="4824"/>
                    <a:pt x="2617" y="9403"/>
                    <a:pt x="1" y="13818"/>
                  </a:cubicBezTo>
                  <a:cubicBezTo>
                    <a:pt x="1800" y="18315"/>
                    <a:pt x="3353" y="21422"/>
                    <a:pt x="3353" y="21422"/>
                  </a:cubicBezTo>
                  <a:cubicBezTo>
                    <a:pt x="7568" y="17061"/>
                    <a:pt x="12187" y="15850"/>
                    <a:pt x="16018" y="15850"/>
                  </a:cubicBezTo>
                  <a:cubicBezTo>
                    <a:pt x="20807" y="15850"/>
                    <a:pt x="24365" y="17742"/>
                    <a:pt x="24365" y="17742"/>
                  </a:cubicBezTo>
                  <a:lnTo>
                    <a:pt x="27145" y="13082"/>
                  </a:lnTo>
                  <a:cubicBezTo>
                    <a:pt x="27145" y="13082"/>
                    <a:pt x="13246" y="8258"/>
                    <a:pt x="670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411625" y="1120814"/>
              <a:ext cx="182451" cy="789830"/>
            </a:xfrm>
            <a:custGeom>
              <a:avLst/>
              <a:gdLst/>
              <a:ahLst/>
              <a:cxnLst/>
              <a:rect l="l" t="t" r="r" b="b"/>
              <a:pathLst>
                <a:path w="7687" h="33277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2944" y="737"/>
                    <a:pt x="2535" y="1554"/>
                    <a:pt x="2208" y="2454"/>
                  </a:cubicBezTo>
                  <a:cubicBezTo>
                    <a:pt x="1472" y="4416"/>
                    <a:pt x="900" y="6378"/>
                    <a:pt x="491" y="8340"/>
                  </a:cubicBezTo>
                  <a:cubicBezTo>
                    <a:pt x="164" y="10384"/>
                    <a:pt x="1" y="12428"/>
                    <a:pt x="1" y="14472"/>
                  </a:cubicBezTo>
                  <a:cubicBezTo>
                    <a:pt x="1" y="15372"/>
                    <a:pt x="83" y="16026"/>
                    <a:pt x="83" y="16516"/>
                  </a:cubicBezTo>
                  <a:cubicBezTo>
                    <a:pt x="83" y="17089"/>
                    <a:pt x="164" y="17334"/>
                    <a:pt x="164" y="17334"/>
                  </a:cubicBezTo>
                  <a:cubicBezTo>
                    <a:pt x="164" y="17334"/>
                    <a:pt x="328" y="18478"/>
                    <a:pt x="655" y="20114"/>
                  </a:cubicBezTo>
                  <a:cubicBezTo>
                    <a:pt x="1145" y="22076"/>
                    <a:pt x="1799" y="24038"/>
                    <a:pt x="2617" y="25919"/>
                  </a:cubicBezTo>
                  <a:cubicBezTo>
                    <a:pt x="3435" y="27799"/>
                    <a:pt x="4498" y="29598"/>
                    <a:pt x="5806" y="31233"/>
                  </a:cubicBezTo>
                  <a:cubicBezTo>
                    <a:pt x="6296" y="31969"/>
                    <a:pt x="6950" y="32705"/>
                    <a:pt x="7686" y="33277"/>
                  </a:cubicBezTo>
                  <a:cubicBezTo>
                    <a:pt x="7277" y="32459"/>
                    <a:pt x="6787" y="31642"/>
                    <a:pt x="6214" y="30906"/>
                  </a:cubicBezTo>
                  <a:cubicBezTo>
                    <a:pt x="5152" y="29189"/>
                    <a:pt x="4252" y="27472"/>
                    <a:pt x="3516" y="25591"/>
                  </a:cubicBezTo>
                  <a:cubicBezTo>
                    <a:pt x="2781" y="23711"/>
                    <a:pt x="2290" y="21831"/>
                    <a:pt x="1881" y="19868"/>
                  </a:cubicBezTo>
                  <a:cubicBezTo>
                    <a:pt x="1636" y="18233"/>
                    <a:pt x="1472" y="17170"/>
                    <a:pt x="1472" y="17170"/>
                  </a:cubicBezTo>
                  <a:cubicBezTo>
                    <a:pt x="1472" y="17170"/>
                    <a:pt x="1472" y="16925"/>
                    <a:pt x="1391" y="16434"/>
                  </a:cubicBezTo>
                  <a:cubicBezTo>
                    <a:pt x="1309" y="15944"/>
                    <a:pt x="1227" y="15290"/>
                    <a:pt x="1227" y="14472"/>
                  </a:cubicBezTo>
                  <a:cubicBezTo>
                    <a:pt x="1145" y="12510"/>
                    <a:pt x="1227" y="10466"/>
                    <a:pt x="1472" y="8504"/>
                  </a:cubicBezTo>
                  <a:cubicBezTo>
                    <a:pt x="1718" y="6542"/>
                    <a:pt x="2127" y="4579"/>
                    <a:pt x="2699" y="2617"/>
                  </a:cubicBezTo>
                  <a:cubicBezTo>
                    <a:pt x="3026" y="1800"/>
                    <a:pt x="3271" y="900"/>
                    <a:pt x="3435" y="1"/>
                  </a:cubicBezTo>
                  <a:close/>
                </a:path>
              </a:pathLst>
            </a:custGeom>
            <a:solidFill>
              <a:srgbClr val="B3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215639" y="1301301"/>
              <a:ext cx="211526" cy="832529"/>
            </a:xfrm>
            <a:custGeom>
              <a:avLst/>
              <a:gdLst/>
              <a:ahLst/>
              <a:cxnLst/>
              <a:rect l="l" t="t" r="r" b="b"/>
              <a:pathLst>
                <a:path w="8912" h="35076" extrusionOk="0">
                  <a:moveTo>
                    <a:pt x="1472" y="0"/>
                  </a:moveTo>
                  <a:cubicBezTo>
                    <a:pt x="1390" y="0"/>
                    <a:pt x="1308" y="246"/>
                    <a:pt x="1145" y="736"/>
                  </a:cubicBezTo>
                  <a:cubicBezTo>
                    <a:pt x="899" y="1390"/>
                    <a:pt x="736" y="2126"/>
                    <a:pt x="572" y="2780"/>
                  </a:cubicBezTo>
                  <a:cubicBezTo>
                    <a:pt x="164" y="4906"/>
                    <a:pt x="0" y="7032"/>
                    <a:pt x="0" y="9157"/>
                  </a:cubicBezTo>
                  <a:cubicBezTo>
                    <a:pt x="0" y="11283"/>
                    <a:pt x="164" y="13409"/>
                    <a:pt x="409" y="15535"/>
                  </a:cubicBezTo>
                  <a:cubicBezTo>
                    <a:pt x="654" y="17333"/>
                    <a:pt x="899" y="18478"/>
                    <a:pt x="899" y="18478"/>
                  </a:cubicBezTo>
                  <a:cubicBezTo>
                    <a:pt x="899" y="18478"/>
                    <a:pt x="1145" y="19623"/>
                    <a:pt x="1553" y="21258"/>
                  </a:cubicBezTo>
                  <a:cubicBezTo>
                    <a:pt x="2126" y="23384"/>
                    <a:pt x="2862" y="25346"/>
                    <a:pt x="3679" y="27308"/>
                  </a:cubicBezTo>
                  <a:cubicBezTo>
                    <a:pt x="4497" y="29352"/>
                    <a:pt x="5560" y="31232"/>
                    <a:pt x="6868" y="32949"/>
                  </a:cubicBezTo>
                  <a:cubicBezTo>
                    <a:pt x="7277" y="33522"/>
                    <a:pt x="7685" y="34012"/>
                    <a:pt x="8258" y="34503"/>
                  </a:cubicBezTo>
                  <a:cubicBezTo>
                    <a:pt x="8585" y="34912"/>
                    <a:pt x="8830" y="35075"/>
                    <a:pt x="8830" y="35075"/>
                  </a:cubicBezTo>
                  <a:cubicBezTo>
                    <a:pt x="8912" y="34993"/>
                    <a:pt x="8748" y="34748"/>
                    <a:pt x="8421" y="34339"/>
                  </a:cubicBezTo>
                  <a:cubicBezTo>
                    <a:pt x="8012" y="33767"/>
                    <a:pt x="7685" y="33195"/>
                    <a:pt x="7358" y="32622"/>
                  </a:cubicBezTo>
                  <a:cubicBezTo>
                    <a:pt x="6214" y="30824"/>
                    <a:pt x="5314" y="28943"/>
                    <a:pt x="4660" y="26981"/>
                  </a:cubicBezTo>
                  <a:cubicBezTo>
                    <a:pt x="3924" y="24937"/>
                    <a:pt x="3352" y="22975"/>
                    <a:pt x="2862" y="20931"/>
                  </a:cubicBezTo>
                  <a:lnTo>
                    <a:pt x="2289" y="18151"/>
                  </a:lnTo>
                  <a:lnTo>
                    <a:pt x="1717" y="15371"/>
                  </a:lnTo>
                  <a:cubicBezTo>
                    <a:pt x="1390" y="13245"/>
                    <a:pt x="1145" y="11201"/>
                    <a:pt x="1063" y="9157"/>
                  </a:cubicBezTo>
                  <a:cubicBezTo>
                    <a:pt x="899" y="7032"/>
                    <a:pt x="981" y="4906"/>
                    <a:pt x="1145" y="2862"/>
                  </a:cubicBezTo>
                  <a:cubicBezTo>
                    <a:pt x="1226" y="2126"/>
                    <a:pt x="1308" y="1472"/>
                    <a:pt x="1472" y="818"/>
                  </a:cubicBezTo>
                  <a:cubicBezTo>
                    <a:pt x="1553" y="327"/>
                    <a:pt x="1553" y="0"/>
                    <a:pt x="1472" y="0"/>
                  </a:cubicBezTo>
                  <a:close/>
                </a:path>
              </a:pathLst>
            </a:custGeom>
            <a:solidFill>
              <a:srgbClr val="B3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5268024" y="1215924"/>
              <a:ext cx="190189" cy="712335"/>
            </a:xfrm>
            <a:custGeom>
              <a:avLst/>
              <a:gdLst/>
              <a:ahLst/>
              <a:cxnLst/>
              <a:rect l="l" t="t" r="r" b="b"/>
              <a:pathLst>
                <a:path w="8013" h="30012" extrusionOk="0">
                  <a:moveTo>
                    <a:pt x="2290" y="0"/>
                  </a:moveTo>
                  <a:cubicBezTo>
                    <a:pt x="2290" y="0"/>
                    <a:pt x="2126" y="164"/>
                    <a:pt x="1881" y="572"/>
                  </a:cubicBezTo>
                  <a:cubicBezTo>
                    <a:pt x="1554" y="1063"/>
                    <a:pt x="1309" y="1635"/>
                    <a:pt x="1063" y="2208"/>
                  </a:cubicBezTo>
                  <a:cubicBezTo>
                    <a:pt x="409" y="4006"/>
                    <a:pt x="82" y="5805"/>
                    <a:pt x="82" y="7685"/>
                  </a:cubicBezTo>
                  <a:cubicBezTo>
                    <a:pt x="1" y="9566"/>
                    <a:pt x="164" y="11365"/>
                    <a:pt x="409" y="13245"/>
                  </a:cubicBezTo>
                  <a:cubicBezTo>
                    <a:pt x="736" y="14717"/>
                    <a:pt x="900" y="15698"/>
                    <a:pt x="900" y="15698"/>
                  </a:cubicBezTo>
                  <a:cubicBezTo>
                    <a:pt x="900" y="15698"/>
                    <a:pt x="1145" y="16679"/>
                    <a:pt x="1636" y="18151"/>
                  </a:cubicBezTo>
                  <a:cubicBezTo>
                    <a:pt x="2208" y="19868"/>
                    <a:pt x="2944" y="21584"/>
                    <a:pt x="3680" y="23220"/>
                  </a:cubicBezTo>
                  <a:cubicBezTo>
                    <a:pt x="5276" y="26810"/>
                    <a:pt x="7572" y="30012"/>
                    <a:pt x="7834" y="30012"/>
                  </a:cubicBezTo>
                  <a:cubicBezTo>
                    <a:pt x="7840" y="30012"/>
                    <a:pt x="7846" y="30010"/>
                    <a:pt x="7849" y="30006"/>
                  </a:cubicBezTo>
                  <a:cubicBezTo>
                    <a:pt x="8013" y="29924"/>
                    <a:pt x="5969" y="26572"/>
                    <a:pt x="4579" y="22893"/>
                  </a:cubicBezTo>
                  <a:cubicBezTo>
                    <a:pt x="3843" y="21012"/>
                    <a:pt x="3271" y="19132"/>
                    <a:pt x="2862" y="17742"/>
                  </a:cubicBezTo>
                  <a:cubicBezTo>
                    <a:pt x="2453" y="16352"/>
                    <a:pt x="2290" y="15371"/>
                    <a:pt x="2290" y="15371"/>
                  </a:cubicBezTo>
                  <a:cubicBezTo>
                    <a:pt x="2290" y="15371"/>
                    <a:pt x="2045" y="14390"/>
                    <a:pt x="1717" y="13000"/>
                  </a:cubicBezTo>
                  <a:cubicBezTo>
                    <a:pt x="1390" y="11201"/>
                    <a:pt x="1145" y="9484"/>
                    <a:pt x="1063" y="7685"/>
                  </a:cubicBezTo>
                  <a:cubicBezTo>
                    <a:pt x="982" y="5887"/>
                    <a:pt x="1145" y="4088"/>
                    <a:pt x="1636" y="2371"/>
                  </a:cubicBezTo>
                  <a:cubicBezTo>
                    <a:pt x="1717" y="1799"/>
                    <a:pt x="1881" y="1226"/>
                    <a:pt x="2126" y="736"/>
                  </a:cubicBezTo>
                  <a:cubicBezTo>
                    <a:pt x="2290" y="327"/>
                    <a:pt x="2372" y="82"/>
                    <a:pt x="2290" y="0"/>
                  </a:cubicBezTo>
                  <a:close/>
                </a:path>
              </a:pathLst>
            </a:custGeom>
            <a:solidFill>
              <a:srgbClr val="B3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5411625" y="1120814"/>
              <a:ext cx="182451" cy="789830"/>
            </a:xfrm>
            <a:custGeom>
              <a:avLst/>
              <a:gdLst/>
              <a:ahLst/>
              <a:cxnLst/>
              <a:rect l="l" t="t" r="r" b="b"/>
              <a:pathLst>
                <a:path w="7687" h="33277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2944" y="737"/>
                    <a:pt x="2535" y="1554"/>
                    <a:pt x="2208" y="2454"/>
                  </a:cubicBezTo>
                  <a:cubicBezTo>
                    <a:pt x="1472" y="4416"/>
                    <a:pt x="900" y="6378"/>
                    <a:pt x="491" y="8340"/>
                  </a:cubicBezTo>
                  <a:cubicBezTo>
                    <a:pt x="164" y="10384"/>
                    <a:pt x="1" y="12428"/>
                    <a:pt x="1" y="14472"/>
                  </a:cubicBezTo>
                  <a:cubicBezTo>
                    <a:pt x="1" y="15372"/>
                    <a:pt x="83" y="16026"/>
                    <a:pt x="83" y="16516"/>
                  </a:cubicBezTo>
                  <a:cubicBezTo>
                    <a:pt x="83" y="17089"/>
                    <a:pt x="164" y="17334"/>
                    <a:pt x="164" y="17334"/>
                  </a:cubicBezTo>
                  <a:cubicBezTo>
                    <a:pt x="164" y="17334"/>
                    <a:pt x="328" y="18478"/>
                    <a:pt x="655" y="20114"/>
                  </a:cubicBezTo>
                  <a:cubicBezTo>
                    <a:pt x="1145" y="22076"/>
                    <a:pt x="1799" y="24038"/>
                    <a:pt x="2617" y="25919"/>
                  </a:cubicBezTo>
                  <a:cubicBezTo>
                    <a:pt x="3435" y="27799"/>
                    <a:pt x="4498" y="29598"/>
                    <a:pt x="5806" y="31233"/>
                  </a:cubicBezTo>
                  <a:cubicBezTo>
                    <a:pt x="6296" y="31969"/>
                    <a:pt x="6950" y="32705"/>
                    <a:pt x="7686" y="33277"/>
                  </a:cubicBezTo>
                  <a:cubicBezTo>
                    <a:pt x="7277" y="32459"/>
                    <a:pt x="6787" y="31642"/>
                    <a:pt x="6214" y="30906"/>
                  </a:cubicBezTo>
                  <a:cubicBezTo>
                    <a:pt x="5152" y="29189"/>
                    <a:pt x="4252" y="27472"/>
                    <a:pt x="3516" y="25591"/>
                  </a:cubicBezTo>
                  <a:cubicBezTo>
                    <a:pt x="2781" y="23711"/>
                    <a:pt x="2290" y="21831"/>
                    <a:pt x="1881" y="19868"/>
                  </a:cubicBezTo>
                  <a:cubicBezTo>
                    <a:pt x="1636" y="18233"/>
                    <a:pt x="1472" y="17170"/>
                    <a:pt x="1472" y="17170"/>
                  </a:cubicBezTo>
                  <a:cubicBezTo>
                    <a:pt x="1472" y="17170"/>
                    <a:pt x="1472" y="16925"/>
                    <a:pt x="1391" y="16434"/>
                  </a:cubicBezTo>
                  <a:cubicBezTo>
                    <a:pt x="1309" y="15944"/>
                    <a:pt x="1227" y="15290"/>
                    <a:pt x="1227" y="14472"/>
                  </a:cubicBezTo>
                  <a:cubicBezTo>
                    <a:pt x="1145" y="12510"/>
                    <a:pt x="1227" y="10466"/>
                    <a:pt x="1472" y="8504"/>
                  </a:cubicBezTo>
                  <a:cubicBezTo>
                    <a:pt x="1718" y="6542"/>
                    <a:pt x="2127" y="4579"/>
                    <a:pt x="2699" y="2617"/>
                  </a:cubicBezTo>
                  <a:cubicBezTo>
                    <a:pt x="3026" y="1800"/>
                    <a:pt x="3271" y="900"/>
                    <a:pt x="3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5215639" y="1301301"/>
              <a:ext cx="211526" cy="832529"/>
            </a:xfrm>
            <a:custGeom>
              <a:avLst/>
              <a:gdLst/>
              <a:ahLst/>
              <a:cxnLst/>
              <a:rect l="l" t="t" r="r" b="b"/>
              <a:pathLst>
                <a:path w="8912" h="35076" extrusionOk="0">
                  <a:moveTo>
                    <a:pt x="1472" y="0"/>
                  </a:moveTo>
                  <a:cubicBezTo>
                    <a:pt x="1390" y="0"/>
                    <a:pt x="1308" y="246"/>
                    <a:pt x="1145" y="736"/>
                  </a:cubicBezTo>
                  <a:cubicBezTo>
                    <a:pt x="899" y="1390"/>
                    <a:pt x="736" y="2126"/>
                    <a:pt x="572" y="2780"/>
                  </a:cubicBezTo>
                  <a:cubicBezTo>
                    <a:pt x="164" y="4906"/>
                    <a:pt x="0" y="7032"/>
                    <a:pt x="0" y="9157"/>
                  </a:cubicBezTo>
                  <a:cubicBezTo>
                    <a:pt x="0" y="11283"/>
                    <a:pt x="164" y="13409"/>
                    <a:pt x="409" y="15535"/>
                  </a:cubicBezTo>
                  <a:cubicBezTo>
                    <a:pt x="654" y="17333"/>
                    <a:pt x="899" y="18478"/>
                    <a:pt x="899" y="18478"/>
                  </a:cubicBezTo>
                  <a:cubicBezTo>
                    <a:pt x="899" y="18478"/>
                    <a:pt x="1145" y="19623"/>
                    <a:pt x="1553" y="21258"/>
                  </a:cubicBezTo>
                  <a:cubicBezTo>
                    <a:pt x="2126" y="23384"/>
                    <a:pt x="2862" y="25346"/>
                    <a:pt x="3679" y="27308"/>
                  </a:cubicBezTo>
                  <a:cubicBezTo>
                    <a:pt x="4497" y="29352"/>
                    <a:pt x="5560" y="31232"/>
                    <a:pt x="6868" y="32949"/>
                  </a:cubicBezTo>
                  <a:cubicBezTo>
                    <a:pt x="7277" y="33522"/>
                    <a:pt x="7685" y="34012"/>
                    <a:pt x="8258" y="34503"/>
                  </a:cubicBezTo>
                  <a:cubicBezTo>
                    <a:pt x="8585" y="34912"/>
                    <a:pt x="8830" y="35075"/>
                    <a:pt x="8830" y="35075"/>
                  </a:cubicBezTo>
                  <a:cubicBezTo>
                    <a:pt x="8912" y="34993"/>
                    <a:pt x="8748" y="34748"/>
                    <a:pt x="8421" y="34339"/>
                  </a:cubicBezTo>
                  <a:cubicBezTo>
                    <a:pt x="8012" y="33767"/>
                    <a:pt x="7685" y="33195"/>
                    <a:pt x="7358" y="32622"/>
                  </a:cubicBezTo>
                  <a:cubicBezTo>
                    <a:pt x="6214" y="30824"/>
                    <a:pt x="5314" y="28943"/>
                    <a:pt x="4660" y="26981"/>
                  </a:cubicBezTo>
                  <a:cubicBezTo>
                    <a:pt x="3924" y="24937"/>
                    <a:pt x="3352" y="22975"/>
                    <a:pt x="2862" y="20931"/>
                  </a:cubicBezTo>
                  <a:lnTo>
                    <a:pt x="2289" y="18151"/>
                  </a:lnTo>
                  <a:lnTo>
                    <a:pt x="1717" y="15371"/>
                  </a:lnTo>
                  <a:cubicBezTo>
                    <a:pt x="1390" y="13245"/>
                    <a:pt x="1145" y="11201"/>
                    <a:pt x="1063" y="9157"/>
                  </a:cubicBezTo>
                  <a:cubicBezTo>
                    <a:pt x="899" y="7032"/>
                    <a:pt x="981" y="4906"/>
                    <a:pt x="1145" y="2862"/>
                  </a:cubicBezTo>
                  <a:cubicBezTo>
                    <a:pt x="1226" y="2126"/>
                    <a:pt x="1308" y="1472"/>
                    <a:pt x="1472" y="818"/>
                  </a:cubicBezTo>
                  <a:cubicBezTo>
                    <a:pt x="1553" y="327"/>
                    <a:pt x="1553" y="0"/>
                    <a:pt x="1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268024" y="1215924"/>
              <a:ext cx="190189" cy="712335"/>
            </a:xfrm>
            <a:custGeom>
              <a:avLst/>
              <a:gdLst/>
              <a:ahLst/>
              <a:cxnLst/>
              <a:rect l="l" t="t" r="r" b="b"/>
              <a:pathLst>
                <a:path w="8013" h="30012" extrusionOk="0">
                  <a:moveTo>
                    <a:pt x="2290" y="0"/>
                  </a:moveTo>
                  <a:cubicBezTo>
                    <a:pt x="2290" y="0"/>
                    <a:pt x="2126" y="164"/>
                    <a:pt x="1881" y="572"/>
                  </a:cubicBezTo>
                  <a:cubicBezTo>
                    <a:pt x="1554" y="1063"/>
                    <a:pt x="1309" y="1635"/>
                    <a:pt x="1063" y="2208"/>
                  </a:cubicBezTo>
                  <a:cubicBezTo>
                    <a:pt x="409" y="4006"/>
                    <a:pt x="82" y="5805"/>
                    <a:pt x="82" y="7685"/>
                  </a:cubicBezTo>
                  <a:cubicBezTo>
                    <a:pt x="1" y="9566"/>
                    <a:pt x="164" y="11365"/>
                    <a:pt x="409" y="13245"/>
                  </a:cubicBezTo>
                  <a:cubicBezTo>
                    <a:pt x="736" y="14717"/>
                    <a:pt x="900" y="15698"/>
                    <a:pt x="900" y="15698"/>
                  </a:cubicBezTo>
                  <a:cubicBezTo>
                    <a:pt x="900" y="15698"/>
                    <a:pt x="1145" y="16679"/>
                    <a:pt x="1636" y="18151"/>
                  </a:cubicBezTo>
                  <a:cubicBezTo>
                    <a:pt x="2208" y="19868"/>
                    <a:pt x="2944" y="21584"/>
                    <a:pt x="3680" y="23220"/>
                  </a:cubicBezTo>
                  <a:cubicBezTo>
                    <a:pt x="5276" y="26810"/>
                    <a:pt x="7572" y="30012"/>
                    <a:pt x="7834" y="30012"/>
                  </a:cubicBezTo>
                  <a:cubicBezTo>
                    <a:pt x="7840" y="30012"/>
                    <a:pt x="7846" y="30010"/>
                    <a:pt x="7849" y="30006"/>
                  </a:cubicBezTo>
                  <a:cubicBezTo>
                    <a:pt x="8013" y="29924"/>
                    <a:pt x="5969" y="26572"/>
                    <a:pt x="4579" y="22893"/>
                  </a:cubicBezTo>
                  <a:cubicBezTo>
                    <a:pt x="3843" y="21012"/>
                    <a:pt x="3271" y="19132"/>
                    <a:pt x="2862" y="17742"/>
                  </a:cubicBezTo>
                  <a:cubicBezTo>
                    <a:pt x="2453" y="16352"/>
                    <a:pt x="2290" y="15371"/>
                    <a:pt x="2290" y="15371"/>
                  </a:cubicBezTo>
                  <a:cubicBezTo>
                    <a:pt x="2290" y="15371"/>
                    <a:pt x="2045" y="14390"/>
                    <a:pt x="1717" y="13000"/>
                  </a:cubicBezTo>
                  <a:cubicBezTo>
                    <a:pt x="1390" y="11201"/>
                    <a:pt x="1145" y="9484"/>
                    <a:pt x="1063" y="7685"/>
                  </a:cubicBezTo>
                  <a:cubicBezTo>
                    <a:pt x="982" y="5887"/>
                    <a:pt x="1145" y="4088"/>
                    <a:pt x="1636" y="2371"/>
                  </a:cubicBezTo>
                  <a:cubicBezTo>
                    <a:pt x="1717" y="1799"/>
                    <a:pt x="1881" y="1226"/>
                    <a:pt x="2126" y="736"/>
                  </a:cubicBezTo>
                  <a:cubicBezTo>
                    <a:pt x="2290" y="327"/>
                    <a:pt x="2372" y="82"/>
                    <a:pt x="2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5615397" y="643557"/>
              <a:ext cx="1278866" cy="1032259"/>
            </a:xfrm>
            <a:custGeom>
              <a:avLst/>
              <a:gdLst/>
              <a:ahLst/>
              <a:cxnLst/>
              <a:rect l="l" t="t" r="r" b="b"/>
              <a:pathLst>
                <a:path w="53881" h="43491" extrusionOk="0">
                  <a:moveTo>
                    <a:pt x="40233" y="0"/>
                  </a:moveTo>
                  <a:cubicBezTo>
                    <a:pt x="31249" y="0"/>
                    <a:pt x="22076" y="12504"/>
                    <a:pt x="22076" y="12504"/>
                  </a:cubicBezTo>
                  <a:cubicBezTo>
                    <a:pt x="22076" y="12504"/>
                    <a:pt x="23735" y="6093"/>
                    <a:pt x="18144" y="6093"/>
                  </a:cubicBezTo>
                  <a:cubicBezTo>
                    <a:pt x="17913" y="6093"/>
                    <a:pt x="17671" y="6104"/>
                    <a:pt x="17415" y="6127"/>
                  </a:cubicBezTo>
                  <a:cubicBezTo>
                    <a:pt x="11038" y="6699"/>
                    <a:pt x="9485" y="24768"/>
                    <a:pt x="9485" y="24768"/>
                  </a:cubicBezTo>
                  <a:cubicBezTo>
                    <a:pt x="9485" y="24768"/>
                    <a:pt x="9094" y="19468"/>
                    <a:pt x="6423" y="19468"/>
                  </a:cubicBezTo>
                  <a:cubicBezTo>
                    <a:pt x="5861" y="19468"/>
                    <a:pt x="5198" y="19703"/>
                    <a:pt x="4416" y="20271"/>
                  </a:cubicBezTo>
                  <a:cubicBezTo>
                    <a:pt x="1" y="23623"/>
                    <a:pt x="4089" y="42919"/>
                    <a:pt x="4089" y="42919"/>
                  </a:cubicBezTo>
                  <a:lnTo>
                    <a:pt x="4579" y="43491"/>
                  </a:lnTo>
                  <a:cubicBezTo>
                    <a:pt x="4579" y="43491"/>
                    <a:pt x="33358" y="37768"/>
                    <a:pt x="32541" y="32944"/>
                  </a:cubicBezTo>
                  <a:cubicBezTo>
                    <a:pt x="32168" y="30979"/>
                    <a:pt x="30463" y="30404"/>
                    <a:pt x="28592" y="30404"/>
                  </a:cubicBezTo>
                  <a:cubicBezTo>
                    <a:pt x="26306" y="30404"/>
                    <a:pt x="23773" y="31264"/>
                    <a:pt x="23130" y="31497"/>
                  </a:cubicBezTo>
                  <a:lnTo>
                    <a:pt x="23130" y="31497"/>
                  </a:lnTo>
                  <a:cubicBezTo>
                    <a:pt x="25164" y="30739"/>
                    <a:pt x="46518" y="22666"/>
                    <a:pt x="44805" y="18227"/>
                  </a:cubicBezTo>
                  <a:cubicBezTo>
                    <a:pt x="44225" y="16791"/>
                    <a:pt x="42963" y="16295"/>
                    <a:pt x="41493" y="16295"/>
                  </a:cubicBezTo>
                  <a:cubicBezTo>
                    <a:pt x="38194" y="16295"/>
                    <a:pt x="33849" y="18800"/>
                    <a:pt x="33849" y="18800"/>
                  </a:cubicBezTo>
                  <a:cubicBezTo>
                    <a:pt x="33849" y="18800"/>
                    <a:pt x="53880" y="5391"/>
                    <a:pt x="43987" y="813"/>
                  </a:cubicBezTo>
                  <a:cubicBezTo>
                    <a:pt x="42757" y="248"/>
                    <a:pt x="41497" y="0"/>
                    <a:pt x="40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5693013" y="743532"/>
              <a:ext cx="1023833" cy="934233"/>
            </a:xfrm>
            <a:custGeom>
              <a:avLst/>
              <a:gdLst/>
              <a:ahLst/>
              <a:cxnLst/>
              <a:rect l="l" t="t" r="r" b="b"/>
              <a:pathLst>
                <a:path w="43136" h="39361" extrusionOk="0">
                  <a:moveTo>
                    <a:pt x="39704" y="1"/>
                  </a:moveTo>
                  <a:cubicBezTo>
                    <a:pt x="37379" y="1"/>
                    <a:pt x="34161" y="1398"/>
                    <a:pt x="32541" y="2324"/>
                  </a:cubicBezTo>
                  <a:cubicBezTo>
                    <a:pt x="28372" y="4777"/>
                    <a:pt x="24611" y="7720"/>
                    <a:pt x="21095" y="10990"/>
                  </a:cubicBezTo>
                  <a:cubicBezTo>
                    <a:pt x="17334" y="14261"/>
                    <a:pt x="13900" y="17940"/>
                    <a:pt x="10875" y="22028"/>
                  </a:cubicBezTo>
                  <a:cubicBezTo>
                    <a:pt x="9158" y="24481"/>
                    <a:pt x="7605" y="26852"/>
                    <a:pt x="5888" y="29386"/>
                  </a:cubicBezTo>
                  <a:cubicBezTo>
                    <a:pt x="4089" y="31921"/>
                    <a:pt x="2535" y="37071"/>
                    <a:pt x="1" y="38543"/>
                  </a:cubicBezTo>
                  <a:lnTo>
                    <a:pt x="1309" y="39361"/>
                  </a:lnTo>
                  <a:cubicBezTo>
                    <a:pt x="1309" y="39361"/>
                    <a:pt x="30088" y="33556"/>
                    <a:pt x="29271" y="28814"/>
                  </a:cubicBezTo>
                  <a:cubicBezTo>
                    <a:pt x="28900" y="26824"/>
                    <a:pt x="27207" y="26239"/>
                    <a:pt x="25345" y="26239"/>
                  </a:cubicBezTo>
                  <a:cubicBezTo>
                    <a:pt x="23181" y="26239"/>
                    <a:pt x="20789" y="27029"/>
                    <a:pt x="19986" y="27319"/>
                  </a:cubicBezTo>
                  <a:lnTo>
                    <a:pt x="19986" y="27319"/>
                  </a:lnTo>
                  <a:cubicBezTo>
                    <a:pt x="22636" y="26322"/>
                    <a:pt x="43136" y="18452"/>
                    <a:pt x="41453" y="14015"/>
                  </a:cubicBezTo>
                  <a:cubicBezTo>
                    <a:pt x="40899" y="12579"/>
                    <a:pt x="39654" y="12083"/>
                    <a:pt x="38196" y="12083"/>
                  </a:cubicBezTo>
                  <a:cubicBezTo>
                    <a:pt x="34924" y="12083"/>
                    <a:pt x="30579" y="14588"/>
                    <a:pt x="30579" y="14588"/>
                  </a:cubicBezTo>
                  <a:cubicBezTo>
                    <a:pt x="33931" y="12380"/>
                    <a:pt x="41698" y="7556"/>
                    <a:pt x="42352" y="3305"/>
                  </a:cubicBezTo>
                  <a:cubicBezTo>
                    <a:pt x="42743" y="822"/>
                    <a:pt x="41486" y="1"/>
                    <a:pt x="39704" y="1"/>
                  </a:cubicBezTo>
                  <a:close/>
                </a:path>
              </a:pathLst>
            </a:custGeom>
            <a:solidFill>
              <a:srgbClr val="C2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650336" y="744339"/>
              <a:ext cx="1055685" cy="1259450"/>
            </a:xfrm>
            <a:custGeom>
              <a:avLst/>
              <a:gdLst/>
              <a:ahLst/>
              <a:cxnLst/>
              <a:rect l="l" t="t" r="r" b="b"/>
              <a:pathLst>
                <a:path w="44478" h="53063" extrusionOk="0">
                  <a:moveTo>
                    <a:pt x="44477" y="0"/>
                  </a:moveTo>
                  <a:cubicBezTo>
                    <a:pt x="42597" y="328"/>
                    <a:pt x="40798" y="818"/>
                    <a:pt x="39000" y="1554"/>
                  </a:cubicBezTo>
                  <a:cubicBezTo>
                    <a:pt x="37364" y="2208"/>
                    <a:pt x="35566" y="3026"/>
                    <a:pt x="33603" y="3925"/>
                  </a:cubicBezTo>
                  <a:lnTo>
                    <a:pt x="30660" y="5560"/>
                  </a:lnTo>
                  <a:lnTo>
                    <a:pt x="29188" y="6378"/>
                  </a:lnTo>
                  <a:cubicBezTo>
                    <a:pt x="28698" y="6705"/>
                    <a:pt x="28207" y="7032"/>
                    <a:pt x="27717" y="7359"/>
                  </a:cubicBezTo>
                  <a:lnTo>
                    <a:pt x="24937" y="9321"/>
                  </a:lnTo>
                  <a:cubicBezTo>
                    <a:pt x="23956" y="9975"/>
                    <a:pt x="23138" y="10793"/>
                    <a:pt x="22321" y="11447"/>
                  </a:cubicBezTo>
                  <a:cubicBezTo>
                    <a:pt x="21503" y="12183"/>
                    <a:pt x="20685" y="12837"/>
                    <a:pt x="19950" y="13491"/>
                  </a:cubicBezTo>
                  <a:lnTo>
                    <a:pt x="17906" y="15535"/>
                  </a:lnTo>
                  <a:lnTo>
                    <a:pt x="16270" y="17170"/>
                  </a:lnTo>
                  <a:lnTo>
                    <a:pt x="15371" y="18069"/>
                  </a:lnTo>
                  <a:cubicBezTo>
                    <a:pt x="14063" y="12755"/>
                    <a:pt x="14390" y="7114"/>
                    <a:pt x="16270" y="1881"/>
                  </a:cubicBezTo>
                  <a:lnTo>
                    <a:pt x="15943" y="1881"/>
                  </a:lnTo>
                  <a:cubicBezTo>
                    <a:pt x="15616" y="1881"/>
                    <a:pt x="15371" y="1963"/>
                    <a:pt x="15044" y="2126"/>
                  </a:cubicBezTo>
                  <a:cubicBezTo>
                    <a:pt x="13163" y="7604"/>
                    <a:pt x="13000" y="13491"/>
                    <a:pt x="14553" y="19132"/>
                  </a:cubicBezTo>
                  <a:lnTo>
                    <a:pt x="14063" y="19704"/>
                  </a:lnTo>
                  <a:cubicBezTo>
                    <a:pt x="14063" y="19704"/>
                    <a:pt x="13654" y="20195"/>
                    <a:pt x="13000" y="20931"/>
                  </a:cubicBezTo>
                  <a:cubicBezTo>
                    <a:pt x="12346" y="21748"/>
                    <a:pt x="11528" y="22893"/>
                    <a:pt x="10465" y="24283"/>
                  </a:cubicBezTo>
                  <a:cubicBezTo>
                    <a:pt x="9975" y="25019"/>
                    <a:pt x="9403" y="25755"/>
                    <a:pt x="8830" y="26572"/>
                  </a:cubicBezTo>
                  <a:cubicBezTo>
                    <a:pt x="8340" y="27390"/>
                    <a:pt x="7767" y="28289"/>
                    <a:pt x="7195" y="29270"/>
                  </a:cubicBezTo>
                  <a:cubicBezTo>
                    <a:pt x="6868" y="29843"/>
                    <a:pt x="6541" y="30415"/>
                    <a:pt x="6214" y="30987"/>
                  </a:cubicBezTo>
                  <a:cubicBezTo>
                    <a:pt x="3925" y="27226"/>
                    <a:pt x="3107" y="21340"/>
                    <a:pt x="3189" y="15944"/>
                  </a:cubicBezTo>
                  <a:lnTo>
                    <a:pt x="3189" y="15944"/>
                  </a:lnTo>
                  <a:lnTo>
                    <a:pt x="2944" y="16107"/>
                  </a:lnTo>
                  <a:cubicBezTo>
                    <a:pt x="2617" y="16352"/>
                    <a:pt x="2289" y="16761"/>
                    <a:pt x="2044" y="17252"/>
                  </a:cubicBezTo>
                  <a:cubicBezTo>
                    <a:pt x="2044" y="22648"/>
                    <a:pt x="3107" y="28535"/>
                    <a:pt x="5478" y="32132"/>
                  </a:cubicBezTo>
                  <a:cubicBezTo>
                    <a:pt x="4988" y="33195"/>
                    <a:pt x="4415" y="34176"/>
                    <a:pt x="3925" y="35239"/>
                  </a:cubicBezTo>
                  <a:cubicBezTo>
                    <a:pt x="1881" y="39408"/>
                    <a:pt x="327" y="43824"/>
                    <a:pt x="82" y="47339"/>
                  </a:cubicBezTo>
                  <a:cubicBezTo>
                    <a:pt x="0" y="48157"/>
                    <a:pt x="0" y="48893"/>
                    <a:pt x="82" y="49710"/>
                  </a:cubicBezTo>
                  <a:cubicBezTo>
                    <a:pt x="82" y="50446"/>
                    <a:pt x="245" y="51018"/>
                    <a:pt x="327" y="51509"/>
                  </a:cubicBezTo>
                  <a:cubicBezTo>
                    <a:pt x="409" y="52081"/>
                    <a:pt x="573" y="52572"/>
                    <a:pt x="818" y="53062"/>
                  </a:cubicBezTo>
                  <a:cubicBezTo>
                    <a:pt x="818" y="52490"/>
                    <a:pt x="818" y="51999"/>
                    <a:pt x="654" y="51509"/>
                  </a:cubicBezTo>
                  <a:cubicBezTo>
                    <a:pt x="654" y="51018"/>
                    <a:pt x="654" y="50364"/>
                    <a:pt x="654" y="49710"/>
                  </a:cubicBezTo>
                  <a:cubicBezTo>
                    <a:pt x="736" y="48974"/>
                    <a:pt x="818" y="48157"/>
                    <a:pt x="900" y="47421"/>
                  </a:cubicBezTo>
                  <a:cubicBezTo>
                    <a:pt x="1717" y="43333"/>
                    <a:pt x="3107" y="39408"/>
                    <a:pt x="5233" y="35811"/>
                  </a:cubicBezTo>
                  <a:cubicBezTo>
                    <a:pt x="5739" y="35881"/>
                    <a:pt x="6257" y="35913"/>
                    <a:pt x="6784" y="35913"/>
                  </a:cubicBezTo>
                  <a:cubicBezTo>
                    <a:pt x="9319" y="35913"/>
                    <a:pt x="12048" y="35180"/>
                    <a:pt x="14553" y="34503"/>
                  </a:cubicBezTo>
                  <a:cubicBezTo>
                    <a:pt x="15453" y="34258"/>
                    <a:pt x="16270" y="34012"/>
                    <a:pt x="17006" y="33767"/>
                  </a:cubicBezTo>
                  <a:cubicBezTo>
                    <a:pt x="18641" y="33358"/>
                    <a:pt x="20195" y="32950"/>
                    <a:pt x="21667" y="32541"/>
                  </a:cubicBezTo>
                  <a:cubicBezTo>
                    <a:pt x="24937" y="31641"/>
                    <a:pt x="28044" y="30333"/>
                    <a:pt x="31069" y="28698"/>
                  </a:cubicBezTo>
                  <a:cubicBezTo>
                    <a:pt x="30987" y="28289"/>
                    <a:pt x="30824" y="27962"/>
                    <a:pt x="30578" y="27635"/>
                  </a:cubicBezTo>
                  <a:cubicBezTo>
                    <a:pt x="27390" y="29516"/>
                    <a:pt x="22893" y="31233"/>
                    <a:pt x="16761" y="32786"/>
                  </a:cubicBezTo>
                  <a:cubicBezTo>
                    <a:pt x="15943" y="32950"/>
                    <a:pt x="15126" y="33195"/>
                    <a:pt x="14308" y="33440"/>
                  </a:cubicBezTo>
                  <a:cubicBezTo>
                    <a:pt x="11847" y="34092"/>
                    <a:pt x="9130" y="34871"/>
                    <a:pt x="6723" y="34871"/>
                  </a:cubicBezTo>
                  <a:cubicBezTo>
                    <a:pt x="6412" y="34871"/>
                    <a:pt x="6105" y="34858"/>
                    <a:pt x="5805" y="34830"/>
                  </a:cubicBezTo>
                  <a:cubicBezTo>
                    <a:pt x="6704" y="33195"/>
                    <a:pt x="7604" y="31641"/>
                    <a:pt x="8585" y="30170"/>
                  </a:cubicBezTo>
                  <a:cubicBezTo>
                    <a:pt x="9239" y="29189"/>
                    <a:pt x="9730" y="28289"/>
                    <a:pt x="10302" y="27553"/>
                  </a:cubicBezTo>
                  <a:cubicBezTo>
                    <a:pt x="10874" y="26736"/>
                    <a:pt x="11447" y="26000"/>
                    <a:pt x="11937" y="25346"/>
                  </a:cubicBezTo>
                  <a:cubicBezTo>
                    <a:pt x="12428" y="24692"/>
                    <a:pt x="12836" y="24201"/>
                    <a:pt x="13245" y="23711"/>
                  </a:cubicBezTo>
                  <a:cubicBezTo>
                    <a:pt x="16761" y="23629"/>
                    <a:pt x="20277" y="23057"/>
                    <a:pt x="23710" y="21994"/>
                  </a:cubicBezTo>
                  <a:cubicBezTo>
                    <a:pt x="30170" y="20032"/>
                    <a:pt x="36547" y="16679"/>
                    <a:pt x="42760" y="13164"/>
                  </a:cubicBezTo>
                  <a:cubicBezTo>
                    <a:pt x="42515" y="12837"/>
                    <a:pt x="42188" y="12591"/>
                    <a:pt x="41861" y="12428"/>
                  </a:cubicBezTo>
                  <a:cubicBezTo>
                    <a:pt x="32786" y="17579"/>
                    <a:pt x="23220" y="22239"/>
                    <a:pt x="14145" y="22648"/>
                  </a:cubicBezTo>
                  <a:cubicBezTo>
                    <a:pt x="14226" y="22484"/>
                    <a:pt x="14390" y="22321"/>
                    <a:pt x="14472" y="22157"/>
                  </a:cubicBezTo>
                  <a:lnTo>
                    <a:pt x="15535" y="21013"/>
                  </a:lnTo>
                  <a:lnTo>
                    <a:pt x="16516" y="19786"/>
                  </a:lnTo>
                  <a:lnTo>
                    <a:pt x="17660" y="18478"/>
                  </a:lnTo>
                  <a:lnTo>
                    <a:pt x="19295" y="16761"/>
                  </a:lnTo>
                  <a:lnTo>
                    <a:pt x="21176" y="14799"/>
                  </a:lnTo>
                  <a:cubicBezTo>
                    <a:pt x="21830" y="14063"/>
                    <a:pt x="22648" y="13409"/>
                    <a:pt x="23383" y="12755"/>
                  </a:cubicBezTo>
                  <a:cubicBezTo>
                    <a:pt x="24201" y="12019"/>
                    <a:pt x="24937" y="11283"/>
                    <a:pt x="25836" y="10547"/>
                  </a:cubicBezTo>
                  <a:lnTo>
                    <a:pt x="28534" y="8503"/>
                  </a:lnTo>
                  <a:cubicBezTo>
                    <a:pt x="29025" y="8176"/>
                    <a:pt x="29434" y="7849"/>
                    <a:pt x="29924" y="7522"/>
                  </a:cubicBezTo>
                  <a:lnTo>
                    <a:pt x="31314" y="6623"/>
                  </a:lnTo>
                  <a:lnTo>
                    <a:pt x="34094" y="4906"/>
                  </a:lnTo>
                  <a:cubicBezTo>
                    <a:pt x="35974" y="3843"/>
                    <a:pt x="37773" y="3026"/>
                    <a:pt x="39245" y="2208"/>
                  </a:cubicBezTo>
                  <a:cubicBezTo>
                    <a:pt x="41044" y="1636"/>
                    <a:pt x="42842" y="818"/>
                    <a:pt x="44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5687197" y="796724"/>
              <a:ext cx="981941" cy="879097"/>
            </a:xfrm>
            <a:custGeom>
              <a:avLst/>
              <a:gdLst/>
              <a:ahLst/>
              <a:cxnLst/>
              <a:rect l="l" t="t" r="r" b="b"/>
              <a:pathLst>
                <a:path w="41371" h="37038" extrusionOk="0">
                  <a:moveTo>
                    <a:pt x="17170" y="1"/>
                  </a:moveTo>
                  <a:cubicBezTo>
                    <a:pt x="16107" y="5724"/>
                    <a:pt x="14309" y="12265"/>
                    <a:pt x="11038" y="14636"/>
                  </a:cubicBezTo>
                  <a:cubicBezTo>
                    <a:pt x="10452" y="15044"/>
                    <a:pt x="9929" y="15229"/>
                    <a:pt x="9465" y="15229"/>
                  </a:cubicBezTo>
                  <a:cubicBezTo>
                    <a:pt x="8441" y="15229"/>
                    <a:pt x="7702" y="14326"/>
                    <a:pt x="7195" y="12919"/>
                  </a:cubicBezTo>
                  <a:cubicBezTo>
                    <a:pt x="6623" y="15944"/>
                    <a:pt x="6460" y="18315"/>
                    <a:pt x="6460" y="18315"/>
                  </a:cubicBezTo>
                  <a:cubicBezTo>
                    <a:pt x="6460" y="18315"/>
                    <a:pt x="6051" y="13082"/>
                    <a:pt x="3353" y="13082"/>
                  </a:cubicBezTo>
                  <a:cubicBezTo>
                    <a:pt x="3762" y="18887"/>
                    <a:pt x="3762" y="25673"/>
                    <a:pt x="1881" y="28780"/>
                  </a:cubicBezTo>
                  <a:cubicBezTo>
                    <a:pt x="1472" y="29516"/>
                    <a:pt x="818" y="30170"/>
                    <a:pt x="1" y="30579"/>
                  </a:cubicBezTo>
                  <a:cubicBezTo>
                    <a:pt x="491" y="33931"/>
                    <a:pt x="982" y="36466"/>
                    <a:pt x="982" y="36466"/>
                  </a:cubicBezTo>
                  <a:lnTo>
                    <a:pt x="1472" y="37038"/>
                  </a:lnTo>
                  <a:cubicBezTo>
                    <a:pt x="1472" y="37038"/>
                    <a:pt x="4416" y="36466"/>
                    <a:pt x="8422" y="35566"/>
                  </a:cubicBezTo>
                  <a:cubicBezTo>
                    <a:pt x="8749" y="32786"/>
                    <a:pt x="23302" y="27390"/>
                    <a:pt x="28944" y="25346"/>
                  </a:cubicBezTo>
                  <a:lnTo>
                    <a:pt x="28862" y="25183"/>
                  </a:lnTo>
                  <a:cubicBezTo>
                    <a:pt x="25532" y="26097"/>
                    <a:pt x="19387" y="27532"/>
                    <a:pt x="15339" y="27532"/>
                  </a:cubicBezTo>
                  <a:cubicBezTo>
                    <a:pt x="14318" y="27532"/>
                    <a:pt x="13430" y="27441"/>
                    <a:pt x="12755" y="27227"/>
                  </a:cubicBezTo>
                  <a:cubicBezTo>
                    <a:pt x="8177" y="25673"/>
                    <a:pt x="18969" y="20931"/>
                    <a:pt x="27063" y="18560"/>
                  </a:cubicBezTo>
                  <a:cubicBezTo>
                    <a:pt x="32377" y="16925"/>
                    <a:pt x="38101" y="13410"/>
                    <a:pt x="41371" y="11202"/>
                  </a:cubicBezTo>
                  <a:cubicBezTo>
                    <a:pt x="40799" y="10384"/>
                    <a:pt x="39899" y="9894"/>
                    <a:pt x="38918" y="9894"/>
                  </a:cubicBezTo>
                  <a:cubicBezTo>
                    <a:pt x="33508" y="12807"/>
                    <a:pt x="25920" y="16485"/>
                    <a:pt x="22146" y="16485"/>
                  </a:cubicBezTo>
                  <a:cubicBezTo>
                    <a:pt x="21472" y="16485"/>
                    <a:pt x="20919" y="16368"/>
                    <a:pt x="20522" y="16108"/>
                  </a:cubicBezTo>
                  <a:cubicBezTo>
                    <a:pt x="16598" y="13573"/>
                    <a:pt x="37689" y="3"/>
                    <a:pt x="37692" y="1"/>
                  </a:cubicBezTo>
                  <a:lnTo>
                    <a:pt x="37692" y="1"/>
                  </a:lnTo>
                  <a:cubicBezTo>
                    <a:pt x="37690" y="2"/>
                    <a:pt x="28187" y="5508"/>
                    <a:pt x="22655" y="5508"/>
                  </a:cubicBezTo>
                  <a:cubicBezTo>
                    <a:pt x="22428" y="5508"/>
                    <a:pt x="22207" y="5498"/>
                    <a:pt x="21994" y="5479"/>
                  </a:cubicBezTo>
                  <a:cubicBezTo>
                    <a:pt x="21258" y="5479"/>
                    <a:pt x="20686" y="4988"/>
                    <a:pt x="20441" y="4252"/>
                  </a:cubicBezTo>
                  <a:cubicBezTo>
                    <a:pt x="19541" y="5315"/>
                    <a:pt x="19051" y="6051"/>
                    <a:pt x="19051" y="6051"/>
                  </a:cubicBezTo>
                  <a:cubicBezTo>
                    <a:pt x="19051" y="6051"/>
                    <a:pt x="20195" y="1391"/>
                    <a:pt x="1717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3"/>
          <p:cNvGrpSpPr/>
          <p:nvPr/>
        </p:nvGrpSpPr>
        <p:grpSpPr>
          <a:xfrm>
            <a:off x="2346157" y="4374088"/>
            <a:ext cx="435122" cy="459803"/>
            <a:chOff x="4695773" y="265315"/>
            <a:chExt cx="3030098" cy="3201972"/>
          </a:xfrm>
        </p:grpSpPr>
        <p:sp>
          <p:nvSpPr>
            <p:cNvPr id="304" name="Google Shape;304;p3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"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26" name="Google Shape;1726;p21"/>
          <p:cNvSpPr txBox="1">
            <a:spLocks noGrp="1"/>
          </p:cNvSpPr>
          <p:nvPr>
            <p:ph type="title" idx="2"/>
          </p:nvPr>
        </p:nvSpPr>
        <p:spPr>
          <a:xfrm>
            <a:off x="6545847" y="1661200"/>
            <a:ext cx="18354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727" name="Google Shape;1727;p21"/>
          <p:cNvSpPr txBox="1">
            <a:spLocks noGrp="1"/>
          </p:cNvSpPr>
          <p:nvPr>
            <p:ph type="subTitle" idx="1"/>
          </p:nvPr>
        </p:nvSpPr>
        <p:spPr>
          <a:xfrm>
            <a:off x="6545838" y="2077820"/>
            <a:ext cx="1835400" cy="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8" name="Google Shape;1728;p21"/>
          <p:cNvSpPr txBox="1">
            <a:spLocks noGrp="1"/>
          </p:cNvSpPr>
          <p:nvPr>
            <p:ph type="title" idx="3" hasCustomPrompt="1"/>
          </p:nvPr>
        </p:nvSpPr>
        <p:spPr>
          <a:xfrm>
            <a:off x="5697750" y="1876750"/>
            <a:ext cx="848100" cy="657600"/>
          </a:xfrm>
          <a:prstGeom prst="rect">
            <a:avLst/>
          </a:prstGeom>
          <a:effectLst>
            <a:outerShdw dist="47625" dir="75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29" name="Google Shape;1729;p21"/>
          <p:cNvSpPr txBox="1">
            <a:spLocks noGrp="1"/>
          </p:cNvSpPr>
          <p:nvPr>
            <p:ph type="title" idx="4"/>
          </p:nvPr>
        </p:nvSpPr>
        <p:spPr>
          <a:xfrm>
            <a:off x="6545847" y="3073505"/>
            <a:ext cx="18354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730" name="Google Shape;1730;p21"/>
          <p:cNvSpPr txBox="1">
            <a:spLocks noGrp="1"/>
          </p:cNvSpPr>
          <p:nvPr>
            <p:ph type="subTitle" idx="5"/>
          </p:nvPr>
        </p:nvSpPr>
        <p:spPr>
          <a:xfrm>
            <a:off x="6545838" y="3490125"/>
            <a:ext cx="1835400" cy="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31" name="Google Shape;1731;p21"/>
          <p:cNvSpPr txBox="1">
            <a:spLocks noGrp="1"/>
          </p:cNvSpPr>
          <p:nvPr>
            <p:ph type="title" idx="6" hasCustomPrompt="1"/>
          </p:nvPr>
        </p:nvSpPr>
        <p:spPr>
          <a:xfrm>
            <a:off x="5697750" y="3289004"/>
            <a:ext cx="848100" cy="657600"/>
          </a:xfrm>
          <a:prstGeom prst="rect">
            <a:avLst/>
          </a:prstGeom>
          <a:effectLst>
            <a:outerShdw dist="47625" dir="75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732" name="Google Shape;1732;p21"/>
          <p:cNvGrpSpPr/>
          <p:nvPr/>
        </p:nvGrpSpPr>
        <p:grpSpPr>
          <a:xfrm rot="10800000">
            <a:off x="8502225" y="4711712"/>
            <a:ext cx="331225" cy="261600"/>
            <a:chOff x="771525" y="792050"/>
            <a:chExt cx="331225" cy="261600"/>
          </a:xfrm>
        </p:grpSpPr>
        <p:sp>
          <p:nvSpPr>
            <p:cNvPr id="1733" name="Google Shape;1733;p21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1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1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6" name="Google Shape;1736;p21"/>
          <p:cNvGrpSpPr/>
          <p:nvPr/>
        </p:nvGrpSpPr>
        <p:grpSpPr>
          <a:xfrm rot="10800000">
            <a:off x="8543950" y="2499837"/>
            <a:ext cx="403025" cy="346475"/>
            <a:chOff x="947650" y="792050"/>
            <a:chExt cx="403025" cy="346475"/>
          </a:xfrm>
        </p:grpSpPr>
        <p:sp>
          <p:nvSpPr>
            <p:cNvPr id="1737" name="Google Shape;1737;p21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1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1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0" name="Google Shape;1740;p21"/>
          <p:cNvGrpSpPr/>
          <p:nvPr/>
        </p:nvGrpSpPr>
        <p:grpSpPr>
          <a:xfrm rot="5400000">
            <a:off x="127600" y="1924912"/>
            <a:ext cx="403025" cy="346475"/>
            <a:chOff x="947650" y="792050"/>
            <a:chExt cx="403025" cy="346475"/>
          </a:xfrm>
        </p:grpSpPr>
        <p:sp>
          <p:nvSpPr>
            <p:cNvPr id="1741" name="Google Shape;1741;p21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1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1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21"/>
          <p:cNvGrpSpPr/>
          <p:nvPr/>
        </p:nvGrpSpPr>
        <p:grpSpPr>
          <a:xfrm rot="10800000">
            <a:off x="361674" y="4607675"/>
            <a:ext cx="200417" cy="257925"/>
            <a:chOff x="577635" y="3367537"/>
            <a:chExt cx="200417" cy="257925"/>
          </a:xfrm>
        </p:grpSpPr>
        <p:sp>
          <p:nvSpPr>
            <p:cNvPr id="1745" name="Google Shape;1745;p21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1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7" name="Google Shape;1747;p21"/>
          <p:cNvGrpSpPr/>
          <p:nvPr/>
        </p:nvGrpSpPr>
        <p:grpSpPr>
          <a:xfrm rot="5400000" flipH="1">
            <a:off x="3410474" y="4744137"/>
            <a:ext cx="200417" cy="257925"/>
            <a:chOff x="577635" y="3367537"/>
            <a:chExt cx="200417" cy="257925"/>
          </a:xfrm>
        </p:grpSpPr>
        <p:sp>
          <p:nvSpPr>
            <p:cNvPr id="1748" name="Google Shape;1748;p21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1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0" name="Google Shape;1750;p21"/>
          <p:cNvGrpSpPr/>
          <p:nvPr/>
        </p:nvGrpSpPr>
        <p:grpSpPr>
          <a:xfrm>
            <a:off x="8234834" y="3880828"/>
            <a:ext cx="648352" cy="555607"/>
            <a:chOff x="633754" y="703271"/>
            <a:chExt cx="4245919" cy="3638554"/>
          </a:xfrm>
        </p:grpSpPr>
        <p:sp>
          <p:nvSpPr>
            <p:cNvPr id="1751" name="Google Shape;1751;p21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1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1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1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1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6" name="Google Shape;1756;p21"/>
          <p:cNvGrpSpPr/>
          <p:nvPr/>
        </p:nvGrpSpPr>
        <p:grpSpPr>
          <a:xfrm rot="3838402" flipH="1">
            <a:off x="222466" y="513454"/>
            <a:ext cx="687028" cy="588751"/>
            <a:chOff x="633754" y="703271"/>
            <a:chExt cx="4245919" cy="3638554"/>
          </a:xfrm>
        </p:grpSpPr>
        <p:sp>
          <p:nvSpPr>
            <p:cNvPr id="1757" name="Google Shape;1757;p21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1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1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1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1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21"/>
          <p:cNvGrpSpPr/>
          <p:nvPr/>
        </p:nvGrpSpPr>
        <p:grpSpPr>
          <a:xfrm rot="-7200376">
            <a:off x="8230009" y="1017392"/>
            <a:ext cx="657993" cy="563869"/>
            <a:chOff x="633754" y="703271"/>
            <a:chExt cx="4245919" cy="3638554"/>
          </a:xfrm>
        </p:grpSpPr>
        <p:sp>
          <p:nvSpPr>
            <p:cNvPr id="1763" name="Google Shape;1763;p21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1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1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1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1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8" name="Google Shape;1768;p21"/>
          <p:cNvGrpSpPr/>
          <p:nvPr/>
        </p:nvGrpSpPr>
        <p:grpSpPr>
          <a:xfrm rot="4225825">
            <a:off x="1179524" y="4462417"/>
            <a:ext cx="718742" cy="615928"/>
            <a:chOff x="633754" y="703271"/>
            <a:chExt cx="4245919" cy="3638554"/>
          </a:xfrm>
        </p:grpSpPr>
        <p:sp>
          <p:nvSpPr>
            <p:cNvPr id="1769" name="Google Shape;1769;p21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1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1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1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1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4" name="Google Shape;1774;p21"/>
          <p:cNvGrpSpPr/>
          <p:nvPr/>
        </p:nvGrpSpPr>
        <p:grpSpPr>
          <a:xfrm flipH="1">
            <a:off x="244330" y="3382008"/>
            <a:ext cx="435122" cy="459803"/>
            <a:chOff x="4695773" y="265315"/>
            <a:chExt cx="3030098" cy="3201972"/>
          </a:xfrm>
        </p:grpSpPr>
        <p:sp>
          <p:nvSpPr>
            <p:cNvPr id="1775" name="Google Shape;1775;p21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1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1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1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1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1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1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1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1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1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1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6" name="Google Shape;1786;p21"/>
          <p:cNvGrpSpPr/>
          <p:nvPr/>
        </p:nvGrpSpPr>
        <p:grpSpPr>
          <a:xfrm rot="10800000">
            <a:off x="8145874" y="148100"/>
            <a:ext cx="200417" cy="257925"/>
            <a:chOff x="577635" y="3367537"/>
            <a:chExt cx="200417" cy="257925"/>
          </a:xfrm>
        </p:grpSpPr>
        <p:sp>
          <p:nvSpPr>
            <p:cNvPr id="1787" name="Google Shape;1787;p21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1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21"/>
          <p:cNvGrpSpPr/>
          <p:nvPr/>
        </p:nvGrpSpPr>
        <p:grpSpPr>
          <a:xfrm>
            <a:off x="2343375" y="102137"/>
            <a:ext cx="331225" cy="261600"/>
            <a:chOff x="771525" y="792050"/>
            <a:chExt cx="331225" cy="261600"/>
          </a:xfrm>
        </p:grpSpPr>
        <p:sp>
          <p:nvSpPr>
            <p:cNvPr id="1790" name="Google Shape;1790;p21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1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1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3" name="Google Shape;1793;p21"/>
          <p:cNvGrpSpPr/>
          <p:nvPr/>
        </p:nvGrpSpPr>
        <p:grpSpPr>
          <a:xfrm rot="-5400000">
            <a:off x="5461549" y="245962"/>
            <a:ext cx="200417" cy="257925"/>
            <a:chOff x="577635" y="3367537"/>
            <a:chExt cx="200417" cy="257925"/>
          </a:xfrm>
        </p:grpSpPr>
        <p:sp>
          <p:nvSpPr>
            <p:cNvPr id="1794" name="Google Shape;1794;p21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1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6" name="Google Shape;1796;p21"/>
          <p:cNvGrpSpPr/>
          <p:nvPr/>
        </p:nvGrpSpPr>
        <p:grpSpPr>
          <a:xfrm>
            <a:off x="7273482" y="148088"/>
            <a:ext cx="435122" cy="459803"/>
            <a:chOff x="4695773" y="265315"/>
            <a:chExt cx="3030098" cy="3201972"/>
          </a:xfrm>
        </p:grpSpPr>
        <p:sp>
          <p:nvSpPr>
            <p:cNvPr id="1797" name="Google Shape;1797;p21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1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1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1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1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1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1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1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1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1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1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21"/>
          <p:cNvSpPr txBox="1">
            <a:spLocks noGrp="1"/>
          </p:cNvSpPr>
          <p:nvPr>
            <p:ph type="title" idx="7"/>
          </p:nvPr>
        </p:nvSpPr>
        <p:spPr>
          <a:xfrm flipH="1">
            <a:off x="768891" y="1661200"/>
            <a:ext cx="18354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809" name="Google Shape;1809;p21"/>
          <p:cNvSpPr txBox="1">
            <a:spLocks noGrp="1"/>
          </p:cNvSpPr>
          <p:nvPr>
            <p:ph type="subTitle" idx="8"/>
          </p:nvPr>
        </p:nvSpPr>
        <p:spPr>
          <a:xfrm flipH="1">
            <a:off x="768900" y="2077820"/>
            <a:ext cx="1835400" cy="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10" name="Google Shape;1810;p21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2604282" y="1876750"/>
            <a:ext cx="848100" cy="657600"/>
          </a:xfrm>
          <a:prstGeom prst="rect">
            <a:avLst/>
          </a:prstGeom>
          <a:effectLst>
            <a:outerShdw dist="47625" dir="75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11" name="Google Shape;1811;p21"/>
          <p:cNvSpPr txBox="1">
            <a:spLocks noGrp="1"/>
          </p:cNvSpPr>
          <p:nvPr>
            <p:ph type="title" idx="13"/>
          </p:nvPr>
        </p:nvSpPr>
        <p:spPr>
          <a:xfrm flipH="1">
            <a:off x="768891" y="3073505"/>
            <a:ext cx="18354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812" name="Google Shape;1812;p21"/>
          <p:cNvSpPr txBox="1">
            <a:spLocks noGrp="1"/>
          </p:cNvSpPr>
          <p:nvPr>
            <p:ph type="subTitle" idx="14"/>
          </p:nvPr>
        </p:nvSpPr>
        <p:spPr>
          <a:xfrm flipH="1">
            <a:off x="768900" y="3490125"/>
            <a:ext cx="1835400" cy="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13" name="Google Shape;1813;p21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2604282" y="3289004"/>
            <a:ext cx="848100" cy="657600"/>
          </a:xfrm>
          <a:prstGeom prst="rect">
            <a:avLst/>
          </a:prstGeom>
          <a:effectLst>
            <a:outerShdw dist="47625" dir="75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p22"/>
          <p:cNvSpPr txBox="1">
            <a:spLocks noGrp="1"/>
          </p:cNvSpPr>
          <p:nvPr>
            <p:ph type="ctrTitle"/>
          </p:nvPr>
        </p:nvSpPr>
        <p:spPr>
          <a:xfrm>
            <a:off x="2581250" y="615700"/>
            <a:ext cx="39816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16" name="Google Shape;1816;p22"/>
          <p:cNvSpPr txBox="1">
            <a:spLocks noGrp="1"/>
          </p:cNvSpPr>
          <p:nvPr>
            <p:ph type="subTitle" idx="1"/>
          </p:nvPr>
        </p:nvSpPr>
        <p:spPr>
          <a:xfrm>
            <a:off x="2581250" y="1547200"/>
            <a:ext cx="3981600" cy="11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817" name="Google Shape;1817;p22"/>
          <p:cNvGrpSpPr/>
          <p:nvPr/>
        </p:nvGrpSpPr>
        <p:grpSpPr>
          <a:xfrm>
            <a:off x="240575" y="1060775"/>
            <a:ext cx="331225" cy="261600"/>
            <a:chOff x="771525" y="792050"/>
            <a:chExt cx="331225" cy="261600"/>
          </a:xfrm>
        </p:grpSpPr>
        <p:sp>
          <p:nvSpPr>
            <p:cNvPr id="1818" name="Google Shape;1818;p22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2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2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1" name="Google Shape;1821;p22"/>
          <p:cNvGrpSpPr/>
          <p:nvPr/>
        </p:nvGrpSpPr>
        <p:grpSpPr>
          <a:xfrm>
            <a:off x="240575" y="3804625"/>
            <a:ext cx="403025" cy="346475"/>
            <a:chOff x="947650" y="792050"/>
            <a:chExt cx="403025" cy="346475"/>
          </a:xfrm>
        </p:grpSpPr>
        <p:sp>
          <p:nvSpPr>
            <p:cNvPr id="1822" name="Google Shape;1822;p22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2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2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5" name="Google Shape;1825;p22"/>
          <p:cNvGrpSpPr/>
          <p:nvPr/>
        </p:nvGrpSpPr>
        <p:grpSpPr>
          <a:xfrm rot="5400000">
            <a:off x="8466150" y="3352100"/>
            <a:ext cx="403025" cy="346475"/>
            <a:chOff x="947650" y="792050"/>
            <a:chExt cx="403025" cy="346475"/>
          </a:xfrm>
        </p:grpSpPr>
        <p:sp>
          <p:nvSpPr>
            <p:cNvPr id="1826" name="Google Shape;1826;p22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2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2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9" name="Google Shape;1829;p22"/>
          <p:cNvGrpSpPr/>
          <p:nvPr/>
        </p:nvGrpSpPr>
        <p:grpSpPr>
          <a:xfrm>
            <a:off x="2317335" y="121512"/>
            <a:ext cx="200417" cy="257925"/>
            <a:chOff x="577635" y="3367537"/>
            <a:chExt cx="200417" cy="257925"/>
          </a:xfrm>
        </p:grpSpPr>
        <p:sp>
          <p:nvSpPr>
            <p:cNvPr id="1830" name="Google Shape;1830;p22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2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2" name="Google Shape;1832;p22"/>
          <p:cNvGrpSpPr/>
          <p:nvPr/>
        </p:nvGrpSpPr>
        <p:grpSpPr>
          <a:xfrm>
            <a:off x="8572160" y="1030062"/>
            <a:ext cx="200417" cy="257925"/>
            <a:chOff x="577635" y="3367537"/>
            <a:chExt cx="200417" cy="257925"/>
          </a:xfrm>
        </p:grpSpPr>
        <p:sp>
          <p:nvSpPr>
            <p:cNvPr id="1833" name="Google Shape;1833;p22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2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5" name="Google Shape;1835;p22"/>
          <p:cNvGrpSpPr/>
          <p:nvPr/>
        </p:nvGrpSpPr>
        <p:grpSpPr>
          <a:xfrm rot="10800000">
            <a:off x="6562850" y="4759413"/>
            <a:ext cx="331225" cy="261600"/>
            <a:chOff x="771525" y="792050"/>
            <a:chExt cx="331225" cy="261600"/>
          </a:xfrm>
        </p:grpSpPr>
        <p:sp>
          <p:nvSpPr>
            <p:cNvPr id="1836" name="Google Shape;1836;p22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2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2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9" name="Google Shape;1839;p22"/>
          <p:cNvGrpSpPr/>
          <p:nvPr/>
        </p:nvGrpSpPr>
        <p:grpSpPr>
          <a:xfrm rot="5400000">
            <a:off x="3250285" y="4761249"/>
            <a:ext cx="200417" cy="257925"/>
            <a:chOff x="577635" y="3367537"/>
            <a:chExt cx="200417" cy="257925"/>
          </a:xfrm>
        </p:grpSpPr>
        <p:sp>
          <p:nvSpPr>
            <p:cNvPr id="1840" name="Google Shape;1840;p22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2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2" name="Google Shape;1842;p22"/>
          <p:cNvGrpSpPr/>
          <p:nvPr/>
        </p:nvGrpSpPr>
        <p:grpSpPr>
          <a:xfrm rot="-5400000" flipH="1">
            <a:off x="6178085" y="211674"/>
            <a:ext cx="200417" cy="257925"/>
            <a:chOff x="577635" y="3367537"/>
            <a:chExt cx="200417" cy="257925"/>
          </a:xfrm>
        </p:grpSpPr>
        <p:sp>
          <p:nvSpPr>
            <p:cNvPr id="1843" name="Google Shape;1843;p22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2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5" name="Google Shape;1845;p22"/>
          <p:cNvGrpSpPr/>
          <p:nvPr/>
        </p:nvGrpSpPr>
        <p:grpSpPr>
          <a:xfrm rot="1509311">
            <a:off x="3691310" y="-13338"/>
            <a:ext cx="648268" cy="555535"/>
            <a:chOff x="633754" y="703271"/>
            <a:chExt cx="4245919" cy="3638554"/>
          </a:xfrm>
        </p:grpSpPr>
        <p:sp>
          <p:nvSpPr>
            <p:cNvPr id="1846" name="Google Shape;1846;p22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2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2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2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2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1" name="Google Shape;1851;p22"/>
          <p:cNvGrpSpPr/>
          <p:nvPr/>
        </p:nvGrpSpPr>
        <p:grpSpPr>
          <a:xfrm rot="-7200376">
            <a:off x="7891809" y="4322067"/>
            <a:ext cx="657993" cy="563869"/>
            <a:chOff x="633754" y="703271"/>
            <a:chExt cx="4245919" cy="3638554"/>
          </a:xfrm>
        </p:grpSpPr>
        <p:sp>
          <p:nvSpPr>
            <p:cNvPr id="1852" name="Google Shape;1852;p22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2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2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2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2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7" name="Google Shape;1857;p22"/>
          <p:cNvGrpSpPr/>
          <p:nvPr/>
        </p:nvGrpSpPr>
        <p:grpSpPr>
          <a:xfrm rot="5241541">
            <a:off x="1367271" y="4216314"/>
            <a:ext cx="718748" cy="615934"/>
            <a:chOff x="633754" y="703271"/>
            <a:chExt cx="4245919" cy="3638554"/>
          </a:xfrm>
        </p:grpSpPr>
        <p:sp>
          <p:nvSpPr>
            <p:cNvPr id="1858" name="Google Shape;1858;p22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2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2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2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2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3" name="Google Shape;1863;p22"/>
          <p:cNvGrpSpPr/>
          <p:nvPr/>
        </p:nvGrpSpPr>
        <p:grpSpPr>
          <a:xfrm>
            <a:off x="450207" y="2333588"/>
            <a:ext cx="435122" cy="459803"/>
            <a:chOff x="4695773" y="265315"/>
            <a:chExt cx="3030098" cy="3201972"/>
          </a:xfrm>
        </p:grpSpPr>
        <p:sp>
          <p:nvSpPr>
            <p:cNvPr id="1864" name="Google Shape;1864;p22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2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2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2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2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2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2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2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2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2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2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5" name="Google Shape;1875;p22"/>
          <p:cNvGrpSpPr/>
          <p:nvPr/>
        </p:nvGrpSpPr>
        <p:grpSpPr>
          <a:xfrm flipH="1">
            <a:off x="4713930" y="4604083"/>
            <a:ext cx="435122" cy="459803"/>
            <a:chOff x="4695773" y="265315"/>
            <a:chExt cx="3030098" cy="3201972"/>
          </a:xfrm>
        </p:grpSpPr>
        <p:sp>
          <p:nvSpPr>
            <p:cNvPr id="1876" name="Google Shape;1876;p22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2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2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2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2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2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2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2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2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2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2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7" name="Google Shape;1887;p22"/>
          <p:cNvGrpSpPr/>
          <p:nvPr/>
        </p:nvGrpSpPr>
        <p:grpSpPr>
          <a:xfrm flipH="1">
            <a:off x="8087280" y="2269141"/>
            <a:ext cx="686990" cy="588718"/>
            <a:chOff x="633754" y="703271"/>
            <a:chExt cx="4245919" cy="3638554"/>
          </a:xfrm>
        </p:grpSpPr>
        <p:sp>
          <p:nvSpPr>
            <p:cNvPr id="1888" name="Google Shape;1888;p22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2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2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2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2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3" name="Google Shape;1893;p22"/>
          <p:cNvSpPr txBox="1"/>
          <p:nvPr/>
        </p:nvSpPr>
        <p:spPr>
          <a:xfrm>
            <a:off x="2786400" y="3359845"/>
            <a:ext cx="3571200" cy="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rPr>
              <a:t>CREDITS</a:t>
            </a:r>
            <a:r>
              <a:rPr lang="en" sz="1200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rPr>
              <a:t>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Asap"/>
                <a:ea typeface="Asap"/>
                <a:cs typeface="Asap"/>
                <a:sym typeface="Asap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rPr>
              <a:t>,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Asap"/>
                <a:ea typeface="Asap"/>
                <a:cs typeface="Asap"/>
                <a:sym typeface="Asap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rPr>
              <a:t>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Asap"/>
                <a:ea typeface="Asap"/>
                <a:cs typeface="Asap"/>
                <a:sym typeface="Asap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"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6" name="Google Shape;1896;p24"/>
          <p:cNvGrpSpPr/>
          <p:nvPr/>
        </p:nvGrpSpPr>
        <p:grpSpPr>
          <a:xfrm rot="10800000" flipH="1">
            <a:off x="269400" y="4711712"/>
            <a:ext cx="331225" cy="261600"/>
            <a:chOff x="771525" y="792050"/>
            <a:chExt cx="331225" cy="261600"/>
          </a:xfrm>
        </p:grpSpPr>
        <p:sp>
          <p:nvSpPr>
            <p:cNvPr id="1897" name="Google Shape;1897;p24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4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4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0" name="Google Shape;1900;p24"/>
          <p:cNvGrpSpPr/>
          <p:nvPr/>
        </p:nvGrpSpPr>
        <p:grpSpPr>
          <a:xfrm rot="10800000" flipH="1">
            <a:off x="155875" y="2499837"/>
            <a:ext cx="403025" cy="346475"/>
            <a:chOff x="947650" y="792050"/>
            <a:chExt cx="403025" cy="346475"/>
          </a:xfrm>
        </p:grpSpPr>
        <p:sp>
          <p:nvSpPr>
            <p:cNvPr id="1901" name="Google Shape;1901;p24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4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4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4" name="Google Shape;1904;p24"/>
          <p:cNvGrpSpPr/>
          <p:nvPr/>
        </p:nvGrpSpPr>
        <p:grpSpPr>
          <a:xfrm rot="-5400000" flipH="1">
            <a:off x="8572225" y="1924912"/>
            <a:ext cx="403025" cy="346475"/>
            <a:chOff x="947650" y="792050"/>
            <a:chExt cx="403025" cy="346475"/>
          </a:xfrm>
        </p:grpSpPr>
        <p:sp>
          <p:nvSpPr>
            <p:cNvPr id="1905" name="Google Shape;1905;p24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4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4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8" name="Google Shape;1908;p24"/>
          <p:cNvGrpSpPr/>
          <p:nvPr/>
        </p:nvGrpSpPr>
        <p:grpSpPr>
          <a:xfrm rot="10800000" flipH="1">
            <a:off x="756560" y="148100"/>
            <a:ext cx="200417" cy="257925"/>
            <a:chOff x="577635" y="3367537"/>
            <a:chExt cx="200417" cy="257925"/>
          </a:xfrm>
        </p:grpSpPr>
        <p:sp>
          <p:nvSpPr>
            <p:cNvPr id="1909" name="Google Shape;1909;p24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4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1" name="Google Shape;1911;p24"/>
          <p:cNvGrpSpPr/>
          <p:nvPr/>
        </p:nvGrpSpPr>
        <p:grpSpPr>
          <a:xfrm rot="10800000" flipH="1">
            <a:off x="8540760" y="4607675"/>
            <a:ext cx="200417" cy="257925"/>
            <a:chOff x="577635" y="3367537"/>
            <a:chExt cx="200417" cy="257925"/>
          </a:xfrm>
        </p:grpSpPr>
        <p:sp>
          <p:nvSpPr>
            <p:cNvPr id="1912" name="Google Shape;1912;p24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4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4" name="Google Shape;1914;p24"/>
          <p:cNvGrpSpPr/>
          <p:nvPr/>
        </p:nvGrpSpPr>
        <p:grpSpPr>
          <a:xfrm flipH="1">
            <a:off x="6428250" y="102137"/>
            <a:ext cx="331225" cy="261600"/>
            <a:chOff x="771525" y="792050"/>
            <a:chExt cx="331225" cy="261600"/>
          </a:xfrm>
        </p:grpSpPr>
        <p:sp>
          <p:nvSpPr>
            <p:cNvPr id="1915" name="Google Shape;1915;p24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4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4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24"/>
          <p:cNvGrpSpPr/>
          <p:nvPr/>
        </p:nvGrpSpPr>
        <p:grpSpPr>
          <a:xfrm rot="5400000" flipH="1">
            <a:off x="3440885" y="245962"/>
            <a:ext cx="200417" cy="257925"/>
            <a:chOff x="577635" y="3367537"/>
            <a:chExt cx="200417" cy="257925"/>
          </a:xfrm>
        </p:grpSpPr>
        <p:sp>
          <p:nvSpPr>
            <p:cNvPr id="1919" name="Google Shape;1919;p24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4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1" name="Google Shape;1921;p24"/>
          <p:cNvGrpSpPr/>
          <p:nvPr/>
        </p:nvGrpSpPr>
        <p:grpSpPr>
          <a:xfrm rot="-5400000">
            <a:off x="5491960" y="4744137"/>
            <a:ext cx="200417" cy="257925"/>
            <a:chOff x="577635" y="3367537"/>
            <a:chExt cx="200417" cy="257925"/>
          </a:xfrm>
        </p:grpSpPr>
        <p:sp>
          <p:nvSpPr>
            <p:cNvPr id="1922" name="Google Shape;1922;p24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4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4" name="Google Shape;1924;p24"/>
          <p:cNvGrpSpPr/>
          <p:nvPr/>
        </p:nvGrpSpPr>
        <p:grpSpPr>
          <a:xfrm rot="7040461">
            <a:off x="96130" y="1058933"/>
            <a:ext cx="762162" cy="535822"/>
            <a:chOff x="4307178" y="1054503"/>
            <a:chExt cx="4274113" cy="3004826"/>
          </a:xfrm>
        </p:grpSpPr>
        <p:sp>
          <p:nvSpPr>
            <p:cNvPr id="1925" name="Google Shape;1925;p24"/>
            <p:cNvSpPr/>
            <p:nvPr/>
          </p:nvSpPr>
          <p:spPr>
            <a:xfrm>
              <a:off x="4382315" y="1054503"/>
              <a:ext cx="4198975" cy="2989214"/>
            </a:xfrm>
            <a:custGeom>
              <a:avLst/>
              <a:gdLst/>
              <a:ahLst/>
              <a:cxnLst/>
              <a:rect l="l" t="t" r="r" b="b"/>
              <a:pathLst>
                <a:path w="174521" h="124240" extrusionOk="0">
                  <a:moveTo>
                    <a:pt x="174390" y="586"/>
                  </a:moveTo>
                  <a:cubicBezTo>
                    <a:pt x="174260" y="521"/>
                    <a:pt x="173414" y="1692"/>
                    <a:pt x="172048" y="3838"/>
                  </a:cubicBezTo>
                  <a:cubicBezTo>
                    <a:pt x="171398" y="4879"/>
                    <a:pt x="170422" y="6115"/>
                    <a:pt x="169382" y="7611"/>
                  </a:cubicBezTo>
                  <a:cubicBezTo>
                    <a:pt x="168926" y="8326"/>
                    <a:pt x="168341" y="9042"/>
                    <a:pt x="167690" y="9822"/>
                  </a:cubicBezTo>
                  <a:lnTo>
                    <a:pt x="165739" y="12229"/>
                  </a:lnTo>
                  <a:cubicBezTo>
                    <a:pt x="165219" y="12945"/>
                    <a:pt x="164698" y="13530"/>
                    <a:pt x="164113" y="14181"/>
                  </a:cubicBezTo>
                  <a:cubicBezTo>
                    <a:pt x="162031" y="13335"/>
                    <a:pt x="159820" y="12750"/>
                    <a:pt x="157608" y="12489"/>
                  </a:cubicBezTo>
                  <a:cubicBezTo>
                    <a:pt x="152730" y="11839"/>
                    <a:pt x="147786" y="11709"/>
                    <a:pt x="142908" y="12099"/>
                  </a:cubicBezTo>
                  <a:cubicBezTo>
                    <a:pt x="139395" y="9172"/>
                    <a:pt x="130809" y="2993"/>
                    <a:pt x="116954" y="0"/>
                  </a:cubicBezTo>
                  <a:cubicBezTo>
                    <a:pt x="116954" y="0"/>
                    <a:pt x="117214" y="391"/>
                    <a:pt x="117474" y="976"/>
                  </a:cubicBezTo>
                  <a:cubicBezTo>
                    <a:pt x="117669" y="1431"/>
                    <a:pt x="117865" y="1952"/>
                    <a:pt x="118060" y="2407"/>
                  </a:cubicBezTo>
                  <a:lnTo>
                    <a:pt x="118060" y="2407"/>
                  </a:lnTo>
                  <a:cubicBezTo>
                    <a:pt x="118840" y="4814"/>
                    <a:pt x="119035" y="8066"/>
                    <a:pt x="114417" y="7936"/>
                  </a:cubicBezTo>
                  <a:cubicBezTo>
                    <a:pt x="107457" y="7806"/>
                    <a:pt x="93277" y="7221"/>
                    <a:pt x="92366" y="7156"/>
                  </a:cubicBezTo>
                  <a:lnTo>
                    <a:pt x="92301" y="7156"/>
                  </a:lnTo>
                  <a:lnTo>
                    <a:pt x="92301" y="7156"/>
                  </a:lnTo>
                  <a:lnTo>
                    <a:pt x="92301" y="7156"/>
                  </a:lnTo>
                  <a:lnTo>
                    <a:pt x="92431" y="7221"/>
                  </a:lnTo>
                  <a:lnTo>
                    <a:pt x="92496" y="7286"/>
                  </a:lnTo>
                  <a:lnTo>
                    <a:pt x="92496" y="7286"/>
                  </a:lnTo>
                  <a:cubicBezTo>
                    <a:pt x="93862" y="8131"/>
                    <a:pt x="100367" y="12619"/>
                    <a:pt x="97115" y="14376"/>
                  </a:cubicBezTo>
                  <a:cubicBezTo>
                    <a:pt x="94318" y="15937"/>
                    <a:pt x="82284" y="16847"/>
                    <a:pt x="77145" y="17108"/>
                  </a:cubicBezTo>
                  <a:lnTo>
                    <a:pt x="77145" y="17108"/>
                  </a:lnTo>
                  <a:cubicBezTo>
                    <a:pt x="75649" y="17238"/>
                    <a:pt x="74674" y="17238"/>
                    <a:pt x="74674" y="17238"/>
                  </a:cubicBezTo>
                  <a:lnTo>
                    <a:pt x="74934" y="17563"/>
                  </a:lnTo>
                  <a:cubicBezTo>
                    <a:pt x="76300" y="18994"/>
                    <a:pt x="81438" y="26149"/>
                    <a:pt x="64071" y="36296"/>
                  </a:cubicBezTo>
                  <a:cubicBezTo>
                    <a:pt x="65827" y="36036"/>
                    <a:pt x="67518" y="35906"/>
                    <a:pt x="69275" y="35841"/>
                  </a:cubicBezTo>
                  <a:lnTo>
                    <a:pt x="69275" y="35841"/>
                  </a:lnTo>
                  <a:lnTo>
                    <a:pt x="70250" y="35841"/>
                  </a:lnTo>
                  <a:lnTo>
                    <a:pt x="71356" y="35841"/>
                  </a:lnTo>
                  <a:lnTo>
                    <a:pt x="71812" y="35841"/>
                  </a:lnTo>
                  <a:lnTo>
                    <a:pt x="72072" y="35841"/>
                  </a:lnTo>
                  <a:lnTo>
                    <a:pt x="72657" y="35841"/>
                  </a:lnTo>
                  <a:lnTo>
                    <a:pt x="73047" y="35841"/>
                  </a:lnTo>
                  <a:lnTo>
                    <a:pt x="73373" y="35841"/>
                  </a:lnTo>
                  <a:lnTo>
                    <a:pt x="73828" y="35906"/>
                  </a:lnTo>
                  <a:lnTo>
                    <a:pt x="74153" y="35906"/>
                  </a:lnTo>
                  <a:lnTo>
                    <a:pt x="74674" y="36036"/>
                  </a:lnTo>
                  <a:lnTo>
                    <a:pt x="74934" y="36101"/>
                  </a:lnTo>
                  <a:lnTo>
                    <a:pt x="75519" y="36231"/>
                  </a:lnTo>
                  <a:lnTo>
                    <a:pt x="75714" y="36296"/>
                  </a:lnTo>
                  <a:cubicBezTo>
                    <a:pt x="75844" y="36296"/>
                    <a:pt x="76040" y="36361"/>
                    <a:pt x="76170" y="36426"/>
                  </a:cubicBezTo>
                  <a:lnTo>
                    <a:pt x="76430" y="36492"/>
                  </a:lnTo>
                  <a:lnTo>
                    <a:pt x="77015" y="36687"/>
                  </a:lnTo>
                  <a:lnTo>
                    <a:pt x="77145" y="36752"/>
                  </a:lnTo>
                  <a:cubicBezTo>
                    <a:pt x="77275" y="36817"/>
                    <a:pt x="77406" y="36882"/>
                    <a:pt x="77601" y="37012"/>
                  </a:cubicBezTo>
                  <a:lnTo>
                    <a:pt x="77731" y="37077"/>
                  </a:lnTo>
                  <a:cubicBezTo>
                    <a:pt x="77926" y="37142"/>
                    <a:pt x="78056" y="37272"/>
                    <a:pt x="78251" y="37337"/>
                  </a:cubicBezTo>
                  <a:lnTo>
                    <a:pt x="78316" y="37467"/>
                  </a:lnTo>
                  <a:cubicBezTo>
                    <a:pt x="78446" y="37532"/>
                    <a:pt x="78576" y="37662"/>
                    <a:pt x="78706" y="37727"/>
                  </a:cubicBezTo>
                  <a:lnTo>
                    <a:pt x="78837" y="37858"/>
                  </a:lnTo>
                  <a:cubicBezTo>
                    <a:pt x="78967" y="37988"/>
                    <a:pt x="79097" y="38118"/>
                    <a:pt x="79227" y="38248"/>
                  </a:cubicBezTo>
                  <a:lnTo>
                    <a:pt x="79292" y="38378"/>
                  </a:lnTo>
                  <a:cubicBezTo>
                    <a:pt x="79422" y="38508"/>
                    <a:pt x="79487" y="38638"/>
                    <a:pt x="79617" y="38768"/>
                  </a:cubicBezTo>
                  <a:cubicBezTo>
                    <a:pt x="79617" y="38768"/>
                    <a:pt x="79682" y="38833"/>
                    <a:pt x="79682" y="38833"/>
                  </a:cubicBezTo>
                  <a:cubicBezTo>
                    <a:pt x="79747" y="39028"/>
                    <a:pt x="79877" y="39158"/>
                    <a:pt x="79942" y="39354"/>
                  </a:cubicBezTo>
                  <a:lnTo>
                    <a:pt x="80007" y="39484"/>
                  </a:lnTo>
                  <a:cubicBezTo>
                    <a:pt x="80072" y="39679"/>
                    <a:pt x="80072" y="39809"/>
                    <a:pt x="80138" y="40004"/>
                  </a:cubicBezTo>
                  <a:lnTo>
                    <a:pt x="80138" y="40134"/>
                  </a:lnTo>
                  <a:lnTo>
                    <a:pt x="80138" y="40134"/>
                  </a:lnTo>
                  <a:cubicBezTo>
                    <a:pt x="80333" y="41045"/>
                    <a:pt x="80268" y="42086"/>
                    <a:pt x="80007" y="42996"/>
                  </a:cubicBezTo>
                  <a:cubicBezTo>
                    <a:pt x="80007" y="43126"/>
                    <a:pt x="79942" y="43256"/>
                    <a:pt x="79877" y="43452"/>
                  </a:cubicBezTo>
                  <a:cubicBezTo>
                    <a:pt x="79877" y="43452"/>
                    <a:pt x="96464" y="25434"/>
                    <a:pt x="96920" y="31093"/>
                  </a:cubicBezTo>
                  <a:cubicBezTo>
                    <a:pt x="97180" y="34410"/>
                    <a:pt x="94123" y="41305"/>
                    <a:pt x="92952" y="43777"/>
                  </a:cubicBezTo>
                  <a:cubicBezTo>
                    <a:pt x="92952" y="43907"/>
                    <a:pt x="92887" y="43972"/>
                    <a:pt x="92822" y="44102"/>
                  </a:cubicBezTo>
                  <a:cubicBezTo>
                    <a:pt x="82284" y="45728"/>
                    <a:pt x="71812" y="48135"/>
                    <a:pt x="61534" y="51192"/>
                  </a:cubicBezTo>
                  <a:lnTo>
                    <a:pt x="61924" y="51192"/>
                  </a:lnTo>
                  <a:cubicBezTo>
                    <a:pt x="64266" y="51062"/>
                    <a:pt x="76300" y="50672"/>
                    <a:pt x="83325" y="53469"/>
                  </a:cubicBezTo>
                  <a:lnTo>
                    <a:pt x="83325" y="53469"/>
                  </a:lnTo>
                  <a:cubicBezTo>
                    <a:pt x="85341" y="54249"/>
                    <a:pt x="86967" y="55355"/>
                    <a:pt x="87813" y="56786"/>
                  </a:cubicBezTo>
                  <a:cubicBezTo>
                    <a:pt x="89895" y="60364"/>
                    <a:pt x="80333" y="58672"/>
                    <a:pt x="64396" y="59518"/>
                  </a:cubicBezTo>
                  <a:cubicBezTo>
                    <a:pt x="49566" y="60364"/>
                    <a:pt x="28490" y="63681"/>
                    <a:pt x="28490" y="63681"/>
                  </a:cubicBezTo>
                  <a:cubicBezTo>
                    <a:pt x="28490" y="63681"/>
                    <a:pt x="29466" y="64006"/>
                    <a:pt x="31027" y="64592"/>
                  </a:cubicBezTo>
                  <a:lnTo>
                    <a:pt x="31027" y="64592"/>
                  </a:lnTo>
                  <a:cubicBezTo>
                    <a:pt x="33044" y="65307"/>
                    <a:pt x="35906" y="66413"/>
                    <a:pt x="38963" y="67714"/>
                  </a:cubicBezTo>
                  <a:lnTo>
                    <a:pt x="38963" y="67714"/>
                  </a:lnTo>
                  <a:cubicBezTo>
                    <a:pt x="43321" y="69665"/>
                    <a:pt x="47809" y="72007"/>
                    <a:pt x="49696" y="74219"/>
                  </a:cubicBezTo>
                  <a:cubicBezTo>
                    <a:pt x="55420" y="80918"/>
                    <a:pt x="13009" y="78186"/>
                    <a:pt x="13009" y="78186"/>
                  </a:cubicBezTo>
                  <a:cubicBezTo>
                    <a:pt x="13335" y="78316"/>
                    <a:pt x="13660" y="78512"/>
                    <a:pt x="13920" y="78707"/>
                  </a:cubicBezTo>
                  <a:lnTo>
                    <a:pt x="14115" y="78837"/>
                  </a:lnTo>
                  <a:cubicBezTo>
                    <a:pt x="14636" y="79162"/>
                    <a:pt x="15156" y="79552"/>
                    <a:pt x="15676" y="79943"/>
                  </a:cubicBezTo>
                  <a:lnTo>
                    <a:pt x="15676" y="79943"/>
                  </a:lnTo>
                  <a:cubicBezTo>
                    <a:pt x="15871" y="80203"/>
                    <a:pt x="16132" y="80398"/>
                    <a:pt x="16327" y="80593"/>
                  </a:cubicBezTo>
                  <a:lnTo>
                    <a:pt x="16327" y="80593"/>
                  </a:lnTo>
                  <a:cubicBezTo>
                    <a:pt x="22116" y="86968"/>
                    <a:pt x="10603" y="95814"/>
                    <a:pt x="4098" y="100042"/>
                  </a:cubicBezTo>
                  <a:lnTo>
                    <a:pt x="4098" y="100042"/>
                  </a:lnTo>
                  <a:cubicBezTo>
                    <a:pt x="2602" y="101018"/>
                    <a:pt x="1366" y="101733"/>
                    <a:pt x="650" y="102124"/>
                  </a:cubicBezTo>
                  <a:lnTo>
                    <a:pt x="650" y="102124"/>
                  </a:lnTo>
                  <a:lnTo>
                    <a:pt x="325" y="102319"/>
                  </a:lnTo>
                  <a:lnTo>
                    <a:pt x="325" y="102319"/>
                  </a:lnTo>
                  <a:lnTo>
                    <a:pt x="0" y="102514"/>
                  </a:lnTo>
                  <a:cubicBezTo>
                    <a:pt x="29987" y="96660"/>
                    <a:pt x="34930" y="105831"/>
                    <a:pt x="35581" y="110319"/>
                  </a:cubicBezTo>
                  <a:lnTo>
                    <a:pt x="35581" y="110319"/>
                  </a:lnTo>
                  <a:cubicBezTo>
                    <a:pt x="35711" y="110970"/>
                    <a:pt x="35711" y="111685"/>
                    <a:pt x="35646" y="112336"/>
                  </a:cubicBezTo>
                  <a:lnTo>
                    <a:pt x="35646" y="112336"/>
                  </a:lnTo>
                  <a:lnTo>
                    <a:pt x="35646" y="112596"/>
                  </a:lnTo>
                  <a:cubicBezTo>
                    <a:pt x="35646" y="112596"/>
                    <a:pt x="61859" y="94123"/>
                    <a:pt x="68949" y="92627"/>
                  </a:cubicBezTo>
                  <a:cubicBezTo>
                    <a:pt x="74023" y="91521"/>
                    <a:pt x="72722" y="98611"/>
                    <a:pt x="71551" y="102774"/>
                  </a:cubicBezTo>
                  <a:lnTo>
                    <a:pt x="71551" y="102774"/>
                  </a:lnTo>
                  <a:cubicBezTo>
                    <a:pt x="71421" y="103164"/>
                    <a:pt x="71291" y="103620"/>
                    <a:pt x="71161" y="103945"/>
                  </a:cubicBezTo>
                  <a:lnTo>
                    <a:pt x="71161" y="104010"/>
                  </a:lnTo>
                  <a:cubicBezTo>
                    <a:pt x="71161" y="104140"/>
                    <a:pt x="71096" y="104270"/>
                    <a:pt x="71096" y="104400"/>
                  </a:cubicBezTo>
                  <a:cubicBezTo>
                    <a:pt x="71031" y="104400"/>
                    <a:pt x="71031" y="104465"/>
                    <a:pt x="71031" y="104595"/>
                  </a:cubicBezTo>
                  <a:cubicBezTo>
                    <a:pt x="71031" y="104660"/>
                    <a:pt x="71031" y="104725"/>
                    <a:pt x="70966" y="104790"/>
                  </a:cubicBezTo>
                  <a:lnTo>
                    <a:pt x="70901" y="104986"/>
                  </a:lnTo>
                  <a:lnTo>
                    <a:pt x="70836" y="105116"/>
                  </a:lnTo>
                  <a:cubicBezTo>
                    <a:pt x="70836" y="105181"/>
                    <a:pt x="70836" y="105181"/>
                    <a:pt x="70771" y="105246"/>
                  </a:cubicBezTo>
                  <a:lnTo>
                    <a:pt x="70771" y="105376"/>
                  </a:lnTo>
                  <a:lnTo>
                    <a:pt x="70706" y="105441"/>
                  </a:lnTo>
                  <a:lnTo>
                    <a:pt x="70706" y="105506"/>
                  </a:lnTo>
                  <a:lnTo>
                    <a:pt x="70706" y="105636"/>
                  </a:lnTo>
                  <a:lnTo>
                    <a:pt x="72592" y="104140"/>
                  </a:lnTo>
                  <a:lnTo>
                    <a:pt x="72592" y="104140"/>
                  </a:lnTo>
                  <a:cubicBezTo>
                    <a:pt x="77601" y="99977"/>
                    <a:pt x="91781" y="88204"/>
                    <a:pt x="99521" y="82024"/>
                  </a:cubicBezTo>
                  <a:cubicBezTo>
                    <a:pt x="107912" y="75324"/>
                    <a:pt x="111035" y="85146"/>
                    <a:pt x="111685" y="87618"/>
                  </a:cubicBezTo>
                  <a:lnTo>
                    <a:pt x="111685" y="87618"/>
                  </a:lnTo>
                  <a:cubicBezTo>
                    <a:pt x="111750" y="87943"/>
                    <a:pt x="111815" y="88139"/>
                    <a:pt x="111815" y="88139"/>
                  </a:cubicBezTo>
                  <a:cubicBezTo>
                    <a:pt x="112336" y="87488"/>
                    <a:pt x="112856" y="86903"/>
                    <a:pt x="113441" y="86252"/>
                  </a:cubicBezTo>
                  <a:cubicBezTo>
                    <a:pt x="117149" y="81764"/>
                    <a:pt x="120532" y="77016"/>
                    <a:pt x="123524" y="72007"/>
                  </a:cubicBezTo>
                  <a:cubicBezTo>
                    <a:pt x="126646" y="69665"/>
                    <a:pt x="134061" y="64657"/>
                    <a:pt x="137704" y="66413"/>
                  </a:cubicBezTo>
                  <a:cubicBezTo>
                    <a:pt x="140111" y="67584"/>
                    <a:pt x="134517" y="70251"/>
                    <a:pt x="126646" y="76625"/>
                  </a:cubicBezTo>
                  <a:cubicBezTo>
                    <a:pt x="119231" y="82610"/>
                    <a:pt x="109604" y="92302"/>
                    <a:pt x="109604" y="92302"/>
                  </a:cubicBezTo>
                  <a:lnTo>
                    <a:pt x="109669" y="92302"/>
                  </a:lnTo>
                  <a:lnTo>
                    <a:pt x="109669" y="92302"/>
                  </a:lnTo>
                  <a:lnTo>
                    <a:pt x="109864" y="92236"/>
                  </a:lnTo>
                  <a:lnTo>
                    <a:pt x="109994" y="92236"/>
                  </a:lnTo>
                  <a:lnTo>
                    <a:pt x="110124" y="92171"/>
                  </a:lnTo>
                  <a:cubicBezTo>
                    <a:pt x="110254" y="92171"/>
                    <a:pt x="110319" y="92106"/>
                    <a:pt x="110384" y="92106"/>
                  </a:cubicBezTo>
                  <a:lnTo>
                    <a:pt x="110644" y="92041"/>
                  </a:lnTo>
                  <a:lnTo>
                    <a:pt x="110905" y="91976"/>
                  </a:lnTo>
                  <a:lnTo>
                    <a:pt x="111230" y="91911"/>
                  </a:lnTo>
                  <a:lnTo>
                    <a:pt x="111555" y="91846"/>
                  </a:lnTo>
                  <a:lnTo>
                    <a:pt x="111945" y="91716"/>
                  </a:lnTo>
                  <a:lnTo>
                    <a:pt x="112206" y="91651"/>
                  </a:lnTo>
                  <a:lnTo>
                    <a:pt x="112791" y="91521"/>
                  </a:lnTo>
                  <a:lnTo>
                    <a:pt x="112986" y="91456"/>
                  </a:lnTo>
                  <a:lnTo>
                    <a:pt x="113637" y="91261"/>
                  </a:lnTo>
                  <a:cubicBezTo>
                    <a:pt x="117214" y="90480"/>
                    <a:pt x="122093" y="89570"/>
                    <a:pt x="124499" y="90220"/>
                  </a:cubicBezTo>
                  <a:cubicBezTo>
                    <a:pt x="129963" y="91716"/>
                    <a:pt x="107002" y="106026"/>
                    <a:pt x="107002" y="106026"/>
                  </a:cubicBezTo>
                  <a:cubicBezTo>
                    <a:pt x="107847" y="105961"/>
                    <a:pt x="108628" y="105961"/>
                    <a:pt x="109474" y="106091"/>
                  </a:cubicBezTo>
                  <a:cubicBezTo>
                    <a:pt x="109604" y="106156"/>
                    <a:pt x="109799" y="106221"/>
                    <a:pt x="109994" y="106287"/>
                  </a:cubicBezTo>
                  <a:lnTo>
                    <a:pt x="110254" y="106352"/>
                  </a:lnTo>
                  <a:lnTo>
                    <a:pt x="110514" y="106482"/>
                  </a:lnTo>
                  <a:cubicBezTo>
                    <a:pt x="114287" y="108303"/>
                    <a:pt x="112791" y="115133"/>
                    <a:pt x="111230" y="119751"/>
                  </a:cubicBezTo>
                  <a:cubicBezTo>
                    <a:pt x="111100" y="120011"/>
                    <a:pt x="110970" y="120337"/>
                    <a:pt x="110905" y="120597"/>
                  </a:cubicBezTo>
                  <a:lnTo>
                    <a:pt x="110840" y="120792"/>
                  </a:lnTo>
                  <a:cubicBezTo>
                    <a:pt x="110775" y="121052"/>
                    <a:pt x="110644" y="121247"/>
                    <a:pt x="110579" y="121442"/>
                  </a:cubicBezTo>
                  <a:cubicBezTo>
                    <a:pt x="110579" y="121507"/>
                    <a:pt x="110579" y="121572"/>
                    <a:pt x="110514" y="121638"/>
                  </a:cubicBezTo>
                  <a:lnTo>
                    <a:pt x="110254" y="122223"/>
                  </a:lnTo>
                  <a:cubicBezTo>
                    <a:pt x="110254" y="122288"/>
                    <a:pt x="110254" y="122288"/>
                    <a:pt x="110254" y="122353"/>
                  </a:cubicBezTo>
                  <a:cubicBezTo>
                    <a:pt x="110059" y="122808"/>
                    <a:pt x="109864" y="123134"/>
                    <a:pt x="109734" y="123524"/>
                  </a:cubicBezTo>
                  <a:lnTo>
                    <a:pt x="109734" y="123524"/>
                  </a:lnTo>
                  <a:lnTo>
                    <a:pt x="109604" y="123914"/>
                  </a:lnTo>
                  <a:lnTo>
                    <a:pt x="109604" y="123979"/>
                  </a:lnTo>
                  <a:cubicBezTo>
                    <a:pt x="109604" y="124044"/>
                    <a:pt x="109539" y="124109"/>
                    <a:pt x="109539" y="124174"/>
                  </a:cubicBezTo>
                  <a:lnTo>
                    <a:pt x="109539" y="124174"/>
                  </a:lnTo>
                  <a:lnTo>
                    <a:pt x="109539" y="124239"/>
                  </a:lnTo>
                  <a:cubicBezTo>
                    <a:pt x="124564" y="107978"/>
                    <a:pt x="130289" y="114157"/>
                    <a:pt x="131459" y="116044"/>
                  </a:cubicBezTo>
                  <a:lnTo>
                    <a:pt x="131459" y="116044"/>
                  </a:lnTo>
                  <a:cubicBezTo>
                    <a:pt x="131524" y="116044"/>
                    <a:pt x="131524" y="116109"/>
                    <a:pt x="131589" y="116174"/>
                  </a:cubicBezTo>
                  <a:lnTo>
                    <a:pt x="131589" y="116174"/>
                  </a:lnTo>
                  <a:cubicBezTo>
                    <a:pt x="131654" y="116304"/>
                    <a:pt x="131720" y="116434"/>
                    <a:pt x="131720" y="116434"/>
                  </a:cubicBezTo>
                  <a:cubicBezTo>
                    <a:pt x="131720" y="116434"/>
                    <a:pt x="132045" y="115523"/>
                    <a:pt x="132565" y="114092"/>
                  </a:cubicBezTo>
                  <a:lnTo>
                    <a:pt x="132565" y="114092"/>
                  </a:lnTo>
                  <a:cubicBezTo>
                    <a:pt x="134386" y="108758"/>
                    <a:pt x="139070" y="95879"/>
                    <a:pt x="141477" y="93082"/>
                  </a:cubicBezTo>
                  <a:cubicBezTo>
                    <a:pt x="143493" y="90870"/>
                    <a:pt x="145314" y="94253"/>
                    <a:pt x="146355" y="96920"/>
                  </a:cubicBezTo>
                  <a:cubicBezTo>
                    <a:pt x="146485" y="97310"/>
                    <a:pt x="146615" y="97635"/>
                    <a:pt x="146745" y="97896"/>
                  </a:cubicBezTo>
                  <a:lnTo>
                    <a:pt x="146745" y="97896"/>
                  </a:lnTo>
                  <a:cubicBezTo>
                    <a:pt x="147006" y="98741"/>
                    <a:pt x="147201" y="99327"/>
                    <a:pt x="147201" y="99522"/>
                  </a:cubicBezTo>
                  <a:lnTo>
                    <a:pt x="147201" y="99587"/>
                  </a:lnTo>
                  <a:cubicBezTo>
                    <a:pt x="147201" y="99587"/>
                    <a:pt x="147331" y="99261"/>
                    <a:pt x="147461" y="98676"/>
                  </a:cubicBezTo>
                  <a:cubicBezTo>
                    <a:pt x="148371" y="95099"/>
                    <a:pt x="151494" y="82545"/>
                    <a:pt x="153250" y="75910"/>
                  </a:cubicBezTo>
                  <a:cubicBezTo>
                    <a:pt x="155331" y="68234"/>
                    <a:pt x="161901" y="74739"/>
                    <a:pt x="161901" y="74739"/>
                  </a:cubicBezTo>
                  <a:cubicBezTo>
                    <a:pt x="161966" y="73763"/>
                    <a:pt x="162031" y="72853"/>
                    <a:pt x="162096" y="72007"/>
                  </a:cubicBezTo>
                  <a:lnTo>
                    <a:pt x="162096" y="71422"/>
                  </a:lnTo>
                  <a:cubicBezTo>
                    <a:pt x="162096" y="70576"/>
                    <a:pt x="162161" y="69730"/>
                    <a:pt x="162161" y="68950"/>
                  </a:cubicBezTo>
                  <a:lnTo>
                    <a:pt x="162161" y="68429"/>
                  </a:lnTo>
                  <a:lnTo>
                    <a:pt x="162161" y="66153"/>
                  </a:lnTo>
                  <a:lnTo>
                    <a:pt x="162161" y="65893"/>
                  </a:lnTo>
                  <a:cubicBezTo>
                    <a:pt x="162161" y="65112"/>
                    <a:pt x="162096" y="64397"/>
                    <a:pt x="162031" y="63616"/>
                  </a:cubicBezTo>
                  <a:lnTo>
                    <a:pt x="162031" y="63096"/>
                  </a:lnTo>
                  <a:cubicBezTo>
                    <a:pt x="161966" y="62380"/>
                    <a:pt x="161901" y="61665"/>
                    <a:pt x="161836" y="61014"/>
                  </a:cubicBezTo>
                  <a:lnTo>
                    <a:pt x="161836" y="60559"/>
                  </a:lnTo>
                  <a:cubicBezTo>
                    <a:pt x="161771" y="59973"/>
                    <a:pt x="161641" y="59388"/>
                    <a:pt x="161576" y="58803"/>
                  </a:cubicBezTo>
                  <a:cubicBezTo>
                    <a:pt x="161576" y="58672"/>
                    <a:pt x="161576" y="58542"/>
                    <a:pt x="161511" y="58412"/>
                  </a:cubicBezTo>
                  <a:cubicBezTo>
                    <a:pt x="161446" y="57762"/>
                    <a:pt x="161381" y="57176"/>
                    <a:pt x="161251" y="56591"/>
                  </a:cubicBezTo>
                  <a:cubicBezTo>
                    <a:pt x="161251" y="56396"/>
                    <a:pt x="161186" y="56266"/>
                    <a:pt x="161186" y="56071"/>
                  </a:cubicBezTo>
                  <a:cubicBezTo>
                    <a:pt x="161056" y="55485"/>
                    <a:pt x="160925" y="54900"/>
                    <a:pt x="160860" y="54379"/>
                  </a:cubicBezTo>
                  <a:cubicBezTo>
                    <a:pt x="160860" y="54249"/>
                    <a:pt x="160795" y="54184"/>
                    <a:pt x="160795" y="54054"/>
                  </a:cubicBezTo>
                  <a:cubicBezTo>
                    <a:pt x="160665" y="53599"/>
                    <a:pt x="160535" y="53143"/>
                    <a:pt x="160470" y="52688"/>
                  </a:cubicBezTo>
                  <a:cubicBezTo>
                    <a:pt x="160470" y="52558"/>
                    <a:pt x="160405" y="52428"/>
                    <a:pt x="160340" y="52298"/>
                  </a:cubicBezTo>
                  <a:cubicBezTo>
                    <a:pt x="160210" y="51777"/>
                    <a:pt x="160080" y="51322"/>
                    <a:pt x="159950" y="50867"/>
                  </a:cubicBezTo>
                  <a:lnTo>
                    <a:pt x="159885" y="50542"/>
                  </a:lnTo>
                  <a:cubicBezTo>
                    <a:pt x="159755" y="50086"/>
                    <a:pt x="159625" y="49631"/>
                    <a:pt x="159494" y="49176"/>
                  </a:cubicBezTo>
                  <a:lnTo>
                    <a:pt x="159494" y="49111"/>
                  </a:lnTo>
                  <a:cubicBezTo>
                    <a:pt x="159364" y="48655"/>
                    <a:pt x="159234" y="48265"/>
                    <a:pt x="159104" y="47875"/>
                  </a:cubicBezTo>
                  <a:lnTo>
                    <a:pt x="158779" y="48005"/>
                  </a:lnTo>
                  <a:cubicBezTo>
                    <a:pt x="158584" y="47615"/>
                    <a:pt x="158454" y="47224"/>
                    <a:pt x="158324" y="46899"/>
                  </a:cubicBezTo>
                  <a:lnTo>
                    <a:pt x="158324" y="46769"/>
                  </a:lnTo>
                  <a:cubicBezTo>
                    <a:pt x="157998" y="46053"/>
                    <a:pt x="157738" y="45403"/>
                    <a:pt x="157543" y="44883"/>
                  </a:cubicBezTo>
                  <a:lnTo>
                    <a:pt x="157543" y="44883"/>
                  </a:lnTo>
                  <a:cubicBezTo>
                    <a:pt x="157283" y="44232"/>
                    <a:pt x="156958" y="43647"/>
                    <a:pt x="156632" y="43061"/>
                  </a:cubicBezTo>
                  <a:lnTo>
                    <a:pt x="156372" y="43126"/>
                  </a:lnTo>
                  <a:cubicBezTo>
                    <a:pt x="157543" y="38508"/>
                    <a:pt x="158389" y="33890"/>
                    <a:pt x="159039" y="29141"/>
                  </a:cubicBezTo>
                  <a:cubicBezTo>
                    <a:pt x="159234" y="27385"/>
                    <a:pt x="159429" y="25694"/>
                    <a:pt x="159494" y="23938"/>
                  </a:cubicBezTo>
                  <a:cubicBezTo>
                    <a:pt x="159494" y="23287"/>
                    <a:pt x="159494" y="22637"/>
                    <a:pt x="159494" y="22051"/>
                  </a:cubicBezTo>
                  <a:cubicBezTo>
                    <a:pt x="161576" y="19710"/>
                    <a:pt x="163527" y="17433"/>
                    <a:pt x="165284" y="15221"/>
                  </a:cubicBezTo>
                  <a:cubicBezTo>
                    <a:pt x="165479" y="15221"/>
                    <a:pt x="165609" y="15156"/>
                    <a:pt x="165609" y="15156"/>
                  </a:cubicBezTo>
                  <a:cubicBezTo>
                    <a:pt x="165609" y="15091"/>
                    <a:pt x="165609" y="15026"/>
                    <a:pt x="165479" y="15026"/>
                  </a:cubicBezTo>
                  <a:cubicBezTo>
                    <a:pt x="165999" y="14376"/>
                    <a:pt x="166454" y="13790"/>
                    <a:pt x="166910" y="13205"/>
                  </a:cubicBezTo>
                  <a:cubicBezTo>
                    <a:pt x="167560" y="12294"/>
                    <a:pt x="168146" y="11449"/>
                    <a:pt x="168731" y="10603"/>
                  </a:cubicBezTo>
                  <a:cubicBezTo>
                    <a:pt x="169317" y="9822"/>
                    <a:pt x="169902" y="8977"/>
                    <a:pt x="170357" y="8261"/>
                  </a:cubicBezTo>
                  <a:cubicBezTo>
                    <a:pt x="171268" y="6700"/>
                    <a:pt x="172114" y="5399"/>
                    <a:pt x="172764" y="4293"/>
                  </a:cubicBezTo>
                  <a:cubicBezTo>
                    <a:pt x="173870" y="1952"/>
                    <a:pt x="174520" y="651"/>
                    <a:pt x="174390" y="586"/>
                  </a:cubicBezTo>
                  <a:close/>
                  <a:moveTo>
                    <a:pt x="158779" y="23807"/>
                  </a:moveTo>
                  <a:cubicBezTo>
                    <a:pt x="158454" y="25043"/>
                    <a:pt x="158128" y="26800"/>
                    <a:pt x="157608" y="28881"/>
                  </a:cubicBezTo>
                  <a:cubicBezTo>
                    <a:pt x="156763" y="33109"/>
                    <a:pt x="155201" y="38638"/>
                    <a:pt x="153510" y="44037"/>
                  </a:cubicBezTo>
                  <a:lnTo>
                    <a:pt x="153445" y="44232"/>
                  </a:lnTo>
                  <a:cubicBezTo>
                    <a:pt x="142322" y="49306"/>
                    <a:pt x="130419" y="62835"/>
                    <a:pt x="125020" y="69470"/>
                  </a:cubicBezTo>
                  <a:cubicBezTo>
                    <a:pt x="131459" y="57567"/>
                    <a:pt x="133086" y="48460"/>
                    <a:pt x="133476" y="45728"/>
                  </a:cubicBezTo>
                  <a:cubicBezTo>
                    <a:pt x="137053" y="42736"/>
                    <a:pt x="140761" y="39614"/>
                    <a:pt x="144469" y="36426"/>
                  </a:cubicBezTo>
                  <a:cubicBezTo>
                    <a:pt x="148892" y="32524"/>
                    <a:pt x="153185" y="28491"/>
                    <a:pt x="157023" y="24588"/>
                  </a:cubicBezTo>
                  <a:cubicBezTo>
                    <a:pt x="157738" y="23807"/>
                    <a:pt x="158454" y="23092"/>
                    <a:pt x="159104" y="22311"/>
                  </a:cubicBezTo>
                  <a:cubicBezTo>
                    <a:pt x="158974" y="22832"/>
                    <a:pt x="158844" y="23287"/>
                    <a:pt x="158779" y="23807"/>
                  </a:cubicBezTo>
                  <a:close/>
                  <a:moveTo>
                    <a:pt x="155592" y="23157"/>
                  </a:moveTo>
                  <a:cubicBezTo>
                    <a:pt x="151689" y="26930"/>
                    <a:pt x="147331" y="30767"/>
                    <a:pt x="142777" y="34475"/>
                  </a:cubicBezTo>
                  <a:cubicBezTo>
                    <a:pt x="138810" y="37792"/>
                    <a:pt x="134647" y="41045"/>
                    <a:pt x="130744" y="44102"/>
                  </a:cubicBezTo>
                  <a:cubicBezTo>
                    <a:pt x="120206" y="41500"/>
                    <a:pt x="106351" y="42346"/>
                    <a:pt x="93927" y="44232"/>
                  </a:cubicBezTo>
                  <a:cubicBezTo>
                    <a:pt x="96855" y="42346"/>
                    <a:pt x="104335" y="37337"/>
                    <a:pt x="109474" y="33044"/>
                  </a:cubicBezTo>
                  <a:cubicBezTo>
                    <a:pt x="116499" y="27255"/>
                    <a:pt x="119816" y="22702"/>
                    <a:pt x="120466" y="25304"/>
                  </a:cubicBezTo>
                  <a:cubicBezTo>
                    <a:pt x="120987" y="27385"/>
                    <a:pt x="119621" y="29922"/>
                    <a:pt x="117930" y="32198"/>
                  </a:cubicBezTo>
                  <a:lnTo>
                    <a:pt x="117930" y="32198"/>
                  </a:lnTo>
                  <a:cubicBezTo>
                    <a:pt x="117604" y="32589"/>
                    <a:pt x="117279" y="32979"/>
                    <a:pt x="116954" y="33434"/>
                  </a:cubicBezTo>
                  <a:lnTo>
                    <a:pt x="116889" y="33499"/>
                  </a:lnTo>
                  <a:lnTo>
                    <a:pt x="116499" y="33955"/>
                  </a:lnTo>
                  <a:lnTo>
                    <a:pt x="116369" y="34085"/>
                  </a:lnTo>
                  <a:lnTo>
                    <a:pt x="115978" y="34540"/>
                  </a:lnTo>
                  <a:lnTo>
                    <a:pt x="115848" y="34605"/>
                  </a:lnTo>
                  <a:cubicBezTo>
                    <a:pt x="115718" y="34800"/>
                    <a:pt x="115588" y="34930"/>
                    <a:pt x="115393" y="35126"/>
                  </a:cubicBezTo>
                  <a:lnTo>
                    <a:pt x="115393" y="35126"/>
                  </a:lnTo>
                  <a:cubicBezTo>
                    <a:pt x="115068" y="35516"/>
                    <a:pt x="114742" y="35841"/>
                    <a:pt x="114417" y="36101"/>
                  </a:cubicBezTo>
                  <a:lnTo>
                    <a:pt x="114287" y="36231"/>
                  </a:lnTo>
                  <a:lnTo>
                    <a:pt x="113962" y="36557"/>
                  </a:lnTo>
                  <a:lnTo>
                    <a:pt x="113832" y="36622"/>
                  </a:lnTo>
                  <a:lnTo>
                    <a:pt x="113572" y="36947"/>
                  </a:lnTo>
                  <a:lnTo>
                    <a:pt x="113441" y="37012"/>
                  </a:lnTo>
                  <a:lnTo>
                    <a:pt x="113181" y="37272"/>
                  </a:lnTo>
                  <a:lnTo>
                    <a:pt x="113051" y="37402"/>
                  </a:lnTo>
                  <a:cubicBezTo>
                    <a:pt x="112921" y="37467"/>
                    <a:pt x="112856" y="37597"/>
                    <a:pt x="112726" y="37662"/>
                  </a:cubicBezTo>
                  <a:lnTo>
                    <a:pt x="112726" y="37662"/>
                  </a:lnTo>
                  <a:lnTo>
                    <a:pt x="112466" y="37923"/>
                  </a:lnTo>
                  <a:lnTo>
                    <a:pt x="112401" y="37988"/>
                  </a:lnTo>
                  <a:lnTo>
                    <a:pt x="112271" y="38118"/>
                  </a:lnTo>
                  <a:lnTo>
                    <a:pt x="112140" y="38183"/>
                  </a:lnTo>
                  <a:lnTo>
                    <a:pt x="112075" y="38248"/>
                  </a:lnTo>
                  <a:lnTo>
                    <a:pt x="112010" y="38313"/>
                  </a:lnTo>
                  <a:lnTo>
                    <a:pt x="111945" y="38378"/>
                  </a:lnTo>
                  <a:lnTo>
                    <a:pt x="111945" y="38378"/>
                  </a:lnTo>
                  <a:lnTo>
                    <a:pt x="111945" y="38378"/>
                  </a:lnTo>
                  <a:lnTo>
                    <a:pt x="112986" y="37923"/>
                  </a:lnTo>
                  <a:lnTo>
                    <a:pt x="112986" y="37923"/>
                  </a:lnTo>
                  <a:cubicBezTo>
                    <a:pt x="117734" y="35776"/>
                    <a:pt x="137769" y="26214"/>
                    <a:pt x="144339" y="14441"/>
                  </a:cubicBezTo>
                  <a:cubicBezTo>
                    <a:pt x="148762" y="13920"/>
                    <a:pt x="153185" y="13725"/>
                    <a:pt x="157608" y="13855"/>
                  </a:cubicBezTo>
                  <a:cubicBezTo>
                    <a:pt x="160665" y="14050"/>
                    <a:pt x="162942" y="14376"/>
                    <a:pt x="163983" y="14506"/>
                  </a:cubicBezTo>
                  <a:cubicBezTo>
                    <a:pt x="161251" y="17563"/>
                    <a:pt x="158454" y="20360"/>
                    <a:pt x="155592" y="2315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4"/>
            <p:cNvSpPr/>
            <p:nvPr/>
          </p:nvSpPr>
          <p:spPr>
            <a:xfrm>
              <a:off x="4307178" y="2086939"/>
              <a:ext cx="3209893" cy="1693824"/>
            </a:xfrm>
            <a:custGeom>
              <a:avLst/>
              <a:gdLst/>
              <a:ahLst/>
              <a:cxnLst/>
              <a:rect l="l" t="t" r="r" b="b"/>
              <a:pathLst>
                <a:path w="133412" h="70400" extrusionOk="0">
                  <a:moveTo>
                    <a:pt x="114926" y="0"/>
                  </a:moveTo>
                  <a:cubicBezTo>
                    <a:pt x="90479" y="0"/>
                    <a:pt x="61535" y="8996"/>
                    <a:pt x="61535" y="8996"/>
                  </a:cubicBezTo>
                  <a:cubicBezTo>
                    <a:pt x="61535" y="8996"/>
                    <a:pt x="63326" y="8886"/>
                    <a:pt x="65986" y="8886"/>
                  </a:cubicBezTo>
                  <a:cubicBezTo>
                    <a:pt x="72700" y="8886"/>
                    <a:pt x="84944" y="9586"/>
                    <a:pt x="87879" y="14525"/>
                  </a:cubicBezTo>
                  <a:cubicBezTo>
                    <a:pt x="89960" y="18167"/>
                    <a:pt x="80333" y="16476"/>
                    <a:pt x="64462" y="17322"/>
                  </a:cubicBezTo>
                  <a:cubicBezTo>
                    <a:pt x="49696" y="18102"/>
                    <a:pt x="28556" y="21485"/>
                    <a:pt x="28556" y="21485"/>
                  </a:cubicBezTo>
                  <a:cubicBezTo>
                    <a:pt x="28556" y="21485"/>
                    <a:pt x="45533" y="27144"/>
                    <a:pt x="49761" y="32022"/>
                  </a:cubicBezTo>
                  <a:cubicBezTo>
                    <a:pt x="52914" y="35712"/>
                    <a:pt x="41444" y="36541"/>
                    <a:pt x="30503" y="36541"/>
                  </a:cubicBezTo>
                  <a:cubicBezTo>
                    <a:pt x="21581" y="36541"/>
                    <a:pt x="13011" y="35990"/>
                    <a:pt x="13010" y="35990"/>
                  </a:cubicBezTo>
                  <a:lnTo>
                    <a:pt x="13010" y="35990"/>
                  </a:lnTo>
                  <a:cubicBezTo>
                    <a:pt x="29337" y="44381"/>
                    <a:pt x="1" y="60317"/>
                    <a:pt x="1" y="60317"/>
                  </a:cubicBezTo>
                  <a:cubicBezTo>
                    <a:pt x="6870" y="58987"/>
                    <a:pt x="12424" y="58439"/>
                    <a:pt x="16915" y="58439"/>
                  </a:cubicBezTo>
                  <a:cubicBezTo>
                    <a:pt x="37897" y="58439"/>
                    <a:pt x="35646" y="70400"/>
                    <a:pt x="35646" y="70400"/>
                  </a:cubicBezTo>
                  <a:cubicBezTo>
                    <a:pt x="35646" y="70400"/>
                    <a:pt x="61795" y="51991"/>
                    <a:pt x="68950" y="50430"/>
                  </a:cubicBezTo>
                  <a:cubicBezTo>
                    <a:pt x="69311" y="50351"/>
                    <a:pt x="69639" y="50313"/>
                    <a:pt x="69937" y="50313"/>
                  </a:cubicBezTo>
                  <a:cubicBezTo>
                    <a:pt x="75499" y="50313"/>
                    <a:pt x="70576" y="63440"/>
                    <a:pt x="70576" y="63440"/>
                  </a:cubicBezTo>
                  <a:cubicBezTo>
                    <a:pt x="70576" y="63440"/>
                    <a:pt x="89830" y="47438"/>
                    <a:pt x="99392" y="39828"/>
                  </a:cubicBezTo>
                  <a:cubicBezTo>
                    <a:pt x="101454" y="38176"/>
                    <a:pt x="103199" y="37529"/>
                    <a:pt x="104669" y="37529"/>
                  </a:cubicBezTo>
                  <a:cubicBezTo>
                    <a:pt x="109971" y="37529"/>
                    <a:pt x="111686" y="45942"/>
                    <a:pt x="111686" y="45942"/>
                  </a:cubicBezTo>
                  <a:cubicBezTo>
                    <a:pt x="131980" y="22655"/>
                    <a:pt x="133412" y="2426"/>
                    <a:pt x="133412" y="2426"/>
                  </a:cubicBezTo>
                  <a:cubicBezTo>
                    <a:pt x="128058" y="683"/>
                    <a:pt x="121663" y="0"/>
                    <a:pt x="114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4"/>
            <p:cNvSpPr/>
            <p:nvPr/>
          </p:nvSpPr>
          <p:spPr>
            <a:xfrm>
              <a:off x="4307178" y="2132772"/>
              <a:ext cx="3209893" cy="1646426"/>
            </a:xfrm>
            <a:custGeom>
              <a:avLst/>
              <a:gdLst/>
              <a:ahLst/>
              <a:cxnLst/>
              <a:rect l="l" t="t" r="r" b="b"/>
              <a:pathLst>
                <a:path w="133412" h="68430" extrusionOk="0">
                  <a:moveTo>
                    <a:pt x="131720" y="1"/>
                  </a:moveTo>
                  <a:cubicBezTo>
                    <a:pt x="107588" y="20425"/>
                    <a:pt x="77732" y="34085"/>
                    <a:pt x="47940" y="44232"/>
                  </a:cubicBezTo>
                  <a:cubicBezTo>
                    <a:pt x="33630" y="49176"/>
                    <a:pt x="18994" y="53079"/>
                    <a:pt x="4164" y="55941"/>
                  </a:cubicBezTo>
                  <a:cubicBezTo>
                    <a:pt x="1757" y="57437"/>
                    <a:pt x="1" y="58412"/>
                    <a:pt x="1" y="58412"/>
                  </a:cubicBezTo>
                  <a:cubicBezTo>
                    <a:pt x="6907" y="57061"/>
                    <a:pt x="12484" y="56506"/>
                    <a:pt x="16987" y="56506"/>
                  </a:cubicBezTo>
                  <a:cubicBezTo>
                    <a:pt x="37846" y="56506"/>
                    <a:pt x="35646" y="68430"/>
                    <a:pt x="35646" y="68430"/>
                  </a:cubicBezTo>
                  <a:cubicBezTo>
                    <a:pt x="35646" y="68430"/>
                    <a:pt x="61795" y="50021"/>
                    <a:pt x="68950" y="48525"/>
                  </a:cubicBezTo>
                  <a:cubicBezTo>
                    <a:pt x="69311" y="48446"/>
                    <a:pt x="69639" y="48408"/>
                    <a:pt x="69937" y="48408"/>
                  </a:cubicBezTo>
                  <a:cubicBezTo>
                    <a:pt x="75499" y="48408"/>
                    <a:pt x="70576" y="61535"/>
                    <a:pt x="70576" y="61535"/>
                  </a:cubicBezTo>
                  <a:cubicBezTo>
                    <a:pt x="70576" y="61535"/>
                    <a:pt x="89830" y="45533"/>
                    <a:pt x="99392" y="37923"/>
                  </a:cubicBezTo>
                  <a:cubicBezTo>
                    <a:pt x="101460" y="36252"/>
                    <a:pt x="103207" y="35598"/>
                    <a:pt x="104674" y="35598"/>
                  </a:cubicBezTo>
                  <a:cubicBezTo>
                    <a:pt x="109949" y="35598"/>
                    <a:pt x="111621" y="44037"/>
                    <a:pt x="111621" y="44037"/>
                  </a:cubicBezTo>
                  <a:cubicBezTo>
                    <a:pt x="131980" y="20685"/>
                    <a:pt x="133412" y="521"/>
                    <a:pt x="133412" y="521"/>
                  </a:cubicBezTo>
                  <a:cubicBezTo>
                    <a:pt x="132826" y="326"/>
                    <a:pt x="132306" y="196"/>
                    <a:pt x="13172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4"/>
            <p:cNvSpPr/>
            <p:nvPr/>
          </p:nvSpPr>
          <p:spPr>
            <a:xfrm>
              <a:off x="5850248" y="1067014"/>
              <a:ext cx="1934400" cy="1083037"/>
            </a:xfrm>
            <a:custGeom>
              <a:avLst/>
              <a:gdLst/>
              <a:ahLst/>
              <a:cxnLst/>
              <a:rect l="l" t="t" r="r" b="b"/>
              <a:pathLst>
                <a:path w="80399" h="45014" extrusionOk="0">
                  <a:moveTo>
                    <a:pt x="80398" y="13661"/>
                  </a:moveTo>
                  <a:cubicBezTo>
                    <a:pt x="80398" y="13661"/>
                    <a:pt x="71162" y="3904"/>
                    <a:pt x="52754" y="1"/>
                  </a:cubicBezTo>
                  <a:cubicBezTo>
                    <a:pt x="52754" y="1"/>
                    <a:pt x="57437" y="8067"/>
                    <a:pt x="50217" y="7936"/>
                  </a:cubicBezTo>
                  <a:cubicBezTo>
                    <a:pt x="42997" y="7741"/>
                    <a:pt x="28101" y="7156"/>
                    <a:pt x="28101" y="7156"/>
                  </a:cubicBezTo>
                  <a:cubicBezTo>
                    <a:pt x="28101" y="7156"/>
                    <a:pt x="36622" y="12425"/>
                    <a:pt x="32979" y="14506"/>
                  </a:cubicBezTo>
                  <a:cubicBezTo>
                    <a:pt x="29402" y="16523"/>
                    <a:pt x="10603" y="17368"/>
                    <a:pt x="10603" y="17368"/>
                  </a:cubicBezTo>
                  <a:cubicBezTo>
                    <a:pt x="10603" y="17368"/>
                    <a:pt x="19450" y="25044"/>
                    <a:pt x="1" y="36362"/>
                  </a:cubicBezTo>
                  <a:cubicBezTo>
                    <a:pt x="1" y="36362"/>
                    <a:pt x="19059" y="33044"/>
                    <a:pt x="15807" y="43712"/>
                  </a:cubicBezTo>
                  <a:cubicBezTo>
                    <a:pt x="15807" y="43712"/>
                    <a:pt x="32394" y="25694"/>
                    <a:pt x="32849" y="31353"/>
                  </a:cubicBezTo>
                  <a:cubicBezTo>
                    <a:pt x="33175" y="35451"/>
                    <a:pt x="28491" y="45013"/>
                    <a:pt x="28491" y="45013"/>
                  </a:cubicBezTo>
                  <a:cubicBezTo>
                    <a:pt x="28491" y="45013"/>
                    <a:pt x="38769" y="38508"/>
                    <a:pt x="45273" y="33044"/>
                  </a:cubicBezTo>
                  <a:cubicBezTo>
                    <a:pt x="52233" y="27255"/>
                    <a:pt x="55551" y="22637"/>
                    <a:pt x="56201" y="25304"/>
                  </a:cubicBezTo>
                  <a:cubicBezTo>
                    <a:pt x="57502" y="30443"/>
                    <a:pt x="47615" y="38443"/>
                    <a:pt x="47615" y="38443"/>
                  </a:cubicBezTo>
                  <a:cubicBezTo>
                    <a:pt x="47615" y="38443"/>
                    <a:pt x="73504" y="27450"/>
                    <a:pt x="80398" y="136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4"/>
            <p:cNvSpPr/>
            <p:nvPr/>
          </p:nvSpPr>
          <p:spPr>
            <a:xfrm>
              <a:off x="5973889" y="1367491"/>
              <a:ext cx="1810756" cy="780964"/>
            </a:xfrm>
            <a:custGeom>
              <a:avLst/>
              <a:gdLst/>
              <a:ahLst/>
              <a:cxnLst/>
              <a:rect l="l" t="t" r="r" b="b"/>
              <a:pathLst>
                <a:path w="75260" h="32459" extrusionOk="0">
                  <a:moveTo>
                    <a:pt x="73894" y="1"/>
                  </a:moveTo>
                  <a:cubicBezTo>
                    <a:pt x="72658" y="1"/>
                    <a:pt x="71357" y="1"/>
                    <a:pt x="70056" y="131"/>
                  </a:cubicBezTo>
                  <a:cubicBezTo>
                    <a:pt x="69796" y="131"/>
                    <a:pt x="66608" y="651"/>
                    <a:pt x="67714" y="391"/>
                  </a:cubicBezTo>
                  <a:cubicBezTo>
                    <a:pt x="67129" y="521"/>
                    <a:pt x="66543" y="586"/>
                    <a:pt x="65958" y="716"/>
                  </a:cubicBezTo>
                  <a:cubicBezTo>
                    <a:pt x="61600" y="1562"/>
                    <a:pt x="57307" y="2668"/>
                    <a:pt x="52948" y="3773"/>
                  </a:cubicBezTo>
                  <a:cubicBezTo>
                    <a:pt x="44362" y="5985"/>
                    <a:pt x="35711" y="7546"/>
                    <a:pt x="27320" y="10538"/>
                  </a:cubicBezTo>
                  <a:cubicBezTo>
                    <a:pt x="17888" y="14051"/>
                    <a:pt x="8717" y="18344"/>
                    <a:pt x="0" y="23352"/>
                  </a:cubicBezTo>
                  <a:cubicBezTo>
                    <a:pt x="5399" y="23222"/>
                    <a:pt x="12750" y="24198"/>
                    <a:pt x="10668" y="31158"/>
                  </a:cubicBezTo>
                  <a:cubicBezTo>
                    <a:pt x="10668" y="31158"/>
                    <a:pt x="27255" y="13140"/>
                    <a:pt x="27645" y="18799"/>
                  </a:cubicBezTo>
                  <a:cubicBezTo>
                    <a:pt x="27971" y="22897"/>
                    <a:pt x="23287" y="32459"/>
                    <a:pt x="23287" y="32459"/>
                  </a:cubicBezTo>
                  <a:cubicBezTo>
                    <a:pt x="23287" y="32459"/>
                    <a:pt x="33565" y="25954"/>
                    <a:pt x="40069" y="20490"/>
                  </a:cubicBezTo>
                  <a:cubicBezTo>
                    <a:pt x="47094" y="14701"/>
                    <a:pt x="50412" y="10148"/>
                    <a:pt x="51062" y="12750"/>
                  </a:cubicBezTo>
                  <a:cubicBezTo>
                    <a:pt x="52298" y="17889"/>
                    <a:pt x="42411" y="25889"/>
                    <a:pt x="42411" y="25889"/>
                  </a:cubicBezTo>
                  <a:cubicBezTo>
                    <a:pt x="42411" y="25889"/>
                    <a:pt x="68365" y="14961"/>
                    <a:pt x="75259" y="1172"/>
                  </a:cubicBezTo>
                  <a:cubicBezTo>
                    <a:pt x="75259" y="1172"/>
                    <a:pt x="74869" y="716"/>
                    <a:pt x="7402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4"/>
            <p:cNvSpPr/>
            <p:nvPr/>
          </p:nvSpPr>
          <p:spPr>
            <a:xfrm>
              <a:off x="6526316" y="1239159"/>
              <a:ext cx="665163" cy="227126"/>
            </a:xfrm>
            <a:custGeom>
              <a:avLst/>
              <a:gdLst/>
              <a:ahLst/>
              <a:cxnLst/>
              <a:rect l="l" t="t" r="r" b="b"/>
              <a:pathLst>
                <a:path w="27646" h="94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61" y="131"/>
                    <a:pt x="651" y="456"/>
                  </a:cubicBezTo>
                  <a:lnTo>
                    <a:pt x="3774" y="2082"/>
                  </a:lnTo>
                  <a:cubicBezTo>
                    <a:pt x="7481" y="3904"/>
                    <a:pt x="11384" y="5595"/>
                    <a:pt x="11384" y="5595"/>
                  </a:cubicBezTo>
                  <a:lnTo>
                    <a:pt x="13856" y="6441"/>
                  </a:lnTo>
                  <a:cubicBezTo>
                    <a:pt x="15287" y="7026"/>
                    <a:pt x="17368" y="7546"/>
                    <a:pt x="19320" y="8132"/>
                  </a:cubicBezTo>
                  <a:cubicBezTo>
                    <a:pt x="22660" y="8980"/>
                    <a:pt x="26043" y="9439"/>
                    <a:pt x="27216" y="9439"/>
                  </a:cubicBezTo>
                  <a:cubicBezTo>
                    <a:pt x="27482" y="9439"/>
                    <a:pt x="27634" y="9416"/>
                    <a:pt x="27646" y="9368"/>
                  </a:cubicBezTo>
                  <a:cubicBezTo>
                    <a:pt x="27646" y="9172"/>
                    <a:pt x="23613" y="8262"/>
                    <a:pt x="19710" y="6896"/>
                  </a:cubicBezTo>
                  <a:cubicBezTo>
                    <a:pt x="17759" y="6180"/>
                    <a:pt x="15807" y="5530"/>
                    <a:pt x="14441" y="4879"/>
                  </a:cubicBezTo>
                  <a:lnTo>
                    <a:pt x="12035" y="3904"/>
                  </a:lnTo>
                  <a:cubicBezTo>
                    <a:pt x="12035" y="3904"/>
                    <a:pt x="8132" y="2408"/>
                    <a:pt x="4294" y="847"/>
                  </a:cubicBezTo>
                  <a:lnTo>
                    <a:pt x="2473" y="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4"/>
            <p:cNvSpPr/>
            <p:nvPr/>
          </p:nvSpPr>
          <p:spPr>
            <a:xfrm>
              <a:off x="7131987" y="1087368"/>
              <a:ext cx="464815" cy="300124"/>
            </a:xfrm>
            <a:custGeom>
              <a:avLst/>
              <a:gdLst/>
              <a:ahLst/>
              <a:cxnLst/>
              <a:rect l="l" t="t" r="r" b="b"/>
              <a:pathLst>
                <a:path w="19319" h="12474" extrusionOk="0">
                  <a:moveTo>
                    <a:pt x="0" y="0"/>
                  </a:moveTo>
                  <a:lnTo>
                    <a:pt x="0" y="0"/>
                  </a:lnTo>
                  <a:cubicBezTo>
                    <a:pt x="195" y="521"/>
                    <a:pt x="390" y="1041"/>
                    <a:pt x="585" y="1562"/>
                  </a:cubicBezTo>
                  <a:cubicBezTo>
                    <a:pt x="1236" y="2082"/>
                    <a:pt x="1951" y="2602"/>
                    <a:pt x="2732" y="3123"/>
                  </a:cubicBezTo>
                  <a:cubicBezTo>
                    <a:pt x="4033" y="4033"/>
                    <a:pt x="5334" y="4879"/>
                    <a:pt x="6310" y="5594"/>
                  </a:cubicBezTo>
                  <a:lnTo>
                    <a:pt x="7415" y="6375"/>
                  </a:lnTo>
                  <a:lnTo>
                    <a:pt x="7871" y="6700"/>
                  </a:lnTo>
                  <a:lnTo>
                    <a:pt x="9497" y="7871"/>
                  </a:lnTo>
                  <a:cubicBezTo>
                    <a:pt x="10473" y="8521"/>
                    <a:pt x="11839" y="9367"/>
                    <a:pt x="13204" y="10213"/>
                  </a:cubicBezTo>
                  <a:cubicBezTo>
                    <a:pt x="14505" y="10928"/>
                    <a:pt x="15871" y="11579"/>
                    <a:pt x="17302" y="12034"/>
                  </a:cubicBezTo>
                  <a:cubicBezTo>
                    <a:pt x="18181" y="12327"/>
                    <a:pt x="18839" y="12473"/>
                    <a:pt x="19141" y="12473"/>
                  </a:cubicBezTo>
                  <a:cubicBezTo>
                    <a:pt x="19242" y="12473"/>
                    <a:pt x="19303" y="12457"/>
                    <a:pt x="19319" y="12424"/>
                  </a:cubicBezTo>
                  <a:cubicBezTo>
                    <a:pt x="19319" y="12359"/>
                    <a:pt x="18603" y="11969"/>
                    <a:pt x="17563" y="11384"/>
                  </a:cubicBezTo>
                  <a:cubicBezTo>
                    <a:pt x="16327" y="10733"/>
                    <a:pt x="15156" y="9953"/>
                    <a:pt x="13985" y="9107"/>
                  </a:cubicBezTo>
                  <a:cubicBezTo>
                    <a:pt x="12684" y="8196"/>
                    <a:pt x="11448" y="7221"/>
                    <a:pt x="10538" y="6505"/>
                  </a:cubicBezTo>
                  <a:lnTo>
                    <a:pt x="8976" y="5269"/>
                  </a:lnTo>
                  <a:lnTo>
                    <a:pt x="8521" y="4944"/>
                  </a:lnTo>
                  <a:lnTo>
                    <a:pt x="7285" y="4098"/>
                  </a:lnTo>
                  <a:cubicBezTo>
                    <a:pt x="6179" y="3513"/>
                    <a:pt x="4813" y="2732"/>
                    <a:pt x="3382" y="1952"/>
                  </a:cubicBezTo>
                  <a:cubicBezTo>
                    <a:pt x="2147" y="1301"/>
                    <a:pt x="976" y="65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4"/>
            <p:cNvSpPr/>
            <p:nvPr/>
          </p:nvSpPr>
          <p:spPr>
            <a:xfrm>
              <a:off x="6103786" y="1480186"/>
              <a:ext cx="550902" cy="103458"/>
            </a:xfrm>
            <a:custGeom>
              <a:avLst/>
              <a:gdLst/>
              <a:ahLst/>
              <a:cxnLst/>
              <a:rect l="l" t="t" r="r" b="b"/>
              <a:pathLst>
                <a:path w="22897" h="4300" extrusionOk="0">
                  <a:moveTo>
                    <a:pt x="2407" y="0"/>
                  </a:moveTo>
                  <a:cubicBezTo>
                    <a:pt x="976" y="65"/>
                    <a:pt x="0" y="130"/>
                    <a:pt x="0" y="130"/>
                  </a:cubicBezTo>
                  <a:cubicBezTo>
                    <a:pt x="65" y="195"/>
                    <a:pt x="196" y="260"/>
                    <a:pt x="261" y="390"/>
                  </a:cubicBezTo>
                  <a:lnTo>
                    <a:pt x="1822" y="1106"/>
                  </a:lnTo>
                  <a:cubicBezTo>
                    <a:pt x="3318" y="1886"/>
                    <a:pt x="4879" y="2537"/>
                    <a:pt x="6440" y="3057"/>
                  </a:cubicBezTo>
                  <a:cubicBezTo>
                    <a:pt x="6960" y="3252"/>
                    <a:pt x="7481" y="3448"/>
                    <a:pt x="8066" y="3578"/>
                  </a:cubicBezTo>
                  <a:lnTo>
                    <a:pt x="8717" y="3773"/>
                  </a:lnTo>
                  <a:lnTo>
                    <a:pt x="8847" y="3773"/>
                  </a:lnTo>
                  <a:cubicBezTo>
                    <a:pt x="8977" y="3773"/>
                    <a:pt x="9172" y="3773"/>
                    <a:pt x="9302" y="3838"/>
                  </a:cubicBezTo>
                  <a:lnTo>
                    <a:pt x="10993" y="3968"/>
                  </a:lnTo>
                  <a:cubicBezTo>
                    <a:pt x="12359" y="3968"/>
                    <a:pt x="14115" y="4033"/>
                    <a:pt x="15872" y="4033"/>
                  </a:cubicBezTo>
                  <a:cubicBezTo>
                    <a:pt x="17628" y="4033"/>
                    <a:pt x="19384" y="4033"/>
                    <a:pt x="20685" y="4163"/>
                  </a:cubicBezTo>
                  <a:cubicBezTo>
                    <a:pt x="21489" y="4243"/>
                    <a:pt x="22144" y="4299"/>
                    <a:pt x="22527" y="4299"/>
                  </a:cubicBezTo>
                  <a:cubicBezTo>
                    <a:pt x="22764" y="4299"/>
                    <a:pt x="22897" y="4278"/>
                    <a:pt x="22897" y="4228"/>
                  </a:cubicBezTo>
                  <a:cubicBezTo>
                    <a:pt x="22311" y="3773"/>
                    <a:pt x="21596" y="3513"/>
                    <a:pt x="20815" y="3382"/>
                  </a:cubicBezTo>
                  <a:cubicBezTo>
                    <a:pt x="19189" y="3057"/>
                    <a:pt x="17563" y="2797"/>
                    <a:pt x="15937" y="2667"/>
                  </a:cubicBezTo>
                  <a:cubicBezTo>
                    <a:pt x="14181" y="2537"/>
                    <a:pt x="12424" y="2342"/>
                    <a:pt x="11123" y="2212"/>
                  </a:cubicBezTo>
                  <a:lnTo>
                    <a:pt x="9562" y="2017"/>
                  </a:lnTo>
                  <a:cubicBezTo>
                    <a:pt x="9432" y="2017"/>
                    <a:pt x="9302" y="1951"/>
                    <a:pt x="9172" y="1951"/>
                  </a:cubicBezTo>
                  <a:lnTo>
                    <a:pt x="8977" y="1951"/>
                  </a:lnTo>
                  <a:lnTo>
                    <a:pt x="8456" y="1821"/>
                  </a:lnTo>
                  <a:cubicBezTo>
                    <a:pt x="8066" y="1756"/>
                    <a:pt x="7546" y="1626"/>
                    <a:pt x="6960" y="1431"/>
                  </a:cubicBezTo>
                  <a:cubicBezTo>
                    <a:pt x="5724" y="1106"/>
                    <a:pt x="4098" y="585"/>
                    <a:pt x="240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4"/>
            <p:cNvSpPr/>
            <p:nvPr/>
          </p:nvSpPr>
          <p:spPr>
            <a:xfrm>
              <a:off x="6535724" y="1519306"/>
              <a:ext cx="447612" cy="629145"/>
            </a:xfrm>
            <a:custGeom>
              <a:avLst/>
              <a:gdLst/>
              <a:ahLst/>
              <a:cxnLst/>
              <a:rect l="l" t="t" r="r" b="b"/>
              <a:pathLst>
                <a:path w="18604" h="26149" extrusionOk="0">
                  <a:moveTo>
                    <a:pt x="18604" y="0"/>
                  </a:moveTo>
                  <a:cubicBezTo>
                    <a:pt x="18539" y="0"/>
                    <a:pt x="18278" y="195"/>
                    <a:pt x="18018" y="651"/>
                  </a:cubicBezTo>
                  <a:cubicBezTo>
                    <a:pt x="17758" y="1041"/>
                    <a:pt x="17433" y="1756"/>
                    <a:pt x="16912" y="2472"/>
                  </a:cubicBezTo>
                  <a:cubicBezTo>
                    <a:pt x="16002" y="3968"/>
                    <a:pt x="14701" y="5919"/>
                    <a:pt x="13270" y="7806"/>
                  </a:cubicBezTo>
                  <a:lnTo>
                    <a:pt x="9432" y="13010"/>
                  </a:lnTo>
                  <a:lnTo>
                    <a:pt x="7676" y="15351"/>
                  </a:lnTo>
                  <a:lnTo>
                    <a:pt x="6050" y="17823"/>
                  </a:lnTo>
                  <a:cubicBezTo>
                    <a:pt x="5074" y="19254"/>
                    <a:pt x="3708" y="21205"/>
                    <a:pt x="2277" y="23027"/>
                  </a:cubicBezTo>
                  <a:cubicBezTo>
                    <a:pt x="1626" y="23742"/>
                    <a:pt x="1041" y="24458"/>
                    <a:pt x="456" y="25108"/>
                  </a:cubicBezTo>
                  <a:lnTo>
                    <a:pt x="0" y="26149"/>
                  </a:lnTo>
                  <a:cubicBezTo>
                    <a:pt x="0" y="26149"/>
                    <a:pt x="1106" y="25368"/>
                    <a:pt x="2862" y="24263"/>
                  </a:cubicBezTo>
                  <a:lnTo>
                    <a:pt x="3253" y="23872"/>
                  </a:lnTo>
                  <a:cubicBezTo>
                    <a:pt x="4879" y="22116"/>
                    <a:pt x="6310" y="20230"/>
                    <a:pt x="7416" y="18799"/>
                  </a:cubicBezTo>
                  <a:lnTo>
                    <a:pt x="9172" y="16392"/>
                  </a:lnTo>
                  <a:lnTo>
                    <a:pt x="14376" y="8521"/>
                  </a:lnTo>
                  <a:cubicBezTo>
                    <a:pt x="15546" y="6700"/>
                    <a:pt x="16652" y="4749"/>
                    <a:pt x="17563" y="2797"/>
                  </a:cubicBezTo>
                  <a:cubicBezTo>
                    <a:pt x="17888" y="2147"/>
                    <a:pt x="18148" y="1496"/>
                    <a:pt x="18408" y="781"/>
                  </a:cubicBezTo>
                  <a:cubicBezTo>
                    <a:pt x="18539" y="325"/>
                    <a:pt x="18604" y="0"/>
                    <a:pt x="1860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4"/>
            <p:cNvSpPr/>
            <p:nvPr/>
          </p:nvSpPr>
          <p:spPr>
            <a:xfrm>
              <a:off x="6233682" y="1639699"/>
              <a:ext cx="280155" cy="468063"/>
            </a:xfrm>
            <a:custGeom>
              <a:avLst/>
              <a:gdLst/>
              <a:ahLst/>
              <a:cxnLst/>
              <a:rect l="l" t="t" r="r" b="b"/>
              <a:pathLst>
                <a:path w="11644" h="19454" extrusionOk="0">
                  <a:moveTo>
                    <a:pt x="11624" y="0"/>
                  </a:moveTo>
                  <a:cubicBezTo>
                    <a:pt x="11471" y="0"/>
                    <a:pt x="11022" y="638"/>
                    <a:pt x="10278" y="1631"/>
                  </a:cubicBezTo>
                  <a:cubicBezTo>
                    <a:pt x="9497" y="2607"/>
                    <a:pt x="8391" y="3843"/>
                    <a:pt x="7285" y="5078"/>
                  </a:cubicBezTo>
                  <a:cubicBezTo>
                    <a:pt x="6180" y="6314"/>
                    <a:pt x="5074" y="7615"/>
                    <a:pt x="4293" y="8591"/>
                  </a:cubicBezTo>
                  <a:cubicBezTo>
                    <a:pt x="3903" y="9111"/>
                    <a:pt x="3643" y="9567"/>
                    <a:pt x="3383" y="9892"/>
                  </a:cubicBezTo>
                  <a:lnTo>
                    <a:pt x="3057" y="10347"/>
                  </a:lnTo>
                  <a:lnTo>
                    <a:pt x="2797" y="10868"/>
                  </a:lnTo>
                  <a:lnTo>
                    <a:pt x="2082" y="12234"/>
                  </a:lnTo>
                  <a:cubicBezTo>
                    <a:pt x="1431" y="13404"/>
                    <a:pt x="846" y="14966"/>
                    <a:pt x="195" y="16527"/>
                  </a:cubicBezTo>
                  <a:lnTo>
                    <a:pt x="195" y="16592"/>
                  </a:lnTo>
                  <a:cubicBezTo>
                    <a:pt x="325" y="17567"/>
                    <a:pt x="325" y="18543"/>
                    <a:pt x="0" y="19454"/>
                  </a:cubicBezTo>
                  <a:cubicBezTo>
                    <a:pt x="456" y="18738"/>
                    <a:pt x="911" y="17893"/>
                    <a:pt x="1366" y="17047"/>
                  </a:cubicBezTo>
                  <a:cubicBezTo>
                    <a:pt x="2147" y="15551"/>
                    <a:pt x="2927" y="14055"/>
                    <a:pt x="3578" y="13079"/>
                  </a:cubicBezTo>
                  <a:lnTo>
                    <a:pt x="4358" y="11778"/>
                  </a:lnTo>
                  <a:lnTo>
                    <a:pt x="4554" y="11258"/>
                  </a:lnTo>
                  <a:cubicBezTo>
                    <a:pt x="4554" y="11258"/>
                    <a:pt x="4684" y="11128"/>
                    <a:pt x="4879" y="10803"/>
                  </a:cubicBezTo>
                  <a:cubicBezTo>
                    <a:pt x="5009" y="10542"/>
                    <a:pt x="5269" y="10087"/>
                    <a:pt x="5659" y="9567"/>
                  </a:cubicBezTo>
                  <a:cubicBezTo>
                    <a:pt x="6310" y="8526"/>
                    <a:pt x="7285" y="7225"/>
                    <a:pt x="8326" y="5859"/>
                  </a:cubicBezTo>
                  <a:cubicBezTo>
                    <a:pt x="9237" y="4623"/>
                    <a:pt x="10082" y="3322"/>
                    <a:pt x="10863" y="1956"/>
                  </a:cubicBezTo>
                  <a:cubicBezTo>
                    <a:pt x="11253" y="1371"/>
                    <a:pt x="11513" y="720"/>
                    <a:pt x="11644" y="5"/>
                  </a:cubicBezTo>
                  <a:cubicBezTo>
                    <a:pt x="11638" y="2"/>
                    <a:pt x="11631" y="0"/>
                    <a:pt x="1162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4"/>
            <p:cNvSpPr/>
            <p:nvPr/>
          </p:nvSpPr>
          <p:spPr>
            <a:xfrm>
              <a:off x="6994247" y="1430070"/>
              <a:ext cx="539955" cy="558769"/>
            </a:xfrm>
            <a:custGeom>
              <a:avLst/>
              <a:gdLst/>
              <a:ahLst/>
              <a:cxnLst/>
              <a:rect l="l" t="t" r="r" b="b"/>
              <a:pathLst>
                <a:path w="22442" h="23224" extrusionOk="0">
                  <a:moveTo>
                    <a:pt x="22241" y="1"/>
                  </a:moveTo>
                  <a:cubicBezTo>
                    <a:pt x="22010" y="1"/>
                    <a:pt x="19554" y="3737"/>
                    <a:pt x="16588" y="7027"/>
                  </a:cubicBezTo>
                  <a:lnTo>
                    <a:pt x="14311" y="9368"/>
                  </a:lnTo>
                  <a:cubicBezTo>
                    <a:pt x="13921" y="9759"/>
                    <a:pt x="13596" y="10149"/>
                    <a:pt x="13205" y="10474"/>
                  </a:cubicBezTo>
                  <a:lnTo>
                    <a:pt x="12230" y="11385"/>
                  </a:lnTo>
                  <a:lnTo>
                    <a:pt x="10148" y="13271"/>
                  </a:lnTo>
                  <a:cubicBezTo>
                    <a:pt x="10148" y="13271"/>
                    <a:pt x="8392" y="14962"/>
                    <a:pt x="6115" y="16979"/>
                  </a:cubicBezTo>
                  <a:cubicBezTo>
                    <a:pt x="4294" y="19320"/>
                    <a:pt x="2278" y="21402"/>
                    <a:pt x="1" y="23223"/>
                  </a:cubicBezTo>
                  <a:cubicBezTo>
                    <a:pt x="1" y="23223"/>
                    <a:pt x="391" y="23093"/>
                    <a:pt x="1042" y="22768"/>
                  </a:cubicBezTo>
                  <a:cubicBezTo>
                    <a:pt x="2082" y="22052"/>
                    <a:pt x="3188" y="21142"/>
                    <a:pt x="4294" y="20361"/>
                  </a:cubicBezTo>
                  <a:cubicBezTo>
                    <a:pt x="7937" y="17629"/>
                    <a:pt x="11384" y="14572"/>
                    <a:pt x="11384" y="14572"/>
                  </a:cubicBezTo>
                  <a:lnTo>
                    <a:pt x="13401" y="12556"/>
                  </a:lnTo>
                  <a:lnTo>
                    <a:pt x="14376" y="11580"/>
                  </a:lnTo>
                  <a:cubicBezTo>
                    <a:pt x="14701" y="11255"/>
                    <a:pt x="15027" y="10864"/>
                    <a:pt x="15417" y="10409"/>
                  </a:cubicBezTo>
                  <a:cubicBezTo>
                    <a:pt x="16067" y="9628"/>
                    <a:pt x="16848" y="8718"/>
                    <a:pt x="17564" y="7872"/>
                  </a:cubicBezTo>
                  <a:cubicBezTo>
                    <a:pt x="20426" y="4230"/>
                    <a:pt x="22442" y="132"/>
                    <a:pt x="22247" y="2"/>
                  </a:cubicBezTo>
                  <a:cubicBezTo>
                    <a:pt x="22245" y="1"/>
                    <a:pt x="22243" y="1"/>
                    <a:pt x="2224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4"/>
            <p:cNvSpPr/>
            <p:nvPr/>
          </p:nvSpPr>
          <p:spPr>
            <a:xfrm>
              <a:off x="6515369" y="1426028"/>
              <a:ext cx="303637" cy="103266"/>
            </a:xfrm>
            <a:custGeom>
              <a:avLst/>
              <a:gdLst/>
              <a:ahLst/>
              <a:cxnLst/>
              <a:rect l="l" t="t" r="r" b="b"/>
              <a:pathLst>
                <a:path w="12620" h="4292" extrusionOk="0">
                  <a:moveTo>
                    <a:pt x="11663" y="1"/>
                  </a:moveTo>
                  <a:cubicBezTo>
                    <a:pt x="11184" y="1"/>
                    <a:pt x="10546" y="166"/>
                    <a:pt x="9888" y="495"/>
                  </a:cubicBezTo>
                  <a:cubicBezTo>
                    <a:pt x="8717" y="1015"/>
                    <a:pt x="7936" y="1861"/>
                    <a:pt x="8131" y="2381"/>
                  </a:cubicBezTo>
                  <a:cubicBezTo>
                    <a:pt x="8245" y="2580"/>
                    <a:pt x="8521" y="2680"/>
                    <a:pt x="8899" y="2680"/>
                  </a:cubicBezTo>
                  <a:cubicBezTo>
                    <a:pt x="9384" y="2680"/>
                    <a:pt x="10038" y="2515"/>
                    <a:pt x="10733" y="2186"/>
                  </a:cubicBezTo>
                  <a:cubicBezTo>
                    <a:pt x="11904" y="1666"/>
                    <a:pt x="12620" y="820"/>
                    <a:pt x="12425" y="300"/>
                  </a:cubicBezTo>
                  <a:cubicBezTo>
                    <a:pt x="12311" y="100"/>
                    <a:pt x="12035" y="1"/>
                    <a:pt x="11663" y="1"/>
                  </a:cubicBezTo>
                  <a:close/>
                  <a:moveTo>
                    <a:pt x="4111" y="1649"/>
                  </a:moveTo>
                  <a:cubicBezTo>
                    <a:pt x="3775" y="1649"/>
                    <a:pt x="3419" y="1675"/>
                    <a:pt x="3058" y="1731"/>
                  </a:cubicBezTo>
                  <a:cubicBezTo>
                    <a:pt x="1302" y="1926"/>
                    <a:pt x="1" y="2706"/>
                    <a:pt x="66" y="3422"/>
                  </a:cubicBezTo>
                  <a:cubicBezTo>
                    <a:pt x="166" y="3972"/>
                    <a:pt x="1035" y="4291"/>
                    <a:pt x="2229" y="4291"/>
                  </a:cubicBezTo>
                  <a:cubicBezTo>
                    <a:pt x="2589" y="4291"/>
                    <a:pt x="2977" y="4263"/>
                    <a:pt x="3383" y="4202"/>
                  </a:cubicBezTo>
                  <a:cubicBezTo>
                    <a:pt x="5139" y="4007"/>
                    <a:pt x="6440" y="3162"/>
                    <a:pt x="6375" y="2511"/>
                  </a:cubicBezTo>
                  <a:cubicBezTo>
                    <a:pt x="6324" y="2000"/>
                    <a:pt x="5348" y="1649"/>
                    <a:pt x="4111" y="1649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4"/>
            <p:cNvSpPr/>
            <p:nvPr/>
          </p:nvSpPr>
          <p:spPr>
            <a:xfrm>
              <a:off x="6876885" y="2099907"/>
              <a:ext cx="1360016" cy="1959422"/>
            </a:xfrm>
            <a:custGeom>
              <a:avLst/>
              <a:gdLst/>
              <a:ahLst/>
              <a:cxnLst/>
              <a:rect l="l" t="t" r="r" b="b"/>
              <a:pathLst>
                <a:path w="56526" h="81439" extrusionOk="0">
                  <a:moveTo>
                    <a:pt x="49696" y="1"/>
                  </a:moveTo>
                  <a:cubicBezTo>
                    <a:pt x="49696" y="1"/>
                    <a:pt x="56526" y="11644"/>
                    <a:pt x="54770" y="32003"/>
                  </a:cubicBezTo>
                  <a:cubicBezTo>
                    <a:pt x="54770" y="32003"/>
                    <a:pt x="48200" y="25499"/>
                    <a:pt x="46119" y="33239"/>
                  </a:cubicBezTo>
                  <a:cubicBezTo>
                    <a:pt x="44102" y="40915"/>
                    <a:pt x="40134" y="56916"/>
                    <a:pt x="40134" y="56916"/>
                  </a:cubicBezTo>
                  <a:cubicBezTo>
                    <a:pt x="40134" y="56916"/>
                    <a:pt x="37467" y="46899"/>
                    <a:pt x="34345" y="50412"/>
                  </a:cubicBezTo>
                  <a:cubicBezTo>
                    <a:pt x="31288" y="53924"/>
                    <a:pt x="24588" y="73698"/>
                    <a:pt x="24588" y="73698"/>
                  </a:cubicBezTo>
                  <a:cubicBezTo>
                    <a:pt x="24588" y="73698"/>
                    <a:pt x="19710" y="62836"/>
                    <a:pt x="2407" y="81439"/>
                  </a:cubicBezTo>
                  <a:cubicBezTo>
                    <a:pt x="2407" y="81439"/>
                    <a:pt x="11579" y="61795"/>
                    <a:pt x="0" y="63291"/>
                  </a:cubicBezTo>
                  <a:cubicBezTo>
                    <a:pt x="0" y="63291"/>
                    <a:pt x="22962" y="48916"/>
                    <a:pt x="17498" y="47419"/>
                  </a:cubicBezTo>
                  <a:cubicBezTo>
                    <a:pt x="13465" y="46314"/>
                    <a:pt x="2537" y="49566"/>
                    <a:pt x="2537" y="49566"/>
                  </a:cubicBezTo>
                  <a:cubicBezTo>
                    <a:pt x="2537" y="49566"/>
                    <a:pt x="12229" y="39874"/>
                    <a:pt x="19579" y="33890"/>
                  </a:cubicBezTo>
                  <a:cubicBezTo>
                    <a:pt x="27515" y="27515"/>
                    <a:pt x="33109" y="24848"/>
                    <a:pt x="30637" y="23677"/>
                  </a:cubicBezTo>
                  <a:cubicBezTo>
                    <a:pt x="25954" y="21401"/>
                    <a:pt x="14961" y="30442"/>
                    <a:pt x="14961" y="30442"/>
                  </a:cubicBezTo>
                  <a:cubicBezTo>
                    <a:pt x="14961" y="30442"/>
                    <a:pt x="33825" y="4814"/>
                    <a:pt x="49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4"/>
            <p:cNvSpPr/>
            <p:nvPr/>
          </p:nvSpPr>
          <p:spPr>
            <a:xfrm>
              <a:off x="6934796" y="2128080"/>
              <a:ext cx="1295848" cy="1931248"/>
            </a:xfrm>
            <a:custGeom>
              <a:avLst/>
              <a:gdLst/>
              <a:ahLst/>
              <a:cxnLst/>
              <a:rect l="l" t="t" r="r" b="b"/>
              <a:pathLst>
                <a:path w="53859" h="80268" extrusionOk="0">
                  <a:moveTo>
                    <a:pt x="25043" y="44883"/>
                  </a:moveTo>
                  <a:cubicBezTo>
                    <a:pt x="18669" y="56331"/>
                    <a:pt x="11123" y="66803"/>
                    <a:pt x="1821" y="75780"/>
                  </a:cubicBezTo>
                  <a:cubicBezTo>
                    <a:pt x="911" y="78381"/>
                    <a:pt x="0" y="80268"/>
                    <a:pt x="0" y="80268"/>
                  </a:cubicBezTo>
                  <a:cubicBezTo>
                    <a:pt x="17303" y="61665"/>
                    <a:pt x="22246" y="72527"/>
                    <a:pt x="22246" y="72527"/>
                  </a:cubicBezTo>
                  <a:cubicBezTo>
                    <a:pt x="22246" y="72527"/>
                    <a:pt x="28816" y="52688"/>
                    <a:pt x="32003" y="49241"/>
                  </a:cubicBezTo>
                  <a:cubicBezTo>
                    <a:pt x="35125" y="45728"/>
                    <a:pt x="37727" y="55745"/>
                    <a:pt x="37727" y="55745"/>
                  </a:cubicBezTo>
                  <a:cubicBezTo>
                    <a:pt x="37727" y="55745"/>
                    <a:pt x="41695" y="39744"/>
                    <a:pt x="43777" y="32068"/>
                  </a:cubicBezTo>
                  <a:cubicBezTo>
                    <a:pt x="45793" y="24328"/>
                    <a:pt x="52363" y="30832"/>
                    <a:pt x="52363" y="30832"/>
                  </a:cubicBezTo>
                  <a:cubicBezTo>
                    <a:pt x="53859" y="14181"/>
                    <a:pt x="49501" y="3318"/>
                    <a:pt x="47874" y="0"/>
                  </a:cubicBezTo>
                  <a:cubicBezTo>
                    <a:pt x="39418" y="14506"/>
                    <a:pt x="33174" y="30182"/>
                    <a:pt x="25043" y="44883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4"/>
            <p:cNvSpPr/>
            <p:nvPr/>
          </p:nvSpPr>
          <p:spPr>
            <a:xfrm>
              <a:off x="7238401" y="2389028"/>
              <a:ext cx="683930" cy="443330"/>
            </a:xfrm>
            <a:custGeom>
              <a:avLst/>
              <a:gdLst/>
              <a:ahLst/>
              <a:cxnLst/>
              <a:rect l="l" t="t" r="r" b="b"/>
              <a:pathLst>
                <a:path w="28426" h="18426" extrusionOk="0">
                  <a:moveTo>
                    <a:pt x="28338" y="1"/>
                  </a:moveTo>
                  <a:cubicBezTo>
                    <a:pt x="28266" y="1"/>
                    <a:pt x="28022" y="127"/>
                    <a:pt x="27645" y="342"/>
                  </a:cubicBezTo>
                  <a:cubicBezTo>
                    <a:pt x="27190" y="603"/>
                    <a:pt x="26539" y="1058"/>
                    <a:pt x="25759" y="1448"/>
                  </a:cubicBezTo>
                  <a:cubicBezTo>
                    <a:pt x="24198" y="2294"/>
                    <a:pt x="22051" y="3335"/>
                    <a:pt x="19839" y="4245"/>
                  </a:cubicBezTo>
                  <a:cubicBezTo>
                    <a:pt x="17693" y="5221"/>
                    <a:pt x="15416" y="6197"/>
                    <a:pt x="13790" y="7042"/>
                  </a:cubicBezTo>
                  <a:cubicBezTo>
                    <a:pt x="13010" y="7367"/>
                    <a:pt x="12294" y="7823"/>
                    <a:pt x="11839" y="8083"/>
                  </a:cubicBezTo>
                  <a:lnTo>
                    <a:pt x="11058" y="8473"/>
                  </a:lnTo>
                  <a:cubicBezTo>
                    <a:pt x="11058" y="8473"/>
                    <a:pt x="10798" y="8603"/>
                    <a:pt x="10408" y="8929"/>
                  </a:cubicBezTo>
                  <a:lnTo>
                    <a:pt x="8586" y="10229"/>
                  </a:lnTo>
                  <a:cubicBezTo>
                    <a:pt x="7090" y="11270"/>
                    <a:pt x="5139" y="12636"/>
                    <a:pt x="3253" y="14262"/>
                  </a:cubicBezTo>
                  <a:cubicBezTo>
                    <a:pt x="1171" y="16799"/>
                    <a:pt x="0" y="18425"/>
                    <a:pt x="0" y="18425"/>
                  </a:cubicBezTo>
                  <a:cubicBezTo>
                    <a:pt x="0" y="18425"/>
                    <a:pt x="456" y="18035"/>
                    <a:pt x="1236" y="17450"/>
                  </a:cubicBezTo>
                  <a:cubicBezTo>
                    <a:pt x="2082" y="16734"/>
                    <a:pt x="3057" y="15954"/>
                    <a:pt x="4098" y="15238"/>
                  </a:cubicBezTo>
                  <a:cubicBezTo>
                    <a:pt x="5984" y="13807"/>
                    <a:pt x="8066" y="12506"/>
                    <a:pt x="9562" y="11595"/>
                  </a:cubicBezTo>
                  <a:lnTo>
                    <a:pt x="11383" y="10425"/>
                  </a:lnTo>
                  <a:cubicBezTo>
                    <a:pt x="11839" y="10099"/>
                    <a:pt x="12099" y="9969"/>
                    <a:pt x="12099" y="9969"/>
                  </a:cubicBezTo>
                  <a:lnTo>
                    <a:pt x="12749" y="9579"/>
                  </a:lnTo>
                  <a:cubicBezTo>
                    <a:pt x="13205" y="9254"/>
                    <a:pt x="13790" y="8863"/>
                    <a:pt x="14636" y="8473"/>
                  </a:cubicBezTo>
                  <a:cubicBezTo>
                    <a:pt x="16132" y="7563"/>
                    <a:pt x="18278" y="6522"/>
                    <a:pt x="20425" y="5416"/>
                  </a:cubicBezTo>
                  <a:cubicBezTo>
                    <a:pt x="22441" y="4375"/>
                    <a:pt x="24328" y="3269"/>
                    <a:pt x="26149" y="2034"/>
                  </a:cubicBezTo>
                  <a:cubicBezTo>
                    <a:pt x="26734" y="1578"/>
                    <a:pt x="27320" y="1123"/>
                    <a:pt x="27840" y="668"/>
                  </a:cubicBezTo>
                  <a:cubicBezTo>
                    <a:pt x="28230" y="277"/>
                    <a:pt x="28426" y="17"/>
                    <a:pt x="28361" y="17"/>
                  </a:cubicBezTo>
                  <a:cubicBezTo>
                    <a:pt x="28361" y="6"/>
                    <a:pt x="28353" y="1"/>
                    <a:pt x="2833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4"/>
            <p:cNvSpPr/>
            <p:nvPr/>
          </p:nvSpPr>
          <p:spPr>
            <a:xfrm>
              <a:off x="7986455" y="2278187"/>
              <a:ext cx="203475" cy="500977"/>
            </a:xfrm>
            <a:custGeom>
              <a:avLst/>
              <a:gdLst/>
              <a:ahLst/>
              <a:cxnLst/>
              <a:rect l="l" t="t" r="r" b="b"/>
              <a:pathLst>
                <a:path w="8457" h="20822" extrusionOk="0">
                  <a:moveTo>
                    <a:pt x="214" y="1"/>
                  </a:moveTo>
                  <a:cubicBezTo>
                    <a:pt x="207" y="1"/>
                    <a:pt x="201" y="2"/>
                    <a:pt x="196" y="6"/>
                  </a:cubicBezTo>
                  <a:cubicBezTo>
                    <a:pt x="1" y="136"/>
                    <a:pt x="1106" y="2738"/>
                    <a:pt x="2277" y="5210"/>
                  </a:cubicBezTo>
                  <a:cubicBezTo>
                    <a:pt x="3188" y="7876"/>
                    <a:pt x="4163" y="10413"/>
                    <a:pt x="4163" y="10413"/>
                  </a:cubicBezTo>
                  <a:cubicBezTo>
                    <a:pt x="4163" y="10413"/>
                    <a:pt x="5204" y="13015"/>
                    <a:pt x="6180" y="15617"/>
                  </a:cubicBezTo>
                  <a:cubicBezTo>
                    <a:pt x="7080" y="18188"/>
                    <a:pt x="7979" y="20822"/>
                    <a:pt x="8252" y="20822"/>
                  </a:cubicBezTo>
                  <a:cubicBezTo>
                    <a:pt x="8255" y="20822"/>
                    <a:pt x="8258" y="20822"/>
                    <a:pt x="8261" y="20821"/>
                  </a:cubicBezTo>
                  <a:cubicBezTo>
                    <a:pt x="8457" y="20756"/>
                    <a:pt x="8001" y="18024"/>
                    <a:pt x="7416" y="15227"/>
                  </a:cubicBezTo>
                  <a:cubicBezTo>
                    <a:pt x="6700" y="12495"/>
                    <a:pt x="5855" y="9828"/>
                    <a:pt x="5855" y="9828"/>
                  </a:cubicBezTo>
                  <a:cubicBezTo>
                    <a:pt x="5855" y="9828"/>
                    <a:pt x="4684" y="7226"/>
                    <a:pt x="3383" y="4689"/>
                  </a:cubicBezTo>
                  <a:cubicBezTo>
                    <a:pt x="1990" y="2283"/>
                    <a:pt x="474" y="1"/>
                    <a:pt x="21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4"/>
            <p:cNvSpPr/>
            <p:nvPr/>
          </p:nvSpPr>
          <p:spPr>
            <a:xfrm>
              <a:off x="7459049" y="3254853"/>
              <a:ext cx="97058" cy="618222"/>
            </a:xfrm>
            <a:custGeom>
              <a:avLst/>
              <a:gdLst/>
              <a:ahLst/>
              <a:cxnLst/>
              <a:rect l="l" t="t" r="r" b="b"/>
              <a:pathLst>
                <a:path w="4034" h="25695" extrusionOk="0">
                  <a:moveTo>
                    <a:pt x="3832" y="0"/>
                  </a:moveTo>
                  <a:cubicBezTo>
                    <a:pt x="3560" y="0"/>
                    <a:pt x="2529" y="3676"/>
                    <a:pt x="1562" y="7351"/>
                  </a:cubicBezTo>
                  <a:cubicBezTo>
                    <a:pt x="1237" y="9303"/>
                    <a:pt x="911" y="11189"/>
                    <a:pt x="651" y="12620"/>
                  </a:cubicBezTo>
                  <a:cubicBezTo>
                    <a:pt x="521" y="13335"/>
                    <a:pt x="456" y="13921"/>
                    <a:pt x="326" y="14311"/>
                  </a:cubicBezTo>
                  <a:cubicBezTo>
                    <a:pt x="261" y="14766"/>
                    <a:pt x="261" y="14962"/>
                    <a:pt x="261" y="14962"/>
                  </a:cubicBezTo>
                  <a:cubicBezTo>
                    <a:pt x="261" y="14962"/>
                    <a:pt x="131" y="18799"/>
                    <a:pt x="1" y="22637"/>
                  </a:cubicBezTo>
                  <a:cubicBezTo>
                    <a:pt x="66" y="23483"/>
                    <a:pt x="131" y="24328"/>
                    <a:pt x="131" y="25109"/>
                  </a:cubicBezTo>
                  <a:cubicBezTo>
                    <a:pt x="261" y="25304"/>
                    <a:pt x="391" y="25499"/>
                    <a:pt x="456" y="25694"/>
                  </a:cubicBezTo>
                  <a:cubicBezTo>
                    <a:pt x="456" y="25694"/>
                    <a:pt x="781" y="24784"/>
                    <a:pt x="1302" y="23353"/>
                  </a:cubicBezTo>
                  <a:lnTo>
                    <a:pt x="1237" y="22702"/>
                  </a:lnTo>
                  <a:cubicBezTo>
                    <a:pt x="1692" y="18929"/>
                    <a:pt x="2017" y="15157"/>
                    <a:pt x="2017" y="15157"/>
                  </a:cubicBezTo>
                  <a:cubicBezTo>
                    <a:pt x="2017" y="15157"/>
                    <a:pt x="2408" y="11384"/>
                    <a:pt x="2863" y="7611"/>
                  </a:cubicBezTo>
                  <a:cubicBezTo>
                    <a:pt x="3448" y="3839"/>
                    <a:pt x="4034" y="66"/>
                    <a:pt x="3839" y="1"/>
                  </a:cubicBezTo>
                  <a:cubicBezTo>
                    <a:pt x="3836" y="0"/>
                    <a:pt x="3834" y="0"/>
                    <a:pt x="383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4"/>
            <p:cNvSpPr/>
            <p:nvPr/>
          </p:nvSpPr>
          <p:spPr>
            <a:xfrm>
              <a:off x="6941051" y="2713373"/>
              <a:ext cx="892073" cy="577512"/>
            </a:xfrm>
            <a:custGeom>
              <a:avLst/>
              <a:gdLst/>
              <a:ahLst/>
              <a:cxnLst/>
              <a:rect l="l" t="t" r="r" b="b"/>
              <a:pathLst>
                <a:path w="37077" h="24003" extrusionOk="0">
                  <a:moveTo>
                    <a:pt x="37012" y="1"/>
                  </a:moveTo>
                  <a:cubicBezTo>
                    <a:pt x="36882" y="1"/>
                    <a:pt x="35841" y="1237"/>
                    <a:pt x="34020" y="2798"/>
                  </a:cubicBezTo>
                  <a:cubicBezTo>
                    <a:pt x="33109" y="3643"/>
                    <a:pt x="31938" y="4489"/>
                    <a:pt x="30767" y="5400"/>
                  </a:cubicBezTo>
                  <a:cubicBezTo>
                    <a:pt x="29532" y="6310"/>
                    <a:pt x="28166" y="7156"/>
                    <a:pt x="26735" y="8002"/>
                  </a:cubicBezTo>
                  <a:cubicBezTo>
                    <a:pt x="23938" y="9628"/>
                    <a:pt x="21075" y="11189"/>
                    <a:pt x="18929" y="12360"/>
                  </a:cubicBezTo>
                  <a:cubicBezTo>
                    <a:pt x="16782" y="13596"/>
                    <a:pt x="15286" y="14441"/>
                    <a:pt x="15286" y="14441"/>
                  </a:cubicBezTo>
                  <a:lnTo>
                    <a:pt x="14376" y="15027"/>
                  </a:lnTo>
                  <a:lnTo>
                    <a:pt x="11839" y="16653"/>
                  </a:lnTo>
                  <a:cubicBezTo>
                    <a:pt x="9822" y="18019"/>
                    <a:pt x="6960" y="19710"/>
                    <a:pt x="4228" y="21466"/>
                  </a:cubicBezTo>
                  <a:cubicBezTo>
                    <a:pt x="2862" y="22247"/>
                    <a:pt x="1496" y="23027"/>
                    <a:pt x="261" y="23743"/>
                  </a:cubicBezTo>
                  <a:lnTo>
                    <a:pt x="0" y="24003"/>
                  </a:lnTo>
                  <a:cubicBezTo>
                    <a:pt x="0" y="24003"/>
                    <a:pt x="1757" y="23483"/>
                    <a:pt x="4098" y="22962"/>
                  </a:cubicBezTo>
                  <a:lnTo>
                    <a:pt x="4814" y="22572"/>
                  </a:lnTo>
                  <a:cubicBezTo>
                    <a:pt x="7741" y="20946"/>
                    <a:pt x="10603" y="19385"/>
                    <a:pt x="12749" y="18084"/>
                  </a:cubicBezTo>
                  <a:lnTo>
                    <a:pt x="15286" y="16523"/>
                  </a:lnTo>
                  <a:lnTo>
                    <a:pt x="16262" y="15937"/>
                  </a:lnTo>
                  <a:cubicBezTo>
                    <a:pt x="16262" y="15937"/>
                    <a:pt x="17628" y="15092"/>
                    <a:pt x="19709" y="13856"/>
                  </a:cubicBezTo>
                  <a:cubicBezTo>
                    <a:pt x="21856" y="12555"/>
                    <a:pt x="24653" y="10929"/>
                    <a:pt x="27450" y="9042"/>
                  </a:cubicBezTo>
                  <a:cubicBezTo>
                    <a:pt x="28816" y="8132"/>
                    <a:pt x="30117" y="7156"/>
                    <a:pt x="31353" y="6180"/>
                  </a:cubicBezTo>
                  <a:cubicBezTo>
                    <a:pt x="32459" y="5335"/>
                    <a:pt x="33499" y="4359"/>
                    <a:pt x="34475" y="3318"/>
                  </a:cubicBezTo>
                  <a:cubicBezTo>
                    <a:pt x="36231" y="1497"/>
                    <a:pt x="37077" y="66"/>
                    <a:pt x="3701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4"/>
            <p:cNvSpPr/>
            <p:nvPr/>
          </p:nvSpPr>
          <p:spPr>
            <a:xfrm>
              <a:off x="6928517" y="3326766"/>
              <a:ext cx="536827" cy="309989"/>
            </a:xfrm>
            <a:custGeom>
              <a:avLst/>
              <a:gdLst/>
              <a:ahLst/>
              <a:cxnLst/>
              <a:rect l="l" t="t" r="r" b="b"/>
              <a:pathLst>
                <a:path w="22312" h="12884" extrusionOk="0">
                  <a:moveTo>
                    <a:pt x="22236" y="0"/>
                  </a:moveTo>
                  <a:cubicBezTo>
                    <a:pt x="22125" y="0"/>
                    <a:pt x="21413" y="755"/>
                    <a:pt x="20100" y="1630"/>
                  </a:cubicBezTo>
                  <a:cubicBezTo>
                    <a:pt x="18539" y="2801"/>
                    <a:pt x="16848" y="3777"/>
                    <a:pt x="15092" y="4622"/>
                  </a:cubicBezTo>
                  <a:cubicBezTo>
                    <a:pt x="13205" y="5598"/>
                    <a:pt x="11189" y="6444"/>
                    <a:pt x="9693" y="7094"/>
                  </a:cubicBezTo>
                  <a:cubicBezTo>
                    <a:pt x="8262" y="7810"/>
                    <a:pt x="7286" y="8265"/>
                    <a:pt x="7286" y="8265"/>
                  </a:cubicBezTo>
                  <a:lnTo>
                    <a:pt x="4879" y="9631"/>
                  </a:lnTo>
                  <a:cubicBezTo>
                    <a:pt x="3513" y="10411"/>
                    <a:pt x="1822" y="11387"/>
                    <a:pt x="1" y="12233"/>
                  </a:cubicBezTo>
                  <a:cubicBezTo>
                    <a:pt x="651" y="12298"/>
                    <a:pt x="1302" y="12558"/>
                    <a:pt x="1887" y="12883"/>
                  </a:cubicBezTo>
                  <a:cubicBezTo>
                    <a:pt x="3318" y="12298"/>
                    <a:pt x="4619" y="11647"/>
                    <a:pt x="5660" y="11127"/>
                  </a:cubicBezTo>
                  <a:lnTo>
                    <a:pt x="8132" y="9891"/>
                  </a:lnTo>
                  <a:lnTo>
                    <a:pt x="10473" y="8655"/>
                  </a:lnTo>
                  <a:cubicBezTo>
                    <a:pt x="11904" y="7875"/>
                    <a:pt x="13856" y="6899"/>
                    <a:pt x="15742" y="5728"/>
                  </a:cubicBezTo>
                  <a:cubicBezTo>
                    <a:pt x="17499" y="4752"/>
                    <a:pt x="19125" y="3582"/>
                    <a:pt x="20556" y="2216"/>
                  </a:cubicBezTo>
                  <a:cubicBezTo>
                    <a:pt x="21792" y="1045"/>
                    <a:pt x="22312" y="69"/>
                    <a:pt x="22247" y="4"/>
                  </a:cubicBezTo>
                  <a:cubicBezTo>
                    <a:pt x="22244" y="2"/>
                    <a:pt x="22241" y="0"/>
                    <a:pt x="2223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4"/>
            <p:cNvSpPr/>
            <p:nvPr/>
          </p:nvSpPr>
          <p:spPr>
            <a:xfrm>
              <a:off x="7787700" y="2874570"/>
              <a:ext cx="67320" cy="594739"/>
            </a:xfrm>
            <a:custGeom>
              <a:avLst/>
              <a:gdLst/>
              <a:ahLst/>
              <a:cxnLst/>
              <a:rect l="l" t="t" r="r" b="b"/>
              <a:pathLst>
                <a:path w="2798" h="24719" extrusionOk="0">
                  <a:moveTo>
                    <a:pt x="391" y="1"/>
                  </a:moveTo>
                  <a:cubicBezTo>
                    <a:pt x="131" y="1"/>
                    <a:pt x="1" y="4033"/>
                    <a:pt x="196" y="8001"/>
                  </a:cubicBezTo>
                  <a:cubicBezTo>
                    <a:pt x="391" y="12034"/>
                    <a:pt x="716" y="16002"/>
                    <a:pt x="716" y="16002"/>
                  </a:cubicBezTo>
                  <a:cubicBezTo>
                    <a:pt x="716" y="16002"/>
                    <a:pt x="1041" y="18734"/>
                    <a:pt x="1367" y="21986"/>
                  </a:cubicBezTo>
                  <a:cubicBezTo>
                    <a:pt x="1692" y="22832"/>
                    <a:pt x="2017" y="23743"/>
                    <a:pt x="2277" y="24718"/>
                  </a:cubicBezTo>
                  <a:lnTo>
                    <a:pt x="2798" y="22507"/>
                  </a:lnTo>
                  <a:cubicBezTo>
                    <a:pt x="2733" y="18994"/>
                    <a:pt x="2537" y="15872"/>
                    <a:pt x="2537" y="15872"/>
                  </a:cubicBezTo>
                  <a:cubicBezTo>
                    <a:pt x="2537" y="15872"/>
                    <a:pt x="2017" y="11904"/>
                    <a:pt x="1497" y="7936"/>
                  </a:cubicBezTo>
                  <a:cubicBezTo>
                    <a:pt x="976" y="3968"/>
                    <a:pt x="651" y="1"/>
                    <a:pt x="39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4"/>
            <p:cNvSpPr/>
            <p:nvPr/>
          </p:nvSpPr>
          <p:spPr>
            <a:xfrm>
              <a:off x="7958281" y="2501650"/>
              <a:ext cx="89239" cy="304167"/>
            </a:xfrm>
            <a:custGeom>
              <a:avLst/>
              <a:gdLst/>
              <a:ahLst/>
              <a:cxnLst/>
              <a:rect l="l" t="t" r="r" b="b"/>
              <a:pathLst>
                <a:path w="3709" h="12642" extrusionOk="0">
                  <a:moveTo>
                    <a:pt x="2652" y="0"/>
                  </a:moveTo>
                  <a:cubicBezTo>
                    <a:pt x="1963" y="0"/>
                    <a:pt x="1145" y="1238"/>
                    <a:pt x="781" y="2816"/>
                  </a:cubicBezTo>
                  <a:cubicBezTo>
                    <a:pt x="391" y="4508"/>
                    <a:pt x="651" y="6004"/>
                    <a:pt x="1367" y="6199"/>
                  </a:cubicBezTo>
                  <a:cubicBezTo>
                    <a:pt x="1410" y="6212"/>
                    <a:pt x="1455" y="6218"/>
                    <a:pt x="1500" y="6218"/>
                  </a:cubicBezTo>
                  <a:cubicBezTo>
                    <a:pt x="2137" y="6218"/>
                    <a:pt x="2954" y="4980"/>
                    <a:pt x="3318" y="3402"/>
                  </a:cubicBezTo>
                  <a:cubicBezTo>
                    <a:pt x="3708" y="1711"/>
                    <a:pt x="3513" y="215"/>
                    <a:pt x="2798" y="19"/>
                  </a:cubicBezTo>
                  <a:cubicBezTo>
                    <a:pt x="2750" y="6"/>
                    <a:pt x="2701" y="0"/>
                    <a:pt x="2652" y="0"/>
                  </a:cubicBezTo>
                  <a:close/>
                  <a:moveTo>
                    <a:pt x="958" y="7952"/>
                  </a:moveTo>
                  <a:cubicBezTo>
                    <a:pt x="942" y="7952"/>
                    <a:pt x="927" y="7953"/>
                    <a:pt x="911" y="7955"/>
                  </a:cubicBezTo>
                  <a:cubicBezTo>
                    <a:pt x="326" y="8020"/>
                    <a:pt x="1" y="9061"/>
                    <a:pt x="131" y="10362"/>
                  </a:cubicBezTo>
                  <a:cubicBezTo>
                    <a:pt x="194" y="11685"/>
                    <a:pt x="684" y="12642"/>
                    <a:pt x="1187" y="12642"/>
                  </a:cubicBezTo>
                  <a:cubicBezTo>
                    <a:pt x="1204" y="12642"/>
                    <a:pt x="1220" y="12641"/>
                    <a:pt x="1237" y="12639"/>
                  </a:cubicBezTo>
                  <a:lnTo>
                    <a:pt x="1302" y="12639"/>
                  </a:lnTo>
                  <a:cubicBezTo>
                    <a:pt x="1822" y="12639"/>
                    <a:pt x="2147" y="11533"/>
                    <a:pt x="2017" y="10232"/>
                  </a:cubicBezTo>
                  <a:cubicBezTo>
                    <a:pt x="1954" y="8970"/>
                    <a:pt x="1462" y="7952"/>
                    <a:pt x="958" y="7952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4"/>
            <p:cNvSpPr/>
            <p:nvPr/>
          </p:nvSpPr>
          <p:spPr>
            <a:xfrm>
              <a:off x="6005191" y="2846397"/>
              <a:ext cx="485170" cy="768452"/>
            </a:xfrm>
            <a:custGeom>
              <a:avLst/>
              <a:gdLst/>
              <a:ahLst/>
              <a:cxnLst/>
              <a:rect l="l" t="t" r="r" b="b"/>
              <a:pathLst>
                <a:path w="20165" h="31939" extrusionOk="0">
                  <a:moveTo>
                    <a:pt x="20035" y="1"/>
                  </a:moveTo>
                  <a:cubicBezTo>
                    <a:pt x="19970" y="1"/>
                    <a:pt x="19059" y="1497"/>
                    <a:pt x="17823" y="3773"/>
                  </a:cubicBezTo>
                  <a:cubicBezTo>
                    <a:pt x="16587" y="6050"/>
                    <a:pt x="14831" y="9107"/>
                    <a:pt x="13010" y="12099"/>
                  </a:cubicBezTo>
                  <a:cubicBezTo>
                    <a:pt x="11253" y="15092"/>
                    <a:pt x="9302" y="18019"/>
                    <a:pt x="7806" y="20100"/>
                  </a:cubicBezTo>
                  <a:cubicBezTo>
                    <a:pt x="7025" y="21206"/>
                    <a:pt x="6375" y="22052"/>
                    <a:pt x="5920" y="22702"/>
                  </a:cubicBezTo>
                  <a:lnTo>
                    <a:pt x="5204" y="23613"/>
                  </a:lnTo>
                  <a:lnTo>
                    <a:pt x="4489" y="24588"/>
                  </a:lnTo>
                  <a:cubicBezTo>
                    <a:pt x="4033" y="25174"/>
                    <a:pt x="3383" y="26084"/>
                    <a:pt x="2537" y="27125"/>
                  </a:cubicBezTo>
                  <a:cubicBezTo>
                    <a:pt x="2082" y="27711"/>
                    <a:pt x="1562" y="28361"/>
                    <a:pt x="911" y="29077"/>
                  </a:cubicBezTo>
                  <a:cubicBezTo>
                    <a:pt x="456" y="30703"/>
                    <a:pt x="0" y="31939"/>
                    <a:pt x="0" y="31939"/>
                  </a:cubicBezTo>
                  <a:lnTo>
                    <a:pt x="1822" y="30377"/>
                  </a:lnTo>
                  <a:cubicBezTo>
                    <a:pt x="2537" y="29597"/>
                    <a:pt x="3253" y="28881"/>
                    <a:pt x="3838" y="28166"/>
                  </a:cubicBezTo>
                  <a:cubicBezTo>
                    <a:pt x="4684" y="27190"/>
                    <a:pt x="5399" y="26215"/>
                    <a:pt x="5855" y="25629"/>
                  </a:cubicBezTo>
                  <a:cubicBezTo>
                    <a:pt x="6375" y="25044"/>
                    <a:pt x="6635" y="24653"/>
                    <a:pt x="6635" y="24653"/>
                  </a:cubicBezTo>
                  <a:lnTo>
                    <a:pt x="7351" y="23678"/>
                  </a:lnTo>
                  <a:cubicBezTo>
                    <a:pt x="7806" y="23027"/>
                    <a:pt x="8456" y="22182"/>
                    <a:pt x="9172" y="21076"/>
                  </a:cubicBezTo>
                  <a:cubicBezTo>
                    <a:pt x="10603" y="18864"/>
                    <a:pt x="12424" y="15807"/>
                    <a:pt x="14116" y="12750"/>
                  </a:cubicBezTo>
                  <a:cubicBezTo>
                    <a:pt x="15872" y="9628"/>
                    <a:pt x="17368" y="6440"/>
                    <a:pt x="18409" y="4034"/>
                  </a:cubicBezTo>
                  <a:cubicBezTo>
                    <a:pt x="19449" y="1627"/>
                    <a:pt x="20165" y="1"/>
                    <a:pt x="200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4"/>
            <p:cNvSpPr/>
            <p:nvPr/>
          </p:nvSpPr>
          <p:spPr>
            <a:xfrm>
              <a:off x="5789210" y="2292406"/>
              <a:ext cx="1367859" cy="101365"/>
            </a:xfrm>
            <a:custGeom>
              <a:avLst/>
              <a:gdLst/>
              <a:ahLst/>
              <a:cxnLst/>
              <a:rect l="l" t="t" r="r" b="b"/>
              <a:pathLst>
                <a:path w="56852" h="4213" extrusionOk="0">
                  <a:moveTo>
                    <a:pt x="4424" y="0"/>
                  </a:moveTo>
                  <a:cubicBezTo>
                    <a:pt x="3318" y="0"/>
                    <a:pt x="2148" y="65"/>
                    <a:pt x="1042" y="130"/>
                  </a:cubicBezTo>
                  <a:lnTo>
                    <a:pt x="1" y="456"/>
                  </a:lnTo>
                  <a:cubicBezTo>
                    <a:pt x="1" y="456"/>
                    <a:pt x="1727" y="351"/>
                    <a:pt x="4306" y="351"/>
                  </a:cubicBezTo>
                  <a:cubicBezTo>
                    <a:pt x="9065" y="351"/>
                    <a:pt x="16729" y="707"/>
                    <a:pt x="21792" y="2732"/>
                  </a:cubicBezTo>
                  <a:lnTo>
                    <a:pt x="23483" y="2732"/>
                  </a:lnTo>
                  <a:cubicBezTo>
                    <a:pt x="24393" y="2732"/>
                    <a:pt x="25759" y="2862"/>
                    <a:pt x="27386" y="2927"/>
                  </a:cubicBezTo>
                  <a:cubicBezTo>
                    <a:pt x="30638" y="3188"/>
                    <a:pt x="34996" y="3643"/>
                    <a:pt x="39419" y="3968"/>
                  </a:cubicBezTo>
                  <a:cubicBezTo>
                    <a:pt x="41403" y="4131"/>
                    <a:pt x="43420" y="4212"/>
                    <a:pt x="45444" y="4212"/>
                  </a:cubicBezTo>
                  <a:cubicBezTo>
                    <a:pt x="47469" y="4212"/>
                    <a:pt x="49501" y="4131"/>
                    <a:pt x="51518" y="3968"/>
                  </a:cubicBezTo>
                  <a:cubicBezTo>
                    <a:pt x="52299" y="3838"/>
                    <a:pt x="53079" y="3773"/>
                    <a:pt x="53730" y="3643"/>
                  </a:cubicBezTo>
                  <a:cubicBezTo>
                    <a:pt x="54315" y="3578"/>
                    <a:pt x="54900" y="3448"/>
                    <a:pt x="55421" y="3318"/>
                  </a:cubicBezTo>
                  <a:cubicBezTo>
                    <a:pt x="55941" y="3188"/>
                    <a:pt x="56396" y="3057"/>
                    <a:pt x="56852" y="2862"/>
                  </a:cubicBezTo>
                  <a:cubicBezTo>
                    <a:pt x="56852" y="2829"/>
                    <a:pt x="56788" y="2814"/>
                    <a:pt x="56666" y="2814"/>
                  </a:cubicBezTo>
                  <a:cubicBezTo>
                    <a:pt x="56079" y="2814"/>
                    <a:pt x="54145" y="3145"/>
                    <a:pt x="51453" y="3253"/>
                  </a:cubicBezTo>
                  <a:cubicBezTo>
                    <a:pt x="50957" y="3261"/>
                    <a:pt x="50460" y="3265"/>
                    <a:pt x="49962" y="3265"/>
                  </a:cubicBezTo>
                  <a:cubicBezTo>
                    <a:pt x="46478" y="3265"/>
                    <a:pt x="42956" y="3066"/>
                    <a:pt x="39484" y="2667"/>
                  </a:cubicBezTo>
                  <a:cubicBezTo>
                    <a:pt x="35191" y="2147"/>
                    <a:pt x="30833" y="1561"/>
                    <a:pt x="27516" y="1301"/>
                  </a:cubicBezTo>
                  <a:cubicBezTo>
                    <a:pt x="24263" y="976"/>
                    <a:pt x="22052" y="846"/>
                    <a:pt x="22052" y="846"/>
                  </a:cubicBezTo>
                  <a:lnTo>
                    <a:pt x="20556" y="846"/>
                  </a:lnTo>
                  <a:cubicBezTo>
                    <a:pt x="19580" y="846"/>
                    <a:pt x="18214" y="781"/>
                    <a:pt x="16588" y="651"/>
                  </a:cubicBezTo>
                  <a:cubicBezTo>
                    <a:pt x="13336" y="456"/>
                    <a:pt x="8912" y="0"/>
                    <a:pt x="442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4"/>
            <p:cNvSpPr/>
            <p:nvPr/>
          </p:nvSpPr>
          <p:spPr>
            <a:xfrm>
              <a:off x="6991119" y="2344037"/>
              <a:ext cx="255132" cy="848283"/>
            </a:xfrm>
            <a:custGeom>
              <a:avLst/>
              <a:gdLst/>
              <a:ahLst/>
              <a:cxnLst/>
              <a:rect l="l" t="t" r="r" b="b"/>
              <a:pathLst>
                <a:path w="10604" h="35257" extrusionOk="0">
                  <a:moveTo>
                    <a:pt x="10473" y="1"/>
                  </a:moveTo>
                  <a:cubicBezTo>
                    <a:pt x="10213" y="1"/>
                    <a:pt x="9368" y="5985"/>
                    <a:pt x="8002" y="11839"/>
                  </a:cubicBezTo>
                  <a:cubicBezTo>
                    <a:pt x="7286" y="14766"/>
                    <a:pt x="6505" y="17628"/>
                    <a:pt x="5855" y="19775"/>
                  </a:cubicBezTo>
                  <a:cubicBezTo>
                    <a:pt x="5530" y="20881"/>
                    <a:pt x="5205" y="21726"/>
                    <a:pt x="5009" y="22377"/>
                  </a:cubicBezTo>
                  <a:cubicBezTo>
                    <a:pt x="4879" y="22962"/>
                    <a:pt x="4684" y="23353"/>
                    <a:pt x="4684" y="23353"/>
                  </a:cubicBezTo>
                  <a:cubicBezTo>
                    <a:pt x="4684" y="23353"/>
                    <a:pt x="4619" y="23678"/>
                    <a:pt x="4359" y="24328"/>
                  </a:cubicBezTo>
                  <a:cubicBezTo>
                    <a:pt x="4164" y="24979"/>
                    <a:pt x="3904" y="25824"/>
                    <a:pt x="3513" y="26865"/>
                  </a:cubicBezTo>
                  <a:cubicBezTo>
                    <a:pt x="2538" y="29467"/>
                    <a:pt x="1432" y="32004"/>
                    <a:pt x="131" y="34410"/>
                  </a:cubicBezTo>
                  <a:cubicBezTo>
                    <a:pt x="131" y="34541"/>
                    <a:pt x="66" y="34606"/>
                    <a:pt x="1" y="34736"/>
                  </a:cubicBezTo>
                  <a:cubicBezTo>
                    <a:pt x="66" y="35061"/>
                    <a:pt x="131" y="35256"/>
                    <a:pt x="131" y="35256"/>
                  </a:cubicBezTo>
                  <a:cubicBezTo>
                    <a:pt x="1237" y="34020"/>
                    <a:pt x="2212" y="32784"/>
                    <a:pt x="3188" y="31548"/>
                  </a:cubicBezTo>
                  <a:cubicBezTo>
                    <a:pt x="3904" y="30117"/>
                    <a:pt x="4554" y="28686"/>
                    <a:pt x="5074" y="27515"/>
                  </a:cubicBezTo>
                  <a:cubicBezTo>
                    <a:pt x="5465" y="26475"/>
                    <a:pt x="5790" y="25564"/>
                    <a:pt x="6050" y="24914"/>
                  </a:cubicBezTo>
                  <a:cubicBezTo>
                    <a:pt x="6310" y="24263"/>
                    <a:pt x="6440" y="23938"/>
                    <a:pt x="6440" y="23938"/>
                  </a:cubicBezTo>
                  <a:cubicBezTo>
                    <a:pt x="6440" y="23938"/>
                    <a:pt x="6505" y="23548"/>
                    <a:pt x="6701" y="22897"/>
                  </a:cubicBezTo>
                  <a:cubicBezTo>
                    <a:pt x="6896" y="22247"/>
                    <a:pt x="7221" y="21401"/>
                    <a:pt x="7481" y="20230"/>
                  </a:cubicBezTo>
                  <a:cubicBezTo>
                    <a:pt x="8067" y="18019"/>
                    <a:pt x="8717" y="15092"/>
                    <a:pt x="9302" y="12099"/>
                  </a:cubicBezTo>
                  <a:cubicBezTo>
                    <a:pt x="9823" y="9107"/>
                    <a:pt x="10148" y="6050"/>
                    <a:pt x="10343" y="3773"/>
                  </a:cubicBezTo>
                  <a:cubicBezTo>
                    <a:pt x="10538" y="1497"/>
                    <a:pt x="10603" y="1"/>
                    <a:pt x="1047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4"/>
            <p:cNvSpPr/>
            <p:nvPr/>
          </p:nvSpPr>
          <p:spPr>
            <a:xfrm>
              <a:off x="5163234" y="3168720"/>
              <a:ext cx="547774" cy="605759"/>
            </a:xfrm>
            <a:custGeom>
              <a:avLst/>
              <a:gdLst/>
              <a:ahLst/>
              <a:cxnLst/>
              <a:rect l="l" t="t" r="r" b="b"/>
              <a:pathLst>
                <a:path w="22767" h="25177" extrusionOk="0">
                  <a:moveTo>
                    <a:pt x="22625" y="1"/>
                  </a:moveTo>
                  <a:cubicBezTo>
                    <a:pt x="22454" y="1"/>
                    <a:pt x="21428" y="1220"/>
                    <a:pt x="19970" y="2995"/>
                  </a:cubicBezTo>
                  <a:cubicBezTo>
                    <a:pt x="19189" y="3971"/>
                    <a:pt x="18213" y="4947"/>
                    <a:pt x="17238" y="6053"/>
                  </a:cubicBezTo>
                  <a:lnTo>
                    <a:pt x="15677" y="7744"/>
                  </a:lnTo>
                  <a:cubicBezTo>
                    <a:pt x="15156" y="8329"/>
                    <a:pt x="14571" y="8915"/>
                    <a:pt x="13985" y="9435"/>
                  </a:cubicBezTo>
                  <a:cubicBezTo>
                    <a:pt x="11774" y="11777"/>
                    <a:pt x="9432" y="13923"/>
                    <a:pt x="7741" y="15615"/>
                  </a:cubicBezTo>
                  <a:cubicBezTo>
                    <a:pt x="5985" y="17241"/>
                    <a:pt x="4814" y="18346"/>
                    <a:pt x="4814" y="18346"/>
                  </a:cubicBezTo>
                  <a:lnTo>
                    <a:pt x="1887" y="21209"/>
                  </a:lnTo>
                  <a:cubicBezTo>
                    <a:pt x="1301" y="21794"/>
                    <a:pt x="651" y="22444"/>
                    <a:pt x="0" y="23160"/>
                  </a:cubicBezTo>
                  <a:cubicBezTo>
                    <a:pt x="65" y="23810"/>
                    <a:pt x="130" y="24461"/>
                    <a:pt x="65" y="25176"/>
                  </a:cubicBezTo>
                  <a:cubicBezTo>
                    <a:pt x="1171" y="24201"/>
                    <a:pt x="2212" y="23225"/>
                    <a:pt x="3058" y="22444"/>
                  </a:cubicBezTo>
                  <a:lnTo>
                    <a:pt x="5985" y="19647"/>
                  </a:lnTo>
                  <a:cubicBezTo>
                    <a:pt x="5985" y="19647"/>
                    <a:pt x="7090" y="18477"/>
                    <a:pt x="8782" y="16785"/>
                  </a:cubicBezTo>
                  <a:cubicBezTo>
                    <a:pt x="10473" y="15094"/>
                    <a:pt x="12749" y="12752"/>
                    <a:pt x="14896" y="10281"/>
                  </a:cubicBezTo>
                  <a:cubicBezTo>
                    <a:pt x="15416" y="9695"/>
                    <a:pt x="16002" y="9110"/>
                    <a:pt x="16522" y="8524"/>
                  </a:cubicBezTo>
                  <a:lnTo>
                    <a:pt x="18018" y="6703"/>
                  </a:lnTo>
                  <a:cubicBezTo>
                    <a:pt x="18929" y="5532"/>
                    <a:pt x="19840" y="4427"/>
                    <a:pt x="20490" y="3451"/>
                  </a:cubicBezTo>
                  <a:cubicBezTo>
                    <a:pt x="21856" y="1434"/>
                    <a:pt x="22767" y="133"/>
                    <a:pt x="22637" y="3"/>
                  </a:cubicBezTo>
                  <a:cubicBezTo>
                    <a:pt x="22633" y="2"/>
                    <a:pt x="22629" y="1"/>
                    <a:pt x="2262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4"/>
            <p:cNvSpPr/>
            <p:nvPr/>
          </p:nvSpPr>
          <p:spPr>
            <a:xfrm>
              <a:off x="4621754" y="2952812"/>
              <a:ext cx="859207" cy="274693"/>
            </a:xfrm>
            <a:custGeom>
              <a:avLst/>
              <a:gdLst/>
              <a:ahLst/>
              <a:cxnLst/>
              <a:rect l="l" t="t" r="r" b="b"/>
              <a:pathLst>
                <a:path w="35711" h="11417" extrusionOk="0">
                  <a:moveTo>
                    <a:pt x="0" y="1"/>
                  </a:moveTo>
                  <a:cubicBezTo>
                    <a:pt x="1236" y="586"/>
                    <a:pt x="2342" y="1432"/>
                    <a:pt x="3253" y="2408"/>
                  </a:cubicBezTo>
                  <a:cubicBezTo>
                    <a:pt x="4814" y="3318"/>
                    <a:pt x="6310" y="4164"/>
                    <a:pt x="7611" y="4879"/>
                  </a:cubicBezTo>
                  <a:cubicBezTo>
                    <a:pt x="8651" y="5400"/>
                    <a:pt x="9562" y="5855"/>
                    <a:pt x="10147" y="6180"/>
                  </a:cubicBezTo>
                  <a:lnTo>
                    <a:pt x="11123" y="6636"/>
                  </a:lnTo>
                  <a:lnTo>
                    <a:pt x="12164" y="7091"/>
                  </a:lnTo>
                  <a:cubicBezTo>
                    <a:pt x="12814" y="7351"/>
                    <a:pt x="13660" y="7741"/>
                    <a:pt x="14831" y="8132"/>
                  </a:cubicBezTo>
                  <a:cubicBezTo>
                    <a:pt x="17498" y="9172"/>
                    <a:pt x="20295" y="10018"/>
                    <a:pt x="23157" y="10669"/>
                  </a:cubicBezTo>
                  <a:cubicBezTo>
                    <a:pt x="25535" y="11155"/>
                    <a:pt x="27958" y="11417"/>
                    <a:pt x="30389" y="11417"/>
                  </a:cubicBezTo>
                  <a:cubicBezTo>
                    <a:pt x="30883" y="11417"/>
                    <a:pt x="31378" y="11406"/>
                    <a:pt x="31873" y="11384"/>
                  </a:cubicBezTo>
                  <a:lnTo>
                    <a:pt x="32654" y="11384"/>
                  </a:lnTo>
                  <a:lnTo>
                    <a:pt x="33434" y="11319"/>
                  </a:lnTo>
                  <a:lnTo>
                    <a:pt x="34670" y="11124"/>
                  </a:lnTo>
                  <a:cubicBezTo>
                    <a:pt x="35321" y="10994"/>
                    <a:pt x="35711" y="10929"/>
                    <a:pt x="35711" y="10864"/>
                  </a:cubicBezTo>
                  <a:cubicBezTo>
                    <a:pt x="35386" y="10734"/>
                    <a:pt x="34995" y="10734"/>
                    <a:pt x="34605" y="10734"/>
                  </a:cubicBezTo>
                  <a:lnTo>
                    <a:pt x="32654" y="10734"/>
                  </a:lnTo>
                  <a:lnTo>
                    <a:pt x="31808" y="10669"/>
                  </a:lnTo>
                  <a:cubicBezTo>
                    <a:pt x="29011" y="10538"/>
                    <a:pt x="26214" y="10083"/>
                    <a:pt x="23417" y="9368"/>
                  </a:cubicBezTo>
                  <a:cubicBezTo>
                    <a:pt x="20685" y="8652"/>
                    <a:pt x="18018" y="7741"/>
                    <a:pt x="15416" y="6571"/>
                  </a:cubicBezTo>
                  <a:cubicBezTo>
                    <a:pt x="14310" y="6180"/>
                    <a:pt x="13465" y="5725"/>
                    <a:pt x="12814" y="5465"/>
                  </a:cubicBezTo>
                  <a:lnTo>
                    <a:pt x="11904" y="5009"/>
                  </a:lnTo>
                  <a:lnTo>
                    <a:pt x="10863" y="4554"/>
                  </a:lnTo>
                  <a:cubicBezTo>
                    <a:pt x="10278" y="4294"/>
                    <a:pt x="9367" y="3904"/>
                    <a:pt x="8326" y="3383"/>
                  </a:cubicBezTo>
                  <a:cubicBezTo>
                    <a:pt x="6570" y="2538"/>
                    <a:pt x="4293" y="1367"/>
                    <a:pt x="2017" y="1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4"/>
            <p:cNvSpPr/>
            <p:nvPr/>
          </p:nvSpPr>
          <p:spPr>
            <a:xfrm>
              <a:off x="5055255" y="2625748"/>
              <a:ext cx="1291156" cy="274308"/>
            </a:xfrm>
            <a:custGeom>
              <a:avLst/>
              <a:gdLst/>
              <a:ahLst/>
              <a:cxnLst/>
              <a:rect l="l" t="t" r="r" b="b"/>
              <a:pathLst>
                <a:path w="53664" h="11401" extrusionOk="0">
                  <a:moveTo>
                    <a:pt x="0" y="0"/>
                  </a:moveTo>
                  <a:cubicBezTo>
                    <a:pt x="2017" y="716"/>
                    <a:pt x="4944" y="1821"/>
                    <a:pt x="7936" y="3122"/>
                  </a:cubicBezTo>
                  <a:cubicBezTo>
                    <a:pt x="10538" y="3708"/>
                    <a:pt x="12944" y="4163"/>
                    <a:pt x="14961" y="4553"/>
                  </a:cubicBezTo>
                  <a:cubicBezTo>
                    <a:pt x="16522" y="4814"/>
                    <a:pt x="17823" y="5139"/>
                    <a:pt x="18734" y="5334"/>
                  </a:cubicBezTo>
                  <a:cubicBezTo>
                    <a:pt x="19644" y="5594"/>
                    <a:pt x="20165" y="5724"/>
                    <a:pt x="20165" y="5724"/>
                  </a:cubicBezTo>
                  <a:cubicBezTo>
                    <a:pt x="20165" y="5724"/>
                    <a:pt x="22181" y="6180"/>
                    <a:pt x="25238" y="7025"/>
                  </a:cubicBezTo>
                  <a:cubicBezTo>
                    <a:pt x="28360" y="7871"/>
                    <a:pt x="32458" y="9107"/>
                    <a:pt x="36621" y="10017"/>
                  </a:cubicBezTo>
                  <a:cubicBezTo>
                    <a:pt x="38768" y="10473"/>
                    <a:pt x="40849" y="10798"/>
                    <a:pt x="42866" y="11123"/>
                  </a:cubicBezTo>
                  <a:cubicBezTo>
                    <a:pt x="44365" y="11284"/>
                    <a:pt x="45863" y="11400"/>
                    <a:pt x="47398" y="11400"/>
                  </a:cubicBezTo>
                  <a:cubicBezTo>
                    <a:pt x="47729" y="11400"/>
                    <a:pt x="48061" y="11395"/>
                    <a:pt x="48395" y="11383"/>
                  </a:cubicBezTo>
                  <a:lnTo>
                    <a:pt x="49566" y="11383"/>
                  </a:lnTo>
                  <a:cubicBezTo>
                    <a:pt x="49891" y="11383"/>
                    <a:pt x="50281" y="11318"/>
                    <a:pt x="50606" y="11318"/>
                  </a:cubicBezTo>
                  <a:cubicBezTo>
                    <a:pt x="51127" y="11253"/>
                    <a:pt x="51712" y="11123"/>
                    <a:pt x="52233" y="10993"/>
                  </a:cubicBezTo>
                  <a:cubicBezTo>
                    <a:pt x="52753" y="10928"/>
                    <a:pt x="53208" y="10798"/>
                    <a:pt x="53664" y="10603"/>
                  </a:cubicBezTo>
                  <a:cubicBezTo>
                    <a:pt x="53664" y="10567"/>
                    <a:pt x="53593" y="10553"/>
                    <a:pt x="53459" y="10553"/>
                  </a:cubicBezTo>
                  <a:cubicBezTo>
                    <a:pt x="52949" y="10553"/>
                    <a:pt x="51517" y="10757"/>
                    <a:pt x="49548" y="10757"/>
                  </a:cubicBezTo>
                  <a:cubicBezTo>
                    <a:pt x="49181" y="10757"/>
                    <a:pt x="48796" y="10750"/>
                    <a:pt x="48395" y="10733"/>
                  </a:cubicBezTo>
                  <a:cubicBezTo>
                    <a:pt x="46574" y="10668"/>
                    <a:pt x="44817" y="10473"/>
                    <a:pt x="42996" y="10147"/>
                  </a:cubicBezTo>
                  <a:cubicBezTo>
                    <a:pt x="41045" y="9757"/>
                    <a:pt x="38963" y="9302"/>
                    <a:pt x="36947" y="8781"/>
                  </a:cubicBezTo>
                  <a:cubicBezTo>
                    <a:pt x="32849" y="7741"/>
                    <a:pt x="28816" y="6375"/>
                    <a:pt x="25694" y="5464"/>
                  </a:cubicBezTo>
                  <a:cubicBezTo>
                    <a:pt x="22636" y="4553"/>
                    <a:pt x="20555" y="3968"/>
                    <a:pt x="20555" y="3968"/>
                  </a:cubicBezTo>
                  <a:cubicBezTo>
                    <a:pt x="20555" y="3968"/>
                    <a:pt x="20034" y="3838"/>
                    <a:pt x="19124" y="3643"/>
                  </a:cubicBezTo>
                  <a:cubicBezTo>
                    <a:pt x="18213" y="3448"/>
                    <a:pt x="16847" y="3187"/>
                    <a:pt x="15286" y="2927"/>
                  </a:cubicBezTo>
                  <a:cubicBezTo>
                    <a:pt x="12099" y="2342"/>
                    <a:pt x="7871" y="1756"/>
                    <a:pt x="3708" y="911"/>
                  </a:cubicBezTo>
                  <a:cubicBezTo>
                    <a:pt x="2407" y="651"/>
                    <a:pt x="1236" y="32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4"/>
            <p:cNvSpPr/>
            <p:nvPr/>
          </p:nvSpPr>
          <p:spPr>
            <a:xfrm>
              <a:off x="5941024" y="2608738"/>
              <a:ext cx="455456" cy="95879"/>
            </a:xfrm>
            <a:custGeom>
              <a:avLst/>
              <a:gdLst/>
              <a:ahLst/>
              <a:cxnLst/>
              <a:rect l="l" t="t" r="r" b="b"/>
              <a:pathLst>
                <a:path w="18930" h="3985" extrusionOk="0">
                  <a:moveTo>
                    <a:pt x="4650" y="62"/>
                  </a:moveTo>
                  <a:cubicBezTo>
                    <a:pt x="4217" y="62"/>
                    <a:pt x="3744" y="102"/>
                    <a:pt x="3253" y="187"/>
                  </a:cubicBezTo>
                  <a:cubicBezTo>
                    <a:pt x="1366" y="577"/>
                    <a:pt x="1" y="1423"/>
                    <a:pt x="131" y="2203"/>
                  </a:cubicBezTo>
                  <a:lnTo>
                    <a:pt x="66" y="2203"/>
                  </a:lnTo>
                  <a:cubicBezTo>
                    <a:pt x="210" y="2781"/>
                    <a:pt x="1138" y="3109"/>
                    <a:pt x="2374" y="3109"/>
                  </a:cubicBezTo>
                  <a:cubicBezTo>
                    <a:pt x="2809" y="3109"/>
                    <a:pt x="3282" y="3068"/>
                    <a:pt x="3773" y="2984"/>
                  </a:cubicBezTo>
                  <a:cubicBezTo>
                    <a:pt x="5660" y="2594"/>
                    <a:pt x="7026" y="1748"/>
                    <a:pt x="6895" y="967"/>
                  </a:cubicBezTo>
                  <a:cubicBezTo>
                    <a:pt x="6799" y="390"/>
                    <a:pt x="5884" y="62"/>
                    <a:pt x="4650" y="62"/>
                  </a:cubicBezTo>
                  <a:close/>
                  <a:moveTo>
                    <a:pt x="12862" y="0"/>
                  </a:moveTo>
                  <a:cubicBezTo>
                    <a:pt x="11020" y="0"/>
                    <a:pt x="9665" y="538"/>
                    <a:pt x="9562" y="1358"/>
                  </a:cubicBezTo>
                  <a:cubicBezTo>
                    <a:pt x="9432" y="2398"/>
                    <a:pt x="11384" y="3504"/>
                    <a:pt x="13920" y="3894"/>
                  </a:cubicBezTo>
                  <a:cubicBezTo>
                    <a:pt x="14396" y="3955"/>
                    <a:pt x="14860" y="3984"/>
                    <a:pt x="15300" y="3984"/>
                  </a:cubicBezTo>
                  <a:cubicBezTo>
                    <a:pt x="17213" y="3984"/>
                    <a:pt x="18693" y="3439"/>
                    <a:pt x="18799" y="2594"/>
                  </a:cubicBezTo>
                  <a:cubicBezTo>
                    <a:pt x="18929" y="1553"/>
                    <a:pt x="16978" y="447"/>
                    <a:pt x="14441" y="122"/>
                  </a:cubicBezTo>
                  <a:cubicBezTo>
                    <a:pt x="13889" y="39"/>
                    <a:pt x="13358" y="0"/>
                    <a:pt x="1286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4"/>
            <p:cNvSpPr/>
            <p:nvPr/>
          </p:nvSpPr>
          <p:spPr>
            <a:xfrm>
              <a:off x="4897185" y="3410758"/>
              <a:ext cx="413182" cy="107957"/>
            </a:xfrm>
            <a:custGeom>
              <a:avLst/>
              <a:gdLst/>
              <a:ahLst/>
              <a:cxnLst/>
              <a:rect l="l" t="t" r="r" b="b"/>
              <a:pathLst>
                <a:path w="17173" h="4487" extrusionOk="0">
                  <a:moveTo>
                    <a:pt x="3714" y="1"/>
                  </a:moveTo>
                  <a:cubicBezTo>
                    <a:pt x="3502" y="1"/>
                    <a:pt x="3283" y="9"/>
                    <a:pt x="3058" y="26"/>
                  </a:cubicBezTo>
                  <a:cubicBezTo>
                    <a:pt x="1301" y="221"/>
                    <a:pt x="0" y="871"/>
                    <a:pt x="65" y="1587"/>
                  </a:cubicBezTo>
                  <a:cubicBezTo>
                    <a:pt x="120" y="2190"/>
                    <a:pt x="1145" y="2608"/>
                    <a:pt x="2517" y="2608"/>
                  </a:cubicBezTo>
                  <a:cubicBezTo>
                    <a:pt x="2773" y="2608"/>
                    <a:pt x="3041" y="2593"/>
                    <a:pt x="3318" y="2562"/>
                  </a:cubicBezTo>
                  <a:cubicBezTo>
                    <a:pt x="5009" y="2432"/>
                    <a:pt x="6375" y="1717"/>
                    <a:pt x="6310" y="1001"/>
                  </a:cubicBezTo>
                  <a:cubicBezTo>
                    <a:pt x="6253" y="377"/>
                    <a:pt x="5158" y="1"/>
                    <a:pt x="3714" y="1"/>
                  </a:cubicBezTo>
                  <a:close/>
                  <a:moveTo>
                    <a:pt x="11083" y="623"/>
                  </a:moveTo>
                  <a:cubicBezTo>
                    <a:pt x="9748" y="623"/>
                    <a:pt x="8784" y="971"/>
                    <a:pt x="8652" y="1587"/>
                  </a:cubicBezTo>
                  <a:cubicBezTo>
                    <a:pt x="8456" y="2562"/>
                    <a:pt x="10148" y="3733"/>
                    <a:pt x="12424" y="4254"/>
                  </a:cubicBezTo>
                  <a:cubicBezTo>
                    <a:pt x="13120" y="4413"/>
                    <a:pt x="13792" y="4487"/>
                    <a:pt x="14397" y="4487"/>
                  </a:cubicBezTo>
                  <a:cubicBezTo>
                    <a:pt x="15770" y="4487"/>
                    <a:pt x="16797" y="4105"/>
                    <a:pt x="16978" y="3473"/>
                  </a:cubicBezTo>
                  <a:cubicBezTo>
                    <a:pt x="17173" y="2562"/>
                    <a:pt x="15481" y="1392"/>
                    <a:pt x="13205" y="871"/>
                  </a:cubicBezTo>
                  <a:cubicBezTo>
                    <a:pt x="12447" y="703"/>
                    <a:pt x="11722" y="623"/>
                    <a:pt x="11083" y="623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4"/>
            <p:cNvSpPr/>
            <p:nvPr/>
          </p:nvSpPr>
          <p:spPr>
            <a:xfrm>
              <a:off x="6180463" y="1347161"/>
              <a:ext cx="2081503" cy="483606"/>
            </a:xfrm>
            <a:custGeom>
              <a:avLst/>
              <a:gdLst/>
              <a:ahLst/>
              <a:cxnLst/>
              <a:rect l="l" t="t" r="r" b="b"/>
              <a:pathLst>
                <a:path w="86513" h="20100" extrusionOk="0">
                  <a:moveTo>
                    <a:pt x="196" y="19839"/>
                  </a:moveTo>
                  <a:cubicBezTo>
                    <a:pt x="1" y="19709"/>
                    <a:pt x="1887" y="17498"/>
                    <a:pt x="5530" y="15156"/>
                  </a:cubicBezTo>
                  <a:cubicBezTo>
                    <a:pt x="5985" y="14831"/>
                    <a:pt x="6440" y="14506"/>
                    <a:pt x="6896" y="14245"/>
                  </a:cubicBezTo>
                  <a:lnTo>
                    <a:pt x="8457" y="13335"/>
                  </a:lnTo>
                  <a:cubicBezTo>
                    <a:pt x="9497" y="12684"/>
                    <a:pt x="10668" y="12164"/>
                    <a:pt x="11904" y="11578"/>
                  </a:cubicBezTo>
                  <a:cubicBezTo>
                    <a:pt x="14441" y="10408"/>
                    <a:pt x="17043" y="9367"/>
                    <a:pt x="19710" y="8456"/>
                  </a:cubicBezTo>
                  <a:cubicBezTo>
                    <a:pt x="24653" y="6830"/>
                    <a:pt x="29662" y="5464"/>
                    <a:pt x="34801" y="4358"/>
                  </a:cubicBezTo>
                  <a:cubicBezTo>
                    <a:pt x="38964" y="3513"/>
                    <a:pt x="41761" y="3057"/>
                    <a:pt x="41761" y="3057"/>
                  </a:cubicBezTo>
                  <a:lnTo>
                    <a:pt x="48721" y="2147"/>
                  </a:lnTo>
                  <a:cubicBezTo>
                    <a:pt x="52884" y="1561"/>
                    <a:pt x="58478" y="846"/>
                    <a:pt x="64072" y="455"/>
                  </a:cubicBezTo>
                  <a:cubicBezTo>
                    <a:pt x="69275" y="0"/>
                    <a:pt x="74479" y="130"/>
                    <a:pt x="79683" y="781"/>
                  </a:cubicBezTo>
                  <a:cubicBezTo>
                    <a:pt x="83911" y="1431"/>
                    <a:pt x="86513" y="2537"/>
                    <a:pt x="86448" y="2732"/>
                  </a:cubicBezTo>
                  <a:cubicBezTo>
                    <a:pt x="86383" y="2992"/>
                    <a:pt x="83651" y="2407"/>
                    <a:pt x="79488" y="2212"/>
                  </a:cubicBezTo>
                  <a:cubicBezTo>
                    <a:pt x="74414" y="2017"/>
                    <a:pt x="69340" y="2277"/>
                    <a:pt x="64332" y="3057"/>
                  </a:cubicBezTo>
                  <a:cubicBezTo>
                    <a:pt x="58803" y="3708"/>
                    <a:pt x="53339" y="4749"/>
                    <a:pt x="49176" y="5464"/>
                  </a:cubicBezTo>
                  <a:lnTo>
                    <a:pt x="42346" y="6635"/>
                  </a:lnTo>
                  <a:cubicBezTo>
                    <a:pt x="42346" y="6635"/>
                    <a:pt x="39549" y="7025"/>
                    <a:pt x="35386" y="7741"/>
                  </a:cubicBezTo>
                  <a:cubicBezTo>
                    <a:pt x="30377" y="8521"/>
                    <a:pt x="25369" y="9562"/>
                    <a:pt x="20425" y="10928"/>
                  </a:cubicBezTo>
                  <a:cubicBezTo>
                    <a:pt x="17758" y="11643"/>
                    <a:pt x="15157" y="12554"/>
                    <a:pt x="12685" y="13465"/>
                  </a:cubicBezTo>
                  <a:cubicBezTo>
                    <a:pt x="11514" y="13920"/>
                    <a:pt x="10278" y="14375"/>
                    <a:pt x="9237" y="14896"/>
                  </a:cubicBezTo>
                  <a:lnTo>
                    <a:pt x="7676" y="15611"/>
                  </a:lnTo>
                  <a:cubicBezTo>
                    <a:pt x="7156" y="15871"/>
                    <a:pt x="6700" y="16132"/>
                    <a:pt x="6245" y="16327"/>
                  </a:cubicBezTo>
                  <a:cubicBezTo>
                    <a:pt x="2537" y="18278"/>
                    <a:pt x="391" y="20100"/>
                    <a:pt x="196" y="198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4"/>
            <p:cNvSpPr/>
            <p:nvPr/>
          </p:nvSpPr>
          <p:spPr>
            <a:xfrm>
              <a:off x="4764161" y="1077985"/>
              <a:ext cx="3738852" cy="2504045"/>
            </a:xfrm>
            <a:custGeom>
              <a:avLst/>
              <a:gdLst/>
              <a:ahLst/>
              <a:cxnLst/>
              <a:rect l="l" t="t" r="r" b="b"/>
              <a:pathLst>
                <a:path w="155397" h="104075" extrusionOk="0">
                  <a:moveTo>
                    <a:pt x="4098" y="95944"/>
                  </a:moveTo>
                  <a:cubicBezTo>
                    <a:pt x="5399" y="95749"/>
                    <a:pt x="6960" y="95554"/>
                    <a:pt x="8717" y="95228"/>
                  </a:cubicBezTo>
                  <a:cubicBezTo>
                    <a:pt x="10473" y="94903"/>
                    <a:pt x="12489" y="94383"/>
                    <a:pt x="14571" y="93862"/>
                  </a:cubicBezTo>
                  <a:cubicBezTo>
                    <a:pt x="16717" y="93342"/>
                    <a:pt x="19059" y="92887"/>
                    <a:pt x="21531" y="92366"/>
                  </a:cubicBezTo>
                  <a:lnTo>
                    <a:pt x="25369" y="91521"/>
                  </a:lnTo>
                  <a:lnTo>
                    <a:pt x="27320" y="91130"/>
                  </a:lnTo>
                  <a:lnTo>
                    <a:pt x="29271" y="90545"/>
                  </a:lnTo>
                  <a:lnTo>
                    <a:pt x="37532" y="88333"/>
                  </a:lnTo>
                  <a:cubicBezTo>
                    <a:pt x="40329" y="87488"/>
                    <a:pt x="43126" y="86512"/>
                    <a:pt x="45923" y="85536"/>
                  </a:cubicBezTo>
                  <a:cubicBezTo>
                    <a:pt x="56201" y="82024"/>
                    <a:pt x="66153" y="77731"/>
                    <a:pt x="75715" y="72527"/>
                  </a:cubicBezTo>
                  <a:cubicBezTo>
                    <a:pt x="77666" y="71486"/>
                    <a:pt x="79487" y="70576"/>
                    <a:pt x="81049" y="69665"/>
                  </a:cubicBezTo>
                  <a:lnTo>
                    <a:pt x="85016" y="67258"/>
                  </a:lnTo>
                  <a:lnTo>
                    <a:pt x="88529" y="65112"/>
                  </a:lnTo>
                  <a:lnTo>
                    <a:pt x="89375" y="64526"/>
                  </a:lnTo>
                  <a:lnTo>
                    <a:pt x="90480" y="63811"/>
                  </a:lnTo>
                  <a:cubicBezTo>
                    <a:pt x="90871" y="63551"/>
                    <a:pt x="91326" y="63160"/>
                    <a:pt x="91846" y="62835"/>
                  </a:cubicBezTo>
                  <a:cubicBezTo>
                    <a:pt x="93928" y="61274"/>
                    <a:pt x="96985" y="59127"/>
                    <a:pt x="100498" y="56461"/>
                  </a:cubicBezTo>
                  <a:cubicBezTo>
                    <a:pt x="107262" y="50867"/>
                    <a:pt x="116499" y="43711"/>
                    <a:pt x="125345" y="35971"/>
                  </a:cubicBezTo>
                  <a:cubicBezTo>
                    <a:pt x="129769" y="32133"/>
                    <a:pt x="134062" y="28100"/>
                    <a:pt x="137899" y="24132"/>
                  </a:cubicBezTo>
                  <a:cubicBezTo>
                    <a:pt x="138615" y="23352"/>
                    <a:pt x="139330" y="22636"/>
                    <a:pt x="139981" y="21921"/>
                  </a:cubicBezTo>
                  <a:cubicBezTo>
                    <a:pt x="139851" y="22376"/>
                    <a:pt x="139721" y="22831"/>
                    <a:pt x="139591" y="23352"/>
                  </a:cubicBezTo>
                  <a:cubicBezTo>
                    <a:pt x="139330" y="24523"/>
                    <a:pt x="139005" y="26344"/>
                    <a:pt x="138485" y="28425"/>
                  </a:cubicBezTo>
                  <a:cubicBezTo>
                    <a:pt x="137639" y="32588"/>
                    <a:pt x="136078" y="38182"/>
                    <a:pt x="134387" y="43581"/>
                  </a:cubicBezTo>
                  <a:cubicBezTo>
                    <a:pt x="133932" y="44947"/>
                    <a:pt x="133476" y="46313"/>
                    <a:pt x="133021" y="47679"/>
                  </a:cubicBezTo>
                  <a:cubicBezTo>
                    <a:pt x="132631" y="48980"/>
                    <a:pt x="132110" y="50281"/>
                    <a:pt x="131655" y="51517"/>
                  </a:cubicBezTo>
                  <a:cubicBezTo>
                    <a:pt x="130744" y="54054"/>
                    <a:pt x="129769" y="56395"/>
                    <a:pt x="128988" y="58347"/>
                  </a:cubicBezTo>
                  <a:cubicBezTo>
                    <a:pt x="128207" y="60363"/>
                    <a:pt x="127427" y="61989"/>
                    <a:pt x="126972" y="63095"/>
                  </a:cubicBezTo>
                  <a:lnTo>
                    <a:pt x="126191" y="64917"/>
                  </a:lnTo>
                  <a:cubicBezTo>
                    <a:pt x="126191" y="64917"/>
                    <a:pt x="125085" y="67584"/>
                    <a:pt x="123329" y="71486"/>
                  </a:cubicBezTo>
                  <a:cubicBezTo>
                    <a:pt x="122874" y="72462"/>
                    <a:pt x="122353" y="73503"/>
                    <a:pt x="121833" y="74609"/>
                  </a:cubicBezTo>
                  <a:cubicBezTo>
                    <a:pt x="121573" y="75194"/>
                    <a:pt x="121247" y="75714"/>
                    <a:pt x="120987" y="76300"/>
                  </a:cubicBezTo>
                  <a:lnTo>
                    <a:pt x="120142" y="77991"/>
                  </a:lnTo>
                  <a:cubicBezTo>
                    <a:pt x="119491" y="79227"/>
                    <a:pt x="118841" y="80463"/>
                    <a:pt x="118190" y="81699"/>
                  </a:cubicBezTo>
                  <a:cubicBezTo>
                    <a:pt x="117540" y="82934"/>
                    <a:pt x="116759" y="84105"/>
                    <a:pt x="116044" y="85406"/>
                  </a:cubicBezTo>
                  <a:cubicBezTo>
                    <a:pt x="113377" y="89960"/>
                    <a:pt x="110385" y="94318"/>
                    <a:pt x="107132" y="98416"/>
                  </a:cubicBezTo>
                  <a:cubicBezTo>
                    <a:pt x="105831" y="100107"/>
                    <a:pt x="104595" y="101408"/>
                    <a:pt x="103750" y="102383"/>
                  </a:cubicBezTo>
                  <a:cubicBezTo>
                    <a:pt x="102969" y="103359"/>
                    <a:pt x="102514" y="103945"/>
                    <a:pt x="102579" y="104010"/>
                  </a:cubicBezTo>
                  <a:cubicBezTo>
                    <a:pt x="102644" y="104075"/>
                    <a:pt x="103295" y="103684"/>
                    <a:pt x="104270" y="102904"/>
                  </a:cubicBezTo>
                  <a:cubicBezTo>
                    <a:pt x="105636" y="101798"/>
                    <a:pt x="106937" y="100562"/>
                    <a:pt x="108173" y="99326"/>
                  </a:cubicBezTo>
                  <a:cubicBezTo>
                    <a:pt x="111881" y="95423"/>
                    <a:pt x="115263" y="91260"/>
                    <a:pt x="118190" y="86772"/>
                  </a:cubicBezTo>
                  <a:lnTo>
                    <a:pt x="120597" y="83130"/>
                  </a:lnTo>
                  <a:cubicBezTo>
                    <a:pt x="121312" y="81894"/>
                    <a:pt x="122028" y="80658"/>
                    <a:pt x="122743" y="79487"/>
                  </a:cubicBezTo>
                  <a:lnTo>
                    <a:pt x="123719" y="77731"/>
                  </a:lnTo>
                  <a:lnTo>
                    <a:pt x="124630" y="76040"/>
                  </a:lnTo>
                  <a:cubicBezTo>
                    <a:pt x="125280" y="74934"/>
                    <a:pt x="125801" y="73828"/>
                    <a:pt x="126256" y="72852"/>
                  </a:cubicBezTo>
                  <a:cubicBezTo>
                    <a:pt x="128207" y="68949"/>
                    <a:pt x="129443" y="66283"/>
                    <a:pt x="129443" y="66283"/>
                  </a:cubicBezTo>
                  <a:lnTo>
                    <a:pt x="130159" y="64461"/>
                  </a:lnTo>
                  <a:cubicBezTo>
                    <a:pt x="130614" y="63225"/>
                    <a:pt x="131330" y="61599"/>
                    <a:pt x="132045" y="59518"/>
                  </a:cubicBezTo>
                  <a:cubicBezTo>
                    <a:pt x="132761" y="57436"/>
                    <a:pt x="133671" y="55095"/>
                    <a:pt x="134452" y="52428"/>
                  </a:cubicBezTo>
                  <a:cubicBezTo>
                    <a:pt x="134842" y="51127"/>
                    <a:pt x="135232" y="49826"/>
                    <a:pt x="135688" y="48460"/>
                  </a:cubicBezTo>
                  <a:cubicBezTo>
                    <a:pt x="136078" y="47094"/>
                    <a:pt x="136403" y="45663"/>
                    <a:pt x="136794" y="44232"/>
                  </a:cubicBezTo>
                  <a:cubicBezTo>
                    <a:pt x="138094" y="39093"/>
                    <a:pt x="139135" y="33889"/>
                    <a:pt x="139851" y="28621"/>
                  </a:cubicBezTo>
                  <a:cubicBezTo>
                    <a:pt x="140046" y="26864"/>
                    <a:pt x="140241" y="25108"/>
                    <a:pt x="140306" y="23352"/>
                  </a:cubicBezTo>
                  <a:cubicBezTo>
                    <a:pt x="140306" y="22766"/>
                    <a:pt x="140306" y="22116"/>
                    <a:pt x="140306" y="21531"/>
                  </a:cubicBezTo>
                  <a:cubicBezTo>
                    <a:pt x="142388" y="19189"/>
                    <a:pt x="144339" y="16847"/>
                    <a:pt x="146095" y="14701"/>
                  </a:cubicBezTo>
                  <a:cubicBezTo>
                    <a:pt x="146290" y="14701"/>
                    <a:pt x="146420" y="14636"/>
                    <a:pt x="146420" y="14571"/>
                  </a:cubicBezTo>
                  <a:cubicBezTo>
                    <a:pt x="146420" y="14505"/>
                    <a:pt x="146420" y="14505"/>
                    <a:pt x="146290" y="14440"/>
                  </a:cubicBezTo>
                  <a:cubicBezTo>
                    <a:pt x="146811" y="13855"/>
                    <a:pt x="147266" y="13270"/>
                    <a:pt x="147721" y="12684"/>
                  </a:cubicBezTo>
                  <a:cubicBezTo>
                    <a:pt x="148372" y="11774"/>
                    <a:pt x="148957" y="10863"/>
                    <a:pt x="149543" y="10082"/>
                  </a:cubicBezTo>
                  <a:cubicBezTo>
                    <a:pt x="150128" y="9237"/>
                    <a:pt x="150714" y="8456"/>
                    <a:pt x="151169" y="7741"/>
                  </a:cubicBezTo>
                  <a:cubicBezTo>
                    <a:pt x="152080" y="6180"/>
                    <a:pt x="152990" y="4879"/>
                    <a:pt x="153576" y="3708"/>
                  </a:cubicBezTo>
                  <a:cubicBezTo>
                    <a:pt x="154746" y="1431"/>
                    <a:pt x="155397" y="130"/>
                    <a:pt x="155267" y="65"/>
                  </a:cubicBezTo>
                  <a:cubicBezTo>
                    <a:pt x="155137" y="0"/>
                    <a:pt x="154291" y="1236"/>
                    <a:pt x="152925" y="3317"/>
                  </a:cubicBezTo>
                  <a:cubicBezTo>
                    <a:pt x="152275" y="4358"/>
                    <a:pt x="151299" y="5594"/>
                    <a:pt x="150258" y="7090"/>
                  </a:cubicBezTo>
                  <a:cubicBezTo>
                    <a:pt x="149803" y="7806"/>
                    <a:pt x="149152" y="8521"/>
                    <a:pt x="148567" y="9302"/>
                  </a:cubicBezTo>
                  <a:lnTo>
                    <a:pt x="146616" y="11708"/>
                  </a:lnTo>
                  <a:cubicBezTo>
                    <a:pt x="143493" y="15546"/>
                    <a:pt x="140046" y="19189"/>
                    <a:pt x="136468" y="22636"/>
                  </a:cubicBezTo>
                  <a:cubicBezTo>
                    <a:pt x="132500" y="26409"/>
                    <a:pt x="128142" y="30247"/>
                    <a:pt x="123654" y="33954"/>
                  </a:cubicBezTo>
                  <a:cubicBezTo>
                    <a:pt x="114743" y="41370"/>
                    <a:pt x="105311" y="48330"/>
                    <a:pt x="98416" y="53729"/>
                  </a:cubicBezTo>
                  <a:cubicBezTo>
                    <a:pt x="94838" y="56265"/>
                    <a:pt x="91911" y="58347"/>
                    <a:pt x="89830" y="59778"/>
                  </a:cubicBezTo>
                  <a:cubicBezTo>
                    <a:pt x="89309" y="60168"/>
                    <a:pt x="88854" y="60493"/>
                    <a:pt x="88464" y="60754"/>
                  </a:cubicBezTo>
                  <a:lnTo>
                    <a:pt x="87423" y="61404"/>
                  </a:lnTo>
                  <a:lnTo>
                    <a:pt x="86512" y="61989"/>
                  </a:lnTo>
                  <a:lnTo>
                    <a:pt x="83130" y="64136"/>
                  </a:lnTo>
                  <a:lnTo>
                    <a:pt x="79292" y="66608"/>
                  </a:lnTo>
                  <a:cubicBezTo>
                    <a:pt x="77731" y="67518"/>
                    <a:pt x="76040" y="68494"/>
                    <a:pt x="74089" y="69535"/>
                  </a:cubicBezTo>
                  <a:cubicBezTo>
                    <a:pt x="66543" y="74023"/>
                    <a:pt x="55941" y="78902"/>
                    <a:pt x="45013" y="83065"/>
                  </a:cubicBezTo>
                  <a:cubicBezTo>
                    <a:pt x="42281" y="84040"/>
                    <a:pt x="39549" y="85146"/>
                    <a:pt x="36817" y="86057"/>
                  </a:cubicBezTo>
                  <a:lnTo>
                    <a:pt x="28751" y="88529"/>
                  </a:lnTo>
                  <a:lnTo>
                    <a:pt x="26800" y="89179"/>
                  </a:lnTo>
                  <a:lnTo>
                    <a:pt x="24848" y="89634"/>
                  </a:lnTo>
                  <a:lnTo>
                    <a:pt x="21076" y="90610"/>
                  </a:lnTo>
                  <a:cubicBezTo>
                    <a:pt x="18669" y="91260"/>
                    <a:pt x="16327" y="91846"/>
                    <a:pt x="14246" y="92496"/>
                  </a:cubicBezTo>
                  <a:cubicBezTo>
                    <a:pt x="12099" y="93147"/>
                    <a:pt x="10148" y="93667"/>
                    <a:pt x="8456" y="94123"/>
                  </a:cubicBezTo>
                  <a:cubicBezTo>
                    <a:pt x="6765" y="94578"/>
                    <a:pt x="5204" y="94838"/>
                    <a:pt x="3968" y="95163"/>
                  </a:cubicBezTo>
                  <a:cubicBezTo>
                    <a:pt x="1431" y="95488"/>
                    <a:pt x="0" y="95749"/>
                    <a:pt x="0" y="95879"/>
                  </a:cubicBezTo>
                  <a:cubicBezTo>
                    <a:pt x="0" y="96009"/>
                    <a:pt x="1496" y="96074"/>
                    <a:pt x="4098" y="959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6" name="Google Shape;1956;p24"/>
          <p:cNvGrpSpPr/>
          <p:nvPr/>
        </p:nvGrpSpPr>
        <p:grpSpPr>
          <a:xfrm rot="-3599725" flipH="1">
            <a:off x="8196270" y="3141327"/>
            <a:ext cx="888892" cy="624767"/>
            <a:chOff x="4307178" y="1054503"/>
            <a:chExt cx="4274113" cy="3004826"/>
          </a:xfrm>
        </p:grpSpPr>
        <p:sp>
          <p:nvSpPr>
            <p:cNvPr id="1957" name="Google Shape;1957;p24"/>
            <p:cNvSpPr/>
            <p:nvPr/>
          </p:nvSpPr>
          <p:spPr>
            <a:xfrm>
              <a:off x="4382315" y="1054503"/>
              <a:ext cx="4198975" cy="2989214"/>
            </a:xfrm>
            <a:custGeom>
              <a:avLst/>
              <a:gdLst/>
              <a:ahLst/>
              <a:cxnLst/>
              <a:rect l="l" t="t" r="r" b="b"/>
              <a:pathLst>
                <a:path w="174521" h="124240" extrusionOk="0">
                  <a:moveTo>
                    <a:pt x="174390" y="586"/>
                  </a:moveTo>
                  <a:cubicBezTo>
                    <a:pt x="174260" y="521"/>
                    <a:pt x="173414" y="1692"/>
                    <a:pt x="172048" y="3838"/>
                  </a:cubicBezTo>
                  <a:cubicBezTo>
                    <a:pt x="171398" y="4879"/>
                    <a:pt x="170422" y="6115"/>
                    <a:pt x="169382" y="7611"/>
                  </a:cubicBezTo>
                  <a:cubicBezTo>
                    <a:pt x="168926" y="8326"/>
                    <a:pt x="168341" y="9042"/>
                    <a:pt x="167690" y="9822"/>
                  </a:cubicBezTo>
                  <a:lnTo>
                    <a:pt x="165739" y="12229"/>
                  </a:lnTo>
                  <a:cubicBezTo>
                    <a:pt x="165219" y="12945"/>
                    <a:pt x="164698" y="13530"/>
                    <a:pt x="164113" y="14181"/>
                  </a:cubicBezTo>
                  <a:cubicBezTo>
                    <a:pt x="162031" y="13335"/>
                    <a:pt x="159820" y="12750"/>
                    <a:pt x="157608" y="12489"/>
                  </a:cubicBezTo>
                  <a:cubicBezTo>
                    <a:pt x="152730" y="11839"/>
                    <a:pt x="147786" y="11709"/>
                    <a:pt x="142908" y="12099"/>
                  </a:cubicBezTo>
                  <a:cubicBezTo>
                    <a:pt x="139395" y="9172"/>
                    <a:pt x="130809" y="2993"/>
                    <a:pt x="116954" y="0"/>
                  </a:cubicBezTo>
                  <a:cubicBezTo>
                    <a:pt x="116954" y="0"/>
                    <a:pt x="117214" y="391"/>
                    <a:pt x="117474" y="976"/>
                  </a:cubicBezTo>
                  <a:cubicBezTo>
                    <a:pt x="117669" y="1431"/>
                    <a:pt x="117865" y="1952"/>
                    <a:pt x="118060" y="2407"/>
                  </a:cubicBezTo>
                  <a:lnTo>
                    <a:pt x="118060" y="2407"/>
                  </a:lnTo>
                  <a:cubicBezTo>
                    <a:pt x="118840" y="4814"/>
                    <a:pt x="119035" y="8066"/>
                    <a:pt x="114417" y="7936"/>
                  </a:cubicBezTo>
                  <a:cubicBezTo>
                    <a:pt x="107457" y="7806"/>
                    <a:pt x="93277" y="7221"/>
                    <a:pt x="92366" y="7156"/>
                  </a:cubicBezTo>
                  <a:lnTo>
                    <a:pt x="92301" y="7156"/>
                  </a:lnTo>
                  <a:lnTo>
                    <a:pt x="92301" y="7156"/>
                  </a:lnTo>
                  <a:lnTo>
                    <a:pt x="92301" y="7156"/>
                  </a:lnTo>
                  <a:lnTo>
                    <a:pt x="92431" y="7221"/>
                  </a:lnTo>
                  <a:lnTo>
                    <a:pt x="92496" y="7286"/>
                  </a:lnTo>
                  <a:lnTo>
                    <a:pt x="92496" y="7286"/>
                  </a:lnTo>
                  <a:cubicBezTo>
                    <a:pt x="93862" y="8131"/>
                    <a:pt x="100367" y="12619"/>
                    <a:pt x="97115" y="14376"/>
                  </a:cubicBezTo>
                  <a:cubicBezTo>
                    <a:pt x="94318" y="15937"/>
                    <a:pt x="82284" y="16847"/>
                    <a:pt x="77145" y="17108"/>
                  </a:cubicBezTo>
                  <a:lnTo>
                    <a:pt x="77145" y="17108"/>
                  </a:lnTo>
                  <a:cubicBezTo>
                    <a:pt x="75649" y="17238"/>
                    <a:pt x="74674" y="17238"/>
                    <a:pt x="74674" y="17238"/>
                  </a:cubicBezTo>
                  <a:lnTo>
                    <a:pt x="74934" y="17563"/>
                  </a:lnTo>
                  <a:cubicBezTo>
                    <a:pt x="76300" y="18994"/>
                    <a:pt x="81438" y="26149"/>
                    <a:pt x="64071" y="36296"/>
                  </a:cubicBezTo>
                  <a:cubicBezTo>
                    <a:pt x="65827" y="36036"/>
                    <a:pt x="67518" y="35906"/>
                    <a:pt x="69275" y="35841"/>
                  </a:cubicBezTo>
                  <a:lnTo>
                    <a:pt x="69275" y="35841"/>
                  </a:lnTo>
                  <a:lnTo>
                    <a:pt x="70250" y="35841"/>
                  </a:lnTo>
                  <a:lnTo>
                    <a:pt x="71356" y="35841"/>
                  </a:lnTo>
                  <a:lnTo>
                    <a:pt x="71812" y="35841"/>
                  </a:lnTo>
                  <a:lnTo>
                    <a:pt x="72072" y="35841"/>
                  </a:lnTo>
                  <a:lnTo>
                    <a:pt x="72657" y="35841"/>
                  </a:lnTo>
                  <a:lnTo>
                    <a:pt x="73047" y="35841"/>
                  </a:lnTo>
                  <a:lnTo>
                    <a:pt x="73373" y="35841"/>
                  </a:lnTo>
                  <a:lnTo>
                    <a:pt x="73828" y="35906"/>
                  </a:lnTo>
                  <a:lnTo>
                    <a:pt x="74153" y="35906"/>
                  </a:lnTo>
                  <a:lnTo>
                    <a:pt x="74674" y="36036"/>
                  </a:lnTo>
                  <a:lnTo>
                    <a:pt x="74934" y="36101"/>
                  </a:lnTo>
                  <a:lnTo>
                    <a:pt x="75519" y="36231"/>
                  </a:lnTo>
                  <a:lnTo>
                    <a:pt x="75714" y="36296"/>
                  </a:lnTo>
                  <a:cubicBezTo>
                    <a:pt x="75844" y="36296"/>
                    <a:pt x="76040" y="36361"/>
                    <a:pt x="76170" y="36426"/>
                  </a:cubicBezTo>
                  <a:lnTo>
                    <a:pt x="76430" y="36492"/>
                  </a:lnTo>
                  <a:lnTo>
                    <a:pt x="77015" y="36687"/>
                  </a:lnTo>
                  <a:lnTo>
                    <a:pt x="77145" y="36752"/>
                  </a:lnTo>
                  <a:cubicBezTo>
                    <a:pt x="77275" y="36817"/>
                    <a:pt x="77406" y="36882"/>
                    <a:pt x="77601" y="37012"/>
                  </a:cubicBezTo>
                  <a:lnTo>
                    <a:pt x="77731" y="37077"/>
                  </a:lnTo>
                  <a:cubicBezTo>
                    <a:pt x="77926" y="37142"/>
                    <a:pt x="78056" y="37272"/>
                    <a:pt x="78251" y="37337"/>
                  </a:cubicBezTo>
                  <a:lnTo>
                    <a:pt x="78316" y="37467"/>
                  </a:lnTo>
                  <a:cubicBezTo>
                    <a:pt x="78446" y="37532"/>
                    <a:pt x="78576" y="37662"/>
                    <a:pt x="78706" y="37727"/>
                  </a:cubicBezTo>
                  <a:lnTo>
                    <a:pt x="78837" y="37858"/>
                  </a:lnTo>
                  <a:cubicBezTo>
                    <a:pt x="78967" y="37988"/>
                    <a:pt x="79097" y="38118"/>
                    <a:pt x="79227" y="38248"/>
                  </a:cubicBezTo>
                  <a:lnTo>
                    <a:pt x="79292" y="38378"/>
                  </a:lnTo>
                  <a:cubicBezTo>
                    <a:pt x="79422" y="38508"/>
                    <a:pt x="79487" y="38638"/>
                    <a:pt x="79617" y="38768"/>
                  </a:cubicBezTo>
                  <a:cubicBezTo>
                    <a:pt x="79617" y="38768"/>
                    <a:pt x="79682" y="38833"/>
                    <a:pt x="79682" y="38833"/>
                  </a:cubicBezTo>
                  <a:cubicBezTo>
                    <a:pt x="79747" y="39028"/>
                    <a:pt x="79877" y="39158"/>
                    <a:pt x="79942" y="39354"/>
                  </a:cubicBezTo>
                  <a:lnTo>
                    <a:pt x="80007" y="39484"/>
                  </a:lnTo>
                  <a:cubicBezTo>
                    <a:pt x="80072" y="39679"/>
                    <a:pt x="80072" y="39809"/>
                    <a:pt x="80138" y="40004"/>
                  </a:cubicBezTo>
                  <a:lnTo>
                    <a:pt x="80138" y="40134"/>
                  </a:lnTo>
                  <a:lnTo>
                    <a:pt x="80138" y="40134"/>
                  </a:lnTo>
                  <a:cubicBezTo>
                    <a:pt x="80333" y="41045"/>
                    <a:pt x="80268" y="42086"/>
                    <a:pt x="80007" y="42996"/>
                  </a:cubicBezTo>
                  <a:cubicBezTo>
                    <a:pt x="80007" y="43126"/>
                    <a:pt x="79942" y="43256"/>
                    <a:pt x="79877" y="43452"/>
                  </a:cubicBezTo>
                  <a:cubicBezTo>
                    <a:pt x="79877" y="43452"/>
                    <a:pt x="96464" y="25434"/>
                    <a:pt x="96920" y="31093"/>
                  </a:cubicBezTo>
                  <a:cubicBezTo>
                    <a:pt x="97180" y="34410"/>
                    <a:pt x="94123" y="41305"/>
                    <a:pt x="92952" y="43777"/>
                  </a:cubicBezTo>
                  <a:cubicBezTo>
                    <a:pt x="92952" y="43907"/>
                    <a:pt x="92887" y="43972"/>
                    <a:pt x="92822" y="44102"/>
                  </a:cubicBezTo>
                  <a:cubicBezTo>
                    <a:pt x="82284" y="45728"/>
                    <a:pt x="71812" y="48135"/>
                    <a:pt x="61534" y="51192"/>
                  </a:cubicBezTo>
                  <a:lnTo>
                    <a:pt x="61924" y="51192"/>
                  </a:lnTo>
                  <a:cubicBezTo>
                    <a:pt x="64266" y="51062"/>
                    <a:pt x="76300" y="50672"/>
                    <a:pt x="83325" y="53469"/>
                  </a:cubicBezTo>
                  <a:lnTo>
                    <a:pt x="83325" y="53469"/>
                  </a:lnTo>
                  <a:cubicBezTo>
                    <a:pt x="85341" y="54249"/>
                    <a:pt x="86967" y="55355"/>
                    <a:pt x="87813" y="56786"/>
                  </a:cubicBezTo>
                  <a:cubicBezTo>
                    <a:pt x="89895" y="60364"/>
                    <a:pt x="80333" y="58672"/>
                    <a:pt x="64396" y="59518"/>
                  </a:cubicBezTo>
                  <a:cubicBezTo>
                    <a:pt x="49566" y="60364"/>
                    <a:pt x="28490" y="63681"/>
                    <a:pt x="28490" y="63681"/>
                  </a:cubicBezTo>
                  <a:cubicBezTo>
                    <a:pt x="28490" y="63681"/>
                    <a:pt x="29466" y="64006"/>
                    <a:pt x="31027" y="64592"/>
                  </a:cubicBezTo>
                  <a:lnTo>
                    <a:pt x="31027" y="64592"/>
                  </a:lnTo>
                  <a:cubicBezTo>
                    <a:pt x="33044" y="65307"/>
                    <a:pt x="35906" y="66413"/>
                    <a:pt x="38963" y="67714"/>
                  </a:cubicBezTo>
                  <a:lnTo>
                    <a:pt x="38963" y="67714"/>
                  </a:lnTo>
                  <a:cubicBezTo>
                    <a:pt x="43321" y="69665"/>
                    <a:pt x="47809" y="72007"/>
                    <a:pt x="49696" y="74219"/>
                  </a:cubicBezTo>
                  <a:cubicBezTo>
                    <a:pt x="55420" y="80918"/>
                    <a:pt x="13009" y="78186"/>
                    <a:pt x="13009" y="78186"/>
                  </a:cubicBezTo>
                  <a:cubicBezTo>
                    <a:pt x="13335" y="78316"/>
                    <a:pt x="13660" y="78512"/>
                    <a:pt x="13920" y="78707"/>
                  </a:cubicBezTo>
                  <a:lnTo>
                    <a:pt x="14115" y="78837"/>
                  </a:lnTo>
                  <a:cubicBezTo>
                    <a:pt x="14636" y="79162"/>
                    <a:pt x="15156" y="79552"/>
                    <a:pt x="15676" y="79943"/>
                  </a:cubicBezTo>
                  <a:lnTo>
                    <a:pt x="15676" y="79943"/>
                  </a:lnTo>
                  <a:cubicBezTo>
                    <a:pt x="15871" y="80203"/>
                    <a:pt x="16132" y="80398"/>
                    <a:pt x="16327" y="80593"/>
                  </a:cubicBezTo>
                  <a:lnTo>
                    <a:pt x="16327" y="80593"/>
                  </a:lnTo>
                  <a:cubicBezTo>
                    <a:pt x="22116" y="86968"/>
                    <a:pt x="10603" y="95814"/>
                    <a:pt x="4098" y="100042"/>
                  </a:cubicBezTo>
                  <a:lnTo>
                    <a:pt x="4098" y="100042"/>
                  </a:lnTo>
                  <a:cubicBezTo>
                    <a:pt x="2602" y="101018"/>
                    <a:pt x="1366" y="101733"/>
                    <a:pt x="650" y="102124"/>
                  </a:cubicBezTo>
                  <a:lnTo>
                    <a:pt x="650" y="102124"/>
                  </a:lnTo>
                  <a:lnTo>
                    <a:pt x="325" y="102319"/>
                  </a:lnTo>
                  <a:lnTo>
                    <a:pt x="325" y="102319"/>
                  </a:lnTo>
                  <a:lnTo>
                    <a:pt x="0" y="102514"/>
                  </a:lnTo>
                  <a:cubicBezTo>
                    <a:pt x="29987" y="96660"/>
                    <a:pt x="34930" y="105831"/>
                    <a:pt x="35581" y="110319"/>
                  </a:cubicBezTo>
                  <a:lnTo>
                    <a:pt x="35581" y="110319"/>
                  </a:lnTo>
                  <a:cubicBezTo>
                    <a:pt x="35711" y="110970"/>
                    <a:pt x="35711" y="111685"/>
                    <a:pt x="35646" y="112336"/>
                  </a:cubicBezTo>
                  <a:lnTo>
                    <a:pt x="35646" y="112336"/>
                  </a:lnTo>
                  <a:lnTo>
                    <a:pt x="35646" y="112596"/>
                  </a:lnTo>
                  <a:cubicBezTo>
                    <a:pt x="35646" y="112596"/>
                    <a:pt x="61859" y="94123"/>
                    <a:pt x="68949" y="92627"/>
                  </a:cubicBezTo>
                  <a:cubicBezTo>
                    <a:pt x="74023" y="91521"/>
                    <a:pt x="72722" y="98611"/>
                    <a:pt x="71551" y="102774"/>
                  </a:cubicBezTo>
                  <a:lnTo>
                    <a:pt x="71551" y="102774"/>
                  </a:lnTo>
                  <a:cubicBezTo>
                    <a:pt x="71421" y="103164"/>
                    <a:pt x="71291" y="103620"/>
                    <a:pt x="71161" y="103945"/>
                  </a:cubicBezTo>
                  <a:lnTo>
                    <a:pt x="71161" y="104010"/>
                  </a:lnTo>
                  <a:cubicBezTo>
                    <a:pt x="71161" y="104140"/>
                    <a:pt x="71096" y="104270"/>
                    <a:pt x="71096" y="104400"/>
                  </a:cubicBezTo>
                  <a:cubicBezTo>
                    <a:pt x="71031" y="104400"/>
                    <a:pt x="71031" y="104465"/>
                    <a:pt x="71031" y="104595"/>
                  </a:cubicBezTo>
                  <a:cubicBezTo>
                    <a:pt x="71031" y="104660"/>
                    <a:pt x="71031" y="104725"/>
                    <a:pt x="70966" y="104790"/>
                  </a:cubicBezTo>
                  <a:lnTo>
                    <a:pt x="70901" y="104986"/>
                  </a:lnTo>
                  <a:lnTo>
                    <a:pt x="70836" y="105116"/>
                  </a:lnTo>
                  <a:cubicBezTo>
                    <a:pt x="70836" y="105181"/>
                    <a:pt x="70836" y="105181"/>
                    <a:pt x="70771" y="105246"/>
                  </a:cubicBezTo>
                  <a:lnTo>
                    <a:pt x="70771" y="105376"/>
                  </a:lnTo>
                  <a:lnTo>
                    <a:pt x="70706" y="105441"/>
                  </a:lnTo>
                  <a:lnTo>
                    <a:pt x="70706" y="105506"/>
                  </a:lnTo>
                  <a:lnTo>
                    <a:pt x="70706" y="105636"/>
                  </a:lnTo>
                  <a:lnTo>
                    <a:pt x="72592" y="104140"/>
                  </a:lnTo>
                  <a:lnTo>
                    <a:pt x="72592" y="104140"/>
                  </a:lnTo>
                  <a:cubicBezTo>
                    <a:pt x="77601" y="99977"/>
                    <a:pt x="91781" y="88204"/>
                    <a:pt x="99521" y="82024"/>
                  </a:cubicBezTo>
                  <a:cubicBezTo>
                    <a:pt x="107912" y="75324"/>
                    <a:pt x="111035" y="85146"/>
                    <a:pt x="111685" y="87618"/>
                  </a:cubicBezTo>
                  <a:lnTo>
                    <a:pt x="111685" y="87618"/>
                  </a:lnTo>
                  <a:cubicBezTo>
                    <a:pt x="111750" y="87943"/>
                    <a:pt x="111815" y="88139"/>
                    <a:pt x="111815" y="88139"/>
                  </a:cubicBezTo>
                  <a:cubicBezTo>
                    <a:pt x="112336" y="87488"/>
                    <a:pt x="112856" y="86903"/>
                    <a:pt x="113441" y="86252"/>
                  </a:cubicBezTo>
                  <a:cubicBezTo>
                    <a:pt x="117149" y="81764"/>
                    <a:pt x="120532" y="77016"/>
                    <a:pt x="123524" y="72007"/>
                  </a:cubicBezTo>
                  <a:cubicBezTo>
                    <a:pt x="126646" y="69665"/>
                    <a:pt x="134061" y="64657"/>
                    <a:pt x="137704" y="66413"/>
                  </a:cubicBezTo>
                  <a:cubicBezTo>
                    <a:pt x="140111" y="67584"/>
                    <a:pt x="134517" y="70251"/>
                    <a:pt x="126646" y="76625"/>
                  </a:cubicBezTo>
                  <a:cubicBezTo>
                    <a:pt x="119231" y="82610"/>
                    <a:pt x="109604" y="92302"/>
                    <a:pt x="109604" y="92302"/>
                  </a:cubicBezTo>
                  <a:lnTo>
                    <a:pt x="109669" y="92302"/>
                  </a:lnTo>
                  <a:lnTo>
                    <a:pt x="109669" y="92302"/>
                  </a:lnTo>
                  <a:lnTo>
                    <a:pt x="109864" y="92236"/>
                  </a:lnTo>
                  <a:lnTo>
                    <a:pt x="109994" y="92236"/>
                  </a:lnTo>
                  <a:lnTo>
                    <a:pt x="110124" y="92171"/>
                  </a:lnTo>
                  <a:cubicBezTo>
                    <a:pt x="110254" y="92171"/>
                    <a:pt x="110319" y="92106"/>
                    <a:pt x="110384" y="92106"/>
                  </a:cubicBezTo>
                  <a:lnTo>
                    <a:pt x="110644" y="92041"/>
                  </a:lnTo>
                  <a:lnTo>
                    <a:pt x="110905" y="91976"/>
                  </a:lnTo>
                  <a:lnTo>
                    <a:pt x="111230" y="91911"/>
                  </a:lnTo>
                  <a:lnTo>
                    <a:pt x="111555" y="91846"/>
                  </a:lnTo>
                  <a:lnTo>
                    <a:pt x="111945" y="91716"/>
                  </a:lnTo>
                  <a:lnTo>
                    <a:pt x="112206" y="91651"/>
                  </a:lnTo>
                  <a:lnTo>
                    <a:pt x="112791" y="91521"/>
                  </a:lnTo>
                  <a:lnTo>
                    <a:pt x="112986" y="91456"/>
                  </a:lnTo>
                  <a:lnTo>
                    <a:pt x="113637" y="91261"/>
                  </a:lnTo>
                  <a:cubicBezTo>
                    <a:pt x="117214" y="90480"/>
                    <a:pt x="122093" y="89570"/>
                    <a:pt x="124499" y="90220"/>
                  </a:cubicBezTo>
                  <a:cubicBezTo>
                    <a:pt x="129963" y="91716"/>
                    <a:pt x="107002" y="106026"/>
                    <a:pt x="107002" y="106026"/>
                  </a:cubicBezTo>
                  <a:cubicBezTo>
                    <a:pt x="107847" y="105961"/>
                    <a:pt x="108628" y="105961"/>
                    <a:pt x="109474" y="106091"/>
                  </a:cubicBezTo>
                  <a:cubicBezTo>
                    <a:pt x="109604" y="106156"/>
                    <a:pt x="109799" y="106221"/>
                    <a:pt x="109994" y="106287"/>
                  </a:cubicBezTo>
                  <a:lnTo>
                    <a:pt x="110254" y="106352"/>
                  </a:lnTo>
                  <a:lnTo>
                    <a:pt x="110514" y="106482"/>
                  </a:lnTo>
                  <a:cubicBezTo>
                    <a:pt x="114287" y="108303"/>
                    <a:pt x="112791" y="115133"/>
                    <a:pt x="111230" y="119751"/>
                  </a:cubicBezTo>
                  <a:cubicBezTo>
                    <a:pt x="111100" y="120011"/>
                    <a:pt x="110970" y="120337"/>
                    <a:pt x="110905" y="120597"/>
                  </a:cubicBezTo>
                  <a:lnTo>
                    <a:pt x="110840" y="120792"/>
                  </a:lnTo>
                  <a:cubicBezTo>
                    <a:pt x="110775" y="121052"/>
                    <a:pt x="110644" y="121247"/>
                    <a:pt x="110579" y="121442"/>
                  </a:cubicBezTo>
                  <a:cubicBezTo>
                    <a:pt x="110579" y="121507"/>
                    <a:pt x="110579" y="121572"/>
                    <a:pt x="110514" y="121638"/>
                  </a:cubicBezTo>
                  <a:lnTo>
                    <a:pt x="110254" y="122223"/>
                  </a:lnTo>
                  <a:cubicBezTo>
                    <a:pt x="110254" y="122288"/>
                    <a:pt x="110254" y="122288"/>
                    <a:pt x="110254" y="122353"/>
                  </a:cubicBezTo>
                  <a:cubicBezTo>
                    <a:pt x="110059" y="122808"/>
                    <a:pt x="109864" y="123134"/>
                    <a:pt x="109734" y="123524"/>
                  </a:cubicBezTo>
                  <a:lnTo>
                    <a:pt x="109734" y="123524"/>
                  </a:lnTo>
                  <a:lnTo>
                    <a:pt x="109604" y="123914"/>
                  </a:lnTo>
                  <a:lnTo>
                    <a:pt x="109604" y="123979"/>
                  </a:lnTo>
                  <a:cubicBezTo>
                    <a:pt x="109604" y="124044"/>
                    <a:pt x="109539" y="124109"/>
                    <a:pt x="109539" y="124174"/>
                  </a:cubicBezTo>
                  <a:lnTo>
                    <a:pt x="109539" y="124174"/>
                  </a:lnTo>
                  <a:lnTo>
                    <a:pt x="109539" y="124239"/>
                  </a:lnTo>
                  <a:cubicBezTo>
                    <a:pt x="124564" y="107978"/>
                    <a:pt x="130289" y="114157"/>
                    <a:pt x="131459" y="116044"/>
                  </a:cubicBezTo>
                  <a:lnTo>
                    <a:pt x="131459" y="116044"/>
                  </a:lnTo>
                  <a:cubicBezTo>
                    <a:pt x="131524" y="116044"/>
                    <a:pt x="131524" y="116109"/>
                    <a:pt x="131589" y="116174"/>
                  </a:cubicBezTo>
                  <a:lnTo>
                    <a:pt x="131589" y="116174"/>
                  </a:lnTo>
                  <a:cubicBezTo>
                    <a:pt x="131654" y="116304"/>
                    <a:pt x="131720" y="116434"/>
                    <a:pt x="131720" y="116434"/>
                  </a:cubicBezTo>
                  <a:cubicBezTo>
                    <a:pt x="131720" y="116434"/>
                    <a:pt x="132045" y="115523"/>
                    <a:pt x="132565" y="114092"/>
                  </a:cubicBezTo>
                  <a:lnTo>
                    <a:pt x="132565" y="114092"/>
                  </a:lnTo>
                  <a:cubicBezTo>
                    <a:pt x="134386" y="108758"/>
                    <a:pt x="139070" y="95879"/>
                    <a:pt x="141477" y="93082"/>
                  </a:cubicBezTo>
                  <a:cubicBezTo>
                    <a:pt x="143493" y="90870"/>
                    <a:pt x="145314" y="94253"/>
                    <a:pt x="146355" y="96920"/>
                  </a:cubicBezTo>
                  <a:cubicBezTo>
                    <a:pt x="146485" y="97310"/>
                    <a:pt x="146615" y="97635"/>
                    <a:pt x="146745" y="97896"/>
                  </a:cubicBezTo>
                  <a:lnTo>
                    <a:pt x="146745" y="97896"/>
                  </a:lnTo>
                  <a:cubicBezTo>
                    <a:pt x="147006" y="98741"/>
                    <a:pt x="147201" y="99327"/>
                    <a:pt x="147201" y="99522"/>
                  </a:cubicBezTo>
                  <a:lnTo>
                    <a:pt x="147201" y="99587"/>
                  </a:lnTo>
                  <a:cubicBezTo>
                    <a:pt x="147201" y="99587"/>
                    <a:pt x="147331" y="99261"/>
                    <a:pt x="147461" y="98676"/>
                  </a:cubicBezTo>
                  <a:cubicBezTo>
                    <a:pt x="148371" y="95099"/>
                    <a:pt x="151494" y="82545"/>
                    <a:pt x="153250" y="75910"/>
                  </a:cubicBezTo>
                  <a:cubicBezTo>
                    <a:pt x="155331" y="68234"/>
                    <a:pt x="161901" y="74739"/>
                    <a:pt x="161901" y="74739"/>
                  </a:cubicBezTo>
                  <a:cubicBezTo>
                    <a:pt x="161966" y="73763"/>
                    <a:pt x="162031" y="72853"/>
                    <a:pt x="162096" y="72007"/>
                  </a:cubicBezTo>
                  <a:lnTo>
                    <a:pt x="162096" y="71422"/>
                  </a:lnTo>
                  <a:cubicBezTo>
                    <a:pt x="162096" y="70576"/>
                    <a:pt x="162161" y="69730"/>
                    <a:pt x="162161" y="68950"/>
                  </a:cubicBezTo>
                  <a:lnTo>
                    <a:pt x="162161" y="68429"/>
                  </a:lnTo>
                  <a:lnTo>
                    <a:pt x="162161" y="66153"/>
                  </a:lnTo>
                  <a:lnTo>
                    <a:pt x="162161" y="65893"/>
                  </a:lnTo>
                  <a:cubicBezTo>
                    <a:pt x="162161" y="65112"/>
                    <a:pt x="162096" y="64397"/>
                    <a:pt x="162031" y="63616"/>
                  </a:cubicBezTo>
                  <a:lnTo>
                    <a:pt x="162031" y="63096"/>
                  </a:lnTo>
                  <a:cubicBezTo>
                    <a:pt x="161966" y="62380"/>
                    <a:pt x="161901" y="61665"/>
                    <a:pt x="161836" y="61014"/>
                  </a:cubicBezTo>
                  <a:lnTo>
                    <a:pt x="161836" y="60559"/>
                  </a:lnTo>
                  <a:cubicBezTo>
                    <a:pt x="161771" y="59973"/>
                    <a:pt x="161641" y="59388"/>
                    <a:pt x="161576" y="58803"/>
                  </a:cubicBezTo>
                  <a:cubicBezTo>
                    <a:pt x="161576" y="58672"/>
                    <a:pt x="161576" y="58542"/>
                    <a:pt x="161511" y="58412"/>
                  </a:cubicBezTo>
                  <a:cubicBezTo>
                    <a:pt x="161446" y="57762"/>
                    <a:pt x="161381" y="57176"/>
                    <a:pt x="161251" y="56591"/>
                  </a:cubicBezTo>
                  <a:cubicBezTo>
                    <a:pt x="161251" y="56396"/>
                    <a:pt x="161186" y="56266"/>
                    <a:pt x="161186" y="56071"/>
                  </a:cubicBezTo>
                  <a:cubicBezTo>
                    <a:pt x="161056" y="55485"/>
                    <a:pt x="160925" y="54900"/>
                    <a:pt x="160860" y="54379"/>
                  </a:cubicBezTo>
                  <a:cubicBezTo>
                    <a:pt x="160860" y="54249"/>
                    <a:pt x="160795" y="54184"/>
                    <a:pt x="160795" y="54054"/>
                  </a:cubicBezTo>
                  <a:cubicBezTo>
                    <a:pt x="160665" y="53599"/>
                    <a:pt x="160535" y="53143"/>
                    <a:pt x="160470" y="52688"/>
                  </a:cubicBezTo>
                  <a:cubicBezTo>
                    <a:pt x="160470" y="52558"/>
                    <a:pt x="160405" y="52428"/>
                    <a:pt x="160340" y="52298"/>
                  </a:cubicBezTo>
                  <a:cubicBezTo>
                    <a:pt x="160210" y="51777"/>
                    <a:pt x="160080" y="51322"/>
                    <a:pt x="159950" y="50867"/>
                  </a:cubicBezTo>
                  <a:lnTo>
                    <a:pt x="159885" y="50542"/>
                  </a:lnTo>
                  <a:cubicBezTo>
                    <a:pt x="159755" y="50086"/>
                    <a:pt x="159625" y="49631"/>
                    <a:pt x="159494" y="49176"/>
                  </a:cubicBezTo>
                  <a:lnTo>
                    <a:pt x="159494" y="49111"/>
                  </a:lnTo>
                  <a:cubicBezTo>
                    <a:pt x="159364" y="48655"/>
                    <a:pt x="159234" y="48265"/>
                    <a:pt x="159104" y="47875"/>
                  </a:cubicBezTo>
                  <a:lnTo>
                    <a:pt x="158779" y="48005"/>
                  </a:lnTo>
                  <a:cubicBezTo>
                    <a:pt x="158584" y="47615"/>
                    <a:pt x="158454" y="47224"/>
                    <a:pt x="158324" y="46899"/>
                  </a:cubicBezTo>
                  <a:lnTo>
                    <a:pt x="158324" y="46769"/>
                  </a:lnTo>
                  <a:cubicBezTo>
                    <a:pt x="157998" y="46053"/>
                    <a:pt x="157738" y="45403"/>
                    <a:pt x="157543" y="44883"/>
                  </a:cubicBezTo>
                  <a:lnTo>
                    <a:pt x="157543" y="44883"/>
                  </a:lnTo>
                  <a:cubicBezTo>
                    <a:pt x="157283" y="44232"/>
                    <a:pt x="156958" y="43647"/>
                    <a:pt x="156632" y="43061"/>
                  </a:cubicBezTo>
                  <a:lnTo>
                    <a:pt x="156372" y="43126"/>
                  </a:lnTo>
                  <a:cubicBezTo>
                    <a:pt x="157543" y="38508"/>
                    <a:pt x="158389" y="33890"/>
                    <a:pt x="159039" y="29141"/>
                  </a:cubicBezTo>
                  <a:cubicBezTo>
                    <a:pt x="159234" y="27385"/>
                    <a:pt x="159429" y="25694"/>
                    <a:pt x="159494" y="23938"/>
                  </a:cubicBezTo>
                  <a:cubicBezTo>
                    <a:pt x="159494" y="23287"/>
                    <a:pt x="159494" y="22637"/>
                    <a:pt x="159494" y="22051"/>
                  </a:cubicBezTo>
                  <a:cubicBezTo>
                    <a:pt x="161576" y="19710"/>
                    <a:pt x="163527" y="17433"/>
                    <a:pt x="165284" y="15221"/>
                  </a:cubicBezTo>
                  <a:cubicBezTo>
                    <a:pt x="165479" y="15221"/>
                    <a:pt x="165609" y="15156"/>
                    <a:pt x="165609" y="15156"/>
                  </a:cubicBezTo>
                  <a:cubicBezTo>
                    <a:pt x="165609" y="15091"/>
                    <a:pt x="165609" y="15026"/>
                    <a:pt x="165479" y="15026"/>
                  </a:cubicBezTo>
                  <a:cubicBezTo>
                    <a:pt x="165999" y="14376"/>
                    <a:pt x="166454" y="13790"/>
                    <a:pt x="166910" y="13205"/>
                  </a:cubicBezTo>
                  <a:cubicBezTo>
                    <a:pt x="167560" y="12294"/>
                    <a:pt x="168146" y="11449"/>
                    <a:pt x="168731" y="10603"/>
                  </a:cubicBezTo>
                  <a:cubicBezTo>
                    <a:pt x="169317" y="9822"/>
                    <a:pt x="169902" y="8977"/>
                    <a:pt x="170357" y="8261"/>
                  </a:cubicBezTo>
                  <a:cubicBezTo>
                    <a:pt x="171268" y="6700"/>
                    <a:pt x="172114" y="5399"/>
                    <a:pt x="172764" y="4293"/>
                  </a:cubicBezTo>
                  <a:cubicBezTo>
                    <a:pt x="173870" y="1952"/>
                    <a:pt x="174520" y="651"/>
                    <a:pt x="174390" y="586"/>
                  </a:cubicBezTo>
                  <a:close/>
                  <a:moveTo>
                    <a:pt x="158779" y="23807"/>
                  </a:moveTo>
                  <a:cubicBezTo>
                    <a:pt x="158454" y="25043"/>
                    <a:pt x="158128" y="26800"/>
                    <a:pt x="157608" y="28881"/>
                  </a:cubicBezTo>
                  <a:cubicBezTo>
                    <a:pt x="156763" y="33109"/>
                    <a:pt x="155201" y="38638"/>
                    <a:pt x="153510" y="44037"/>
                  </a:cubicBezTo>
                  <a:lnTo>
                    <a:pt x="153445" y="44232"/>
                  </a:lnTo>
                  <a:cubicBezTo>
                    <a:pt x="142322" y="49306"/>
                    <a:pt x="130419" y="62835"/>
                    <a:pt x="125020" y="69470"/>
                  </a:cubicBezTo>
                  <a:cubicBezTo>
                    <a:pt x="131459" y="57567"/>
                    <a:pt x="133086" y="48460"/>
                    <a:pt x="133476" y="45728"/>
                  </a:cubicBezTo>
                  <a:cubicBezTo>
                    <a:pt x="137053" y="42736"/>
                    <a:pt x="140761" y="39614"/>
                    <a:pt x="144469" y="36426"/>
                  </a:cubicBezTo>
                  <a:cubicBezTo>
                    <a:pt x="148892" y="32524"/>
                    <a:pt x="153185" y="28491"/>
                    <a:pt x="157023" y="24588"/>
                  </a:cubicBezTo>
                  <a:cubicBezTo>
                    <a:pt x="157738" y="23807"/>
                    <a:pt x="158454" y="23092"/>
                    <a:pt x="159104" y="22311"/>
                  </a:cubicBezTo>
                  <a:cubicBezTo>
                    <a:pt x="158974" y="22832"/>
                    <a:pt x="158844" y="23287"/>
                    <a:pt x="158779" y="23807"/>
                  </a:cubicBezTo>
                  <a:close/>
                  <a:moveTo>
                    <a:pt x="155592" y="23157"/>
                  </a:moveTo>
                  <a:cubicBezTo>
                    <a:pt x="151689" y="26930"/>
                    <a:pt x="147331" y="30767"/>
                    <a:pt x="142777" y="34475"/>
                  </a:cubicBezTo>
                  <a:cubicBezTo>
                    <a:pt x="138810" y="37792"/>
                    <a:pt x="134647" y="41045"/>
                    <a:pt x="130744" y="44102"/>
                  </a:cubicBezTo>
                  <a:cubicBezTo>
                    <a:pt x="120206" y="41500"/>
                    <a:pt x="106351" y="42346"/>
                    <a:pt x="93927" y="44232"/>
                  </a:cubicBezTo>
                  <a:cubicBezTo>
                    <a:pt x="96855" y="42346"/>
                    <a:pt x="104335" y="37337"/>
                    <a:pt x="109474" y="33044"/>
                  </a:cubicBezTo>
                  <a:cubicBezTo>
                    <a:pt x="116499" y="27255"/>
                    <a:pt x="119816" y="22702"/>
                    <a:pt x="120466" y="25304"/>
                  </a:cubicBezTo>
                  <a:cubicBezTo>
                    <a:pt x="120987" y="27385"/>
                    <a:pt x="119621" y="29922"/>
                    <a:pt x="117930" y="32198"/>
                  </a:cubicBezTo>
                  <a:lnTo>
                    <a:pt x="117930" y="32198"/>
                  </a:lnTo>
                  <a:cubicBezTo>
                    <a:pt x="117604" y="32589"/>
                    <a:pt x="117279" y="32979"/>
                    <a:pt x="116954" y="33434"/>
                  </a:cubicBezTo>
                  <a:lnTo>
                    <a:pt x="116889" y="33499"/>
                  </a:lnTo>
                  <a:lnTo>
                    <a:pt x="116499" y="33955"/>
                  </a:lnTo>
                  <a:lnTo>
                    <a:pt x="116369" y="34085"/>
                  </a:lnTo>
                  <a:lnTo>
                    <a:pt x="115978" y="34540"/>
                  </a:lnTo>
                  <a:lnTo>
                    <a:pt x="115848" y="34605"/>
                  </a:lnTo>
                  <a:cubicBezTo>
                    <a:pt x="115718" y="34800"/>
                    <a:pt x="115588" y="34930"/>
                    <a:pt x="115393" y="35126"/>
                  </a:cubicBezTo>
                  <a:lnTo>
                    <a:pt x="115393" y="35126"/>
                  </a:lnTo>
                  <a:cubicBezTo>
                    <a:pt x="115068" y="35516"/>
                    <a:pt x="114742" y="35841"/>
                    <a:pt x="114417" y="36101"/>
                  </a:cubicBezTo>
                  <a:lnTo>
                    <a:pt x="114287" y="36231"/>
                  </a:lnTo>
                  <a:lnTo>
                    <a:pt x="113962" y="36557"/>
                  </a:lnTo>
                  <a:lnTo>
                    <a:pt x="113832" y="36622"/>
                  </a:lnTo>
                  <a:lnTo>
                    <a:pt x="113572" y="36947"/>
                  </a:lnTo>
                  <a:lnTo>
                    <a:pt x="113441" y="37012"/>
                  </a:lnTo>
                  <a:lnTo>
                    <a:pt x="113181" y="37272"/>
                  </a:lnTo>
                  <a:lnTo>
                    <a:pt x="113051" y="37402"/>
                  </a:lnTo>
                  <a:cubicBezTo>
                    <a:pt x="112921" y="37467"/>
                    <a:pt x="112856" y="37597"/>
                    <a:pt x="112726" y="37662"/>
                  </a:cubicBezTo>
                  <a:lnTo>
                    <a:pt x="112726" y="37662"/>
                  </a:lnTo>
                  <a:lnTo>
                    <a:pt x="112466" y="37923"/>
                  </a:lnTo>
                  <a:lnTo>
                    <a:pt x="112401" y="37988"/>
                  </a:lnTo>
                  <a:lnTo>
                    <a:pt x="112271" y="38118"/>
                  </a:lnTo>
                  <a:lnTo>
                    <a:pt x="112140" y="38183"/>
                  </a:lnTo>
                  <a:lnTo>
                    <a:pt x="112075" y="38248"/>
                  </a:lnTo>
                  <a:lnTo>
                    <a:pt x="112010" y="38313"/>
                  </a:lnTo>
                  <a:lnTo>
                    <a:pt x="111945" y="38378"/>
                  </a:lnTo>
                  <a:lnTo>
                    <a:pt x="111945" y="38378"/>
                  </a:lnTo>
                  <a:lnTo>
                    <a:pt x="111945" y="38378"/>
                  </a:lnTo>
                  <a:lnTo>
                    <a:pt x="112986" y="37923"/>
                  </a:lnTo>
                  <a:lnTo>
                    <a:pt x="112986" y="37923"/>
                  </a:lnTo>
                  <a:cubicBezTo>
                    <a:pt x="117734" y="35776"/>
                    <a:pt x="137769" y="26214"/>
                    <a:pt x="144339" y="14441"/>
                  </a:cubicBezTo>
                  <a:cubicBezTo>
                    <a:pt x="148762" y="13920"/>
                    <a:pt x="153185" y="13725"/>
                    <a:pt x="157608" y="13855"/>
                  </a:cubicBezTo>
                  <a:cubicBezTo>
                    <a:pt x="160665" y="14050"/>
                    <a:pt x="162942" y="14376"/>
                    <a:pt x="163983" y="14506"/>
                  </a:cubicBezTo>
                  <a:cubicBezTo>
                    <a:pt x="161251" y="17563"/>
                    <a:pt x="158454" y="20360"/>
                    <a:pt x="155592" y="2315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4"/>
            <p:cNvSpPr/>
            <p:nvPr/>
          </p:nvSpPr>
          <p:spPr>
            <a:xfrm>
              <a:off x="4307178" y="2086939"/>
              <a:ext cx="3209893" cy="1693824"/>
            </a:xfrm>
            <a:custGeom>
              <a:avLst/>
              <a:gdLst/>
              <a:ahLst/>
              <a:cxnLst/>
              <a:rect l="l" t="t" r="r" b="b"/>
              <a:pathLst>
                <a:path w="133412" h="70400" extrusionOk="0">
                  <a:moveTo>
                    <a:pt x="114926" y="0"/>
                  </a:moveTo>
                  <a:cubicBezTo>
                    <a:pt x="90479" y="0"/>
                    <a:pt x="61535" y="8996"/>
                    <a:pt x="61535" y="8996"/>
                  </a:cubicBezTo>
                  <a:cubicBezTo>
                    <a:pt x="61535" y="8996"/>
                    <a:pt x="63326" y="8886"/>
                    <a:pt x="65986" y="8886"/>
                  </a:cubicBezTo>
                  <a:cubicBezTo>
                    <a:pt x="72700" y="8886"/>
                    <a:pt x="84944" y="9586"/>
                    <a:pt x="87879" y="14525"/>
                  </a:cubicBezTo>
                  <a:cubicBezTo>
                    <a:pt x="89960" y="18167"/>
                    <a:pt x="80333" y="16476"/>
                    <a:pt x="64462" y="17322"/>
                  </a:cubicBezTo>
                  <a:cubicBezTo>
                    <a:pt x="49696" y="18102"/>
                    <a:pt x="28556" y="21485"/>
                    <a:pt x="28556" y="21485"/>
                  </a:cubicBezTo>
                  <a:cubicBezTo>
                    <a:pt x="28556" y="21485"/>
                    <a:pt x="45533" y="27144"/>
                    <a:pt x="49761" y="32022"/>
                  </a:cubicBezTo>
                  <a:cubicBezTo>
                    <a:pt x="52914" y="35712"/>
                    <a:pt x="41444" y="36541"/>
                    <a:pt x="30503" y="36541"/>
                  </a:cubicBezTo>
                  <a:cubicBezTo>
                    <a:pt x="21581" y="36541"/>
                    <a:pt x="13011" y="35990"/>
                    <a:pt x="13010" y="35990"/>
                  </a:cubicBezTo>
                  <a:lnTo>
                    <a:pt x="13010" y="35990"/>
                  </a:lnTo>
                  <a:cubicBezTo>
                    <a:pt x="29337" y="44381"/>
                    <a:pt x="1" y="60317"/>
                    <a:pt x="1" y="60317"/>
                  </a:cubicBezTo>
                  <a:cubicBezTo>
                    <a:pt x="6870" y="58987"/>
                    <a:pt x="12424" y="58439"/>
                    <a:pt x="16915" y="58439"/>
                  </a:cubicBezTo>
                  <a:cubicBezTo>
                    <a:pt x="37897" y="58439"/>
                    <a:pt x="35646" y="70400"/>
                    <a:pt x="35646" y="70400"/>
                  </a:cubicBezTo>
                  <a:cubicBezTo>
                    <a:pt x="35646" y="70400"/>
                    <a:pt x="61795" y="51991"/>
                    <a:pt x="68950" y="50430"/>
                  </a:cubicBezTo>
                  <a:cubicBezTo>
                    <a:pt x="69311" y="50351"/>
                    <a:pt x="69639" y="50313"/>
                    <a:pt x="69937" y="50313"/>
                  </a:cubicBezTo>
                  <a:cubicBezTo>
                    <a:pt x="75499" y="50313"/>
                    <a:pt x="70576" y="63440"/>
                    <a:pt x="70576" y="63440"/>
                  </a:cubicBezTo>
                  <a:cubicBezTo>
                    <a:pt x="70576" y="63440"/>
                    <a:pt x="89830" y="47438"/>
                    <a:pt x="99392" y="39828"/>
                  </a:cubicBezTo>
                  <a:cubicBezTo>
                    <a:pt x="101454" y="38176"/>
                    <a:pt x="103199" y="37529"/>
                    <a:pt x="104669" y="37529"/>
                  </a:cubicBezTo>
                  <a:cubicBezTo>
                    <a:pt x="109971" y="37529"/>
                    <a:pt x="111686" y="45942"/>
                    <a:pt x="111686" y="45942"/>
                  </a:cubicBezTo>
                  <a:cubicBezTo>
                    <a:pt x="131980" y="22655"/>
                    <a:pt x="133412" y="2426"/>
                    <a:pt x="133412" y="2426"/>
                  </a:cubicBezTo>
                  <a:cubicBezTo>
                    <a:pt x="128058" y="683"/>
                    <a:pt x="121663" y="0"/>
                    <a:pt x="114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4"/>
            <p:cNvSpPr/>
            <p:nvPr/>
          </p:nvSpPr>
          <p:spPr>
            <a:xfrm>
              <a:off x="4307178" y="2132772"/>
              <a:ext cx="3209893" cy="1646426"/>
            </a:xfrm>
            <a:custGeom>
              <a:avLst/>
              <a:gdLst/>
              <a:ahLst/>
              <a:cxnLst/>
              <a:rect l="l" t="t" r="r" b="b"/>
              <a:pathLst>
                <a:path w="133412" h="68430" extrusionOk="0">
                  <a:moveTo>
                    <a:pt x="131720" y="1"/>
                  </a:moveTo>
                  <a:cubicBezTo>
                    <a:pt x="107588" y="20425"/>
                    <a:pt x="77732" y="34085"/>
                    <a:pt x="47940" y="44232"/>
                  </a:cubicBezTo>
                  <a:cubicBezTo>
                    <a:pt x="33630" y="49176"/>
                    <a:pt x="18994" y="53079"/>
                    <a:pt x="4164" y="55941"/>
                  </a:cubicBezTo>
                  <a:cubicBezTo>
                    <a:pt x="1757" y="57437"/>
                    <a:pt x="1" y="58412"/>
                    <a:pt x="1" y="58412"/>
                  </a:cubicBezTo>
                  <a:cubicBezTo>
                    <a:pt x="6907" y="57061"/>
                    <a:pt x="12484" y="56506"/>
                    <a:pt x="16987" y="56506"/>
                  </a:cubicBezTo>
                  <a:cubicBezTo>
                    <a:pt x="37846" y="56506"/>
                    <a:pt x="35646" y="68430"/>
                    <a:pt x="35646" y="68430"/>
                  </a:cubicBezTo>
                  <a:cubicBezTo>
                    <a:pt x="35646" y="68430"/>
                    <a:pt x="61795" y="50021"/>
                    <a:pt x="68950" y="48525"/>
                  </a:cubicBezTo>
                  <a:cubicBezTo>
                    <a:pt x="69311" y="48446"/>
                    <a:pt x="69639" y="48408"/>
                    <a:pt x="69937" y="48408"/>
                  </a:cubicBezTo>
                  <a:cubicBezTo>
                    <a:pt x="75499" y="48408"/>
                    <a:pt x="70576" y="61535"/>
                    <a:pt x="70576" y="61535"/>
                  </a:cubicBezTo>
                  <a:cubicBezTo>
                    <a:pt x="70576" y="61535"/>
                    <a:pt x="89830" y="45533"/>
                    <a:pt x="99392" y="37923"/>
                  </a:cubicBezTo>
                  <a:cubicBezTo>
                    <a:pt x="101460" y="36252"/>
                    <a:pt x="103207" y="35598"/>
                    <a:pt x="104674" y="35598"/>
                  </a:cubicBezTo>
                  <a:cubicBezTo>
                    <a:pt x="109949" y="35598"/>
                    <a:pt x="111621" y="44037"/>
                    <a:pt x="111621" y="44037"/>
                  </a:cubicBezTo>
                  <a:cubicBezTo>
                    <a:pt x="131980" y="20685"/>
                    <a:pt x="133412" y="521"/>
                    <a:pt x="133412" y="521"/>
                  </a:cubicBezTo>
                  <a:cubicBezTo>
                    <a:pt x="132826" y="326"/>
                    <a:pt x="132306" y="196"/>
                    <a:pt x="13172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4"/>
            <p:cNvSpPr/>
            <p:nvPr/>
          </p:nvSpPr>
          <p:spPr>
            <a:xfrm>
              <a:off x="5850248" y="1067014"/>
              <a:ext cx="1934400" cy="1083037"/>
            </a:xfrm>
            <a:custGeom>
              <a:avLst/>
              <a:gdLst/>
              <a:ahLst/>
              <a:cxnLst/>
              <a:rect l="l" t="t" r="r" b="b"/>
              <a:pathLst>
                <a:path w="80399" h="45014" extrusionOk="0">
                  <a:moveTo>
                    <a:pt x="80398" y="13661"/>
                  </a:moveTo>
                  <a:cubicBezTo>
                    <a:pt x="80398" y="13661"/>
                    <a:pt x="71162" y="3904"/>
                    <a:pt x="52754" y="1"/>
                  </a:cubicBezTo>
                  <a:cubicBezTo>
                    <a:pt x="52754" y="1"/>
                    <a:pt x="57437" y="8067"/>
                    <a:pt x="50217" y="7936"/>
                  </a:cubicBezTo>
                  <a:cubicBezTo>
                    <a:pt x="42997" y="7741"/>
                    <a:pt x="28101" y="7156"/>
                    <a:pt x="28101" y="7156"/>
                  </a:cubicBezTo>
                  <a:cubicBezTo>
                    <a:pt x="28101" y="7156"/>
                    <a:pt x="36622" y="12425"/>
                    <a:pt x="32979" y="14506"/>
                  </a:cubicBezTo>
                  <a:cubicBezTo>
                    <a:pt x="29402" y="16523"/>
                    <a:pt x="10603" y="17368"/>
                    <a:pt x="10603" y="17368"/>
                  </a:cubicBezTo>
                  <a:cubicBezTo>
                    <a:pt x="10603" y="17368"/>
                    <a:pt x="19450" y="25044"/>
                    <a:pt x="1" y="36362"/>
                  </a:cubicBezTo>
                  <a:cubicBezTo>
                    <a:pt x="1" y="36362"/>
                    <a:pt x="19059" y="33044"/>
                    <a:pt x="15807" y="43712"/>
                  </a:cubicBezTo>
                  <a:cubicBezTo>
                    <a:pt x="15807" y="43712"/>
                    <a:pt x="32394" y="25694"/>
                    <a:pt x="32849" y="31353"/>
                  </a:cubicBezTo>
                  <a:cubicBezTo>
                    <a:pt x="33175" y="35451"/>
                    <a:pt x="28491" y="45013"/>
                    <a:pt x="28491" y="45013"/>
                  </a:cubicBezTo>
                  <a:cubicBezTo>
                    <a:pt x="28491" y="45013"/>
                    <a:pt x="38769" y="38508"/>
                    <a:pt x="45273" y="33044"/>
                  </a:cubicBezTo>
                  <a:cubicBezTo>
                    <a:pt x="52233" y="27255"/>
                    <a:pt x="55551" y="22637"/>
                    <a:pt x="56201" y="25304"/>
                  </a:cubicBezTo>
                  <a:cubicBezTo>
                    <a:pt x="57502" y="30443"/>
                    <a:pt x="47615" y="38443"/>
                    <a:pt x="47615" y="38443"/>
                  </a:cubicBezTo>
                  <a:cubicBezTo>
                    <a:pt x="47615" y="38443"/>
                    <a:pt x="73504" y="27450"/>
                    <a:pt x="80398" y="136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4"/>
            <p:cNvSpPr/>
            <p:nvPr/>
          </p:nvSpPr>
          <p:spPr>
            <a:xfrm>
              <a:off x="5973889" y="1367491"/>
              <a:ext cx="1810756" cy="780964"/>
            </a:xfrm>
            <a:custGeom>
              <a:avLst/>
              <a:gdLst/>
              <a:ahLst/>
              <a:cxnLst/>
              <a:rect l="l" t="t" r="r" b="b"/>
              <a:pathLst>
                <a:path w="75260" h="32459" extrusionOk="0">
                  <a:moveTo>
                    <a:pt x="73894" y="1"/>
                  </a:moveTo>
                  <a:cubicBezTo>
                    <a:pt x="72658" y="1"/>
                    <a:pt x="71357" y="1"/>
                    <a:pt x="70056" y="131"/>
                  </a:cubicBezTo>
                  <a:cubicBezTo>
                    <a:pt x="69796" y="131"/>
                    <a:pt x="66608" y="651"/>
                    <a:pt x="67714" y="391"/>
                  </a:cubicBezTo>
                  <a:cubicBezTo>
                    <a:pt x="67129" y="521"/>
                    <a:pt x="66543" y="586"/>
                    <a:pt x="65958" y="716"/>
                  </a:cubicBezTo>
                  <a:cubicBezTo>
                    <a:pt x="61600" y="1562"/>
                    <a:pt x="57307" y="2668"/>
                    <a:pt x="52948" y="3773"/>
                  </a:cubicBezTo>
                  <a:cubicBezTo>
                    <a:pt x="44362" y="5985"/>
                    <a:pt x="35711" y="7546"/>
                    <a:pt x="27320" y="10538"/>
                  </a:cubicBezTo>
                  <a:cubicBezTo>
                    <a:pt x="17888" y="14051"/>
                    <a:pt x="8717" y="18344"/>
                    <a:pt x="0" y="23352"/>
                  </a:cubicBezTo>
                  <a:cubicBezTo>
                    <a:pt x="5399" y="23222"/>
                    <a:pt x="12750" y="24198"/>
                    <a:pt x="10668" y="31158"/>
                  </a:cubicBezTo>
                  <a:cubicBezTo>
                    <a:pt x="10668" y="31158"/>
                    <a:pt x="27255" y="13140"/>
                    <a:pt x="27645" y="18799"/>
                  </a:cubicBezTo>
                  <a:cubicBezTo>
                    <a:pt x="27971" y="22897"/>
                    <a:pt x="23287" y="32459"/>
                    <a:pt x="23287" y="32459"/>
                  </a:cubicBezTo>
                  <a:cubicBezTo>
                    <a:pt x="23287" y="32459"/>
                    <a:pt x="33565" y="25954"/>
                    <a:pt x="40069" y="20490"/>
                  </a:cubicBezTo>
                  <a:cubicBezTo>
                    <a:pt x="47094" y="14701"/>
                    <a:pt x="50412" y="10148"/>
                    <a:pt x="51062" y="12750"/>
                  </a:cubicBezTo>
                  <a:cubicBezTo>
                    <a:pt x="52298" y="17889"/>
                    <a:pt x="42411" y="25889"/>
                    <a:pt x="42411" y="25889"/>
                  </a:cubicBezTo>
                  <a:cubicBezTo>
                    <a:pt x="42411" y="25889"/>
                    <a:pt x="68365" y="14961"/>
                    <a:pt x="75259" y="1172"/>
                  </a:cubicBezTo>
                  <a:cubicBezTo>
                    <a:pt x="75259" y="1172"/>
                    <a:pt x="74869" y="716"/>
                    <a:pt x="7402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4"/>
            <p:cNvSpPr/>
            <p:nvPr/>
          </p:nvSpPr>
          <p:spPr>
            <a:xfrm>
              <a:off x="6526316" y="1239159"/>
              <a:ext cx="665163" cy="227126"/>
            </a:xfrm>
            <a:custGeom>
              <a:avLst/>
              <a:gdLst/>
              <a:ahLst/>
              <a:cxnLst/>
              <a:rect l="l" t="t" r="r" b="b"/>
              <a:pathLst>
                <a:path w="27646" h="94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61" y="131"/>
                    <a:pt x="651" y="456"/>
                  </a:cubicBezTo>
                  <a:lnTo>
                    <a:pt x="3774" y="2082"/>
                  </a:lnTo>
                  <a:cubicBezTo>
                    <a:pt x="7481" y="3904"/>
                    <a:pt x="11384" y="5595"/>
                    <a:pt x="11384" y="5595"/>
                  </a:cubicBezTo>
                  <a:lnTo>
                    <a:pt x="13856" y="6441"/>
                  </a:lnTo>
                  <a:cubicBezTo>
                    <a:pt x="15287" y="7026"/>
                    <a:pt x="17368" y="7546"/>
                    <a:pt x="19320" y="8132"/>
                  </a:cubicBezTo>
                  <a:cubicBezTo>
                    <a:pt x="22660" y="8980"/>
                    <a:pt x="26043" y="9439"/>
                    <a:pt x="27216" y="9439"/>
                  </a:cubicBezTo>
                  <a:cubicBezTo>
                    <a:pt x="27482" y="9439"/>
                    <a:pt x="27634" y="9416"/>
                    <a:pt x="27646" y="9368"/>
                  </a:cubicBezTo>
                  <a:cubicBezTo>
                    <a:pt x="27646" y="9172"/>
                    <a:pt x="23613" y="8262"/>
                    <a:pt x="19710" y="6896"/>
                  </a:cubicBezTo>
                  <a:cubicBezTo>
                    <a:pt x="17759" y="6180"/>
                    <a:pt x="15807" y="5530"/>
                    <a:pt x="14441" y="4879"/>
                  </a:cubicBezTo>
                  <a:lnTo>
                    <a:pt x="12035" y="3904"/>
                  </a:lnTo>
                  <a:cubicBezTo>
                    <a:pt x="12035" y="3904"/>
                    <a:pt x="8132" y="2408"/>
                    <a:pt x="4294" y="847"/>
                  </a:cubicBezTo>
                  <a:lnTo>
                    <a:pt x="2473" y="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4"/>
            <p:cNvSpPr/>
            <p:nvPr/>
          </p:nvSpPr>
          <p:spPr>
            <a:xfrm>
              <a:off x="7131987" y="1087368"/>
              <a:ext cx="464815" cy="300124"/>
            </a:xfrm>
            <a:custGeom>
              <a:avLst/>
              <a:gdLst/>
              <a:ahLst/>
              <a:cxnLst/>
              <a:rect l="l" t="t" r="r" b="b"/>
              <a:pathLst>
                <a:path w="19319" h="12474" extrusionOk="0">
                  <a:moveTo>
                    <a:pt x="0" y="0"/>
                  </a:moveTo>
                  <a:lnTo>
                    <a:pt x="0" y="0"/>
                  </a:lnTo>
                  <a:cubicBezTo>
                    <a:pt x="195" y="521"/>
                    <a:pt x="390" y="1041"/>
                    <a:pt x="585" y="1562"/>
                  </a:cubicBezTo>
                  <a:cubicBezTo>
                    <a:pt x="1236" y="2082"/>
                    <a:pt x="1951" y="2602"/>
                    <a:pt x="2732" y="3123"/>
                  </a:cubicBezTo>
                  <a:cubicBezTo>
                    <a:pt x="4033" y="4033"/>
                    <a:pt x="5334" y="4879"/>
                    <a:pt x="6310" y="5594"/>
                  </a:cubicBezTo>
                  <a:lnTo>
                    <a:pt x="7415" y="6375"/>
                  </a:lnTo>
                  <a:lnTo>
                    <a:pt x="7871" y="6700"/>
                  </a:lnTo>
                  <a:lnTo>
                    <a:pt x="9497" y="7871"/>
                  </a:lnTo>
                  <a:cubicBezTo>
                    <a:pt x="10473" y="8521"/>
                    <a:pt x="11839" y="9367"/>
                    <a:pt x="13204" y="10213"/>
                  </a:cubicBezTo>
                  <a:cubicBezTo>
                    <a:pt x="14505" y="10928"/>
                    <a:pt x="15871" y="11579"/>
                    <a:pt x="17302" y="12034"/>
                  </a:cubicBezTo>
                  <a:cubicBezTo>
                    <a:pt x="18181" y="12327"/>
                    <a:pt x="18839" y="12473"/>
                    <a:pt x="19141" y="12473"/>
                  </a:cubicBezTo>
                  <a:cubicBezTo>
                    <a:pt x="19242" y="12473"/>
                    <a:pt x="19303" y="12457"/>
                    <a:pt x="19319" y="12424"/>
                  </a:cubicBezTo>
                  <a:cubicBezTo>
                    <a:pt x="19319" y="12359"/>
                    <a:pt x="18603" y="11969"/>
                    <a:pt x="17563" y="11384"/>
                  </a:cubicBezTo>
                  <a:cubicBezTo>
                    <a:pt x="16327" y="10733"/>
                    <a:pt x="15156" y="9953"/>
                    <a:pt x="13985" y="9107"/>
                  </a:cubicBezTo>
                  <a:cubicBezTo>
                    <a:pt x="12684" y="8196"/>
                    <a:pt x="11448" y="7221"/>
                    <a:pt x="10538" y="6505"/>
                  </a:cubicBezTo>
                  <a:lnTo>
                    <a:pt x="8976" y="5269"/>
                  </a:lnTo>
                  <a:lnTo>
                    <a:pt x="8521" y="4944"/>
                  </a:lnTo>
                  <a:lnTo>
                    <a:pt x="7285" y="4098"/>
                  </a:lnTo>
                  <a:cubicBezTo>
                    <a:pt x="6179" y="3513"/>
                    <a:pt x="4813" y="2732"/>
                    <a:pt x="3382" y="1952"/>
                  </a:cubicBezTo>
                  <a:cubicBezTo>
                    <a:pt x="2147" y="1301"/>
                    <a:pt x="976" y="65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4"/>
            <p:cNvSpPr/>
            <p:nvPr/>
          </p:nvSpPr>
          <p:spPr>
            <a:xfrm>
              <a:off x="6103786" y="1480186"/>
              <a:ext cx="550902" cy="103458"/>
            </a:xfrm>
            <a:custGeom>
              <a:avLst/>
              <a:gdLst/>
              <a:ahLst/>
              <a:cxnLst/>
              <a:rect l="l" t="t" r="r" b="b"/>
              <a:pathLst>
                <a:path w="22897" h="4300" extrusionOk="0">
                  <a:moveTo>
                    <a:pt x="2407" y="0"/>
                  </a:moveTo>
                  <a:cubicBezTo>
                    <a:pt x="976" y="65"/>
                    <a:pt x="0" y="130"/>
                    <a:pt x="0" y="130"/>
                  </a:cubicBezTo>
                  <a:cubicBezTo>
                    <a:pt x="65" y="195"/>
                    <a:pt x="196" y="260"/>
                    <a:pt x="261" y="390"/>
                  </a:cubicBezTo>
                  <a:lnTo>
                    <a:pt x="1822" y="1106"/>
                  </a:lnTo>
                  <a:cubicBezTo>
                    <a:pt x="3318" y="1886"/>
                    <a:pt x="4879" y="2537"/>
                    <a:pt x="6440" y="3057"/>
                  </a:cubicBezTo>
                  <a:cubicBezTo>
                    <a:pt x="6960" y="3252"/>
                    <a:pt x="7481" y="3448"/>
                    <a:pt x="8066" y="3578"/>
                  </a:cubicBezTo>
                  <a:lnTo>
                    <a:pt x="8717" y="3773"/>
                  </a:lnTo>
                  <a:lnTo>
                    <a:pt x="8847" y="3773"/>
                  </a:lnTo>
                  <a:cubicBezTo>
                    <a:pt x="8977" y="3773"/>
                    <a:pt x="9172" y="3773"/>
                    <a:pt x="9302" y="3838"/>
                  </a:cubicBezTo>
                  <a:lnTo>
                    <a:pt x="10993" y="3968"/>
                  </a:lnTo>
                  <a:cubicBezTo>
                    <a:pt x="12359" y="3968"/>
                    <a:pt x="14115" y="4033"/>
                    <a:pt x="15872" y="4033"/>
                  </a:cubicBezTo>
                  <a:cubicBezTo>
                    <a:pt x="17628" y="4033"/>
                    <a:pt x="19384" y="4033"/>
                    <a:pt x="20685" y="4163"/>
                  </a:cubicBezTo>
                  <a:cubicBezTo>
                    <a:pt x="21489" y="4243"/>
                    <a:pt x="22144" y="4299"/>
                    <a:pt x="22527" y="4299"/>
                  </a:cubicBezTo>
                  <a:cubicBezTo>
                    <a:pt x="22764" y="4299"/>
                    <a:pt x="22897" y="4278"/>
                    <a:pt x="22897" y="4228"/>
                  </a:cubicBezTo>
                  <a:cubicBezTo>
                    <a:pt x="22311" y="3773"/>
                    <a:pt x="21596" y="3513"/>
                    <a:pt x="20815" y="3382"/>
                  </a:cubicBezTo>
                  <a:cubicBezTo>
                    <a:pt x="19189" y="3057"/>
                    <a:pt x="17563" y="2797"/>
                    <a:pt x="15937" y="2667"/>
                  </a:cubicBezTo>
                  <a:cubicBezTo>
                    <a:pt x="14181" y="2537"/>
                    <a:pt x="12424" y="2342"/>
                    <a:pt x="11123" y="2212"/>
                  </a:cubicBezTo>
                  <a:lnTo>
                    <a:pt x="9562" y="2017"/>
                  </a:lnTo>
                  <a:cubicBezTo>
                    <a:pt x="9432" y="2017"/>
                    <a:pt x="9302" y="1951"/>
                    <a:pt x="9172" y="1951"/>
                  </a:cubicBezTo>
                  <a:lnTo>
                    <a:pt x="8977" y="1951"/>
                  </a:lnTo>
                  <a:lnTo>
                    <a:pt x="8456" y="1821"/>
                  </a:lnTo>
                  <a:cubicBezTo>
                    <a:pt x="8066" y="1756"/>
                    <a:pt x="7546" y="1626"/>
                    <a:pt x="6960" y="1431"/>
                  </a:cubicBezTo>
                  <a:cubicBezTo>
                    <a:pt x="5724" y="1106"/>
                    <a:pt x="4098" y="585"/>
                    <a:pt x="240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4"/>
            <p:cNvSpPr/>
            <p:nvPr/>
          </p:nvSpPr>
          <p:spPr>
            <a:xfrm>
              <a:off x="6535724" y="1519306"/>
              <a:ext cx="447612" cy="629145"/>
            </a:xfrm>
            <a:custGeom>
              <a:avLst/>
              <a:gdLst/>
              <a:ahLst/>
              <a:cxnLst/>
              <a:rect l="l" t="t" r="r" b="b"/>
              <a:pathLst>
                <a:path w="18604" h="26149" extrusionOk="0">
                  <a:moveTo>
                    <a:pt x="18604" y="0"/>
                  </a:moveTo>
                  <a:cubicBezTo>
                    <a:pt x="18539" y="0"/>
                    <a:pt x="18278" y="195"/>
                    <a:pt x="18018" y="651"/>
                  </a:cubicBezTo>
                  <a:cubicBezTo>
                    <a:pt x="17758" y="1041"/>
                    <a:pt x="17433" y="1756"/>
                    <a:pt x="16912" y="2472"/>
                  </a:cubicBezTo>
                  <a:cubicBezTo>
                    <a:pt x="16002" y="3968"/>
                    <a:pt x="14701" y="5919"/>
                    <a:pt x="13270" y="7806"/>
                  </a:cubicBezTo>
                  <a:lnTo>
                    <a:pt x="9432" y="13010"/>
                  </a:lnTo>
                  <a:lnTo>
                    <a:pt x="7676" y="15351"/>
                  </a:lnTo>
                  <a:lnTo>
                    <a:pt x="6050" y="17823"/>
                  </a:lnTo>
                  <a:cubicBezTo>
                    <a:pt x="5074" y="19254"/>
                    <a:pt x="3708" y="21205"/>
                    <a:pt x="2277" y="23027"/>
                  </a:cubicBezTo>
                  <a:cubicBezTo>
                    <a:pt x="1626" y="23742"/>
                    <a:pt x="1041" y="24458"/>
                    <a:pt x="456" y="25108"/>
                  </a:cubicBezTo>
                  <a:lnTo>
                    <a:pt x="0" y="26149"/>
                  </a:lnTo>
                  <a:cubicBezTo>
                    <a:pt x="0" y="26149"/>
                    <a:pt x="1106" y="25368"/>
                    <a:pt x="2862" y="24263"/>
                  </a:cubicBezTo>
                  <a:lnTo>
                    <a:pt x="3253" y="23872"/>
                  </a:lnTo>
                  <a:cubicBezTo>
                    <a:pt x="4879" y="22116"/>
                    <a:pt x="6310" y="20230"/>
                    <a:pt x="7416" y="18799"/>
                  </a:cubicBezTo>
                  <a:lnTo>
                    <a:pt x="9172" y="16392"/>
                  </a:lnTo>
                  <a:lnTo>
                    <a:pt x="14376" y="8521"/>
                  </a:lnTo>
                  <a:cubicBezTo>
                    <a:pt x="15546" y="6700"/>
                    <a:pt x="16652" y="4749"/>
                    <a:pt x="17563" y="2797"/>
                  </a:cubicBezTo>
                  <a:cubicBezTo>
                    <a:pt x="17888" y="2147"/>
                    <a:pt x="18148" y="1496"/>
                    <a:pt x="18408" y="781"/>
                  </a:cubicBezTo>
                  <a:cubicBezTo>
                    <a:pt x="18539" y="325"/>
                    <a:pt x="18604" y="0"/>
                    <a:pt x="1860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4"/>
            <p:cNvSpPr/>
            <p:nvPr/>
          </p:nvSpPr>
          <p:spPr>
            <a:xfrm>
              <a:off x="6233682" y="1639699"/>
              <a:ext cx="280155" cy="468063"/>
            </a:xfrm>
            <a:custGeom>
              <a:avLst/>
              <a:gdLst/>
              <a:ahLst/>
              <a:cxnLst/>
              <a:rect l="l" t="t" r="r" b="b"/>
              <a:pathLst>
                <a:path w="11644" h="19454" extrusionOk="0">
                  <a:moveTo>
                    <a:pt x="11624" y="0"/>
                  </a:moveTo>
                  <a:cubicBezTo>
                    <a:pt x="11471" y="0"/>
                    <a:pt x="11022" y="638"/>
                    <a:pt x="10278" y="1631"/>
                  </a:cubicBezTo>
                  <a:cubicBezTo>
                    <a:pt x="9497" y="2607"/>
                    <a:pt x="8391" y="3843"/>
                    <a:pt x="7285" y="5078"/>
                  </a:cubicBezTo>
                  <a:cubicBezTo>
                    <a:pt x="6180" y="6314"/>
                    <a:pt x="5074" y="7615"/>
                    <a:pt x="4293" y="8591"/>
                  </a:cubicBezTo>
                  <a:cubicBezTo>
                    <a:pt x="3903" y="9111"/>
                    <a:pt x="3643" y="9567"/>
                    <a:pt x="3383" y="9892"/>
                  </a:cubicBezTo>
                  <a:lnTo>
                    <a:pt x="3057" y="10347"/>
                  </a:lnTo>
                  <a:lnTo>
                    <a:pt x="2797" y="10868"/>
                  </a:lnTo>
                  <a:lnTo>
                    <a:pt x="2082" y="12234"/>
                  </a:lnTo>
                  <a:cubicBezTo>
                    <a:pt x="1431" y="13404"/>
                    <a:pt x="846" y="14966"/>
                    <a:pt x="195" y="16527"/>
                  </a:cubicBezTo>
                  <a:lnTo>
                    <a:pt x="195" y="16592"/>
                  </a:lnTo>
                  <a:cubicBezTo>
                    <a:pt x="325" y="17567"/>
                    <a:pt x="325" y="18543"/>
                    <a:pt x="0" y="19454"/>
                  </a:cubicBezTo>
                  <a:cubicBezTo>
                    <a:pt x="456" y="18738"/>
                    <a:pt x="911" y="17893"/>
                    <a:pt x="1366" y="17047"/>
                  </a:cubicBezTo>
                  <a:cubicBezTo>
                    <a:pt x="2147" y="15551"/>
                    <a:pt x="2927" y="14055"/>
                    <a:pt x="3578" y="13079"/>
                  </a:cubicBezTo>
                  <a:lnTo>
                    <a:pt x="4358" y="11778"/>
                  </a:lnTo>
                  <a:lnTo>
                    <a:pt x="4554" y="11258"/>
                  </a:lnTo>
                  <a:cubicBezTo>
                    <a:pt x="4554" y="11258"/>
                    <a:pt x="4684" y="11128"/>
                    <a:pt x="4879" y="10803"/>
                  </a:cubicBezTo>
                  <a:cubicBezTo>
                    <a:pt x="5009" y="10542"/>
                    <a:pt x="5269" y="10087"/>
                    <a:pt x="5659" y="9567"/>
                  </a:cubicBezTo>
                  <a:cubicBezTo>
                    <a:pt x="6310" y="8526"/>
                    <a:pt x="7285" y="7225"/>
                    <a:pt x="8326" y="5859"/>
                  </a:cubicBezTo>
                  <a:cubicBezTo>
                    <a:pt x="9237" y="4623"/>
                    <a:pt x="10082" y="3322"/>
                    <a:pt x="10863" y="1956"/>
                  </a:cubicBezTo>
                  <a:cubicBezTo>
                    <a:pt x="11253" y="1371"/>
                    <a:pt x="11513" y="720"/>
                    <a:pt x="11644" y="5"/>
                  </a:cubicBezTo>
                  <a:cubicBezTo>
                    <a:pt x="11638" y="2"/>
                    <a:pt x="11631" y="0"/>
                    <a:pt x="1162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4"/>
            <p:cNvSpPr/>
            <p:nvPr/>
          </p:nvSpPr>
          <p:spPr>
            <a:xfrm>
              <a:off x="6994247" y="1430070"/>
              <a:ext cx="539955" cy="558769"/>
            </a:xfrm>
            <a:custGeom>
              <a:avLst/>
              <a:gdLst/>
              <a:ahLst/>
              <a:cxnLst/>
              <a:rect l="l" t="t" r="r" b="b"/>
              <a:pathLst>
                <a:path w="22442" h="23224" extrusionOk="0">
                  <a:moveTo>
                    <a:pt x="22241" y="1"/>
                  </a:moveTo>
                  <a:cubicBezTo>
                    <a:pt x="22010" y="1"/>
                    <a:pt x="19554" y="3737"/>
                    <a:pt x="16588" y="7027"/>
                  </a:cubicBezTo>
                  <a:lnTo>
                    <a:pt x="14311" y="9368"/>
                  </a:lnTo>
                  <a:cubicBezTo>
                    <a:pt x="13921" y="9759"/>
                    <a:pt x="13596" y="10149"/>
                    <a:pt x="13205" y="10474"/>
                  </a:cubicBezTo>
                  <a:lnTo>
                    <a:pt x="12230" y="11385"/>
                  </a:lnTo>
                  <a:lnTo>
                    <a:pt x="10148" y="13271"/>
                  </a:lnTo>
                  <a:cubicBezTo>
                    <a:pt x="10148" y="13271"/>
                    <a:pt x="8392" y="14962"/>
                    <a:pt x="6115" y="16979"/>
                  </a:cubicBezTo>
                  <a:cubicBezTo>
                    <a:pt x="4294" y="19320"/>
                    <a:pt x="2278" y="21402"/>
                    <a:pt x="1" y="23223"/>
                  </a:cubicBezTo>
                  <a:cubicBezTo>
                    <a:pt x="1" y="23223"/>
                    <a:pt x="391" y="23093"/>
                    <a:pt x="1042" y="22768"/>
                  </a:cubicBezTo>
                  <a:cubicBezTo>
                    <a:pt x="2082" y="22052"/>
                    <a:pt x="3188" y="21142"/>
                    <a:pt x="4294" y="20361"/>
                  </a:cubicBezTo>
                  <a:cubicBezTo>
                    <a:pt x="7937" y="17629"/>
                    <a:pt x="11384" y="14572"/>
                    <a:pt x="11384" y="14572"/>
                  </a:cubicBezTo>
                  <a:lnTo>
                    <a:pt x="13401" y="12556"/>
                  </a:lnTo>
                  <a:lnTo>
                    <a:pt x="14376" y="11580"/>
                  </a:lnTo>
                  <a:cubicBezTo>
                    <a:pt x="14701" y="11255"/>
                    <a:pt x="15027" y="10864"/>
                    <a:pt x="15417" y="10409"/>
                  </a:cubicBezTo>
                  <a:cubicBezTo>
                    <a:pt x="16067" y="9628"/>
                    <a:pt x="16848" y="8718"/>
                    <a:pt x="17564" y="7872"/>
                  </a:cubicBezTo>
                  <a:cubicBezTo>
                    <a:pt x="20426" y="4230"/>
                    <a:pt x="22442" y="132"/>
                    <a:pt x="22247" y="2"/>
                  </a:cubicBezTo>
                  <a:cubicBezTo>
                    <a:pt x="22245" y="1"/>
                    <a:pt x="22243" y="1"/>
                    <a:pt x="2224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4"/>
            <p:cNvSpPr/>
            <p:nvPr/>
          </p:nvSpPr>
          <p:spPr>
            <a:xfrm>
              <a:off x="6515369" y="1426028"/>
              <a:ext cx="303637" cy="103266"/>
            </a:xfrm>
            <a:custGeom>
              <a:avLst/>
              <a:gdLst/>
              <a:ahLst/>
              <a:cxnLst/>
              <a:rect l="l" t="t" r="r" b="b"/>
              <a:pathLst>
                <a:path w="12620" h="4292" extrusionOk="0">
                  <a:moveTo>
                    <a:pt x="11663" y="1"/>
                  </a:moveTo>
                  <a:cubicBezTo>
                    <a:pt x="11184" y="1"/>
                    <a:pt x="10546" y="166"/>
                    <a:pt x="9888" y="495"/>
                  </a:cubicBezTo>
                  <a:cubicBezTo>
                    <a:pt x="8717" y="1015"/>
                    <a:pt x="7936" y="1861"/>
                    <a:pt x="8131" y="2381"/>
                  </a:cubicBezTo>
                  <a:cubicBezTo>
                    <a:pt x="8245" y="2580"/>
                    <a:pt x="8521" y="2680"/>
                    <a:pt x="8899" y="2680"/>
                  </a:cubicBezTo>
                  <a:cubicBezTo>
                    <a:pt x="9384" y="2680"/>
                    <a:pt x="10038" y="2515"/>
                    <a:pt x="10733" y="2186"/>
                  </a:cubicBezTo>
                  <a:cubicBezTo>
                    <a:pt x="11904" y="1666"/>
                    <a:pt x="12620" y="820"/>
                    <a:pt x="12425" y="300"/>
                  </a:cubicBezTo>
                  <a:cubicBezTo>
                    <a:pt x="12311" y="100"/>
                    <a:pt x="12035" y="1"/>
                    <a:pt x="11663" y="1"/>
                  </a:cubicBezTo>
                  <a:close/>
                  <a:moveTo>
                    <a:pt x="4111" y="1649"/>
                  </a:moveTo>
                  <a:cubicBezTo>
                    <a:pt x="3775" y="1649"/>
                    <a:pt x="3419" y="1675"/>
                    <a:pt x="3058" y="1731"/>
                  </a:cubicBezTo>
                  <a:cubicBezTo>
                    <a:pt x="1302" y="1926"/>
                    <a:pt x="1" y="2706"/>
                    <a:pt x="66" y="3422"/>
                  </a:cubicBezTo>
                  <a:cubicBezTo>
                    <a:pt x="166" y="3972"/>
                    <a:pt x="1035" y="4291"/>
                    <a:pt x="2229" y="4291"/>
                  </a:cubicBezTo>
                  <a:cubicBezTo>
                    <a:pt x="2589" y="4291"/>
                    <a:pt x="2977" y="4263"/>
                    <a:pt x="3383" y="4202"/>
                  </a:cubicBezTo>
                  <a:cubicBezTo>
                    <a:pt x="5139" y="4007"/>
                    <a:pt x="6440" y="3162"/>
                    <a:pt x="6375" y="2511"/>
                  </a:cubicBezTo>
                  <a:cubicBezTo>
                    <a:pt x="6324" y="2000"/>
                    <a:pt x="5348" y="1649"/>
                    <a:pt x="4111" y="1649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4"/>
            <p:cNvSpPr/>
            <p:nvPr/>
          </p:nvSpPr>
          <p:spPr>
            <a:xfrm>
              <a:off x="6876885" y="2099907"/>
              <a:ext cx="1360016" cy="1959422"/>
            </a:xfrm>
            <a:custGeom>
              <a:avLst/>
              <a:gdLst/>
              <a:ahLst/>
              <a:cxnLst/>
              <a:rect l="l" t="t" r="r" b="b"/>
              <a:pathLst>
                <a:path w="56526" h="81439" extrusionOk="0">
                  <a:moveTo>
                    <a:pt x="49696" y="1"/>
                  </a:moveTo>
                  <a:cubicBezTo>
                    <a:pt x="49696" y="1"/>
                    <a:pt x="56526" y="11644"/>
                    <a:pt x="54770" y="32003"/>
                  </a:cubicBezTo>
                  <a:cubicBezTo>
                    <a:pt x="54770" y="32003"/>
                    <a:pt x="48200" y="25499"/>
                    <a:pt x="46119" y="33239"/>
                  </a:cubicBezTo>
                  <a:cubicBezTo>
                    <a:pt x="44102" y="40915"/>
                    <a:pt x="40134" y="56916"/>
                    <a:pt x="40134" y="56916"/>
                  </a:cubicBezTo>
                  <a:cubicBezTo>
                    <a:pt x="40134" y="56916"/>
                    <a:pt x="37467" y="46899"/>
                    <a:pt x="34345" y="50412"/>
                  </a:cubicBezTo>
                  <a:cubicBezTo>
                    <a:pt x="31288" y="53924"/>
                    <a:pt x="24588" y="73698"/>
                    <a:pt x="24588" y="73698"/>
                  </a:cubicBezTo>
                  <a:cubicBezTo>
                    <a:pt x="24588" y="73698"/>
                    <a:pt x="19710" y="62836"/>
                    <a:pt x="2407" y="81439"/>
                  </a:cubicBezTo>
                  <a:cubicBezTo>
                    <a:pt x="2407" y="81439"/>
                    <a:pt x="11579" y="61795"/>
                    <a:pt x="0" y="63291"/>
                  </a:cubicBezTo>
                  <a:cubicBezTo>
                    <a:pt x="0" y="63291"/>
                    <a:pt x="22962" y="48916"/>
                    <a:pt x="17498" y="47419"/>
                  </a:cubicBezTo>
                  <a:cubicBezTo>
                    <a:pt x="13465" y="46314"/>
                    <a:pt x="2537" y="49566"/>
                    <a:pt x="2537" y="49566"/>
                  </a:cubicBezTo>
                  <a:cubicBezTo>
                    <a:pt x="2537" y="49566"/>
                    <a:pt x="12229" y="39874"/>
                    <a:pt x="19579" y="33890"/>
                  </a:cubicBezTo>
                  <a:cubicBezTo>
                    <a:pt x="27515" y="27515"/>
                    <a:pt x="33109" y="24848"/>
                    <a:pt x="30637" y="23677"/>
                  </a:cubicBezTo>
                  <a:cubicBezTo>
                    <a:pt x="25954" y="21401"/>
                    <a:pt x="14961" y="30442"/>
                    <a:pt x="14961" y="30442"/>
                  </a:cubicBezTo>
                  <a:cubicBezTo>
                    <a:pt x="14961" y="30442"/>
                    <a:pt x="33825" y="4814"/>
                    <a:pt x="49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4"/>
            <p:cNvSpPr/>
            <p:nvPr/>
          </p:nvSpPr>
          <p:spPr>
            <a:xfrm>
              <a:off x="6934796" y="2128080"/>
              <a:ext cx="1295848" cy="1931248"/>
            </a:xfrm>
            <a:custGeom>
              <a:avLst/>
              <a:gdLst/>
              <a:ahLst/>
              <a:cxnLst/>
              <a:rect l="l" t="t" r="r" b="b"/>
              <a:pathLst>
                <a:path w="53859" h="80268" extrusionOk="0">
                  <a:moveTo>
                    <a:pt x="25043" y="44883"/>
                  </a:moveTo>
                  <a:cubicBezTo>
                    <a:pt x="18669" y="56331"/>
                    <a:pt x="11123" y="66803"/>
                    <a:pt x="1821" y="75780"/>
                  </a:cubicBezTo>
                  <a:cubicBezTo>
                    <a:pt x="911" y="78381"/>
                    <a:pt x="0" y="80268"/>
                    <a:pt x="0" y="80268"/>
                  </a:cubicBezTo>
                  <a:cubicBezTo>
                    <a:pt x="17303" y="61665"/>
                    <a:pt x="22246" y="72527"/>
                    <a:pt x="22246" y="72527"/>
                  </a:cubicBezTo>
                  <a:cubicBezTo>
                    <a:pt x="22246" y="72527"/>
                    <a:pt x="28816" y="52688"/>
                    <a:pt x="32003" y="49241"/>
                  </a:cubicBezTo>
                  <a:cubicBezTo>
                    <a:pt x="35125" y="45728"/>
                    <a:pt x="37727" y="55745"/>
                    <a:pt x="37727" y="55745"/>
                  </a:cubicBezTo>
                  <a:cubicBezTo>
                    <a:pt x="37727" y="55745"/>
                    <a:pt x="41695" y="39744"/>
                    <a:pt x="43777" y="32068"/>
                  </a:cubicBezTo>
                  <a:cubicBezTo>
                    <a:pt x="45793" y="24328"/>
                    <a:pt x="52363" y="30832"/>
                    <a:pt x="52363" y="30832"/>
                  </a:cubicBezTo>
                  <a:cubicBezTo>
                    <a:pt x="53859" y="14181"/>
                    <a:pt x="49501" y="3318"/>
                    <a:pt x="47874" y="0"/>
                  </a:cubicBezTo>
                  <a:cubicBezTo>
                    <a:pt x="39418" y="14506"/>
                    <a:pt x="33174" y="30182"/>
                    <a:pt x="25043" y="44883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4"/>
            <p:cNvSpPr/>
            <p:nvPr/>
          </p:nvSpPr>
          <p:spPr>
            <a:xfrm>
              <a:off x="7238401" y="2389028"/>
              <a:ext cx="683930" cy="443330"/>
            </a:xfrm>
            <a:custGeom>
              <a:avLst/>
              <a:gdLst/>
              <a:ahLst/>
              <a:cxnLst/>
              <a:rect l="l" t="t" r="r" b="b"/>
              <a:pathLst>
                <a:path w="28426" h="18426" extrusionOk="0">
                  <a:moveTo>
                    <a:pt x="28338" y="1"/>
                  </a:moveTo>
                  <a:cubicBezTo>
                    <a:pt x="28266" y="1"/>
                    <a:pt x="28022" y="127"/>
                    <a:pt x="27645" y="342"/>
                  </a:cubicBezTo>
                  <a:cubicBezTo>
                    <a:pt x="27190" y="603"/>
                    <a:pt x="26539" y="1058"/>
                    <a:pt x="25759" y="1448"/>
                  </a:cubicBezTo>
                  <a:cubicBezTo>
                    <a:pt x="24198" y="2294"/>
                    <a:pt x="22051" y="3335"/>
                    <a:pt x="19839" y="4245"/>
                  </a:cubicBezTo>
                  <a:cubicBezTo>
                    <a:pt x="17693" y="5221"/>
                    <a:pt x="15416" y="6197"/>
                    <a:pt x="13790" y="7042"/>
                  </a:cubicBezTo>
                  <a:cubicBezTo>
                    <a:pt x="13010" y="7367"/>
                    <a:pt x="12294" y="7823"/>
                    <a:pt x="11839" y="8083"/>
                  </a:cubicBezTo>
                  <a:lnTo>
                    <a:pt x="11058" y="8473"/>
                  </a:lnTo>
                  <a:cubicBezTo>
                    <a:pt x="11058" y="8473"/>
                    <a:pt x="10798" y="8603"/>
                    <a:pt x="10408" y="8929"/>
                  </a:cubicBezTo>
                  <a:lnTo>
                    <a:pt x="8586" y="10229"/>
                  </a:lnTo>
                  <a:cubicBezTo>
                    <a:pt x="7090" y="11270"/>
                    <a:pt x="5139" y="12636"/>
                    <a:pt x="3253" y="14262"/>
                  </a:cubicBezTo>
                  <a:cubicBezTo>
                    <a:pt x="1171" y="16799"/>
                    <a:pt x="0" y="18425"/>
                    <a:pt x="0" y="18425"/>
                  </a:cubicBezTo>
                  <a:cubicBezTo>
                    <a:pt x="0" y="18425"/>
                    <a:pt x="456" y="18035"/>
                    <a:pt x="1236" y="17450"/>
                  </a:cubicBezTo>
                  <a:cubicBezTo>
                    <a:pt x="2082" y="16734"/>
                    <a:pt x="3057" y="15954"/>
                    <a:pt x="4098" y="15238"/>
                  </a:cubicBezTo>
                  <a:cubicBezTo>
                    <a:pt x="5984" y="13807"/>
                    <a:pt x="8066" y="12506"/>
                    <a:pt x="9562" y="11595"/>
                  </a:cubicBezTo>
                  <a:lnTo>
                    <a:pt x="11383" y="10425"/>
                  </a:lnTo>
                  <a:cubicBezTo>
                    <a:pt x="11839" y="10099"/>
                    <a:pt x="12099" y="9969"/>
                    <a:pt x="12099" y="9969"/>
                  </a:cubicBezTo>
                  <a:lnTo>
                    <a:pt x="12749" y="9579"/>
                  </a:lnTo>
                  <a:cubicBezTo>
                    <a:pt x="13205" y="9254"/>
                    <a:pt x="13790" y="8863"/>
                    <a:pt x="14636" y="8473"/>
                  </a:cubicBezTo>
                  <a:cubicBezTo>
                    <a:pt x="16132" y="7563"/>
                    <a:pt x="18278" y="6522"/>
                    <a:pt x="20425" y="5416"/>
                  </a:cubicBezTo>
                  <a:cubicBezTo>
                    <a:pt x="22441" y="4375"/>
                    <a:pt x="24328" y="3269"/>
                    <a:pt x="26149" y="2034"/>
                  </a:cubicBezTo>
                  <a:cubicBezTo>
                    <a:pt x="26734" y="1578"/>
                    <a:pt x="27320" y="1123"/>
                    <a:pt x="27840" y="668"/>
                  </a:cubicBezTo>
                  <a:cubicBezTo>
                    <a:pt x="28230" y="277"/>
                    <a:pt x="28426" y="17"/>
                    <a:pt x="28361" y="17"/>
                  </a:cubicBezTo>
                  <a:cubicBezTo>
                    <a:pt x="28361" y="6"/>
                    <a:pt x="28353" y="1"/>
                    <a:pt x="2833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4"/>
            <p:cNvSpPr/>
            <p:nvPr/>
          </p:nvSpPr>
          <p:spPr>
            <a:xfrm>
              <a:off x="7986455" y="2278187"/>
              <a:ext cx="203475" cy="500977"/>
            </a:xfrm>
            <a:custGeom>
              <a:avLst/>
              <a:gdLst/>
              <a:ahLst/>
              <a:cxnLst/>
              <a:rect l="l" t="t" r="r" b="b"/>
              <a:pathLst>
                <a:path w="8457" h="20822" extrusionOk="0">
                  <a:moveTo>
                    <a:pt x="214" y="1"/>
                  </a:moveTo>
                  <a:cubicBezTo>
                    <a:pt x="207" y="1"/>
                    <a:pt x="201" y="2"/>
                    <a:pt x="196" y="6"/>
                  </a:cubicBezTo>
                  <a:cubicBezTo>
                    <a:pt x="1" y="136"/>
                    <a:pt x="1106" y="2738"/>
                    <a:pt x="2277" y="5210"/>
                  </a:cubicBezTo>
                  <a:cubicBezTo>
                    <a:pt x="3188" y="7876"/>
                    <a:pt x="4163" y="10413"/>
                    <a:pt x="4163" y="10413"/>
                  </a:cubicBezTo>
                  <a:cubicBezTo>
                    <a:pt x="4163" y="10413"/>
                    <a:pt x="5204" y="13015"/>
                    <a:pt x="6180" y="15617"/>
                  </a:cubicBezTo>
                  <a:cubicBezTo>
                    <a:pt x="7080" y="18188"/>
                    <a:pt x="7979" y="20822"/>
                    <a:pt x="8252" y="20822"/>
                  </a:cubicBezTo>
                  <a:cubicBezTo>
                    <a:pt x="8255" y="20822"/>
                    <a:pt x="8258" y="20822"/>
                    <a:pt x="8261" y="20821"/>
                  </a:cubicBezTo>
                  <a:cubicBezTo>
                    <a:pt x="8457" y="20756"/>
                    <a:pt x="8001" y="18024"/>
                    <a:pt x="7416" y="15227"/>
                  </a:cubicBezTo>
                  <a:cubicBezTo>
                    <a:pt x="6700" y="12495"/>
                    <a:pt x="5855" y="9828"/>
                    <a:pt x="5855" y="9828"/>
                  </a:cubicBezTo>
                  <a:cubicBezTo>
                    <a:pt x="5855" y="9828"/>
                    <a:pt x="4684" y="7226"/>
                    <a:pt x="3383" y="4689"/>
                  </a:cubicBezTo>
                  <a:cubicBezTo>
                    <a:pt x="1990" y="2283"/>
                    <a:pt x="474" y="1"/>
                    <a:pt x="21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4"/>
            <p:cNvSpPr/>
            <p:nvPr/>
          </p:nvSpPr>
          <p:spPr>
            <a:xfrm>
              <a:off x="7459049" y="3254853"/>
              <a:ext cx="97058" cy="618222"/>
            </a:xfrm>
            <a:custGeom>
              <a:avLst/>
              <a:gdLst/>
              <a:ahLst/>
              <a:cxnLst/>
              <a:rect l="l" t="t" r="r" b="b"/>
              <a:pathLst>
                <a:path w="4034" h="25695" extrusionOk="0">
                  <a:moveTo>
                    <a:pt x="3832" y="0"/>
                  </a:moveTo>
                  <a:cubicBezTo>
                    <a:pt x="3560" y="0"/>
                    <a:pt x="2529" y="3676"/>
                    <a:pt x="1562" y="7351"/>
                  </a:cubicBezTo>
                  <a:cubicBezTo>
                    <a:pt x="1237" y="9303"/>
                    <a:pt x="911" y="11189"/>
                    <a:pt x="651" y="12620"/>
                  </a:cubicBezTo>
                  <a:cubicBezTo>
                    <a:pt x="521" y="13335"/>
                    <a:pt x="456" y="13921"/>
                    <a:pt x="326" y="14311"/>
                  </a:cubicBezTo>
                  <a:cubicBezTo>
                    <a:pt x="261" y="14766"/>
                    <a:pt x="261" y="14962"/>
                    <a:pt x="261" y="14962"/>
                  </a:cubicBezTo>
                  <a:cubicBezTo>
                    <a:pt x="261" y="14962"/>
                    <a:pt x="131" y="18799"/>
                    <a:pt x="1" y="22637"/>
                  </a:cubicBezTo>
                  <a:cubicBezTo>
                    <a:pt x="66" y="23483"/>
                    <a:pt x="131" y="24328"/>
                    <a:pt x="131" y="25109"/>
                  </a:cubicBezTo>
                  <a:cubicBezTo>
                    <a:pt x="261" y="25304"/>
                    <a:pt x="391" y="25499"/>
                    <a:pt x="456" y="25694"/>
                  </a:cubicBezTo>
                  <a:cubicBezTo>
                    <a:pt x="456" y="25694"/>
                    <a:pt x="781" y="24784"/>
                    <a:pt x="1302" y="23353"/>
                  </a:cubicBezTo>
                  <a:lnTo>
                    <a:pt x="1237" y="22702"/>
                  </a:lnTo>
                  <a:cubicBezTo>
                    <a:pt x="1692" y="18929"/>
                    <a:pt x="2017" y="15157"/>
                    <a:pt x="2017" y="15157"/>
                  </a:cubicBezTo>
                  <a:cubicBezTo>
                    <a:pt x="2017" y="15157"/>
                    <a:pt x="2408" y="11384"/>
                    <a:pt x="2863" y="7611"/>
                  </a:cubicBezTo>
                  <a:cubicBezTo>
                    <a:pt x="3448" y="3839"/>
                    <a:pt x="4034" y="66"/>
                    <a:pt x="3839" y="1"/>
                  </a:cubicBezTo>
                  <a:cubicBezTo>
                    <a:pt x="3836" y="0"/>
                    <a:pt x="3834" y="0"/>
                    <a:pt x="383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4"/>
            <p:cNvSpPr/>
            <p:nvPr/>
          </p:nvSpPr>
          <p:spPr>
            <a:xfrm>
              <a:off x="6941051" y="2713373"/>
              <a:ext cx="892073" cy="577512"/>
            </a:xfrm>
            <a:custGeom>
              <a:avLst/>
              <a:gdLst/>
              <a:ahLst/>
              <a:cxnLst/>
              <a:rect l="l" t="t" r="r" b="b"/>
              <a:pathLst>
                <a:path w="37077" h="24003" extrusionOk="0">
                  <a:moveTo>
                    <a:pt x="37012" y="1"/>
                  </a:moveTo>
                  <a:cubicBezTo>
                    <a:pt x="36882" y="1"/>
                    <a:pt x="35841" y="1237"/>
                    <a:pt x="34020" y="2798"/>
                  </a:cubicBezTo>
                  <a:cubicBezTo>
                    <a:pt x="33109" y="3643"/>
                    <a:pt x="31938" y="4489"/>
                    <a:pt x="30767" y="5400"/>
                  </a:cubicBezTo>
                  <a:cubicBezTo>
                    <a:pt x="29532" y="6310"/>
                    <a:pt x="28166" y="7156"/>
                    <a:pt x="26735" y="8002"/>
                  </a:cubicBezTo>
                  <a:cubicBezTo>
                    <a:pt x="23938" y="9628"/>
                    <a:pt x="21075" y="11189"/>
                    <a:pt x="18929" y="12360"/>
                  </a:cubicBezTo>
                  <a:cubicBezTo>
                    <a:pt x="16782" y="13596"/>
                    <a:pt x="15286" y="14441"/>
                    <a:pt x="15286" y="14441"/>
                  </a:cubicBezTo>
                  <a:lnTo>
                    <a:pt x="14376" y="15027"/>
                  </a:lnTo>
                  <a:lnTo>
                    <a:pt x="11839" y="16653"/>
                  </a:lnTo>
                  <a:cubicBezTo>
                    <a:pt x="9822" y="18019"/>
                    <a:pt x="6960" y="19710"/>
                    <a:pt x="4228" y="21466"/>
                  </a:cubicBezTo>
                  <a:cubicBezTo>
                    <a:pt x="2862" y="22247"/>
                    <a:pt x="1496" y="23027"/>
                    <a:pt x="261" y="23743"/>
                  </a:cubicBezTo>
                  <a:lnTo>
                    <a:pt x="0" y="24003"/>
                  </a:lnTo>
                  <a:cubicBezTo>
                    <a:pt x="0" y="24003"/>
                    <a:pt x="1757" y="23483"/>
                    <a:pt x="4098" y="22962"/>
                  </a:cubicBezTo>
                  <a:lnTo>
                    <a:pt x="4814" y="22572"/>
                  </a:lnTo>
                  <a:cubicBezTo>
                    <a:pt x="7741" y="20946"/>
                    <a:pt x="10603" y="19385"/>
                    <a:pt x="12749" y="18084"/>
                  </a:cubicBezTo>
                  <a:lnTo>
                    <a:pt x="15286" y="16523"/>
                  </a:lnTo>
                  <a:lnTo>
                    <a:pt x="16262" y="15937"/>
                  </a:lnTo>
                  <a:cubicBezTo>
                    <a:pt x="16262" y="15937"/>
                    <a:pt x="17628" y="15092"/>
                    <a:pt x="19709" y="13856"/>
                  </a:cubicBezTo>
                  <a:cubicBezTo>
                    <a:pt x="21856" y="12555"/>
                    <a:pt x="24653" y="10929"/>
                    <a:pt x="27450" y="9042"/>
                  </a:cubicBezTo>
                  <a:cubicBezTo>
                    <a:pt x="28816" y="8132"/>
                    <a:pt x="30117" y="7156"/>
                    <a:pt x="31353" y="6180"/>
                  </a:cubicBezTo>
                  <a:cubicBezTo>
                    <a:pt x="32459" y="5335"/>
                    <a:pt x="33499" y="4359"/>
                    <a:pt x="34475" y="3318"/>
                  </a:cubicBezTo>
                  <a:cubicBezTo>
                    <a:pt x="36231" y="1497"/>
                    <a:pt x="37077" y="66"/>
                    <a:pt x="3701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4"/>
            <p:cNvSpPr/>
            <p:nvPr/>
          </p:nvSpPr>
          <p:spPr>
            <a:xfrm>
              <a:off x="6928517" y="3326766"/>
              <a:ext cx="536827" cy="309989"/>
            </a:xfrm>
            <a:custGeom>
              <a:avLst/>
              <a:gdLst/>
              <a:ahLst/>
              <a:cxnLst/>
              <a:rect l="l" t="t" r="r" b="b"/>
              <a:pathLst>
                <a:path w="22312" h="12884" extrusionOk="0">
                  <a:moveTo>
                    <a:pt x="22236" y="0"/>
                  </a:moveTo>
                  <a:cubicBezTo>
                    <a:pt x="22125" y="0"/>
                    <a:pt x="21413" y="755"/>
                    <a:pt x="20100" y="1630"/>
                  </a:cubicBezTo>
                  <a:cubicBezTo>
                    <a:pt x="18539" y="2801"/>
                    <a:pt x="16848" y="3777"/>
                    <a:pt x="15092" y="4622"/>
                  </a:cubicBezTo>
                  <a:cubicBezTo>
                    <a:pt x="13205" y="5598"/>
                    <a:pt x="11189" y="6444"/>
                    <a:pt x="9693" y="7094"/>
                  </a:cubicBezTo>
                  <a:cubicBezTo>
                    <a:pt x="8262" y="7810"/>
                    <a:pt x="7286" y="8265"/>
                    <a:pt x="7286" y="8265"/>
                  </a:cubicBezTo>
                  <a:lnTo>
                    <a:pt x="4879" y="9631"/>
                  </a:lnTo>
                  <a:cubicBezTo>
                    <a:pt x="3513" y="10411"/>
                    <a:pt x="1822" y="11387"/>
                    <a:pt x="1" y="12233"/>
                  </a:cubicBezTo>
                  <a:cubicBezTo>
                    <a:pt x="651" y="12298"/>
                    <a:pt x="1302" y="12558"/>
                    <a:pt x="1887" y="12883"/>
                  </a:cubicBezTo>
                  <a:cubicBezTo>
                    <a:pt x="3318" y="12298"/>
                    <a:pt x="4619" y="11647"/>
                    <a:pt x="5660" y="11127"/>
                  </a:cubicBezTo>
                  <a:lnTo>
                    <a:pt x="8132" y="9891"/>
                  </a:lnTo>
                  <a:lnTo>
                    <a:pt x="10473" y="8655"/>
                  </a:lnTo>
                  <a:cubicBezTo>
                    <a:pt x="11904" y="7875"/>
                    <a:pt x="13856" y="6899"/>
                    <a:pt x="15742" y="5728"/>
                  </a:cubicBezTo>
                  <a:cubicBezTo>
                    <a:pt x="17499" y="4752"/>
                    <a:pt x="19125" y="3582"/>
                    <a:pt x="20556" y="2216"/>
                  </a:cubicBezTo>
                  <a:cubicBezTo>
                    <a:pt x="21792" y="1045"/>
                    <a:pt x="22312" y="69"/>
                    <a:pt x="22247" y="4"/>
                  </a:cubicBezTo>
                  <a:cubicBezTo>
                    <a:pt x="22244" y="2"/>
                    <a:pt x="22241" y="0"/>
                    <a:pt x="2223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4"/>
            <p:cNvSpPr/>
            <p:nvPr/>
          </p:nvSpPr>
          <p:spPr>
            <a:xfrm>
              <a:off x="7787700" y="2874570"/>
              <a:ext cx="67320" cy="594739"/>
            </a:xfrm>
            <a:custGeom>
              <a:avLst/>
              <a:gdLst/>
              <a:ahLst/>
              <a:cxnLst/>
              <a:rect l="l" t="t" r="r" b="b"/>
              <a:pathLst>
                <a:path w="2798" h="24719" extrusionOk="0">
                  <a:moveTo>
                    <a:pt x="391" y="1"/>
                  </a:moveTo>
                  <a:cubicBezTo>
                    <a:pt x="131" y="1"/>
                    <a:pt x="1" y="4033"/>
                    <a:pt x="196" y="8001"/>
                  </a:cubicBezTo>
                  <a:cubicBezTo>
                    <a:pt x="391" y="12034"/>
                    <a:pt x="716" y="16002"/>
                    <a:pt x="716" y="16002"/>
                  </a:cubicBezTo>
                  <a:cubicBezTo>
                    <a:pt x="716" y="16002"/>
                    <a:pt x="1041" y="18734"/>
                    <a:pt x="1367" y="21986"/>
                  </a:cubicBezTo>
                  <a:cubicBezTo>
                    <a:pt x="1692" y="22832"/>
                    <a:pt x="2017" y="23743"/>
                    <a:pt x="2277" y="24718"/>
                  </a:cubicBezTo>
                  <a:lnTo>
                    <a:pt x="2798" y="22507"/>
                  </a:lnTo>
                  <a:cubicBezTo>
                    <a:pt x="2733" y="18994"/>
                    <a:pt x="2537" y="15872"/>
                    <a:pt x="2537" y="15872"/>
                  </a:cubicBezTo>
                  <a:cubicBezTo>
                    <a:pt x="2537" y="15872"/>
                    <a:pt x="2017" y="11904"/>
                    <a:pt x="1497" y="7936"/>
                  </a:cubicBezTo>
                  <a:cubicBezTo>
                    <a:pt x="976" y="3968"/>
                    <a:pt x="651" y="1"/>
                    <a:pt x="39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4"/>
            <p:cNvSpPr/>
            <p:nvPr/>
          </p:nvSpPr>
          <p:spPr>
            <a:xfrm>
              <a:off x="7958281" y="2501650"/>
              <a:ext cx="89239" cy="304167"/>
            </a:xfrm>
            <a:custGeom>
              <a:avLst/>
              <a:gdLst/>
              <a:ahLst/>
              <a:cxnLst/>
              <a:rect l="l" t="t" r="r" b="b"/>
              <a:pathLst>
                <a:path w="3709" h="12642" extrusionOk="0">
                  <a:moveTo>
                    <a:pt x="2652" y="0"/>
                  </a:moveTo>
                  <a:cubicBezTo>
                    <a:pt x="1963" y="0"/>
                    <a:pt x="1145" y="1238"/>
                    <a:pt x="781" y="2816"/>
                  </a:cubicBezTo>
                  <a:cubicBezTo>
                    <a:pt x="391" y="4508"/>
                    <a:pt x="651" y="6004"/>
                    <a:pt x="1367" y="6199"/>
                  </a:cubicBezTo>
                  <a:cubicBezTo>
                    <a:pt x="1410" y="6212"/>
                    <a:pt x="1455" y="6218"/>
                    <a:pt x="1500" y="6218"/>
                  </a:cubicBezTo>
                  <a:cubicBezTo>
                    <a:pt x="2137" y="6218"/>
                    <a:pt x="2954" y="4980"/>
                    <a:pt x="3318" y="3402"/>
                  </a:cubicBezTo>
                  <a:cubicBezTo>
                    <a:pt x="3708" y="1711"/>
                    <a:pt x="3513" y="215"/>
                    <a:pt x="2798" y="19"/>
                  </a:cubicBezTo>
                  <a:cubicBezTo>
                    <a:pt x="2750" y="6"/>
                    <a:pt x="2701" y="0"/>
                    <a:pt x="2652" y="0"/>
                  </a:cubicBezTo>
                  <a:close/>
                  <a:moveTo>
                    <a:pt x="958" y="7952"/>
                  </a:moveTo>
                  <a:cubicBezTo>
                    <a:pt x="942" y="7952"/>
                    <a:pt x="927" y="7953"/>
                    <a:pt x="911" y="7955"/>
                  </a:cubicBezTo>
                  <a:cubicBezTo>
                    <a:pt x="326" y="8020"/>
                    <a:pt x="1" y="9061"/>
                    <a:pt x="131" y="10362"/>
                  </a:cubicBezTo>
                  <a:cubicBezTo>
                    <a:pt x="194" y="11685"/>
                    <a:pt x="684" y="12642"/>
                    <a:pt x="1187" y="12642"/>
                  </a:cubicBezTo>
                  <a:cubicBezTo>
                    <a:pt x="1204" y="12642"/>
                    <a:pt x="1220" y="12641"/>
                    <a:pt x="1237" y="12639"/>
                  </a:cubicBezTo>
                  <a:lnTo>
                    <a:pt x="1302" y="12639"/>
                  </a:lnTo>
                  <a:cubicBezTo>
                    <a:pt x="1822" y="12639"/>
                    <a:pt x="2147" y="11533"/>
                    <a:pt x="2017" y="10232"/>
                  </a:cubicBezTo>
                  <a:cubicBezTo>
                    <a:pt x="1954" y="8970"/>
                    <a:pt x="1462" y="7952"/>
                    <a:pt x="958" y="7952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4"/>
            <p:cNvSpPr/>
            <p:nvPr/>
          </p:nvSpPr>
          <p:spPr>
            <a:xfrm>
              <a:off x="6005191" y="2846397"/>
              <a:ext cx="485170" cy="768452"/>
            </a:xfrm>
            <a:custGeom>
              <a:avLst/>
              <a:gdLst/>
              <a:ahLst/>
              <a:cxnLst/>
              <a:rect l="l" t="t" r="r" b="b"/>
              <a:pathLst>
                <a:path w="20165" h="31939" extrusionOk="0">
                  <a:moveTo>
                    <a:pt x="20035" y="1"/>
                  </a:moveTo>
                  <a:cubicBezTo>
                    <a:pt x="19970" y="1"/>
                    <a:pt x="19059" y="1497"/>
                    <a:pt x="17823" y="3773"/>
                  </a:cubicBezTo>
                  <a:cubicBezTo>
                    <a:pt x="16587" y="6050"/>
                    <a:pt x="14831" y="9107"/>
                    <a:pt x="13010" y="12099"/>
                  </a:cubicBezTo>
                  <a:cubicBezTo>
                    <a:pt x="11253" y="15092"/>
                    <a:pt x="9302" y="18019"/>
                    <a:pt x="7806" y="20100"/>
                  </a:cubicBezTo>
                  <a:cubicBezTo>
                    <a:pt x="7025" y="21206"/>
                    <a:pt x="6375" y="22052"/>
                    <a:pt x="5920" y="22702"/>
                  </a:cubicBezTo>
                  <a:lnTo>
                    <a:pt x="5204" y="23613"/>
                  </a:lnTo>
                  <a:lnTo>
                    <a:pt x="4489" y="24588"/>
                  </a:lnTo>
                  <a:cubicBezTo>
                    <a:pt x="4033" y="25174"/>
                    <a:pt x="3383" y="26084"/>
                    <a:pt x="2537" y="27125"/>
                  </a:cubicBezTo>
                  <a:cubicBezTo>
                    <a:pt x="2082" y="27711"/>
                    <a:pt x="1562" y="28361"/>
                    <a:pt x="911" y="29077"/>
                  </a:cubicBezTo>
                  <a:cubicBezTo>
                    <a:pt x="456" y="30703"/>
                    <a:pt x="0" y="31939"/>
                    <a:pt x="0" y="31939"/>
                  </a:cubicBezTo>
                  <a:lnTo>
                    <a:pt x="1822" y="30377"/>
                  </a:lnTo>
                  <a:cubicBezTo>
                    <a:pt x="2537" y="29597"/>
                    <a:pt x="3253" y="28881"/>
                    <a:pt x="3838" y="28166"/>
                  </a:cubicBezTo>
                  <a:cubicBezTo>
                    <a:pt x="4684" y="27190"/>
                    <a:pt x="5399" y="26215"/>
                    <a:pt x="5855" y="25629"/>
                  </a:cubicBezTo>
                  <a:cubicBezTo>
                    <a:pt x="6375" y="25044"/>
                    <a:pt x="6635" y="24653"/>
                    <a:pt x="6635" y="24653"/>
                  </a:cubicBezTo>
                  <a:lnTo>
                    <a:pt x="7351" y="23678"/>
                  </a:lnTo>
                  <a:cubicBezTo>
                    <a:pt x="7806" y="23027"/>
                    <a:pt x="8456" y="22182"/>
                    <a:pt x="9172" y="21076"/>
                  </a:cubicBezTo>
                  <a:cubicBezTo>
                    <a:pt x="10603" y="18864"/>
                    <a:pt x="12424" y="15807"/>
                    <a:pt x="14116" y="12750"/>
                  </a:cubicBezTo>
                  <a:cubicBezTo>
                    <a:pt x="15872" y="9628"/>
                    <a:pt x="17368" y="6440"/>
                    <a:pt x="18409" y="4034"/>
                  </a:cubicBezTo>
                  <a:cubicBezTo>
                    <a:pt x="19449" y="1627"/>
                    <a:pt x="20165" y="1"/>
                    <a:pt x="200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4"/>
            <p:cNvSpPr/>
            <p:nvPr/>
          </p:nvSpPr>
          <p:spPr>
            <a:xfrm>
              <a:off x="5789210" y="2292406"/>
              <a:ext cx="1367859" cy="101365"/>
            </a:xfrm>
            <a:custGeom>
              <a:avLst/>
              <a:gdLst/>
              <a:ahLst/>
              <a:cxnLst/>
              <a:rect l="l" t="t" r="r" b="b"/>
              <a:pathLst>
                <a:path w="56852" h="4213" extrusionOk="0">
                  <a:moveTo>
                    <a:pt x="4424" y="0"/>
                  </a:moveTo>
                  <a:cubicBezTo>
                    <a:pt x="3318" y="0"/>
                    <a:pt x="2148" y="65"/>
                    <a:pt x="1042" y="130"/>
                  </a:cubicBezTo>
                  <a:lnTo>
                    <a:pt x="1" y="456"/>
                  </a:lnTo>
                  <a:cubicBezTo>
                    <a:pt x="1" y="456"/>
                    <a:pt x="1727" y="351"/>
                    <a:pt x="4306" y="351"/>
                  </a:cubicBezTo>
                  <a:cubicBezTo>
                    <a:pt x="9065" y="351"/>
                    <a:pt x="16729" y="707"/>
                    <a:pt x="21792" y="2732"/>
                  </a:cubicBezTo>
                  <a:lnTo>
                    <a:pt x="23483" y="2732"/>
                  </a:lnTo>
                  <a:cubicBezTo>
                    <a:pt x="24393" y="2732"/>
                    <a:pt x="25759" y="2862"/>
                    <a:pt x="27386" y="2927"/>
                  </a:cubicBezTo>
                  <a:cubicBezTo>
                    <a:pt x="30638" y="3188"/>
                    <a:pt x="34996" y="3643"/>
                    <a:pt x="39419" y="3968"/>
                  </a:cubicBezTo>
                  <a:cubicBezTo>
                    <a:pt x="41403" y="4131"/>
                    <a:pt x="43420" y="4212"/>
                    <a:pt x="45444" y="4212"/>
                  </a:cubicBezTo>
                  <a:cubicBezTo>
                    <a:pt x="47469" y="4212"/>
                    <a:pt x="49501" y="4131"/>
                    <a:pt x="51518" y="3968"/>
                  </a:cubicBezTo>
                  <a:cubicBezTo>
                    <a:pt x="52299" y="3838"/>
                    <a:pt x="53079" y="3773"/>
                    <a:pt x="53730" y="3643"/>
                  </a:cubicBezTo>
                  <a:cubicBezTo>
                    <a:pt x="54315" y="3578"/>
                    <a:pt x="54900" y="3448"/>
                    <a:pt x="55421" y="3318"/>
                  </a:cubicBezTo>
                  <a:cubicBezTo>
                    <a:pt x="55941" y="3188"/>
                    <a:pt x="56396" y="3057"/>
                    <a:pt x="56852" y="2862"/>
                  </a:cubicBezTo>
                  <a:cubicBezTo>
                    <a:pt x="56852" y="2829"/>
                    <a:pt x="56788" y="2814"/>
                    <a:pt x="56666" y="2814"/>
                  </a:cubicBezTo>
                  <a:cubicBezTo>
                    <a:pt x="56079" y="2814"/>
                    <a:pt x="54145" y="3145"/>
                    <a:pt x="51453" y="3253"/>
                  </a:cubicBezTo>
                  <a:cubicBezTo>
                    <a:pt x="50957" y="3261"/>
                    <a:pt x="50460" y="3265"/>
                    <a:pt x="49962" y="3265"/>
                  </a:cubicBezTo>
                  <a:cubicBezTo>
                    <a:pt x="46478" y="3265"/>
                    <a:pt x="42956" y="3066"/>
                    <a:pt x="39484" y="2667"/>
                  </a:cubicBezTo>
                  <a:cubicBezTo>
                    <a:pt x="35191" y="2147"/>
                    <a:pt x="30833" y="1561"/>
                    <a:pt x="27516" y="1301"/>
                  </a:cubicBezTo>
                  <a:cubicBezTo>
                    <a:pt x="24263" y="976"/>
                    <a:pt x="22052" y="846"/>
                    <a:pt x="22052" y="846"/>
                  </a:cubicBezTo>
                  <a:lnTo>
                    <a:pt x="20556" y="846"/>
                  </a:lnTo>
                  <a:cubicBezTo>
                    <a:pt x="19580" y="846"/>
                    <a:pt x="18214" y="781"/>
                    <a:pt x="16588" y="651"/>
                  </a:cubicBezTo>
                  <a:cubicBezTo>
                    <a:pt x="13336" y="456"/>
                    <a:pt x="8912" y="0"/>
                    <a:pt x="442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4"/>
            <p:cNvSpPr/>
            <p:nvPr/>
          </p:nvSpPr>
          <p:spPr>
            <a:xfrm>
              <a:off x="6991119" y="2344037"/>
              <a:ext cx="255132" cy="848283"/>
            </a:xfrm>
            <a:custGeom>
              <a:avLst/>
              <a:gdLst/>
              <a:ahLst/>
              <a:cxnLst/>
              <a:rect l="l" t="t" r="r" b="b"/>
              <a:pathLst>
                <a:path w="10604" h="35257" extrusionOk="0">
                  <a:moveTo>
                    <a:pt x="10473" y="1"/>
                  </a:moveTo>
                  <a:cubicBezTo>
                    <a:pt x="10213" y="1"/>
                    <a:pt x="9368" y="5985"/>
                    <a:pt x="8002" y="11839"/>
                  </a:cubicBezTo>
                  <a:cubicBezTo>
                    <a:pt x="7286" y="14766"/>
                    <a:pt x="6505" y="17628"/>
                    <a:pt x="5855" y="19775"/>
                  </a:cubicBezTo>
                  <a:cubicBezTo>
                    <a:pt x="5530" y="20881"/>
                    <a:pt x="5205" y="21726"/>
                    <a:pt x="5009" y="22377"/>
                  </a:cubicBezTo>
                  <a:cubicBezTo>
                    <a:pt x="4879" y="22962"/>
                    <a:pt x="4684" y="23353"/>
                    <a:pt x="4684" y="23353"/>
                  </a:cubicBezTo>
                  <a:cubicBezTo>
                    <a:pt x="4684" y="23353"/>
                    <a:pt x="4619" y="23678"/>
                    <a:pt x="4359" y="24328"/>
                  </a:cubicBezTo>
                  <a:cubicBezTo>
                    <a:pt x="4164" y="24979"/>
                    <a:pt x="3904" y="25824"/>
                    <a:pt x="3513" y="26865"/>
                  </a:cubicBezTo>
                  <a:cubicBezTo>
                    <a:pt x="2538" y="29467"/>
                    <a:pt x="1432" y="32004"/>
                    <a:pt x="131" y="34410"/>
                  </a:cubicBezTo>
                  <a:cubicBezTo>
                    <a:pt x="131" y="34541"/>
                    <a:pt x="66" y="34606"/>
                    <a:pt x="1" y="34736"/>
                  </a:cubicBezTo>
                  <a:cubicBezTo>
                    <a:pt x="66" y="35061"/>
                    <a:pt x="131" y="35256"/>
                    <a:pt x="131" y="35256"/>
                  </a:cubicBezTo>
                  <a:cubicBezTo>
                    <a:pt x="1237" y="34020"/>
                    <a:pt x="2212" y="32784"/>
                    <a:pt x="3188" y="31548"/>
                  </a:cubicBezTo>
                  <a:cubicBezTo>
                    <a:pt x="3904" y="30117"/>
                    <a:pt x="4554" y="28686"/>
                    <a:pt x="5074" y="27515"/>
                  </a:cubicBezTo>
                  <a:cubicBezTo>
                    <a:pt x="5465" y="26475"/>
                    <a:pt x="5790" y="25564"/>
                    <a:pt x="6050" y="24914"/>
                  </a:cubicBezTo>
                  <a:cubicBezTo>
                    <a:pt x="6310" y="24263"/>
                    <a:pt x="6440" y="23938"/>
                    <a:pt x="6440" y="23938"/>
                  </a:cubicBezTo>
                  <a:cubicBezTo>
                    <a:pt x="6440" y="23938"/>
                    <a:pt x="6505" y="23548"/>
                    <a:pt x="6701" y="22897"/>
                  </a:cubicBezTo>
                  <a:cubicBezTo>
                    <a:pt x="6896" y="22247"/>
                    <a:pt x="7221" y="21401"/>
                    <a:pt x="7481" y="20230"/>
                  </a:cubicBezTo>
                  <a:cubicBezTo>
                    <a:pt x="8067" y="18019"/>
                    <a:pt x="8717" y="15092"/>
                    <a:pt x="9302" y="12099"/>
                  </a:cubicBezTo>
                  <a:cubicBezTo>
                    <a:pt x="9823" y="9107"/>
                    <a:pt x="10148" y="6050"/>
                    <a:pt x="10343" y="3773"/>
                  </a:cubicBezTo>
                  <a:cubicBezTo>
                    <a:pt x="10538" y="1497"/>
                    <a:pt x="10603" y="1"/>
                    <a:pt x="1047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4"/>
            <p:cNvSpPr/>
            <p:nvPr/>
          </p:nvSpPr>
          <p:spPr>
            <a:xfrm>
              <a:off x="5163234" y="3168720"/>
              <a:ext cx="547774" cy="605759"/>
            </a:xfrm>
            <a:custGeom>
              <a:avLst/>
              <a:gdLst/>
              <a:ahLst/>
              <a:cxnLst/>
              <a:rect l="l" t="t" r="r" b="b"/>
              <a:pathLst>
                <a:path w="22767" h="25177" extrusionOk="0">
                  <a:moveTo>
                    <a:pt x="22625" y="1"/>
                  </a:moveTo>
                  <a:cubicBezTo>
                    <a:pt x="22454" y="1"/>
                    <a:pt x="21428" y="1220"/>
                    <a:pt x="19970" y="2995"/>
                  </a:cubicBezTo>
                  <a:cubicBezTo>
                    <a:pt x="19189" y="3971"/>
                    <a:pt x="18213" y="4947"/>
                    <a:pt x="17238" y="6053"/>
                  </a:cubicBezTo>
                  <a:lnTo>
                    <a:pt x="15677" y="7744"/>
                  </a:lnTo>
                  <a:cubicBezTo>
                    <a:pt x="15156" y="8329"/>
                    <a:pt x="14571" y="8915"/>
                    <a:pt x="13985" y="9435"/>
                  </a:cubicBezTo>
                  <a:cubicBezTo>
                    <a:pt x="11774" y="11777"/>
                    <a:pt x="9432" y="13923"/>
                    <a:pt x="7741" y="15615"/>
                  </a:cubicBezTo>
                  <a:cubicBezTo>
                    <a:pt x="5985" y="17241"/>
                    <a:pt x="4814" y="18346"/>
                    <a:pt x="4814" y="18346"/>
                  </a:cubicBezTo>
                  <a:lnTo>
                    <a:pt x="1887" y="21209"/>
                  </a:lnTo>
                  <a:cubicBezTo>
                    <a:pt x="1301" y="21794"/>
                    <a:pt x="651" y="22444"/>
                    <a:pt x="0" y="23160"/>
                  </a:cubicBezTo>
                  <a:cubicBezTo>
                    <a:pt x="65" y="23810"/>
                    <a:pt x="130" y="24461"/>
                    <a:pt x="65" y="25176"/>
                  </a:cubicBezTo>
                  <a:cubicBezTo>
                    <a:pt x="1171" y="24201"/>
                    <a:pt x="2212" y="23225"/>
                    <a:pt x="3058" y="22444"/>
                  </a:cubicBezTo>
                  <a:lnTo>
                    <a:pt x="5985" y="19647"/>
                  </a:lnTo>
                  <a:cubicBezTo>
                    <a:pt x="5985" y="19647"/>
                    <a:pt x="7090" y="18477"/>
                    <a:pt x="8782" y="16785"/>
                  </a:cubicBezTo>
                  <a:cubicBezTo>
                    <a:pt x="10473" y="15094"/>
                    <a:pt x="12749" y="12752"/>
                    <a:pt x="14896" y="10281"/>
                  </a:cubicBezTo>
                  <a:cubicBezTo>
                    <a:pt x="15416" y="9695"/>
                    <a:pt x="16002" y="9110"/>
                    <a:pt x="16522" y="8524"/>
                  </a:cubicBezTo>
                  <a:lnTo>
                    <a:pt x="18018" y="6703"/>
                  </a:lnTo>
                  <a:cubicBezTo>
                    <a:pt x="18929" y="5532"/>
                    <a:pt x="19840" y="4427"/>
                    <a:pt x="20490" y="3451"/>
                  </a:cubicBezTo>
                  <a:cubicBezTo>
                    <a:pt x="21856" y="1434"/>
                    <a:pt x="22767" y="133"/>
                    <a:pt x="22637" y="3"/>
                  </a:cubicBezTo>
                  <a:cubicBezTo>
                    <a:pt x="22633" y="2"/>
                    <a:pt x="22629" y="1"/>
                    <a:pt x="2262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4"/>
            <p:cNvSpPr/>
            <p:nvPr/>
          </p:nvSpPr>
          <p:spPr>
            <a:xfrm>
              <a:off x="4621754" y="2952812"/>
              <a:ext cx="859207" cy="274693"/>
            </a:xfrm>
            <a:custGeom>
              <a:avLst/>
              <a:gdLst/>
              <a:ahLst/>
              <a:cxnLst/>
              <a:rect l="l" t="t" r="r" b="b"/>
              <a:pathLst>
                <a:path w="35711" h="11417" extrusionOk="0">
                  <a:moveTo>
                    <a:pt x="0" y="1"/>
                  </a:moveTo>
                  <a:cubicBezTo>
                    <a:pt x="1236" y="586"/>
                    <a:pt x="2342" y="1432"/>
                    <a:pt x="3253" y="2408"/>
                  </a:cubicBezTo>
                  <a:cubicBezTo>
                    <a:pt x="4814" y="3318"/>
                    <a:pt x="6310" y="4164"/>
                    <a:pt x="7611" y="4879"/>
                  </a:cubicBezTo>
                  <a:cubicBezTo>
                    <a:pt x="8651" y="5400"/>
                    <a:pt x="9562" y="5855"/>
                    <a:pt x="10147" y="6180"/>
                  </a:cubicBezTo>
                  <a:lnTo>
                    <a:pt x="11123" y="6636"/>
                  </a:lnTo>
                  <a:lnTo>
                    <a:pt x="12164" y="7091"/>
                  </a:lnTo>
                  <a:cubicBezTo>
                    <a:pt x="12814" y="7351"/>
                    <a:pt x="13660" y="7741"/>
                    <a:pt x="14831" y="8132"/>
                  </a:cubicBezTo>
                  <a:cubicBezTo>
                    <a:pt x="17498" y="9172"/>
                    <a:pt x="20295" y="10018"/>
                    <a:pt x="23157" y="10669"/>
                  </a:cubicBezTo>
                  <a:cubicBezTo>
                    <a:pt x="25535" y="11155"/>
                    <a:pt x="27958" y="11417"/>
                    <a:pt x="30389" y="11417"/>
                  </a:cubicBezTo>
                  <a:cubicBezTo>
                    <a:pt x="30883" y="11417"/>
                    <a:pt x="31378" y="11406"/>
                    <a:pt x="31873" y="11384"/>
                  </a:cubicBezTo>
                  <a:lnTo>
                    <a:pt x="32654" y="11384"/>
                  </a:lnTo>
                  <a:lnTo>
                    <a:pt x="33434" y="11319"/>
                  </a:lnTo>
                  <a:lnTo>
                    <a:pt x="34670" y="11124"/>
                  </a:lnTo>
                  <a:cubicBezTo>
                    <a:pt x="35321" y="10994"/>
                    <a:pt x="35711" y="10929"/>
                    <a:pt x="35711" y="10864"/>
                  </a:cubicBezTo>
                  <a:cubicBezTo>
                    <a:pt x="35386" y="10734"/>
                    <a:pt x="34995" y="10734"/>
                    <a:pt x="34605" y="10734"/>
                  </a:cubicBezTo>
                  <a:lnTo>
                    <a:pt x="32654" y="10734"/>
                  </a:lnTo>
                  <a:lnTo>
                    <a:pt x="31808" y="10669"/>
                  </a:lnTo>
                  <a:cubicBezTo>
                    <a:pt x="29011" y="10538"/>
                    <a:pt x="26214" y="10083"/>
                    <a:pt x="23417" y="9368"/>
                  </a:cubicBezTo>
                  <a:cubicBezTo>
                    <a:pt x="20685" y="8652"/>
                    <a:pt x="18018" y="7741"/>
                    <a:pt x="15416" y="6571"/>
                  </a:cubicBezTo>
                  <a:cubicBezTo>
                    <a:pt x="14310" y="6180"/>
                    <a:pt x="13465" y="5725"/>
                    <a:pt x="12814" y="5465"/>
                  </a:cubicBezTo>
                  <a:lnTo>
                    <a:pt x="11904" y="5009"/>
                  </a:lnTo>
                  <a:lnTo>
                    <a:pt x="10863" y="4554"/>
                  </a:lnTo>
                  <a:cubicBezTo>
                    <a:pt x="10278" y="4294"/>
                    <a:pt x="9367" y="3904"/>
                    <a:pt x="8326" y="3383"/>
                  </a:cubicBezTo>
                  <a:cubicBezTo>
                    <a:pt x="6570" y="2538"/>
                    <a:pt x="4293" y="1367"/>
                    <a:pt x="2017" y="1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4"/>
            <p:cNvSpPr/>
            <p:nvPr/>
          </p:nvSpPr>
          <p:spPr>
            <a:xfrm>
              <a:off x="5055255" y="2625748"/>
              <a:ext cx="1291156" cy="274308"/>
            </a:xfrm>
            <a:custGeom>
              <a:avLst/>
              <a:gdLst/>
              <a:ahLst/>
              <a:cxnLst/>
              <a:rect l="l" t="t" r="r" b="b"/>
              <a:pathLst>
                <a:path w="53664" h="11401" extrusionOk="0">
                  <a:moveTo>
                    <a:pt x="0" y="0"/>
                  </a:moveTo>
                  <a:cubicBezTo>
                    <a:pt x="2017" y="716"/>
                    <a:pt x="4944" y="1821"/>
                    <a:pt x="7936" y="3122"/>
                  </a:cubicBezTo>
                  <a:cubicBezTo>
                    <a:pt x="10538" y="3708"/>
                    <a:pt x="12944" y="4163"/>
                    <a:pt x="14961" y="4553"/>
                  </a:cubicBezTo>
                  <a:cubicBezTo>
                    <a:pt x="16522" y="4814"/>
                    <a:pt x="17823" y="5139"/>
                    <a:pt x="18734" y="5334"/>
                  </a:cubicBezTo>
                  <a:cubicBezTo>
                    <a:pt x="19644" y="5594"/>
                    <a:pt x="20165" y="5724"/>
                    <a:pt x="20165" y="5724"/>
                  </a:cubicBezTo>
                  <a:cubicBezTo>
                    <a:pt x="20165" y="5724"/>
                    <a:pt x="22181" y="6180"/>
                    <a:pt x="25238" y="7025"/>
                  </a:cubicBezTo>
                  <a:cubicBezTo>
                    <a:pt x="28360" y="7871"/>
                    <a:pt x="32458" y="9107"/>
                    <a:pt x="36621" y="10017"/>
                  </a:cubicBezTo>
                  <a:cubicBezTo>
                    <a:pt x="38768" y="10473"/>
                    <a:pt x="40849" y="10798"/>
                    <a:pt x="42866" y="11123"/>
                  </a:cubicBezTo>
                  <a:cubicBezTo>
                    <a:pt x="44365" y="11284"/>
                    <a:pt x="45863" y="11400"/>
                    <a:pt x="47398" y="11400"/>
                  </a:cubicBezTo>
                  <a:cubicBezTo>
                    <a:pt x="47729" y="11400"/>
                    <a:pt x="48061" y="11395"/>
                    <a:pt x="48395" y="11383"/>
                  </a:cubicBezTo>
                  <a:lnTo>
                    <a:pt x="49566" y="11383"/>
                  </a:lnTo>
                  <a:cubicBezTo>
                    <a:pt x="49891" y="11383"/>
                    <a:pt x="50281" y="11318"/>
                    <a:pt x="50606" y="11318"/>
                  </a:cubicBezTo>
                  <a:cubicBezTo>
                    <a:pt x="51127" y="11253"/>
                    <a:pt x="51712" y="11123"/>
                    <a:pt x="52233" y="10993"/>
                  </a:cubicBezTo>
                  <a:cubicBezTo>
                    <a:pt x="52753" y="10928"/>
                    <a:pt x="53208" y="10798"/>
                    <a:pt x="53664" y="10603"/>
                  </a:cubicBezTo>
                  <a:cubicBezTo>
                    <a:pt x="53664" y="10567"/>
                    <a:pt x="53593" y="10553"/>
                    <a:pt x="53459" y="10553"/>
                  </a:cubicBezTo>
                  <a:cubicBezTo>
                    <a:pt x="52949" y="10553"/>
                    <a:pt x="51517" y="10757"/>
                    <a:pt x="49548" y="10757"/>
                  </a:cubicBezTo>
                  <a:cubicBezTo>
                    <a:pt x="49181" y="10757"/>
                    <a:pt x="48796" y="10750"/>
                    <a:pt x="48395" y="10733"/>
                  </a:cubicBezTo>
                  <a:cubicBezTo>
                    <a:pt x="46574" y="10668"/>
                    <a:pt x="44817" y="10473"/>
                    <a:pt x="42996" y="10147"/>
                  </a:cubicBezTo>
                  <a:cubicBezTo>
                    <a:pt x="41045" y="9757"/>
                    <a:pt x="38963" y="9302"/>
                    <a:pt x="36947" y="8781"/>
                  </a:cubicBezTo>
                  <a:cubicBezTo>
                    <a:pt x="32849" y="7741"/>
                    <a:pt x="28816" y="6375"/>
                    <a:pt x="25694" y="5464"/>
                  </a:cubicBezTo>
                  <a:cubicBezTo>
                    <a:pt x="22636" y="4553"/>
                    <a:pt x="20555" y="3968"/>
                    <a:pt x="20555" y="3968"/>
                  </a:cubicBezTo>
                  <a:cubicBezTo>
                    <a:pt x="20555" y="3968"/>
                    <a:pt x="20034" y="3838"/>
                    <a:pt x="19124" y="3643"/>
                  </a:cubicBezTo>
                  <a:cubicBezTo>
                    <a:pt x="18213" y="3448"/>
                    <a:pt x="16847" y="3187"/>
                    <a:pt x="15286" y="2927"/>
                  </a:cubicBezTo>
                  <a:cubicBezTo>
                    <a:pt x="12099" y="2342"/>
                    <a:pt x="7871" y="1756"/>
                    <a:pt x="3708" y="911"/>
                  </a:cubicBezTo>
                  <a:cubicBezTo>
                    <a:pt x="2407" y="651"/>
                    <a:pt x="1236" y="32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4"/>
            <p:cNvSpPr/>
            <p:nvPr/>
          </p:nvSpPr>
          <p:spPr>
            <a:xfrm>
              <a:off x="5941024" y="2608738"/>
              <a:ext cx="455456" cy="95879"/>
            </a:xfrm>
            <a:custGeom>
              <a:avLst/>
              <a:gdLst/>
              <a:ahLst/>
              <a:cxnLst/>
              <a:rect l="l" t="t" r="r" b="b"/>
              <a:pathLst>
                <a:path w="18930" h="3985" extrusionOk="0">
                  <a:moveTo>
                    <a:pt x="4650" y="62"/>
                  </a:moveTo>
                  <a:cubicBezTo>
                    <a:pt x="4217" y="62"/>
                    <a:pt x="3744" y="102"/>
                    <a:pt x="3253" y="187"/>
                  </a:cubicBezTo>
                  <a:cubicBezTo>
                    <a:pt x="1366" y="577"/>
                    <a:pt x="1" y="1423"/>
                    <a:pt x="131" y="2203"/>
                  </a:cubicBezTo>
                  <a:lnTo>
                    <a:pt x="66" y="2203"/>
                  </a:lnTo>
                  <a:cubicBezTo>
                    <a:pt x="210" y="2781"/>
                    <a:pt x="1138" y="3109"/>
                    <a:pt x="2374" y="3109"/>
                  </a:cubicBezTo>
                  <a:cubicBezTo>
                    <a:pt x="2809" y="3109"/>
                    <a:pt x="3282" y="3068"/>
                    <a:pt x="3773" y="2984"/>
                  </a:cubicBezTo>
                  <a:cubicBezTo>
                    <a:pt x="5660" y="2594"/>
                    <a:pt x="7026" y="1748"/>
                    <a:pt x="6895" y="967"/>
                  </a:cubicBezTo>
                  <a:cubicBezTo>
                    <a:pt x="6799" y="390"/>
                    <a:pt x="5884" y="62"/>
                    <a:pt x="4650" y="62"/>
                  </a:cubicBezTo>
                  <a:close/>
                  <a:moveTo>
                    <a:pt x="12862" y="0"/>
                  </a:moveTo>
                  <a:cubicBezTo>
                    <a:pt x="11020" y="0"/>
                    <a:pt x="9665" y="538"/>
                    <a:pt x="9562" y="1358"/>
                  </a:cubicBezTo>
                  <a:cubicBezTo>
                    <a:pt x="9432" y="2398"/>
                    <a:pt x="11384" y="3504"/>
                    <a:pt x="13920" y="3894"/>
                  </a:cubicBezTo>
                  <a:cubicBezTo>
                    <a:pt x="14396" y="3955"/>
                    <a:pt x="14860" y="3984"/>
                    <a:pt x="15300" y="3984"/>
                  </a:cubicBezTo>
                  <a:cubicBezTo>
                    <a:pt x="17213" y="3984"/>
                    <a:pt x="18693" y="3439"/>
                    <a:pt x="18799" y="2594"/>
                  </a:cubicBezTo>
                  <a:cubicBezTo>
                    <a:pt x="18929" y="1553"/>
                    <a:pt x="16978" y="447"/>
                    <a:pt x="14441" y="122"/>
                  </a:cubicBezTo>
                  <a:cubicBezTo>
                    <a:pt x="13889" y="39"/>
                    <a:pt x="13358" y="0"/>
                    <a:pt x="1286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4"/>
            <p:cNvSpPr/>
            <p:nvPr/>
          </p:nvSpPr>
          <p:spPr>
            <a:xfrm>
              <a:off x="4897185" y="3410758"/>
              <a:ext cx="413182" cy="107957"/>
            </a:xfrm>
            <a:custGeom>
              <a:avLst/>
              <a:gdLst/>
              <a:ahLst/>
              <a:cxnLst/>
              <a:rect l="l" t="t" r="r" b="b"/>
              <a:pathLst>
                <a:path w="17173" h="4487" extrusionOk="0">
                  <a:moveTo>
                    <a:pt x="3714" y="1"/>
                  </a:moveTo>
                  <a:cubicBezTo>
                    <a:pt x="3502" y="1"/>
                    <a:pt x="3283" y="9"/>
                    <a:pt x="3058" y="26"/>
                  </a:cubicBezTo>
                  <a:cubicBezTo>
                    <a:pt x="1301" y="221"/>
                    <a:pt x="0" y="871"/>
                    <a:pt x="65" y="1587"/>
                  </a:cubicBezTo>
                  <a:cubicBezTo>
                    <a:pt x="120" y="2190"/>
                    <a:pt x="1145" y="2608"/>
                    <a:pt x="2517" y="2608"/>
                  </a:cubicBezTo>
                  <a:cubicBezTo>
                    <a:pt x="2773" y="2608"/>
                    <a:pt x="3041" y="2593"/>
                    <a:pt x="3318" y="2562"/>
                  </a:cubicBezTo>
                  <a:cubicBezTo>
                    <a:pt x="5009" y="2432"/>
                    <a:pt x="6375" y="1717"/>
                    <a:pt x="6310" y="1001"/>
                  </a:cubicBezTo>
                  <a:cubicBezTo>
                    <a:pt x="6253" y="377"/>
                    <a:pt x="5158" y="1"/>
                    <a:pt x="3714" y="1"/>
                  </a:cubicBezTo>
                  <a:close/>
                  <a:moveTo>
                    <a:pt x="11083" y="623"/>
                  </a:moveTo>
                  <a:cubicBezTo>
                    <a:pt x="9748" y="623"/>
                    <a:pt x="8784" y="971"/>
                    <a:pt x="8652" y="1587"/>
                  </a:cubicBezTo>
                  <a:cubicBezTo>
                    <a:pt x="8456" y="2562"/>
                    <a:pt x="10148" y="3733"/>
                    <a:pt x="12424" y="4254"/>
                  </a:cubicBezTo>
                  <a:cubicBezTo>
                    <a:pt x="13120" y="4413"/>
                    <a:pt x="13792" y="4487"/>
                    <a:pt x="14397" y="4487"/>
                  </a:cubicBezTo>
                  <a:cubicBezTo>
                    <a:pt x="15770" y="4487"/>
                    <a:pt x="16797" y="4105"/>
                    <a:pt x="16978" y="3473"/>
                  </a:cubicBezTo>
                  <a:cubicBezTo>
                    <a:pt x="17173" y="2562"/>
                    <a:pt x="15481" y="1392"/>
                    <a:pt x="13205" y="871"/>
                  </a:cubicBezTo>
                  <a:cubicBezTo>
                    <a:pt x="12447" y="703"/>
                    <a:pt x="11722" y="623"/>
                    <a:pt x="11083" y="623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4"/>
            <p:cNvSpPr/>
            <p:nvPr/>
          </p:nvSpPr>
          <p:spPr>
            <a:xfrm>
              <a:off x="6180463" y="1347161"/>
              <a:ext cx="2081503" cy="483606"/>
            </a:xfrm>
            <a:custGeom>
              <a:avLst/>
              <a:gdLst/>
              <a:ahLst/>
              <a:cxnLst/>
              <a:rect l="l" t="t" r="r" b="b"/>
              <a:pathLst>
                <a:path w="86513" h="20100" extrusionOk="0">
                  <a:moveTo>
                    <a:pt x="196" y="19839"/>
                  </a:moveTo>
                  <a:cubicBezTo>
                    <a:pt x="1" y="19709"/>
                    <a:pt x="1887" y="17498"/>
                    <a:pt x="5530" y="15156"/>
                  </a:cubicBezTo>
                  <a:cubicBezTo>
                    <a:pt x="5985" y="14831"/>
                    <a:pt x="6440" y="14506"/>
                    <a:pt x="6896" y="14245"/>
                  </a:cubicBezTo>
                  <a:lnTo>
                    <a:pt x="8457" y="13335"/>
                  </a:lnTo>
                  <a:cubicBezTo>
                    <a:pt x="9497" y="12684"/>
                    <a:pt x="10668" y="12164"/>
                    <a:pt x="11904" y="11578"/>
                  </a:cubicBezTo>
                  <a:cubicBezTo>
                    <a:pt x="14441" y="10408"/>
                    <a:pt x="17043" y="9367"/>
                    <a:pt x="19710" y="8456"/>
                  </a:cubicBezTo>
                  <a:cubicBezTo>
                    <a:pt x="24653" y="6830"/>
                    <a:pt x="29662" y="5464"/>
                    <a:pt x="34801" y="4358"/>
                  </a:cubicBezTo>
                  <a:cubicBezTo>
                    <a:pt x="38964" y="3513"/>
                    <a:pt x="41761" y="3057"/>
                    <a:pt x="41761" y="3057"/>
                  </a:cubicBezTo>
                  <a:lnTo>
                    <a:pt x="48721" y="2147"/>
                  </a:lnTo>
                  <a:cubicBezTo>
                    <a:pt x="52884" y="1561"/>
                    <a:pt x="58478" y="846"/>
                    <a:pt x="64072" y="455"/>
                  </a:cubicBezTo>
                  <a:cubicBezTo>
                    <a:pt x="69275" y="0"/>
                    <a:pt x="74479" y="130"/>
                    <a:pt x="79683" y="781"/>
                  </a:cubicBezTo>
                  <a:cubicBezTo>
                    <a:pt x="83911" y="1431"/>
                    <a:pt x="86513" y="2537"/>
                    <a:pt x="86448" y="2732"/>
                  </a:cubicBezTo>
                  <a:cubicBezTo>
                    <a:pt x="86383" y="2992"/>
                    <a:pt x="83651" y="2407"/>
                    <a:pt x="79488" y="2212"/>
                  </a:cubicBezTo>
                  <a:cubicBezTo>
                    <a:pt x="74414" y="2017"/>
                    <a:pt x="69340" y="2277"/>
                    <a:pt x="64332" y="3057"/>
                  </a:cubicBezTo>
                  <a:cubicBezTo>
                    <a:pt x="58803" y="3708"/>
                    <a:pt x="53339" y="4749"/>
                    <a:pt x="49176" y="5464"/>
                  </a:cubicBezTo>
                  <a:lnTo>
                    <a:pt x="42346" y="6635"/>
                  </a:lnTo>
                  <a:cubicBezTo>
                    <a:pt x="42346" y="6635"/>
                    <a:pt x="39549" y="7025"/>
                    <a:pt x="35386" y="7741"/>
                  </a:cubicBezTo>
                  <a:cubicBezTo>
                    <a:pt x="30377" y="8521"/>
                    <a:pt x="25369" y="9562"/>
                    <a:pt x="20425" y="10928"/>
                  </a:cubicBezTo>
                  <a:cubicBezTo>
                    <a:pt x="17758" y="11643"/>
                    <a:pt x="15157" y="12554"/>
                    <a:pt x="12685" y="13465"/>
                  </a:cubicBezTo>
                  <a:cubicBezTo>
                    <a:pt x="11514" y="13920"/>
                    <a:pt x="10278" y="14375"/>
                    <a:pt x="9237" y="14896"/>
                  </a:cubicBezTo>
                  <a:lnTo>
                    <a:pt x="7676" y="15611"/>
                  </a:lnTo>
                  <a:cubicBezTo>
                    <a:pt x="7156" y="15871"/>
                    <a:pt x="6700" y="16132"/>
                    <a:pt x="6245" y="16327"/>
                  </a:cubicBezTo>
                  <a:cubicBezTo>
                    <a:pt x="2537" y="18278"/>
                    <a:pt x="391" y="20100"/>
                    <a:pt x="196" y="198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4"/>
            <p:cNvSpPr/>
            <p:nvPr/>
          </p:nvSpPr>
          <p:spPr>
            <a:xfrm>
              <a:off x="4764161" y="1077985"/>
              <a:ext cx="3738852" cy="2504045"/>
            </a:xfrm>
            <a:custGeom>
              <a:avLst/>
              <a:gdLst/>
              <a:ahLst/>
              <a:cxnLst/>
              <a:rect l="l" t="t" r="r" b="b"/>
              <a:pathLst>
                <a:path w="155397" h="104075" extrusionOk="0">
                  <a:moveTo>
                    <a:pt x="4098" y="95944"/>
                  </a:moveTo>
                  <a:cubicBezTo>
                    <a:pt x="5399" y="95749"/>
                    <a:pt x="6960" y="95554"/>
                    <a:pt x="8717" y="95228"/>
                  </a:cubicBezTo>
                  <a:cubicBezTo>
                    <a:pt x="10473" y="94903"/>
                    <a:pt x="12489" y="94383"/>
                    <a:pt x="14571" y="93862"/>
                  </a:cubicBezTo>
                  <a:cubicBezTo>
                    <a:pt x="16717" y="93342"/>
                    <a:pt x="19059" y="92887"/>
                    <a:pt x="21531" y="92366"/>
                  </a:cubicBezTo>
                  <a:lnTo>
                    <a:pt x="25369" y="91521"/>
                  </a:lnTo>
                  <a:lnTo>
                    <a:pt x="27320" y="91130"/>
                  </a:lnTo>
                  <a:lnTo>
                    <a:pt x="29271" y="90545"/>
                  </a:lnTo>
                  <a:lnTo>
                    <a:pt x="37532" y="88333"/>
                  </a:lnTo>
                  <a:cubicBezTo>
                    <a:pt x="40329" y="87488"/>
                    <a:pt x="43126" y="86512"/>
                    <a:pt x="45923" y="85536"/>
                  </a:cubicBezTo>
                  <a:cubicBezTo>
                    <a:pt x="56201" y="82024"/>
                    <a:pt x="66153" y="77731"/>
                    <a:pt x="75715" y="72527"/>
                  </a:cubicBezTo>
                  <a:cubicBezTo>
                    <a:pt x="77666" y="71486"/>
                    <a:pt x="79487" y="70576"/>
                    <a:pt x="81049" y="69665"/>
                  </a:cubicBezTo>
                  <a:lnTo>
                    <a:pt x="85016" y="67258"/>
                  </a:lnTo>
                  <a:lnTo>
                    <a:pt x="88529" y="65112"/>
                  </a:lnTo>
                  <a:lnTo>
                    <a:pt x="89375" y="64526"/>
                  </a:lnTo>
                  <a:lnTo>
                    <a:pt x="90480" y="63811"/>
                  </a:lnTo>
                  <a:cubicBezTo>
                    <a:pt x="90871" y="63551"/>
                    <a:pt x="91326" y="63160"/>
                    <a:pt x="91846" y="62835"/>
                  </a:cubicBezTo>
                  <a:cubicBezTo>
                    <a:pt x="93928" y="61274"/>
                    <a:pt x="96985" y="59127"/>
                    <a:pt x="100498" y="56461"/>
                  </a:cubicBezTo>
                  <a:cubicBezTo>
                    <a:pt x="107262" y="50867"/>
                    <a:pt x="116499" y="43711"/>
                    <a:pt x="125345" y="35971"/>
                  </a:cubicBezTo>
                  <a:cubicBezTo>
                    <a:pt x="129769" y="32133"/>
                    <a:pt x="134062" y="28100"/>
                    <a:pt x="137899" y="24132"/>
                  </a:cubicBezTo>
                  <a:cubicBezTo>
                    <a:pt x="138615" y="23352"/>
                    <a:pt x="139330" y="22636"/>
                    <a:pt x="139981" y="21921"/>
                  </a:cubicBezTo>
                  <a:cubicBezTo>
                    <a:pt x="139851" y="22376"/>
                    <a:pt x="139721" y="22831"/>
                    <a:pt x="139591" y="23352"/>
                  </a:cubicBezTo>
                  <a:cubicBezTo>
                    <a:pt x="139330" y="24523"/>
                    <a:pt x="139005" y="26344"/>
                    <a:pt x="138485" y="28425"/>
                  </a:cubicBezTo>
                  <a:cubicBezTo>
                    <a:pt x="137639" y="32588"/>
                    <a:pt x="136078" y="38182"/>
                    <a:pt x="134387" y="43581"/>
                  </a:cubicBezTo>
                  <a:cubicBezTo>
                    <a:pt x="133932" y="44947"/>
                    <a:pt x="133476" y="46313"/>
                    <a:pt x="133021" y="47679"/>
                  </a:cubicBezTo>
                  <a:cubicBezTo>
                    <a:pt x="132631" y="48980"/>
                    <a:pt x="132110" y="50281"/>
                    <a:pt x="131655" y="51517"/>
                  </a:cubicBezTo>
                  <a:cubicBezTo>
                    <a:pt x="130744" y="54054"/>
                    <a:pt x="129769" y="56395"/>
                    <a:pt x="128988" y="58347"/>
                  </a:cubicBezTo>
                  <a:cubicBezTo>
                    <a:pt x="128207" y="60363"/>
                    <a:pt x="127427" y="61989"/>
                    <a:pt x="126972" y="63095"/>
                  </a:cubicBezTo>
                  <a:lnTo>
                    <a:pt x="126191" y="64917"/>
                  </a:lnTo>
                  <a:cubicBezTo>
                    <a:pt x="126191" y="64917"/>
                    <a:pt x="125085" y="67584"/>
                    <a:pt x="123329" y="71486"/>
                  </a:cubicBezTo>
                  <a:cubicBezTo>
                    <a:pt x="122874" y="72462"/>
                    <a:pt x="122353" y="73503"/>
                    <a:pt x="121833" y="74609"/>
                  </a:cubicBezTo>
                  <a:cubicBezTo>
                    <a:pt x="121573" y="75194"/>
                    <a:pt x="121247" y="75714"/>
                    <a:pt x="120987" y="76300"/>
                  </a:cubicBezTo>
                  <a:lnTo>
                    <a:pt x="120142" y="77991"/>
                  </a:lnTo>
                  <a:cubicBezTo>
                    <a:pt x="119491" y="79227"/>
                    <a:pt x="118841" y="80463"/>
                    <a:pt x="118190" y="81699"/>
                  </a:cubicBezTo>
                  <a:cubicBezTo>
                    <a:pt x="117540" y="82934"/>
                    <a:pt x="116759" y="84105"/>
                    <a:pt x="116044" y="85406"/>
                  </a:cubicBezTo>
                  <a:cubicBezTo>
                    <a:pt x="113377" y="89960"/>
                    <a:pt x="110385" y="94318"/>
                    <a:pt x="107132" y="98416"/>
                  </a:cubicBezTo>
                  <a:cubicBezTo>
                    <a:pt x="105831" y="100107"/>
                    <a:pt x="104595" y="101408"/>
                    <a:pt x="103750" y="102383"/>
                  </a:cubicBezTo>
                  <a:cubicBezTo>
                    <a:pt x="102969" y="103359"/>
                    <a:pt x="102514" y="103945"/>
                    <a:pt x="102579" y="104010"/>
                  </a:cubicBezTo>
                  <a:cubicBezTo>
                    <a:pt x="102644" y="104075"/>
                    <a:pt x="103295" y="103684"/>
                    <a:pt x="104270" y="102904"/>
                  </a:cubicBezTo>
                  <a:cubicBezTo>
                    <a:pt x="105636" y="101798"/>
                    <a:pt x="106937" y="100562"/>
                    <a:pt x="108173" y="99326"/>
                  </a:cubicBezTo>
                  <a:cubicBezTo>
                    <a:pt x="111881" y="95423"/>
                    <a:pt x="115263" y="91260"/>
                    <a:pt x="118190" y="86772"/>
                  </a:cubicBezTo>
                  <a:lnTo>
                    <a:pt x="120597" y="83130"/>
                  </a:lnTo>
                  <a:cubicBezTo>
                    <a:pt x="121312" y="81894"/>
                    <a:pt x="122028" y="80658"/>
                    <a:pt x="122743" y="79487"/>
                  </a:cubicBezTo>
                  <a:lnTo>
                    <a:pt x="123719" y="77731"/>
                  </a:lnTo>
                  <a:lnTo>
                    <a:pt x="124630" y="76040"/>
                  </a:lnTo>
                  <a:cubicBezTo>
                    <a:pt x="125280" y="74934"/>
                    <a:pt x="125801" y="73828"/>
                    <a:pt x="126256" y="72852"/>
                  </a:cubicBezTo>
                  <a:cubicBezTo>
                    <a:pt x="128207" y="68949"/>
                    <a:pt x="129443" y="66283"/>
                    <a:pt x="129443" y="66283"/>
                  </a:cubicBezTo>
                  <a:lnTo>
                    <a:pt x="130159" y="64461"/>
                  </a:lnTo>
                  <a:cubicBezTo>
                    <a:pt x="130614" y="63225"/>
                    <a:pt x="131330" y="61599"/>
                    <a:pt x="132045" y="59518"/>
                  </a:cubicBezTo>
                  <a:cubicBezTo>
                    <a:pt x="132761" y="57436"/>
                    <a:pt x="133671" y="55095"/>
                    <a:pt x="134452" y="52428"/>
                  </a:cubicBezTo>
                  <a:cubicBezTo>
                    <a:pt x="134842" y="51127"/>
                    <a:pt x="135232" y="49826"/>
                    <a:pt x="135688" y="48460"/>
                  </a:cubicBezTo>
                  <a:cubicBezTo>
                    <a:pt x="136078" y="47094"/>
                    <a:pt x="136403" y="45663"/>
                    <a:pt x="136794" y="44232"/>
                  </a:cubicBezTo>
                  <a:cubicBezTo>
                    <a:pt x="138094" y="39093"/>
                    <a:pt x="139135" y="33889"/>
                    <a:pt x="139851" y="28621"/>
                  </a:cubicBezTo>
                  <a:cubicBezTo>
                    <a:pt x="140046" y="26864"/>
                    <a:pt x="140241" y="25108"/>
                    <a:pt x="140306" y="23352"/>
                  </a:cubicBezTo>
                  <a:cubicBezTo>
                    <a:pt x="140306" y="22766"/>
                    <a:pt x="140306" y="22116"/>
                    <a:pt x="140306" y="21531"/>
                  </a:cubicBezTo>
                  <a:cubicBezTo>
                    <a:pt x="142388" y="19189"/>
                    <a:pt x="144339" y="16847"/>
                    <a:pt x="146095" y="14701"/>
                  </a:cubicBezTo>
                  <a:cubicBezTo>
                    <a:pt x="146290" y="14701"/>
                    <a:pt x="146420" y="14636"/>
                    <a:pt x="146420" y="14571"/>
                  </a:cubicBezTo>
                  <a:cubicBezTo>
                    <a:pt x="146420" y="14505"/>
                    <a:pt x="146420" y="14505"/>
                    <a:pt x="146290" y="14440"/>
                  </a:cubicBezTo>
                  <a:cubicBezTo>
                    <a:pt x="146811" y="13855"/>
                    <a:pt x="147266" y="13270"/>
                    <a:pt x="147721" y="12684"/>
                  </a:cubicBezTo>
                  <a:cubicBezTo>
                    <a:pt x="148372" y="11774"/>
                    <a:pt x="148957" y="10863"/>
                    <a:pt x="149543" y="10082"/>
                  </a:cubicBezTo>
                  <a:cubicBezTo>
                    <a:pt x="150128" y="9237"/>
                    <a:pt x="150714" y="8456"/>
                    <a:pt x="151169" y="7741"/>
                  </a:cubicBezTo>
                  <a:cubicBezTo>
                    <a:pt x="152080" y="6180"/>
                    <a:pt x="152990" y="4879"/>
                    <a:pt x="153576" y="3708"/>
                  </a:cubicBezTo>
                  <a:cubicBezTo>
                    <a:pt x="154746" y="1431"/>
                    <a:pt x="155397" y="130"/>
                    <a:pt x="155267" y="65"/>
                  </a:cubicBezTo>
                  <a:cubicBezTo>
                    <a:pt x="155137" y="0"/>
                    <a:pt x="154291" y="1236"/>
                    <a:pt x="152925" y="3317"/>
                  </a:cubicBezTo>
                  <a:cubicBezTo>
                    <a:pt x="152275" y="4358"/>
                    <a:pt x="151299" y="5594"/>
                    <a:pt x="150258" y="7090"/>
                  </a:cubicBezTo>
                  <a:cubicBezTo>
                    <a:pt x="149803" y="7806"/>
                    <a:pt x="149152" y="8521"/>
                    <a:pt x="148567" y="9302"/>
                  </a:cubicBezTo>
                  <a:lnTo>
                    <a:pt x="146616" y="11708"/>
                  </a:lnTo>
                  <a:cubicBezTo>
                    <a:pt x="143493" y="15546"/>
                    <a:pt x="140046" y="19189"/>
                    <a:pt x="136468" y="22636"/>
                  </a:cubicBezTo>
                  <a:cubicBezTo>
                    <a:pt x="132500" y="26409"/>
                    <a:pt x="128142" y="30247"/>
                    <a:pt x="123654" y="33954"/>
                  </a:cubicBezTo>
                  <a:cubicBezTo>
                    <a:pt x="114743" y="41370"/>
                    <a:pt x="105311" y="48330"/>
                    <a:pt x="98416" y="53729"/>
                  </a:cubicBezTo>
                  <a:cubicBezTo>
                    <a:pt x="94838" y="56265"/>
                    <a:pt x="91911" y="58347"/>
                    <a:pt x="89830" y="59778"/>
                  </a:cubicBezTo>
                  <a:cubicBezTo>
                    <a:pt x="89309" y="60168"/>
                    <a:pt x="88854" y="60493"/>
                    <a:pt x="88464" y="60754"/>
                  </a:cubicBezTo>
                  <a:lnTo>
                    <a:pt x="87423" y="61404"/>
                  </a:lnTo>
                  <a:lnTo>
                    <a:pt x="86512" y="61989"/>
                  </a:lnTo>
                  <a:lnTo>
                    <a:pt x="83130" y="64136"/>
                  </a:lnTo>
                  <a:lnTo>
                    <a:pt x="79292" y="66608"/>
                  </a:lnTo>
                  <a:cubicBezTo>
                    <a:pt x="77731" y="67518"/>
                    <a:pt x="76040" y="68494"/>
                    <a:pt x="74089" y="69535"/>
                  </a:cubicBezTo>
                  <a:cubicBezTo>
                    <a:pt x="66543" y="74023"/>
                    <a:pt x="55941" y="78902"/>
                    <a:pt x="45013" y="83065"/>
                  </a:cubicBezTo>
                  <a:cubicBezTo>
                    <a:pt x="42281" y="84040"/>
                    <a:pt x="39549" y="85146"/>
                    <a:pt x="36817" y="86057"/>
                  </a:cubicBezTo>
                  <a:lnTo>
                    <a:pt x="28751" y="88529"/>
                  </a:lnTo>
                  <a:lnTo>
                    <a:pt x="26800" y="89179"/>
                  </a:lnTo>
                  <a:lnTo>
                    <a:pt x="24848" y="89634"/>
                  </a:lnTo>
                  <a:lnTo>
                    <a:pt x="21076" y="90610"/>
                  </a:lnTo>
                  <a:cubicBezTo>
                    <a:pt x="18669" y="91260"/>
                    <a:pt x="16327" y="91846"/>
                    <a:pt x="14246" y="92496"/>
                  </a:cubicBezTo>
                  <a:cubicBezTo>
                    <a:pt x="12099" y="93147"/>
                    <a:pt x="10148" y="93667"/>
                    <a:pt x="8456" y="94123"/>
                  </a:cubicBezTo>
                  <a:cubicBezTo>
                    <a:pt x="6765" y="94578"/>
                    <a:pt x="5204" y="94838"/>
                    <a:pt x="3968" y="95163"/>
                  </a:cubicBezTo>
                  <a:cubicBezTo>
                    <a:pt x="1431" y="95488"/>
                    <a:pt x="0" y="95749"/>
                    <a:pt x="0" y="95879"/>
                  </a:cubicBezTo>
                  <a:cubicBezTo>
                    <a:pt x="0" y="96009"/>
                    <a:pt x="1496" y="96074"/>
                    <a:pt x="4098" y="959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8" name="Google Shape;1988;p24"/>
          <p:cNvGrpSpPr/>
          <p:nvPr/>
        </p:nvGrpSpPr>
        <p:grpSpPr>
          <a:xfrm>
            <a:off x="3795357" y="4506726"/>
            <a:ext cx="435122" cy="459803"/>
            <a:chOff x="4695773" y="265315"/>
            <a:chExt cx="3030098" cy="3201972"/>
          </a:xfrm>
        </p:grpSpPr>
        <p:sp>
          <p:nvSpPr>
            <p:cNvPr id="1989" name="Google Shape;1989;p24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4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4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4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4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4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4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4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4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4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4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0" name="Google Shape;2000;p24"/>
          <p:cNvGrpSpPr/>
          <p:nvPr/>
        </p:nvGrpSpPr>
        <p:grpSpPr>
          <a:xfrm flipH="1">
            <a:off x="8275430" y="697908"/>
            <a:ext cx="435122" cy="459803"/>
            <a:chOff x="4695773" y="265315"/>
            <a:chExt cx="3030098" cy="3201972"/>
          </a:xfrm>
        </p:grpSpPr>
        <p:sp>
          <p:nvSpPr>
            <p:cNvPr id="2001" name="Google Shape;2001;p24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4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4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4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4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4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4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4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4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4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4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2" name="Google Shape;2012;p24"/>
          <p:cNvGrpSpPr/>
          <p:nvPr/>
        </p:nvGrpSpPr>
        <p:grpSpPr>
          <a:xfrm rot="-2084218" flipH="1">
            <a:off x="1231044" y="4383801"/>
            <a:ext cx="888862" cy="624820"/>
            <a:chOff x="4307178" y="1054503"/>
            <a:chExt cx="4274113" cy="3004826"/>
          </a:xfrm>
        </p:grpSpPr>
        <p:sp>
          <p:nvSpPr>
            <p:cNvPr id="2013" name="Google Shape;2013;p24"/>
            <p:cNvSpPr/>
            <p:nvPr/>
          </p:nvSpPr>
          <p:spPr>
            <a:xfrm>
              <a:off x="4382315" y="1054503"/>
              <a:ext cx="4198975" cy="2989214"/>
            </a:xfrm>
            <a:custGeom>
              <a:avLst/>
              <a:gdLst/>
              <a:ahLst/>
              <a:cxnLst/>
              <a:rect l="l" t="t" r="r" b="b"/>
              <a:pathLst>
                <a:path w="174521" h="124240" extrusionOk="0">
                  <a:moveTo>
                    <a:pt x="174390" y="586"/>
                  </a:moveTo>
                  <a:cubicBezTo>
                    <a:pt x="174260" y="521"/>
                    <a:pt x="173414" y="1692"/>
                    <a:pt x="172048" y="3838"/>
                  </a:cubicBezTo>
                  <a:cubicBezTo>
                    <a:pt x="171398" y="4879"/>
                    <a:pt x="170422" y="6115"/>
                    <a:pt x="169382" y="7611"/>
                  </a:cubicBezTo>
                  <a:cubicBezTo>
                    <a:pt x="168926" y="8326"/>
                    <a:pt x="168341" y="9042"/>
                    <a:pt x="167690" y="9822"/>
                  </a:cubicBezTo>
                  <a:lnTo>
                    <a:pt x="165739" y="12229"/>
                  </a:lnTo>
                  <a:cubicBezTo>
                    <a:pt x="165219" y="12945"/>
                    <a:pt x="164698" y="13530"/>
                    <a:pt x="164113" y="14181"/>
                  </a:cubicBezTo>
                  <a:cubicBezTo>
                    <a:pt x="162031" y="13335"/>
                    <a:pt x="159820" y="12750"/>
                    <a:pt x="157608" y="12489"/>
                  </a:cubicBezTo>
                  <a:cubicBezTo>
                    <a:pt x="152730" y="11839"/>
                    <a:pt x="147786" y="11709"/>
                    <a:pt x="142908" y="12099"/>
                  </a:cubicBezTo>
                  <a:cubicBezTo>
                    <a:pt x="139395" y="9172"/>
                    <a:pt x="130809" y="2993"/>
                    <a:pt x="116954" y="0"/>
                  </a:cubicBezTo>
                  <a:cubicBezTo>
                    <a:pt x="116954" y="0"/>
                    <a:pt x="117214" y="391"/>
                    <a:pt x="117474" y="976"/>
                  </a:cubicBezTo>
                  <a:cubicBezTo>
                    <a:pt x="117669" y="1431"/>
                    <a:pt x="117865" y="1952"/>
                    <a:pt x="118060" y="2407"/>
                  </a:cubicBezTo>
                  <a:lnTo>
                    <a:pt x="118060" y="2407"/>
                  </a:lnTo>
                  <a:cubicBezTo>
                    <a:pt x="118840" y="4814"/>
                    <a:pt x="119035" y="8066"/>
                    <a:pt x="114417" y="7936"/>
                  </a:cubicBezTo>
                  <a:cubicBezTo>
                    <a:pt x="107457" y="7806"/>
                    <a:pt x="93277" y="7221"/>
                    <a:pt x="92366" y="7156"/>
                  </a:cubicBezTo>
                  <a:lnTo>
                    <a:pt x="92301" y="7156"/>
                  </a:lnTo>
                  <a:lnTo>
                    <a:pt x="92301" y="7156"/>
                  </a:lnTo>
                  <a:lnTo>
                    <a:pt x="92301" y="7156"/>
                  </a:lnTo>
                  <a:lnTo>
                    <a:pt x="92431" y="7221"/>
                  </a:lnTo>
                  <a:lnTo>
                    <a:pt x="92496" y="7286"/>
                  </a:lnTo>
                  <a:lnTo>
                    <a:pt x="92496" y="7286"/>
                  </a:lnTo>
                  <a:cubicBezTo>
                    <a:pt x="93862" y="8131"/>
                    <a:pt x="100367" y="12619"/>
                    <a:pt x="97115" y="14376"/>
                  </a:cubicBezTo>
                  <a:cubicBezTo>
                    <a:pt x="94318" y="15937"/>
                    <a:pt x="82284" y="16847"/>
                    <a:pt x="77145" y="17108"/>
                  </a:cubicBezTo>
                  <a:lnTo>
                    <a:pt x="77145" y="17108"/>
                  </a:lnTo>
                  <a:cubicBezTo>
                    <a:pt x="75649" y="17238"/>
                    <a:pt x="74674" y="17238"/>
                    <a:pt x="74674" y="17238"/>
                  </a:cubicBezTo>
                  <a:lnTo>
                    <a:pt x="74934" y="17563"/>
                  </a:lnTo>
                  <a:cubicBezTo>
                    <a:pt x="76300" y="18994"/>
                    <a:pt x="81438" y="26149"/>
                    <a:pt x="64071" y="36296"/>
                  </a:cubicBezTo>
                  <a:cubicBezTo>
                    <a:pt x="65827" y="36036"/>
                    <a:pt x="67518" y="35906"/>
                    <a:pt x="69275" y="35841"/>
                  </a:cubicBezTo>
                  <a:lnTo>
                    <a:pt x="69275" y="35841"/>
                  </a:lnTo>
                  <a:lnTo>
                    <a:pt x="70250" y="35841"/>
                  </a:lnTo>
                  <a:lnTo>
                    <a:pt x="71356" y="35841"/>
                  </a:lnTo>
                  <a:lnTo>
                    <a:pt x="71812" y="35841"/>
                  </a:lnTo>
                  <a:lnTo>
                    <a:pt x="72072" y="35841"/>
                  </a:lnTo>
                  <a:lnTo>
                    <a:pt x="72657" y="35841"/>
                  </a:lnTo>
                  <a:lnTo>
                    <a:pt x="73047" y="35841"/>
                  </a:lnTo>
                  <a:lnTo>
                    <a:pt x="73373" y="35841"/>
                  </a:lnTo>
                  <a:lnTo>
                    <a:pt x="73828" y="35906"/>
                  </a:lnTo>
                  <a:lnTo>
                    <a:pt x="74153" y="35906"/>
                  </a:lnTo>
                  <a:lnTo>
                    <a:pt x="74674" y="36036"/>
                  </a:lnTo>
                  <a:lnTo>
                    <a:pt x="74934" y="36101"/>
                  </a:lnTo>
                  <a:lnTo>
                    <a:pt x="75519" y="36231"/>
                  </a:lnTo>
                  <a:lnTo>
                    <a:pt x="75714" y="36296"/>
                  </a:lnTo>
                  <a:cubicBezTo>
                    <a:pt x="75844" y="36296"/>
                    <a:pt x="76040" y="36361"/>
                    <a:pt x="76170" y="36426"/>
                  </a:cubicBezTo>
                  <a:lnTo>
                    <a:pt x="76430" y="36492"/>
                  </a:lnTo>
                  <a:lnTo>
                    <a:pt x="77015" y="36687"/>
                  </a:lnTo>
                  <a:lnTo>
                    <a:pt x="77145" y="36752"/>
                  </a:lnTo>
                  <a:cubicBezTo>
                    <a:pt x="77275" y="36817"/>
                    <a:pt x="77406" y="36882"/>
                    <a:pt x="77601" y="37012"/>
                  </a:cubicBezTo>
                  <a:lnTo>
                    <a:pt x="77731" y="37077"/>
                  </a:lnTo>
                  <a:cubicBezTo>
                    <a:pt x="77926" y="37142"/>
                    <a:pt x="78056" y="37272"/>
                    <a:pt x="78251" y="37337"/>
                  </a:cubicBezTo>
                  <a:lnTo>
                    <a:pt x="78316" y="37467"/>
                  </a:lnTo>
                  <a:cubicBezTo>
                    <a:pt x="78446" y="37532"/>
                    <a:pt x="78576" y="37662"/>
                    <a:pt x="78706" y="37727"/>
                  </a:cubicBezTo>
                  <a:lnTo>
                    <a:pt x="78837" y="37858"/>
                  </a:lnTo>
                  <a:cubicBezTo>
                    <a:pt x="78967" y="37988"/>
                    <a:pt x="79097" y="38118"/>
                    <a:pt x="79227" y="38248"/>
                  </a:cubicBezTo>
                  <a:lnTo>
                    <a:pt x="79292" y="38378"/>
                  </a:lnTo>
                  <a:cubicBezTo>
                    <a:pt x="79422" y="38508"/>
                    <a:pt x="79487" y="38638"/>
                    <a:pt x="79617" y="38768"/>
                  </a:cubicBezTo>
                  <a:cubicBezTo>
                    <a:pt x="79617" y="38768"/>
                    <a:pt x="79682" y="38833"/>
                    <a:pt x="79682" y="38833"/>
                  </a:cubicBezTo>
                  <a:cubicBezTo>
                    <a:pt x="79747" y="39028"/>
                    <a:pt x="79877" y="39158"/>
                    <a:pt x="79942" y="39354"/>
                  </a:cubicBezTo>
                  <a:lnTo>
                    <a:pt x="80007" y="39484"/>
                  </a:lnTo>
                  <a:cubicBezTo>
                    <a:pt x="80072" y="39679"/>
                    <a:pt x="80072" y="39809"/>
                    <a:pt x="80138" y="40004"/>
                  </a:cubicBezTo>
                  <a:lnTo>
                    <a:pt x="80138" y="40134"/>
                  </a:lnTo>
                  <a:lnTo>
                    <a:pt x="80138" y="40134"/>
                  </a:lnTo>
                  <a:cubicBezTo>
                    <a:pt x="80333" y="41045"/>
                    <a:pt x="80268" y="42086"/>
                    <a:pt x="80007" y="42996"/>
                  </a:cubicBezTo>
                  <a:cubicBezTo>
                    <a:pt x="80007" y="43126"/>
                    <a:pt x="79942" y="43256"/>
                    <a:pt x="79877" y="43452"/>
                  </a:cubicBezTo>
                  <a:cubicBezTo>
                    <a:pt x="79877" y="43452"/>
                    <a:pt x="96464" y="25434"/>
                    <a:pt x="96920" y="31093"/>
                  </a:cubicBezTo>
                  <a:cubicBezTo>
                    <a:pt x="97180" y="34410"/>
                    <a:pt x="94123" y="41305"/>
                    <a:pt x="92952" y="43777"/>
                  </a:cubicBezTo>
                  <a:cubicBezTo>
                    <a:pt x="92952" y="43907"/>
                    <a:pt x="92887" y="43972"/>
                    <a:pt x="92822" y="44102"/>
                  </a:cubicBezTo>
                  <a:cubicBezTo>
                    <a:pt x="82284" y="45728"/>
                    <a:pt x="71812" y="48135"/>
                    <a:pt x="61534" y="51192"/>
                  </a:cubicBezTo>
                  <a:lnTo>
                    <a:pt x="61924" y="51192"/>
                  </a:lnTo>
                  <a:cubicBezTo>
                    <a:pt x="64266" y="51062"/>
                    <a:pt x="76300" y="50672"/>
                    <a:pt x="83325" y="53469"/>
                  </a:cubicBezTo>
                  <a:lnTo>
                    <a:pt x="83325" y="53469"/>
                  </a:lnTo>
                  <a:cubicBezTo>
                    <a:pt x="85341" y="54249"/>
                    <a:pt x="86967" y="55355"/>
                    <a:pt x="87813" y="56786"/>
                  </a:cubicBezTo>
                  <a:cubicBezTo>
                    <a:pt x="89895" y="60364"/>
                    <a:pt x="80333" y="58672"/>
                    <a:pt x="64396" y="59518"/>
                  </a:cubicBezTo>
                  <a:cubicBezTo>
                    <a:pt x="49566" y="60364"/>
                    <a:pt x="28490" y="63681"/>
                    <a:pt x="28490" y="63681"/>
                  </a:cubicBezTo>
                  <a:cubicBezTo>
                    <a:pt x="28490" y="63681"/>
                    <a:pt x="29466" y="64006"/>
                    <a:pt x="31027" y="64592"/>
                  </a:cubicBezTo>
                  <a:lnTo>
                    <a:pt x="31027" y="64592"/>
                  </a:lnTo>
                  <a:cubicBezTo>
                    <a:pt x="33044" y="65307"/>
                    <a:pt x="35906" y="66413"/>
                    <a:pt x="38963" y="67714"/>
                  </a:cubicBezTo>
                  <a:lnTo>
                    <a:pt x="38963" y="67714"/>
                  </a:lnTo>
                  <a:cubicBezTo>
                    <a:pt x="43321" y="69665"/>
                    <a:pt x="47809" y="72007"/>
                    <a:pt x="49696" y="74219"/>
                  </a:cubicBezTo>
                  <a:cubicBezTo>
                    <a:pt x="55420" y="80918"/>
                    <a:pt x="13009" y="78186"/>
                    <a:pt x="13009" y="78186"/>
                  </a:cubicBezTo>
                  <a:cubicBezTo>
                    <a:pt x="13335" y="78316"/>
                    <a:pt x="13660" y="78512"/>
                    <a:pt x="13920" y="78707"/>
                  </a:cubicBezTo>
                  <a:lnTo>
                    <a:pt x="14115" y="78837"/>
                  </a:lnTo>
                  <a:cubicBezTo>
                    <a:pt x="14636" y="79162"/>
                    <a:pt x="15156" y="79552"/>
                    <a:pt x="15676" y="79943"/>
                  </a:cubicBezTo>
                  <a:lnTo>
                    <a:pt x="15676" y="79943"/>
                  </a:lnTo>
                  <a:cubicBezTo>
                    <a:pt x="15871" y="80203"/>
                    <a:pt x="16132" y="80398"/>
                    <a:pt x="16327" y="80593"/>
                  </a:cubicBezTo>
                  <a:lnTo>
                    <a:pt x="16327" y="80593"/>
                  </a:lnTo>
                  <a:cubicBezTo>
                    <a:pt x="22116" y="86968"/>
                    <a:pt x="10603" y="95814"/>
                    <a:pt x="4098" y="100042"/>
                  </a:cubicBezTo>
                  <a:lnTo>
                    <a:pt x="4098" y="100042"/>
                  </a:lnTo>
                  <a:cubicBezTo>
                    <a:pt x="2602" y="101018"/>
                    <a:pt x="1366" y="101733"/>
                    <a:pt x="650" y="102124"/>
                  </a:cubicBezTo>
                  <a:lnTo>
                    <a:pt x="650" y="102124"/>
                  </a:lnTo>
                  <a:lnTo>
                    <a:pt x="325" y="102319"/>
                  </a:lnTo>
                  <a:lnTo>
                    <a:pt x="325" y="102319"/>
                  </a:lnTo>
                  <a:lnTo>
                    <a:pt x="0" y="102514"/>
                  </a:lnTo>
                  <a:cubicBezTo>
                    <a:pt x="29987" y="96660"/>
                    <a:pt x="34930" y="105831"/>
                    <a:pt x="35581" y="110319"/>
                  </a:cubicBezTo>
                  <a:lnTo>
                    <a:pt x="35581" y="110319"/>
                  </a:lnTo>
                  <a:cubicBezTo>
                    <a:pt x="35711" y="110970"/>
                    <a:pt x="35711" y="111685"/>
                    <a:pt x="35646" y="112336"/>
                  </a:cubicBezTo>
                  <a:lnTo>
                    <a:pt x="35646" y="112336"/>
                  </a:lnTo>
                  <a:lnTo>
                    <a:pt x="35646" y="112596"/>
                  </a:lnTo>
                  <a:cubicBezTo>
                    <a:pt x="35646" y="112596"/>
                    <a:pt x="61859" y="94123"/>
                    <a:pt x="68949" y="92627"/>
                  </a:cubicBezTo>
                  <a:cubicBezTo>
                    <a:pt x="74023" y="91521"/>
                    <a:pt x="72722" y="98611"/>
                    <a:pt x="71551" y="102774"/>
                  </a:cubicBezTo>
                  <a:lnTo>
                    <a:pt x="71551" y="102774"/>
                  </a:lnTo>
                  <a:cubicBezTo>
                    <a:pt x="71421" y="103164"/>
                    <a:pt x="71291" y="103620"/>
                    <a:pt x="71161" y="103945"/>
                  </a:cubicBezTo>
                  <a:lnTo>
                    <a:pt x="71161" y="104010"/>
                  </a:lnTo>
                  <a:cubicBezTo>
                    <a:pt x="71161" y="104140"/>
                    <a:pt x="71096" y="104270"/>
                    <a:pt x="71096" y="104400"/>
                  </a:cubicBezTo>
                  <a:cubicBezTo>
                    <a:pt x="71031" y="104400"/>
                    <a:pt x="71031" y="104465"/>
                    <a:pt x="71031" y="104595"/>
                  </a:cubicBezTo>
                  <a:cubicBezTo>
                    <a:pt x="71031" y="104660"/>
                    <a:pt x="71031" y="104725"/>
                    <a:pt x="70966" y="104790"/>
                  </a:cubicBezTo>
                  <a:lnTo>
                    <a:pt x="70901" y="104986"/>
                  </a:lnTo>
                  <a:lnTo>
                    <a:pt x="70836" y="105116"/>
                  </a:lnTo>
                  <a:cubicBezTo>
                    <a:pt x="70836" y="105181"/>
                    <a:pt x="70836" y="105181"/>
                    <a:pt x="70771" y="105246"/>
                  </a:cubicBezTo>
                  <a:lnTo>
                    <a:pt x="70771" y="105376"/>
                  </a:lnTo>
                  <a:lnTo>
                    <a:pt x="70706" y="105441"/>
                  </a:lnTo>
                  <a:lnTo>
                    <a:pt x="70706" y="105506"/>
                  </a:lnTo>
                  <a:lnTo>
                    <a:pt x="70706" y="105636"/>
                  </a:lnTo>
                  <a:lnTo>
                    <a:pt x="72592" y="104140"/>
                  </a:lnTo>
                  <a:lnTo>
                    <a:pt x="72592" y="104140"/>
                  </a:lnTo>
                  <a:cubicBezTo>
                    <a:pt x="77601" y="99977"/>
                    <a:pt x="91781" y="88204"/>
                    <a:pt x="99521" y="82024"/>
                  </a:cubicBezTo>
                  <a:cubicBezTo>
                    <a:pt x="107912" y="75324"/>
                    <a:pt x="111035" y="85146"/>
                    <a:pt x="111685" y="87618"/>
                  </a:cubicBezTo>
                  <a:lnTo>
                    <a:pt x="111685" y="87618"/>
                  </a:lnTo>
                  <a:cubicBezTo>
                    <a:pt x="111750" y="87943"/>
                    <a:pt x="111815" y="88139"/>
                    <a:pt x="111815" y="88139"/>
                  </a:cubicBezTo>
                  <a:cubicBezTo>
                    <a:pt x="112336" y="87488"/>
                    <a:pt x="112856" y="86903"/>
                    <a:pt x="113441" y="86252"/>
                  </a:cubicBezTo>
                  <a:cubicBezTo>
                    <a:pt x="117149" y="81764"/>
                    <a:pt x="120532" y="77016"/>
                    <a:pt x="123524" y="72007"/>
                  </a:cubicBezTo>
                  <a:cubicBezTo>
                    <a:pt x="126646" y="69665"/>
                    <a:pt x="134061" y="64657"/>
                    <a:pt x="137704" y="66413"/>
                  </a:cubicBezTo>
                  <a:cubicBezTo>
                    <a:pt x="140111" y="67584"/>
                    <a:pt x="134517" y="70251"/>
                    <a:pt x="126646" y="76625"/>
                  </a:cubicBezTo>
                  <a:cubicBezTo>
                    <a:pt x="119231" y="82610"/>
                    <a:pt x="109604" y="92302"/>
                    <a:pt x="109604" y="92302"/>
                  </a:cubicBezTo>
                  <a:lnTo>
                    <a:pt x="109669" y="92302"/>
                  </a:lnTo>
                  <a:lnTo>
                    <a:pt x="109669" y="92302"/>
                  </a:lnTo>
                  <a:lnTo>
                    <a:pt x="109864" y="92236"/>
                  </a:lnTo>
                  <a:lnTo>
                    <a:pt x="109994" y="92236"/>
                  </a:lnTo>
                  <a:lnTo>
                    <a:pt x="110124" y="92171"/>
                  </a:lnTo>
                  <a:cubicBezTo>
                    <a:pt x="110254" y="92171"/>
                    <a:pt x="110319" y="92106"/>
                    <a:pt x="110384" y="92106"/>
                  </a:cubicBezTo>
                  <a:lnTo>
                    <a:pt x="110644" y="92041"/>
                  </a:lnTo>
                  <a:lnTo>
                    <a:pt x="110905" y="91976"/>
                  </a:lnTo>
                  <a:lnTo>
                    <a:pt x="111230" y="91911"/>
                  </a:lnTo>
                  <a:lnTo>
                    <a:pt x="111555" y="91846"/>
                  </a:lnTo>
                  <a:lnTo>
                    <a:pt x="111945" y="91716"/>
                  </a:lnTo>
                  <a:lnTo>
                    <a:pt x="112206" y="91651"/>
                  </a:lnTo>
                  <a:lnTo>
                    <a:pt x="112791" y="91521"/>
                  </a:lnTo>
                  <a:lnTo>
                    <a:pt x="112986" y="91456"/>
                  </a:lnTo>
                  <a:lnTo>
                    <a:pt x="113637" y="91261"/>
                  </a:lnTo>
                  <a:cubicBezTo>
                    <a:pt x="117214" y="90480"/>
                    <a:pt x="122093" y="89570"/>
                    <a:pt x="124499" y="90220"/>
                  </a:cubicBezTo>
                  <a:cubicBezTo>
                    <a:pt x="129963" y="91716"/>
                    <a:pt x="107002" y="106026"/>
                    <a:pt x="107002" y="106026"/>
                  </a:cubicBezTo>
                  <a:cubicBezTo>
                    <a:pt x="107847" y="105961"/>
                    <a:pt x="108628" y="105961"/>
                    <a:pt x="109474" y="106091"/>
                  </a:cubicBezTo>
                  <a:cubicBezTo>
                    <a:pt x="109604" y="106156"/>
                    <a:pt x="109799" y="106221"/>
                    <a:pt x="109994" y="106287"/>
                  </a:cubicBezTo>
                  <a:lnTo>
                    <a:pt x="110254" y="106352"/>
                  </a:lnTo>
                  <a:lnTo>
                    <a:pt x="110514" y="106482"/>
                  </a:lnTo>
                  <a:cubicBezTo>
                    <a:pt x="114287" y="108303"/>
                    <a:pt x="112791" y="115133"/>
                    <a:pt x="111230" y="119751"/>
                  </a:cubicBezTo>
                  <a:cubicBezTo>
                    <a:pt x="111100" y="120011"/>
                    <a:pt x="110970" y="120337"/>
                    <a:pt x="110905" y="120597"/>
                  </a:cubicBezTo>
                  <a:lnTo>
                    <a:pt x="110840" y="120792"/>
                  </a:lnTo>
                  <a:cubicBezTo>
                    <a:pt x="110775" y="121052"/>
                    <a:pt x="110644" y="121247"/>
                    <a:pt x="110579" y="121442"/>
                  </a:cubicBezTo>
                  <a:cubicBezTo>
                    <a:pt x="110579" y="121507"/>
                    <a:pt x="110579" y="121572"/>
                    <a:pt x="110514" y="121638"/>
                  </a:cubicBezTo>
                  <a:lnTo>
                    <a:pt x="110254" y="122223"/>
                  </a:lnTo>
                  <a:cubicBezTo>
                    <a:pt x="110254" y="122288"/>
                    <a:pt x="110254" y="122288"/>
                    <a:pt x="110254" y="122353"/>
                  </a:cubicBezTo>
                  <a:cubicBezTo>
                    <a:pt x="110059" y="122808"/>
                    <a:pt x="109864" y="123134"/>
                    <a:pt x="109734" y="123524"/>
                  </a:cubicBezTo>
                  <a:lnTo>
                    <a:pt x="109734" y="123524"/>
                  </a:lnTo>
                  <a:lnTo>
                    <a:pt x="109604" y="123914"/>
                  </a:lnTo>
                  <a:lnTo>
                    <a:pt x="109604" y="123979"/>
                  </a:lnTo>
                  <a:cubicBezTo>
                    <a:pt x="109604" y="124044"/>
                    <a:pt x="109539" y="124109"/>
                    <a:pt x="109539" y="124174"/>
                  </a:cubicBezTo>
                  <a:lnTo>
                    <a:pt x="109539" y="124174"/>
                  </a:lnTo>
                  <a:lnTo>
                    <a:pt x="109539" y="124239"/>
                  </a:lnTo>
                  <a:cubicBezTo>
                    <a:pt x="124564" y="107978"/>
                    <a:pt x="130289" y="114157"/>
                    <a:pt x="131459" y="116044"/>
                  </a:cubicBezTo>
                  <a:lnTo>
                    <a:pt x="131459" y="116044"/>
                  </a:lnTo>
                  <a:cubicBezTo>
                    <a:pt x="131524" y="116044"/>
                    <a:pt x="131524" y="116109"/>
                    <a:pt x="131589" y="116174"/>
                  </a:cubicBezTo>
                  <a:lnTo>
                    <a:pt x="131589" y="116174"/>
                  </a:lnTo>
                  <a:cubicBezTo>
                    <a:pt x="131654" y="116304"/>
                    <a:pt x="131720" y="116434"/>
                    <a:pt x="131720" y="116434"/>
                  </a:cubicBezTo>
                  <a:cubicBezTo>
                    <a:pt x="131720" y="116434"/>
                    <a:pt x="132045" y="115523"/>
                    <a:pt x="132565" y="114092"/>
                  </a:cubicBezTo>
                  <a:lnTo>
                    <a:pt x="132565" y="114092"/>
                  </a:lnTo>
                  <a:cubicBezTo>
                    <a:pt x="134386" y="108758"/>
                    <a:pt x="139070" y="95879"/>
                    <a:pt x="141477" y="93082"/>
                  </a:cubicBezTo>
                  <a:cubicBezTo>
                    <a:pt x="143493" y="90870"/>
                    <a:pt x="145314" y="94253"/>
                    <a:pt x="146355" y="96920"/>
                  </a:cubicBezTo>
                  <a:cubicBezTo>
                    <a:pt x="146485" y="97310"/>
                    <a:pt x="146615" y="97635"/>
                    <a:pt x="146745" y="97896"/>
                  </a:cubicBezTo>
                  <a:lnTo>
                    <a:pt x="146745" y="97896"/>
                  </a:lnTo>
                  <a:cubicBezTo>
                    <a:pt x="147006" y="98741"/>
                    <a:pt x="147201" y="99327"/>
                    <a:pt x="147201" y="99522"/>
                  </a:cubicBezTo>
                  <a:lnTo>
                    <a:pt x="147201" y="99587"/>
                  </a:lnTo>
                  <a:cubicBezTo>
                    <a:pt x="147201" y="99587"/>
                    <a:pt x="147331" y="99261"/>
                    <a:pt x="147461" y="98676"/>
                  </a:cubicBezTo>
                  <a:cubicBezTo>
                    <a:pt x="148371" y="95099"/>
                    <a:pt x="151494" y="82545"/>
                    <a:pt x="153250" y="75910"/>
                  </a:cubicBezTo>
                  <a:cubicBezTo>
                    <a:pt x="155331" y="68234"/>
                    <a:pt x="161901" y="74739"/>
                    <a:pt x="161901" y="74739"/>
                  </a:cubicBezTo>
                  <a:cubicBezTo>
                    <a:pt x="161966" y="73763"/>
                    <a:pt x="162031" y="72853"/>
                    <a:pt x="162096" y="72007"/>
                  </a:cubicBezTo>
                  <a:lnTo>
                    <a:pt x="162096" y="71422"/>
                  </a:lnTo>
                  <a:cubicBezTo>
                    <a:pt x="162096" y="70576"/>
                    <a:pt x="162161" y="69730"/>
                    <a:pt x="162161" y="68950"/>
                  </a:cubicBezTo>
                  <a:lnTo>
                    <a:pt x="162161" y="68429"/>
                  </a:lnTo>
                  <a:lnTo>
                    <a:pt x="162161" y="66153"/>
                  </a:lnTo>
                  <a:lnTo>
                    <a:pt x="162161" y="65893"/>
                  </a:lnTo>
                  <a:cubicBezTo>
                    <a:pt x="162161" y="65112"/>
                    <a:pt x="162096" y="64397"/>
                    <a:pt x="162031" y="63616"/>
                  </a:cubicBezTo>
                  <a:lnTo>
                    <a:pt x="162031" y="63096"/>
                  </a:lnTo>
                  <a:cubicBezTo>
                    <a:pt x="161966" y="62380"/>
                    <a:pt x="161901" y="61665"/>
                    <a:pt x="161836" y="61014"/>
                  </a:cubicBezTo>
                  <a:lnTo>
                    <a:pt x="161836" y="60559"/>
                  </a:lnTo>
                  <a:cubicBezTo>
                    <a:pt x="161771" y="59973"/>
                    <a:pt x="161641" y="59388"/>
                    <a:pt x="161576" y="58803"/>
                  </a:cubicBezTo>
                  <a:cubicBezTo>
                    <a:pt x="161576" y="58672"/>
                    <a:pt x="161576" y="58542"/>
                    <a:pt x="161511" y="58412"/>
                  </a:cubicBezTo>
                  <a:cubicBezTo>
                    <a:pt x="161446" y="57762"/>
                    <a:pt x="161381" y="57176"/>
                    <a:pt x="161251" y="56591"/>
                  </a:cubicBezTo>
                  <a:cubicBezTo>
                    <a:pt x="161251" y="56396"/>
                    <a:pt x="161186" y="56266"/>
                    <a:pt x="161186" y="56071"/>
                  </a:cubicBezTo>
                  <a:cubicBezTo>
                    <a:pt x="161056" y="55485"/>
                    <a:pt x="160925" y="54900"/>
                    <a:pt x="160860" y="54379"/>
                  </a:cubicBezTo>
                  <a:cubicBezTo>
                    <a:pt x="160860" y="54249"/>
                    <a:pt x="160795" y="54184"/>
                    <a:pt x="160795" y="54054"/>
                  </a:cubicBezTo>
                  <a:cubicBezTo>
                    <a:pt x="160665" y="53599"/>
                    <a:pt x="160535" y="53143"/>
                    <a:pt x="160470" y="52688"/>
                  </a:cubicBezTo>
                  <a:cubicBezTo>
                    <a:pt x="160470" y="52558"/>
                    <a:pt x="160405" y="52428"/>
                    <a:pt x="160340" y="52298"/>
                  </a:cubicBezTo>
                  <a:cubicBezTo>
                    <a:pt x="160210" y="51777"/>
                    <a:pt x="160080" y="51322"/>
                    <a:pt x="159950" y="50867"/>
                  </a:cubicBezTo>
                  <a:lnTo>
                    <a:pt x="159885" y="50542"/>
                  </a:lnTo>
                  <a:cubicBezTo>
                    <a:pt x="159755" y="50086"/>
                    <a:pt x="159625" y="49631"/>
                    <a:pt x="159494" y="49176"/>
                  </a:cubicBezTo>
                  <a:lnTo>
                    <a:pt x="159494" y="49111"/>
                  </a:lnTo>
                  <a:cubicBezTo>
                    <a:pt x="159364" y="48655"/>
                    <a:pt x="159234" y="48265"/>
                    <a:pt x="159104" y="47875"/>
                  </a:cubicBezTo>
                  <a:lnTo>
                    <a:pt x="158779" y="48005"/>
                  </a:lnTo>
                  <a:cubicBezTo>
                    <a:pt x="158584" y="47615"/>
                    <a:pt x="158454" y="47224"/>
                    <a:pt x="158324" y="46899"/>
                  </a:cubicBezTo>
                  <a:lnTo>
                    <a:pt x="158324" y="46769"/>
                  </a:lnTo>
                  <a:cubicBezTo>
                    <a:pt x="157998" y="46053"/>
                    <a:pt x="157738" y="45403"/>
                    <a:pt x="157543" y="44883"/>
                  </a:cubicBezTo>
                  <a:lnTo>
                    <a:pt x="157543" y="44883"/>
                  </a:lnTo>
                  <a:cubicBezTo>
                    <a:pt x="157283" y="44232"/>
                    <a:pt x="156958" y="43647"/>
                    <a:pt x="156632" y="43061"/>
                  </a:cubicBezTo>
                  <a:lnTo>
                    <a:pt x="156372" y="43126"/>
                  </a:lnTo>
                  <a:cubicBezTo>
                    <a:pt x="157543" y="38508"/>
                    <a:pt x="158389" y="33890"/>
                    <a:pt x="159039" y="29141"/>
                  </a:cubicBezTo>
                  <a:cubicBezTo>
                    <a:pt x="159234" y="27385"/>
                    <a:pt x="159429" y="25694"/>
                    <a:pt x="159494" y="23938"/>
                  </a:cubicBezTo>
                  <a:cubicBezTo>
                    <a:pt x="159494" y="23287"/>
                    <a:pt x="159494" y="22637"/>
                    <a:pt x="159494" y="22051"/>
                  </a:cubicBezTo>
                  <a:cubicBezTo>
                    <a:pt x="161576" y="19710"/>
                    <a:pt x="163527" y="17433"/>
                    <a:pt x="165284" y="15221"/>
                  </a:cubicBezTo>
                  <a:cubicBezTo>
                    <a:pt x="165479" y="15221"/>
                    <a:pt x="165609" y="15156"/>
                    <a:pt x="165609" y="15156"/>
                  </a:cubicBezTo>
                  <a:cubicBezTo>
                    <a:pt x="165609" y="15091"/>
                    <a:pt x="165609" y="15026"/>
                    <a:pt x="165479" y="15026"/>
                  </a:cubicBezTo>
                  <a:cubicBezTo>
                    <a:pt x="165999" y="14376"/>
                    <a:pt x="166454" y="13790"/>
                    <a:pt x="166910" y="13205"/>
                  </a:cubicBezTo>
                  <a:cubicBezTo>
                    <a:pt x="167560" y="12294"/>
                    <a:pt x="168146" y="11449"/>
                    <a:pt x="168731" y="10603"/>
                  </a:cubicBezTo>
                  <a:cubicBezTo>
                    <a:pt x="169317" y="9822"/>
                    <a:pt x="169902" y="8977"/>
                    <a:pt x="170357" y="8261"/>
                  </a:cubicBezTo>
                  <a:cubicBezTo>
                    <a:pt x="171268" y="6700"/>
                    <a:pt x="172114" y="5399"/>
                    <a:pt x="172764" y="4293"/>
                  </a:cubicBezTo>
                  <a:cubicBezTo>
                    <a:pt x="173870" y="1952"/>
                    <a:pt x="174520" y="651"/>
                    <a:pt x="174390" y="586"/>
                  </a:cubicBezTo>
                  <a:close/>
                  <a:moveTo>
                    <a:pt x="158779" y="23807"/>
                  </a:moveTo>
                  <a:cubicBezTo>
                    <a:pt x="158454" y="25043"/>
                    <a:pt x="158128" y="26800"/>
                    <a:pt x="157608" y="28881"/>
                  </a:cubicBezTo>
                  <a:cubicBezTo>
                    <a:pt x="156763" y="33109"/>
                    <a:pt x="155201" y="38638"/>
                    <a:pt x="153510" y="44037"/>
                  </a:cubicBezTo>
                  <a:lnTo>
                    <a:pt x="153445" y="44232"/>
                  </a:lnTo>
                  <a:cubicBezTo>
                    <a:pt x="142322" y="49306"/>
                    <a:pt x="130419" y="62835"/>
                    <a:pt x="125020" y="69470"/>
                  </a:cubicBezTo>
                  <a:cubicBezTo>
                    <a:pt x="131459" y="57567"/>
                    <a:pt x="133086" y="48460"/>
                    <a:pt x="133476" y="45728"/>
                  </a:cubicBezTo>
                  <a:cubicBezTo>
                    <a:pt x="137053" y="42736"/>
                    <a:pt x="140761" y="39614"/>
                    <a:pt x="144469" y="36426"/>
                  </a:cubicBezTo>
                  <a:cubicBezTo>
                    <a:pt x="148892" y="32524"/>
                    <a:pt x="153185" y="28491"/>
                    <a:pt x="157023" y="24588"/>
                  </a:cubicBezTo>
                  <a:cubicBezTo>
                    <a:pt x="157738" y="23807"/>
                    <a:pt x="158454" y="23092"/>
                    <a:pt x="159104" y="22311"/>
                  </a:cubicBezTo>
                  <a:cubicBezTo>
                    <a:pt x="158974" y="22832"/>
                    <a:pt x="158844" y="23287"/>
                    <a:pt x="158779" y="23807"/>
                  </a:cubicBezTo>
                  <a:close/>
                  <a:moveTo>
                    <a:pt x="155592" y="23157"/>
                  </a:moveTo>
                  <a:cubicBezTo>
                    <a:pt x="151689" y="26930"/>
                    <a:pt x="147331" y="30767"/>
                    <a:pt x="142777" y="34475"/>
                  </a:cubicBezTo>
                  <a:cubicBezTo>
                    <a:pt x="138810" y="37792"/>
                    <a:pt x="134647" y="41045"/>
                    <a:pt x="130744" y="44102"/>
                  </a:cubicBezTo>
                  <a:cubicBezTo>
                    <a:pt x="120206" y="41500"/>
                    <a:pt x="106351" y="42346"/>
                    <a:pt x="93927" y="44232"/>
                  </a:cubicBezTo>
                  <a:cubicBezTo>
                    <a:pt x="96855" y="42346"/>
                    <a:pt x="104335" y="37337"/>
                    <a:pt x="109474" y="33044"/>
                  </a:cubicBezTo>
                  <a:cubicBezTo>
                    <a:pt x="116499" y="27255"/>
                    <a:pt x="119816" y="22702"/>
                    <a:pt x="120466" y="25304"/>
                  </a:cubicBezTo>
                  <a:cubicBezTo>
                    <a:pt x="120987" y="27385"/>
                    <a:pt x="119621" y="29922"/>
                    <a:pt x="117930" y="32198"/>
                  </a:cubicBezTo>
                  <a:lnTo>
                    <a:pt x="117930" y="32198"/>
                  </a:lnTo>
                  <a:cubicBezTo>
                    <a:pt x="117604" y="32589"/>
                    <a:pt x="117279" y="32979"/>
                    <a:pt x="116954" y="33434"/>
                  </a:cubicBezTo>
                  <a:lnTo>
                    <a:pt x="116889" y="33499"/>
                  </a:lnTo>
                  <a:lnTo>
                    <a:pt x="116499" y="33955"/>
                  </a:lnTo>
                  <a:lnTo>
                    <a:pt x="116369" y="34085"/>
                  </a:lnTo>
                  <a:lnTo>
                    <a:pt x="115978" y="34540"/>
                  </a:lnTo>
                  <a:lnTo>
                    <a:pt x="115848" y="34605"/>
                  </a:lnTo>
                  <a:cubicBezTo>
                    <a:pt x="115718" y="34800"/>
                    <a:pt x="115588" y="34930"/>
                    <a:pt x="115393" y="35126"/>
                  </a:cubicBezTo>
                  <a:lnTo>
                    <a:pt x="115393" y="35126"/>
                  </a:lnTo>
                  <a:cubicBezTo>
                    <a:pt x="115068" y="35516"/>
                    <a:pt x="114742" y="35841"/>
                    <a:pt x="114417" y="36101"/>
                  </a:cubicBezTo>
                  <a:lnTo>
                    <a:pt x="114287" y="36231"/>
                  </a:lnTo>
                  <a:lnTo>
                    <a:pt x="113962" y="36557"/>
                  </a:lnTo>
                  <a:lnTo>
                    <a:pt x="113832" y="36622"/>
                  </a:lnTo>
                  <a:lnTo>
                    <a:pt x="113572" y="36947"/>
                  </a:lnTo>
                  <a:lnTo>
                    <a:pt x="113441" y="37012"/>
                  </a:lnTo>
                  <a:lnTo>
                    <a:pt x="113181" y="37272"/>
                  </a:lnTo>
                  <a:lnTo>
                    <a:pt x="113051" y="37402"/>
                  </a:lnTo>
                  <a:cubicBezTo>
                    <a:pt x="112921" y="37467"/>
                    <a:pt x="112856" y="37597"/>
                    <a:pt x="112726" y="37662"/>
                  </a:cubicBezTo>
                  <a:lnTo>
                    <a:pt x="112726" y="37662"/>
                  </a:lnTo>
                  <a:lnTo>
                    <a:pt x="112466" y="37923"/>
                  </a:lnTo>
                  <a:lnTo>
                    <a:pt x="112401" y="37988"/>
                  </a:lnTo>
                  <a:lnTo>
                    <a:pt x="112271" y="38118"/>
                  </a:lnTo>
                  <a:lnTo>
                    <a:pt x="112140" y="38183"/>
                  </a:lnTo>
                  <a:lnTo>
                    <a:pt x="112075" y="38248"/>
                  </a:lnTo>
                  <a:lnTo>
                    <a:pt x="112010" y="38313"/>
                  </a:lnTo>
                  <a:lnTo>
                    <a:pt x="111945" y="38378"/>
                  </a:lnTo>
                  <a:lnTo>
                    <a:pt x="111945" y="38378"/>
                  </a:lnTo>
                  <a:lnTo>
                    <a:pt x="111945" y="38378"/>
                  </a:lnTo>
                  <a:lnTo>
                    <a:pt x="112986" y="37923"/>
                  </a:lnTo>
                  <a:lnTo>
                    <a:pt x="112986" y="37923"/>
                  </a:lnTo>
                  <a:cubicBezTo>
                    <a:pt x="117734" y="35776"/>
                    <a:pt x="137769" y="26214"/>
                    <a:pt x="144339" y="14441"/>
                  </a:cubicBezTo>
                  <a:cubicBezTo>
                    <a:pt x="148762" y="13920"/>
                    <a:pt x="153185" y="13725"/>
                    <a:pt x="157608" y="13855"/>
                  </a:cubicBezTo>
                  <a:cubicBezTo>
                    <a:pt x="160665" y="14050"/>
                    <a:pt x="162942" y="14376"/>
                    <a:pt x="163983" y="14506"/>
                  </a:cubicBezTo>
                  <a:cubicBezTo>
                    <a:pt x="161251" y="17563"/>
                    <a:pt x="158454" y="20360"/>
                    <a:pt x="155592" y="2315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4"/>
            <p:cNvSpPr/>
            <p:nvPr/>
          </p:nvSpPr>
          <p:spPr>
            <a:xfrm>
              <a:off x="4307178" y="2086939"/>
              <a:ext cx="3209893" cy="1693824"/>
            </a:xfrm>
            <a:custGeom>
              <a:avLst/>
              <a:gdLst/>
              <a:ahLst/>
              <a:cxnLst/>
              <a:rect l="l" t="t" r="r" b="b"/>
              <a:pathLst>
                <a:path w="133412" h="70400" extrusionOk="0">
                  <a:moveTo>
                    <a:pt x="114926" y="0"/>
                  </a:moveTo>
                  <a:cubicBezTo>
                    <a:pt x="90479" y="0"/>
                    <a:pt x="61535" y="8996"/>
                    <a:pt x="61535" y="8996"/>
                  </a:cubicBezTo>
                  <a:cubicBezTo>
                    <a:pt x="61535" y="8996"/>
                    <a:pt x="63326" y="8886"/>
                    <a:pt x="65986" y="8886"/>
                  </a:cubicBezTo>
                  <a:cubicBezTo>
                    <a:pt x="72700" y="8886"/>
                    <a:pt x="84944" y="9586"/>
                    <a:pt x="87879" y="14525"/>
                  </a:cubicBezTo>
                  <a:cubicBezTo>
                    <a:pt x="89960" y="18167"/>
                    <a:pt x="80333" y="16476"/>
                    <a:pt x="64462" y="17322"/>
                  </a:cubicBezTo>
                  <a:cubicBezTo>
                    <a:pt x="49696" y="18102"/>
                    <a:pt x="28556" y="21485"/>
                    <a:pt x="28556" y="21485"/>
                  </a:cubicBezTo>
                  <a:cubicBezTo>
                    <a:pt x="28556" y="21485"/>
                    <a:pt x="45533" y="27144"/>
                    <a:pt x="49761" y="32022"/>
                  </a:cubicBezTo>
                  <a:cubicBezTo>
                    <a:pt x="52914" y="35712"/>
                    <a:pt x="41444" y="36541"/>
                    <a:pt x="30503" y="36541"/>
                  </a:cubicBezTo>
                  <a:cubicBezTo>
                    <a:pt x="21581" y="36541"/>
                    <a:pt x="13011" y="35990"/>
                    <a:pt x="13010" y="35990"/>
                  </a:cubicBezTo>
                  <a:lnTo>
                    <a:pt x="13010" y="35990"/>
                  </a:lnTo>
                  <a:cubicBezTo>
                    <a:pt x="29337" y="44381"/>
                    <a:pt x="1" y="60317"/>
                    <a:pt x="1" y="60317"/>
                  </a:cubicBezTo>
                  <a:cubicBezTo>
                    <a:pt x="6870" y="58987"/>
                    <a:pt x="12424" y="58439"/>
                    <a:pt x="16915" y="58439"/>
                  </a:cubicBezTo>
                  <a:cubicBezTo>
                    <a:pt x="37897" y="58439"/>
                    <a:pt x="35646" y="70400"/>
                    <a:pt x="35646" y="70400"/>
                  </a:cubicBezTo>
                  <a:cubicBezTo>
                    <a:pt x="35646" y="70400"/>
                    <a:pt x="61795" y="51991"/>
                    <a:pt x="68950" y="50430"/>
                  </a:cubicBezTo>
                  <a:cubicBezTo>
                    <a:pt x="69311" y="50351"/>
                    <a:pt x="69639" y="50313"/>
                    <a:pt x="69937" y="50313"/>
                  </a:cubicBezTo>
                  <a:cubicBezTo>
                    <a:pt x="75499" y="50313"/>
                    <a:pt x="70576" y="63440"/>
                    <a:pt x="70576" y="63440"/>
                  </a:cubicBezTo>
                  <a:cubicBezTo>
                    <a:pt x="70576" y="63440"/>
                    <a:pt x="89830" y="47438"/>
                    <a:pt x="99392" y="39828"/>
                  </a:cubicBezTo>
                  <a:cubicBezTo>
                    <a:pt x="101454" y="38176"/>
                    <a:pt x="103199" y="37529"/>
                    <a:pt x="104669" y="37529"/>
                  </a:cubicBezTo>
                  <a:cubicBezTo>
                    <a:pt x="109971" y="37529"/>
                    <a:pt x="111686" y="45942"/>
                    <a:pt x="111686" y="45942"/>
                  </a:cubicBezTo>
                  <a:cubicBezTo>
                    <a:pt x="131980" y="22655"/>
                    <a:pt x="133412" y="2426"/>
                    <a:pt x="133412" y="2426"/>
                  </a:cubicBezTo>
                  <a:cubicBezTo>
                    <a:pt x="128058" y="683"/>
                    <a:pt x="121663" y="0"/>
                    <a:pt x="114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4"/>
            <p:cNvSpPr/>
            <p:nvPr/>
          </p:nvSpPr>
          <p:spPr>
            <a:xfrm>
              <a:off x="4307178" y="2132772"/>
              <a:ext cx="3209893" cy="1646426"/>
            </a:xfrm>
            <a:custGeom>
              <a:avLst/>
              <a:gdLst/>
              <a:ahLst/>
              <a:cxnLst/>
              <a:rect l="l" t="t" r="r" b="b"/>
              <a:pathLst>
                <a:path w="133412" h="68430" extrusionOk="0">
                  <a:moveTo>
                    <a:pt x="131720" y="1"/>
                  </a:moveTo>
                  <a:cubicBezTo>
                    <a:pt x="107588" y="20425"/>
                    <a:pt x="77732" y="34085"/>
                    <a:pt x="47940" y="44232"/>
                  </a:cubicBezTo>
                  <a:cubicBezTo>
                    <a:pt x="33630" y="49176"/>
                    <a:pt x="18994" y="53079"/>
                    <a:pt x="4164" y="55941"/>
                  </a:cubicBezTo>
                  <a:cubicBezTo>
                    <a:pt x="1757" y="57437"/>
                    <a:pt x="1" y="58412"/>
                    <a:pt x="1" y="58412"/>
                  </a:cubicBezTo>
                  <a:cubicBezTo>
                    <a:pt x="6907" y="57061"/>
                    <a:pt x="12484" y="56506"/>
                    <a:pt x="16987" y="56506"/>
                  </a:cubicBezTo>
                  <a:cubicBezTo>
                    <a:pt x="37846" y="56506"/>
                    <a:pt x="35646" y="68430"/>
                    <a:pt x="35646" y="68430"/>
                  </a:cubicBezTo>
                  <a:cubicBezTo>
                    <a:pt x="35646" y="68430"/>
                    <a:pt x="61795" y="50021"/>
                    <a:pt x="68950" y="48525"/>
                  </a:cubicBezTo>
                  <a:cubicBezTo>
                    <a:pt x="69311" y="48446"/>
                    <a:pt x="69639" y="48408"/>
                    <a:pt x="69937" y="48408"/>
                  </a:cubicBezTo>
                  <a:cubicBezTo>
                    <a:pt x="75499" y="48408"/>
                    <a:pt x="70576" y="61535"/>
                    <a:pt x="70576" y="61535"/>
                  </a:cubicBezTo>
                  <a:cubicBezTo>
                    <a:pt x="70576" y="61535"/>
                    <a:pt x="89830" y="45533"/>
                    <a:pt x="99392" y="37923"/>
                  </a:cubicBezTo>
                  <a:cubicBezTo>
                    <a:pt x="101460" y="36252"/>
                    <a:pt x="103207" y="35598"/>
                    <a:pt x="104674" y="35598"/>
                  </a:cubicBezTo>
                  <a:cubicBezTo>
                    <a:pt x="109949" y="35598"/>
                    <a:pt x="111621" y="44037"/>
                    <a:pt x="111621" y="44037"/>
                  </a:cubicBezTo>
                  <a:cubicBezTo>
                    <a:pt x="131980" y="20685"/>
                    <a:pt x="133412" y="521"/>
                    <a:pt x="133412" y="521"/>
                  </a:cubicBezTo>
                  <a:cubicBezTo>
                    <a:pt x="132826" y="326"/>
                    <a:pt x="132306" y="196"/>
                    <a:pt x="13172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4"/>
            <p:cNvSpPr/>
            <p:nvPr/>
          </p:nvSpPr>
          <p:spPr>
            <a:xfrm>
              <a:off x="5850248" y="1067014"/>
              <a:ext cx="1934400" cy="1083037"/>
            </a:xfrm>
            <a:custGeom>
              <a:avLst/>
              <a:gdLst/>
              <a:ahLst/>
              <a:cxnLst/>
              <a:rect l="l" t="t" r="r" b="b"/>
              <a:pathLst>
                <a:path w="80399" h="45014" extrusionOk="0">
                  <a:moveTo>
                    <a:pt x="80398" y="13661"/>
                  </a:moveTo>
                  <a:cubicBezTo>
                    <a:pt x="80398" y="13661"/>
                    <a:pt x="71162" y="3904"/>
                    <a:pt x="52754" y="1"/>
                  </a:cubicBezTo>
                  <a:cubicBezTo>
                    <a:pt x="52754" y="1"/>
                    <a:pt x="57437" y="8067"/>
                    <a:pt x="50217" y="7936"/>
                  </a:cubicBezTo>
                  <a:cubicBezTo>
                    <a:pt x="42997" y="7741"/>
                    <a:pt x="28101" y="7156"/>
                    <a:pt x="28101" y="7156"/>
                  </a:cubicBezTo>
                  <a:cubicBezTo>
                    <a:pt x="28101" y="7156"/>
                    <a:pt x="36622" y="12425"/>
                    <a:pt x="32979" y="14506"/>
                  </a:cubicBezTo>
                  <a:cubicBezTo>
                    <a:pt x="29402" y="16523"/>
                    <a:pt x="10603" y="17368"/>
                    <a:pt x="10603" y="17368"/>
                  </a:cubicBezTo>
                  <a:cubicBezTo>
                    <a:pt x="10603" y="17368"/>
                    <a:pt x="19450" y="25044"/>
                    <a:pt x="1" y="36362"/>
                  </a:cubicBezTo>
                  <a:cubicBezTo>
                    <a:pt x="1" y="36362"/>
                    <a:pt x="19059" y="33044"/>
                    <a:pt x="15807" y="43712"/>
                  </a:cubicBezTo>
                  <a:cubicBezTo>
                    <a:pt x="15807" y="43712"/>
                    <a:pt x="32394" y="25694"/>
                    <a:pt x="32849" y="31353"/>
                  </a:cubicBezTo>
                  <a:cubicBezTo>
                    <a:pt x="33175" y="35451"/>
                    <a:pt x="28491" y="45013"/>
                    <a:pt x="28491" y="45013"/>
                  </a:cubicBezTo>
                  <a:cubicBezTo>
                    <a:pt x="28491" y="45013"/>
                    <a:pt x="38769" y="38508"/>
                    <a:pt x="45273" y="33044"/>
                  </a:cubicBezTo>
                  <a:cubicBezTo>
                    <a:pt x="52233" y="27255"/>
                    <a:pt x="55551" y="22637"/>
                    <a:pt x="56201" y="25304"/>
                  </a:cubicBezTo>
                  <a:cubicBezTo>
                    <a:pt x="57502" y="30443"/>
                    <a:pt x="47615" y="38443"/>
                    <a:pt x="47615" y="38443"/>
                  </a:cubicBezTo>
                  <a:cubicBezTo>
                    <a:pt x="47615" y="38443"/>
                    <a:pt x="73504" y="27450"/>
                    <a:pt x="80398" y="136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4"/>
            <p:cNvSpPr/>
            <p:nvPr/>
          </p:nvSpPr>
          <p:spPr>
            <a:xfrm>
              <a:off x="5973889" y="1367491"/>
              <a:ext cx="1810756" cy="780964"/>
            </a:xfrm>
            <a:custGeom>
              <a:avLst/>
              <a:gdLst/>
              <a:ahLst/>
              <a:cxnLst/>
              <a:rect l="l" t="t" r="r" b="b"/>
              <a:pathLst>
                <a:path w="75260" h="32459" extrusionOk="0">
                  <a:moveTo>
                    <a:pt x="73894" y="1"/>
                  </a:moveTo>
                  <a:cubicBezTo>
                    <a:pt x="72658" y="1"/>
                    <a:pt x="71357" y="1"/>
                    <a:pt x="70056" y="131"/>
                  </a:cubicBezTo>
                  <a:cubicBezTo>
                    <a:pt x="69796" y="131"/>
                    <a:pt x="66608" y="651"/>
                    <a:pt x="67714" y="391"/>
                  </a:cubicBezTo>
                  <a:cubicBezTo>
                    <a:pt x="67129" y="521"/>
                    <a:pt x="66543" y="586"/>
                    <a:pt x="65958" y="716"/>
                  </a:cubicBezTo>
                  <a:cubicBezTo>
                    <a:pt x="61600" y="1562"/>
                    <a:pt x="57307" y="2668"/>
                    <a:pt x="52948" y="3773"/>
                  </a:cubicBezTo>
                  <a:cubicBezTo>
                    <a:pt x="44362" y="5985"/>
                    <a:pt x="35711" y="7546"/>
                    <a:pt x="27320" y="10538"/>
                  </a:cubicBezTo>
                  <a:cubicBezTo>
                    <a:pt x="17888" y="14051"/>
                    <a:pt x="8717" y="18344"/>
                    <a:pt x="0" y="23352"/>
                  </a:cubicBezTo>
                  <a:cubicBezTo>
                    <a:pt x="5399" y="23222"/>
                    <a:pt x="12750" y="24198"/>
                    <a:pt x="10668" y="31158"/>
                  </a:cubicBezTo>
                  <a:cubicBezTo>
                    <a:pt x="10668" y="31158"/>
                    <a:pt x="27255" y="13140"/>
                    <a:pt x="27645" y="18799"/>
                  </a:cubicBezTo>
                  <a:cubicBezTo>
                    <a:pt x="27971" y="22897"/>
                    <a:pt x="23287" y="32459"/>
                    <a:pt x="23287" y="32459"/>
                  </a:cubicBezTo>
                  <a:cubicBezTo>
                    <a:pt x="23287" y="32459"/>
                    <a:pt x="33565" y="25954"/>
                    <a:pt x="40069" y="20490"/>
                  </a:cubicBezTo>
                  <a:cubicBezTo>
                    <a:pt x="47094" y="14701"/>
                    <a:pt x="50412" y="10148"/>
                    <a:pt x="51062" y="12750"/>
                  </a:cubicBezTo>
                  <a:cubicBezTo>
                    <a:pt x="52298" y="17889"/>
                    <a:pt x="42411" y="25889"/>
                    <a:pt x="42411" y="25889"/>
                  </a:cubicBezTo>
                  <a:cubicBezTo>
                    <a:pt x="42411" y="25889"/>
                    <a:pt x="68365" y="14961"/>
                    <a:pt x="75259" y="1172"/>
                  </a:cubicBezTo>
                  <a:cubicBezTo>
                    <a:pt x="75259" y="1172"/>
                    <a:pt x="74869" y="716"/>
                    <a:pt x="7402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4"/>
            <p:cNvSpPr/>
            <p:nvPr/>
          </p:nvSpPr>
          <p:spPr>
            <a:xfrm>
              <a:off x="6526316" y="1239159"/>
              <a:ext cx="665163" cy="227126"/>
            </a:xfrm>
            <a:custGeom>
              <a:avLst/>
              <a:gdLst/>
              <a:ahLst/>
              <a:cxnLst/>
              <a:rect l="l" t="t" r="r" b="b"/>
              <a:pathLst>
                <a:path w="27646" h="94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61" y="131"/>
                    <a:pt x="651" y="456"/>
                  </a:cubicBezTo>
                  <a:lnTo>
                    <a:pt x="3774" y="2082"/>
                  </a:lnTo>
                  <a:cubicBezTo>
                    <a:pt x="7481" y="3904"/>
                    <a:pt x="11384" y="5595"/>
                    <a:pt x="11384" y="5595"/>
                  </a:cubicBezTo>
                  <a:lnTo>
                    <a:pt x="13856" y="6441"/>
                  </a:lnTo>
                  <a:cubicBezTo>
                    <a:pt x="15287" y="7026"/>
                    <a:pt x="17368" y="7546"/>
                    <a:pt x="19320" y="8132"/>
                  </a:cubicBezTo>
                  <a:cubicBezTo>
                    <a:pt x="22660" y="8980"/>
                    <a:pt x="26043" y="9439"/>
                    <a:pt x="27216" y="9439"/>
                  </a:cubicBezTo>
                  <a:cubicBezTo>
                    <a:pt x="27482" y="9439"/>
                    <a:pt x="27634" y="9416"/>
                    <a:pt x="27646" y="9368"/>
                  </a:cubicBezTo>
                  <a:cubicBezTo>
                    <a:pt x="27646" y="9172"/>
                    <a:pt x="23613" y="8262"/>
                    <a:pt x="19710" y="6896"/>
                  </a:cubicBezTo>
                  <a:cubicBezTo>
                    <a:pt x="17759" y="6180"/>
                    <a:pt x="15807" y="5530"/>
                    <a:pt x="14441" y="4879"/>
                  </a:cubicBezTo>
                  <a:lnTo>
                    <a:pt x="12035" y="3904"/>
                  </a:lnTo>
                  <a:cubicBezTo>
                    <a:pt x="12035" y="3904"/>
                    <a:pt x="8132" y="2408"/>
                    <a:pt x="4294" y="847"/>
                  </a:cubicBezTo>
                  <a:lnTo>
                    <a:pt x="2473" y="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4"/>
            <p:cNvSpPr/>
            <p:nvPr/>
          </p:nvSpPr>
          <p:spPr>
            <a:xfrm>
              <a:off x="7131987" y="1087368"/>
              <a:ext cx="464815" cy="300124"/>
            </a:xfrm>
            <a:custGeom>
              <a:avLst/>
              <a:gdLst/>
              <a:ahLst/>
              <a:cxnLst/>
              <a:rect l="l" t="t" r="r" b="b"/>
              <a:pathLst>
                <a:path w="19319" h="12474" extrusionOk="0">
                  <a:moveTo>
                    <a:pt x="0" y="0"/>
                  </a:moveTo>
                  <a:lnTo>
                    <a:pt x="0" y="0"/>
                  </a:lnTo>
                  <a:cubicBezTo>
                    <a:pt x="195" y="521"/>
                    <a:pt x="390" y="1041"/>
                    <a:pt x="585" y="1562"/>
                  </a:cubicBezTo>
                  <a:cubicBezTo>
                    <a:pt x="1236" y="2082"/>
                    <a:pt x="1951" y="2602"/>
                    <a:pt x="2732" y="3123"/>
                  </a:cubicBezTo>
                  <a:cubicBezTo>
                    <a:pt x="4033" y="4033"/>
                    <a:pt x="5334" y="4879"/>
                    <a:pt x="6310" y="5594"/>
                  </a:cubicBezTo>
                  <a:lnTo>
                    <a:pt x="7415" y="6375"/>
                  </a:lnTo>
                  <a:lnTo>
                    <a:pt x="7871" y="6700"/>
                  </a:lnTo>
                  <a:lnTo>
                    <a:pt x="9497" y="7871"/>
                  </a:lnTo>
                  <a:cubicBezTo>
                    <a:pt x="10473" y="8521"/>
                    <a:pt x="11839" y="9367"/>
                    <a:pt x="13204" y="10213"/>
                  </a:cubicBezTo>
                  <a:cubicBezTo>
                    <a:pt x="14505" y="10928"/>
                    <a:pt x="15871" y="11579"/>
                    <a:pt x="17302" y="12034"/>
                  </a:cubicBezTo>
                  <a:cubicBezTo>
                    <a:pt x="18181" y="12327"/>
                    <a:pt x="18839" y="12473"/>
                    <a:pt x="19141" y="12473"/>
                  </a:cubicBezTo>
                  <a:cubicBezTo>
                    <a:pt x="19242" y="12473"/>
                    <a:pt x="19303" y="12457"/>
                    <a:pt x="19319" y="12424"/>
                  </a:cubicBezTo>
                  <a:cubicBezTo>
                    <a:pt x="19319" y="12359"/>
                    <a:pt x="18603" y="11969"/>
                    <a:pt x="17563" y="11384"/>
                  </a:cubicBezTo>
                  <a:cubicBezTo>
                    <a:pt x="16327" y="10733"/>
                    <a:pt x="15156" y="9953"/>
                    <a:pt x="13985" y="9107"/>
                  </a:cubicBezTo>
                  <a:cubicBezTo>
                    <a:pt x="12684" y="8196"/>
                    <a:pt x="11448" y="7221"/>
                    <a:pt x="10538" y="6505"/>
                  </a:cubicBezTo>
                  <a:lnTo>
                    <a:pt x="8976" y="5269"/>
                  </a:lnTo>
                  <a:lnTo>
                    <a:pt x="8521" y="4944"/>
                  </a:lnTo>
                  <a:lnTo>
                    <a:pt x="7285" y="4098"/>
                  </a:lnTo>
                  <a:cubicBezTo>
                    <a:pt x="6179" y="3513"/>
                    <a:pt x="4813" y="2732"/>
                    <a:pt x="3382" y="1952"/>
                  </a:cubicBezTo>
                  <a:cubicBezTo>
                    <a:pt x="2147" y="1301"/>
                    <a:pt x="976" y="65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4"/>
            <p:cNvSpPr/>
            <p:nvPr/>
          </p:nvSpPr>
          <p:spPr>
            <a:xfrm>
              <a:off x="6103786" y="1480186"/>
              <a:ext cx="550902" cy="103458"/>
            </a:xfrm>
            <a:custGeom>
              <a:avLst/>
              <a:gdLst/>
              <a:ahLst/>
              <a:cxnLst/>
              <a:rect l="l" t="t" r="r" b="b"/>
              <a:pathLst>
                <a:path w="22897" h="4300" extrusionOk="0">
                  <a:moveTo>
                    <a:pt x="2407" y="0"/>
                  </a:moveTo>
                  <a:cubicBezTo>
                    <a:pt x="976" y="65"/>
                    <a:pt x="0" y="130"/>
                    <a:pt x="0" y="130"/>
                  </a:cubicBezTo>
                  <a:cubicBezTo>
                    <a:pt x="65" y="195"/>
                    <a:pt x="196" y="260"/>
                    <a:pt x="261" y="390"/>
                  </a:cubicBezTo>
                  <a:lnTo>
                    <a:pt x="1822" y="1106"/>
                  </a:lnTo>
                  <a:cubicBezTo>
                    <a:pt x="3318" y="1886"/>
                    <a:pt x="4879" y="2537"/>
                    <a:pt x="6440" y="3057"/>
                  </a:cubicBezTo>
                  <a:cubicBezTo>
                    <a:pt x="6960" y="3252"/>
                    <a:pt x="7481" y="3448"/>
                    <a:pt x="8066" y="3578"/>
                  </a:cubicBezTo>
                  <a:lnTo>
                    <a:pt x="8717" y="3773"/>
                  </a:lnTo>
                  <a:lnTo>
                    <a:pt x="8847" y="3773"/>
                  </a:lnTo>
                  <a:cubicBezTo>
                    <a:pt x="8977" y="3773"/>
                    <a:pt x="9172" y="3773"/>
                    <a:pt x="9302" y="3838"/>
                  </a:cubicBezTo>
                  <a:lnTo>
                    <a:pt x="10993" y="3968"/>
                  </a:lnTo>
                  <a:cubicBezTo>
                    <a:pt x="12359" y="3968"/>
                    <a:pt x="14115" y="4033"/>
                    <a:pt x="15872" y="4033"/>
                  </a:cubicBezTo>
                  <a:cubicBezTo>
                    <a:pt x="17628" y="4033"/>
                    <a:pt x="19384" y="4033"/>
                    <a:pt x="20685" y="4163"/>
                  </a:cubicBezTo>
                  <a:cubicBezTo>
                    <a:pt x="21489" y="4243"/>
                    <a:pt x="22144" y="4299"/>
                    <a:pt x="22527" y="4299"/>
                  </a:cubicBezTo>
                  <a:cubicBezTo>
                    <a:pt x="22764" y="4299"/>
                    <a:pt x="22897" y="4278"/>
                    <a:pt x="22897" y="4228"/>
                  </a:cubicBezTo>
                  <a:cubicBezTo>
                    <a:pt x="22311" y="3773"/>
                    <a:pt x="21596" y="3513"/>
                    <a:pt x="20815" y="3382"/>
                  </a:cubicBezTo>
                  <a:cubicBezTo>
                    <a:pt x="19189" y="3057"/>
                    <a:pt x="17563" y="2797"/>
                    <a:pt x="15937" y="2667"/>
                  </a:cubicBezTo>
                  <a:cubicBezTo>
                    <a:pt x="14181" y="2537"/>
                    <a:pt x="12424" y="2342"/>
                    <a:pt x="11123" y="2212"/>
                  </a:cubicBezTo>
                  <a:lnTo>
                    <a:pt x="9562" y="2017"/>
                  </a:lnTo>
                  <a:cubicBezTo>
                    <a:pt x="9432" y="2017"/>
                    <a:pt x="9302" y="1951"/>
                    <a:pt x="9172" y="1951"/>
                  </a:cubicBezTo>
                  <a:lnTo>
                    <a:pt x="8977" y="1951"/>
                  </a:lnTo>
                  <a:lnTo>
                    <a:pt x="8456" y="1821"/>
                  </a:lnTo>
                  <a:cubicBezTo>
                    <a:pt x="8066" y="1756"/>
                    <a:pt x="7546" y="1626"/>
                    <a:pt x="6960" y="1431"/>
                  </a:cubicBezTo>
                  <a:cubicBezTo>
                    <a:pt x="5724" y="1106"/>
                    <a:pt x="4098" y="585"/>
                    <a:pt x="240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4"/>
            <p:cNvSpPr/>
            <p:nvPr/>
          </p:nvSpPr>
          <p:spPr>
            <a:xfrm>
              <a:off x="6535724" y="1519306"/>
              <a:ext cx="447612" cy="629145"/>
            </a:xfrm>
            <a:custGeom>
              <a:avLst/>
              <a:gdLst/>
              <a:ahLst/>
              <a:cxnLst/>
              <a:rect l="l" t="t" r="r" b="b"/>
              <a:pathLst>
                <a:path w="18604" h="26149" extrusionOk="0">
                  <a:moveTo>
                    <a:pt x="18604" y="0"/>
                  </a:moveTo>
                  <a:cubicBezTo>
                    <a:pt x="18539" y="0"/>
                    <a:pt x="18278" y="195"/>
                    <a:pt x="18018" y="651"/>
                  </a:cubicBezTo>
                  <a:cubicBezTo>
                    <a:pt x="17758" y="1041"/>
                    <a:pt x="17433" y="1756"/>
                    <a:pt x="16912" y="2472"/>
                  </a:cubicBezTo>
                  <a:cubicBezTo>
                    <a:pt x="16002" y="3968"/>
                    <a:pt x="14701" y="5919"/>
                    <a:pt x="13270" y="7806"/>
                  </a:cubicBezTo>
                  <a:lnTo>
                    <a:pt x="9432" y="13010"/>
                  </a:lnTo>
                  <a:lnTo>
                    <a:pt x="7676" y="15351"/>
                  </a:lnTo>
                  <a:lnTo>
                    <a:pt x="6050" y="17823"/>
                  </a:lnTo>
                  <a:cubicBezTo>
                    <a:pt x="5074" y="19254"/>
                    <a:pt x="3708" y="21205"/>
                    <a:pt x="2277" y="23027"/>
                  </a:cubicBezTo>
                  <a:cubicBezTo>
                    <a:pt x="1626" y="23742"/>
                    <a:pt x="1041" y="24458"/>
                    <a:pt x="456" y="25108"/>
                  </a:cubicBezTo>
                  <a:lnTo>
                    <a:pt x="0" y="26149"/>
                  </a:lnTo>
                  <a:cubicBezTo>
                    <a:pt x="0" y="26149"/>
                    <a:pt x="1106" y="25368"/>
                    <a:pt x="2862" y="24263"/>
                  </a:cubicBezTo>
                  <a:lnTo>
                    <a:pt x="3253" y="23872"/>
                  </a:lnTo>
                  <a:cubicBezTo>
                    <a:pt x="4879" y="22116"/>
                    <a:pt x="6310" y="20230"/>
                    <a:pt x="7416" y="18799"/>
                  </a:cubicBezTo>
                  <a:lnTo>
                    <a:pt x="9172" y="16392"/>
                  </a:lnTo>
                  <a:lnTo>
                    <a:pt x="14376" y="8521"/>
                  </a:lnTo>
                  <a:cubicBezTo>
                    <a:pt x="15546" y="6700"/>
                    <a:pt x="16652" y="4749"/>
                    <a:pt x="17563" y="2797"/>
                  </a:cubicBezTo>
                  <a:cubicBezTo>
                    <a:pt x="17888" y="2147"/>
                    <a:pt x="18148" y="1496"/>
                    <a:pt x="18408" y="781"/>
                  </a:cubicBezTo>
                  <a:cubicBezTo>
                    <a:pt x="18539" y="325"/>
                    <a:pt x="18604" y="0"/>
                    <a:pt x="1860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4"/>
            <p:cNvSpPr/>
            <p:nvPr/>
          </p:nvSpPr>
          <p:spPr>
            <a:xfrm>
              <a:off x="6233682" y="1639699"/>
              <a:ext cx="280155" cy="468063"/>
            </a:xfrm>
            <a:custGeom>
              <a:avLst/>
              <a:gdLst/>
              <a:ahLst/>
              <a:cxnLst/>
              <a:rect l="l" t="t" r="r" b="b"/>
              <a:pathLst>
                <a:path w="11644" h="19454" extrusionOk="0">
                  <a:moveTo>
                    <a:pt x="11624" y="0"/>
                  </a:moveTo>
                  <a:cubicBezTo>
                    <a:pt x="11471" y="0"/>
                    <a:pt x="11022" y="638"/>
                    <a:pt x="10278" y="1631"/>
                  </a:cubicBezTo>
                  <a:cubicBezTo>
                    <a:pt x="9497" y="2607"/>
                    <a:pt x="8391" y="3843"/>
                    <a:pt x="7285" y="5078"/>
                  </a:cubicBezTo>
                  <a:cubicBezTo>
                    <a:pt x="6180" y="6314"/>
                    <a:pt x="5074" y="7615"/>
                    <a:pt x="4293" y="8591"/>
                  </a:cubicBezTo>
                  <a:cubicBezTo>
                    <a:pt x="3903" y="9111"/>
                    <a:pt x="3643" y="9567"/>
                    <a:pt x="3383" y="9892"/>
                  </a:cubicBezTo>
                  <a:lnTo>
                    <a:pt x="3057" y="10347"/>
                  </a:lnTo>
                  <a:lnTo>
                    <a:pt x="2797" y="10868"/>
                  </a:lnTo>
                  <a:lnTo>
                    <a:pt x="2082" y="12234"/>
                  </a:lnTo>
                  <a:cubicBezTo>
                    <a:pt x="1431" y="13404"/>
                    <a:pt x="846" y="14966"/>
                    <a:pt x="195" y="16527"/>
                  </a:cubicBezTo>
                  <a:lnTo>
                    <a:pt x="195" y="16592"/>
                  </a:lnTo>
                  <a:cubicBezTo>
                    <a:pt x="325" y="17567"/>
                    <a:pt x="325" y="18543"/>
                    <a:pt x="0" y="19454"/>
                  </a:cubicBezTo>
                  <a:cubicBezTo>
                    <a:pt x="456" y="18738"/>
                    <a:pt x="911" y="17893"/>
                    <a:pt x="1366" y="17047"/>
                  </a:cubicBezTo>
                  <a:cubicBezTo>
                    <a:pt x="2147" y="15551"/>
                    <a:pt x="2927" y="14055"/>
                    <a:pt x="3578" y="13079"/>
                  </a:cubicBezTo>
                  <a:lnTo>
                    <a:pt x="4358" y="11778"/>
                  </a:lnTo>
                  <a:lnTo>
                    <a:pt x="4554" y="11258"/>
                  </a:lnTo>
                  <a:cubicBezTo>
                    <a:pt x="4554" y="11258"/>
                    <a:pt x="4684" y="11128"/>
                    <a:pt x="4879" y="10803"/>
                  </a:cubicBezTo>
                  <a:cubicBezTo>
                    <a:pt x="5009" y="10542"/>
                    <a:pt x="5269" y="10087"/>
                    <a:pt x="5659" y="9567"/>
                  </a:cubicBezTo>
                  <a:cubicBezTo>
                    <a:pt x="6310" y="8526"/>
                    <a:pt x="7285" y="7225"/>
                    <a:pt x="8326" y="5859"/>
                  </a:cubicBezTo>
                  <a:cubicBezTo>
                    <a:pt x="9237" y="4623"/>
                    <a:pt x="10082" y="3322"/>
                    <a:pt x="10863" y="1956"/>
                  </a:cubicBezTo>
                  <a:cubicBezTo>
                    <a:pt x="11253" y="1371"/>
                    <a:pt x="11513" y="720"/>
                    <a:pt x="11644" y="5"/>
                  </a:cubicBezTo>
                  <a:cubicBezTo>
                    <a:pt x="11638" y="2"/>
                    <a:pt x="11631" y="0"/>
                    <a:pt x="1162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4"/>
            <p:cNvSpPr/>
            <p:nvPr/>
          </p:nvSpPr>
          <p:spPr>
            <a:xfrm>
              <a:off x="6994247" y="1430070"/>
              <a:ext cx="539955" cy="558769"/>
            </a:xfrm>
            <a:custGeom>
              <a:avLst/>
              <a:gdLst/>
              <a:ahLst/>
              <a:cxnLst/>
              <a:rect l="l" t="t" r="r" b="b"/>
              <a:pathLst>
                <a:path w="22442" h="23224" extrusionOk="0">
                  <a:moveTo>
                    <a:pt x="22241" y="1"/>
                  </a:moveTo>
                  <a:cubicBezTo>
                    <a:pt x="22010" y="1"/>
                    <a:pt x="19554" y="3737"/>
                    <a:pt x="16588" y="7027"/>
                  </a:cubicBezTo>
                  <a:lnTo>
                    <a:pt x="14311" y="9368"/>
                  </a:lnTo>
                  <a:cubicBezTo>
                    <a:pt x="13921" y="9759"/>
                    <a:pt x="13596" y="10149"/>
                    <a:pt x="13205" y="10474"/>
                  </a:cubicBezTo>
                  <a:lnTo>
                    <a:pt x="12230" y="11385"/>
                  </a:lnTo>
                  <a:lnTo>
                    <a:pt x="10148" y="13271"/>
                  </a:lnTo>
                  <a:cubicBezTo>
                    <a:pt x="10148" y="13271"/>
                    <a:pt x="8392" y="14962"/>
                    <a:pt x="6115" y="16979"/>
                  </a:cubicBezTo>
                  <a:cubicBezTo>
                    <a:pt x="4294" y="19320"/>
                    <a:pt x="2278" y="21402"/>
                    <a:pt x="1" y="23223"/>
                  </a:cubicBezTo>
                  <a:cubicBezTo>
                    <a:pt x="1" y="23223"/>
                    <a:pt x="391" y="23093"/>
                    <a:pt x="1042" y="22768"/>
                  </a:cubicBezTo>
                  <a:cubicBezTo>
                    <a:pt x="2082" y="22052"/>
                    <a:pt x="3188" y="21142"/>
                    <a:pt x="4294" y="20361"/>
                  </a:cubicBezTo>
                  <a:cubicBezTo>
                    <a:pt x="7937" y="17629"/>
                    <a:pt x="11384" y="14572"/>
                    <a:pt x="11384" y="14572"/>
                  </a:cubicBezTo>
                  <a:lnTo>
                    <a:pt x="13401" y="12556"/>
                  </a:lnTo>
                  <a:lnTo>
                    <a:pt x="14376" y="11580"/>
                  </a:lnTo>
                  <a:cubicBezTo>
                    <a:pt x="14701" y="11255"/>
                    <a:pt x="15027" y="10864"/>
                    <a:pt x="15417" y="10409"/>
                  </a:cubicBezTo>
                  <a:cubicBezTo>
                    <a:pt x="16067" y="9628"/>
                    <a:pt x="16848" y="8718"/>
                    <a:pt x="17564" y="7872"/>
                  </a:cubicBezTo>
                  <a:cubicBezTo>
                    <a:pt x="20426" y="4230"/>
                    <a:pt x="22442" y="132"/>
                    <a:pt x="22247" y="2"/>
                  </a:cubicBezTo>
                  <a:cubicBezTo>
                    <a:pt x="22245" y="1"/>
                    <a:pt x="22243" y="1"/>
                    <a:pt x="2224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4"/>
            <p:cNvSpPr/>
            <p:nvPr/>
          </p:nvSpPr>
          <p:spPr>
            <a:xfrm>
              <a:off x="6515369" y="1426028"/>
              <a:ext cx="303637" cy="103266"/>
            </a:xfrm>
            <a:custGeom>
              <a:avLst/>
              <a:gdLst/>
              <a:ahLst/>
              <a:cxnLst/>
              <a:rect l="l" t="t" r="r" b="b"/>
              <a:pathLst>
                <a:path w="12620" h="4292" extrusionOk="0">
                  <a:moveTo>
                    <a:pt x="11663" y="1"/>
                  </a:moveTo>
                  <a:cubicBezTo>
                    <a:pt x="11184" y="1"/>
                    <a:pt x="10546" y="166"/>
                    <a:pt x="9888" y="495"/>
                  </a:cubicBezTo>
                  <a:cubicBezTo>
                    <a:pt x="8717" y="1015"/>
                    <a:pt x="7936" y="1861"/>
                    <a:pt x="8131" y="2381"/>
                  </a:cubicBezTo>
                  <a:cubicBezTo>
                    <a:pt x="8245" y="2580"/>
                    <a:pt x="8521" y="2680"/>
                    <a:pt x="8899" y="2680"/>
                  </a:cubicBezTo>
                  <a:cubicBezTo>
                    <a:pt x="9384" y="2680"/>
                    <a:pt x="10038" y="2515"/>
                    <a:pt x="10733" y="2186"/>
                  </a:cubicBezTo>
                  <a:cubicBezTo>
                    <a:pt x="11904" y="1666"/>
                    <a:pt x="12620" y="820"/>
                    <a:pt x="12425" y="300"/>
                  </a:cubicBezTo>
                  <a:cubicBezTo>
                    <a:pt x="12311" y="100"/>
                    <a:pt x="12035" y="1"/>
                    <a:pt x="11663" y="1"/>
                  </a:cubicBezTo>
                  <a:close/>
                  <a:moveTo>
                    <a:pt x="4111" y="1649"/>
                  </a:moveTo>
                  <a:cubicBezTo>
                    <a:pt x="3775" y="1649"/>
                    <a:pt x="3419" y="1675"/>
                    <a:pt x="3058" y="1731"/>
                  </a:cubicBezTo>
                  <a:cubicBezTo>
                    <a:pt x="1302" y="1926"/>
                    <a:pt x="1" y="2706"/>
                    <a:pt x="66" y="3422"/>
                  </a:cubicBezTo>
                  <a:cubicBezTo>
                    <a:pt x="166" y="3972"/>
                    <a:pt x="1035" y="4291"/>
                    <a:pt x="2229" y="4291"/>
                  </a:cubicBezTo>
                  <a:cubicBezTo>
                    <a:pt x="2589" y="4291"/>
                    <a:pt x="2977" y="4263"/>
                    <a:pt x="3383" y="4202"/>
                  </a:cubicBezTo>
                  <a:cubicBezTo>
                    <a:pt x="5139" y="4007"/>
                    <a:pt x="6440" y="3162"/>
                    <a:pt x="6375" y="2511"/>
                  </a:cubicBezTo>
                  <a:cubicBezTo>
                    <a:pt x="6324" y="2000"/>
                    <a:pt x="5348" y="1649"/>
                    <a:pt x="4111" y="1649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4"/>
            <p:cNvSpPr/>
            <p:nvPr/>
          </p:nvSpPr>
          <p:spPr>
            <a:xfrm>
              <a:off x="6876885" y="2099907"/>
              <a:ext cx="1360016" cy="1959422"/>
            </a:xfrm>
            <a:custGeom>
              <a:avLst/>
              <a:gdLst/>
              <a:ahLst/>
              <a:cxnLst/>
              <a:rect l="l" t="t" r="r" b="b"/>
              <a:pathLst>
                <a:path w="56526" h="81439" extrusionOk="0">
                  <a:moveTo>
                    <a:pt x="49696" y="1"/>
                  </a:moveTo>
                  <a:cubicBezTo>
                    <a:pt x="49696" y="1"/>
                    <a:pt x="56526" y="11644"/>
                    <a:pt x="54770" y="32003"/>
                  </a:cubicBezTo>
                  <a:cubicBezTo>
                    <a:pt x="54770" y="32003"/>
                    <a:pt x="48200" y="25499"/>
                    <a:pt x="46119" y="33239"/>
                  </a:cubicBezTo>
                  <a:cubicBezTo>
                    <a:pt x="44102" y="40915"/>
                    <a:pt x="40134" y="56916"/>
                    <a:pt x="40134" y="56916"/>
                  </a:cubicBezTo>
                  <a:cubicBezTo>
                    <a:pt x="40134" y="56916"/>
                    <a:pt x="37467" y="46899"/>
                    <a:pt x="34345" y="50412"/>
                  </a:cubicBezTo>
                  <a:cubicBezTo>
                    <a:pt x="31288" y="53924"/>
                    <a:pt x="24588" y="73698"/>
                    <a:pt x="24588" y="73698"/>
                  </a:cubicBezTo>
                  <a:cubicBezTo>
                    <a:pt x="24588" y="73698"/>
                    <a:pt x="19710" y="62836"/>
                    <a:pt x="2407" y="81439"/>
                  </a:cubicBezTo>
                  <a:cubicBezTo>
                    <a:pt x="2407" y="81439"/>
                    <a:pt x="11579" y="61795"/>
                    <a:pt x="0" y="63291"/>
                  </a:cubicBezTo>
                  <a:cubicBezTo>
                    <a:pt x="0" y="63291"/>
                    <a:pt x="22962" y="48916"/>
                    <a:pt x="17498" y="47419"/>
                  </a:cubicBezTo>
                  <a:cubicBezTo>
                    <a:pt x="13465" y="46314"/>
                    <a:pt x="2537" y="49566"/>
                    <a:pt x="2537" y="49566"/>
                  </a:cubicBezTo>
                  <a:cubicBezTo>
                    <a:pt x="2537" y="49566"/>
                    <a:pt x="12229" y="39874"/>
                    <a:pt x="19579" y="33890"/>
                  </a:cubicBezTo>
                  <a:cubicBezTo>
                    <a:pt x="27515" y="27515"/>
                    <a:pt x="33109" y="24848"/>
                    <a:pt x="30637" y="23677"/>
                  </a:cubicBezTo>
                  <a:cubicBezTo>
                    <a:pt x="25954" y="21401"/>
                    <a:pt x="14961" y="30442"/>
                    <a:pt x="14961" y="30442"/>
                  </a:cubicBezTo>
                  <a:cubicBezTo>
                    <a:pt x="14961" y="30442"/>
                    <a:pt x="33825" y="4814"/>
                    <a:pt x="49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4"/>
            <p:cNvSpPr/>
            <p:nvPr/>
          </p:nvSpPr>
          <p:spPr>
            <a:xfrm>
              <a:off x="6934796" y="2128080"/>
              <a:ext cx="1295848" cy="1931248"/>
            </a:xfrm>
            <a:custGeom>
              <a:avLst/>
              <a:gdLst/>
              <a:ahLst/>
              <a:cxnLst/>
              <a:rect l="l" t="t" r="r" b="b"/>
              <a:pathLst>
                <a:path w="53859" h="80268" extrusionOk="0">
                  <a:moveTo>
                    <a:pt x="25043" y="44883"/>
                  </a:moveTo>
                  <a:cubicBezTo>
                    <a:pt x="18669" y="56331"/>
                    <a:pt x="11123" y="66803"/>
                    <a:pt x="1821" y="75780"/>
                  </a:cubicBezTo>
                  <a:cubicBezTo>
                    <a:pt x="911" y="78381"/>
                    <a:pt x="0" y="80268"/>
                    <a:pt x="0" y="80268"/>
                  </a:cubicBezTo>
                  <a:cubicBezTo>
                    <a:pt x="17303" y="61665"/>
                    <a:pt x="22246" y="72527"/>
                    <a:pt x="22246" y="72527"/>
                  </a:cubicBezTo>
                  <a:cubicBezTo>
                    <a:pt x="22246" y="72527"/>
                    <a:pt x="28816" y="52688"/>
                    <a:pt x="32003" y="49241"/>
                  </a:cubicBezTo>
                  <a:cubicBezTo>
                    <a:pt x="35125" y="45728"/>
                    <a:pt x="37727" y="55745"/>
                    <a:pt x="37727" y="55745"/>
                  </a:cubicBezTo>
                  <a:cubicBezTo>
                    <a:pt x="37727" y="55745"/>
                    <a:pt x="41695" y="39744"/>
                    <a:pt x="43777" y="32068"/>
                  </a:cubicBezTo>
                  <a:cubicBezTo>
                    <a:pt x="45793" y="24328"/>
                    <a:pt x="52363" y="30832"/>
                    <a:pt x="52363" y="30832"/>
                  </a:cubicBezTo>
                  <a:cubicBezTo>
                    <a:pt x="53859" y="14181"/>
                    <a:pt x="49501" y="3318"/>
                    <a:pt x="47874" y="0"/>
                  </a:cubicBezTo>
                  <a:cubicBezTo>
                    <a:pt x="39418" y="14506"/>
                    <a:pt x="33174" y="30182"/>
                    <a:pt x="25043" y="44883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4"/>
            <p:cNvSpPr/>
            <p:nvPr/>
          </p:nvSpPr>
          <p:spPr>
            <a:xfrm>
              <a:off x="7238401" y="2389028"/>
              <a:ext cx="683930" cy="443330"/>
            </a:xfrm>
            <a:custGeom>
              <a:avLst/>
              <a:gdLst/>
              <a:ahLst/>
              <a:cxnLst/>
              <a:rect l="l" t="t" r="r" b="b"/>
              <a:pathLst>
                <a:path w="28426" h="18426" extrusionOk="0">
                  <a:moveTo>
                    <a:pt x="28338" y="1"/>
                  </a:moveTo>
                  <a:cubicBezTo>
                    <a:pt x="28266" y="1"/>
                    <a:pt x="28022" y="127"/>
                    <a:pt x="27645" y="342"/>
                  </a:cubicBezTo>
                  <a:cubicBezTo>
                    <a:pt x="27190" y="603"/>
                    <a:pt x="26539" y="1058"/>
                    <a:pt x="25759" y="1448"/>
                  </a:cubicBezTo>
                  <a:cubicBezTo>
                    <a:pt x="24198" y="2294"/>
                    <a:pt x="22051" y="3335"/>
                    <a:pt x="19839" y="4245"/>
                  </a:cubicBezTo>
                  <a:cubicBezTo>
                    <a:pt x="17693" y="5221"/>
                    <a:pt x="15416" y="6197"/>
                    <a:pt x="13790" y="7042"/>
                  </a:cubicBezTo>
                  <a:cubicBezTo>
                    <a:pt x="13010" y="7367"/>
                    <a:pt x="12294" y="7823"/>
                    <a:pt x="11839" y="8083"/>
                  </a:cubicBezTo>
                  <a:lnTo>
                    <a:pt x="11058" y="8473"/>
                  </a:lnTo>
                  <a:cubicBezTo>
                    <a:pt x="11058" y="8473"/>
                    <a:pt x="10798" y="8603"/>
                    <a:pt x="10408" y="8929"/>
                  </a:cubicBezTo>
                  <a:lnTo>
                    <a:pt x="8586" y="10229"/>
                  </a:lnTo>
                  <a:cubicBezTo>
                    <a:pt x="7090" y="11270"/>
                    <a:pt x="5139" y="12636"/>
                    <a:pt x="3253" y="14262"/>
                  </a:cubicBezTo>
                  <a:cubicBezTo>
                    <a:pt x="1171" y="16799"/>
                    <a:pt x="0" y="18425"/>
                    <a:pt x="0" y="18425"/>
                  </a:cubicBezTo>
                  <a:cubicBezTo>
                    <a:pt x="0" y="18425"/>
                    <a:pt x="456" y="18035"/>
                    <a:pt x="1236" y="17450"/>
                  </a:cubicBezTo>
                  <a:cubicBezTo>
                    <a:pt x="2082" y="16734"/>
                    <a:pt x="3057" y="15954"/>
                    <a:pt x="4098" y="15238"/>
                  </a:cubicBezTo>
                  <a:cubicBezTo>
                    <a:pt x="5984" y="13807"/>
                    <a:pt x="8066" y="12506"/>
                    <a:pt x="9562" y="11595"/>
                  </a:cubicBezTo>
                  <a:lnTo>
                    <a:pt x="11383" y="10425"/>
                  </a:lnTo>
                  <a:cubicBezTo>
                    <a:pt x="11839" y="10099"/>
                    <a:pt x="12099" y="9969"/>
                    <a:pt x="12099" y="9969"/>
                  </a:cubicBezTo>
                  <a:lnTo>
                    <a:pt x="12749" y="9579"/>
                  </a:lnTo>
                  <a:cubicBezTo>
                    <a:pt x="13205" y="9254"/>
                    <a:pt x="13790" y="8863"/>
                    <a:pt x="14636" y="8473"/>
                  </a:cubicBezTo>
                  <a:cubicBezTo>
                    <a:pt x="16132" y="7563"/>
                    <a:pt x="18278" y="6522"/>
                    <a:pt x="20425" y="5416"/>
                  </a:cubicBezTo>
                  <a:cubicBezTo>
                    <a:pt x="22441" y="4375"/>
                    <a:pt x="24328" y="3269"/>
                    <a:pt x="26149" y="2034"/>
                  </a:cubicBezTo>
                  <a:cubicBezTo>
                    <a:pt x="26734" y="1578"/>
                    <a:pt x="27320" y="1123"/>
                    <a:pt x="27840" y="668"/>
                  </a:cubicBezTo>
                  <a:cubicBezTo>
                    <a:pt x="28230" y="277"/>
                    <a:pt x="28426" y="17"/>
                    <a:pt x="28361" y="17"/>
                  </a:cubicBezTo>
                  <a:cubicBezTo>
                    <a:pt x="28361" y="6"/>
                    <a:pt x="28353" y="1"/>
                    <a:pt x="2833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4"/>
            <p:cNvSpPr/>
            <p:nvPr/>
          </p:nvSpPr>
          <p:spPr>
            <a:xfrm>
              <a:off x="7986455" y="2278187"/>
              <a:ext cx="203475" cy="500977"/>
            </a:xfrm>
            <a:custGeom>
              <a:avLst/>
              <a:gdLst/>
              <a:ahLst/>
              <a:cxnLst/>
              <a:rect l="l" t="t" r="r" b="b"/>
              <a:pathLst>
                <a:path w="8457" h="20822" extrusionOk="0">
                  <a:moveTo>
                    <a:pt x="214" y="1"/>
                  </a:moveTo>
                  <a:cubicBezTo>
                    <a:pt x="207" y="1"/>
                    <a:pt x="201" y="2"/>
                    <a:pt x="196" y="6"/>
                  </a:cubicBezTo>
                  <a:cubicBezTo>
                    <a:pt x="1" y="136"/>
                    <a:pt x="1106" y="2738"/>
                    <a:pt x="2277" y="5210"/>
                  </a:cubicBezTo>
                  <a:cubicBezTo>
                    <a:pt x="3188" y="7876"/>
                    <a:pt x="4163" y="10413"/>
                    <a:pt x="4163" y="10413"/>
                  </a:cubicBezTo>
                  <a:cubicBezTo>
                    <a:pt x="4163" y="10413"/>
                    <a:pt x="5204" y="13015"/>
                    <a:pt x="6180" y="15617"/>
                  </a:cubicBezTo>
                  <a:cubicBezTo>
                    <a:pt x="7080" y="18188"/>
                    <a:pt x="7979" y="20822"/>
                    <a:pt x="8252" y="20822"/>
                  </a:cubicBezTo>
                  <a:cubicBezTo>
                    <a:pt x="8255" y="20822"/>
                    <a:pt x="8258" y="20822"/>
                    <a:pt x="8261" y="20821"/>
                  </a:cubicBezTo>
                  <a:cubicBezTo>
                    <a:pt x="8457" y="20756"/>
                    <a:pt x="8001" y="18024"/>
                    <a:pt x="7416" y="15227"/>
                  </a:cubicBezTo>
                  <a:cubicBezTo>
                    <a:pt x="6700" y="12495"/>
                    <a:pt x="5855" y="9828"/>
                    <a:pt x="5855" y="9828"/>
                  </a:cubicBezTo>
                  <a:cubicBezTo>
                    <a:pt x="5855" y="9828"/>
                    <a:pt x="4684" y="7226"/>
                    <a:pt x="3383" y="4689"/>
                  </a:cubicBezTo>
                  <a:cubicBezTo>
                    <a:pt x="1990" y="2283"/>
                    <a:pt x="474" y="1"/>
                    <a:pt x="21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4"/>
            <p:cNvSpPr/>
            <p:nvPr/>
          </p:nvSpPr>
          <p:spPr>
            <a:xfrm>
              <a:off x="7459049" y="3254853"/>
              <a:ext cx="97058" cy="618222"/>
            </a:xfrm>
            <a:custGeom>
              <a:avLst/>
              <a:gdLst/>
              <a:ahLst/>
              <a:cxnLst/>
              <a:rect l="l" t="t" r="r" b="b"/>
              <a:pathLst>
                <a:path w="4034" h="25695" extrusionOk="0">
                  <a:moveTo>
                    <a:pt x="3832" y="0"/>
                  </a:moveTo>
                  <a:cubicBezTo>
                    <a:pt x="3560" y="0"/>
                    <a:pt x="2529" y="3676"/>
                    <a:pt x="1562" y="7351"/>
                  </a:cubicBezTo>
                  <a:cubicBezTo>
                    <a:pt x="1237" y="9303"/>
                    <a:pt x="911" y="11189"/>
                    <a:pt x="651" y="12620"/>
                  </a:cubicBezTo>
                  <a:cubicBezTo>
                    <a:pt x="521" y="13335"/>
                    <a:pt x="456" y="13921"/>
                    <a:pt x="326" y="14311"/>
                  </a:cubicBezTo>
                  <a:cubicBezTo>
                    <a:pt x="261" y="14766"/>
                    <a:pt x="261" y="14962"/>
                    <a:pt x="261" y="14962"/>
                  </a:cubicBezTo>
                  <a:cubicBezTo>
                    <a:pt x="261" y="14962"/>
                    <a:pt x="131" y="18799"/>
                    <a:pt x="1" y="22637"/>
                  </a:cubicBezTo>
                  <a:cubicBezTo>
                    <a:pt x="66" y="23483"/>
                    <a:pt x="131" y="24328"/>
                    <a:pt x="131" y="25109"/>
                  </a:cubicBezTo>
                  <a:cubicBezTo>
                    <a:pt x="261" y="25304"/>
                    <a:pt x="391" y="25499"/>
                    <a:pt x="456" y="25694"/>
                  </a:cubicBezTo>
                  <a:cubicBezTo>
                    <a:pt x="456" y="25694"/>
                    <a:pt x="781" y="24784"/>
                    <a:pt x="1302" y="23353"/>
                  </a:cubicBezTo>
                  <a:lnTo>
                    <a:pt x="1237" y="22702"/>
                  </a:lnTo>
                  <a:cubicBezTo>
                    <a:pt x="1692" y="18929"/>
                    <a:pt x="2017" y="15157"/>
                    <a:pt x="2017" y="15157"/>
                  </a:cubicBezTo>
                  <a:cubicBezTo>
                    <a:pt x="2017" y="15157"/>
                    <a:pt x="2408" y="11384"/>
                    <a:pt x="2863" y="7611"/>
                  </a:cubicBezTo>
                  <a:cubicBezTo>
                    <a:pt x="3448" y="3839"/>
                    <a:pt x="4034" y="66"/>
                    <a:pt x="3839" y="1"/>
                  </a:cubicBezTo>
                  <a:cubicBezTo>
                    <a:pt x="3836" y="0"/>
                    <a:pt x="3834" y="0"/>
                    <a:pt x="383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4"/>
            <p:cNvSpPr/>
            <p:nvPr/>
          </p:nvSpPr>
          <p:spPr>
            <a:xfrm>
              <a:off x="6941051" y="2713373"/>
              <a:ext cx="892073" cy="577512"/>
            </a:xfrm>
            <a:custGeom>
              <a:avLst/>
              <a:gdLst/>
              <a:ahLst/>
              <a:cxnLst/>
              <a:rect l="l" t="t" r="r" b="b"/>
              <a:pathLst>
                <a:path w="37077" h="24003" extrusionOk="0">
                  <a:moveTo>
                    <a:pt x="37012" y="1"/>
                  </a:moveTo>
                  <a:cubicBezTo>
                    <a:pt x="36882" y="1"/>
                    <a:pt x="35841" y="1237"/>
                    <a:pt x="34020" y="2798"/>
                  </a:cubicBezTo>
                  <a:cubicBezTo>
                    <a:pt x="33109" y="3643"/>
                    <a:pt x="31938" y="4489"/>
                    <a:pt x="30767" y="5400"/>
                  </a:cubicBezTo>
                  <a:cubicBezTo>
                    <a:pt x="29532" y="6310"/>
                    <a:pt x="28166" y="7156"/>
                    <a:pt x="26735" y="8002"/>
                  </a:cubicBezTo>
                  <a:cubicBezTo>
                    <a:pt x="23938" y="9628"/>
                    <a:pt x="21075" y="11189"/>
                    <a:pt x="18929" y="12360"/>
                  </a:cubicBezTo>
                  <a:cubicBezTo>
                    <a:pt x="16782" y="13596"/>
                    <a:pt x="15286" y="14441"/>
                    <a:pt x="15286" y="14441"/>
                  </a:cubicBezTo>
                  <a:lnTo>
                    <a:pt x="14376" y="15027"/>
                  </a:lnTo>
                  <a:lnTo>
                    <a:pt x="11839" y="16653"/>
                  </a:lnTo>
                  <a:cubicBezTo>
                    <a:pt x="9822" y="18019"/>
                    <a:pt x="6960" y="19710"/>
                    <a:pt x="4228" y="21466"/>
                  </a:cubicBezTo>
                  <a:cubicBezTo>
                    <a:pt x="2862" y="22247"/>
                    <a:pt x="1496" y="23027"/>
                    <a:pt x="261" y="23743"/>
                  </a:cubicBezTo>
                  <a:lnTo>
                    <a:pt x="0" y="24003"/>
                  </a:lnTo>
                  <a:cubicBezTo>
                    <a:pt x="0" y="24003"/>
                    <a:pt x="1757" y="23483"/>
                    <a:pt x="4098" y="22962"/>
                  </a:cubicBezTo>
                  <a:lnTo>
                    <a:pt x="4814" y="22572"/>
                  </a:lnTo>
                  <a:cubicBezTo>
                    <a:pt x="7741" y="20946"/>
                    <a:pt x="10603" y="19385"/>
                    <a:pt x="12749" y="18084"/>
                  </a:cubicBezTo>
                  <a:lnTo>
                    <a:pt x="15286" y="16523"/>
                  </a:lnTo>
                  <a:lnTo>
                    <a:pt x="16262" y="15937"/>
                  </a:lnTo>
                  <a:cubicBezTo>
                    <a:pt x="16262" y="15937"/>
                    <a:pt x="17628" y="15092"/>
                    <a:pt x="19709" y="13856"/>
                  </a:cubicBezTo>
                  <a:cubicBezTo>
                    <a:pt x="21856" y="12555"/>
                    <a:pt x="24653" y="10929"/>
                    <a:pt x="27450" y="9042"/>
                  </a:cubicBezTo>
                  <a:cubicBezTo>
                    <a:pt x="28816" y="8132"/>
                    <a:pt x="30117" y="7156"/>
                    <a:pt x="31353" y="6180"/>
                  </a:cubicBezTo>
                  <a:cubicBezTo>
                    <a:pt x="32459" y="5335"/>
                    <a:pt x="33499" y="4359"/>
                    <a:pt x="34475" y="3318"/>
                  </a:cubicBezTo>
                  <a:cubicBezTo>
                    <a:pt x="36231" y="1497"/>
                    <a:pt x="37077" y="66"/>
                    <a:pt x="3701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4"/>
            <p:cNvSpPr/>
            <p:nvPr/>
          </p:nvSpPr>
          <p:spPr>
            <a:xfrm>
              <a:off x="6928517" y="3326766"/>
              <a:ext cx="536827" cy="309989"/>
            </a:xfrm>
            <a:custGeom>
              <a:avLst/>
              <a:gdLst/>
              <a:ahLst/>
              <a:cxnLst/>
              <a:rect l="l" t="t" r="r" b="b"/>
              <a:pathLst>
                <a:path w="22312" h="12884" extrusionOk="0">
                  <a:moveTo>
                    <a:pt x="22236" y="0"/>
                  </a:moveTo>
                  <a:cubicBezTo>
                    <a:pt x="22125" y="0"/>
                    <a:pt x="21413" y="755"/>
                    <a:pt x="20100" y="1630"/>
                  </a:cubicBezTo>
                  <a:cubicBezTo>
                    <a:pt x="18539" y="2801"/>
                    <a:pt x="16848" y="3777"/>
                    <a:pt x="15092" y="4622"/>
                  </a:cubicBezTo>
                  <a:cubicBezTo>
                    <a:pt x="13205" y="5598"/>
                    <a:pt x="11189" y="6444"/>
                    <a:pt x="9693" y="7094"/>
                  </a:cubicBezTo>
                  <a:cubicBezTo>
                    <a:pt x="8262" y="7810"/>
                    <a:pt x="7286" y="8265"/>
                    <a:pt x="7286" y="8265"/>
                  </a:cubicBezTo>
                  <a:lnTo>
                    <a:pt x="4879" y="9631"/>
                  </a:lnTo>
                  <a:cubicBezTo>
                    <a:pt x="3513" y="10411"/>
                    <a:pt x="1822" y="11387"/>
                    <a:pt x="1" y="12233"/>
                  </a:cubicBezTo>
                  <a:cubicBezTo>
                    <a:pt x="651" y="12298"/>
                    <a:pt x="1302" y="12558"/>
                    <a:pt x="1887" y="12883"/>
                  </a:cubicBezTo>
                  <a:cubicBezTo>
                    <a:pt x="3318" y="12298"/>
                    <a:pt x="4619" y="11647"/>
                    <a:pt x="5660" y="11127"/>
                  </a:cubicBezTo>
                  <a:lnTo>
                    <a:pt x="8132" y="9891"/>
                  </a:lnTo>
                  <a:lnTo>
                    <a:pt x="10473" y="8655"/>
                  </a:lnTo>
                  <a:cubicBezTo>
                    <a:pt x="11904" y="7875"/>
                    <a:pt x="13856" y="6899"/>
                    <a:pt x="15742" y="5728"/>
                  </a:cubicBezTo>
                  <a:cubicBezTo>
                    <a:pt x="17499" y="4752"/>
                    <a:pt x="19125" y="3582"/>
                    <a:pt x="20556" y="2216"/>
                  </a:cubicBezTo>
                  <a:cubicBezTo>
                    <a:pt x="21792" y="1045"/>
                    <a:pt x="22312" y="69"/>
                    <a:pt x="22247" y="4"/>
                  </a:cubicBezTo>
                  <a:cubicBezTo>
                    <a:pt x="22244" y="2"/>
                    <a:pt x="22241" y="0"/>
                    <a:pt x="2223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4"/>
            <p:cNvSpPr/>
            <p:nvPr/>
          </p:nvSpPr>
          <p:spPr>
            <a:xfrm>
              <a:off x="7787700" y="2874570"/>
              <a:ext cx="67320" cy="594739"/>
            </a:xfrm>
            <a:custGeom>
              <a:avLst/>
              <a:gdLst/>
              <a:ahLst/>
              <a:cxnLst/>
              <a:rect l="l" t="t" r="r" b="b"/>
              <a:pathLst>
                <a:path w="2798" h="24719" extrusionOk="0">
                  <a:moveTo>
                    <a:pt x="391" y="1"/>
                  </a:moveTo>
                  <a:cubicBezTo>
                    <a:pt x="131" y="1"/>
                    <a:pt x="1" y="4033"/>
                    <a:pt x="196" y="8001"/>
                  </a:cubicBezTo>
                  <a:cubicBezTo>
                    <a:pt x="391" y="12034"/>
                    <a:pt x="716" y="16002"/>
                    <a:pt x="716" y="16002"/>
                  </a:cubicBezTo>
                  <a:cubicBezTo>
                    <a:pt x="716" y="16002"/>
                    <a:pt x="1041" y="18734"/>
                    <a:pt x="1367" y="21986"/>
                  </a:cubicBezTo>
                  <a:cubicBezTo>
                    <a:pt x="1692" y="22832"/>
                    <a:pt x="2017" y="23743"/>
                    <a:pt x="2277" y="24718"/>
                  </a:cubicBezTo>
                  <a:lnTo>
                    <a:pt x="2798" y="22507"/>
                  </a:lnTo>
                  <a:cubicBezTo>
                    <a:pt x="2733" y="18994"/>
                    <a:pt x="2537" y="15872"/>
                    <a:pt x="2537" y="15872"/>
                  </a:cubicBezTo>
                  <a:cubicBezTo>
                    <a:pt x="2537" y="15872"/>
                    <a:pt x="2017" y="11904"/>
                    <a:pt x="1497" y="7936"/>
                  </a:cubicBezTo>
                  <a:cubicBezTo>
                    <a:pt x="976" y="3968"/>
                    <a:pt x="651" y="1"/>
                    <a:pt x="39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4"/>
            <p:cNvSpPr/>
            <p:nvPr/>
          </p:nvSpPr>
          <p:spPr>
            <a:xfrm>
              <a:off x="7958281" y="2501650"/>
              <a:ext cx="89239" cy="304167"/>
            </a:xfrm>
            <a:custGeom>
              <a:avLst/>
              <a:gdLst/>
              <a:ahLst/>
              <a:cxnLst/>
              <a:rect l="l" t="t" r="r" b="b"/>
              <a:pathLst>
                <a:path w="3709" h="12642" extrusionOk="0">
                  <a:moveTo>
                    <a:pt x="2652" y="0"/>
                  </a:moveTo>
                  <a:cubicBezTo>
                    <a:pt x="1963" y="0"/>
                    <a:pt x="1145" y="1238"/>
                    <a:pt x="781" y="2816"/>
                  </a:cubicBezTo>
                  <a:cubicBezTo>
                    <a:pt x="391" y="4508"/>
                    <a:pt x="651" y="6004"/>
                    <a:pt x="1367" y="6199"/>
                  </a:cubicBezTo>
                  <a:cubicBezTo>
                    <a:pt x="1410" y="6212"/>
                    <a:pt x="1455" y="6218"/>
                    <a:pt x="1500" y="6218"/>
                  </a:cubicBezTo>
                  <a:cubicBezTo>
                    <a:pt x="2137" y="6218"/>
                    <a:pt x="2954" y="4980"/>
                    <a:pt x="3318" y="3402"/>
                  </a:cubicBezTo>
                  <a:cubicBezTo>
                    <a:pt x="3708" y="1711"/>
                    <a:pt x="3513" y="215"/>
                    <a:pt x="2798" y="19"/>
                  </a:cubicBezTo>
                  <a:cubicBezTo>
                    <a:pt x="2750" y="6"/>
                    <a:pt x="2701" y="0"/>
                    <a:pt x="2652" y="0"/>
                  </a:cubicBezTo>
                  <a:close/>
                  <a:moveTo>
                    <a:pt x="958" y="7952"/>
                  </a:moveTo>
                  <a:cubicBezTo>
                    <a:pt x="942" y="7952"/>
                    <a:pt x="927" y="7953"/>
                    <a:pt x="911" y="7955"/>
                  </a:cubicBezTo>
                  <a:cubicBezTo>
                    <a:pt x="326" y="8020"/>
                    <a:pt x="1" y="9061"/>
                    <a:pt x="131" y="10362"/>
                  </a:cubicBezTo>
                  <a:cubicBezTo>
                    <a:pt x="194" y="11685"/>
                    <a:pt x="684" y="12642"/>
                    <a:pt x="1187" y="12642"/>
                  </a:cubicBezTo>
                  <a:cubicBezTo>
                    <a:pt x="1204" y="12642"/>
                    <a:pt x="1220" y="12641"/>
                    <a:pt x="1237" y="12639"/>
                  </a:cubicBezTo>
                  <a:lnTo>
                    <a:pt x="1302" y="12639"/>
                  </a:lnTo>
                  <a:cubicBezTo>
                    <a:pt x="1822" y="12639"/>
                    <a:pt x="2147" y="11533"/>
                    <a:pt x="2017" y="10232"/>
                  </a:cubicBezTo>
                  <a:cubicBezTo>
                    <a:pt x="1954" y="8970"/>
                    <a:pt x="1462" y="7952"/>
                    <a:pt x="958" y="7952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4"/>
            <p:cNvSpPr/>
            <p:nvPr/>
          </p:nvSpPr>
          <p:spPr>
            <a:xfrm>
              <a:off x="6005191" y="2846397"/>
              <a:ext cx="485170" cy="768452"/>
            </a:xfrm>
            <a:custGeom>
              <a:avLst/>
              <a:gdLst/>
              <a:ahLst/>
              <a:cxnLst/>
              <a:rect l="l" t="t" r="r" b="b"/>
              <a:pathLst>
                <a:path w="20165" h="31939" extrusionOk="0">
                  <a:moveTo>
                    <a:pt x="20035" y="1"/>
                  </a:moveTo>
                  <a:cubicBezTo>
                    <a:pt x="19970" y="1"/>
                    <a:pt x="19059" y="1497"/>
                    <a:pt x="17823" y="3773"/>
                  </a:cubicBezTo>
                  <a:cubicBezTo>
                    <a:pt x="16587" y="6050"/>
                    <a:pt x="14831" y="9107"/>
                    <a:pt x="13010" y="12099"/>
                  </a:cubicBezTo>
                  <a:cubicBezTo>
                    <a:pt x="11253" y="15092"/>
                    <a:pt x="9302" y="18019"/>
                    <a:pt x="7806" y="20100"/>
                  </a:cubicBezTo>
                  <a:cubicBezTo>
                    <a:pt x="7025" y="21206"/>
                    <a:pt x="6375" y="22052"/>
                    <a:pt x="5920" y="22702"/>
                  </a:cubicBezTo>
                  <a:lnTo>
                    <a:pt x="5204" y="23613"/>
                  </a:lnTo>
                  <a:lnTo>
                    <a:pt x="4489" y="24588"/>
                  </a:lnTo>
                  <a:cubicBezTo>
                    <a:pt x="4033" y="25174"/>
                    <a:pt x="3383" y="26084"/>
                    <a:pt x="2537" y="27125"/>
                  </a:cubicBezTo>
                  <a:cubicBezTo>
                    <a:pt x="2082" y="27711"/>
                    <a:pt x="1562" y="28361"/>
                    <a:pt x="911" y="29077"/>
                  </a:cubicBezTo>
                  <a:cubicBezTo>
                    <a:pt x="456" y="30703"/>
                    <a:pt x="0" y="31939"/>
                    <a:pt x="0" y="31939"/>
                  </a:cubicBezTo>
                  <a:lnTo>
                    <a:pt x="1822" y="30377"/>
                  </a:lnTo>
                  <a:cubicBezTo>
                    <a:pt x="2537" y="29597"/>
                    <a:pt x="3253" y="28881"/>
                    <a:pt x="3838" y="28166"/>
                  </a:cubicBezTo>
                  <a:cubicBezTo>
                    <a:pt x="4684" y="27190"/>
                    <a:pt x="5399" y="26215"/>
                    <a:pt x="5855" y="25629"/>
                  </a:cubicBezTo>
                  <a:cubicBezTo>
                    <a:pt x="6375" y="25044"/>
                    <a:pt x="6635" y="24653"/>
                    <a:pt x="6635" y="24653"/>
                  </a:cubicBezTo>
                  <a:lnTo>
                    <a:pt x="7351" y="23678"/>
                  </a:lnTo>
                  <a:cubicBezTo>
                    <a:pt x="7806" y="23027"/>
                    <a:pt x="8456" y="22182"/>
                    <a:pt x="9172" y="21076"/>
                  </a:cubicBezTo>
                  <a:cubicBezTo>
                    <a:pt x="10603" y="18864"/>
                    <a:pt x="12424" y="15807"/>
                    <a:pt x="14116" y="12750"/>
                  </a:cubicBezTo>
                  <a:cubicBezTo>
                    <a:pt x="15872" y="9628"/>
                    <a:pt x="17368" y="6440"/>
                    <a:pt x="18409" y="4034"/>
                  </a:cubicBezTo>
                  <a:cubicBezTo>
                    <a:pt x="19449" y="1627"/>
                    <a:pt x="20165" y="1"/>
                    <a:pt x="200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4"/>
            <p:cNvSpPr/>
            <p:nvPr/>
          </p:nvSpPr>
          <p:spPr>
            <a:xfrm>
              <a:off x="5789210" y="2292406"/>
              <a:ext cx="1367859" cy="101365"/>
            </a:xfrm>
            <a:custGeom>
              <a:avLst/>
              <a:gdLst/>
              <a:ahLst/>
              <a:cxnLst/>
              <a:rect l="l" t="t" r="r" b="b"/>
              <a:pathLst>
                <a:path w="56852" h="4213" extrusionOk="0">
                  <a:moveTo>
                    <a:pt x="4424" y="0"/>
                  </a:moveTo>
                  <a:cubicBezTo>
                    <a:pt x="3318" y="0"/>
                    <a:pt x="2148" y="65"/>
                    <a:pt x="1042" y="130"/>
                  </a:cubicBezTo>
                  <a:lnTo>
                    <a:pt x="1" y="456"/>
                  </a:lnTo>
                  <a:cubicBezTo>
                    <a:pt x="1" y="456"/>
                    <a:pt x="1727" y="351"/>
                    <a:pt x="4306" y="351"/>
                  </a:cubicBezTo>
                  <a:cubicBezTo>
                    <a:pt x="9065" y="351"/>
                    <a:pt x="16729" y="707"/>
                    <a:pt x="21792" y="2732"/>
                  </a:cubicBezTo>
                  <a:lnTo>
                    <a:pt x="23483" y="2732"/>
                  </a:lnTo>
                  <a:cubicBezTo>
                    <a:pt x="24393" y="2732"/>
                    <a:pt x="25759" y="2862"/>
                    <a:pt x="27386" y="2927"/>
                  </a:cubicBezTo>
                  <a:cubicBezTo>
                    <a:pt x="30638" y="3188"/>
                    <a:pt x="34996" y="3643"/>
                    <a:pt x="39419" y="3968"/>
                  </a:cubicBezTo>
                  <a:cubicBezTo>
                    <a:pt x="41403" y="4131"/>
                    <a:pt x="43420" y="4212"/>
                    <a:pt x="45444" y="4212"/>
                  </a:cubicBezTo>
                  <a:cubicBezTo>
                    <a:pt x="47469" y="4212"/>
                    <a:pt x="49501" y="4131"/>
                    <a:pt x="51518" y="3968"/>
                  </a:cubicBezTo>
                  <a:cubicBezTo>
                    <a:pt x="52299" y="3838"/>
                    <a:pt x="53079" y="3773"/>
                    <a:pt x="53730" y="3643"/>
                  </a:cubicBezTo>
                  <a:cubicBezTo>
                    <a:pt x="54315" y="3578"/>
                    <a:pt x="54900" y="3448"/>
                    <a:pt x="55421" y="3318"/>
                  </a:cubicBezTo>
                  <a:cubicBezTo>
                    <a:pt x="55941" y="3188"/>
                    <a:pt x="56396" y="3057"/>
                    <a:pt x="56852" y="2862"/>
                  </a:cubicBezTo>
                  <a:cubicBezTo>
                    <a:pt x="56852" y="2829"/>
                    <a:pt x="56788" y="2814"/>
                    <a:pt x="56666" y="2814"/>
                  </a:cubicBezTo>
                  <a:cubicBezTo>
                    <a:pt x="56079" y="2814"/>
                    <a:pt x="54145" y="3145"/>
                    <a:pt x="51453" y="3253"/>
                  </a:cubicBezTo>
                  <a:cubicBezTo>
                    <a:pt x="50957" y="3261"/>
                    <a:pt x="50460" y="3265"/>
                    <a:pt x="49962" y="3265"/>
                  </a:cubicBezTo>
                  <a:cubicBezTo>
                    <a:pt x="46478" y="3265"/>
                    <a:pt x="42956" y="3066"/>
                    <a:pt x="39484" y="2667"/>
                  </a:cubicBezTo>
                  <a:cubicBezTo>
                    <a:pt x="35191" y="2147"/>
                    <a:pt x="30833" y="1561"/>
                    <a:pt x="27516" y="1301"/>
                  </a:cubicBezTo>
                  <a:cubicBezTo>
                    <a:pt x="24263" y="976"/>
                    <a:pt x="22052" y="846"/>
                    <a:pt x="22052" y="846"/>
                  </a:cubicBezTo>
                  <a:lnTo>
                    <a:pt x="20556" y="846"/>
                  </a:lnTo>
                  <a:cubicBezTo>
                    <a:pt x="19580" y="846"/>
                    <a:pt x="18214" y="781"/>
                    <a:pt x="16588" y="651"/>
                  </a:cubicBezTo>
                  <a:cubicBezTo>
                    <a:pt x="13336" y="456"/>
                    <a:pt x="8912" y="0"/>
                    <a:pt x="442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4"/>
            <p:cNvSpPr/>
            <p:nvPr/>
          </p:nvSpPr>
          <p:spPr>
            <a:xfrm>
              <a:off x="6991119" y="2344037"/>
              <a:ext cx="255132" cy="848283"/>
            </a:xfrm>
            <a:custGeom>
              <a:avLst/>
              <a:gdLst/>
              <a:ahLst/>
              <a:cxnLst/>
              <a:rect l="l" t="t" r="r" b="b"/>
              <a:pathLst>
                <a:path w="10604" h="35257" extrusionOk="0">
                  <a:moveTo>
                    <a:pt x="10473" y="1"/>
                  </a:moveTo>
                  <a:cubicBezTo>
                    <a:pt x="10213" y="1"/>
                    <a:pt x="9368" y="5985"/>
                    <a:pt x="8002" y="11839"/>
                  </a:cubicBezTo>
                  <a:cubicBezTo>
                    <a:pt x="7286" y="14766"/>
                    <a:pt x="6505" y="17628"/>
                    <a:pt x="5855" y="19775"/>
                  </a:cubicBezTo>
                  <a:cubicBezTo>
                    <a:pt x="5530" y="20881"/>
                    <a:pt x="5205" y="21726"/>
                    <a:pt x="5009" y="22377"/>
                  </a:cubicBezTo>
                  <a:cubicBezTo>
                    <a:pt x="4879" y="22962"/>
                    <a:pt x="4684" y="23353"/>
                    <a:pt x="4684" y="23353"/>
                  </a:cubicBezTo>
                  <a:cubicBezTo>
                    <a:pt x="4684" y="23353"/>
                    <a:pt x="4619" y="23678"/>
                    <a:pt x="4359" y="24328"/>
                  </a:cubicBezTo>
                  <a:cubicBezTo>
                    <a:pt x="4164" y="24979"/>
                    <a:pt x="3904" y="25824"/>
                    <a:pt x="3513" y="26865"/>
                  </a:cubicBezTo>
                  <a:cubicBezTo>
                    <a:pt x="2538" y="29467"/>
                    <a:pt x="1432" y="32004"/>
                    <a:pt x="131" y="34410"/>
                  </a:cubicBezTo>
                  <a:cubicBezTo>
                    <a:pt x="131" y="34541"/>
                    <a:pt x="66" y="34606"/>
                    <a:pt x="1" y="34736"/>
                  </a:cubicBezTo>
                  <a:cubicBezTo>
                    <a:pt x="66" y="35061"/>
                    <a:pt x="131" y="35256"/>
                    <a:pt x="131" y="35256"/>
                  </a:cubicBezTo>
                  <a:cubicBezTo>
                    <a:pt x="1237" y="34020"/>
                    <a:pt x="2212" y="32784"/>
                    <a:pt x="3188" y="31548"/>
                  </a:cubicBezTo>
                  <a:cubicBezTo>
                    <a:pt x="3904" y="30117"/>
                    <a:pt x="4554" y="28686"/>
                    <a:pt x="5074" y="27515"/>
                  </a:cubicBezTo>
                  <a:cubicBezTo>
                    <a:pt x="5465" y="26475"/>
                    <a:pt x="5790" y="25564"/>
                    <a:pt x="6050" y="24914"/>
                  </a:cubicBezTo>
                  <a:cubicBezTo>
                    <a:pt x="6310" y="24263"/>
                    <a:pt x="6440" y="23938"/>
                    <a:pt x="6440" y="23938"/>
                  </a:cubicBezTo>
                  <a:cubicBezTo>
                    <a:pt x="6440" y="23938"/>
                    <a:pt x="6505" y="23548"/>
                    <a:pt x="6701" y="22897"/>
                  </a:cubicBezTo>
                  <a:cubicBezTo>
                    <a:pt x="6896" y="22247"/>
                    <a:pt x="7221" y="21401"/>
                    <a:pt x="7481" y="20230"/>
                  </a:cubicBezTo>
                  <a:cubicBezTo>
                    <a:pt x="8067" y="18019"/>
                    <a:pt x="8717" y="15092"/>
                    <a:pt x="9302" y="12099"/>
                  </a:cubicBezTo>
                  <a:cubicBezTo>
                    <a:pt x="9823" y="9107"/>
                    <a:pt x="10148" y="6050"/>
                    <a:pt x="10343" y="3773"/>
                  </a:cubicBezTo>
                  <a:cubicBezTo>
                    <a:pt x="10538" y="1497"/>
                    <a:pt x="10603" y="1"/>
                    <a:pt x="1047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4"/>
            <p:cNvSpPr/>
            <p:nvPr/>
          </p:nvSpPr>
          <p:spPr>
            <a:xfrm>
              <a:off x="5163234" y="3168720"/>
              <a:ext cx="547774" cy="605759"/>
            </a:xfrm>
            <a:custGeom>
              <a:avLst/>
              <a:gdLst/>
              <a:ahLst/>
              <a:cxnLst/>
              <a:rect l="l" t="t" r="r" b="b"/>
              <a:pathLst>
                <a:path w="22767" h="25177" extrusionOk="0">
                  <a:moveTo>
                    <a:pt x="22625" y="1"/>
                  </a:moveTo>
                  <a:cubicBezTo>
                    <a:pt x="22454" y="1"/>
                    <a:pt x="21428" y="1220"/>
                    <a:pt x="19970" y="2995"/>
                  </a:cubicBezTo>
                  <a:cubicBezTo>
                    <a:pt x="19189" y="3971"/>
                    <a:pt x="18213" y="4947"/>
                    <a:pt x="17238" y="6053"/>
                  </a:cubicBezTo>
                  <a:lnTo>
                    <a:pt x="15677" y="7744"/>
                  </a:lnTo>
                  <a:cubicBezTo>
                    <a:pt x="15156" y="8329"/>
                    <a:pt x="14571" y="8915"/>
                    <a:pt x="13985" y="9435"/>
                  </a:cubicBezTo>
                  <a:cubicBezTo>
                    <a:pt x="11774" y="11777"/>
                    <a:pt x="9432" y="13923"/>
                    <a:pt x="7741" y="15615"/>
                  </a:cubicBezTo>
                  <a:cubicBezTo>
                    <a:pt x="5985" y="17241"/>
                    <a:pt x="4814" y="18346"/>
                    <a:pt x="4814" y="18346"/>
                  </a:cubicBezTo>
                  <a:lnTo>
                    <a:pt x="1887" y="21209"/>
                  </a:lnTo>
                  <a:cubicBezTo>
                    <a:pt x="1301" y="21794"/>
                    <a:pt x="651" y="22444"/>
                    <a:pt x="0" y="23160"/>
                  </a:cubicBezTo>
                  <a:cubicBezTo>
                    <a:pt x="65" y="23810"/>
                    <a:pt x="130" y="24461"/>
                    <a:pt x="65" y="25176"/>
                  </a:cubicBezTo>
                  <a:cubicBezTo>
                    <a:pt x="1171" y="24201"/>
                    <a:pt x="2212" y="23225"/>
                    <a:pt x="3058" y="22444"/>
                  </a:cubicBezTo>
                  <a:lnTo>
                    <a:pt x="5985" y="19647"/>
                  </a:lnTo>
                  <a:cubicBezTo>
                    <a:pt x="5985" y="19647"/>
                    <a:pt x="7090" y="18477"/>
                    <a:pt x="8782" y="16785"/>
                  </a:cubicBezTo>
                  <a:cubicBezTo>
                    <a:pt x="10473" y="15094"/>
                    <a:pt x="12749" y="12752"/>
                    <a:pt x="14896" y="10281"/>
                  </a:cubicBezTo>
                  <a:cubicBezTo>
                    <a:pt x="15416" y="9695"/>
                    <a:pt x="16002" y="9110"/>
                    <a:pt x="16522" y="8524"/>
                  </a:cubicBezTo>
                  <a:lnTo>
                    <a:pt x="18018" y="6703"/>
                  </a:lnTo>
                  <a:cubicBezTo>
                    <a:pt x="18929" y="5532"/>
                    <a:pt x="19840" y="4427"/>
                    <a:pt x="20490" y="3451"/>
                  </a:cubicBezTo>
                  <a:cubicBezTo>
                    <a:pt x="21856" y="1434"/>
                    <a:pt x="22767" y="133"/>
                    <a:pt x="22637" y="3"/>
                  </a:cubicBezTo>
                  <a:cubicBezTo>
                    <a:pt x="22633" y="2"/>
                    <a:pt x="22629" y="1"/>
                    <a:pt x="2262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4"/>
            <p:cNvSpPr/>
            <p:nvPr/>
          </p:nvSpPr>
          <p:spPr>
            <a:xfrm>
              <a:off x="4621754" y="2952812"/>
              <a:ext cx="859207" cy="274693"/>
            </a:xfrm>
            <a:custGeom>
              <a:avLst/>
              <a:gdLst/>
              <a:ahLst/>
              <a:cxnLst/>
              <a:rect l="l" t="t" r="r" b="b"/>
              <a:pathLst>
                <a:path w="35711" h="11417" extrusionOk="0">
                  <a:moveTo>
                    <a:pt x="0" y="1"/>
                  </a:moveTo>
                  <a:cubicBezTo>
                    <a:pt x="1236" y="586"/>
                    <a:pt x="2342" y="1432"/>
                    <a:pt x="3253" y="2408"/>
                  </a:cubicBezTo>
                  <a:cubicBezTo>
                    <a:pt x="4814" y="3318"/>
                    <a:pt x="6310" y="4164"/>
                    <a:pt x="7611" y="4879"/>
                  </a:cubicBezTo>
                  <a:cubicBezTo>
                    <a:pt x="8651" y="5400"/>
                    <a:pt x="9562" y="5855"/>
                    <a:pt x="10147" y="6180"/>
                  </a:cubicBezTo>
                  <a:lnTo>
                    <a:pt x="11123" y="6636"/>
                  </a:lnTo>
                  <a:lnTo>
                    <a:pt x="12164" y="7091"/>
                  </a:lnTo>
                  <a:cubicBezTo>
                    <a:pt x="12814" y="7351"/>
                    <a:pt x="13660" y="7741"/>
                    <a:pt x="14831" y="8132"/>
                  </a:cubicBezTo>
                  <a:cubicBezTo>
                    <a:pt x="17498" y="9172"/>
                    <a:pt x="20295" y="10018"/>
                    <a:pt x="23157" y="10669"/>
                  </a:cubicBezTo>
                  <a:cubicBezTo>
                    <a:pt x="25535" y="11155"/>
                    <a:pt x="27958" y="11417"/>
                    <a:pt x="30389" y="11417"/>
                  </a:cubicBezTo>
                  <a:cubicBezTo>
                    <a:pt x="30883" y="11417"/>
                    <a:pt x="31378" y="11406"/>
                    <a:pt x="31873" y="11384"/>
                  </a:cubicBezTo>
                  <a:lnTo>
                    <a:pt x="32654" y="11384"/>
                  </a:lnTo>
                  <a:lnTo>
                    <a:pt x="33434" y="11319"/>
                  </a:lnTo>
                  <a:lnTo>
                    <a:pt x="34670" y="11124"/>
                  </a:lnTo>
                  <a:cubicBezTo>
                    <a:pt x="35321" y="10994"/>
                    <a:pt x="35711" y="10929"/>
                    <a:pt x="35711" y="10864"/>
                  </a:cubicBezTo>
                  <a:cubicBezTo>
                    <a:pt x="35386" y="10734"/>
                    <a:pt x="34995" y="10734"/>
                    <a:pt x="34605" y="10734"/>
                  </a:cubicBezTo>
                  <a:lnTo>
                    <a:pt x="32654" y="10734"/>
                  </a:lnTo>
                  <a:lnTo>
                    <a:pt x="31808" y="10669"/>
                  </a:lnTo>
                  <a:cubicBezTo>
                    <a:pt x="29011" y="10538"/>
                    <a:pt x="26214" y="10083"/>
                    <a:pt x="23417" y="9368"/>
                  </a:cubicBezTo>
                  <a:cubicBezTo>
                    <a:pt x="20685" y="8652"/>
                    <a:pt x="18018" y="7741"/>
                    <a:pt x="15416" y="6571"/>
                  </a:cubicBezTo>
                  <a:cubicBezTo>
                    <a:pt x="14310" y="6180"/>
                    <a:pt x="13465" y="5725"/>
                    <a:pt x="12814" y="5465"/>
                  </a:cubicBezTo>
                  <a:lnTo>
                    <a:pt x="11904" y="5009"/>
                  </a:lnTo>
                  <a:lnTo>
                    <a:pt x="10863" y="4554"/>
                  </a:lnTo>
                  <a:cubicBezTo>
                    <a:pt x="10278" y="4294"/>
                    <a:pt x="9367" y="3904"/>
                    <a:pt x="8326" y="3383"/>
                  </a:cubicBezTo>
                  <a:cubicBezTo>
                    <a:pt x="6570" y="2538"/>
                    <a:pt x="4293" y="1367"/>
                    <a:pt x="2017" y="1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4"/>
            <p:cNvSpPr/>
            <p:nvPr/>
          </p:nvSpPr>
          <p:spPr>
            <a:xfrm>
              <a:off x="5055255" y="2625748"/>
              <a:ext cx="1291156" cy="274308"/>
            </a:xfrm>
            <a:custGeom>
              <a:avLst/>
              <a:gdLst/>
              <a:ahLst/>
              <a:cxnLst/>
              <a:rect l="l" t="t" r="r" b="b"/>
              <a:pathLst>
                <a:path w="53664" h="11401" extrusionOk="0">
                  <a:moveTo>
                    <a:pt x="0" y="0"/>
                  </a:moveTo>
                  <a:cubicBezTo>
                    <a:pt x="2017" y="716"/>
                    <a:pt x="4944" y="1821"/>
                    <a:pt x="7936" y="3122"/>
                  </a:cubicBezTo>
                  <a:cubicBezTo>
                    <a:pt x="10538" y="3708"/>
                    <a:pt x="12944" y="4163"/>
                    <a:pt x="14961" y="4553"/>
                  </a:cubicBezTo>
                  <a:cubicBezTo>
                    <a:pt x="16522" y="4814"/>
                    <a:pt x="17823" y="5139"/>
                    <a:pt x="18734" y="5334"/>
                  </a:cubicBezTo>
                  <a:cubicBezTo>
                    <a:pt x="19644" y="5594"/>
                    <a:pt x="20165" y="5724"/>
                    <a:pt x="20165" y="5724"/>
                  </a:cubicBezTo>
                  <a:cubicBezTo>
                    <a:pt x="20165" y="5724"/>
                    <a:pt x="22181" y="6180"/>
                    <a:pt x="25238" y="7025"/>
                  </a:cubicBezTo>
                  <a:cubicBezTo>
                    <a:pt x="28360" y="7871"/>
                    <a:pt x="32458" y="9107"/>
                    <a:pt x="36621" y="10017"/>
                  </a:cubicBezTo>
                  <a:cubicBezTo>
                    <a:pt x="38768" y="10473"/>
                    <a:pt x="40849" y="10798"/>
                    <a:pt x="42866" y="11123"/>
                  </a:cubicBezTo>
                  <a:cubicBezTo>
                    <a:pt x="44365" y="11284"/>
                    <a:pt x="45863" y="11400"/>
                    <a:pt x="47398" y="11400"/>
                  </a:cubicBezTo>
                  <a:cubicBezTo>
                    <a:pt x="47729" y="11400"/>
                    <a:pt x="48061" y="11395"/>
                    <a:pt x="48395" y="11383"/>
                  </a:cubicBezTo>
                  <a:lnTo>
                    <a:pt x="49566" y="11383"/>
                  </a:lnTo>
                  <a:cubicBezTo>
                    <a:pt x="49891" y="11383"/>
                    <a:pt x="50281" y="11318"/>
                    <a:pt x="50606" y="11318"/>
                  </a:cubicBezTo>
                  <a:cubicBezTo>
                    <a:pt x="51127" y="11253"/>
                    <a:pt x="51712" y="11123"/>
                    <a:pt x="52233" y="10993"/>
                  </a:cubicBezTo>
                  <a:cubicBezTo>
                    <a:pt x="52753" y="10928"/>
                    <a:pt x="53208" y="10798"/>
                    <a:pt x="53664" y="10603"/>
                  </a:cubicBezTo>
                  <a:cubicBezTo>
                    <a:pt x="53664" y="10567"/>
                    <a:pt x="53593" y="10553"/>
                    <a:pt x="53459" y="10553"/>
                  </a:cubicBezTo>
                  <a:cubicBezTo>
                    <a:pt x="52949" y="10553"/>
                    <a:pt x="51517" y="10757"/>
                    <a:pt x="49548" y="10757"/>
                  </a:cubicBezTo>
                  <a:cubicBezTo>
                    <a:pt x="49181" y="10757"/>
                    <a:pt x="48796" y="10750"/>
                    <a:pt x="48395" y="10733"/>
                  </a:cubicBezTo>
                  <a:cubicBezTo>
                    <a:pt x="46574" y="10668"/>
                    <a:pt x="44817" y="10473"/>
                    <a:pt x="42996" y="10147"/>
                  </a:cubicBezTo>
                  <a:cubicBezTo>
                    <a:pt x="41045" y="9757"/>
                    <a:pt x="38963" y="9302"/>
                    <a:pt x="36947" y="8781"/>
                  </a:cubicBezTo>
                  <a:cubicBezTo>
                    <a:pt x="32849" y="7741"/>
                    <a:pt x="28816" y="6375"/>
                    <a:pt x="25694" y="5464"/>
                  </a:cubicBezTo>
                  <a:cubicBezTo>
                    <a:pt x="22636" y="4553"/>
                    <a:pt x="20555" y="3968"/>
                    <a:pt x="20555" y="3968"/>
                  </a:cubicBezTo>
                  <a:cubicBezTo>
                    <a:pt x="20555" y="3968"/>
                    <a:pt x="20034" y="3838"/>
                    <a:pt x="19124" y="3643"/>
                  </a:cubicBezTo>
                  <a:cubicBezTo>
                    <a:pt x="18213" y="3448"/>
                    <a:pt x="16847" y="3187"/>
                    <a:pt x="15286" y="2927"/>
                  </a:cubicBezTo>
                  <a:cubicBezTo>
                    <a:pt x="12099" y="2342"/>
                    <a:pt x="7871" y="1756"/>
                    <a:pt x="3708" y="911"/>
                  </a:cubicBezTo>
                  <a:cubicBezTo>
                    <a:pt x="2407" y="651"/>
                    <a:pt x="1236" y="32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4"/>
            <p:cNvSpPr/>
            <p:nvPr/>
          </p:nvSpPr>
          <p:spPr>
            <a:xfrm>
              <a:off x="5941024" y="2608738"/>
              <a:ext cx="455456" cy="95879"/>
            </a:xfrm>
            <a:custGeom>
              <a:avLst/>
              <a:gdLst/>
              <a:ahLst/>
              <a:cxnLst/>
              <a:rect l="l" t="t" r="r" b="b"/>
              <a:pathLst>
                <a:path w="18930" h="3985" extrusionOk="0">
                  <a:moveTo>
                    <a:pt x="4650" y="62"/>
                  </a:moveTo>
                  <a:cubicBezTo>
                    <a:pt x="4217" y="62"/>
                    <a:pt x="3744" y="102"/>
                    <a:pt x="3253" y="187"/>
                  </a:cubicBezTo>
                  <a:cubicBezTo>
                    <a:pt x="1366" y="577"/>
                    <a:pt x="1" y="1423"/>
                    <a:pt x="131" y="2203"/>
                  </a:cubicBezTo>
                  <a:lnTo>
                    <a:pt x="66" y="2203"/>
                  </a:lnTo>
                  <a:cubicBezTo>
                    <a:pt x="210" y="2781"/>
                    <a:pt x="1138" y="3109"/>
                    <a:pt x="2374" y="3109"/>
                  </a:cubicBezTo>
                  <a:cubicBezTo>
                    <a:pt x="2809" y="3109"/>
                    <a:pt x="3282" y="3068"/>
                    <a:pt x="3773" y="2984"/>
                  </a:cubicBezTo>
                  <a:cubicBezTo>
                    <a:pt x="5660" y="2594"/>
                    <a:pt x="7026" y="1748"/>
                    <a:pt x="6895" y="967"/>
                  </a:cubicBezTo>
                  <a:cubicBezTo>
                    <a:pt x="6799" y="390"/>
                    <a:pt x="5884" y="62"/>
                    <a:pt x="4650" y="62"/>
                  </a:cubicBezTo>
                  <a:close/>
                  <a:moveTo>
                    <a:pt x="12862" y="0"/>
                  </a:moveTo>
                  <a:cubicBezTo>
                    <a:pt x="11020" y="0"/>
                    <a:pt x="9665" y="538"/>
                    <a:pt x="9562" y="1358"/>
                  </a:cubicBezTo>
                  <a:cubicBezTo>
                    <a:pt x="9432" y="2398"/>
                    <a:pt x="11384" y="3504"/>
                    <a:pt x="13920" y="3894"/>
                  </a:cubicBezTo>
                  <a:cubicBezTo>
                    <a:pt x="14396" y="3955"/>
                    <a:pt x="14860" y="3984"/>
                    <a:pt x="15300" y="3984"/>
                  </a:cubicBezTo>
                  <a:cubicBezTo>
                    <a:pt x="17213" y="3984"/>
                    <a:pt x="18693" y="3439"/>
                    <a:pt x="18799" y="2594"/>
                  </a:cubicBezTo>
                  <a:cubicBezTo>
                    <a:pt x="18929" y="1553"/>
                    <a:pt x="16978" y="447"/>
                    <a:pt x="14441" y="122"/>
                  </a:cubicBezTo>
                  <a:cubicBezTo>
                    <a:pt x="13889" y="39"/>
                    <a:pt x="13358" y="0"/>
                    <a:pt x="1286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4"/>
            <p:cNvSpPr/>
            <p:nvPr/>
          </p:nvSpPr>
          <p:spPr>
            <a:xfrm>
              <a:off x="4897185" y="3410758"/>
              <a:ext cx="413182" cy="107957"/>
            </a:xfrm>
            <a:custGeom>
              <a:avLst/>
              <a:gdLst/>
              <a:ahLst/>
              <a:cxnLst/>
              <a:rect l="l" t="t" r="r" b="b"/>
              <a:pathLst>
                <a:path w="17173" h="4487" extrusionOk="0">
                  <a:moveTo>
                    <a:pt x="3714" y="1"/>
                  </a:moveTo>
                  <a:cubicBezTo>
                    <a:pt x="3502" y="1"/>
                    <a:pt x="3283" y="9"/>
                    <a:pt x="3058" y="26"/>
                  </a:cubicBezTo>
                  <a:cubicBezTo>
                    <a:pt x="1301" y="221"/>
                    <a:pt x="0" y="871"/>
                    <a:pt x="65" y="1587"/>
                  </a:cubicBezTo>
                  <a:cubicBezTo>
                    <a:pt x="120" y="2190"/>
                    <a:pt x="1145" y="2608"/>
                    <a:pt x="2517" y="2608"/>
                  </a:cubicBezTo>
                  <a:cubicBezTo>
                    <a:pt x="2773" y="2608"/>
                    <a:pt x="3041" y="2593"/>
                    <a:pt x="3318" y="2562"/>
                  </a:cubicBezTo>
                  <a:cubicBezTo>
                    <a:pt x="5009" y="2432"/>
                    <a:pt x="6375" y="1717"/>
                    <a:pt x="6310" y="1001"/>
                  </a:cubicBezTo>
                  <a:cubicBezTo>
                    <a:pt x="6253" y="377"/>
                    <a:pt x="5158" y="1"/>
                    <a:pt x="3714" y="1"/>
                  </a:cubicBezTo>
                  <a:close/>
                  <a:moveTo>
                    <a:pt x="11083" y="623"/>
                  </a:moveTo>
                  <a:cubicBezTo>
                    <a:pt x="9748" y="623"/>
                    <a:pt x="8784" y="971"/>
                    <a:pt x="8652" y="1587"/>
                  </a:cubicBezTo>
                  <a:cubicBezTo>
                    <a:pt x="8456" y="2562"/>
                    <a:pt x="10148" y="3733"/>
                    <a:pt x="12424" y="4254"/>
                  </a:cubicBezTo>
                  <a:cubicBezTo>
                    <a:pt x="13120" y="4413"/>
                    <a:pt x="13792" y="4487"/>
                    <a:pt x="14397" y="4487"/>
                  </a:cubicBezTo>
                  <a:cubicBezTo>
                    <a:pt x="15770" y="4487"/>
                    <a:pt x="16797" y="4105"/>
                    <a:pt x="16978" y="3473"/>
                  </a:cubicBezTo>
                  <a:cubicBezTo>
                    <a:pt x="17173" y="2562"/>
                    <a:pt x="15481" y="1392"/>
                    <a:pt x="13205" y="871"/>
                  </a:cubicBezTo>
                  <a:cubicBezTo>
                    <a:pt x="12447" y="703"/>
                    <a:pt x="11722" y="623"/>
                    <a:pt x="11083" y="623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4"/>
            <p:cNvSpPr/>
            <p:nvPr/>
          </p:nvSpPr>
          <p:spPr>
            <a:xfrm>
              <a:off x="6180463" y="1347161"/>
              <a:ext cx="2081503" cy="483606"/>
            </a:xfrm>
            <a:custGeom>
              <a:avLst/>
              <a:gdLst/>
              <a:ahLst/>
              <a:cxnLst/>
              <a:rect l="l" t="t" r="r" b="b"/>
              <a:pathLst>
                <a:path w="86513" h="20100" extrusionOk="0">
                  <a:moveTo>
                    <a:pt x="196" y="19839"/>
                  </a:moveTo>
                  <a:cubicBezTo>
                    <a:pt x="1" y="19709"/>
                    <a:pt x="1887" y="17498"/>
                    <a:pt x="5530" y="15156"/>
                  </a:cubicBezTo>
                  <a:cubicBezTo>
                    <a:pt x="5985" y="14831"/>
                    <a:pt x="6440" y="14506"/>
                    <a:pt x="6896" y="14245"/>
                  </a:cubicBezTo>
                  <a:lnTo>
                    <a:pt x="8457" y="13335"/>
                  </a:lnTo>
                  <a:cubicBezTo>
                    <a:pt x="9497" y="12684"/>
                    <a:pt x="10668" y="12164"/>
                    <a:pt x="11904" y="11578"/>
                  </a:cubicBezTo>
                  <a:cubicBezTo>
                    <a:pt x="14441" y="10408"/>
                    <a:pt x="17043" y="9367"/>
                    <a:pt x="19710" y="8456"/>
                  </a:cubicBezTo>
                  <a:cubicBezTo>
                    <a:pt x="24653" y="6830"/>
                    <a:pt x="29662" y="5464"/>
                    <a:pt x="34801" y="4358"/>
                  </a:cubicBezTo>
                  <a:cubicBezTo>
                    <a:pt x="38964" y="3513"/>
                    <a:pt x="41761" y="3057"/>
                    <a:pt x="41761" y="3057"/>
                  </a:cubicBezTo>
                  <a:lnTo>
                    <a:pt x="48721" y="2147"/>
                  </a:lnTo>
                  <a:cubicBezTo>
                    <a:pt x="52884" y="1561"/>
                    <a:pt x="58478" y="846"/>
                    <a:pt x="64072" y="455"/>
                  </a:cubicBezTo>
                  <a:cubicBezTo>
                    <a:pt x="69275" y="0"/>
                    <a:pt x="74479" y="130"/>
                    <a:pt x="79683" y="781"/>
                  </a:cubicBezTo>
                  <a:cubicBezTo>
                    <a:pt x="83911" y="1431"/>
                    <a:pt x="86513" y="2537"/>
                    <a:pt x="86448" y="2732"/>
                  </a:cubicBezTo>
                  <a:cubicBezTo>
                    <a:pt x="86383" y="2992"/>
                    <a:pt x="83651" y="2407"/>
                    <a:pt x="79488" y="2212"/>
                  </a:cubicBezTo>
                  <a:cubicBezTo>
                    <a:pt x="74414" y="2017"/>
                    <a:pt x="69340" y="2277"/>
                    <a:pt x="64332" y="3057"/>
                  </a:cubicBezTo>
                  <a:cubicBezTo>
                    <a:pt x="58803" y="3708"/>
                    <a:pt x="53339" y="4749"/>
                    <a:pt x="49176" y="5464"/>
                  </a:cubicBezTo>
                  <a:lnTo>
                    <a:pt x="42346" y="6635"/>
                  </a:lnTo>
                  <a:cubicBezTo>
                    <a:pt x="42346" y="6635"/>
                    <a:pt x="39549" y="7025"/>
                    <a:pt x="35386" y="7741"/>
                  </a:cubicBezTo>
                  <a:cubicBezTo>
                    <a:pt x="30377" y="8521"/>
                    <a:pt x="25369" y="9562"/>
                    <a:pt x="20425" y="10928"/>
                  </a:cubicBezTo>
                  <a:cubicBezTo>
                    <a:pt x="17758" y="11643"/>
                    <a:pt x="15157" y="12554"/>
                    <a:pt x="12685" y="13465"/>
                  </a:cubicBezTo>
                  <a:cubicBezTo>
                    <a:pt x="11514" y="13920"/>
                    <a:pt x="10278" y="14375"/>
                    <a:pt x="9237" y="14896"/>
                  </a:cubicBezTo>
                  <a:lnTo>
                    <a:pt x="7676" y="15611"/>
                  </a:lnTo>
                  <a:cubicBezTo>
                    <a:pt x="7156" y="15871"/>
                    <a:pt x="6700" y="16132"/>
                    <a:pt x="6245" y="16327"/>
                  </a:cubicBezTo>
                  <a:cubicBezTo>
                    <a:pt x="2537" y="18278"/>
                    <a:pt x="391" y="20100"/>
                    <a:pt x="196" y="198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4"/>
            <p:cNvSpPr/>
            <p:nvPr/>
          </p:nvSpPr>
          <p:spPr>
            <a:xfrm>
              <a:off x="4764161" y="1077985"/>
              <a:ext cx="3738852" cy="2504045"/>
            </a:xfrm>
            <a:custGeom>
              <a:avLst/>
              <a:gdLst/>
              <a:ahLst/>
              <a:cxnLst/>
              <a:rect l="l" t="t" r="r" b="b"/>
              <a:pathLst>
                <a:path w="155397" h="104075" extrusionOk="0">
                  <a:moveTo>
                    <a:pt x="4098" y="95944"/>
                  </a:moveTo>
                  <a:cubicBezTo>
                    <a:pt x="5399" y="95749"/>
                    <a:pt x="6960" y="95554"/>
                    <a:pt x="8717" y="95228"/>
                  </a:cubicBezTo>
                  <a:cubicBezTo>
                    <a:pt x="10473" y="94903"/>
                    <a:pt x="12489" y="94383"/>
                    <a:pt x="14571" y="93862"/>
                  </a:cubicBezTo>
                  <a:cubicBezTo>
                    <a:pt x="16717" y="93342"/>
                    <a:pt x="19059" y="92887"/>
                    <a:pt x="21531" y="92366"/>
                  </a:cubicBezTo>
                  <a:lnTo>
                    <a:pt x="25369" y="91521"/>
                  </a:lnTo>
                  <a:lnTo>
                    <a:pt x="27320" y="91130"/>
                  </a:lnTo>
                  <a:lnTo>
                    <a:pt x="29271" y="90545"/>
                  </a:lnTo>
                  <a:lnTo>
                    <a:pt x="37532" y="88333"/>
                  </a:lnTo>
                  <a:cubicBezTo>
                    <a:pt x="40329" y="87488"/>
                    <a:pt x="43126" y="86512"/>
                    <a:pt x="45923" y="85536"/>
                  </a:cubicBezTo>
                  <a:cubicBezTo>
                    <a:pt x="56201" y="82024"/>
                    <a:pt x="66153" y="77731"/>
                    <a:pt x="75715" y="72527"/>
                  </a:cubicBezTo>
                  <a:cubicBezTo>
                    <a:pt x="77666" y="71486"/>
                    <a:pt x="79487" y="70576"/>
                    <a:pt x="81049" y="69665"/>
                  </a:cubicBezTo>
                  <a:lnTo>
                    <a:pt x="85016" y="67258"/>
                  </a:lnTo>
                  <a:lnTo>
                    <a:pt x="88529" y="65112"/>
                  </a:lnTo>
                  <a:lnTo>
                    <a:pt x="89375" y="64526"/>
                  </a:lnTo>
                  <a:lnTo>
                    <a:pt x="90480" y="63811"/>
                  </a:lnTo>
                  <a:cubicBezTo>
                    <a:pt x="90871" y="63551"/>
                    <a:pt x="91326" y="63160"/>
                    <a:pt x="91846" y="62835"/>
                  </a:cubicBezTo>
                  <a:cubicBezTo>
                    <a:pt x="93928" y="61274"/>
                    <a:pt x="96985" y="59127"/>
                    <a:pt x="100498" y="56461"/>
                  </a:cubicBezTo>
                  <a:cubicBezTo>
                    <a:pt x="107262" y="50867"/>
                    <a:pt x="116499" y="43711"/>
                    <a:pt x="125345" y="35971"/>
                  </a:cubicBezTo>
                  <a:cubicBezTo>
                    <a:pt x="129769" y="32133"/>
                    <a:pt x="134062" y="28100"/>
                    <a:pt x="137899" y="24132"/>
                  </a:cubicBezTo>
                  <a:cubicBezTo>
                    <a:pt x="138615" y="23352"/>
                    <a:pt x="139330" y="22636"/>
                    <a:pt x="139981" y="21921"/>
                  </a:cubicBezTo>
                  <a:cubicBezTo>
                    <a:pt x="139851" y="22376"/>
                    <a:pt x="139721" y="22831"/>
                    <a:pt x="139591" y="23352"/>
                  </a:cubicBezTo>
                  <a:cubicBezTo>
                    <a:pt x="139330" y="24523"/>
                    <a:pt x="139005" y="26344"/>
                    <a:pt x="138485" y="28425"/>
                  </a:cubicBezTo>
                  <a:cubicBezTo>
                    <a:pt x="137639" y="32588"/>
                    <a:pt x="136078" y="38182"/>
                    <a:pt x="134387" y="43581"/>
                  </a:cubicBezTo>
                  <a:cubicBezTo>
                    <a:pt x="133932" y="44947"/>
                    <a:pt x="133476" y="46313"/>
                    <a:pt x="133021" y="47679"/>
                  </a:cubicBezTo>
                  <a:cubicBezTo>
                    <a:pt x="132631" y="48980"/>
                    <a:pt x="132110" y="50281"/>
                    <a:pt x="131655" y="51517"/>
                  </a:cubicBezTo>
                  <a:cubicBezTo>
                    <a:pt x="130744" y="54054"/>
                    <a:pt x="129769" y="56395"/>
                    <a:pt x="128988" y="58347"/>
                  </a:cubicBezTo>
                  <a:cubicBezTo>
                    <a:pt x="128207" y="60363"/>
                    <a:pt x="127427" y="61989"/>
                    <a:pt x="126972" y="63095"/>
                  </a:cubicBezTo>
                  <a:lnTo>
                    <a:pt x="126191" y="64917"/>
                  </a:lnTo>
                  <a:cubicBezTo>
                    <a:pt x="126191" y="64917"/>
                    <a:pt x="125085" y="67584"/>
                    <a:pt x="123329" y="71486"/>
                  </a:cubicBezTo>
                  <a:cubicBezTo>
                    <a:pt x="122874" y="72462"/>
                    <a:pt x="122353" y="73503"/>
                    <a:pt x="121833" y="74609"/>
                  </a:cubicBezTo>
                  <a:cubicBezTo>
                    <a:pt x="121573" y="75194"/>
                    <a:pt x="121247" y="75714"/>
                    <a:pt x="120987" y="76300"/>
                  </a:cubicBezTo>
                  <a:lnTo>
                    <a:pt x="120142" y="77991"/>
                  </a:lnTo>
                  <a:cubicBezTo>
                    <a:pt x="119491" y="79227"/>
                    <a:pt x="118841" y="80463"/>
                    <a:pt x="118190" y="81699"/>
                  </a:cubicBezTo>
                  <a:cubicBezTo>
                    <a:pt x="117540" y="82934"/>
                    <a:pt x="116759" y="84105"/>
                    <a:pt x="116044" y="85406"/>
                  </a:cubicBezTo>
                  <a:cubicBezTo>
                    <a:pt x="113377" y="89960"/>
                    <a:pt x="110385" y="94318"/>
                    <a:pt x="107132" y="98416"/>
                  </a:cubicBezTo>
                  <a:cubicBezTo>
                    <a:pt x="105831" y="100107"/>
                    <a:pt x="104595" y="101408"/>
                    <a:pt x="103750" y="102383"/>
                  </a:cubicBezTo>
                  <a:cubicBezTo>
                    <a:pt x="102969" y="103359"/>
                    <a:pt x="102514" y="103945"/>
                    <a:pt x="102579" y="104010"/>
                  </a:cubicBezTo>
                  <a:cubicBezTo>
                    <a:pt x="102644" y="104075"/>
                    <a:pt x="103295" y="103684"/>
                    <a:pt x="104270" y="102904"/>
                  </a:cubicBezTo>
                  <a:cubicBezTo>
                    <a:pt x="105636" y="101798"/>
                    <a:pt x="106937" y="100562"/>
                    <a:pt x="108173" y="99326"/>
                  </a:cubicBezTo>
                  <a:cubicBezTo>
                    <a:pt x="111881" y="95423"/>
                    <a:pt x="115263" y="91260"/>
                    <a:pt x="118190" y="86772"/>
                  </a:cubicBezTo>
                  <a:lnTo>
                    <a:pt x="120597" y="83130"/>
                  </a:lnTo>
                  <a:cubicBezTo>
                    <a:pt x="121312" y="81894"/>
                    <a:pt x="122028" y="80658"/>
                    <a:pt x="122743" y="79487"/>
                  </a:cubicBezTo>
                  <a:lnTo>
                    <a:pt x="123719" y="77731"/>
                  </a:lnTo>
                  <a:lnTo>
                    <a:pt x="124630" y="76040"/>
                  </a:lnTo>
                  <a:cubicBezTo>
                    <a:pt x="125280" y="74934"/>
                    <a:pt x="125801" y="73828"/>
                    <a:pt x="126256" y="72852"/>
                  </a:cubicBezTo>
                  <a:cubicBezTo>
                    <a:pt x="128207" y="68949"/>
                    <a:pt x="129443" y="66283"/>
                    <a:pt x="129443" y="66283"/>
                  </a:cubicBezTo>
                  <a:lnTo>
                    <a:pt x="130159" y="64461"/>
                  </a:lnTo>
                  <a:cubicBezTo>
                    <a:pt x="130614" y="63225"/>
                    <a:pt x="131330" y="61599"/>
                    <a:pt x="132045" y="59518"/>
                  </a:cubicBezTo>
                  <a:cubicBezTo>
                    <a:pt x="132761" y="57436"/>
                    <a:pt x="133671" y="55095"/>
                    <a:pt x="134452" y="52428"/>
                  </a:cubicBezTo>
                  <a:cubicBezTo>
                    <a:pt x="134842" y="51127"/>
                    <a:pt x="135232" y="49826"/>
                    <a:pt x="135688" y="48460"/>
                  </a:cubicBezTo>
                  <a:cubicBezTo>
                    <a:pt x="136078" y="47094"/>
                    <a:pt x="136403" y="45663"/>
                    <a:pt x="136794" y="44232"/>
                  </a:cubicBezTo>
                  <a:cubicBezTo>
                    <a:pt x="138094" y="39093"/>
                    <a:pt x="139135" y="33889"/>
                    <a:pt x="139851" y="28621"/>
                  </a:cubicBezTo>
                  <a:cubicBezTo>
                    <a:pt x="140046" y="26864"/>
                    <a:pt x="140241" y="25108"/>
                    <a:pt x="140306" y="23352"/>
                  </a:cubicBezTo>
                  <a:cubicBezTo>
                    <a:pt x="140306" y="22766"/>
                    <a:pt x="140306" y="22116"/>
                    <a:pt x="140306" y="21531"/>
                  </a:cubicBezTo>
                  <a:cubicBezTo>
                    <a:pt x="142388" y="19189"/>
                    <a:pt x="144339" y="16847"/>
                    <a:pt x="146095" y="14701"/>
                  </a:cubicBezTo>
                  <a:cubicBezTo>
                    <a:pt x="146290" y="14701"/>
                    <a:pt x="146420" y="14636"/>
                    <a:pt x="146420" y="14571"/>
                  </a:cubicBezTo>
                  <a:cubicBezTo>
                    <a:pt x="146420" y="14505"/>
                    <a:pt x="146420" y="14505"/>
                    <a:pt x="146290" y="14440"/>
                  </a:cubicBezTo>
                  <a:cubicBezTo>
                    <a:pt x="146811" y="13855"/>
                    <a:pt x="147266" y="13270"/>
                    <a:pt x="147721" y="12684"/>
                  </a:cubicBezTo>
                  <a:cubicBezTo>
                    <a:pt x="148372" y="11774"/>
                    <a:pt x="148957" y="10863"/>
                    <a:pt x="149543" y="10082"/>
                  </a:cubicBezTo>
                  <a:cubicBezTo>
                    <a:pt x="150128" y="9237"/>
                    <a:pt x="150714" y="8456"/>
                    <a:pt x="151169" y="7741"/>
                  </a:cubicBezTo>
                  <a:cubicBezTo>
                    <a:pt x="152080" y="6180"/>
                    <a:pt x="152990" y="4879"/>
                    <a:pt x="153576" y="3708"/>
                  </a:cubicBezTo>
                  <a:cubicBezTo>
                    <a:pt x="154746" y="1431"/>
                    <a:pt x="155397" y="130"/>
                    <a:pt x="155267" y="65"/>
                  </a:cubicBezTo>
                  <a:cubicBezTo>
                    <a:pt x="155137" y="0"/>
                    <a:pt x="154291" y="1236"/>
                    <a:pt x="152925" y="3317"/>
                  </a:cubicBezTo>
                  <a:cubicBezTo>
                    <a:pt x="152275" y="4358"/>
                    <a:pt x="151299" y="5594"/>
                    <a:pt x="150258" y="7090"/>
                  </a:cubicBezTo>
                  <a:cubicBezTo>
                    <a:pt x="149803" y="7806"/>
                    <a:pt x="149152" y="8521"/>
                    <a:pt x="148567" y="9302"/>
                  </a:cubicBezTo>
                  <a:lnTo>
                    <a:pt x="146616" y="11708"/>
                  </a:lnTo>
                  <a:cubicBezTo>
                    <a:pt x="143493" y="15546"/>
                    <a:pt x="140046" y="19189"/>
                    <a:pt x="136468" y="22636"/>
                  </a:cubicBezTo>
                  <a:cubicBezTo>
                    <a:pt x="132500" y="26409"/>
                    <a:pt x="128142" y="30247"/>
                    <a:pt x="123654" y="33954"/>
                  </a:cubicBezTo>
                  <a:cubicBezTo>
                    <a:pt x="114743" y="41370"/>
                    <a:pt x="105311" y="48330"/>
                    <a:pt x="98416" y="53729"/>
                  </a:cubicBezTo>
                  <a:cubicBezTo>
                    <a:pt x="94838" y="56265"/>
                    <a:pt x="91911" y="58347"/>
                    <a:pt x="89830" y="59778"/>
                  </a:cubicBezTo>
                  <a:cubicBezTo>
                    <a:pt x="89309" y="60168"/>
                    <a:pt x="88854" y="60493"/>
                    <a:pt x="88464" y="60754"/>
                  </a:cubicBezTo>
                  <a:lnTo>
                    <a:pt x="87423" y="61404"/>
                  </a:lnTo>
                  <a:lnTo>
                    <a:pt x="86512" y="61989"/>
                  </a:lnTo>
                  <a:lnTo>
                    <a:pt x="83130" y="64136"/>
                  </a:lnTo>
                  <a:lnTo>
                    <a:pt x="79292" y="66608"/>
                  </a:lnTo>
                  <a:cubicBezTo>
                    <a:pt x="77731" y="67518"/>
                    <a:pt x="76040" y="68494"/>
                    <a:pt x="74089" y="69535"/>
                  </a:cubicBezTo>
                  <a:cubicBezTo>
                    <a:pt x="66543" y="74023"/>
                    <a:pt x="55941" y="78902"/>
                    <a:pt x="45013" y="83065"/>
                  </a:cubicBezTo>
                  <a:cubicBezTo>
                    <a:pt x="42281" y="84040"/>
                    <a:pt x="39549" y="85146"/>
                    <a:pt x="36817" y="86057"/>
                  </a:cubicBezTo>
                  <a:lnTo>
                    <a:pt x="28751" y="88529"/>
                  </a:lnTo>
                  <a:lnTo>
                    <a:pt x="26800" y="89179"/>
                  </a:lnTo>
                  <a:lnTo>
                    <a:pt x="24848" y="89634"/>
                  </a:lnTo>
                  <a:lnTo>
                    <a:pt x="21076" y="90610"/>
                  </a:lnTo>
                  <a:cubicBezTo>
                    <a:pt x="18669" y="91260"/>
                    <a:pt x="16327" y="91846"/>
                    <a:pt x="14246" y="92496"/>
                  </a:cubicBezTo>
                  <a:cubicBezTo>
                    <a:pt x="12099" y="93147"/>
                    <a:pt x="10148" y="93667"/>
                    <a:pt x="8456" y="94123"/>
                  </a:cubicBezTo>
                  <a:cubicBezTo>
                    <a:pt x="6765" y="94578"/>
                    <a:pt x="5204" y="94838"/>
                    <a:pt x="3968" y="95163"/>
                  </a:cubicBezTo>
                  <a:cubicBezTo>
                    <a:pt x="1431" y="95488"/>
                    <a:pt x="0" y="95749"/>
                    <a:pt x="0" y="95879"/>
                  </a:cubicBezTo>
                  <a:cubicBezTo>
                    <a:pt x="0" y="96009"/>
                    <a:pt x="1496" y="96074"/>
                    <a:pt x="4098" y="959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4" name="Google Shape;2044;p24"/>
          <p:cNvGrpSpPr/>
          <p:nvPr/>
        </p:nvGrpSpPr>
        <p:grpSpPr>
          <a:xfrm rot="-8793031">
            <a:off x="4575271" y="165694"/>
            <a:ext cx="762235" cy="535874"/>
            <a:chOff x="4307178" y="1054503"/>
            <a:chExt cx="4274113" cy="3004826"/>
          </a:xfrm>
        </p:grpSpPr>
        <p:sp>
          <p:nvSpPr>
            <p:cNvPr id="2045" name="Google Shape;2045;p24"/>
            <p:cNvSpPr/>
            <p:nvPr/>
          </p:nvSpPr>
          <p:spPr>
            <a:xfrm>
              <a:off x="4382315" y="1054503"/>
              <a:ext cx="4198975" cy="2989214"/>
            </a:xfrm>
            <a:custGeom>
              <a:avLst/>
              <a:gdLst/>
              <a:ahLst/>
              <a:cxnLst/>
              <a:rect l="l" t="t" r="r" b="b"/>
              <a:pathLst>
                <a:path w="174521" h="124240" extrusionOk="0">
                  <a:moveTo>
                    <a:pt x="174390" y="586"/>
                  </a:moveTo>
                  <a:cubicBezTo>
                    <a:pt x="174260" y="521"/>
                    <a:pt x="173414" y="1692"/>
                    <a:pt x="172048" y="3838"/>
                  </a:cubicBezTo>
                  <a:cubicBezTo>
                    <a:pt x="171398" y="4879"/>
                    <a:pt x="170422" y="6115"/>
                    <a:pt x="169382" y="7611"/>
                  </a:cubicBezTo>
                  <a:cubicBezTo>
                    <a:pt x="168926" y="8326"/>
                    <a:pt x="168341" y="9042"/>
                    <a:pt x="167690" y="9822"/>
                  </a:cubicBezTo>
                  <a:lnTo>
                    <a:pt x="165739" y="12229"/>
                  </a:lnTo>
                  <a:cubicBezTo>
                    <a:pt x="165219" y="12945"/>
                    <a:pt x="164698" y="13530"/>
                    <a:pt x="164113" y="14181"/>
                  </a:cubicBezTo>
                  <a:cubicBezTo>
                    <a:pt x="162031" y="13335"/>
                    <a:pt x="159820" y="12750"/>
                    <a:pt x="157608" y="12489"/>
                  </a:cubicBezTo>
                  <a:cubicBezTo>
                    <a:pt x="152730" y="11839"/>
                    <a:pt x="147786" y="11709"/>
                    <a:pt x="142908" y="12099"/>
                  </a:cubicBezTo>
                  <a:cubicBezTo>
                    <a:pt x="139395" y="9172"/>
                    <a:pt x="130809" y="2993"/>
                    <a:pt x="116954" y="0"/>
                  </a:cubicBezTo>
                  <a:cubicBezTo>
                    <a:pt x="116954" y="0"/>
                    <a:pt x="117214" y="391"/>
                    <a:pt x="117474" y="976"/>
                  </a:cubicBezTo>
                  <a:cubicBezTo>
                    <a:pt x="117669" y="1431"/>
                    <a:pt x="117865" y="1952"/>
                    <a:pt x="118060" y="2407"/>
                  </a:cubicBezTo>
                  <a:lnTo>
                    <a:pt x="118060" y="2407"/>
                  </a:lnTo>
                  <a:cubicBezTo>
                    <a:pt x="118840" y="4814"/>
                    <a:pt x="119035" y="8066"/>
                    <a:pt x="114417" y="7936"/>
                  </a:cubicBezTo>
                  <a:cubicBezTo>
                    <a:pt x="107457" y="7806"/>
                    <a:pt x="93277" y="7221"/>
                    <a:pt x="92366" y="7156"/>
                  </a:cubicBezTo>
                  <a:lnTo>
                    <a:pt x="92301" y="7156"/>
                  </a:lnTo>
                  <a:lnTo>
                    <a:pt x="92301" y="7156"/>
                  </a:lnTo>
                  <a:lnTo>
                    <a:pt x="92301" y="7156"/>
                  </a:lnTo>
                  <a:lnTo>
                    <a:pt x="92431" y="7221"/>
                  </a:lnTo>
                  <a:lnTo>
                    <a:pt x="92496" y="7286"/>
                  </a:lnTo>
                  <a:lnTo>
                    <a:pt x="92496" y="7286"/>
                  </a:lnTo>
                  <a:cubicBezTo>
                    <a:pt x="93862" y="8131"/>
                    <a:pt x="100367" y="12619"/>
                    <a:pt x="97115" y="14376"/>
                  </a:cubicBezTo>
                  <a:cubicBezTo>
                    <a:pt x="94318" y="15937"/>
                    <a:pt x="82284" y="16847"/>
                    <a:pt x="77145" y="17108"/>
                  </a:cubicBezTo>
                  <a:lnTo>
                    <a:pt x="77145" y="17108"/>
                  </a:lnTo>
                  <a:cubicBezTo>
                    <a:pt x="75649" y="17238"/>
                    <a:pt x="74674" y="17238"/>
                    <a:pt x="74674" y="17238"/>
                  </a:cubicBezTo>
                  <a:lnTo>
                    <a:pt x="74934" y="17563"/>
                  </a:lnTo>
                  <a:cubicBezTo>
                    <a:pt x="76300" y="18994"/>
                    <a:pt x="81438" y="26149"/>
                    <a:pt x="64071" y="36296"/>
                  </a:cubicBezTo>
                  <a:cubicBezTo>
                    <a:pt x="65827" y="36036"/>
                    <a:pt x="67518" y="35906"/>
                    <a:pt x="69275" y="35841"/>
                  </a:cubicBezTo>
                  <a:lnTo>
                    <a:pt x="69275" y="35841"/>
                  </a:lnTo>
                  <a:lnTo>
                    <a:pt x="70250" y="35841"/>
                  </a:lnTo>
                  <a:lnTo>
                    <a:pt x="71356" y="35841"/>
                  </a:lnTo>
                  <a:lnTo>
                    <a:pt x="71812" y="35841"/>
                  </a:lnTo>
                  <a:lnTo>
                    <a:pt x="72072" y="35841"/>
                  </a:lnTo>
                  <a:lnTo>
                    <a:pt x="72657" y="35841"/>
                  </a:lnTo>
                  <a:lnTo>
                    <a:pt x="73047" y="35841"/>
                  </a:lnTo>
                  <a:lnTo>
                    <a:pt x="73373" y="35841"/>
                  </a:lnTo>
                  <a:lnTo>
                    <a:pt x="73828" y="35906"/>
                  </a:lnTo>
                  <a:lnTo>
                    <a:pt x="74153" y="35906"/>
                  </a:lnTo>
                  <a:lnTo>
                    <a:pt x="74674" y="36036"/>
                  </a:lnTo>
                  <a:lnTo>
                    <a:pt x="74934" y="36101"/>
                  </a:lnTo>
                  <a:lnTo>
                    <a:pt x="75519" y="36231"/>
                  </a:lnTo>
                  <a:lnTo>
                    <a:pt x="75714" y="36296"/>
                  </a:lnTo>
                  <a:cubicBezTo>
                    <a:pt x="75844" y="36296"/>
                    <a:pt x="76040" y="36361"/>
                    <a:pt x="76170" y="36426"/>
                  </a:cubicBezTo>
                  <a:lnTo>
                    <a:pt x="76430" y="36492"/>
                  </a:lnTo>
                  <a:lnTo>
                    <a:pt x="77015" y="36687"/>
                  </a:lnTo>
                  <a:lnTo>
                    <a:pt x="77145" y="36752"/>
                  </a:lnTo>
                  <a:cubicBezTo>
                    <a:pt x="77275" y="36817"/>
                    <a:pt x="77406" y="36882"/>
                    <a:pt x="77601" y="37012"/>
                  </a:cubicBezTo>
                  <a:lnTo>
                    <a:pt x="77731" y="37077"/>
                  </a:lnTo>
                  <a:cubicBezTo>
                    <a:pt x="77926" y="37142"/>
                    <a:pt x="78056" y="37272"/>
                    <a:pt x="78251" y="37337"/>
                  </a:cubicBezTo>
                  <a:lnTo>
                    <a:pt x="78316" y="37467"/>
                  </a:lnTo>
                  <a:cubicBezTo>
                    <a:pt x="78446" y="37532"/>
                    <a:pt x="78576" y="37662"/>
                    <a:pt x="78706" y="37727"/>
                  </a:cubicBezTo>
                  <a:lnTo>
                    <a:pt x="78837" y="37858"/>
                  </a:lnTo>
                  <a:cubicBezTo>
                    <a:pt x="78967" y="37988"/>
                    <a:pt x="79097" y="38118"/>
                    <a:pt x="79227" y="38248"/>
                  </a:cubicBezTo>
                  <a:lnTo>
                    <a:pt x="79292" y="38378"/>
                  </a:lnTo>
                  <a:cubicBezTo>
                    <a:pt x="79422" y="38508"/>
                    <a:pt x="79487" y="38638"/>
                    <a:pt x="79617" y="38768"/>
                  </a:cubicBezTo>
                  <a:cubicBezTo>
                    <a:pt x="79617" y="38768"/>
                    <a:pt x="79682" y="38833"/>
                    <a:pt x="79682" y="38833"/>
                  </a:cubicBezTo>
                  <a:cubicBezTo>
                    <a:pt x="79747" y="39028"/>
                    <a:pt x="79877" y="39158"/>
                    <a:pt x="79942" y="39354"/>
                  </a:cubicBezTo>
                  <a:lnTo>
                    <a:pt x="80007" y="39484"/>
                  </a:lnTo>
                  <a:cubicBezTo>
                    <a:pt x="80072" y="39679"/>
                    <a:pt x="80072" y="39809"/>
                    <a:pt x="80138" y="40004"/>
                  </a:cubicBezTo>
                  <a:lnTo>
                    <a:pt x="80138" y="40134"/>
                  </a:lnTo>
                  <a:lnTo>
                    <a:pt x="80138" y="40134"/>
                  </a:lnTo>
                  <a:cubicBezTo>
                    <a:pt x="80333" y="41045"/>
                    <a:pt x="80268" y="42086"/>
                    <a:pt x="80007" y="42996"/>
                  </a:cubicBezTo>
                  <a:cubicBezTo>
                    <a:pt x="80007" y="43126"/>
                    <a:pt x="79942" y="43256"/>
                    <a:pt x="79877" y="43452"/>
                  </a:cubicBezTo>
                  <a:cubicBezTo>
                    <a:pt x="79877" y="43452"/>
                    <a:pt x="96464" y="25434"/>
                    <a:pt x="96920" y="31093"/>
                  </a:cubicBezTo>
                  <a:cubicBezTo>
                    <a:pt x="97180" y="34410"/>
                    <a:pt x="94123" y="41305"/>
                    <a:pt x="92952" y="43777"/>
                  </a:cubicBezTo>
                  <a:cubicBezTo>
                    <a:pt x="92952" y="43907"/>
                    <a:pt x="92887" y="43972"/>
                    <a:pt x="92822" y="44102"/>
                  </a:cubicBezTo>
                  <a:cubicBezTo>
                    <a:pt x="82284" y="45728"/>
                    <a:pt x="71812" y="48135"/>
                    <a:pt x="61534" y="51192"/>
                  </a:cubicBezTo>
                  <a:lnTo>
                    <a:pt x="61924" y="51192"/>
                  </a:lnTo>
                  <a:cubicBezTo>
                    <a:pt x="64266" y="51062"/>
                    <a:pt x="76300" y="50672"/>
                    <a:pt x="83325" y="53469"/>
                  </a:cubicBezTo>
                  <a:lnTo>
                    <a:pt x="83325" y="53469"/>
                  </a:lnTo>
                  <a:cubicBezTo>
                    <a:pt x="85341" y="54249"/>
                    <a:pt x="86967" y="55355"/>
                    <a:pt x="87813" y="56786"/>
                  </a:cubicBezTo>
                  <a:cubicBezTo>
                    <a:pt x="89895" y="60364"/>
                    <a:pt x="80333" y="58672"/>
                    <a:pt x="64396" y="59518"/>
                  </a:cubicBezTo>
                  <a:cubicBezTo>
                    <a:pt x="49566" y="60364"/>
                    <a:pt x="28490" y="63681"/>
                    <a:pt x="28490" y="63681"/>
                  </a:cubicBezTo>
                  <a:cubicBezTo>
                    <a:pt x="28490" y="63681"/>
                    <a:pt x="29466" y="64006"/>
                    <a:pt x="31027" y="64592"/>
                  </a:cubicBezTo>
                  <a:lnTo>
                    <a:pt x="31027" y="64592"/>
                  </a:lnTo>
                  <a:cubicBezTo>
                    <a:pt x="33044" y="65307"/>
                    <a:pt x="35906" y="66413"/>
                    <a:pt x="38963" y="67714"/>
                  </a:cubicBezTo>
                  <a:lnTo>
                    <a:pt x="38963" y="67714"/>
                  </a:lnTo>
                  <a:cubicBezTo>
                    <a:pt x="43321" y="69665"/>
                    <a:pt x="47809" y="72007"/>
                    <a:pt x="49696" y="74219"/>
                  </a:cubicBezTo>
                  <a:cubicBezTo>
                    <a:pt x="55420" y="80918"/>
                    <a:pt x="13009" y="78186"/>
                    <a:pt x="13009" y="78186"/>
                  </a:cubicBezTo>
                  <a:cubicBezTo>
                    <a:pt x="13335" y="78316"/>
                    <a:pt x="13660" y="78512"/>
                    <a:pt x="13920" y="78707"/>
                  </a:cubicBezTo>
                  <a:lnTo>
                    <a:pt x="14115" y="78837"/>
                  </a:lnTo>
                  <a:cubicBezTo>
                    <a:pt x="14636" y="79162"/>
                    <a:pt x="15156" y="79552"/>
                    <a:pt x="15676" y="79943"/>
                  </a:cubicBezTo>
                  <a:lnTo>
                    <a:pt x="15676" y="79943"/>
                  </a:lnTo>
                  <a:cubicBezTo>
                    <a:pt x="15871" y="80203"/>
                    <a:pt x="16132" y="80398"/>
                    <a:pt x="16327" y="80593"/>
                  </a:cubicBezTo>
                  <a:lnTo>
                    <a:pt x="16327" y="80593"/>
                  </a:lnTo>
                  <a:cubicBezTo>
                    <a:pt x="22116" y="86968"/>
                    <a:pt x="10603" y="95814"/>
                    <a:pt x="4098" y="100042"/>
                  </a:cubicBezTo>
                  <a:lnTo>
                    <a:pt x="4098" y="100042"/>
                  </a:lnTo>
                  <a:cubicBezTo>
                    <a:pt x="2602" y="101018"/>
                    <a:pt x="1366" y="101733"/>
                    <a:pt x="650" y="102124"/>
                  </a:cubicBezTo>
                  <a:lnTo>
                    <a:pt x="650" y="102124"/>
                  </a:lnTo>
                  <a:lnTo>
                    <a:pt x="325" y="102319"/>
                  </a:lnTo>
                  <a:lnTo>
                    <a:pt x="325" y="102319"/>
                  </a:lnTo>
                  <a:lnTo>
                    <a:pt x="0" y="102514"/>
                  </a:lnTo>
                  <a:cubicBezTo>
                    <a:pt x="29987" y="96660"/>
                    <a:pt x="34930" y="105831"/>
                    <a:pt x="35581" y="110319"/>
                  </a:cubicBezTo>
                  <a:lnTo>
                    <a:pt x="35581" y="110319"/>
                  </a:lnTo>
                  <a:cubicBezTo>
                    <a:pt x="35711" y="110970"/>
                    <a:pt x="35711" y="111685"/>
                    <a:pt x="35646" y="112336"/>
                  </a:cubicBezTo>
                  <a:lnTo>
                    <a:pt x="35646" y="112336"/>
                  </a:lnTo>
                  <a:lnTo>
                    <a:pt x="35646" y="112596"/>
                  </a:lnTo>
                  <a:cubicBezTo>
                    <a:pt x="35646" y="112596"/>
                    <a:pt x="61859" y="94123"/>
                    <a:pt x="68949" y="92627"/>
                  </a:cubicBezTo>
                  <a:cubicBezTo>
                    <a:pt x="74023" y="91521"/>
                    <a:pt x="72722" y="98611"/>
                    <a:pt x="71551" y="102774"/>
                  </a:cubicBezTo>
                  <a:lnTo>
                    <a:pt x="71551" y="102774"/>
                  </a:lnTo>
                  <a:cubicBezTo>
                    <a:pt x="71421" y="103164"/>
                    <a:pt x="71291" y="103620"/>
                    <a:pt x="71161" y="103945"/>
                  </a:cubicBezTo>
                  <a:lnTo>
                    <a:pt x="71161" y="104010"/>
                  </a:lnTo>
                  <a:cubicBezTo>
                    <a:pt x="71161" y="104140"/>
                    <a:pt x="71096" y="104270"/>
                    <a:pt x="71096" y="104400"/>
                  </a:cubicBezTo>
                  <a:cubicBezTo>
                    <a:pt x="71031" y="104400"/>
                    <a:pt x="71031" y="104465"/>
                    <a:pt x="71031" y="104595"/>
                  </a:cubicBezTo>
                  <a:cubicBezTo>
                    <a:pt x="71031" y="104660"/>
                    <a:pt x="71031" y="104725"/>
                    <a:pt x="70966" y="104790"/>
                  </a:cubicBezTo>
                  <a:lnTo>
                    <a:pt x="70901" y="104986"/>
                  </a:lnTo>
                  <a:lnTo>
                    <a:pt x="70836" y="105116"/>
                  </a:lnTo>
                  <a:cubicBezTo>
                    <a:pt x="70836" y="105181"/>
                    <a:pt x="70836" y="105181"/>
                    <a:pt x="70771" y="105246"/>
                  </a:cubicBezTo>
                  <a:lnTo>
                    <a:pt x="70771" y="105376"/>
                  </a:lnTo>
                  <a:lnTo>
                    <a:pt x="70706" y="105441"/>
                  </a:lnTo>
                  <a:lnTo>
                    <a:pt x="70706" y="105506"/>
                  </a:lnTo>
                  <a:lnTo>
                    <a:pt x="70706" y="105636"/>
                  </a:lnTo>
                  <a:lnTo>
                    <a:pt x="72592" y="104140"/>
                  </a:lnTo>
                  <a:lnTo>
                    <a:pt x="72592" y="104140"/>
                  </a:lnTo>
                  <a:cubicBezTo>
                    <a:pt x="77601" y="99977"/>
                    <a:pt x="91781" y="88204"/>
                    <a:pt x="99521" y="82024"/>
                  </a:cubicBezTo>
                  <a:cubicBezTo>
                    <a:pt x="107912" y="75324"/>
                    <a:pt x="111035" y="85146"/>
                    <a:pt x="111685" y="87618"/>
                  </a:cubicBezTo>
                  <a:lnTo>
                    <a:pt x="111685" y="87618"/>
                  </a:lnTo>
                  <a:cubicBezTo>
                    <a:pt x="111750" y="87943"/>
                    <a:pt x="111815" y="88139"/>
                    <a:pt x="111815" y="88139"/>
                  </a:cubicBezTo>
                  <a:cubicBezTo>
                    <a:pt x="112336" y="87488"/>
                    <a:pt x="112856" y="86903"/>
                    <a:pt x="113441" y="86252"/>
                  </a:cubicBezTo>
                  <a:cubicBezTo>
                    <a:pt x="117149" y="81764"/>
                    <a:pt x="120532" y="77016"/>
                    <a:pt x="123524" y="72007"/>
                  </a:cubicBezTo>
                  <a:cubicBezTo>
                    <a:pt x="126646" y="69665"/>
                    <a:pt x="134061" y="64657"/>
                    <a:pt x="137704" y="66413"/>
                  </a:cubicBezTo>
                  <a:cubicBezTo>
                    <a:pt x="140111" y="67584"/>
                    <a:pt x="134517" y="70251"/>
                    <a:pt x="126646" y="76625"/>
                  </a:cubicBezTo>
                  <a:cubicBezTo>
                    <a:pt x="119231" y="82610"/>
                    <a:pt x="109604" y="92302"/>
                    <a:pt x="109604" y="92302"/>
                  </a:cubicBezTo>
                  <a:lnTo>
                    <a:pt x="109669" y="92302"/>
                  </a:lnTo>
                  <a:lnTo>
                    <a:pt x="109669" y="92302"/>
                  </a:lnTo>
                  <a:lnTo>
                    <a:pt x="109864" y="92236"/>
                  </a:lnTo>
                  <a:lnTo>
                    <a:pt x="109994" y="92236"/>
                  </a:lnTo>
                  <a:lnTo>
                    <a:pt x="110124" y="92171"/>
                  </a:lnTo>
                  <a:cubicBezTo>
                    <a:pt x="110254" y="92171"/>
                    <a:pt x="110319" y="92106"/>
                    <a:pt x="110384" y="92106"/>
                  </a:cubicBezTo>
                  <a:lnTo>
                    <a:pt x="110644" y="92041"/>
                  </a:lnTo>
                  <a:lnTo>
                    <a:pt x="110905" y="91976"/>
                  </a:lnTo>
                  <a:lnTo>
                    <a:pt x="111230" y="91911"/>
                  </a:lnTo>
                  <a:lnTo>
                    <a:pt x="111555" y="91846"/>
                  </a:lnTo>
                  <a:lnTo>
                    <a:pt x="111945" y="91716"/>
                  </a:lnTo>
                  <a:lnTo>
                    <a:pt x="112206" y="91651"/>
                  </a:lnTo>
                  <a:lnTo>
                    <a:pt x="112791" y="91521"/>
                  </a:lnTo>
                  <a:lnTo>
                    <a:pt x="112986" y="91456"/>
                  </a:lnTo>
                  <a:lnTo>
                    <a:pt x="113637" y="91261"/>
                  </a:lnTo>
                  <a:cubicBezTo>
                    <a:pt x="117214" y="90480"/>
                    <a:pt x="122093" y="89570"/>
                    <a:pt x="124499" y="90220"/>
                  </a:cubicBezTo>
                  <a:cubicBezTo>
                    <a:pt x="129963" y="91716"/>
                    <a:pt x="107002" y="106026"/>
                    <a:pt x="107002" y="106026"/>
                  </a:cubicBezTo>
                  <a:cubicBezTo>
                    <a:pt x="107847" y="105961"/>
                    <a:pt x="108628" y="105961"/>
                    <a:pt x="109474" y="106091"/>
                  </a:cubicBezTo>
                  <a:cubicBezTo>
                    <a:pt x="109604" y="106156"/>
                    <a:pt x="109799" y="106221"/>
                    <a:pt x="109994" y="106287"/>
                  </a:cubicBezTo>
                  <a:lnTo>
                    <a:pt x="110254" y="106352"/>
                  </a:lnTo>
                  <a:lnTo>
                    <a:pt x="110514" y="106482"/>
                  </a:lnTo>
                  <a:cubicBezTo>
                    <a:pt x="114287" y="108303"/>
                    <a:pt x="112791" y="115133"/>
                    <a:pt x="111230" y="119751"/>
                  </a:cubicBezTo>
                  <a:cubicBezTo>
                    <a:pt x="111100" y="120011"/>
                    <a:pt x="110970" y="120337"/>
                    <a:pt x="110905" y="120597"/>
                  </a:cubicBezTo>
                  <a:lnTo>
                    <a:pt x="110840" y="120792"/>
                  </a:lnTo>
                  <a:cubicBezTo>
                    <a:pt x="110775" y="121052"/>
                    <a:pt x="110644" y="121247"/>
                    <a:pt x="110579" y="121442"/>
                  </a:cubicBezTo>
                  <a:cubicBezTo>
                    <a:pt x="110579" y="121507"/>
                    <a:pt x="110579" y="121572"/>
                    <a:pt x="110514" y="121638"/>
                  </a:cubicBezTo>
                  <a:lnTo>
                    <a:pt x="110254" y="122223"/>
                  </a:lnTo>
                  <a:cubicBezTo>
                    <a:pt x="110254" y="122288"/>
                    <a:pt x="110254" y="122288"/>
                    <a:pt x="110254" y="122353"/>
                  </a:cubicBezTo>
                  <a:cubicBezTo>
                    <a:pt x="110059" y="122808"/>
                    <a:pt x="109864" y="123134"/>
                    <a:pt x="109734" y="123524"/>
                  </a:cubicBezTo>
                  <a:lnTo>
                    <a:pt x="109734" y="123524"/>
                  </a:lnTo>
                  <a:lnTo>
                    <a:pt x="109604" y="123914"/>
                  </a:lnTo>
                  <a:lnTo>
                    <a:pt x="109604" y="123979"/>
                  </a:lnTo>
                  <a:cubicBezTo>
                    <a:pt x="109604" y="124044"/>
                    <a:pt x="109539" y="124109"/>
                    <a:pt x="109539" y="124174"/>
                  </a:cubicBezTo>
                  <a:lnTo>
                    <a:pt x="109539" y="124174"/>
                  </a:lnTo>
                  <a:lnTo>
                    <a:pt x="109539" y="124239"/>
                  </a:lnTo>
                  <a:cubicBezTo>
                    <a:pt x="124564" y="107978"/>
                    <a:pt x="130289" y="114157"/>
                    <a:pt x="131459" y="116044"/>
                  </a:cubicBezTo>
                  <a:lnTo>
                    <a:pt x="131459" y="116044"/>
                  </a:lnTo>
                  <a:cubicBezTo>
                    <a:pt x="131524" y="116044"/>
                    <a:pt x="131524" y="116109"/>
                    <a:pt x="131589" y="116174"/>
                  </a:cubicBezTo>
                  <a:lnTo>
                    <a:pt x="131589" y="116174"/>
                  </a:lnTo>
                  <a:cubicBezTo>
                    <a:pt x="131654" y="116304"/>
                    <a:pt x="131720" y="116434"/>
                    <a:pt x="131720" y="116434"/>
                  </a:cubicBezTo>
                  <a:cubicBezTo>
                    <a:pt x="131720" y="116434"/>
                    <a:pt x="132045" y="115523"/>
                    <a:pt x="132565" y="114092"/>
                  </a:cubicBezTo>
                  <a:lnTo>
                    <a:pt x="132565" y="114092"/>
                  </a:lnTo>
                  <a:cubicBezTo>
                    <a:pt x="134386" y="108758"/>
                    <a:pt x="139070" y="95879"/>
                    <a:pt x="141477" y="93082"/>
                  </a:cubicBezTo>
                  <a:cubicBezTo>
                    <a:pt x="143493" y="90870"/>
                    <a:pt x="145314" y="94253"/>
                    <a:pt x="146355" y="96920"/>
                  </a:cubicBezTo>
                  <a:cubicBezTo>
                    <a:pt x="146485" y="97310"/>
                    <a:pt x="146615" y="97635"/>
                    <a:pt x="146745" y="97896"/>
                  </a:cubicBezTo>
                  <a:lnTo>
                    <a:pt x="146745" y="97896"/>
                  </a:lnTo>
                  <a:cubicBezTo>
                    <a:pt x="147006" y="98741"/>
                    <a:pt x="147201" y="99327"/>
                    <a:pt x="147201" y="99522"/>
                  </a:cubicBezTo>
                  <a:lnTo>
                    <a:pt x="147201" y="99587"/>
                  </a:lnTo>
                  <a:cubicBezTo>
                    <a:pt x="147201" y="99587"/>
                    <a:pt x="147331" y="99261"/>
                    <a:pt x="147461" y="98676"/>
                  </a:cubicBezTo>
                  <a:cubicBezTo>
                    <a:pt x="148371" y="95099"/>
                    <a:pt x="151494" y="82545"/>
                    <a:pt x="153250" y="75910"/>
                  </a:cubicBezTo>
                  <a:cubicBezTo>
                    <a:pt x="155331" y="68234"/>
                    <a:pt x="161901" y="74739"/>
                    <a:pt x="161901" y="74739"/>
                  </a:cubicBezTo>
                  <a:cubicBezTo>
                    <a:pt x="161966" y="73763"/>
                    <a:pt x="162031" y="72853"/>
                    <a:pt x="162096" y="72007"/>
                  </a:cubicBezTo>
                  <a:lnTo>
                    <a:pt x="162096" y="71422"/>
                  </a:lnTo>
                  <a:cubicBezTo>
                    <a:pt x="162096" y="70576"/>
                    <a:pt x="162161" y="69730"/>
                    <a:pt x="162161" y="68950"/>
                  </a:cubicBezTo>
                  <a:lnTo>
                    <a:pt x="162161" y="68429"/>
                  </a:lnTo>
                  <a:lnTo>
                    <a:pt x="162161" y="66153"/>
                  </a:lnTo>
                  <a:lnTo>
                    <a:pt x="162161" y="65893"/>
                  </a:lnTo>
                  <a:cubicBezTo>
                    <a:pt x="162161" y="65112"/>
                    <a:pt x="162096" y="64397"/>
                    <a:pt x="162031" y="63616"/>
                  </a:cubicBezTo>
                  <a:lnTo>
                    <a:pt x="162031" y="63096"/>
                  </a:lnTo>
                  <a:cubicBezTo>
                    <a:pt x="161966" y="62380"/>
                    <a:pt x="161901" y="61665"/>
                    <a:pt x="161836" y="61014"/>
                  </a:cubicBezTo>
                  <a:lnTo>
                    <a:pt x="161836" y="60559"/>
                  </a:lnTo>
                  <a:cubicBezTo>
                    <a:pt x="161771" y="59973"/>
                    <a:pt x="161641" y="59388"/>
                    <a:pt x="161576" y="58803"/>
                  </a:cubicBezTo>
                  <a:cubicBezTo>
                    <a:pt x="161576" y="58672"/>
                    <a:pt x="161576" y="58542"/>
                    <a:pt x="161511" y="58412"/>
                  </a:cubicBezTo>
                  <a:cubicBezTo>
                    <a:pt x="161446" y="57762"/>
                    <a:pt x="161381" y="57176"/>
                    <a:pt x="161251" y="56591"/>
                  </a:cubicBezTo>
                  <a:cubicBezTo>
                    <a:pt x="161251" y="56396"/>
                    <a:pt x="161186" y="56266"/>
                    <a:pt x="161186" y="56071"/>
                  </a:cubicBezTo>
                  <a:cubicBezTo>
                    <a:pt x="161056" y="55485"/>
                    <a:pt x="160925" y="54900"/>
                    <a:pt x="160860" y="54379"/>
                  </a:cubicBezTo>
                  <a:cubicBezTo>
                    <a:pt x="160860" y="54249"/>
                    <a:pt x="160795" y="54184"/>
                    <a:pt x="160795" y="54054"/>
                  </a:cubicBezTo>
                  <a:cubicBezTo>
                    <a:pt x="160665" y="53599"/>
                    <a:pt x="160535" y="53143"/>
                    <a:pt x="160470" y="52688"/>
                  </a:cubicBezTo>
                  <a:cubicBezTo>
                    <a:pt x="160470" y="52558"/>
                    <a:pt x="160405" y="52428"/>
                    <a:pt x="160340" y="52298"/>
                  </a:cubicBezTo>
                  <a:cubicBezTo>
                    <a:pt x="160210" y="51777"/>
                    <a:pt x="160080" y="51322"/>
                    <a:pt x="159950" y="50867"/>
                  </a:cubicBezTo>
                  <a:lnTo>
                    <a:pt x="159885" y="50542"/>
                  </a:lnTo>
                  <a:cubicBezTo>
                    <a:pt x="159755" y="50086"/>
                    <a:pt x="159625" y="49631"/>
                    <a:pt x="159494" y="49176"/>
                  </a:cubicBezTo>
                  <a:lnTo>
                    <a:pt x="159494" y="49111"/>
                  </a:lnTo>
                  <a:cubicBezTo>
                    <a:pt x="159364" y="48655"/>
                    <a:pt x="159234" y="48265"/>
                    <a:pt x="159104" y="47875"/>
                  </a:cubicBezTo>
                  <a:lnTo>
                    <a:pt x="158779" y="48005"/>
                  </a:lnTo>
                  <a:cubicBezTo>
                    <a:pt x="158584" y="47615"/>
                    <a:pt x="158454" y="47224"/>
                    <a:pt x="158324" y="46899"/>
                  </a:cubicBezTo>
                  <a:lnTo>
                    <a:pt x="158324" y="46769"/>
                  </a:lnTo>
                  <a:cubicBezTo>
                    <a:pt x="157998" y="46053"/>
                    <a:pt x="157738" y="45403"/>
                    <a:pt x="157543" y="44883"/>
                  </a:cubicBezTo>
                  <a:lnTo>
                    <a:pt x="157543" y="44883"/>
                  </a:lnTo>
                  <a:cubicBezTo>
                    <a:pt x="157283" y="44232"/>
                    <a:pt x="156958" y="43647"/>
                    <a:pt x="156632" y="43061"/>
                  </a:cubicBezTo>
                  <a:lnTo>
                    <a:pt x="156372" y="43126"/>
                  </a:lnTo>
                  <a:cubicBezTo>
                    <a:pt x="157543" y="38508"/>
                    <a:pt x="158389" y="33890"/>
                    <a:pt x="159039" y="29141"/>
                  </a:cubicBezTo>
                  <a:cubicBezTo>
                    <a:pt x="159234" y="27385"/>
                    <a:pt x="159429" y="25694"/>
                    <a:pt x="159494" y="23938"/>
                  </a:cubicBezTo>
                  <a:cubicBezTo>
                    <a:pt x="159494" y="23287"/>
                    <a:pt x="159494" y="22637"/>
                    <a:pt x="159494" y="22051"/>
                  </a:cubicBezTo>
                  <a:cubicBezTo>
                    <a:pt x="161576" y="19710"/>
                    <a:pt x="163527" y="17433"/>
                    <a:pt x="165284" y="15221"/>
                  </a:cubicBezTo>
                  <a:cubicBezTo>
                    <a:pt x="165479" y="15221"/>
                    <a:pt x="165609" y="15156"/>
                    <a:pt x="165609" y="15156"/>
                  </a:cubicBezTo>
                  <a:cubicBezTo>
                    <a:pt x="165609" y="15091"/>
                    <a:pt x="165609" y="15026"/>
                    <a:pt x="165479" y="15026"/>
                  </a:cubicBezTo>
                  <a:cubicBezTo>
                    <a:pt x="165999" y="14376"/>
                    <a:pt x="166454" y="13790"/>
                    <a:pt x="166910" y="13205"/>
                  </a:cubicBezTo>
                  <a:cubicBezTo>
                    <a:pt x="167560" y="12294"/>
                    <a:pt x="168146" y="11449"/>
                    <a:pt x="168731" y="10603"/>
                  </a:cubicBezTo>
                  <a:cubicBezTo>
                    <a:pt x="169317" y="9822"/>
                    <a:pt x="169902" y="8977"/>
                    <a:pt x="170357" y="8261"/>
                  </a:cubicBezTo>
                  <a:cubicBezTo>
                    <a:pt x="171268" y="6700"/>
                    <a:pt x="172114" y="5399"/>
                    <a:pt x="172764" y="4293"/>
                  </a:cubicBezTo>
                  <a:cubicBezTo>
                    <a:pt x="173870" y="1952"/>
                    <a:pt x="174520" y="651"/>
                    <a:pt x="174390" y="586"/>
                  </a:cubicBezTo>
                  <a:close/>
                  <a:moveTo>
                    <a:pt x="158779" y="23807"/>
                  </a:moveTo>
                  <a:cubicBezTo>
                    <a:pt x="158454" y="25043"/>
                    <a:pt x="158128" y="26800"/>
                    <a:pt x="157608" y="28881"/>
                  </a:cubicBezTo>
                  <a:cubicBezTo>
                    <a:pt x="156763" y="33109"/>
                    <a:pt x="155201" y="38638"/>
                    <a:pt x="153510" y="44037"/>
                  </a:cubicBezTo>
                  <a:lnTo>
                    <a:pt x="153445" y="44232"/>
                  </a:lnTo>
                  <a:cubicBezTo>
                    <a:pt x="142322" y="49306"/>
                    <a:pt x="130419" y="62835"/>
                    <a:pt x="125020" y="69470"/>
                  </a:cubicBezTo>
                  <a:cubicBezTo>
                    <a:pt x="131459" y="57567"/>
                    <a:pt x="133086" y="48460"/>
                    <a:pt x="133476" y="45728"/>
                  </a:cubicBezTo>
                  <a:cubicBezTo>
                    <a:pt x="137053" y="42736"/>
                    <a:pt x="140761" y="39614"/>
                    <a:pt x="144469" y="36426"/>
                  </a:cubicBezTo>
                  <a:cubicBezTo>
                    <a:pt x="148892" y="32524"/>
                    <a:pt x="153185" y="28491"/>
                    <a:pt x="157023" y="24588"/>
                  </a:cubicBezTo>
                  <a:cubicBezTo>
                    <a:pt x="157738" y="23807"/>
                    <a:pt x="158454" y="23092"/>
                    <a:pt x="159104" y="22311"/>
                  </a:cubicBezTo>
                  <a:cubicBezTo>
                    <a:pt x="158974" y="22832"/>
                    <a:pt x="158844" y="23287"/>
                    <a:pt x="158779" y="23807"/>
                  </a:cubicBezTo>
                  <a:close/>
                  <a:moveTo>
                    <a:pt x="155592" y="23157"/>
                  </a:moveTo>
                  <a:cubicBezTo>
                    <a:pt x="151689" y="26930"/>
                    <a:pt x="147331" y="30767"/>
                    <a:pt x="142777" y="34475"/>
                  </a:cubicBezTo>
                  <a:cubicBezTo>
                    <a:pt x="138810" y="37792"/>
                    <a:pt x="134647" y="41045"/>
                    <a:pt x="130744" y="44102"/>
                  </a:cubicBezTo>
                  <a:cubicBezTo>
                    <a:pt x="120206" y="41500"/>
                    <a:pt x="106351" y="42346"/>
                    <a:pt x="93927" y="44232"/>
                  </a:cubicBezTo>
                  <a:cubicBezTo>
                    <a:pt x="96855" y="42346"/>
                    <a:pt x="104335" y="37337"/>
                    <a:pt x="109474" y="33044"/>
                  </a:cubicBezTo>
                  <a:cubicBezTo>
                    <a:pt x="116499" y="27255"/>
                    <a:pt x="119816" y="22702"/>
                    <a:pt x="120466" y="25304"/>
                  </a:cubicBezTo>
                  <a:cubicBezTo>
                    <a:pt x="120987" y="27385"/>
                    <a:pt x="119621" y="29922"/>
                    <a:pt x="117930" y="32198"/>
                  </a:cubicBezTo>
                  <a:lnTo>
                    <a:pt x="117930" y="32198"/>
                  </a:lnTo>
                  <a:cubicBezTo>
                    <a:pt x="117604" y="32589"/>
                    <a:pt x="117279" y="32979"/>
                    <a:pt x="116954" y="33434"/>
                  </a:cubicBezTo>
                  <a:lnTo>
                    <a:pt x="116889" y="33499"/>
                  </a:lnTo>
                  <a:lnTo>
                    <a:pt x="116499" y="33955"/>
                  </a:lnTo>
                  <a:lnTo>
                    <a:pt x="116369" y="34085"/>
                  </a:lnTo>
                  <a:lnTo>
                    <a:pt x="115978" y="34540"/>
                  </a:lnTo>
                  <a:lnTo>
                    <a:pt x="115848" y="34605"/>
                  </a:lnTo>
                  <a:cubicBezTo>
                    <a:pt x="115718" y="34800"/>
                    <a:pt x="115588" y="34930"/>
                    <a:pt x="115393" y="35126"/>
                  </a:cubicBezTo>
                  <a:lnTo>
                    <a:pt x="115393" y="35126"/>
                  </a:lnTo>
                  <a:cubicBezTo>
                    <a:pt x="115068" y="35516"/>
                    <a:pt x="114742" y="35841"/>
                    <a:pt x="114417" y="36101"/>
                  </a:cubicBezTo>
                  <a:lnTo>
                    <a:pt x="114287" y="36231"/>
                  </a:lnTo>
                  <a:lnTo>
                    <a:pt x="113962" y="36557"/>
                  </a:lnTo>
                  <a:lnTo>
                    <a:pt x="113832" y="36622"/>
                  </a:lnTo>
                  <a:lnTo>
                    <a:pt x="113572" y="36947"/>
                  </a:lnTo>
                  <a:lnTo>
                    <a:pt x="113441" y="37012"/>
                  </a:lnTo>
                  <a:lnTo>
                    <a:pt x="113181" y="37272"/>
                  </a:lnTo>
                  <a:lnTo>
                    <a:pt x="113051" y="37402"/>
                  </a:lnTo>
                  <a:cubicBezTo>
                    <a:pt x="112921" y="37467"/>
                    <a:pt x="112856" y="37597"/>
                    <a:pt x="112726" y="37662"/>
                  </a:cubicBezTo>
                  <a:lnTo>
                    <a:pt x="112726" y="37662"/>
                  </a:lnTo>
                  <a:lnTo>
                    <a:pt x="112466" y="37923"/>
                  </a:lnTo>
                  <a:lnTo>
                    <a:pt x="112401" y="37988"/>
                  </a:lnTo>
                  <a:lnTo>
                    <a:pt x="112271" y="38118"/>
                  </a:lnTo>
                  <a:lnTo>
                    <a:pt x="112140" y="38183"/>
                  </a:lnTo>
                  <a:lnTo>
                    <a:pt x="112075" y="38248"/>
                  </a:lnTo>
                  <a:lnTo>
                    <a:pt x="112010" y="38313"/>
                  </a:lnTo>
                  <a:lnTo>
                    <a:pt x="111945" y="38378"/>
                  </a:lnTo>
                  <a:lnTo>
                    <a:pt x="111945" y="38378"/>
                  </a:lnTo>
                  <a:lnTo>
                    <a:pt x="111945" y="38378"/>
                  </a:lnTo>
                  <a:lnTo>
                    <a:pt x="112986" y="37923"/>
                  </a:lnTo>
                  <a:lnTo>
                    <a:pt x="112986" y="37923"/>
                  </a:lnTo>
                  <a:cubicBezTo>
                    <a:pt x="117734" y="35776"/>
                    <a:pt x="137769" y="26214"/>
                    <a:pt x="144339" y="14441"/>
                  </a:cubicBezTo>
                  <a:cubicBezTo>
                    <a:pt x="148762" y="13920"/>
                    <a:pt x="153185" y="13725"/>
                    <a:pt x="157608" y="13855"/>
                  </a:cubicBezTo>
                  <a:cubicBezTo>
                    <a:pt x="160665" y="14050"/>
                    <a:pt x="162942" y="14376"/>
                    <a:pt x="163983" y="14506"/>
                  </a:cubicBezTo>
                  <a:cubicBezTo>
                    <a:pt x="161251" y="17563"/>
                    <a:pt x="158454" y="20360"/>
                    <a:pt x="155592" y="2315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4"/>
            <p:cNvSpPr/>
            <p:nvPr/>
          </p:nvSpPr>
          <p:spPr>
            <a:xfrm>
              <a:off x="4307178" y="2086939"/>
              <a:ext cx="3209893" cy="1693824"/>
            </a:xfrm>
            <a:custGeom>
              <a:avLst/>
              <a:gdLst/>
              <a:ahLst/>
              <a:cxnLst/>
              <a:rect l="l" t="t" r="r" b="b"/>
              <a:pathLst>
                <a:path w="133412" h="70400" extrusionOk="0">
                  <a:moveTo>
                    <a:pt x="114926" y="0"/>
                  </a:moveTo>
                  <a:cubicBezTo>
                    <a:pt x="90479" y="0"/>
                    <a:pt x="61535" y="8996"/>
                    <a:pt x="61535" y="8996"/>
                  </a:cubicBezTo>
                  <a:cubicBezTo>
                    <a:pt x="61535" y="8996"/>
                    <a:pt x="63326" y="8886"/>
                    <a:pt x="65986" y="8886"/>
                  </a:cubicBezTo>
                  <a:cubicBezTo>
                    <a:pt x="72700" y="8886"/>
                    <a:pt x="84944" y="9586"/>
                    <a:pt x="87879" y="14525"/>
                  </a:cubicBezTo>
                  <a:cubicBezTo>
                    <a:pt x="89960" y="18167"/>
                    <a:pt x="80333" y="16476"/>
                    <a:pt x="64462" y="17322"/>
                  </a:cubicBezTo>
                  <a:cubicBezTo>
                    <a:pt x="49696" y="18102"/>
                    <a:pt x="28556" y="21485"/>
                    <a:pt x="28556" y="21485"/>
                  </a:cubicBezTo>
                  <a:cubicBezTo>
                    <a:pt x="28556" y="21485"/>
                    <a:pt x="45533" y="27144"/>
                    <a:pt x="49761" y="32022"/>
                  </a:cubicBezTo>
                  <a:cubicBezTo>
                    <a:pt x="52914" y="35712"/>
                    <a:pt x="41444" y="36541"/>
                    <a:pt x="30503" y="36541"/>
                  </a:cubicBezTo>
                  <a:cubicBezTo>
                    <a:pt x="21581" y="36541"/>
                    <a:pt x="13011" y="35990"/>
                    <a:pt x="13010" y="35990"/>
                  </a:cubicBezTo>
                  <a:lnTo>
                    <a:pt x="13010" y="35990"/>
                  </a:lnTo>
                  <a:cubicBezTo>
                    <a:pt x="29337" y="44381"/>
                    <a:pt x="1" y="60317"/>
                    <a:pt x="1" y="60317"/>
                  </a:cubicBezTo>
                  <a:cubicBezTo>
                    <a:pt x="6870" y="58987"/>
                    <a:pt x="12424" y="58439"/>
                    <a:pt x="16915" y="58439"/>
                  </a:cubicBezTo>
                  <a:cubicBezTo>
                    <a:pt x="37897" y="58439"/>
                    <a:pt x="35646" y="70400"/>
                    <a:pt x="35646" y="70400"/>
                  </a:cubicBezTo>
                  <a:cubicBezTo>
                    <a:pt x="35646" y="70400"/>
                    <a:pt x="61795" y="51991"/>
                    <a:pt x="68950" y="50430"/>
                  </a:cubicBezTo>
                  <a:cubicBezTo>
                    <a:pt x="69311" y="50351"/>
                    <a:pt x="69639" y="50313"/>
                    <a:pt x="69937" y="50313"/>
                  </a:cubicBezTo>
                  <a:cubicBezTo>
                    <a:pt x="75499" y="50313"/>
                    <a:pt x="70576" y="63440"/>
                    <a:pt x="70576" y="63440"/>
                  </a:cubicBezTo>
                  <a:cubicBezTo>
                    <a:pt x="70576" y="63440"/>
                    <a:pt x="89830" y="47438"/>
                    <a:pt x="99392" y="39828"/>
                  </a:cubicBezTo>
                  <a:cubicBezTo>
                    <a:pt x="101454" y="38176"/>
                    <a:pt x="103199" y="37529"/>
                    <a:pt x="104669" y="37529"/>
                  </a:cubicBezTo>
                  <a:cubicBezTo>
                    <a:pt x="109971" y="37529"/>
                    <a:pt x="111686" y="45942"/>
                    <a:pt x="111686" y="45942"/>
                  </a:cubicBezTo>
                  <a:cubicBezTo>
                    <a:pt x="131980" y="22655"/>
                    <a:pt x="133412" y="2426"/>
                    <a:pt x="133412" y="2426"/>
                  </a:cubicBezTo>
                  <a:cubicBezTo>
                    <a:pt x="128058" y="683"/>
                    <a:pt x="121663" y="0"/>
                    <a:pt x="114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4"/>
            <p:cNvSpPr/>
            <p:nvPr/>
          </p:nvSpPr>
          <p:spPr>
            <a:xfrm>
              <a:off x="4307178" y="2132772"/>
              <a:ext cx="3209893" cy="1646426"/>
            </a:xfrm>
            <a:custGeom>
              <a:avLst/>
              <a:gdLst/>
              <a:ahLst/>
              <a:cxnLst/>
              <a:rect l="l" t="t" r="r" b="b"/>
              <a:pathLst>
                <a:path w="133412" h="68430" extrusionOk="0">
                  <a:moveTo>
                    <a:pt x="131720" y="1"/>
                  </a:moveTo>
                  <a:cubicBezTo>
                    <a:pt x="107588" y="20425"/>
                    <a:pt x="77732" y="34085"/>
                    <a:pt x="47940" y="44232"/>
                  </a:cubicBezTo>
                  <a:cubicBezTo>
                    <a:pt x="33630" y="49176"/>
                    <a:pt x="18994" y="53079"/>
                    <a:pt x="4164" y="55941"/>
                  </a:cubicBezTo>
                  <a:cubicBezTo>
                    <a:pt x="1757" y="57437"/>
                    <a:pt x="1" y="58412"/>
                    <a:pt x="1" y="58412"/>
                  </a:cubicBezTo>
                  <a:cubicBezTo>
                    <a:pt x="6907" y="57061"/>
                    <a:pt x="12484" y="56506"/>
                    <a:pt x="16987" y="56506"/>
                  </a:cubicBezTo>
                  <a:cubicBezTo>
                    <a:pt x="37846" y="56506"/>
                    <a:pt x="35646" y="68430"/>
                    <a:pt x="35646" y="68430"/>
                  </a:cubicBezTo>
                  <a:cubicBezTo>
                    <a:pt x="35646" y="68430"/>
                    <a:pt x="61795" y="50021"/>
                    <a:pt x="68950" y="48525"/>
                  </a:cubicBezTo>
                  <a:cubicBezTo>
                    <a:pt x="69311" y="48446"/>
                    <a:pt x="69639" y="48408"/>
                    <a:pt x="69937" y="48408"/>
                  </a:cubicBezTo>
                  <a:cubicBezTo>
                    <a:pt x="75499" y="48408"/>
                    <a:pt x="70576" y="61535"/>
                    <a:pt x="70576" y="61535"/>
                  </a:cubicBezTo>
                  <a:cubicBezTo>
                    <a:pt x="70576" y="61535"/>
                    <a:pt x="89830" y="45533"/>
                    <a:pt x="99392" y="37923"/>
                  </a:cubicBezTo>
                  <a:cubicBezTo>
                    <a:pt x="101460" y="36252"/>
                    <a:pt x="103207" y="35598"/>
                    <a:pt x="104674" y="35598"/>
                  </a:cubicBezTo>
                  <a:cubicBezTo>
                    <a:pt x="109949" y="35598"/>
                    <a:pt x="111621" y="44037"/>
                    <a:pt x="111621" y="44037"/>
                  </a:cubicBezTo>
                  <a:cubicBezTo>
                    <a:pt x="131980" y="20685"/>
                    <a:pt x="133412" y="521"/>
                    <a:pt x="133412" y="521"/>
                  </a:cubicBezTo>
                  <a:cubicBezTo>
                    <a:pt x="132826" y="326"/>
                    <a:pt x="132306" y="196"/>
                    <a:pt x="13172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4"/>
            <p:cNvSpPr/>
            <p:nvPr/>
          </p:nvSpPr>
          <p:spPr>
            <a:xfrm>
              <a:off x="5850248" y="1067014"/>
              <a:ext cx="1934400" cy="1083037"/>
            </a:xfrm>
            <a:custGeom>
              <a:avLst/>
              <a:gdLst/>
              <a:ahLst/>
              <a:cxnLst/>
              <a:rect l="l" t="t" r="r" b="b"/>
              <a:pathLst>
                <a:path w="80399" h="45014" extrusionOk="0">
                  <a:moveTo>
                    <a:pt x="80398" y="13661"/>
                  </a:moveTo>
                  <a:cubicBezTo>
                    <a:pt x="80398" y="13661"/>
                    <a:pt x="71162" y="3904"/>
                    <a:pt x="52754" y="1"/>
                  </a:cubicBezTo>
                  <a:cubicBezTo>
                    <a:pt x="52754" y="1"/>
                    <a:pt x="57437" y="8067"/>
                    <a:pt x="50217" y="7936"/>
                  </a:cubicBezTo>
                  <a:cubicBezTo>
                    <a:pt x="42997" y="7741"/>
                    <a:pt x="28101" y="7156"/>
                    <a:pt x="28101" y="7156"/>
                  </a:cubicBezTo>
                  <a:cubicBezTo>
                    <a:pt x="28101" y="7156"/>
                    <a:pt x="36622" y="12425"/>
                    <a:pt x="32979" y="14506"/>
                  </a:cubicBezTo>
                  <a:cubicBezTo>
                    <a:pt x="29402" y="16523"/>
                    <a:pt x="10603" y="17368"/>
                    <a:pt x="10603" y="17368"/>
                  </a:cubicBezTo>
                  <a:cubicBezTo>
                    <a:pt x="10603" y="17368"/>
                    <a:pt x="19450" y="25044"/>
                    <a:pt x="1" y="36362"/>
                  </a:cubicBezTo>
                  <a:cubicBezTo>
                    <a:pt x="1" y="36362"/>
                    <a:pt x="19059" y="33044"/>
                    <a:pt x="15807" y="43712"/>
                  </a:cubicBezTo>
                  <a:cubicBezTo>
                    <a:pt x="15807" y="43712"/>
                    <a:pt x="32394" y="25694"/>
                    <a:pt x="32849" y="31353"/>
                  </a:cubicBezTo>
                  <a:cubicBezTo>
                    <a:pt x="33175" y="35451"/>
                    <a:pt x="28491" y="45013"/>
                    <a:pt x="28491" y="45013"/>
                  </a:cubicBezTo>
                  <a:cubicBezTo>
                    <a:pt x="28491" y="45013"/>
                    <a:pt x="38769" y="38508"/>
                    <a:pt x="45273" y="33044"/>
                  </a:cubicBezTo>
                  <a:cubicBezTo>
                    <a:pt x="52233" y="27255"/>
                    <a:pt x="55551" y="22637"/>
                    <a:pt x="56201" y="25304"/>
                  </a:cubicBezTo>
                  <a:cubicBezTo>
                    <a:pt x="57502" y="30443"/>
                    <a:pt x="47615" y="38443"/>
                    <a:pt x="47615" y="38443"/>
                  </a:cubicBezTo>
                  <a:cubicBezTo>
                    <a:pt x="47615" y="38443"/>
                    <a:pt x="73504" y="27450"/>
                    <a:pt x="80398" y="136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4"/>
            <p:cNvSpPr/>
            <p:nvPr/>
          </p:nvSpPr>
          <p:spPr>
            <a:xfrm>
              <a:off x="5973889" y="1367491"/>
              <a:ext cx="1810756" cy="780964"/>
            </a:xfrm>
            <a:custGeom>
              <a:avLst/>
              <a:gdLst/>
              <a:ahLst/>
              <a:cxnLst/>
              <a:rect l="l" t="t" r="r" b="b"/>
              <a:pathLst>
                <a:path w="75260" h="32459" extrusionOk="0">
                  <a:moveTo>
                    <a:pt x="73894" y="1"/>
                  </a:moveTo>
                  <a:cubicBezTo>
                    <a:pt x="72658" y="1"/>
                    <a:pt x="71357" y="1"/>
                    <a:pt x="70056" y="131"/>
                  </a:cubicBezTo>
                  <a:cubicBezTo>
                    <a:pt x="69796" y="131"/>
                    <a:pt x="66608" y="651"/>
                    <a:pt x="67714" y="391"/>
                  </a:cubicBezTo>
                  <a:cubicBezTo>
                    <a:pt x="67129" y="521"/>
                    <a:pt x="66543" y="586"/>
                    <a:pt x="65958" y="716"/>
                  </a:cubicBezTo>
                  <a:cubicBezTo>
                    <a:pt x="61600" y="1562"/>
                    <a:pt x="57307" y="2668"/>
                    <a:pt x="52948" y="3773"/>
                  </a:cubicBezTo>
                  <a:cubicBezTo>
                    <a:pt x="44362" y="5985"/>
                    <a:pt x="35711" y="7546"/>
                    <a:pt x="27320" y="10538"/>
                  </a:cubicBezTo>
                  <a:cubicBezTo>
                    <a:pt x="17888" y="14051"/>
                    <a:pt x="8717" y="18344"/>
                    <a:pt x="0" y="23352"/>
                  </a:cubicBezTo>
                  <a:cubicBezTo>
                    <a:pt x="5399" y="23222"/>
                    <a:pt x="12750" y="24198"/>
                    <a:pt x="10668" y="31158"/>
                  </a:cubicBezTo>
                  <a:cubicBezTo>
                    <a:pt x="10668" y="31158"/>
                    <a:pt x="27255" y="13140"/>
                    <a:pt x="27645" y="18799"/>
                  </a:cubicBezTo>
                  <a:cubicBezTo>
                    <a:pt x="27971" y="22897"/>
                    <a:pt x="23287" y="32459"/>
                    <a:pt x="23287" y="32459"/>
                  </a:cubicBezTo>
                  <a:cubicBezTo>
                    <a:pt x="23287" y="32459"/>
                    <a:pt x="33565" y="25954"/>
                    <a:pt x="40069" y="20490"/>
                  </a:cubicBezTo>
                  <a:cubicBezTo>
                    <a:pt x="47094" y="14701"/>
                    <a:pt x="50412" y="10148"/>
                    <a:pt x="51062" y="12750"/>
                  </a:cubicBezTo>
                  <a:cubicBezTo>
                    <a:pt x="52298" y="17889"/>
                    <a:pt x="42411" y="25889"/>
                    <a:pt x="42411" y="25889"/>
                  </a:cubicBezTo>
                  <a:cubicBezTo>
                    <a:pt x="42411" y="25889"/>
                    <a:pt x="68365" y="14961"/>
                    <a:pt x="75259" y="1172"/>
                  </a:cubicBezTo>
                  <a:cubicBezTo>
                    <a:pt x="75259" y="1172"/>
                    <a:pt x="74869" y="716"/>
                    <a:pt x="7402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4"/>
            <p:cNvSpPr/>
            <p:nvPr/>
          </p:nvSpPr>
          <p:spPr>
            <a:xfrm>
              <a:off x="6526316" y="1239159"/>
              <a:ext cx="665163" cy="227126"/>
            </a:xfrm>
            <a:custGeom>
              <a:avLst/>
              <a:gdLst/>
              <a:ahLst/>
              <a:cxnLst/>
              <a:rect l="l" t="t" r="r" b="b"/>
              <a:pathLst>
                <a:path w="27646" h="94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61" y="131"/>
                    <a:pt x="651" y="456"/>
                  </a:cubicBezTo>
                  <a:lnTo>
                    <a:pt x="3774" y="2082"/>
                  </a:lnTo>
                  <a:cubicBezTo>
                    <a:pt x="7481" y="3904"/>
                    <a:pt x="11384" y="5595"/>
                    <a:pt x="11384" y="5595"/>
                  </a:cubicBezTo>
                  <a:lnTo>
                    <a:pt x="13856" y="6441"/>
                  </a:lnTo>
                  <a:cubicBezTo>
                    <a:pt x="15287" y="7026"/>
                    <a:pt x="17368" y="7546"/>
                    <a:pt x="19320" y="8132"/>
                  </a:cubicBezTo>
                  <a:cubicBezTo>
                    <a:pt x="22660" y="8980"/>
                    <a:pt x="26043" y="9439"/>
                    <a:pt x="27216" y="9439"/>
                  </a:cubicBezTo>
                  <a:cubicBezTo>
                    <a:pt x="27482" y="9439"/>
                    <a:pt x="27634" y="9416"/>
                    <a:pt x="27646" y="9368"/>
                  </a:cubicBezTo>
                  <a:cubicBezTo>
                    <a:pt x="27646" y="9172"/>
                    <a:pt x="23613" y="8262"/>
                    <a:pt x="19710" y="6896"/>
                  </a:cubicBezTo>
                  <a:cubicBezTo>
                    <a:pt x="17759" y="6180"/>
                    <a:pt x="15807" y="5530"/>
                    <a:pt x="14441" y="4879"/>
                  </a:cubicBezTo>
                  <a:lnTo>
                    <a:pt x="12035" y="3904"/>
                  </a:lnTo>
                  <a:cubicBezTo>
                    <a:pt x="12035" y="3904"/>
                    <a:pt x="8132" y="2408"/>
                    <a:pt x="4294" y="847"/>
                  </a:cubicBezTo>
                  <a:lnTo>
                    <a:pt x="2473" y="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4"/>
            <p:cNvSpPr/>
            <p:nvPr/>
          </p:nvSpPr>
          <p:spPr>
            <a:xfrm>
              <a:off x="7131987" y="1087368"/>
              <a:ext cx="464815" cy="300124"/>
            </a:xfrm>
            <a:custGeom>
              <a:avLst/>
              <a:gdLst/>
              <a:ahLst/>
              <a:cxnLst/>
              <a:rect l="l" t="t" r="r" b="b"/>
              <a:pathLst>
                <a:path w="19319" h="12474" extrusionOk="0">
                  <a:moveTo>
                    <a:pt x="0" y="0"/>
                  </a:moveTo>
                  <a:lnTo>
                    <a:pt x="0" y="0"/>
                  </a:lnTo>
                  <a:cubicBezTo>
                    <a:pt x="195" y="521"/>
                    <a:pt x="390" y="1041"/>
                    <a:pt x="585" y="1562"/>
                  </a:cubicBezTo>
                  <a:cubicBezTo>
                    <a:pt x="1236" y="2082"/>
                    <a:pt x="1951" y="2602"/>
                    <a:pt x="2732" y="3123"/>
                  </a:cubicBezTo>
                  <a:cubicBezTo>
                    <a:pt x="4033" y="4033"/>
                    <a:pt x="5334" y="4879"/>
                    <a:pt x="6310" y="5594"/>
                  </a:cubicBezTo>
                  <a:lnTo>
                    <a:pt x="7415" y="6375"/>
                  </a:lnTo>
                  <a:lnTo>
                    <a:pt x="7871" y="6700"/>
                  </a:lnTo>
                  <a:lnTo>
                    <a:pt x="9497" y="7871"/>
                  </a:lnTo>
                  <a:cubicBezTo>
                    <a:pt x="10473" y="8521"/>
                    <a:pt x="11839" y="9367"/>
                    <a:pt x="13204" y="10213"/>
                  </a:cubicBezTo>
                  <a:cubicBezTo>
                    <a:pt x="14505" y="10928"/>
                    <a:pt x="15871" y="11579"/>
                    <a:pt x="17302" y="12034"/>
                  </a:cubicBezTo>
                  <a:cubicBezTo>
                    <a:pt x="18181" y="12327"/>
                    <a:pt x="18839" y="12473"/>
                    <a:pt x="19141" y="12473"/>
                  </a:cubicBezTo>
                  <a:cubicBezTo>
                    <a:pt x="19242" y="12473"/>
                    <a:pt x="19303" y="12457"/>
                    <a:pt x="19319" y="12424"/>
                  </a:cubicBezTo>
                  <a:cubicBezTo>
                    <a:pt x="19319" y="12359"/>
                    <a:pt x="18603" y="11969"/>
                    <a:pt x="17563" y="11384"/>
                  </a:cubicBezTo>
                  <a:cubicBezTo>
                    <a:pt x="16327" y="10733"/>
                    <a:pt x="15156" y="9953"/>
                    <a:pt x="13985" y="9107"/>
                  </a:cubicBezTo>
                  <a:cubicBezTo>
                    <a:pt x="12684" y="8196"/>
                    <a:pt x="11448" y="7221"/>
                    <a:pt x="10538" y="6505"/>
                  </a:cubicBezTo>
                  <a:lnTo>
                    <a:pt x="8976" y="5269"/>
                  </a:lnTo>
                  <a:lnTo>
                    <a:pt x="8521" y="4944"/>
                  </a:lnTo>
                  <a:lnTo>
                    <a:pt x="7285" y="4098"/>
                  </a:lnTo>
                  <a:cubicBezTo>
                    <a:pt x="6179" y="3513"/>
                    <a:pt x="4813" y="2732"/>
                    <a:pt x="3382" y="1952"/>
                  </a:cubicBezTo>
                  <a:cubicBezTo>
                    <a:pt x="2147" y="1301"/>
                    <a:pt x="976" y="65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4"/>
            <p:cNvSpPr/>
            <p:nvPr/>
          </p:nvSpPr>
          <p:spPr>
            <a:xfrm>
              <a:off x="6103786" y="1480186"/>
              <a:ext cx="550902" cy="103458"/>
            </a:xfrm>
            <a:custGeom>
              <a:avLst/>
              <a:gdLst/>
              <a:ahLst/>
              <a:cxnLst/>
              <a:rect l="l" t="t" r="r" b="b"/>
              <a:pathLst>
                <a:path w="22897" h="4300" extrusionOk="0">
                  <a:moveTo>
                    <a:pt x="2407" y="0"/>
                  </a:moveTo>
                  <a:cubicBezTo>
                    <a:pt x="976" y="65"/>
                    <a:pt x="0" y="130"/>
                    <a:pt x="0" y="130"/>
                  </a:cubicBezTo>
                  <a:cubicBezTo>
                    <a:pt x="65" y="195"/>
                    <a:pt x="196" y="260"/>
                    <a:pt x="261" y="390"/>
                  </a:cubicBezTo>
                  <a:lnTo>
                    <a:pt x="1822" y="1106"/>
                  </a:lnTo>
                  <a:cubicBezTo>
                    <a:pt x="3318" y="1886"/>
                    <a:pt x="4879" y="2537"/>
                    <a:pt x="6440" y="3057"/>
                  </a:cubicBezTo>
                  <a:cubicBezTo>
                    <a:pt x="6960" y="3252"/>
                    <a:pt x="7481" y="3448"/>
                    <a:pt x="8066" y="3578"/>
                  </a:cubicBezTo>
                  <a:lnTo>
                    <a:pt x="8717" y="3773"/>
                  </a:lnTo>
                  <a:lnTo>
                    <a:pt x="8847" y="3773"/>
                  </a:lnTo>
                  <a:cubicBezTo>
                    <a:pt x="8977" y="3773"/>
                    <a:pt x="9172" y="3773"/>
                    <a:pt x="9302" y="3838"/>
                  </a:cubicBezTo>
                  <a:lnTo>
                    <a:pt x="10993" y="3968"/>
                  </a:lnTo>
                  <a:cubicBezTo>
                    <a:pt x="12359" y="3968"/>
                    <a:pt x="14115" y="4033"/>
                    <a:pt x="15872" y="4033"/>
                  </a:cubicBezTo>
                  <a:cubicBezTo>
                    <a:pt x="17628" y="4033"/>
                    <a:pt x="19384" y="4033"/>
                    <a:pt x="20685" y="4163"/>
                  </a:cubicBezTo>
                  <a:cubicBezTo>
                    <a:pt x="21489" y="4243"/>
                    <a:pt x="22144" y="4299"/>
                    <a:pt x="22527" y="4299"/>
                  </a:cubicBezTo>
                  <a:cubicBezTo>
                    <a:pt x="22764" y="4299"/>
                    <a:pt x="22897" y="4278"/>
                    <a:pt x="22897" y="4228"/>
                  </a:cubicBezTo>
                  <a:cubicBezTo>
                    <a:pt x="22311" y="3773"/>
                    <a:pt x="21596" y="3513"/>
                    <a:pt x="20815" y="3382"/>
                  </a:cubicBezTo>
                  <a:cubicBezTo>
                    <a:pt x="19189" y="3057"/>
                    <a:pt x="17563" y="2797"/>
                    <a:pt x="15937" y="2667"/>
                  </a:cubicBezTo>
                  <a:cubicBezTo>
                    <a:pt x="14181" y="2537"/>
                    <a:pt x="12424" y="2342"/>
                    <a:pt x="11123" y="2212"/>
                  </a:cubicBezTo>
                  <a:lnTo>
                    <a:pt x="9562" y="2017"/>
                  </a:lnTo>
                  <a:cubicBezTo>
                    <a:pt x="9432" y="2017"/>
                    <a:pt x="9302" y="1951"/>
                    <a:pt x="9172" y="1951"/>
                  </a:cubicBezTo>
                  <a:lnTo>
                    <a:pt x="8977" y="1951"/>
                  </a:lnTo>
                  <a:lnTo>
                    <a:pt x="8456" y="1821"/>
                  </a:lnTo>
                  <a:cubicBezTo>
                    <a:pt x="8066" y="1756"/>
                    <a:pt x="7546" y="1626"/>
                    <a:pt x="6960" y="1431"/>
                  </a:cubicBezTo>
                  <a:cubicBezTo>
                    <a:pt x="5724" y="1106"/>
                    <a:pt x="4098" y="585"/>
                    <a:pt x="240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4"/>
            <p:cNvSpPr/>
            <p:nvPr/>
          </p:nvSpPr>
          <p:spPr>
            <a:xfrm>
              <a:off x="6535724" y="1519306"/>
              <a:ext cx="447612" cy="629145"/>
            </a:xfrm>
            <a:custGeom>
              <a:avLst/>
              <a:gdLst/>
              <a:ahLst/>
              <a:cxnLst/>
              <a:rect l="l" t="t" r="r" b="b"/>
              <a:pathLst>
                <a:path w="18604" h="26149" extrusionOk="0">
                  <a:moveTo>
                    <a:pt x="18604" y="0"/>
                  </a:moveTo>
                  <a:cubicBezTo>
                    <a:pt x="18539" y="0"/>
                    <a:pt x="18278" y="195"/>
                    <a:pt x="18018" y="651"/>
                  </a:cubicBezTo>
                  <a:cubicBezTo>
                    <a:pt x="17758" y="1041"/>
                    <a:pt x="17433" y="1756"/>
                    <a:pt x="16912" y="2472"/>
                  </a:cubicBezTo>
                  <a:cubicBezTo>
                    <a:pt x="16002" y="3968"/>
                    <a:pt x="14701" y="5919"/>
                    <a:pt x="13270" y="7806"/>
                  </a:cubicBezTo>
                  <a:lnTo>
                    <a:pt x="9432" y="13010"/>
                  </a:lnTo>
                  <a:lnTo>
                    <a:pt x="7676" y="15351"/>
                  </a:lnTo>
                  <a:lnTo>
                    <a:pt x="6050" y="17823"/>
                  </a:lnTo>
                  <a:cubicBezTo>
                    <a:pt x="5074" y="19254"/>
                    <a:pt x="3708" y="21205"/>
                    <a:pt x="2277" y="23027"/>
                  </a:cubicBezTo>
                  <a:cubicBezTo>
                    <a:pt x="1626" y="23742"/>
                    <a:pt x="1041" y="24458"/>
                    <a:pt x="456" y="25108"/>
                  </a:cubicBezTo>
                  <a:lnTo>
                    <a:pt x="0" y="26149"/>
                  </a:lnTo>
                  <a:cubicBezTo>
                    <a:pt x="0" y="26149"/>
                    <a:pt x="1106" y="25368"/>
                    <a:pt x="2862" y="24263"/>
                  </a:cubicBezTo>
                  <a:lnTo>
                    <a:pt x="3253" y="23872"/>
                  </a:lnTo>
                  <a:cubicBezTo>
                    <a:pt x="4879" y="22116"/>
                    <a:pt x="6310" y="20230"/>
                    <a:pt x="7416" y="18799"/>
                  </a:cubicBezTo>
                  <a:lnTo>
                    <a:pt x="9172" y="16392"/>
                  </a:lnTo>
                  <a:lnTo>
                    <a:pt x="14376" y="8521"/>
                  </a:lnTo>
                  <a:cubicBezTo>
                    <a:pt x="15546" y="6700"/>
                    <a:pt x="16652" y="4749"/>
                    <a:pt x="17563" y="2797"/>
                  </a:cubicBezTo>
                  <a:cubicBezTo>
                    <a:pt x="17888" y="2147"/>
                    <a:pt x="18148" y="1496"/>
                    <a:pt x="18408" y="781"/>
                  </a:cubicBezTo>
                  <a:cubicBezTo>
                    <a:pt x="18539" y="325"/>
                    <a:pt x="18604" y="0"/>
                    <a:pt x="1860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4"/>
            <p:cNvSpPr/>
            <p:nvPr/>
          </p:nvSpPr>
          <p:spPr>
            <a:xfrm>
              <a:off x="6233682" y="1639699"/>
              <a:ext cx="280155" cy="468063"/>
            </a:xfrm>
            <a:custGeom>
              <a:avLst/>
              <a:gdLst/>
              <a:ahLst/>
              <a:cxnLst/>
              <a:rect l="l" t="t" r="r" b="b"/>
              <a:pathLst>
                <a:path w="11644" h="19454" extrusionOk="0">
                  <a:moveTo>
                    <a:pt x="11624" y="0"/>
                  </a:moveTo>
                  <a:cubicBezTo>
                    <a:pt x="11471" y="0"/>
                    <a:pt x="11022" y="638"/>
                    <a:pt x="10278" y="1631"/>
                  </a:cubicBezTo>
                  <a:cubicBezTo>
                    <a:pt x="9497" y="2607"/>
                    <a:pt x="8391" y="3843"/>
                    <a:pt x="7285" y="5078"/>
                  </a:cubicBezTo>
                  <a:cubicBezTo>
                    <a:pt x="6180" y="6314"/>
                    <a:pt x="5074" y="7615"/>
                    <a:pt x="4293" y="8591"/>
                  </a:cubicBezTo>
                  <a:cubicBezTo>
                    <a:pt x="3903" y="9111"/>
                    <a:pt x="3643" y="9567"/>
                    <a:pt x="3383" y="9892"/>
                  </a:cubicBezTo>
                  <a:lnTo>
                    <a:pt x="3057" y="10347"/>
                  </a:lnTo>
                  <a:lnTo>
                    <a:pt x="2797" y="10868"/>
                  </a:lnTo>
                  <a:lnTo>
                    <a:pt x="2082" y="12234"/>
                  </a:lnTo>
                  <a:cubicBezTo>
                    <a:pt x="1431" y="13404"/>
                    <a:pt x="846" y="14966"/>
                    <a:pt x="195" y="16527"/>
                  </a:cubicBezTo>
                  <a:lnTo>
                    <a:pt x="195" y="16592"/>
                  </a:lnTo>
                  <a:cubicBezTo>
                    <a:pt x="325" y="17567"/>
                    <a:pt x="325" y="18543"/>
                    <a:pt x="0" y="19454"/>
                  </a:cubicBezTo>
                  <a:cubicBezTo>
                    <a:pt x="456" y="18738"/>
                    <a:pt x="911" y="17893"/>
                    <a:pt x="1366" y="17047"/>
                  </a:cubicBezTo>
                  <a:cubicBezTo>
                    <a:pt x="2147" y="15551"/>
                    <a:pt x="2927" y="14055"/>
                    <a:pt x="3578" y="13079"/>
                  </a:cubicBezTo>
                  <a:lnTo>
                    <a:pt x="4358" y="11778"/>
                  </a:lnTo>
                  <a:lnTo>
                    <a:pt x="4554" y="11258"/>
                  </a:lnTo>
                  <a:cubicBezTo>
                    <a:pt x="4554" y="11258"/>
                    <a:pt x="4684" y="11128"/>
                    <a:pt x="4879" y="10803"/>
                  </a:cubicBezTo>
                  <a:cubicBezTo>
                    <a:pt x="5009" y="10542"/>
                    <a:pt x="5269" y="10087"/>
                    <a:pt x="5659" y="9567"/>
                  </a:cubicBezTo>
                  <a:cubicBezTo>
                    <a:pt x="6310" y="8526"/>
                    <a:pt x="7285" y="7225"/>
                    <a:pt x="8326" y="5859"/>
                  </a:cubicBezTo>
                  <a:cubicBezTo>
                    <a:pt x="9237" y="4623"/>
                    <a:pt x="10082" y="3322"/>
                    <a:pt x="10863" y="1956"/>
                  </a:cubicBezTo>
                  <a:cubicBezTo>
                    <a:pt x="11253" y="1371"/>
                    <a:pt x="11513" y="720"/>
                    <a:pt x="11644" y="5"/>
                  </a:cubicBezTo>
                  <a:cubicBezTo>
                    <a:pt x="11638" y="2"/>
                    <a:pt x="11631" y="0"/>
                    <a:pt x="1162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4"/>
            <p:cNvSpPr/>
            <p:nvPr/>
          </p:nvSpPr>
          <p:spPr>
            <a:xfrm>
              <a:off x="6994247" y="1430070"/>
              <a:ext cx="539955" cy="558769"/>
            </a:xfrm>
            <a:custGeom>
              <a:avLst/>
              <a:gdLst/>
              <a:ahLst/>
              <a:cxnLst/>
              <a:rect l="l" t="t" r="r" b="b"/>
              <a:pathLst>
                <a:path w="22442" h="23224" extrusionOk="0">
                  <a:moveTo>
                    <a:pt x="22241" y="1"/>
                  </a:moveTo>
                  <a:cubicBezTo>
                    <a:pt x="22010" y="1"/>
                    <a:pt x="19554" y="3737"/>
                    <a:pt x="16588" y="7027"/>
                  </a:cubicBezTo>
                  <a:lnTo>
                    <a:pt x="14311" y="9368"/>
                  </a:lnTo>
                  <a:cubicBezTo>
                    <a:pt x="13921" y="9759"/>
                    <a:pt x="13596" y="10149"/>
                    <a:pt x="13205" y="10474"/>
                  </a:cubicBezTo>
                  <a:lnTo>
                    <a:pt x="12230" y="11385"/>
                  </a:lnTo>
                  <a:lnTo>
                    <a:pt x="10148" y="13271"/>
                  </a:lnTo>
                  <a:cubicBezTo>
                    <a:pt x="10148" y="13271"/>
                    <a:pt x="8392" y="14962"/>
                    <a:pt x="6115" y="16979"/>
                  </a:cubicBezTo>
                  <a:cubicBezTo>
                    <a:pt x="4294" y="19320"/>
                    <a:pt x="2278" y="21402"/>
                    <a:pt x="1" y="23223"/>
                  </a:cubicBezTo>
                  <a:cubicBezTo>
                    <a:pt x="1" y="23223"/>
                    <a:pt x="391" y="23093"/>
                    <a:pt x="1042" y="22768"/>
                  </a:cubicBezTo>
                  <a:cubicBezTo>
                    <a:pt x="2082" y="22052"/>
                    <a:pt x="3188" y="21142"/>
                    <a:pt x="4294" y="20361"/>
                  </a:cubicBezTo>
                  <a:cubicBezTo>
                    <a:pt x="7937" y="17629"/>
                    <a:pt x="11384" y="14572"/>
                    <a:pt x="11384" y="14572"/>
                  </a:cubicBezTo>
                  <a:lnTo>
                    <a:pt x="13401" y="12556"/>
                  </a:lnTo>
                  <a:lnTo>
                    <a:pt x="14376" y="11580"/>
                  </a:lnTo>
                  <a:cubicBezTo>
                    <a:pt x="14701" y="11255"/>
                    <a:pt x="15027" y="10864"/>
                    <a:pt x="15417" y="10409"/>
                  </a:cubicBezTo>
                  <a:cubicBezTo>
                    <a:pt x="16067" y="9628"/>
                    <a:pt x="16848" y="8718"/>
                    <a:pt x="17564" y="7872"/>
                  </a:cubicBezTo>
                  <a:cubicBezTo>
                    <a:pt x="20426" y="4230"/>
                    <a:pt x="22442" y="132"/>
                    <a:pt x="22247" y="2"/>
                  </a:cubicBezTo>
                  <a:cubicBezTo>
                    <a:pt x="22245" y="1"/>
                    <a:pt x="22243" y="1"/>
                    <a:pt x="2224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4"/>
            <p:cNvSpPr/>
            <p:nvPr/>
          </p:nvSpPr>
          <p:spPr>
            <a:xfrm>
              <a:off x="6515369" y="1426028"/>
              <a:ext cx="303637" cy="103266"/>
            </a:xfrm>
            <a:custGeom>
              <a:avLst/>
              <a:gdLst/>
              <a:ahLst/>
              <a:cxnLst/>
              <a:rect l="l" t="t" r="r" b="b"/>
              <a:pathLst>
                <a:path w="12620" h="4292" extrusionOk="0">
                  <a:moveTo>
                    <a:pt x="11663" y="1"/>
                  </a:moveTo>
                  <a:cubicBezTo>
                    <a:pt x="11184" y="1"/>
                    <a:pt x="10546" y="166"/>
                    <a:pt x="9888" y="495"/>
                  </a:cubicBezTo>
                  <a:cubicBezTo>
                    <a:pt x="8717" y="1015"/>
                    <a:pt x="7936" y="1861"/>
                    <a:pt x="8131" y="2381"/>
                  </a:cubicBezTo>
                  <a:cubicBezTo>
                    <a:pt x="8245" y="2580"/>
                    <a:pt x="8521" y="2680"/>
                    <a:pt x="8899" y="2680"/>
                  </a:cubicBezTo>
                  <a:cubicBezTo>
                    <a:pt x="9384" y="2680"/>
                    <a:pt x="10038" y="2515"/>
                    <a:pt x="10733" y="2186"/>
                  </a:cubicBezTo>
                  <a:cubicBezTo>
                    <a:pt x="11904" y="1666"/>
                    <a:pt x="12620" y="820"/>
                    <a:pt x="12425" y="300"/>
                  </a:cubicBezTo>
                  <a:cubicBezTo>
                    <a:pt x="12311" y="100"/>
                    <a:pt x="12035" y="1"/>
                    <a:pt x="11663" y="1"/>
                  </a:cubicBezTo>
                  <a:close/>
                  <a:moveTo>
                    <a:pt x="4111" y="1649"/>
                  </a:moveTo>
                  <a:cubicBezTo>
                    <a:pt x="3775" y="1649"/>
                    <a:pt x="3419" y="1675"/>
                    <a:pt x="3058" y="1731"/>
                  </a:cubicBezTo>
                  <a:cubicBezTo>
                    <a:pt x="1302" y="1926"/>
                    <a:pt x="1" y="2706"/>
                    <a:pt x="66" y="3422"/>
                  </a:cubicBezTo>
                  <a:cubicBezTo>
                    <a:pt x="166" y="3972"/>
                    <a:pt x="1035" y="4291"/>
                    <a:pt x="2229" y="4291"/>
                  </a:cubicBezTo>
                  <a:cubicBezTo>
                    <a:pt x="2589" y="4291"/>
                    <a:pt x="2977" y="4263"/>
                    <a:pt x="3383" y="4202"/>
                  </a:cubicBezTo>
                  <a:cubicBezTo>
                    <a:pt x="5139" y="4007"/>
                    <a:pt x="6440" y="3162"/>
                    <a:pt x="6375" y="2511"/>
                  </a:cubicBezTo>
                  <a:cubicBezTo>
                    <a:pt x="6324" y="2000"/>
                    <a:pt x="5348" y="1649"/>
                    <a:pt x="4111" y="1649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4"/>
            <p:cNvSpPr/>
            <p:nvPr/>
          </p:nvSpPr>
          <p:spPr>
            <a:xfrm>
              <a:off x="6876885" y="2099907"/>
              <a:ext cx="1360016" cy="1959422"/>
            </a:xfrm>
            <a:custGeom>
              <a:avLst/>
              <a:gdLst/>
              <a:ahLst/>
              <a:cxnLst/>
              <a:rect l="l" t="t" r="r" b="b"/>
              <a:pathLst>
                <a:path w="56526" h="81439" extrusionOk="0">
                  <a:moveTo>
                    <a:pt x="49696" y="1"/>
                  </a:moveTo>
                  <a:cubicBezTo>
                    <a:pt x="49696" y="1"/>
                    <a:pt x="56526" y="11644"/>
                    <a:pt x="54770" y="32003"/>
                  </a:cubicBezTo>
                  <a:cubicBezTo>
                    <a:pt x="54770" y="32003"/>
                    <a:pt x="48200" y="25499"/>
                    <a:pt x="46119" y="33239"/>
                  </a:cubicBezTo>
                  <a:cubicBezTo>
                    <a:pt x="44102" y="40915"/>
                    <a:pt x="40134" y="56916"/>
                    <a:pt x="40134" y="56916"/>
                  </a:cubicBezTo>
                  <a:cubicBezTo>
                    <a:pt x="40134" y="56916"/>
                    <a:pt x="37467" y="46899"/>
                    <a:pt x="34345" y="50412"/>
                  </a:cubicBezTo>
                  <a:cubicBezTo>
                    <a:pt x="31288" y="53924"/>
                    <a:pt x="24588" y="73698"/>
                    <a:pt x="24588" y="73698"/>
                  </a:cubicBezTo>
                  <a:cubicBezTo>
                    <a:pt x="24588" y="73698"/>
                    <a:pt x="19710" y="62836"/>
                    <a:pt x="2407" y="81439"/>
                  </a:cubicBezTo>
                  <a:cubicBezTo>
                    <a:pt x="2407" y="81439"/>
                    <a:pt x="11579" y="61795"/>
                    <a:pt x="0" y="63291"/>
                  </a:cubicBezTo>
                  <a:cubicBezTo>
                    <a:pt x="0" y="63291"/>
                    <a:pt x="22962" y="48916"/>
                    <a:pt x="17498" y="47419"/>
                  </a:cubicBezTo>
                  <a:cubicBezTo>
                    <a:pt x="13465" y="46314"/>
                    <a:pt x="2537" y="49566"/>
                    <a:pt x="2537" y="49566"/>
                  </a:cubicBezTo>
                  <a:cubicBezTo>
                    <a:pt x="2537" y="49566"/>
                    <a:pt x="12229" y="39874"/>
                    <a:pt x="19579" y="33890"/>
                  </a:cubicBezTo>
                  <a:cubicBezTo>
                    <a:pt x="27515" y="27515"/>
                    <a:pt x="33109" y="24848"/>
                    <a:pt x="30637" y="23677"/>
                  </a:cubicBezTo>
                  <a:cubicBezTo>
                    <a:pt x="25954" y="21401"/>
                    <a:pt x="14961" y="30442"/>
                    <a:pt x="14961" y="30442"/>
                  </a:cubicBezTo>
                  <a:cubicBezTo>
                    <a:pt x="14961" y="30442"/>
                    <a:pt x="33825" y="4814"/>
                    <a:pt x="49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4"/>
            <p:cNvSpPr/>
            <p:nvPr/>
          </p:nvSpPr>
          <p:spPr>
            <a:xfrm>
              <a:off x="6934796" y="2128080"/>
              <a:ext cx="1295848" cy="1931248"/>
            </a:xfrm>
            <a:custGeom>
              <a:avLst/>
              <a:gdLst/>
              <a:ahLst/>
              <a:cxnLst/>
              <a:rect l="l" t="t" r="r" b="b"/>
              <a:pathLst>
                <a:path w="53859" h="80268" extrusionOk="0">
                  <a:moveTo>
                    <a:pt x="25043" y="44883"/>
                  </a:moveTo>
                  <a:cubicBezTo>
                    <a:pt x="18669" y="56331"/>
                    <a:pt x="11123" y="66803"/>
                    <a:pt x="1821" y="75780"/>
                  </a:cubicBezTo>
                  <a:cubicBezTo>
                    <a:pt x="911" y="78381"/>
                    <a:pt x="0" y="80268"/>
                    <a:pt x="0" y="80268"/>
                  </a:cubicBezTo>
                  <a:cubicBezTo>
                    <a:pt x="17303" y="61665"/>
                    <a:pt x="22246" y="72527"/>
                    <a:pt x="22246" y="72527"/>
                  </a:cubicBezTo>
                  <a:cubicBezTo>
                    <a:pt x="22246" y="72527"/>
                    <a:pt x="28816" y="52688"/>
                    <a:pt x="32003" y="49241"/>
                  </a:cubicBezTo>
                  <a:cubicBezTo>
                    <a:pt x="35125" y="45728"/>
                    <a:pt x="37727" y="55745"/>
                    <a:pt x="37727" y="55745"/>
                  </a:cubicBezTo>
                  <a:cubicBezTo>
                    <a:pt x="37727" y="55745"/>
                    <a:pt x="41695" y="39744"/>
                    <a:pt x="43777" y="32068"/>
                  </a:cubicBezTo>
                  <a:cubicBezTo>
                    <a:pt x="45793" y="24328"/>
                    <a:pt x="52363" y="30832"/>
                    <a:pt x="52363" y="30832"/>
                  </a:cubicBezTo>
                  <a:cubicBezTo>
                    <a:pt x="53859" y="14181"/>
                    <a:pt x="49501" y="3318"/>
                    <a:pt x="47874" y="0"/>
                  </a:cubicBezTo>
                  <a:cubicBezTo>
                    <a:pt x="39418" y="14506"/>
                    <a:pt x="33174" y="30182"/>
                    <a:pt x="25043" y="44883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4"/>
            <p:cNvSpPr/>
            <p:nvPr/>
          </p:nvSpPr>
          <p:spPr>
            <a:xfrm>
              <a:off x="7238401" y="2389028"/>
              <a:ext cx="683930" cy="443330"/>
            </a:xfrm>
            <a:custGeom>
              <a:avLst/>
              <a:gdLst/>
              <a:ahLst/>
              <a:cxnLst/>
              <a:rect l="l" t="t" r="r" b="b"/>
              <a:pathLst>
                <a:path w="28426" h="18426" extrusionOk="0">
                  <a:moveTo>
                    <a:pt x="28338" y="1"/>
                  </a:moveTo>
                  <a:cubicBezTo>
                    <a:pt x="28266" y="1"/>
                    <a:pt x="28022" y="127"/>
                    <a:pt x="27645" y="342"/>
                  </a:cubicBezTo>
                  <a:cubicBezTo>
                    <a:pt x="27190" y="603"/>
                    <a:pt x="26539" y="1058"/>
                    <a:pt x="25759" y="1448"/>
                  </a:cubicBezTo>
                  <a:cubicBezTo>
                    <a:pt x="24198" y="2294"/>
                    <a:pt x="22051" y="3335"/>
                    <a:pt x="19839" y="4245"/>
                  </a:cubicBezTo>
                  <a:cubicBezTo>
                    <a:pt x="17693" y="5221"/>
                    <a:pt x="15416" y="6197"/>
                    <a:pt x="13790" y="7042"/>
                  </a:cubicBezTo>
                  <a:cubicBezTo>
                    <a:pt x="13010" y="7367"/>
                    <a:pt x="12294" y="7823"/>
                    <a:pt x="11839" y="8083"/>
                  </a:cubicBezTo>
                  <a:lnTo>
                    <a:pt x="11058" y="8473"/>
                  </a:lnTo>
                  <a:cubicBezTo>
                    <a:pt x="11058" y="8473"/>
                    <a:pt x="10798" y="8603"/>
                    <a:pt x="10408" y="8929"/>
                  </a:cubicBezTo>
                  <a:lnTo>
                    <a:pt x="8586" y="10229"/>
                  </a:lnTo>
                  <a:cubicBezTo>
                    <a:pt x="7090" y="11270"/>
                    <a:pt x="5139" y="12636"/>
                    <a:pt x="3253" y="14262"/>
                  </a:cubicBezTo>
                  <a:cubicBezTo>
                    <a:pt x="1171" y="16799"/>
                    <a:pt x="0" y="18425"/>
                    <a:pt x="0" y="18425"/>
                  </a:cubicBezTo>
                  <a:cubicBezTo>
                    <a:pt x="0" y="18425"/>
                    <a:pt x="456" y="18035"/>
                    <a:pt x="1236" y="17450"/>
                  </a:cubicBezTo>
                  <a:cubicBezTo>
                    <a:pt x="2082" y="16734"/>
                    <a:pt x="3057" y="15954"/>
                    <a:pt x="4098" y="15238"/>
                  </a:cubicBezTo>
                  <a:cubicBezTo>
                    <a:pt x="5984" y="13807"/>
                    <a:pt x="8066" y="12506"/>
                    <a:pt x="9562" y="11595"/>
                  </a:cubicBezTo>
                  <a:lnTo>
                    <a:pt x="11383" y="10425"/>
                  </a:lnTo>
                  <a:cubicBezTo>
                    <a:pt x="11839" y="10099"/>
                    <a:pt x="12099" y="9969"/>
                    <a:pt x="12099" y="9969"/>
                  </a:cubicBezTo>
                  <a:lnTo>
                    <a:pt x="12749" y="9579"/>
                  </a:lnTo>
                  <a:cubicBezTo>
                    <a:pt x="13205" y="9254"/>
                    <a:pt x="13790" y="8863"/>
                    <a:pt x="14636" y="8473"/>
                  </a:cubicBezTo>
                  <a:cubicBezTo>
                    <a:pt x="16132" y="7563"/>
                    <a:pt x="18278" y="6522"/>
                    <a:pt x="20425" y="5416"/>
                  </a:cubicBezTo>
                  <a:cubicBezTo>
                    <a:pt x="22441" y="4375"/>
                    <a:pt x="24328" y="3269"/>
                    <a:pt x="26149" y="2034"/>
                  </a:cubicBezTo>
                  <a:cubicBezTo>
                    <a:pt x="26734" y="1578"/>
                    <a:pt x="27320" y="1123"/>
                    <a:pt x="27840" y="668"/>
                  </a:cubicBezTo>
                  <a:cubicBezTo>
                    <a:pt x="28230" y="277"/>
                    <a:pt x="28426" y="17"/>
                    <a:pt x="28361" y="17"/>
                  </a:cubicBezTo>
                  <a:cubicBezTo>
                    <a:pt x="28361" y="6"/>
                    <a:pt x="28353" y="1"/>
                    <a:pt x="2833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4"/>
            <p:cNvSpPr/>
            <p:nvPr/>
          </p:nvSpPr>
          <p:spPr>
            <a:xfrm>
              <a:off x="7986455" y="2278187"/>
              <a:ext cx="203475" cy="500977"/>
            </a:xfrm>
            <a:custGeom>
              <a:avLst/>
              <a:gdLst/>
              <a:ahLst/>
              <a:cxnLst/>
              <a:rect l="l" t="t" r="r" b="b"/>
              <a:pathLst>
                <a:path w="8457" h="20822" extrusionOk="0">
                  <a:moveTo>
                    <a:pt x="214" y="1"/>
                  </a:moveTo>
                  <a:cubicBezTo>
                    <a:pt x="207" y="1"/>
                    <a:pt x="201" y="2"/>
                    <a:pt x="196" y="6"/>
                  </a:cubicBezTo>
                  <a:cubicBezTo>
                    <a:pt x="1" y="136"/>
                    <a:pt x="1106" y="2738"/>
                    <a:pt x="2277" y="5210"/>
                  </a:cubicBezTo>
                  <a:cubicBezTo>
                    <a:pt x="3188" y="7876"/>
                    <a:pt x="4163" y="10413"/>
                    <a:pt x="4163" y="10413"/>
                  </a:cubicBezTo>
                  <a:cubicBezTo>
                    <a:pt x="4163" y="10413"/>
                    <a:pt x="5204" y="13015"/>
                    <a:pt x="6180" y="15617"/>
                  </a:cubicBezTo>
                  <a:cubicBezTo>
                    <a:pt x="7080" y="18188"/>
                    <a:pt x="7979" y="20822"/>
                    <a:pt x="8252" y="20822"/>
                  </a:cubicBezTo>
                  <a:cubicBezTo>
                    <a:pt x="8255" y="20822"/>
                    <a:pt x="8258" y="20822"/>
                    <a:pt x="8261" y="20821"/>
                  </a:cubicBezTo>
                  <a:cubicBezTo>
                    <a:pt x="8457" y="20756"/>
                    <a:pt x="8001" y="18024"/>
                    <a:pt x="7416" y="15227"/>
                  </a:cubicBezTo>
                  <a:cubicBezTo>
                    <a:pt x="6700" y="12495"/>
                    <a:pt x="5855" y="9828"/>
                    <a:pt x="5855" y="9828"/>
                  </a:cubicBezTo>
                  <a:cubicBezTo>
                    <a:pt x="5855" y="9828"/>
                    <a:pt x="4684" y="7226"/>
                    <a:pt x="3383" y="4689"/>
                  </a:cubicBezTo>
                  <a:cubicBezTo>
                    <a:pt x="1990" y="2283"/>
                    <a:pt x="474" y="1"/>
                    <a:pt x="21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4"/>
            <p:cNvSpPr/>
            <p:nvPr/>
          </p:nvSpPr>
          <p:spPr>
            <a:xfrm>
              <a:off x="7459049" y="3254853"/>
              <a:ext cx="97058" cy="618222"/>
            </a:xfrm>
            <a:custGeom>
              <a:avLst/>
              <a:gdLst/>
              <a:ahLst/>
              <a:cxnLst/>
              <a:rect l="l" t="t" r="r" b="b"/>
              <a:pathLst>
                <a:path w="4034" h="25695" extrusionOk="0">
                  <a:moveTo>
                    <a:pt x="3832" y="0"/>
                  </a:moveTo>
                  <a:cubicBezTo>
                    <a:pt x="3560" y="0"/>
                    <a:pt x="2529" y="3676"/>
                    <a:pt x="1562" y="7351"/>
                  </a:cubicBezTo>
                  <a:cubicBezTo>
                    <a:pt x="1237" y="9303"/>
                    <a:pt x="911" y="11189"/>
                    <a:pt x="651" y="12620"/>
                  </a:cubicBezTo>
                  <a:cubicBezTo>
                    <a:pt x="521" y="13335"/>
                    <a:pt x="456" y="13921"/>
                    <a:pt x="326" y="14311"/>
                  </a:cubicBezTo>
                  <a:cubicBezTo>
                    <a:pt x="261" y="14766"/>
                    <a:pt x="261" y="14962"/>
                    <a:pt x="261" y="14962"/>
                  </a:cubicBezTo>
                  <a:cubicBezTo>
                    <a:pt x="261" y="14962"/>
                    <a:pt x="131" y="18799"/>
                    <a:pt x="1" y="22637"/>
                  </a:cubicBezTo>
                  <a:cubicBezTo>
                    <a:pt x="66" y="23483"/>
                    <a:pt x="131" y="24328"/>
                    <a:pt x="131" y="25109"/>
                  </a:cubicBezTo>
                  <a:cubicBezTo>
                    <a:pt x="261" y="25304"/>
                    <a:pt x="391" y="25499"/>
                    <a:pt x="456" y="25694"/>
                  </a:cubicBezTo>
                  <a:cubicBezTo>
                    <a:pt x="456" y="25694"/>
                    <a:pt x="781" y="24784"/>
                    <a:pt x="1302" y="23353"/>
                  </a:cubicBezTo>
                  <a:lnTo>
                    <a:pt x="1237" y="22702"/>
                  </a:lnTo>
                  <a:cubicBezTo>
                    <a:pt x="1692" y="18929"/>
                    <a:pt x="2017" y="15157"/>
                    <a:pt x="2017" y="15157"/>
                  </a:cubicBezTo>
                  <a:cubicBezTo>
                    <a:pt x="2017" y="15157"/>
                    <a:pt x="2408" y="11384"/>
                    <a:pt x="2863" y="7611"/>
                  </a:cubicBezTo>
                  <a:cubicBezTo>
                    <a:pt x="3448" y="3839"/>
                    <a:pt x="4034" y="66"/>
                    <a:pt x="3839" y="1"/>
                  </a:cubicBezTo>
                  <a:cubicBezTo>
                    <a:pt x="3836" y="0"/>
                    <a:pt x="3834" y="0"/>
                    <a:pt x="383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4"/>
            <p:cNvSpPr/>
            <p:nvPr/>
          </p:nvSpPr>
          <p:spPr>
            <a:xfrm>
              <a:off x="6941051" y="2713373"/>
              <a:ext cx="892073" cy="577512"/>
            </a:xfrm>
            <a:custGeom>
              <a:avLst/>
              <a:gdLst/>
              <a:ahLst/>
              <a:cxnLst/>
              <a:rect l="l" t="t" r="r" b="b"/>
              <a:pathLst>
                <a:path w="37077" h="24003" extrusionOk="0">
                  <a:moveTo>
                    <a:pt x="37012" y="1"/>
                  </a:moveTo>
                  <a:cubicBezTo>
                    <a:pt x="36882" y="1"/>
                    <a:pt x="35841" y="1237"/>
                    <a:pt x="34020" y="2798"/>
                  </a:cubicBezTo>
                  <a:cubicBezTo>
                    <a:pt x="33109" y="3643"/>
                    <a:pt x="31938" y="4489"/>
                    <a:pt x="30767" y="5400"/>
                  </a:cubicBezTo>
                  <a:cubicBezTo>
                    <a:pt x="29532" y="6310"/>
                    <a:pt x="28166" y="7156"/>
                    <a:pt x="26735" y="8002"/>
                  </a:cubicBezTo>
                  <a:cubicBezTo>
                    <a:pt x="23938" y="9628"/>
                    <a:pt x="21075" y="11189"/>
                    <a:pt x="18929" y="12360"/>
                  </a:cubicBezTo>
                  <a:cubicBezTo>
                    <a:pt x="16782" y="13596"/>
                    <a:pt x="15286" y="14441"/>
                    <a:pt x="15286" y="14441"/>
                  </a:cubicBezTo>
                  <a:lnTo>
                    <a:pt x="14376" y="15027"/>
                  </a:lnTo>
                  <a:lnTo>
                    <a:pt x="11839" y="16653"/>
                  </a:lnTo>
                  <a:cubicBezTo>
                    <a:pt x="9822" y="18019"/>
                    <a:pt x="6960" y="19710"/>
                    <a:pt x="4228" y="21466"/>
                  </a:cubicBezTo>
                  <a:cubicBezTo>
                    <a:pt x="2862" y="22247"/>
                    <a:pt x="1496" y="23027"/>
                    <a:pt x="261" y="23743"/>
                  </a:cubicBezTo>
                  <a:lnTo>
                    <a:pt x="0" y="24003"/>
                  </a:lnTo>
                  <a:cubicBezTo>
                    <a:pt x="0" y="24003"/>
                    <a:pt x="1757" y="23483"/>
                    <a:pt x="4098" y="22962"/>
                  </a:cubicBezTo>
                  <a:lnTo>
                    <a:pt x="4814" y="22572"/>
                  </a:lnTo>
                  <a:cubicBezTo>
                    <a:pt x="7741" y="20946"/>
                    <a:pt x="10603" y="19385"/>
                    <a:pt x="12749" y="18084"/>
                  </a:cubicBezTo>
                  <a:lnTo>
                    <a:pt x="15286" y="16523"/>
                  </a:lnTo>
                  <a:lnTo>
                    <a:pt x="16262" y="15937"/>
                  </a:lnTo>
                  <a:cubicBezTo>
                    <a:pt x="16262" y="15937"/>
                    <a:pt x="17628" y="15092"/>
                    <a:pt x="19709" y="13856"/>
                  </a:cubicBezTo>
                  <a:cubicBezTo>
                    <a:pt x="21856" y="12555"/>
                    <a:pt x="24653" y="10929"/>
                    <a:pt x="27450" y="9042"/>
                  </a:cubicBezTo>
                  <a:cubicBezTo>
                    <a:pt x="28816" y="8132"/>
                    <a:pt x="30117" y="7156"/>
                    <a:pt x="31353" y="6180"/>
                  </a:cubicBezTo>
                  <a:cubicBezTo>
                    <a:pt x="32459" y="5335"/>
                    <a:pt x="33499" y="4359"/>
                    <a:pt x="34475" y="3318"/>
                  </a:cubicBezTo>
                  <a:cubicBezTo>
                    <a:pt x="36231" y="1497"/>
                    <a:pt x="37077" y="66"/>
                    <a:pt x="3701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4"/>
            <p:cNvSpPr/>
            <p:nvPr/>
          </p:nvSpPr>
          <p:spPr>
            <a:xfrm>
              <a:off x="6928517" y="3326766"/>
              <a:ext cx="536827" cy="309989"/>
            </a:xfrm>
            <a:custGeom>
              <a:avLst/>
              <a:gdLst/>
              <a:ahLst/>
              <a:cxnLst/>
              <a:rect l="l" t="t" r="r" b="b"/>
              <a:pathLst>
                <a:path w="22312" h="12884" extrusionOk="0">
                  <a:moveTo>
                    <a:pt x="22236" y="0"/>
                  </a:moveTo>
                  <a:cubicBezTo>
                    <a:pt x="22125" y="0"/>
                    <a:pt x="21413" y="755"/>
                    <a:pt x="20100" y="1630"/>
                  </a:cubicBezTo>
                  <a:cubicBezTo>
                    <a:pt x="18539" y="2801"/>
                    <a:pt x="16848" y="3777"/>
                    <a:pt x="15092" y="4622"/>
                  </a:cubicBezTo>
                  <a:cubicBezTo>
                    <a:pt x="13205" y="5598"/>
                    <a:pt x="11189" y="6444"/>
                    <a:pt x="9693" y="7094"/>
                  </a:cubicBezTo>
                  <a:cubicBezTo>
                    <a:pt x="8262" y="7810"/>
                    <a:pt x="7286" y="8265"/>
                    <a:pt x="7286" y="8265"/>
                  </a:cubicBezTo>
                  <a:lnTo>
                    <a:pt x="4879" y="9631"/>
                  </a:lnTo>
                  <a:cubicBezTo>
                    <a:pt x="3513" y="10411"/>
                    <a:pt x="1822" y="11387"/>
                    <a:pt x="1" y="12233"/>
                  </a:cubicBezTo>
                  <a:cubicBezTo>
                    <a:pt x="651" y="12298"/>
                    <a:pt x="1302" y="12558"/>
                    <a:pt x="1887" y="12883"/>
                  </a:cubicBezTo>
                  <a:cubicBezTo>
                    <a:pt x="3318" y="12298"/>
                    <a:pt x="4619" y="11647"/>
                    <a:pt x="5660" y="11127"/>
                  </a:cubicBezTo>
                  <a:lnTo>
                    <a:pt x="8132" y="9891"/>
                  </a:lnTo>
                  <a:lnTo>
                    <a:pt x="10473" y="8655"/>
                  </a:lnTo>
                  <a:cubicBezTo>
                    <a:pt x="11904" y="7875"/>
                    <a:pt x="13856" y="6899"/>
                    <a:pt x="15742" y="5728"/>
                  </a:cubicBezTo>
                  <a:cubicBezTo>
                    <a:pt x="17499" y="4752"/>
                    <a:pt x="19125" y="3582"/>
                    <a:pt x="20556" y="2216"/>
                  </a:cubicBezTo>
                  <a:cubicBezTo>
                    <a:pt x="21792" y="1045"/>
                    <a:pt x="22312" y="69"/>
                    <a:pt x="22247" y="4"/>
                  </a:cubicBezTo>
                  <a:cubicBezTo>
                    <a:pt x="22244" y="2"/>
                    <a:pt x="22241" y="0"/>
                    <a:pt x="2223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4"/>
            <p:cNvSpPr/>
            <p:nvPr/>
          </p:nvSpPr>
          <p:spPr>
            <a:xfrm>
              <a:off x="7787700" y="2874570"/>
              <a:ext cx="67320" cy="594739"/>
            </a:xfrm>
            <a:custGeom>
              <a:avLst/>
              <a:gdLst/>
              <a:ahLst/>
              <a:cxnLst/>
              <a:rect l="l" t="t" r="r" b="b"/>
              <a:pathLst>
                <a:path w="2798" h="24719" extrusionOk="0">
                  <a:moveTo>
                    <a:pt x="391" y="1"/>
                  </a:moveTo>
                  <a:cubicBezTo>
                    <a:pt x="131" y="1"/>
                    <a:pt x="1" y="4033"/>
                    <a:pt x="196" y="8001"/>
                  </a:cubicBezTo>
                  <a:cubicBezTo>
                    <a:pt x="391" y="12034"/>
                    <a:pt x="716" y="16002"/>
                    <a:pt x="716" y="16002"/>
                  </a:cubicBezTo>
                  <a:cubicBezTo>
                    <a:pt x="716" y="16002"/>
                    <a:pt x="1041" y="18734"/>
                    <a:pt x="1367" y="21986"/>
                  </a:cubicBezTo>
                  <a:cubicBezTo>
                    <a:pt x="1692" y="22832"/>
                    <a:pt x="2017" y="23743"/>
                    <a:pt x="2277" y="24718"/>
                  </a:cubicBezTo>
                  <a:lnTo>
                    <a:pt x="2798" y="22507"/>
                  </a:lnTo>
                  <a:cubicBezTo>
                    <a:pt x="2733" y="18994"/>
                    <a:pt x="2537" y="15872"/>
                    <a:pt x="2537" y="15872"/>
                  </a:cubicBezTo>
                  <a:cubicBezTo>
                    <a:pt x="2537" y="15872"/>
                    <a:pt x="2017" y="11904"/>
                    <a:pt x="1497" y="7936"/>
                  </a:cubicBezTo>
                  <a:cubicBezTo>
                    <a:pt x="976" y="3968"/>
                    <a:pt x="651" y="1"/>
                    <a:pt x="39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4"/>
            <p:cNvSpPr/>
            <p:nvPr/>
          </p:nvSpPr>
          <p:spPr>
            <a:xfrm>
              <a:off x="7958281" y="2501650"/>
              <a:ext cx="89239" cy="304167"/>
            </a:xfrm>
            <a:custGeom>
              <a:avLst/>
              <a:gdLst/>
              <a:ahLst/>
              <a:cxnLst/>
              <a:rect l="l" t="t" r="r" b="b"/>
              <a:pathLst>
                <a:path w="3709" h="12642" extrusionOk="0">
                  <a:moveTo>
                    <a:pt x="2652" y="0"/>
                  </a:moveTo>
                  <a:cubicBezTo>
                    <a:pt x="1963" y="0"/>
                    <a:pt x="1145" y="1238"/>
                    <a:pt x="781" y="2816"/>
                  </a:cubicBezTo>
                  <a:cubicBezTo>
                    <a:pt x="391" y="4508"/>
                    <a:pt x="651" y="6004"/>
                    <a:pt x="1367" y="6199"/>
                  </a:cubicBezTo>
                  <a:cubicBezTo>
                    <a:pt x="1410" y="6212"/>
                    <a:pt x="1455" y="6218"/>
                    <a:pt x="1500" y="6218"/>
                  </a:cubicBezTo>
                  <a:cubicBezTo>
                    <a:pt x="2137" y="6218"/>
                    <a:pt x="2954" y="4980"/>
                    <a:pt x="3318" y="3402"/>
                  </a:cubicBezTo>
                  <a:cubicBezTo>
                    <a:pt x="3708" y="1711"/>
                    <a:pt x="3513" y="215"/>
                    <a:pt x="2798" y="19"/>
                  </a:cubicBezTo>
                  <a:cubicBezTo>
                    <a:pt x="2750" y="6"/>
                    <a:pt x="2701" y="0"/>
                    <a:pt x="2652" y="0"/>
                  </a:cubicBezTo>
                  <a:close/>
                  <a:moveTo>
                    <a:pt x="958" y="7952"/>
                  </a:moveTo>
                  <a:cubicBezTo>
                    <a:pt x="942" y="7952"/>
                    <a:pt x="927" y="7953"/>
                    <a:pt x="911" y="7955"/>
                  </a:cubicBezTo>
                  <a:cubicBezTo>
                    <a:pt x="326" y="8020"/>
                    <a:pt x="1" y="9061"/>
                    <a:pt x="131" y="10362"/>
                  </a:cubicBezTo>
                  <a:cubicBezTo>
                    <a:pt x="194" y="11685"/>
                    <a:pt x="684" y="12642"/>
                    <a:pt x="1187" y="12642"/>
                  </a:cubicBezTo>
                  <a:cubicBezTo>
                    <a:pt x="1204" y="12642"/>
                    <a:pt x="1220" y="12641"/>
                    <a:pt x="1237" y="12639"/>
                  </a:cubicBezTo>
                  <a:lnTo>
                    <a:pt x="1302" y="12639"/>
                  </a:lnTo>
                  <a:cubicBezTo>
                    <a:pt x="1822" y="12639"/>
                    <a:pt x="2147" y="11533"/>
                    <a:pt x="2017" y="10232"/>
                  </a:cubicBezTo>
                  <a:cubicBezTo>
                    <a:pt x="1954" y="8970"/>
                    <a:pt x="1462" y="7952"/>
                    <a:pt x="958" y="7952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4"/>
            <p:cNvSpPr/>
            <p:nvPr/>
          </p:nvSpPr>
          <p:spPr>
            <a:xfrm>
              <a:off x="6005191" y="2846397"/>
              <a:ext cx="485170" cy="768452"/>
            </a:xfrm>
            <a:custGeom>
              <a:avLst/>
              <a:gdLst/>
              <a:ahLst/>
              <a:cxnLst/>
              <a:rect l="l" t="t" r="r" b="b"/>
              <a:pathLst>
                <a:path w="20165" h="31939" extrusionOk="0">
                  <a:moveTo>
                    <a:pt x="20035" y="1"/>
                  </a:moveTo>
                  <a:cubicBezTo>
                    <a:pt x="19970" y="1"/>
                    <a:pt x="19059" y="1497"/>
                    <a:pt x="17823" y="3773"/>
                  </a:cubicBezTo>
                  <a:cubicBezTo>
                    <a:pt x="16587" y="6050"/>
                    <a:pt x="14831" y="9107"/>
                    <a:pt x="13010" y="12099"/>
                  </a:cubicBezTo>
                  <a:cubicBezTo>
                    <a:pt x="11253" y="15092"/>
                    <a:pt x="9302" y="18019"/>
                    <a:pt x="7806" y="20100"/>
                  </a:cubicBezTo>
                  <a:cubicBezTo>
                    <a:pt x="7025" y="21206"/>
                    <a:pt x="6375" y="22052"/>
                    <a:pt x="5920" y="22702"/>
                  </a:cubicBezTo>
                  <a:lnTo>
                    <a:pt x="5204" y="23613"/>
                  </a:lnTo>
                  <a:lnTo>
                    <a:pt x="4489" y="24588"/>
                  </a:lnTo>
                  <a:cubicBezTo>
                    <a:pt x="4033" y="25174"/>
                    <a:pt x="3383" y="26084"/>
                    <a:pt x="2537" y="27125"/>
                  </a:cubicBezTo>
                  <a:cubicBezTo>
                    <a:pt x="2082" y="27711"/>
                    <a:pt x="1562" y="28361"/>
                    <a:pt x="911" y="29077"/>
                  </a:cubicBezTo>
                  <a:cubicBezTo>
                    <a:pt x="456" y="30703"/>
                    <a:pt x="0" y="31939"/>
                    <a:pt x="0" y="31939"/>
                  </a:cubicBezTo>
                  <a:lnTo>
                    <a:pt x="1822" y="30377"/>
                  </a:lnTo>
                  <a:cubicBezTo>
                    <a:pt x="2537" y="29597"/>
                    <a:pt x="3253" y="28881"/>
                    <a:pt x="3838" y="28166"/>
                  </a:cubicBezTo>
                  <a:cubicBezTo>
                    <a:pt x="4684" y="27190"/>
                    <a:pt x="5399" y="26215"/>
                    <a:pt x="5855" y="25629"/>
                  </a:cubicBezTo>
                  <a:cubicBezTo>
                    <a:pt x="6375" y="25044"/>
                    <a:pt x="6635" y="24653"/>
                    <a:pt x="6635" y="24653"/>
                  </a:cubicBezTo>
                  <a:lnTo>
                    <a:pt x="7351" y="23678"/>
                  </a:lnTo>
                  <a:cubicBezTo>
                    <a:pt x="7806" y="23027"/>
                    <a:pt x="8456" y="22182"/>
                    <a:pt x="9172" y="21076"/>
                  </a:cubicBezTo>
                  <a:cubicBezTo>
                    <a:pt x="10603" y="18864"/>
                    <a:pt x="12424" y="15807"/>
                    <a:pt x="14116" y="12750"/>
                  </a:cubicBezTo>
                  <a:cubicBezTo>
                    <a:pt x="15872" y="9628"/>
                    <a:pt x="17368" y="6440"/>
                    <a:pt x="18409" y="4034"/>
                  </a:cubicBezTo>
                  <a:cubicBezTo>
                    <a:pt x="19449" y="1627"/>
                    <a:pt x="20165" y="1"/>
                    <a:pt x="200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4"/>
            <p:cNvSpPr/>
            <p:nvPr/>
          </p:nvSpPr>
          <p:spPr>
            <a:xfrm>
              <a:off x="5789210" y="2292406"/>
              <a:ext cx="1367859" cy="101365"/>
            </a:xfrm>
            <a:custGeom>
              <a:avLst/>
              <a:gdLst/>
              <a:ahLst/>
              <a:cxnLst/>
              <a:rect l="l" t="t" r="r" b="b"/>
              <a:pathLst>
                <a:path w="56852" h="4213" extrusionOk="0">
                  <a:moveTo>
                    <a:pt x="4424" y="0"/>
                  </a:moveTo>
                  <a:cubicBezTo>
                    <a:pt x="3318" y="0"/>
                    <a:pt x="2148" y="65"/>
                    <a:pt x="1042" y="130"/>
                  </a:cubicBezTo>
                  <a:lnTo>
                    <a:pt x="1" y="456"/>
                  </a:lnTo>
                  <a:cubicBezTo>
                    <a:pt x="1" y="456"/>
                    <a:pt x="1727" y="351"/>
                    <a:pt x="4306" y="351"/>
                  </a:cubicBezTo>
                  <a:cubicBezTo>
                    <a:pt x="9065" y="351"/>
                    <a:pt x="16729" y="707"/>
                    <a:pt x="21792" y="2732"/>
                  </a:cubicBezTo>
                  <a:lnTo>
                    <a:pt x="23483" y="2732"/>
                  </a:lnTo>
                  <a:cubicBezTo>
                    <a:pt x="24393" y="2732"/>
                    <a:pt x="25759" y="2862"/>
                    <a:pt x="27386" y="2927"/>
                  </a:cubicBezTo>
                  <a:cubicBezTo>
                    <a:pt x="30638" y="3188"/>
                    <a:pt x="34996" y="3643"/>
                    <a:pt x="39419" y="3968"/>
                  </a:cubicBezTo>
                  <a:cubicBezTo>
                    <a:pt x="41403" y="4131"/>
                    <a:pt x="43420" y="4212"/>
                    <a:pt x="45444" y="4212"/>
                  </a:cubicBezTo>
                  <a:cubicBezTo>
                    <a:pt x="47469" y="4212"/>
                    <a:pt x="49501" y="4131"/>
                    <a:pt x="51518" y="3968"/>
                  </a:cubicBezTo>
                  <a:cubicBezTo>
                    <a:pt x="52299" y="3838"/>
                    <a:pt x="53079" y="3773"/>
                    <a:pt x="53730" y="3643"/>
                  </a:cubicBezTo>
                  <a:cubicBezTo>
                    <a:pt x="54315" y="3578"/>
                    <a:pt x="54900" y="3448"/>
                    <a:pt x="55421" y="3318"/>
                  </a:cubicBezTo>
                  <a:cubicBezTo>
                    <a:pt x="55941" y="3188"/>
                    <a:pt x="56396" y="3057"/>
                    <a:pt x="56852" y="2862"/>
                  </a:cubicBezTo>
                  <a:cubicBezTo>
                    <a:pt x="56852" y="2829"/>
                    <a:pt x="56788" y="2814"/>
                    <a:pt x="56666" y="2814"/>
                  </a:cubicBezTo>
                  <a:cubicBezTo>
                    <a:pt x="56079" y="2814"/>
                    <a:pt x="54145" y="3145"/>
                    <a:pt x="51453" y="3253"/>
                  </a:cubicBezTo>
                  <a:cubicBezTo>
                    <a:pt x="50957" y="3261"/>
                    <a:pt x="50460" y="3265"/>
                    <a:pt x="49962" y="3265"/>
                  </a:cubicBezTo>
                  <a:cubicBezTo>
                    <a:pt x="46478" y="3265"/>
                    <a:pt x="42956" y="3066"/>
                    <a:pt x="39484" y="2667"/>
                  </a:cubicBezTo>
                  <a:cubicBezTo>
                    <a:pt x="35191" y="2147"/>
                    <a:pt x="30833" y="1561"/>
                    <a:pt x="27516" y="1301"/>
                  </a:cubicBezTo>
                  <a:cubicBezTo>
                    <a:pt x="24263" y="976"/>
                    <a:pt x="22052" y="846"/>
                    <a:pt x="22052" y="846"/>
                  </a:cubicBezTo>
                  <a:lnTo>
                    <a:pt x="20556" y="846"/>
                  </a:lnTo>
                  <a:cubicBezTo>
                    <a:pt x="19580" y="846"/>
                    <a:pt x="18214" y="781"/>
                    <a:pt x="16588" y="651"/>
                  </a:cubicBezTo>
                  <a:cubicBezTo>
                    <a:pt x="13336" y="456"/>
                    <a:pt x="8912" y="0"/>
                    <a:pt x="442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4"/>
            <p:cNvSpPr/>
            <p:nvPr/>
          </p:nvSpPr>
          <p:spPr>
            <a:xfrm>
              <a:off x="6991119" y="2344037"/>
              <a:ext cx="255132" cy="848283"/>
            </a:xfrm>
            <a:custGeom>
              <a:avLst/>
              <a:gdLst/>
              <a:ahLst/>
              <a:cxnLst/>
              <a:rect l="l" t="t" r="r" b="b"/>
              <a:pathLst>
                <a:path w="10604" h="35257" extrusionOk="0">
                  <a:moveTo>
                    <a:pt x="10473" y="1"/>
                  </a:moveTo>
                  <a:cubicBezTo>
                    <a:pt x="10213" y="1"/>
                    <a:pt x="9368" y="5985"/>
                    <a:pt x="8002" y="11839"/>
                  </a:cubicBezTo>
                  <a:cubicBezTo>
                    <a:pt x="7286" y="14766"/>
                    <a:pt x="6505" y="17628"/>
                    <a:pt x="5855" y="19775"/>
                  </a:cubicBezTo>
                  <a:cubicBezTo>
                    <a:pt x="5530" y="20881"/>
                    <a:pt x="5205" y="21726"/>
                    <a:pt x="5009" y="22377"/>
                  </a:cubicBezTo>
                  <a:cubicBezTo>
                    <a:pt x="4879" y="22962"/>
                    <a:pt x="4684" y="23353"/>
                    <a:pt x="4684" y="23353"/>
                  </a:cubicBezTo>
                  <a:cubicBezTo>
                    <a:pt x="4684" y="23353"/>
                    <a:pt x="4619" y="23678"/>
                    <a:pt x="4359" y="24328"/>
                  </a:cubicBezTo>
                  <a:cubicBezTo>
                    <a:pt x="4164" y="24979"/>
                    <a:pt x="3904" y="25824"/>
                    <a:pt x="3513" y="26865"/>
                  </a:cubicBezTo>
                  <a:cubicBezTo>
                    <a:pt x="2538" y="29467"/>
                    <a:pt x="1432" y="32004"/>
                    <a:pt x="131" y="34410"/>
                  </a:cubicBezTo>
                  <a:cubicBezTo>
                    <a:pt x="131" y="34541"/>
                    <a:pt x="66" y="34606"/>
                    <a:pt x="1" y="34736"/>
                  </a:cubicBezTo>
                  <a:cubicBezTo>
                    <a:pt x="66" y="35061"/>
                    <a:pt x="131" y="35256"/>
                    <a:pt x="131" y="35256"/>
                  </a:cubicBezTo>
                  <a:cubicBezTo>
                    <a:pt x="1237" y="34020"/>
                    <a:pt x="2212" y="32784"/>
                    <a:pt x="3188" y="31548"/>
                  </a:cubicBezTo>
                  <a:cubicBezTo>
                    <a:pt x="3904" y="30117"/>
                    <a:pt x="4554" y="28686"/>
                    <a:pt x="5074" y="27515"/>
                  </a:cubicBezTo>
                  <a:cubicBezTo>
                    <a:pt x="5465" y="26475"/>
                    <a:pt x="5790" y="25564"/>
                    <a:pt x="6050" y="24914"/>
                  </a:cubicBezTo>
                  <a:cubicBezTo>
                    <a:pt x="6310" y="24263"/>
                    <a:pt x="6440" y="23938"/>
                    <a:pt x="6440" y="23938"/>
                  </a:cubicBezTo>
                  <a:cubicBezTo>
                    <a:pt x="6440" y="23938"/>
                    <a:pt x="6505" y="23548"/>
                    <a:pt x="6701" y="22897"/>
                  </a:cubicBezTo>
                  <a:cubicBezTo>
                    <a:pt x="6896" y="22247"/>
                    <a:pt x="7221" y="21401"/>
                    <a:pt x="7481" y="20230"/>
                  </a:cubicBezTo>
                  <a:cubicBezTo>
                    <a:pt x="8067" y="18019"/>
                    <a:pt x="8717" y="15092"/>
                    <a:pt x="9302" y="12099"/>
                  </a:cubicBezTo>
                  <a:cubicBezTo>
                    <a:pt x="9823" y="9107"/>
                    <a:pt x="10148" y="6050"/>
                    <a:pt x="10343" y="3773"/>
                  </a:cubicBezTo>
                  <a:cubicBezTo>
                    <a:pt x="10538" y="1497"/>
                    <a:pt x="10603" y="1"/>
                    <a:pt x="1047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4"/>
            <p:cNvSpPr/>
            <p:nvPr/>
          </p:nvSpPr>
          <p:spPr>
            <a:xfrm>
              <a:off x="5163234" y="3168720"/>
              <a:ext cx="547774" cy="605759"/>
            </a:xfrm>
            <a:custGeom>
              <a:avLst/>
              <a:gdLst/>
              <a:ahLst/>
              <a:cxnLst/>
              <a:rect l="l" t="t" r="r" b="b"/>
              <a:pathLst>
                <a:path w="22767" h="25177" extrusionOk="0">
                  <a:moveTo>
                    <a:pt x="22625" y="1"/>
                  </a:moveTo>
                  <a:cubicBezTo>
                    <a:pt x="22454" y="1"/>
                    <a:pt x="21428" y="1220"/>
                    <a:pt x="19970" y="2995"/>
                  </a:cubicBezTo>
                  <a:cubicBezTo>
                    <a:pt x="19189" y="3971"/>
                    <a:pt x="18213" y="4947"/>
                    <a:pt x="17238" y="6053"/>
                  </a:cubicBezTo>
                  <a:lnTo>
                    <a:pt x="15677" y="7744"/>
                  </a:lnTo>
                  <a:cubicBezTo>
                    <a:pt x="15156" y="8329"/>
                    <a:pt x="14571" y="8915"/>
                    <a:pt x="13985" y="9435"/>
                  </a:cubicBezTo>
                  <a:cubicBezTo>
                    <a:pt x="11774" y="11777"/>
                    <a:pt x="9432" y="13923"/>
                    <a:pt x="7741" y="15615"/>
                  </a:cubicBezTo>
                  <a:cubicBezTo>
                    <a:pt x="5985" y="17241"/>
                    <a:pt x="4814" y="18346"/>
                    <a:pt x="4814" y="18346"/>
                  </a:cubicBezTo>
                  <a:lnTo>
                    <a:pt x="1887" y="21209"/>
                  </a:lnTo>
                  <a:cubicBezTo>
                    <a:pt x="1301" y="21794"/>
                    <a:pt x="651" y="22444"/>
                    <a:pt x="0" y="23160"/>
                  </a:cubicBezTo>
                  <a:cubicBezTo>
                    <a:pt x="65" y="23810"/>
                    <a:pt x="130" y="24461"/>
                    <a:pt x="65" y="25176"/>
                  </a:cubicBezTo>
                  <a:cubicBezTo>
                    <a:pt x="1171" y="24201"/>
                    <a:pt x="2212" y="23225"/>
                    <a:pt x="3058" y="22444"/>
                  </a:cubicBezTo>
                  <a:lnTo>
                    <a:pt x="5985" y="19647"/>
                  </a:lnTo>
                  <a:cubicBezTo>
                    <a:pt x="5985" y="19647"/>
                    <a:pt x="7090" y="18477"/>
                    <a:pt x="8782" y="16785"/>
                  </a:cubicBezTo>
                  <a:cubicBezTo>
                    <a:pt x="10473" y="15094"/>
                    <a:pt x="12749" y="12752"/>
                    <a:pt x="14896" y="10281"/>
                  </a:cubicBezTo>
                  <a:cubicBezTo>
                    <a:pt x="15416" y="9695"/>
                    <a:pt x="16002" y="9110"/>
                    <a:pt x="16522" y="8524"/>
                  </a:cubicBezTo>
                  <a:lnTo>
                    <a:pt x="18018" y="6703"/>
                  </a:lnTo>
                  <a:cubicBezTo>
                    <a:pt x="18929" y="5532"/>
                    <a:pt x="19840" y="4427"/>
                    <a:pt x="20490" y="3451"/>
                  </a:cubicBezTo>
                  <a:cubicBezTo>
                    <a:pt x="21856" y="1434"/>
                    <a:pt x="22767" y="133"/>
                    <a:pt x="22637" y="3"/>
                  </a:cubicBezTo>
                  <a:cubicBezTo>
                    <a:pt x="22633" y="2"/>
                    <a:pt x="22629" y="1"/>
                    <a:pt x="2262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4"/>
            <p:cNvSpPr/>
            <p:nvPr/>
          </p:nvSpPr>
          <p:spPr>
            <a:xfrm>
              <a:off x="4621754" y="2952812"/>
              <a:ext cx="859207" cy="274693"/>
            </a:xfrm>
            <a:custGeom>
              <a:avLst/>
              <a:gdLst/>
              <a:ahLst/>
              <a:cxnLst/>
              <a:rect l="l" t="t" r="r" b="b"/>
              <a:pathLst>
                <a:path w="35711" h="11417" extrusionOk="0">
                  <a:moveTo>
                    <a:pt x="0" y="1"/>
                  </a:moveTo>
                  <a:cubicBezTo>
                    <a:pt x="1236" y="586"/>
                    <a:pt x="2342" y="1432"/>
                    <a:pt x="3253" y="2408"/>
                  </a:cubicBezTo>
                  <a:cubicBezTo>
                    <a:pt x="4814" y="3318"/>
                    <a:pt x="6310" y="4164"/>
                    <a:pt x="7611" y="4879"/>
                  </a:cubicBezTo>
                  <a:cubicBezTo>
                    <a:pt x="8651" y="5400"/>
                    <a:pt x="9562" y="5855"/>
                    <a:pt x="10147" y="6180"/>
                  </a:cubicBezTo>
                  <a:lnTo>
                    <a:pt x="11123" y="6636"/>
                  </a:lnTo>
                  <a:lnTo>
                    <a:pt x="12164" y="7091"/>
                  </a:lnTo>
                  <a:cubicBezTo>
                    <a:pt x="12814" y="7351"/>
                    <a:pt x="13660" y="7741"/>
                    <a:pt x="14831" y="8132"/>
                  </a:cubicBezTo>
                  <a:cubicBezTo>
                    <a:pt x="17498" y="9172"/>
                    <a:pt x="20295" y="10018"/>
                    <a:pt x="23157" y="10669"/>
                  </a:cubicBezTo>
                  <a:cubicBezTo>
                    <a:pt x="25535" y="11155"/>
                    <a:pt x="27958" y="11417"/>
                    <a:pt x="30389" y="11417"/>
                  </a:cubicBezTo>
                  <a:cubicBezTo>
                    <a:pt x="30883" y="11417"/>
                    <a:pt x="31378" y="11406"/>
                    <a:pt x="31873" y="11384"/>
                  </a:cubicBezTo>
                  <a:lnTo>
                    <a:pt x="32654" y="11384"/>
                  </a:lnTo>
                  <a:lnTo>
                    <a:pt x="33434" y="11319"/>
                  </a:lnTo>
                  <a:lnTo>
                    <a:pt x="34670" y="11124"/>
                  </a:lnTo>
                  <a:cubicBezTo>
                    <a:pt x="35321" y="10994"/>
                    <a:pt x="35711" y="10929"/>
                    <a:pt x="35711" y="10864"/>
                  </a:cubicBezTo>
                  <a:cubicBezTo>
                    <a:pt x="35386" y="10734"/>
                    <a:pt x="34995" y="10734"/>
                    <a:pt x="34605" y="10734"/>
                  </a:cubicBezTo>
                  <a:lnTo>
                    <a:pt x="32654" y="10734"/>
                  </a:lnTo>
                  <a:lnTo>
                    <a:pt x="31808" y="10669"/>
                  </a:lnTo>
                  <a:cubicBezTo>
                    <a:pt x="29011" y="10538"/>
                    <a:pt x="26214" y="10083"/>
                    <a:pt x="23417" y="9368"/>
                  </a:cubicBezTo>
                  <a:cubicBezTo>
                    <a:pt x="20685" y="8652"/>
                    <a:pt x="18018" y="7741"/>
                    <a:pt x="15416" y="6571"/>
                  </a:cubicBezTo>
                  <a:cubicBezTo>
                    <a:pt x="14310" y="6180"/>
                    <a:pt x="13465" y="5725"/>
                    <a:pt x="12814" y="5465"/>
                  </a:cubicBezTo>
                  <a:lnTo>
                    <a:pt x="11904" y="5009"/>
                  </a:lnTo>
                  <a:lnTo>
                    <a:pt x="10863" y="4554"/>
                  </a:lnTo>
                  <a:cubicBezTo>
                    <a:pt x="10278" y="4294"/>
                    <a:pt x="9367" y="3904"/>
                    <a:pt x="8326" y="3383"/>
                  </a:cubicBezTo>
                  <a:cubicBezTo>
                    <a:pt x="6570" y="2538"/>
                    <a:pt x="4293" y="1367"/>
                    <a:pt x="2017" y="1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4"/>
            <p:cNvSpPr/>
            <p:nvPr/>
          </p:nvSpPr>
          <p:spPr>
            <a:xfrm>
              <a:off x="5055255" y="2625748"/>
              <a:ext cx="1291156" cy="274308"/>
            </a:xfrm>
            <a:custGeom>
              <a:avLst/>
              <a:gdLst/>
              <a:ahLst/>
              <a:cxnLst/>
              <a:rect l="l" t="t" r="r" b="b"/>
              <a:pathLst>
                <a:path w="53664" h="11401" extrusionOk="0">
                  <a:moveTo>
                    <a:pt x="0" y="0"/>
                  </a:moveTo>
                  <a:cubicBezTo>
                    <a:pt x="2017" y="716"/>
                    <a:pt x="4944" y="1821"/>
                    <a:pt x="7936" y="3122"/>
                  </a:cubicBezTo>
                  <a:cubicBezTo>
                    <a:pt x="10538" y="3708"/>
                    <a:pt x="12944" y="4163"/>
                    <a:pt x="14961" y="4553"/>
                  </a:cubicBezTo>
                  <a:cubicBezTo>
                    <a:pt x="16522" y="4814"/>
                    <a:pt x="17823" y="5139"/>
                    <a:pt x="18734" y="5334"/>
                  </a:cubicBezTo>
                  <a:cubicBezTo>
                    <a:pt x="19644" y="5594"/>
                    <a:pt x="20165" y="5724"/>
                    <a:pt x="20165" y="5724"/>
                  </a:cubicBezTo>
                  <a:cubicBezTo>
                    <a:pt x="20165" y="5724"/>
                    <a:pt x="22181" y="6180"/>
                    <a:pt x="25238" y="7025"/>
                  </a:cubicBezTo>
                  <a:cubicBezTo>
                    <a:pt x="28360" y="7871"/>
                    <a:pt x="32458" y="9107"/>
                    <a:pt x="36621" y="10017"/>
                  </a:cubicBezTo>
                  <a:cubicBezTo>
                    <a:pt x="38768" y="10473"/>
                    <a:pt x="40849" y="10798"/>
                    <a:pt x="42866" y="11123"/>
                  </a:cubicBezTo>
                  <a:cubicBezTo>
                    <a:pt x="44365" y="11284"/>
                    <a:pt x="45863" y="11400"/>
                    <a:pt x="47398" y="11400"/>
                  </a:cubicBezTo>
                  <a:cubicBezTo>
                    <a:pt x="47729" y="11400"/>
                    <a:pt x="48061" y="11395"/>
                    <a:pt x="48395" y="11383"/>
                  </a:cubicBezTo>
                  <a:lnTo>
                    <a:pt x="49566" y="11383"/>
                  </a:lnTo>
                  <a:cubicBezTo>
                    <a:pt x="49891" y="11383"/>
                    <a:pt x="50281" y="11318"/>
                    <a:pt x="50606" y="11318"/>
                  </a:cubicBezTo>
                  <a:cubicBezTo>
                    <a:pt x="51127" y="11253"/>
                    <a:pt x="51712" y="11123"/>
                    <a:pt x="52233" y="10993"/>
                  </a:cubicBezTo>
                  <a:cubicBezTo>
                    <a:pt x="52753" y="10928"/>
                    <a:pt x="53208" y="10798"/>
                    <a:pt x="53664" y="10603"/>
                  </a:cubicBezTo>
                  <a:cubicBezTo>
                    <a:pt x="53664" y="10567"/>
                    <a:pt x="53593" y="10553"/>
                    <a:pt x="53459" y="10553"/>
                  </a:cubicBezTo>
                  <a:cubicBezTo>
                    <a:pt x="52949" y="10553"/>
                    <a:pt x="51517" y="10757"/>
                    <a:pt x="49548" y="10757"/>
                  </a:cubicBezTo>
                  <a:cubicBezTo>
                    <a:pt x="49181" y="10757"/>
                    <a:pt x="48796" y="10750"/>
                    <a:pt x="48395" y="10733"/>
                  </a:cubicBezTo>
                  <a:cubicBezTo>
                    <a:pt x="46574" y="10668"/>
                    <a:pt x="44817" y="10473"/>
                    <a:pt x="42996" y="10147"/>
                  </a:cubicBezTo>
                  <a:cubicBezTo>
                    <a:pt x="41045" y="9757"/>
                    <a:pt x="38963" y="9302"/>
                    <a:pt x="36947" y="8781"/>
                  </a:cubicBezTo>
                  <a:cubicBezTo>
                    <a:pt x="32849" y="7741"/>
                    <a:pt x="28816" y="6375"/>
                    <a:pt x="25694" y="5464"/>
                  </a:cubicBezTo>
                  <a:cubicBezTo>
                    <a:pt x="22636" y="4553"/>
                    <a:pt x="20555" y="3968"/>
                    <a:pt x="20555" y="3968"/>
                  </a:cubicBezTo>
                  <a:cubicBezTo>
                    <a:pt x="20555" y="3968"/>
                    <a:pt x="20034" y="3838"/>
                    <a:pt x="19124" y="3643"/>
                  </a:cubicBezTo>
                  <a:cubicBezTo>
                    <a:pt x="18213" y="3448"/>
                    <a:pt x="16847" y="3187"/>
                    <a:pt x="15286" y="2927"/>
                  </a:cubicBezTo>
                  <a:cubicBezTo>
                    <a:pt x="12099" y="2342"/>
                    <a:pt x="7871" y="1756"/>
                    <a:pt x="3708" y="911"/>
                  </a:cubicBezTo>
                  <a:cubicBezTo>
                    <a:pt x="2407" y="651"/>
                    <a:pt x="1236" y="32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4"/>
            <p:cNvSpPr/>
            <p:nvPr/>
          </p:nvSpPr>
          <p:spPr>
            <a:xfrm>
              <a:off x="5941024" y="2608738"/>
              <a:ext cx="455456" cy="95879"/>
            </a:xfrm>
            <a:custGeom>
              <a:avLst/>
              <a:gdLst/>
              <a:ahLst/>
              <a:cxnLst/>
              <a:rect l="l" t="t" r="r" b="b"/>
              <a:pathLst>
                <a:path w="18930" h="3985" extrusionOk="0">
                  <a:moveTo>
                    <a:pt x="4650" y="62"/>
                  </a:moveTo>
                  <a:cubicBezTo>
                    <a:pt x="4217" y="62"/>
                    <a:pt x="3744" y="102"/>
                    <a:pt x="3253" y="187"/>
                  </a:cubicBezTo>
                  <a:cubicBezTo>
                    <a:pt x="1366" y="577"/>
                    <a:pt x="1" y="1423"/>
                    <a:pt x="131" y="2203"/>
                  </a:cubicBezTo>
                  <a:lnTo>
                    <a:pt x="66" y="2203"/>
                  </a:lnTo>
                  <a:cubicBezTo>
                    <a:pt x="210" y="2781"/>
                    <a:pt x="1138" y="3109"/>
                    <a:pt x="2374" y="3109"/>
                  </a:cubicBezTo>
                  <a:cubicBezTo>
                    <a:pt x="2809" y="3109"/>
                    <a:pt x="3282" y="3068"/>
                    <a:pt x="3773" y="2984"/>
                  </a:cubicBezTo>
                  <a:cubicBezTo>
                    <a:pt x="5660" y="2594"/>
                    <a:pt x="7026" y="1748"/>
                    <a:pt x="6895" y="967"/>
                  </a:cubicBezTo>
                  <a:cubicBezTo>
                    <a:pt x="6799" y="390"/>
                    <a:pt x="5884" y="62"/>
                    <a:pt x="4650" y="62"/>
                  </a:cubicBezTo>
                  <a:close/>
                  <a:moveTo>
                    <a:pt x="12862" y="0"/>
                  </a:moveTo>
                  <a:cubicBezTo>
                    <a:pt x="11020" y="0"/>
                    <a:pt x="9665" y="538"/>
                    <a:pt x="9562" y="1358"/>
                  </a:cubicBezTo>
                  <a:cubicBezTo>
                    <a:pt x="9432" y="2398"/>
                    <a:pt x="11384" y="3504"/>
                    <a:pt x="13920" y="3894"/>
                  </a:cubicBezTo>
                  <a:cubicBezTo>
                    <a:pt x="14396" y="3955"/>
                    <a:pt x="14860" y="3984"/>
                    <a:pt x="15300" y="3984"/>
                  </a:cubicBezTo>
                  <a:cubicBezTo>
                    <a:pt x="17213" y="3984"/>
                    <a:pt x="18693" y="3439"/>
                    <a:pt x="18799" y="2594"/>
                  </a:cubicBezTo>
                  <a:cubicBezTo>
                    <a:pt x="18929" y="1553"/>
                    <a:pt x="16978" y="447"/>
                    <a:pt x="14441" y="122"/>
                  </a:cubicBezTo>
                  <a:cubicBezTo>
                    <a:pt x="13889" y="39"/>
                    <a:pt x="13358" y="0"/>
                    <a:pt x="1286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4"/>
            <p:cNvSpPr/>
            <p:nvPr/>
          </p:nvSpPr>
          <p:spPr>
            <a:xfrm>
              <a:off x="4897185" y="3410758"/>
              <a:ext cx="413182" cy="107957"/>
            </a:xfrm>
            <a:custGeom>
              <a:avLst/>
              <a:gdLst/>
              <a:ahLst/>
              <a:cxnLst/>
              <a:rect l="l" t="t" r="r" b="b"/>
              <a:pathLst>
                <a:path w="17173" h="4487" extrusionOk="0">
                  <a:moveTo>
                    <a:pt x="3714" y="1"/>
                  </a:moveTo>
                  <a:cubicBezTo>
                    <a:pt x="3502" y="1"/>
                    <a:pt x="3283" y="9"/>
                    <a:pt x="3058" y="26"/>
                  </a:cubicBezTo>
                  <a:cubicBezTo>
                    <a:pt x="1301" y="221"/>
                    <a:pt x="0" y="871"/>
                    <a:pt x="65" y="1587"/>
                  </a:cubicBezTo>
                  <a:cubicBezTo>
                    <a:pt x="120" y="2190"/>
                    <a:pt x="1145" y="2608"/>
                    <a:pt x="2517" y="2608"/>
                  </a:cubicBezTo>
                  <a:cubicBezTo>
                    <a:pt x="2773" y="2608"/>
                    <a:pt x="3041" y="2593"/>
                    <a:pt x="3318" y="2562"/>
                  </a:cubicBezTo>
                  <a:cubicBezTo>
                    <a:pt x="5009" y="2432"/>
                    <a:pt x="6375" y="1717"/>
                    <a:pt x="6310" y="1001"/>
                  </a:cubicBezTo>
                  <a:cubicBezTo>
                    <a:pt x="6253" y="377"/>
                    <a:pt x="5158" y="1"/>
                    <a:pt x="3714" y="1"/>
                  </a:cubicBezTo>
                  <a:close/>
                  <a:moveTo>
                    <a:pt x="11083" y="623"/>
                  </a:moveTo>
                  <a:cubicBezTo>
                    <a:pt x="9748" y="623"/>
                    <a:pt x="8784" y="971"/>
                    <a:pt x="8652" y="1587"/>
                  </a:cubicBezTo>
                  <a:cubicBezTo>
                    <a:pt x="8456" y="2562"/>
                    <a:pt x="10148" y="3733"/>
                    <a:pt x="12424" y="4254"/>
                  </a:cubicBezTo>
                  <a:cubicBezTo>
                    <a:pt x="13120" y="4413"/>
                    <a:pt x="13792" y="4487"/>
                    <a:pt x="14397" y="4487"/>
                  </a:cubicBezTo>
                  <a:cubicBezTo>
                    <a:pt x="15770" y="4487"/>
                    <a:pt x="16797" y="4105"/>
                    <a:pt x="16978" y="3473"/>
                  </a:cubicBezTo>
                  <a:cubicBezTo>
                    <a:pt x="17173" y="2562"/>
                    <a:pt x="15481" y="1392"/>
                    <a:pt x="13205" y="871"/>
                  </a:cubicBezTo>
                  <a:cubicBezTo>
                    <a:pt x="12447" y="703"/>
                    <a:pt x="11722" y="623"/>
                    <a:pt x="11083" y="623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4"/>
            <p:cNvSpPr/>
            <p:nvPr/>
          </p:nvSpPr>
          <p:spPr>
            <a:xfrm>
              <a:off x="6180463" y="1347161"/>
              <a:ext cx="2081503" cy="483606"/>
            </a:xfrm>
            <a:custGeom>
              <a:avLst/>
              <a:gdLst/>
              <a:ahLst/>
              <a:cxnLst/>
              <a:rect l="l" t="t" r="r" b="b"/>
              <a:pathLst>
                <a:path w="86513" h="20100" extrusionOk="0">
                  <a:moveTo>
                    <a:pt x="196" y="19839"/>
                  </a:moveTo>
                  <a:cubicBezTo>
                    <a:pt x="1" y="19709"/>
                    <a:pt x="1887" y="17498"/>
                    <a:pt x="5530" y="15156"/>
                  </a:cubicBezTo>
                  <a:cubicBezTo>
                    <a:pt x="5985" y="14831"/>
                    <a:pt x="6440" y="14506"/>
                    <a:pt x="6896" y="14245"/>
                  </a:cubicBezTo>
                  <a:lnTo>
                    <a:pt x="8457" y="13335"/>
                  </a:lnTo>
                  <a:cubicBezTo>
                    <a:pt x="9497" y="12684"/>
                    <a:pt x="10668" y="12164"/>
                    <a:pt x="11904" y="11578"/>
                  </a:cubicBezTo>
                  <a:cubicBezTo>
                    <a:pt x="14441" y="10408"/>
                    <a:pt x="17043" y="9367"/>
                    <a:pt x="19710" y="8456"/>
                  </a:cubicBezTo>
                  <a:cubicBezTo>
                    <a:pt x="24653" y="6830"/>
                    <a:pt x="29662" y="5464"/>
                    <a:pt x="34801" y="4358"/>
                  </a:cubicBezTo>
                  <a:cubicBezTo>
                    <a:pt x="38964" y="3513"/>
                    <a:pt x="41761" y="3057"/>
                    <a:pt x="41761" y="3057"/>
                  </a:cubicBezTo>
                  <a:lnTo>
                    <a:pt x="48721" y="2147"/>
                  </a:lnTo>
                  <a:cubicBezTo>
                    <a:pt x="52884" y="1561"/>
                    <a:pt x="58478" y="846"/>
                    <a:pt x="64072" y="455"/>
                  </a:cubicBezTo>
                  <a:cubicBezTo>
                    <a:pt x="69275" y="0"/>
                    <a:pt x="74479" y="130"/>
                    <a:pt x="79683" y="781"/>
                  </a:cubicBezTo>
                  <a:cubicBezTo>
                    <a:pt x="83911" y="1431"/>
                    <a:pt x="86513" y="2537"/>
                    <a:pt x="86448" y="2732"/>
                  </a:cubicBezTo>
                  <a:cubicBezTo>
                    <a:pt x="86383" y="2992"/>
                    <a:pt x="83651" y="2407"/>
                    <a:pt x="79488" y="2212"/>
                  </a:cubicBezTo>
                  <a:cubicBezTo>
                    <a:pt x="74414" y="2017"/>
                    <a:pt x="69340" y="2277"/>
                    <a:pt x="64332" y="3057"/>
                  </a:cubicBezTo>
                  <a:cubicBezTo>
                    <a:pt x="58803" y="3708"/>
                    <a:pt x="53339" y="4749"/>
                    <a:pt x="49176" y="5464"/>
                  </a:cubicBezTo>
                  <a:lnTo>
                    <a:pt x="42346" y="6635"/>
                  </a:lnTo>
                  <a:cubicBezTo>
                    <a:pt x="42346" y="6635"/>
                    <a:pt x="39549" y="7025"/>
                    <a:pt x="35386" y="7741"/>
                  </a:cubicBezTo>
                  <a:cubicBezTo>
                    <a:pt x="30377" y="8521"/>
                    <a:pt x="25369" y="9562"/>
                    <a:pt x="20425" y="10928"/>
                  </a:cubicBezTo>
                  <a:cubicBezTo>
                    <a:pt x="17758" y="11643"/>
                    <a:pt x="15157" y="12554"/>
                    <a:pt x="12685" y="13465"/>
                  </a:cubicBezTo>
                  <a:cubicBezTo>
                    <a:pt x="11514" y="13920"/>
                    <a:pt x="10278" y="14375"/>
                    <a:pt x="9237" y="14896"/>
                  </a:cubicBezTo>
                  <a:lnTo>
                    <a:pt x="7676" y="15611"/>
                  </a:lnTo>
                  <a:cubicBezTo>
                    <a:pt x="7156" y="15871"/>
                    <a:pt x="6700" y="16132"/>
                    <a:pt x="6245" y="16327"/>
                  </a:cubicBezTo>
                  <a:cubicBezTo>
                    <a:pt x="2537" y="18278"/>
                    <a:pt x="391" y="20100"/>
                    <a:pt x="196" y="198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4"/>
            <p:cNvSpPr/>
            <p:nvPr/>
          </p:nvSpPr>
          <p:spPr>
            <a:xfrm>
              <a:off x="4764161" y="1077985"/>
              <a:ext cx="3738852" cy="2504045"/>
            </a:xfrm>
            <a:custGeom>
              <a:avLst/>
              <a:gdLst/>
              <a:ahLst/>
              <a:cxnLst/>
              <a:rect l="l" t="t" r="r" b="b"/>
              <a:pathLst>
                <a:path w="155397" h="104075" extrusionOk="0">
                  <a:moveTo>
                    <a:pt x="4098" y="95944"/>
                  </a:moveTo>
                  <a:cubicBezTo>
                    <a:pt x="5399" y="95749"/>
                    <a:pt x="6960" y="95554"/>
                    <a:pt x="8717" y="95228"/>
                  </a:cubicBezTo>
                  <a:cubicBezTo>
                    <a:pt x="10473" y="94903"/>
                    <a:pt x="12489" y="94383"/>
                    <a:pt x="14571" y="93862"/>
                  </a:cubicBezTo>
                  <a:cubicBezTo>
                    <a:pt x="16717" y="93342"/>
                    <a:pt x="19059" y="92887"/>
                    <a:pt x="21531" y="92366"/>
                  </a:cubicBezTo>
                  <a:lnTo>
                    <a:pt x="25369" y="91521"/>
                  </a:lnTo>
                  <a:lnTo>
                    <a:pt x="27320" y="91130"/>
                  </a:lnTo>
                  <a:lnTo>
                    <a:pt x="29271" y="90545"/>
                  </a:lnTo>
                  <a:lnTo>
                    <a:pt x="37532" y="88333"/>
                  </a:lnTo>
                  <a:cubicBezTo>
                    <a:pt x="40329" y="87488"/>
                    <a:pt x="43126" y="86512"/>
                    <a:pt x="45923" y="85536"/>
                  </a:cubicBezTo>
                  <a:cubicBezTo>
                    <a:pt x="56201" y="82024"/>
                    <a:pt x="66153" y="77731"/>
                    <a:pt x="75715" y="72527"/>
                  </a:cubicBezTo>
                  <a:cubicBezTo>
                    <a:pt x="77666" y="71486"/>
                    <a:pt x="79487" y="70576"/>
                    <a:pt x="81049" y="69665"/>
                  </a:cubicBezTo>
                  <a:lnTo>
                    <a:pt x="85016" y="67258"/>
                  </a:lnTo>
                  <a:lnTo>
                    <a:pt x="88529" y="65112"/>
                  </a:lnTo>
                  <a:lnTo>
                    <a:pt x="89375" y="64526"/>
                  </a:lnTo>
                  <a:lnTo>
                    <a:pt x="90480" y="63811"/>
                  </a:lnTo>
                  <a:cubicBezTo>
                    <a:pt x="90871" y="63551"/>
                    <a:pt x="91326" y="63160"/>
                    <a:pt x="91846" y="62835"/>
                  </a:cubicBezTo>
                  <a:cubicBezTo>
                    <a:pt x="93928" y="61274"/>
                    <a:pt x="96985" y="59127"/>
                    <a:pt x="100498" y="56461"/>
                  </a:cubicBezTo>
                  <a:cubicBezTo>
                    <a:pt x="107262" y="50867"/>
                    <a:pt x="116499" y="43711"/>
                    <a:pt x="125345" y="35971"/>
                  </a:cubicBezTo>
                  <a:cubicBezTo>
                    <a:pt x="129769" y="32133"/>
                    <a:pt x="134062" y="28100"/>
                    <a:pt x="137899" y="24132"/>
                  </a:cubicBezTo>
                  <a:cubicBezTo>
                    <a:pt x="138615" y="23352"/>
                    <a:pt x="139330" y="22636"/>
                    <a:pt x="139981" y="21921"/>
                  </a:cubicBezTo>
                  <a:cubicBezTo>
                    <a:pt x="139851" y="22376"/>
                    <a:pt x="139721" y="22831"/>
                    <a:pt x="139591" y="23352"/>
                  </a:cubicBezTo>
                  <a:cubicBezTo>
                    <a:pt x="139330" y="24523"/>
                    <a:pt x="139005" y="26344"/>
                    <a:pt x="138485" y="28425"/>
                  </a:cubicBezTo>
                  <a:cubicBezTo>
                    <a:pt x="137639" y="32588"/>
                    <a:pt x="136078" y="38182"/>
                    <a:pt x="134387" y="43581"/>
                  </a:cubicBezTo>
                  <a:cubicBezTo>
                    <a:pt x="133932" y="44947"/>
                    <a:pt x="133476" y="46313"/>
                    <a:pt x="133021" y="47679"/>
                  </a:cubicBezTo>
                  <a:cubicBezTo>
                    <a:pt x="132631" y="48980"/>
                    <a:pt x="132110" y="50281"/>
                    <a:pt x="131655" y="51517"/>
                  </a:cubicBezTo>
                  <a:cubicBezTo>
                    <a:pt x="130744" y="54054"/>
                    <a:pt x="129769" y="56395"/>
                    <a:pt x="128988" y="58347"/>
                  </a:cubicBezTo>
                  <a:cubicBezTo>
                    <a:pt x="128207" y="60363"/>
                    <a:pt x="127427" y="61989"/>
                    <a:pt x="126972" y="63095"/>
                  </a:cubicBezTo>
                  <a:lnTo>
                    <a:pt x="126191" y="64917"/>
                  </a:lnTo>
                  <a:cubicBezTo>
                    <a:pt x="126191" y="64917"/>
                    <a:pt x="125085" y="67584"/>
                    <a:pt x="123329" y="71486"/>
                  </a:cubicBezTo>
                  <a:cubicBezTo>
                    <a:pt x="122874" y="72462"/>
                    <a:pt x="122353" y="73503"/>
                    <a:pt x="121833" y="74609"/>
                  </a:cubicBezTo>
                  <a:cubicBezTo>
                    <a:pt x="121573" y="75194"/>
                    <a:pt x="121247" y="75714"/>
                    <a:pt x="120987" y="76300"/>
                  </a:cubicBezTo>
                  <a:lnTo>
                    <a:pt x="120142" y="77991"/>
                  </a:lnTo>
                  <a:cubicBezTo>
                    <a:pt x="119491" y="79227"/>
                    <a:pt x="118841" y="80463"/>
                    <a:pt x="118190" y="81699"/>
                  </a:cubicBezTo>
                  <a:cubicBezTo>
                    <a:pt x="117540" y="82934"/>
                    <a:pt x="116759" y="84105"/>
                    <a:pt x="116044" y="85406"/>
                  </a:cubicBezTo>
                  <a:cubicBezTo>
                    <a:pt x="113377" y="89960"/>
                    <a:pt x="110385" y="94318"/>
                    <a:pt x="107132" y="98416"/>
                  </a:cubicBezTo>
                  <a:cubicBezTo>
                    <a:pt x="105831" y="100107"/>
                    <a:pt x="104595" y="101408"/>
                    <a:pt x="103750" y="102383"/>
                  </a:cubicBezTo>
                  <a:cubicBezTo>
                    <a:pt x="102969" y="103359"/>
                    <a:pt x="102514" y="103945"/>
                    <a:pt x="102579" y="104010"/>
                  </a:cubicBezTo>
                  <a:cubicBezTo>
                    <a:pt x="102644" y="104075"/>
                    <a:pt x="103295" y="103684"/>
                    <a:pt x="104270" y="102904"/>
                  </a:cubicBezTo>
                  <a:cubicBezTo>
                    <a:pt x="105636" y="101798"/>
                    <a:pt x="106937" y="100562"/>
                    <a:pt x="108173" y="99326"/>
                  </a:cubicBezTo>
                  <a:cubicBezTo>
                    <a:pt x="111881" y="95423"/>
                    <a:pt x="115263" y="91260"/>
                    <a:pt x="118190" y="86772"/>
                  </a:cubicBezTo>
                  <a:lnTo>
                    <a:pt x="120597" y="83130"/>
                  </a:lnTo>
                  <a:cubicBezTo>
                    <a:pt x="121312" y="81894"/>
                    <a:pt x="122028" y="80658"/>
                    <a:pt x="122743" y="79487"/>
                  </a:cubicBezTo>
                  <a:lnTo>
                    <a:pt x="123719" y="77731"/>
                  </a:lnTo>
                  <a:lnTo>
                    <a:pt x="124630" y="76040"/>
                  </a:lnTo>
                  <a:cubicBezTo>
                    <a:pt x="125280" y="74934"/>
                    <a:pt x="125801" y="73828"/>
                    <a:pt x="126256" y="72852"/>
                  </a:cubicBezTo>
                  <a:cubicBezTo>
                    <a:pt x="128207" y="68949"/>
                    <a:pt x="129443" y="66283"/>
                    <a:pt x="129443" y="66283"/>
                  </a:cubicBezTo>
                  <a:lnTo>
                    <a:pt x="130159" y="64461"/>
                  </a:lnTo>
                  <a:cubicBezTo>
                    <a:pt x="130614" y="63225"/>
                    <a:pt x="131330" y="61599"/>
                    <a:pt x="132045" y="59518"/>
                  </a:cubicBezTo>
                  <a:cubicBezTo>
                    <a:pt x="132761" y="57436"/>
                    <a:pt x="133671" y="55095"/>
                    <a:pt x="134452" y="52428"/>
                  </a:cubicBezTo>
                  <a:cubicBezTo>
                    <a:pt x="134842" y="51127"/>
                    <a:pt x="135232" y="49826"/>
                    <a:pt x="135688" y="48460"/>
                  </a:cubicBezTo>
                  <a:cubicBezTo>
                    <a:pt x="136078" y="47094"/>
                    <a:pt x="136403" y="45663"/>
                    <a:pt x="136794" y="44232"/>
                  </a:cubicBezTo>
                  <a:cubicBezTo>
                    <a:pt x="138094" y="39093"/>
                    <a:pt x="139135" y="33889"/>
                    <a:pt x="139851" y="28621"/>
                  </a:cubicBezTo>
                  <a:cubicBezTo>
                    <a:pt x="140046" y="26864"/>
                    <a:pt x="140241" y="25108"/>
                    <a:pt x="140306" y="23352"/>
                  </a:cubicBezTo>
                  <a:cubicBezTo>
                    <a:pt x="140306" y="22766"/>
                    <a:pt x="140306" y="22116"/>
                    <a:pt x="140306" y="21531"/>
                  </a:cubicBezTo>
                  <a:cubicBezTo>
                    <a:pt x="142388" y="19189"/>
                    <a:pt x="144339" y="16847"/>
                    <a:pt x="146095" y="14701"/>
                  </a:cubicBezTo>
                  <a:cubicBezTo>
                    <a:pt x="146290" y="14701"/>
                    <a:pt x="146420" y="14636"/>
                    <a:pt x="146420" y="14571"/>
                  </a:cubicBezTo>
                  <a:cubicBezTo>
                    <a:pt x="146420" y="14505"/>
                    <a:pt x="146420" y="14505"/>
                    <a:pt x="146290" y="14440"/>
                  </a:cubicBezTo>
                  <a:cubicBezTo>
                    <a:pt x="146811" y="13855"/>
                    <a:pt x="147266" y="13270"/>
                    <a:pt x="147721" y="12684"/>
                  </a:cubicBezTo>
                  <a:cubicBezTo>
                    <a:pt x="148372" y="11774"/>
                    <a:pt x="148957" y="10863"/>
                    <a:pt x="149543" y="10082"/>
                  </a:cubicBezTo>
                  <a:cubicBezTo>
                    <a:pt x="150128" y="9237"/>
                    <a:pt x="150714" y="8456"/>
                    <a:pt x="151169" y="7741"/>
                  </a:cubicBezTo>
                  <a:cubicBezTo>
                    <a:pt x="152080" y="6180"/>
                    <a:pt x="152990" y="4879"/>
                    <a:pt x="153576" y="3708"/>
                  </a:cubicBezTo>
                  <a:cubicBezTo>
                    <a:pt x="154746" y="1431"/>
                    <a:pt x="155397" y="130"/>
                    <a:pt x="155267" y="65"/>
                  </a:cubicBezTo>
                  <a:cubicBezTo>
                    <a:pt x="155137" y="0"/>
                    <a:pt x="154291" y="1236"/>
                    <a:pt x="152925" y="3317"/>
                  </a:cubicBezTo>
                  <a:cubicBezTo>
                    <a:pt x="152275" y="4358"/>
                    <a:pt x="151299" y="5594"/>
                    <a:pt x="150258" y="7090"/>
                  </a:cubicBezTo>
                  <a:cubicBezTo>
                    <a:pt x="149803" y="7806"/>
                    <a:pt x="149152" y="8521"/>
                    <a:pt x="148567" y="9302"/>
                  </a:cubicBezTo>
                  <a:lnTo>
                    <a:pt x="146616" y="11708"/>
                  </a:lnTo>
                  <a:cubicBezTo>
                    <a:pt x="143493" y="15546"/>
                    <a:pt x="140046" y="19189"/>
                    <a:pt x="136468" y="22636"/>
                  </a:cubicBezTo>
                  <a:cubicBezTo>
                    <a:pt x="132500" y="26409"/>
                    <a:pt x="128142" y="30247"/>
                    <a:pt x="123654" y="33954"/>
                  </a:cubicBezTo>
                  <a:cubicBezTo>
                    <a:pt x="114743" y="41370"/>
                    <a:pt x="105311" y="48330"/>
                    <a:pt x="98416" y="53729"/>
                  </a:cubicBezTo>
                  <a:cubicBezTo>
                    <a:pt x="94838" y="56265"/>
                    <a:pt x="91911" y="58347"/>
                    <a:pt x="89830" y="59778"/>
                  </a:cubicBezTo>
                  <a:cubicBezTo>
                    <a:pt x="89309" y="60168"/>
                    <a:pt x="88854" y="60493"/>
                    <a:pt x="88464" y="60754"/>
                  </a:cubicBezTo>
                  <a:lnTo>
                    <a:pt x="87423" y="61404"/>
                  </a:lnTo>
                  <a:lnTo>
                    <a:pt x="86512" y="61989"/>
                  </a:lnTo>
                  <a:lnTo>
                    <a:pt x="83130" y="64136"/>
                  </a:lnTo>
                  <a:lnTo>
                    <a:pt x="79292" y="66608"/>
                  </a:lnTo>
                  <a:cubicBezTo>
                    <a:pt x="77731" y="67518"/>
                    <a:pt x="76040" y="68494"/>
                    <a:pt x="74089" y="69535"/>
                  </a:cubicBezTo>
                  <a:cubicBezTo>
                    <a:pt x="66543" y="74023"/>
                    <a:pt x="55941" y="78902"/>
                    <a:pt x="45013" y="83065"/>
                  </a:cubicBezTo>
                  <a:cubicBezTo>
                    <a:pt x="42281" y="84040"/>
                    <a:pt x="39549" y="85146"/>
                    <a:pt x="36817" y="86057"/>
                  </a:cubicBezTo>
                  <a:lnTo>
                    <a:pt x="28751" y="88529"/>
                  </a:lnTo>
                  <a:lnTo>
                    <a:pt x="26800" y="89179"/>
                  </a:lnTo>
                  <a:lnTo>
                    <a:pt x="24848" y="89634"/>
                  </a:lnTo>
                  <a:lnTo>
                    <a:pt x="21076" y="90610"/>
                  </a:lnTo>
                  <a:cubicBezTo>
                    <a:pt x="18669" y="91260"/>
                    <a:pt x="16327" y="91846"/>
                    <a:pt x="14246" y="92496"/>
                  </a:cubicBezTo>
                  <a:cubicBezTo>
                    <a:pt x="12099" y="93147"/>
                    <a:pt x="10148" y="93667"/>
                    <a:pt x="8456" y="94123"/>
                  </a:cubicBezTo>
                  <a:cubicBezTo>
                    <a:pt x="6765" y="94578"/>
                    <a:pt x="5204" y="94838"/>
                    <a:pt x="3968" y="95163"/>
                  </a:cubicBezTo>
                  <a:cubicBezTo>
                    <a:pt x="1431" y="95488"/>
                    <a:pt x="0" y="95749"/>
                    <a:pt x="0" y="95879"/>
                  </a:cubicBezTo>
                  <a:cubicBezTo>
                    <a:pt x="0" y="96009"/>
                    <a:pt x="1496" y="96074"/>
                    <a:pt x="4098" y="959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_1_1"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7" name="Google Shape;2077;p25"/>
          <p:cNvGrpSpPr/>
          <p:nvPr/>
        </p:nvGrpSpPr>
        <p:grpSpPr>
          <a:xfrm rot="10800000">
            <a:off x="8502225" y="4711712"/>
            <a:ext cx="331225" cy="261600"/>
            <a:chOff x="771525" y="792050"/>
            <a:chExt cx="331225" cy="261600"/>
          </a:xfrm>
        </p:grpSpPr>
        <p:sp>
          <p:nvSpPr>
            <p:cNvPr id="2078" name="Google Shape;2078;p25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5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5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1" name="Google Shape;2081;p25"/>
          <p:cNvGrpSpPr/>
          <p:nvPr/>
        </p:nvGrpSpPr>
        <p:grpSpPr>
          <a:xfrm rot="10800000">
            <a:off x="8543950" y="2499837"/>
            <a:ext cx="403025" cy="346475"/>
            <a:chOff x="947650" y="792050"/>
            <a:chExt cx="403025" cy="346475"/>
          </a:xfrm>
        </p:grpSpPr>
        <p:sp>
          <p:nvSpPr>
            <p:cNvPr id="2082" name="Google Shape;2082;p25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5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5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5" name="Google Shape;2085;p25"/>
          <p:cNvGrpSpPr/>
          <p:nvPr/>
        </p:nvGrpSpPr>
        <p:grpSpPr>
          <a:xfrm rot="5400000">
            <a:off x="127600" y="1924912"/>
            <a:ext cx="403025" cy="346475"/>
            <a:chOff x="947650" y="792050"/>
            <a:chExt cx="403025" cy="346475"/>
          </a:xfrm>
        </p:grpSpPr>
        <p:sp>
          <p:nvSpPr>
            <p:cNvPr id="2086" name="Google Shape;2086;p25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5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5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9" name="Google Shape;2089;p25"/>
          <p:cNvGrpSpPr/>
          <p:nvPr/>
        </p:nvGrpSpPr>
        <p:grpSpPr>
          <a:xfrm rot="10800000">
            <a:off x="8145874" y="148100"/>
            <a:ext cx="200417" cy="257925"/>
            <a:chOff x="577635" y="3367537"/>
            <a:chExt cx="200417" cy="257925"/>
          </a:xfrm>
        </p:grpSpPr>
        <p:sp>
          <p:nvSpPr>
            <p:cNvPr id="2090" name="Google Shape;2090;p25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5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2" name="Google Shape;2092;p25"/>
          <p:cNvGrpSpPr/>
          <p:nvPr/>
        </p:nvGrpSpPr>
        <p:grpSpPr>
          <a:xfrm rot="10800000">
            <a:off x="361674" y="4607675"/>
            <a:ext cx="200417" cy="257925"/>
            <a:chOff x="577635" y="3367537"/>
            <a:chExt cx="200417" cy="257925"/>
          </a:xfrm>
        </p:grpSpPr>
        <p:sp>
          <p:nvSpPr>
            <p:cNvPr id="2093" name="Google Shape;2093;p25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5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25"/>
          <p:cNvGrpSpPr/>
          <p:nvPr/>
        </p:nvGrpSpPr>
        <p:grpSpPr>
          <a:xfrm>
            <a:off x="2343375" y="102137"/>
            <a:ext cx="331225" cy="261600"/>
            <a:chOff x="771525" y="792050"/>
            <a:chExt cx="331225" cy="261600"/>
          </a:xfrm>
        </p:grpSpPr>
        <p:sp>
          <p:nvSpPr>
            <p:cNvPr id="2096" name="Google Shape;2096;p25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5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5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9" name="Google Shape;2099;p25"/>
          <p:cNvGrpSpPr/>
          <p:nvPr/>
        </p:nvGrpSpPr>
        <p:grpSpPr>
          <a:xfrm rot="-5400000">
            <a:off x="5461549" y="245962"/>
            <a:ext cx="200417" cy="257925"/>
            <a:chOff x="577635" y="3367537"/>
            <a:chExt cx="200417" cy="257925"/>
          </a:xfrm>
        </p:grpSpPr>
        <p:sp>
          <p:nvSpPr>
            <p:cNvPr id="2100" name="Google Shape;2100;p25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5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2" name="Google Shape;2102;p25"/>
          <p:cNvGrpSpPr/>
          <p:nvPr/>
        </p:nvGrpSpPr>
        <p:grpSpPr>
          <a:xfrm rot="5400000" flipH="1">
            <a:off x="3410474" y="4744137"/>
            <a:ext cx="200417" cy="257925"/>
            <a:chOff x="577635" y="3367537"/>
            <a:chExt cx="200417" cy="257925"/>
          </a:xfrm>
        </p:grpSpPr>
        <p:sp>
          <p:nvSpPr>
            <p:cNvPr id="2103" name="Google Shape;2103;p25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5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5" name="Google Shape;2105;p25"/>
          <p:cNvGrpSpPr/>
          <p:nvPr/>
        </p:nvGrpSpPr>
        <p:grpSpPr>
          <a:xfrm rot="-2259468">
            <a:off x="8343690" y="1142979"/>
            <a:ext cx="648413" cy="555660"/>
            <a:chOff x="633754" y="703271"/>
            <a:chExt cx="4245919" cy="3638554"/>
          </a:xfrm>
        </p:grpSpPr>
        <p:sp>
          <p:nvSpPr>
            <p:cNvPr id="2106" name="Google Shape;2106;p25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5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5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5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5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1" name="Google Shape;2111;p25"/>
          <p:cNvGrpSpPr/>
          <p:nvPr/>
        </p:nvGrpSpPr>
        <p:grpSpPr>
          <a:xfrm rot="-9303993" flipH="1">
            <a:off x="3731727" y="219481"/>
            <a:ext cx="686896" cy="588638"/>
            <a:chOff x="633754" y="703271"/>
            <a:chExt cx="4245919" cy="3638554"/>
          </a:xfrm>
        </p:grpSpPr>
        <p:sp>
          <p:nvSpPr>
            <p:cNvPr id="2112" name="Google Shape;2112;p25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5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5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5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5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7" name="Google Shape;2117;p25"/>
          <p:cNvGrpSpPr/>
          <p:nvPr/>
        </p:nvGrpSpPr>
        <p:grpSpPr>
          <a:xfrm rot="-7200376">
            <a:off x="1605709" y="4360042"/>
            <a:ext cx="657993" cy="563869"/>
            <a:chOff x="633754" y="703271"/>
            <a:chExt cx="4245919" cy="3638554"/>
          </a:xfrm>
        </p:grpSpPr>
        <p:sp>
          <p:nvSpPr>
            <p:cNvPr id="2118" name="Google Shape;2118;p25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5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5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5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5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3" name="Google Shape;2123;p25"/>
          <p:cNvGrpSpPr/>
          <p:nvPr/>
        </p:nvGrpSpPr>
        <p:grpSpPr>
          <a:xfrm rot="5998126">
            <a:off x="136356" y="3332701"/>
            <a:ext cx="718645" cy="615845"/>
            <a:chOff x="633754" y="703271"/>
            <a:chExt cx="4245919" cy="3638554"/>
          </a:xfrm>
        </p:grpSpPr>
        <p:sp>
          <p:nvSpPr>
            <p:cNvPr id="2124" name="Google Shape;2124;p25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5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5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5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5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9" name="Google Shape;2129;p25"/>
          <p:cNvGrpSpPr/>
          <p:nvPr/>
        </p:nvGrpSpPr>
        <p:grpSpPr>
          <a:xfrm flipH="1">
            <a:off x="6371330" y="4540495"/>
            <a:ext cx="435122" cy="459803"/>
            <a:chOff x="4695773" y="265315"/>
            <a:chExt cx="3030098" cy="3201972"/>
          </a:xfrm>
        </p:grpSpPr>
        <p:sp>
          <p:nvSpPr>
            <p:cNvPr id="2130" name="Google Shape;2130;p25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5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5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5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5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5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5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5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5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5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5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1" name="Google Shape;2141;p25"/>
          <p:cNvGrpSpPr/>
          <p:nvPr/>
        </p:nvGrpSpPr>
        <p:grpSpPr>
          <a:xfrm>
            <a:off x="111557" y="712938"/>
            <a:ext cx="435122" cy="459803"/>
            <a:chOff x="4695773" y="265315"/>
            <a:chExt cx="3030098" cy="3201972"/>
          </a:xfrm>
        </p:grpSpPr>
        <p:sp>
          <p:nvSpPr>
            <p:cNvPr id="2142" name="Google Shape;2142;p25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5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5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5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5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5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5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5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5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5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5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CUSTOM_5_2"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5" name="Google Shape;2155;p26"/>
          <p:cNvSpPr txBox="1">
            <a:spLocks noGrp="1"/>
          </p:cNvSpPr>
          <p:nvPr>
            <p:ph type="title"/>
          </p:nvPr>
        </p:nvSpPr>
        <p:spPr>
          <a:xfrm>
            <a:off x="1054650" y="445031"/>
            <a:ext cx="424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56" name="Google Shape;2156;p26"/>
          <p:cNvSpPr txBox="1">
            <a:spLocks noGrp="1"/>
          </p:cNvSpPr>
          <p:nvPr>
            <p:ph type="body" idx="1"/>
          </p:nvPr>
        </p:nvSpPr>
        <p:spPr>
          <a:xfrm>
            <a:off x="1054650" y="2304731"/>
            <a:ext cx="4248600" cy="23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7" name="Google Shape;2157;p26"/>
          <p:cNvSpPr txBox="1">
            <a:spLocks noGrp="1"/>
          </p:cNvSpPr>
          <p:nvPr>
            <p:ph type="subTitle" idx="2"/>
          </p:nvPr>
        </p:nvSpPr>
        <p:spPr>
          <a:xfrm>
            <a:off x="1054650" y="1296806"/>
            <a:ext cx="4248600" cy="7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500" b="1">
                <a:solidFill>
                  <a:schemeClr val="accent3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accent3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grpSp>
        <p:nvGrpSpPr>
          <p:cNvPr id="2158" name="Google Shape;2158;p26"/>
          <p:cNvGrpSpPr/>
          <p:nvPr/>
        </p:nvGrpSpPr>
        <p:grpSpPr>
          <a:xfrm flipH="1">
            <a:off x="953" y="0"/>
            <a:ext cx="9153136" cy="5154001"/>
            <a:chOff x="-1" y="0"/>
            <a:chExt cx="12204182" cy="6872002"/>
          </a:xfrm>
        </p:grpSpPr>
        <p:sp>
          <p:nvSpPr>
            <p:cNvPr id="2159" name="Google Shape;2159;p26"/>
            <p:cNvSpPr/>
            <p:nvPr/>
          </p:nvSpPr>
          <p:spPr>
            <a:xfrm>
              <a:off x="-1" y="0"/>
              <a:ext cx="5480237" cy="4463595"/>
            </a:xfrm>
            <a:custGeom>
              <a:avLst/>
              <a:gdLst/>
              <a:ahLst/>
              <a:cxnLst/>
              <a:rect l="l" t="t" r="r" b="b"/>
              <a:pathLst>
                <a:path w="1030604" h="839416" extrusionOk="0">
                  <a:moveTo>
                    <a:pt x="331470" y="780098"/>
                  </a:moveTo>
                  <a:cubicBezTo>
                    <a:pt x="398145" y="694373"/>
                    <a:pt x="261938" y="374333"/>
                    <a:pt x="354330" y="317183"/>
                  </a:cubicBezTo>
                  <a:cubicBezTo>
                    <a:pt x="446723" y="260033"/>
                    <a:pt x="509588" y="392430"/>
                    <a:pt x="598170" y="359093"/>
                  </a:cubicBezTo>
                  <a:cubicBezTo>
                    <a:pt x="686753" y="324803"/>
                    <a:pt x="643890" y="256223"/>
                    <a:pt x="721043" y="205740"/>
                  </a:cubicBezTo>
                  <a:cubicBezTo>
                    <a:pt x="798195" y="154305"/>
                    <a:pt x="1017270" y="241935"/>
                    <a:pt x="1030605" y="81915"/>
                  </a:cubicBezTo>
                  <a:lnTo>
                    <a:pt x="1030605" y="0"/>
                  </a:lnTo>
                  <a:lnTo>
                    <a:pt x="0" y="0"/>
                  </a:lnTo>
                  <a:lnTo>
                    <a:pt x="0" y="755333"/>
                  </a:lnTo>
                  <a:lnTo>
                    <a:pt x="80963" y="808673"/>
                  </a:lnTo>
                  <a:cubicBezTo>
                    <a:pt x="145733" y="842963"/>
                    <a:pt x="263843" y="865823"/>
                    <a:pt x="331470" y="7800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26"/>
            <p:cNvSpPr/>
            <p:nvPr/>
          </p:nvSpPr>
          <p:spPr>
            <a:xfrm>
              <a:off x="1765299" y="13882"/>
              <a:ext cx="3907033" cy="3414489"/>
            </a:xfrm>
            <a:custGeom>
              <a:avLst/>
              <a:gdLst/>
              <a:ahLst/>
              <a:cxnLst/>
              <a:rect l="l" t="t" r="r" b="b"/>
              <a:pathLst>
                <a:path w="734750" h="642123" extrusionOk="0">
                  <a:moveTo>
                    <a:pt x="0" y="642123"/>
                  </a:moveTo>
                  <a:cubicBezTo>
                    <a:pt x="66675" y="556398"/>
                    <a:pt x="-31432" y="400188"/>
                    <a:pt x="37148" y="350658"/>
                  </a:cubicBezTo>
                  <a:cubicBezTo>
                    <a:pt x="103823" y="303985"/>
                    <a:pt x="180975" y="436383"/>
                    <a:pt x="288608" y="384948"/>
                  </a:cubicBezTo>
                  <a:cubicBezTo>
                    <a:pt x="363855" y="348753"/>
                    <a:pt x="341948" y="263028"/>
                    <a:pt x="404813" y="223975"/>
                  </a:cubicBezTo>
                  <a:cubicBezTo>
                    <a:pt x="482917" y="174445"/>
                    <a:pt x="749509" y="308191"/>
                    <a:pt x="734110" y="0"/>
                  </a:cubicBezTo>
                </a:path>
              </a:pathLst>
            </a:custGeom>
            <a:noFill/>
            <a:ln w="25400" cap="flat" cmpd="sng">
              <a:solidFill>
                <a:schemeClr val="accent3"/>
              </a:solidFill>
              <a:prstDash val="dash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26"/>
            <p:cNvSpPr/>
            <p:nvPr/>
          </p:nvSpPr>
          <p:spPr>
            <a:xfrm>
              <a:off x="6849035" y="2687473"/>
              <a:ext cx="5341635" cy="4169488"/>
            </a:xfrm>
            <a:custGeom>
              <a:avLst/>
              <a:gdLst/>
              <a:ahLst/>
              <a:cxnLst/>
              <a:rect l="l" t="t" r="r" b="b"/>
              <a:pathLst>
                <a:path w="1215389" h="948689" extrusionOk="0">
                  <a:moveTo>
                    <a:pt x="1053465" y="111442"/>
                  </a:moveTo>
                  <a:cubicBezTo>
                    <a:pt x="963930" y="208598"/>
                    <a:pt x="1043940" y="425767"/>
                    <a:pt x="980123" y="507682"/>
                  </a:cubicBezTo>
                  <a:cubicBezTo>
                    <a:pt x="916305" y="589598"/>
                    <a:pt x="799148" y="502920"/>
                    <a:pt x="689610" y="565785"/>
                  </a:cubicBezTo>
                  <a:cubicBezTo>
                    <a:pt x="574357" y="631507"/>
                    <a:pt x="608648" y="726757"/>
                    <a:pt x="521018" y="750570"/>
                  </a:cubicBezTo>
                  <a:cubicBezTo>
                    <a:pt x="424815" y="776287"/>
                    <a:pt x="57150" y="649605"/>
                    <a:pt x="19050" y="866775"/>
                  </a:cubicBezTo>
                  <a:cubicBezTo>
                    <a:pt x="19050" y="866775"/>
                    <a:pt x="19050" y="867728"/>
                    <a:pt x="19050" y="867728"/>
                  </a:cubicBezTo>
                  <a:lnTo>
                    <a:pt x="0" y="948690"/>
                  </a:lnTo>
                  <a:lnTo>
                    <a:pt x="1215390" y="948690"/>
                  </a:lnTo>
                  <a:lnTo>
                    <a:pt x="1215390" y="0"/>
                  </a:lnTo>
                  <a:cubicBezTo>
                    <a:pt x="1214437" y="0"/>
                    <a:pt x="1074420" y="85725"/>
                    <a:pt x="1053465" y="1114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26"/>
            <p:cNvSpPr/>
            <p:nvPr/>
          </p:nvSpPr>
          <p:spPr>
            <a:xfrm>
              <a:off x="7095749" y="2936020"/>
              <a:ext cx="5108432" cy="3935982"/>
            </a:xfrm>
            <a:custGeom>
              <a:avLst/>
              <a:gdLst/>
              <a:ahLst/>
              <a:cxnLst/>
              <a:rect l="l" t="t" r="r" b="b"/>
              <a:pathLst>
                <a:path w="1162328" h="895559" extrusionOk="0">
                  <a:moveTo>
                    <a:pt x="1162328" y="0"/>
                  </a:moveTo>
                  <a:cubicBezTo>
                    <a:pt x="898328" y="101979"/>
                    <a:pt x="1061457" y="393896"/>
                    <a:pt x="975179" y="483534"/>
                  </a:cubicBezTo>
                  <a:cubicBezTo>
                    <a:pt x="888901" y="573172"/>
                    <a:pt x="759914" y="476866"/>
                    <a:pt x="644661" y="537826"/>
                  </a:cubicBezTo>
                  <a:cubicBezTo>
                    <a:pt x="550363" y="587356"/>
                    <a:pt x="609229" y="663942"/>
                    <a:pt x="501786" y="723564"/>
                  </a:cubicBezTo>
                  <a:cubicBezTo>
                    <a:pt x="394343" y="783186"/>
                    <a:pt x="42002" y="617737"/>
                    <a:pt x="0" y="895559"/>
                  </a:cubicBezTo>
                </a:path>
              </a:pathLst>
            </a:custGeom>
            <a:noFill/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3" name="Google Shape;2163;p26"/>
          <p:cNvSpPr txBox="1"/>
          <p:nvPr/>
        </p:nvSpPr>
        <p:spPr>
          <a:xfrm rot="5400000">
            <a:off x="-509475" y="4629694"/>
            <a:ext cx="11847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4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318" name="Google Shape;318;p4"/>
          <p:cNvGrpSpPr/>
          <p:nvPr/>
        </p:nvGrpSpPr>
        <p:grpSpPr>
          <a:xfrm rot="10800000" flipH="1">
            <a:off x="269400" y="4711712"/>
            <a:ext cx="331225" cy="261600"/>
            <a:chOff x="771525" y="792050"/>
            <a:chExt cx="331225" cy="261600"/>
          </a:xfrm>
        </p:grpSpPr>
        <p:sp>
          <p:nvSpPr>
            <p:cNvPr id="319" name="Google Shape;319;p4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4"/>
          <p:cNvGrpSpPr/>
          <p:nvPr/>
        </p:nvGrpSpPr>
        <p:grpSpPr>
          <a:xfrm rot="10800000" flipH="1">
            <a:off x="155875" y="2499837"/>
            <a:ext cx="403025" cy="346475"/>
            <a:chOff x="947650" y="792050"/>
            <a:chExt cx="403025" cy="346475"/>
          </a:xfrm>
        </p:grpSpPr>
        <p:sp>
          <p:nvSpPr>
            <p:cNvPr id="323" name="Google Shape;323;p4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4"/>
          <p:cNvGrpSpPr/>
          <p:nvPr/>
        </p:nvGrpSpPr>
        <p:grpSpPr>
          <a:xfrm rot="-5400000" flipH="1">
            <a:off x="8572225" y="1924912"/>
            <a:ext cx="403025" cy="346475"/>
            <a:chOff x="947650" y="792050"/>
            <a:chExt cx="403025" cy="346475"/>
          </a:xfrm>
        </p:grpSpPr>
        <p:sp>
          <p:nvSpPr>
            <p:cNvPr id="327" name="Google Shape;327;p4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4"/>
          <p:cNvGrpSpPr/>
          <p:nvPr/>
        </p:nvGrpSpPr>
        <p:grpSpPr>
          <a:xfrm rot="10800000" flipH="1">
            <a:off x="756560" y="148100"/>
            <a:ext cx="200417" cy="257925"/>
            <a:chOff x="577635" y="3367537"/>
            <a:chExt cx="200417" cy="257925"/>
          </a:xfrm>
        </p:grpSpPr>
        <p:sp>
          <p:nvSpPr>
            <p:cNvPr id="331" name="Google Shape;331;p4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4"/>
          <p:cNvGrpSpPr/>
          <p:nvPr/>
        </p:nvGrpSpPr>
        <p:grpSpPr>
          <a:xfrm rot="10800000" flipH="1">
            <a:off x="8540760" y="4607675"/>
            <a:ext cx="200417" cy="257925"/>
            <a:chOff x="577635" y="3367537"/>
            <a:chExt cx="200417" cy="257925"/>
          </a:xfrm>
        </p:grpSpPr>
        <p:sp>
          <p:nvSpPr>
            <p:cNvPr id="334" name="Google Shape;334;p4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"/>
          <p:cNvGrpSpPr/>
          <p:nvPr/>
        </p:nvGrpSpPr>
        <p:grpSpPr>
          <a:xfrm flipH="1">
            <a:off x="6428250" y="102137"/>
            <a:ext cx="331225" cy="261600"/>
            <a:chOff x="771525" y="792050"/>
            <a:chExt cx="331225" cy="261600"/>
          </a:xfrm>
        </p:grpSpPr>
        <p:sp>
          <p:nvSpPr>
            <p:cNvPr id="337" name="Google Shape;337;p4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4"/>
          <p:cNvGrpSpPr/>
          <p:nvPr/>
        </p:nvGrpSpPr>
        <p:grpSpPr>
          <a:xfrm rot="5400000" flipH="1">
            <a:off x="3440885" y="245962"/>
            <a:ext cx="200417" cy="257925"/>
            <a:chOff x="577635" y="3367537"/>
            <a:chExt cx="200417" cy="257925"/>
          </a:xfrm>
        </p:grpSpPr>
        <p:sp>
          <p:nvSpPr>
            <p:cNvPr id="341" name="Google Shape;341;p4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4"/>
          <p:cNvGrpSpPr/>
          <p:nvPr/>
        </p:nvGrpSpPr>
        <p:grpSpPr>
          <a:xfrm rot="-5400000">
            <a:off x="5491960" y="4744137"/>
            <a:ext cx="200417" cy="257925"/>
            <a:chOff x="577635" y="3367537"/>
            <a:chExt cx="200417" cy="257925"/>
          </a:xfrm>
        </p:grpSpPr>
        <p:sp>
          <p:nvSpPr>
            <p:cNvPr id="344" name="Google Shape;344;p4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346;p4"/>
          <p:cNvGrpSpPr/>
          <p:nvPr/>
        </p:nvGrpSpPr>
        <p:grpSpPr>
          <a:xfrm>
            <a:off x="8401584" y="3829203"/>
            <a:ext cx="648352" cy="555607"/>
            <a:chOff x="633754" y="703271"/>
            <a:chExt cx="4245919" cy="3638554"/>
          </a:xfrm>
        </p:grpSpPr>
        <p:sp>
          <p:nvSpPr>
            <p:cNvPr id="347" name="Google Shape;347;p4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4"/>
          <p:cNvGrpSpPr/>
          <p:nvPr/>
        </p:nvGrpSpPr>
        <p:grpSpPr>
          <a:xfrm flipH="1">
            <a:off x="7965443" y="50991"/>
            <a:ext cx="686990" cy="588718"/>
            <a:chOff x="633754" y="703271"/>
            <a:chExt cx="4245919" cy="3638554"/>
          </a:xfrm>
        </p:grpSpPr>
        <p:sp>
          <p:nvSpPr>
            <p:cNvPr id="353" name="Google Shape;353;p4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4"/>
          <p:cNvGrpSpPr/>
          <p:nvPr/>
        </p:nvGrpSpPr>
        <p:grpSpPr>
          <a:xfrm rot="-7200376">
            <a:off x="28397" y="641804"/>
            <a:ext cx="657993" cy="563869"/>
            <a:chOff x="633754" y="703271"/>
            <a:chExt cx="4245919" cy="3638554"/>
          </a:xfrm>
        </p:grpSpPr>
        <p:sp>
          <p:nvSpPr>
            <p:cNvPr id="359" name="Google Shape;359;p4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4"/>
          <p:cNvGrpSpPr/>
          <p:nvPr/>
        </p:nvGrpSpPr>
        <p:grpSpPr>
          <a:xfrm rot="5241541">
            <a:off x="29646" y="3703652"/>
            <a:ext cx="718748" cy="615934"/>
            <a:chOff x="633754" y="703271"/>
            <a:chExt cx="4245919" cy="3638554"/>
          </a:xfrm>
        </p:grpSpPr>
        <p:sp>
          <p:nvSpPr>
            <p:cNvPr id="365" name="Google Shape;365;p4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"/>
          <p:cNvSpPr txBox="1">
            <a:spLocks noGrp="1"/>
          </p:cNvSpPr>
          <p:nvPr>
            <p:ph type="body" idx="1"/>
          </p:nvPr>
        </p:nvSpPr>
        <p:spPr>
          <a:xfrm>
            <a:off x="967775" y="2644225"/>
            <a:ext cx="32895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body" idx="2"/>
          </p:nvPr>
        </p:nvSpPr>
        <p:spPr>
          <a:xfrm>
            <a:off x="4886700" y="2644225"/>
            <a:ext cx="32895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73" name="Google Shape;373;p5"/>
          <p:cNvSpPr txBox="1">
            <a:spLocks noGrp="1"/>
          </p:cNvSpPr>
          <p:nvPr>
            <p:ph type="title"/>
          </p:nvPr>
        </p:nvSpPr>
        <p:spPr>
          <a:xfrm>
            <a:off x="967763" y="2273425"/>
            <a:ext cx="32895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374" name="Google Shape;374;p5"/>
          <p:cNvSpPr txBox="1">
            <a:spLocks noGrp="1"/>
          </p:cNvSpPr>
          <p:nvPr>
            <p:ph type="title" idx="3"/>
          </p:nvPr>
        </p:nvSpPr>
        <p:spPr>
          <a:xfrm>
            <a:off x="4886675" y="2273425"/>
            <a:ext cx="32895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grpSp>
        <p:nvGrpSpPr>
          <p:cNvPr id="375" name="Google Shape;375;p5"/>
          <p:cNvGrpSpPr/>
          <p:nvPr/>
        </p:nvGrpSpPr>
        <p:grpSpPr>
          <a:xfrm>
            <a:off x="433450" y="1046475"/>
            <a:ext cx="331225" cy="261600"/>
            <a:chOff x="771525" y="792050"/>
            <a:chExt cx="331225" cy="261600"/>
          </a:xfrm>
        </p:grpSpPr>
        <p:sp>
          <p:nvSpPr>
            <p:cNvPr id="376" name="Google Shape;376;p5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5"/>
          <p:cNvGrpSpPr/>
          <p:nvPr/>
        </p:nvGrpSpPr>
        <p:grpSpPr>
          <a:xfrm>
            <a:off x="204675" y="3133125"/>
            <a:ext cx="403025" cy="346475"/>
            <a:chOff x="947650" y="792050"/>
            <a:chExt cx="403025" cy="346475"/>
          </a:xfrm>
        </p:grpSpPr>
        <p:sp>
          <p:nvSpPr>
            <p:cNvPr id="380" name="Google Shape;380;p5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" name="Google Shape;383;p5"/>
          <p:cNvGrpSpPr/>
          <p:nvPr/>
        </p:nvGrpSpPr>
        <p:grpSpPr>
          <a:xfrm rot="5400000">
            <a:off x="8466150" y="3352100"/>
            <a:ext cx="403025" cy="346475"/>
            <a:chOff x="947650" y="792050"/>
            <a:chExt cx="403025" cy="346475"/>
          </a:xfrm>
        </p:grpSpPr>
        <p:sp>
          <p:nvSpPr>
            <p:cNvPr id="384" name="Google Shape;384;p5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5"/>
          <p:cNvGrpSpPr/>
          <p:nvPr/>
        </p:nvGrpSpPr>
        <p:grpSpPr>
          <a:xfrm>
            <a:off x="2317335" y="121512"/>
            <a:ext cx="200417" cy="257925"/>
            <a:chOff x="577635" y="3367537"/>
            <a:chExt cx="200417" cy="257925"/>
          </a:xfrm>
        </p:grpSpPr>
        <p:sp>
          <p:nvSpPr>
            <p:cNvPr id="388" name="Google Shape;388;p5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5"/>
          <p:cNvGrpSpPr/>
          <p:nvPr/>
        </p:nvGrpSpPr>
        <p:grpSpPr>
          <a:xfrm>
            <a:off x="8800760" y="1530137"/>
            <a:ext cx="200417" cy="257925"/>
            <a:chOff x="577635" y="3367537"/>
            <a:chExt cx="200417" cy="257925"/>
          </a:xfrm>
        </p:grpSpPr>
        <p:sp>
          <p:nvSpPr>
            <p:cNvPr id="391" name="Google Shape;391;p5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5"/>
          <p:cNvGrpSpPr/>
          <p:nvPr/>
        </p:nvGrpSpPr>
        <p:grpSpPr>
          <a:xfrm rot="-5400000" flipH="1">
            <a:off x="6178085" y="211674"/>
            <a:ext cx="200417" cy="257925"/>
            <a:chOff x="577635" y="3367537"/>
            <a:chExt cx="200417" cy="257925"/>
          </a:xfrm>
        </p:grpSpPr>
        <p:sp>
          <p:nvSpPr>
            <p:cNvPr id="394" name="Google Shape;394;p5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5"/>
          <p:cNvGrpSpPr/>
          <p:nvPr/>
        </p:nvGrpSpPr>
        <p:grpSpPr>
          <a:xfrm flipH="1">
            <a:off x="276228" y="3972712"/>
            <a:ext cx="1345461" cy="941059"/>
            <a:chOff x="4307178" y="1067014"/>
            <a:chExt cx="4316526" cy="3019116"/>
          </a:xfrm>
        </p:grpSpPr>
        <p:sp>
          <p:nvSpPr>
            <p:cNvPr id="397" name="Google Shape;397;p5"/>
            <p:cNvSpPr/>
            <p:nvPr/>
          </p:nvSpPr>
          <p:spPr>
            <a:xfrm>
              <a:off x="4424728" y="1096916"/>
              <a:ext cx="4198975" cy="2989214"/>
            </a:xfrm>
            <a:custGeom>
              <a:avLst/>
              <a:gdLst/>
              <a:ahLst/>
              <a:cxnLst/>
              <a:rect l="l" t="t" r="r" b="b"/>
              <a:pathLst>
                <a:path w="174521" h="124240" extrusionOk="0">
                  <a:moveTo>
                    <a:pt x="174390" y="586"/>
                  </a:moveTo>
                  <a:cubicBezTo>
                    <a:pt x="174260" y="521"/>
                    <a:pt x="173414" y="1692"/>
                    <a:pt x="172048" y="3838"/>
                  </a:cubicBezTo>
                  <a:cubicBezTo>
                    <a:pt x="171398" y="4879"/>
                    <a:pt x="170422" y="6115"/>
                    <a:pt x="169382" y="7611"/>
                  </a:cubicBezTo>
                  <a:cubicBezTo>
                    <a:pt x="168926" y="8326"/>
                    <a:pt x="168341" y="9042"/>
                    <a:pt x="167690" y="9822"/>
                  </a:cubicBezTo>
                  <a:lnTo>
                    <a:pt x="165739" y="12229"/>
                  </a:lnTo>
                  <a:cubicBezTo>
                    <a:pt x="165219" y="12945"/>
                    <a:pt x="164698" y="13530"/>
                    <a:pt x="164113" y="14181"/>
                  </a:cubicBezTo>
                  <a:cubicBezTo>
                    <a:pt x="162031" y="13335"/>
                    <a:pt x="159820" y="12750"/>
                    <a:pt x="157608" y="12489"/>
                  </a:cubicBezTo>
                  <a:cubicBezTo>
                    <a:pt x="152730" y="11839"/>
                    <a:pt x="147786" y="11709"/>
                    <a:pt x="142908" y="12099"/>
                  </a:cubicBezTo>
                  <a:cubicBezTo>
                    <a:pt x="139395" y="9172"/>
                    <a:pt x="130809" y="2993"/>
                    <a:pt x="116954" y="0"/>
                  </a:cubicBezTo>
                  <a:cubicBezTo>
                    <a:pt x="116954" y="0"/>
                    <a:pt x="117214" y="391"/>
                    <a:pt x="117474" y="976"/>
                  </a:cubicBezTo>
                  <a:cubicBezTo>
                    <a:pt x="117669" y="1431"/>
                    <a:pt x="117865" y="1952"/>
                    <a:pt x="118060" y="2407"/>
                  </a:cubicBezTo>
                  <a:lnTo>
                    <a:pt x="118060" y="2407"/>
                  </a:lnTo>
                  <a:cubicBezTo>
                    <a:pt x="118840" y="4814"/>
                    <a:pt x="119035" y="8066"/>
                    <a:pt x="114417" y="7936"/>
                  </a:cubicBezTo>
                  <a:cubicBezTo>
                    <a:pt x="107457" y="7806"/>
                    <a:pt x="93277" y="7221"/>
                    <a:pt x="92366" y="7156"/>
                  </a:cubicBezTo>
                  <a:lnTo>
                    <a:pt x="92301" y="7156"/>
                  </a:lnTo>
                  <a:lnTo>
                    <a:pt x="92301" y="7156"/>
                  </a:lnTo>
                  <a:lnTo>
                    <a:pt x="92301" y="7156"/>
                  </a:lnTo>
                  <a:lnTo>
                    <a:pt x="92431" y="7221"/>
                  </a:lnTo>
                  <a:lnTo>
                    <a:pt x="92496" y="7286"/>
                  </a:lnTo>
                  <a:lnTo>
                    <a:pt x="92496" y="7286"/>
                  </a:lnTo>
                  <a:cubicBezTo>
                    <a:pt x="93862" y="8131"/>
                    <a:pt x="100367" y="12619"/>
                    <a:pt x="97115" y="14376"/>
                  </a:cubicBezTo>
                  <a:cubicBezTo>
                    <a:pt x="94318" y="15937"/>
                    <a:pt x="82284" y="16847"/>
                    <a:pt x="77145" y="17108"/>
                  </a:cubicBezTo>
                  <a:lnTo>
                    <a:pt x="77145" y="17108"/>
                  </a:lnTo>
                  <a:cubicBezTo>
                    <a:pt x="75649" y="17238"/>
                    <a:pt x="74674" y="17238"/>
                    <a:pt x="74674" y="17238"/>
                  </a:cubicBezTo>
                  <a:lnTo>
                    <a:pt x="74934" y="17563"/>
                  </a:lnTo>
                  <a:cubicBezTo>
                    <a:pt x="76300" y="18994"/>
                    <a:pt x="81438" y="26149"/>
                    <a:pt x="64071" y="36296"/>
                  </a:cubicBezTo>
                  <a:cubicBezTo>
                    <a:pt x="65827" y="36036"/>
                    <a:pt x="67518" y="35906"/>
                    <a:pt x="69275" y="35841"/>
                  </a:cubicBezTo>
                  <a:lnTo>
                    <a:pt x="69275" y="35841"/>
                  </a:lnTo>
                  <a:lnTo>
                    <a:pt x="70250" y="35841"/>
                  </a:lnTo>
                  <a:lnTo>
                    <a:pt x="71356" y="35841"/>
                  </a:lnTo>
                  <a:lnTo>
                    <a:pt x="71812" y="35841"/>
                  </a:lnTo>
                  <a:lnTo>
                    <a:pt x="72072" y="35841"/>
                  </a:lnTo>
                  <a:lnTo>
                    <a:pt x="72657" y="35841"/>
                  </a:lnTo>
                  <a:lnTo>
                    <a:pt x="73047" y="35841"/>
                  </a:lnTo>
                  <a:lnTo>
                    <a:pt x="73373" y="35841"/>
                  </a:lnTo>
                  <a:lnTo>
                    <a:pt x="73828" y="35906"/>
                  </a:lnTo>
                  <a:lnTo>
                    <a:pt x="74153" y="35906"/>
                  </a:lnTo>
                  <a:lnTo>
                    <a:pt x="74674" y="36036"/>
                  </a:lnTo>
                  <a:lnTo>
                    <a:pt x="74934" y="36101"/>
                  </a:lnTo>
                  <a:lnTo>
                    <a:pt x="75519" y="36231"/>
                  </a:lnTo>
                  <a:lnTo>
                    <a:pt x="75714" y="36296"/>
                  </a:lnTo>
                  <a:cubicBezTo>
                    <a:pt x="75844" y="36296"/>
                    <a:pt x="76040" y="36361"/>
                    <a:pt x="76170" y="36426"/>
                  </a:cubicBezTo>
                  <a:lnTo>
                    <a:pt x="76430" y="36492"/>
                  </a:lnTo>
                  <a:lnTo>
                    <a:pt x="77015" y="36687"/>
                  </a:lnTo>
                  <a:lnTo>
                    <a:pt x="77145" y="36752"/>
                  </a:lnTo>
                  <a:cubicBezTo>
                    <a:pt x="77275" y="36817"/>
                    <a:pt x="77406" y="36882"/>
                    <a:pt x="77601" y="37012"/>
                  </a:cubicBezTo>
                  <a:lnTo>
                    <a:pt x="77731" y="37077"/>
                  </a:lnTo>
                  <a:cubicBezTo>
                    <a:pt x="77926" y="37142"/>
                    <a:pt x="78056" y="37272"/>
                    <a:pt x="78251" y="37337"/>
                  </a:cubicBezTo>
                  <a:lnTo>
                    <a:pt x="78316" y="37467"/>
                  </a:lnTo>
                  <a:cubicBezTo>
                    <a:pt x="78446" y="37532"/>
                    <a:pt x="78576" y="37662"/>
                    <a:pt x="78706" y="37727"/>
                  </a:cubicBezTo>
                  <a:lnTo>
                    <a:pt x="78837" y="37858"/>
                  </a:lnTo>
                  <a:cubicBezTo>
                    <a:pt x="78967" y="37988"/>
                    <a:pt x="79097" y="38118"/>
                    <a:pt x="79227" y="38248"/>
                  </a:cubicBezTo>
                  <a:lnTo>
                    <a:pt x="79292" y="38378"/>
                  </a:lnTo>
                  <a:cubicBezTo>
                    <a:pt x="79422" y="38508"/>
                    <a:pt x="79487" y="38638"/>
                    <a:pt x="79617" y="38768"/>
                  </a:cubicBezTo>
                  <a:cubicBezTo>
                    <a:pt x="79617" y="38768"/>
                    <a:pt x="79682" y="38833"/>
                    <a:pt x="79682" y="38833"/>
                  </a:cubicBezTo>
                  <a:cubicBezTo>
                    <a:pt x="79747" y="39028"/>
                    <a:pt x="79877" y="39158"/>
                    <a:pt x="79942" y="39354"/>
                  </a:cubicBezTo>
                  <a:lnTo>
                    <a:pt x="80007" y="39484"/>
                  </a:lnTo>
                  <a:cubicBezTo>
                    <a:pt x="80072" y="39679"/>
                    <a:pt x="80072" y="39809"/>
                    <a:pt x="80138" y="40004"/>
                  </a:cubicBezTo>
                  <a:lnTo>
                    <a:pt x="80138" y="40134"/>
                  </a:lnTo>
                  <a:lnTo>
                    <a:pt x="80138" y="40134"/>
                  </a:lnTo>
                  <a:cubicBezTo>
                    <a:pt x="80333" y="41045"/>
                    <a:pt x="80268" y="42086"/>
                    <a:pt x="80007" y="42996"/>
                  </a:cubicBezTo>
                  <a:cubicBezTo>
                    <a:pt x="80007" y="43126"/>
                    <a:pt x="79942" y="43256"/>
                    <a:pt x="79877" y="43452"/>
                  </a:cubicBezTo>
                  <a:cubicBezTo>
                    <a:pt x="79877" y="43452"/>
                    <a:pt x="96464" y="25434"/>
                    <a:pt x="96920" y="31093"/>
                  </a:cubicBezTo>
                  <a:cubicBezTo>
                    <a:pt x="97180" y="34410"/>
                    <a:pt x="94123" y="41305"/>
                    <a:pt x="92952" y="43777"/>
                  </a:cubicBezTo>
                  <a:cubicBezTo>
                    <a:pt x="92952" y="43907"/>
                    <a:pt x="92887" y="43972"/>
                    <a:pt x="92822" y="44102"/>
                  </a:cubicBezTo>
                  <a:cubicBezTo>
                    <a:pt x="82284" y="45728"/>
                    <a:pt x="71812" y="48135"/>
                    <a:pt x="61534" y="51192"/>
                  </a:cubicBezTo>
                  <a:lnTo>
                    <a:pt x="61924" y="51192"/>
                  </a:lnTo>
                  <a:cubicBezTo>
                    <a:pt x="64266" y="51062"/>
                    <a:pt x="76300" y="50672"/>
                    <a:pt x="83325" y="53469"/>
                  </a:cubicBezTo>
                  <a:lnTo>
                    <a:pt x="83325" y="53469"/>
                  </a:lnTo>
                  <a:cubicBezTo>
                    <a:pt x="85341" y="54249"/>
                    <a:pt x="86967" y="55355"/>
                    <a:pt x="87813" y="56786"/>
                  </a:cubicBezTo>
                  <a:cubicBezTo>
                    <a:pt x="89895" y="60364"/>
                    <a:pt x="80333" y="58672"/>
                    <a:pt x="64396" y="59518"/>
                  </a:cubicBezTo>
                  <a:cubicBezTo>
                    <a:pt x="49566" y="60364"/>
                    <a:pt x="28490" y="63681"/>
                    <a:pt x="28490" y="63681"/>
                  </a:cubicBezTo>
                  <a:cubicBezTo>
                    <a:pt x="28490" y="63681"/>
                    <a:pt x="29466" y="64006"/>
                    <a:pt x="31027" y="64592"/>
                  </a:cubicBezTo>
                  <a:lnTo>
                    <a:pt x="31027" y="64592"/>
                  </a:lnTo>
                  <a:cubicBezTo>
                    <a:pt x="33044" y="65307"/>
                    <a:pt x="35906" y="66413"/>
                    <a:pt x="38963" y="67714"/>
                  </a:cubicBezTo>
                  <a:lnTo>
                    <a:pt x="38963" y="67714"/>
                  </a:lnTo>
                  <a:cubicBezTo>
                    <a:pt x="43321" y="69665"/>
                    <a:pt x="47809" y="72007"/>
                    <a:pt x="49696" y="74219"/>
                  </a:cubicBezTo>
                  <a:cubicBezTo>
                    <a:pt x="55420" y="80918"/>
                    <a:pt x="13009" y="78186"/>
                    <a:pt x="13009" y="78186"/>
                  </a:cubicBezTo>
                  <a:cubicBezTo>
                    <a:pt x="13335" y="78316"/>
                    <a:pt x="13660" y="78512"/>
                    <a:pt x="13920" y="78707"/>
                  </a:cubicBezTo>
                  <a:lnTo>
                    <a:pt x="14115" y="78837"/>
                  </a:lnTo>
                  <a:cubicBezTo>
                    <a:pt x="14636" y="79162"/>
                    <a:pt x="15156" y="79552"/>
                    <a:pt x="15676" y="79943"/>
                  </a:cubicBezTo>
                  <a:lnTo>
                    <a:pt x="15676" y="79943"/>
                  </a:lnTo>
                  <a:cubicBezTo>
                    <a:pt x="15871" y="80203"/>
                    <a:pt x="16132" y="80398"/>
                    <a:pt x="16327" y="80593"/>
                  </a:cubicBezTo>
                  <a:lnTo>
                    <a:pt x="16327" y="80593"/>
                  </a:lnTo>
                  <a:cubicBezTo>
                    <a:pt x="22116" y="86968"/>
                    <a:pt x="10603" y="95814"/>
                    <a:pt x="4098" y="100042"/>
                  </a:cubicBezTo>
                  <a:lnTo>
                    <a:pt x="4098" y="100042"/>
                  </a:lnTo>
                  <a:cubicBezTo>
                    <a:pt x="2602" y="101018"/>
                    <a:pt x="1366" y="101733"/>
                    <a:pt x="650" y="102124"/>
                  </a:cubicBezTo>
                  <a:lnTo>
                    <a:pt x="650" y="102124"/>
                  </a:lnTo>
                  <a:lnTo>
                    <a:pt x="325" y="102319"/>
                  </a:lnTo>
                  <a:lnTo>
                    <a:pt x="325" y="102319"/>
                  </a:lnTo>
                  <a:lnTo>
                    <a:pt x="0" y="102514"/>
                  </a:lnTo>
                  <a:cubicBezTo>
                    <a:pt x="29987" y="96660"/>
                    <a:pt x="34930" y="105831"/>
                    <a:pt x="35581" y="110319"/>
                  </a:cubicBezTo>
                  <a:lnTo>
                    <a:pt x="35581" y="110319"/>
                  </a:lnTo>
                  <a:cubicBezTo>
                    <a:pt x="35711" y="110970"/>
                    <a:pt x="35711" y="111685"/>
                    <a:pt x="35646" y="112336"/>
                  </a:cubicBezTo>
                  <a:lnTo>
                    <a:pt x="35646" y="112336"/>
                  </a:lnTo>
                  <a:lnTo>
                    <a:pt x="35646" y="112596"/>
                  </a:lnTo>
                  <a:cubicBezTo>
                    <a:pt x="35646" y="112596"/>
                    <a:pt x="61859" y="94123"/>
                    <a:pt x="68949" y="92627"/>
                  </a:cubicBezTo>
                  <a:cubicBezTo>
                    <a:pt x="74023" y="91521"/>
                    <a:pt x="72722" y="98611"/>
                    <a:pt x="71551" y="102774"/>
                  </a:cubicBezTo>
                  <a:lnTo>
                    <a:pt x="71551" y="102774"/>
                  </a:lnTo>
                  <a:cubicBezTo>
                    <a:pt x="71421" y="103164"/>
                    <a:pt x="71291" y="103620"/>
                    <a:pt x="71161" y="103945"/>
                  </a:cubicBezTo>
                  <a:lnTo>
                    <a:pt x="71161" y="104010"/>
                  </a:lnTo>
                  <a:cubicBezTo>
                    <a:pt x="71161" y="104140"/>
                    <a:pt x="71096" y="104270"/>
                    <a:pt x="71096" y="104400"/>
                  </a:cubicBezTo>
                  <a:cubicBezTo>
                    <a:pt x="71031" y="104400"/>
                    <a:pt x="71031" y="104465"/>
                    <a:pt x="71031" y="104595"/>
                  </a:cubicBezTo>
                  <a:cubicBezTo>
                    <a:pt x="71031" y="104660"/>
                    <a:pt x="71031" y="104725"/>
                    <a:pt x="70966" y="104790"/>
                  </a:cubicBezTo>
                  <a:lnTo>
                    <a:pt x="70901" y="104986"/>
                  </a:lnTo>
                  <a:lnTo>
                    <a:pt x="70836" y="105116"/>
                  </a:lnTo>
                  <a:cubicBezTo>
                    <a:pt x="70836" y="105181"/>
                    <a:pt x="70836" y="105181"/>
                    <a:pt x="70771" y="105246"/>
                  </a:cubicBezTo>
                  <a:lnTo>
                    <a:pt x="70771" y="105376"/>
                  </a:lnTo>
                  <a:lnTo>
                    <a:pt x="70706" y="105441"/>
                  </a:lnTo>
                  <a:lnTo>
                    <a:pt x="70706" y="105506"/>
                  </a:lnTo>
                  <a:lnTo>
                    <a:pt x="70706" y="105636"/>
                  </a:lnTo>
                  <a:lnTo>
                    <a:pt x="72592" y="104140"/>
                  </a:lnTo>
                  <a:lnTo>
                    <a:pt x="72592" y="104140"/>
                  </a:lnTo>
                  <a:cubicBezTo>
                    <a:pt x="77601" y="99977"/>
                    <a:pt x="91781" y="88204"/>
                    <a:pt x="99521" y="82024"/>
                  </a:cubicBezTo>
                  <a:cubicBezTo>
                    <a:pt x="107912" y="75324"/>
                    <a:pt x="111035" y="85146"/>
                    <a:pt x="111685" y="87618"/>
                  </a:cubicBezTo>
                  <a:lnTo>
                    <a:pt x="111685" y="87618"/>
                  </a:lnTo>
                  <a:cubicBezTo>
                    <a:pt x="111750" y="87943"/>
                    <a:pt x="111815" y="88139"/>
                    <a:pt x="111815" y="88139"/>
                  </a:cubicBezTo>
                  <a:cubicBezTo>
                    <a:pt x="112336" y="87488"/>
                    <a:pt x="112856" y="86903"/>
                    <a:pt x="113441" y="86252"/>
                  </a:cubicBezTo>
                  <a:cubicBezTo>
                    <a:pt x="117149" y="81764"/>
                    <a:pt x="120532" y="77016"/>
                    <a:pt x="123524" y="72007"/>
                  </a:cubicBezTo>
                  <a:cubicBezTo>
                    <a:pt x="126646" y="69665"/>
                    <a:pt x="134061" y="64657"/>
                    <a:pt x="137704" y="66413"/>
                  </a:cubicBezTo>
                  <a:cubicBezTo>
                    <a:pt x="140111" y="67584"/>
                    <a:pt x="134517" y="70251"/>
                    <a:pt x="126646" y="76625"/>
                  </a:cubicBezTo>
                  <a:cubicBezTo>
                    <a:pt x="119231" y="82610"/>
                    <a:pt x="109604" y="92302"/>
                    <a:pt x="109604" y="92302"/>
                  </a:cubicBezTo>
                  <a:lnTo>
                    <a:pt x="109669" y="92302"/>
                  </a:lnTo>
                  <a:lnTo>
                    <a:pt x="109669" y="92302"/>
                  </a:lnTo>
                  <a:lnTo>
                    <a:pt x="109864" y="92236"/>
                  </a:lnTo>
                  <a:lnTo>
                    <a:pt x="109994" y="92236"/>
                  </a:lnTo>
                  <a:lnTo>
                    <a:pt x="110124" y="92171"/>
                  </a:lnTo>
                  <a:cubicBezTo>
                    <a:pt x="110254" y="92171"/>
                    <a:pt x="110319" y="92106"/>
                    <a:pt x="110384" y="92106"/>
                  </a:cubicBezTo>
                  <a:lnTo>
                    <a:pt x="110644" y="92041"/>
                  </a:lnTo>
                  <a:lnTo>
                    <a:pt x="110905" y="91976"/>
                  </a:lnTo>
                  <a:lnTo>
                    <a:pt x="111230" y="91911"/>
                  </a:lnTo>
                  <a:lnTo>
                    <a:pt x="111555" y="91846"/>
                  </a:lnTo>
                  <a:lnTo>
                    <a:pt x="111945" y="91716"/>
                  </a:lnTo>
                  <a:lnTo>
                    <a:pt x="112206" y="91651"/>
                  </a:lnTo>
                  <a:lnTo>
                    <a:pt x="112791" y="91521"/>
                  </a:lnTo>
                  <a:lnTo>
                    <a:pt x="112986" y="91456"/>
                  </a:lnTo>
                  <a:lnTo>
                    <a:pt x="113637" y="91261"/>
                  </a:lnTo>
                  <a:cubicBezTo>
                    <a:pt x="117214" y="90480"/>
                    <a:pt x="122093" y="89570"/>
                    <a:pt x="124499" y="90220"/>
                  </a:cubicBezTo>
                  <a:cubicBezTo>
                    <a:pt x="129963" y="91716"/>
                    <a:pt x="107002" y="106026"/>
                    <a:pt x="107002" y="106026"/>
                  </a:cubicBezTo>
                  <a:cubicBezTo>
                    <a:pt x="107847" y="105961"/>
                    <a:pt x="108628" y="105961"/>
                    <a:pt x="109474" y="106091"/>
                  </a:cubicBezTo>
                  <a:cubicBezTo>
                    <a:pt x="109604" y="106156"/>
                    <a:pt x="109799" y="106221"/>
                    <a:pt x="109994" y="106287"/>
                  </a:cubicBezTo>
                  <a:lnTo>
                    <a:pt x="110254" y="106352"/>
                  </a:lnTo>
                  <a:lnTo>
                    <a:pt x="110514" y="106482"/>
                  </a:lnTo>
                  <a:cubicBezTo>
                    <a:pt x="114287" y="108303"/>
                    <a:pt x="112791" y="115133"/>
                    <a:pt x="111230" y="119751"/>
                  </a:cubicBezTo>
                  <a:cubicBezTo>
                    <a:pt x="111100" y="120011"/>
                    <a:pt x="110970" y="120337"/>
                    <a:pt x="110905" y="120597"/>
                  </a:cubicBezTo>
                  <a:lnTo>
                    <a:pt x="110840" y="120792"/>
                  </a:lnTo>
                  <a:cubicBezTo>
                    <a:pt x="110775" y="121052"/>
                    <a:pt x="110644" y="121247"/>
                    <a:pt x="110579" y="121442"/>
                  </a:cubicBezTo>
                  <a:cubicBezTo>
                    <a:pt x="110579" y="121507"/>
                    <a:pt x="110579" y="121572"/>
                    <a:pt x="110514" y="121638"/>
                  </a:cubicBezTo>
                  <a:lnTo>
                    <a:pt x="110254" y="122223"/>
                  </a:lnTo>
                  <a:cubicBezTo>
                    <a:pt x="110254" y="122288"/>
                    <a:pt x="110254" y="122288"/>
                    <a:pt x="110254" y="122353"/>
                  </a:cubicBezTo>
                  <a:cubicBezTo>
                    <a:pt x="110059" y="122808"/>
                    <a:pt x="109864" y="123134"/>
                    <a:pt x="109734" y="123524"/>
                  </a:cubicBezTo>
                  <a:lnTo>
                    <a:pt x="109734" y="123524"/>
                  </a:lnTo>
                  <a:lnTo>
                    <a:pt x="109604" y="123914"/>
                  </a:lnTo>
                  <a:lnTo>
                    <a:pt x="109604" y="123979"/>
                  </a:lnTo>
                  <a:cubicBezTo>
                    <a:pt x="109604" y="124044"/>
                    <a:pt x="109539" y="124109"/>
                    <a:pt x="109539" y="124174"/>
                  </a:cubicBezTo>
                  <a:lnTo>
                    <a:pt x="109539" y="124174"/>
                  </a:lnTo>
                  <a:lnTo>
                    <a:pt x="109539" y="124239"/>
                  </a:lnTo>
                  <a:cubicBezTo>
                    <a:pt x="124564" y="107978"/>
                    <a:pt x="130289" y="114157"/>
                    <a:pt x="131459" y="116044"/>
                  </a:cubicBezTo>
                  <a:lnTo>
                    <a:pt x="131459" y="116044"/>
                  </a:lnTo>
                  <a:cubicBezTo>
                    <a:pt x="131524" y="116044"/>
                    <a:pt x="131524" y="116109"/>
                    <a:pt x="131589" y="116174"/>
                  </a:cubicBezTo>
                  <a:lnTo>
                    <a:pt x="131589" y="116174"/>
                  </a:lnTo>
                  <a:cubicBezTo>
                    <a:pt x="131654" y="116304"/>
                    <a:pt x="131720" y="116434"/>
                    <a:pt x="131720" y="116434"/>
                  </a:cubicBezTo>
                  <a:cubicBezTo>
                    <a:pt x="131720" y="116434"/>
                    <a:pt x="132045" y="115523"/>
                    <a:pt x="132565" y="114092"/>
                  </a:cubicBezTo>
                  <a:lnTo>
                    <a:pt x="132565" y="114092"/>
                  </a:lnTo>
                  <a:cubicBezTo>
                    <a:pt x="134386" y="108758"/>
                    <a:pt x="139070" y="95879"/>
                    <a:pt x="141477" y="93082"/>
                  </a:cubicBezTo>
                  <a:cubicBezTo>
                    <a:pt x="143493" y="90870"/>
                    <a:pt x="145314" y="94253"/>
                    <a:pt x="146355" y="96920"/>
                  </a:cubicBezTo>
                  <a:cubicBezTo>
                    <a:pt x="146485" y="97310"/>
                    <a:pt x="146615" y="97635"/>
                    <a:pt x="146745" y="97896"/>
                  </a:cubicBezTo>
                  <a:lnTo>
                    <a:pt x="146745" y="97896"/>
                  </a:lnTo>
                  <a:cubicBezTo>
                    <a:pt x="147006" y="98741"/>
                    <a:pt x="147201" y="99327"/>
                    <a:pt x="147201" y="99522"/>
                  </a:cubicBezTo>
                  <a:lnTo>
                    <a:pt x="147201" y="99587"/>
                  </a:lnTo>
                  <a:cubicBezTo>
                    <a:pt x="147201" y="99587"/>
                    <a:pt x="147331" y="99261"/>
                    <a:pt x="147461" y="98676"/>
                  </a:cubicBezTo>
                  <a:cubicBezTo>
                    <a:pt x="148371" y="95099"/>
                    <a:pt x="151494" y="82545"/>
                    <a:pt x="153250" y="75910"/>
                  </a:cubicBezTo>
                  <a:cubicBezTo>
                    <a:pt x="155331" y="68234"/>
                    <a:pt x="161901" y="74739"/>
                    <a:pt x="161901" y="74739"/>
                  </a:cubicBezTo>
                  <a:cubicBezTo>
                    <a:pt x="161966" y="73763"/>
                    <a:pt x="162031" y="72853"/>
                    <a:pt x="162096" y="72007"/>
                  </a:cubicBezTo>
                  <a:lnTo>
                    <a:pt x="162096" y="71422"/>
                  </a:lnTo>
                  <a:cubicBezTo>
                    <a:pt x="162096" y="70576"/>
                    <a:pt x="162161" y="69730"/>
                    <a:pt x="162161" y="68950"/>
                  </a:cubicBezTo>
                  <a:lnTo>
                    <a:pt x="162161" y="68429"/>
                  </a:lnTo>
                  <a:lnTo>
                    <a:pt x="162161" y="66153"/>
                  </a:lnTo>
                  <a:lnTo>
                    <a:pt x="162161" y="65893"/>
                  </a:lnTo>
                  <a:cubicBezTo>
                    <a:pt x="162161" y="65112"/>
                    <a:pt x="162096" y="64397"/>
                    <a:pt x="162031" y="63616"/>
                  </a:cubicBezTo>
                  <a:lnTo>
                    <a:pt x="162031" y="63096"/>
                  </a:lnTo>
                  <a:cubicBezTo>
                    <a:pt x="161966" y="62380"/>
                    <a:pt x="161901" y="61665"/>
                    <a:pt x="161836" y="61014"/>
                  </a:cubicBezTo>
                  <a:lnTo>
                    <a:pt x="161836" y="60559"/>
                  </a:lnTo>
                  <a:cubicBezTo>
                    <a:pt x="161771" y="59973"/>
                    <a:pt x="161641" y="59388"/>
                    <a:pt x="161576" y="58803"/>
                  </a:cubicBezTo>
                  <a:cubicBezTo>
                    <a:pt x="161576" y="58672"/>
                    <a:pt x="161576" y="58542"/>
                    <a:pt x="161511" y="58412"/>
                  </a:cubicBezTo>
                  <a:cubicBezTo>
                    <a:pt x="161446" y="57762"/>
                    <a:pt x="161381" y="57176"/>
                    <a:pt x="161251" y="56591"/>
                  </a:cubicBezTo>
                  <a:cubicBezTo>
                    <a:pt x="161251" y="56396"/>
                    <a:pt x="161186" y="56266"/>
                    <a:pt x="161186" y="56071"/>
                  </a:cubicBezTo>
                  <a:cubicBezTo>
                    <a:pt x="161056" y="55485"/>
                    <a:pt x="160925" y="54900"/>
                    <a:pt x="160860" y="54379"/>
                  </a:cubicBezTo>
                  <a:cubicBezTo>
                    <a:pt x="160860" y="54249"/>
                    <a:pt x="160795" y="54184"/>
                    <a:pt x="160795" y="54054"/>
                  </a:cubicBezTo>
                  <a:cubicBezTo>
                    <a:pt x="160665" y="53599"/>
                    <a:pt x="160535" y="53143"/>
                    <a:pt x="160470" y="52688"/>
                  </a:cubicBezTo>
                  <a:cubicBezTo>
                    <a:pt x="160470" y="52558"/>
                    <a:pt x="160405" y="52428"/>
                    <a:pt x="160340" y="52298"/>
                  </a:cubicBezTo>
                  <a:cubicBezTo>
                    <a:pt x="160210" y="51777"/>
                    <a:pt x="160080" y="51322"/>
                    <a:pt x="159950" y="50867"/>
                  </a:cubicBezTo>
                  <a:lnTo>
                    <a:pt x="159885" y="50542"/>
                  </a:lnTo>
                  <a:cubicBezTo>
                    <a:pt x="159755" y="50086"/>
                    <a:pt x="159625" y="49631"/>
                    <a:pt x="159494" y="49176"/>
                  </a:cubicBezTo>
                  <a:lnTo>
                    <a:pt x="159494" y="49111"/>
                  </a:lnTo>
                  <a:cubicBezTo>
                    <a:pt x="159364" y="48655"/>
                    <a:pt x="159234" y="48265"/>
                    <a:pt x="159104" y="47875"/>
                  </a:cubicBezTo>
                  <a:lnTo>
                    <a:pt x="158779" y="48005"/>
                  </a:lnTo>
                  <a:cubicBezTo>
                    <a:pt x="158584" y="47615"/>
                    <a:pt x="158454" y="47224"/>
                    <a:pt x="158324" y="46899"/>
                  </a:cubicBezTo>
                  <a:lnTo>
                    <a:pt x="158324" y="46769"/>
                  </a:lnTo>
                  <a:cubicBezTo>
                    <a:pt x="157998" y="46053"/>
                    <a:pt x="157738" y="45403"/>
                    <a:pt x="157543" y="44883"/>
                  </a:cubicBezTo>
                  <a:lnTo>
                    <a:pt x="157543" y="44883"/>
                  </a:lnTo>
                  <a:cubicBezTo>
                    <a:pt x="157283" y="44232"/>
                    <a:pt x="156958" y="43647"/>
                    <a:pt x="156632" y="43061"/>
                  </a:cubicBezTo>
                  <a:lnTo>
                    <a:pt x="156372" y="43126"/>
                  </a:lnTo>
                  <a:cubicBezTo>
                    <a:pt x="157543" y="38508"/>
                    <a:pt x="158389" y="33890"/>
                    <a:pt x="159039" y="29141"/>
                  </a:cubicBezTo>
                  <a:cubicBezTo>
                    <a:pt x="159234" y="27385"/>
                    <a:pt x="159429" y="25694"/>
                    <a:pt x="159494" y="23938"/>
                  </a:cubicBezTo>
                  <a:cubicBezTo>
                    <a:pt x="159494" y="23287"/>
                    <a:pt x="159494" y="22637"/>
                    <a:pt x="159494" y="22051"/>
                  </a:cubicBezTo>
                  <a:cubicBezTo>
                    <a:pt x="161576" y="19710"/>
                    <a:pt x="163527" y="17433"/>
                    <a:pt x="165284" y="15221"/>
                  </a:cubicBezTo>
                  <a:cubicBezTo>
                    <a:pt x="165479" y="15221"/>
                    <a:pt x="165609" y="15156"/>
                    <a:pt x="165609" y="15156"/>
                  </a:cubicBezTo>
                  <a:cubicBezTo>
                    <a:pt x="165609" y="15091"/>
                    <a:pt x="165609" y="15026"/>
                    <a:pt x="165479" y="15026"/>
                  </a:cubicBezTo>
                  <a:cubicBezTo>
                    <a:pt x="165999" y="14376"/>
                    <a:pt x="166454" y="13790"/>
                    <a:pt x="166910" y="13205"/>
                  </a:cubicBezTo>
                  <a:cubicBezTo>
                    <a:pt x="167560" y="12294"/>
                    <a:pt x="168146" y="11449"/>
                    <a:pt x="168731" y="10603"/>
                  </a:cubicBezTo>
                  <a:cubicBezTo>
                    <a:pt x="169317" y="9822"/>
                    <a:pt x="169902" y="8977"/>
                    <a:pt x="170357" y="8261"/>
                  </a:cubicBezTo>
                  <a:cubicBezTo>
                    <a:pt x="171268" y="6700"/>
                    <a:pt x="172114" y="5399"/>
                    <a:pt x="172764" y="4293"/>
                  </a:cubicBezTo>
                  <a:cubicBezTo>
                    <a:pt x="173870" y="1952"/>
                    <a:pt x="174520" y="651"/>
                    <a:pt x="174390" y="586"/>
                  </a:cubicBezTo>
                  <a:close/>
                  <a:moveTo>
                    <a:pt x="158779" y="23807"/>
                  </a:moveTo>
                  <a:cubicBezTo>
                    <a:pt x="158454" y="25043"/>
                    <a:pt x="158128" y="26800"/>
                    <a:pt x="157608" y="28881"/>
                  </a:cubicBezTo>
                  <a:cubicBezTo>
                    <a:pt x="156763" y="33109"/>
                    <a:pt x="155201" y="38638"/>
                    <a:pt x="153510" y="44037"/>
                  </a:cubicBezTo>
                  <a:lnTo>
                    <a:pt x="153445" y="44232"/>
                  </a:lnTo>
                  <a:cubicBezTo>
                    <a:pt x="142322" y="49306"/>
                    <a:pt x="130419" y="62835"/>
                    <a:pt x="125020" y="69470"/>
                  </a:cubicBezTo>
                  <a:cubicBezTo>
                    <a:pt x="131459" y="57567"/>
                    <a:pt x="133086" y="48460"/>
                    <a:pt x="133476" y="45728"/>
                  </a:cubicBezTo>
                  <a:cubicBezTo>
                    <a:pt x="137053" y="42736"/>
                    <a:pt x="140761" y="39614"/>
                    <a:pt x="144469" y="36426"/>
                  </a:cubicBezTo>
                  <a:cubicBezTo>
                    <a:pt x="148892" y="32524"/>
                    <a:pt x="153185" y="28491"/>
                    <a:pt x="157023" y="24588"/>
                  </a:cubicBezTo>
                  <a:cubicBezTo>
                    <a:pt x="157738" y="23807"/>
                    <a:pt x="158454" y="23092"/>
                    <a:pt x="159104" y="22311"/>
                  </a:cubicBezTo>
                  <a:cubicBezTo>
                    <a:pt x="158974" y="22832"/>
                    <a:pt x="158844" y="23287"/>
                    <a:pt x="158779" y="23807"/>
                  </a:cubicBezTo>
                  <a:close/>
                  <a:moveTo>
                    <a:pt x="155592" y="23157"/>
                  </a:moveTo>
                  <a:cubicBezTo>
                    <a:pt x="151689" y="26930"/>
                    <a:pt x="147331" y="30767"/>
                    <a:pt x="142777" y="34475"/>
                  </a:cubicBezTo>
                  <a:cubicBezTo>
                    <a:pt x="138810" y="37792"/>
                    <a:pt x="134647" y="41045"/>
                    <a:pt x="130744" y="44102"/>
                  </a:cubicBezTo>
                  <a:cubicBezTo>
                    <a:pt x="120206" y="41500"/>
                    <a:pt x="106351" y="42346"/>
                    <a:pt x="93927" y="44232"/>
                  </a:cubicBezTo>
                  <a:cubicBezTo>
                    <a:pt x="96855" y="42346"/>
                    <a:pt x="104335" y="37337"/>
                    <a:pt x="109474" y="33044"/>
                  </a:cubicBezTo>
                  <a:cubicBezTo>
                    <a:pt x="116499" y="27255"/>
                    <a:pt x="119816" y="22702"/>
                    <a:pt x="120466" y="25304"/>
                  </a:cubicBezTo>
                  <a:cubicBezTo>
                    <a:pt x="120987" y="27385"/>
                    <a:pt x="119621" y="29922"/>
                    <a:pt x="117930" y="32198"/>
                  </a:cubicBezTo>
                  <a:lnTo>
                    <a:pt x="117930" y="32198"/>
                  </a:lnTo>
                  <a:cubicBezTo>
                    <a:pt x="117604" y="32589"/>
                    <a:pt x="117279" y="32979"/>
                    <a:pt x="116954" y="33434"/>
                  </a:cubicBezTo>
                  <a:lnTo>
                    <a:pt x="116889" y="33499"/>
                  </a:lnTo>
                  <a:lnTo>
                    <a:pt x="116499" y="33955"/>
                  </a:lnTo>
                  <a:lnTo>
                    <a:pt x="116369" y="34085"/>
                  </a:lnTo>
                  <a:lnTo>
                    <a:pt x="115978" y="34540"/>
                  </a:lnTo>
                  <a:lnTo>
                    <a:pt x="115848" y="34605"/>
                  </a:lnTo>
                  <a:cubicBezTo>
                    <a:pt x="115718" y="34800"/>
                    <a:pt x="115588" y="34930"/>
                    <a:pt x="115393" y="35126"/>
                  </a:cubicBezTo>
                  <a:lnTo>
                    <a:pt x="115393" y="35126"/>
                  </a:lnTo>
                  <a:cubicBezTo>
                    <a:pt x="115068" y="35516"/>
                    <a:pt x="114742" y="35841"/>
                    <a:pt x="114417" y="36101"/>
                  </a:cubicBezTo>
                  <a:lnTo>
                    <a:pt x="114287" y="36231"/>
                  </a:lnTo>
                  <a:lnTo>
                    <a:pt x="113962" y="36557"/>
                  </a:lnTo>
                  <a:lnTo>
                    <a:pt x="113832" y="36622"/>
                  </a:lnTo>
                  <a:lnTo>
                    <a:pt x="113572" y="36947"/>
                  </a:lnTo>
                  <a:lnTo>
                    <a:pt x="113441" y="37012"/>
                  </a:lnTo>
                  <a:lnTo>
                    <a:pt x="113181" y="37272"/>
                  </a:lnTo>
                  <a:lnTo>
                    <a:pt x="113051" y="37402"/>
                  </a:lnTo>
                  <a:cubicBezTo>
                    <a:pt x="112921" y="37467"/>
                    <a:pt x="112856" y="37597"/>
                    <a:pt x="112726" y="37662"/>
                  </a:cubicBezTo>
                  <a:lnTo>
                    <a:pt x="112726" y="37662"/>
                  </a:lnTo>
                  <a:lnTo>
                    <a:pt x="112466" y="37923"/>
                  </a:lnTo>
                  <a:lnTo>
                    <a:pt x="112401" y="37988"/>
                  </a:lnTo>
                  <a:lnTo>
                    <a:pt x="112271" y="38118"/>
                  </a:lnTo>
                  <a:lnTo>
                    <a:pt x="112140" y="38183"/>
                  </a:lnTo>
                  <a:lnTo>
                    <a:pt x="112075" y="38248"/>
                  </a:lnTo>
                  <a:lnTo>
                    <a:pt x="112010" y="38313"/>
                  </a:lnTo>
                  <a:lnTo>
                    <a:pt x="111945" y="38378"/>
                  </a:lnTo>
                  <a:lnTo>
                    <a:pt x="111945" y="38378"/>
                  </a:lnTo>
                  <a:lnTo>
                    <a:pt x="111945" y="38378"/>
                  </a:lnTo>
                  <a:lnTo>
                    <a:pt x="112986" y="37923"/>
                  </a:lnTo>
                  <a:lnTo>
                    <a:pt x="112986" y="37923"/>
                  </a:lnTo>
                  <a:cubicBezTo>
                    <a:pt x="117734" y="35776"/>
                    <a:pt x="137769" y="26214"/>
                    <a:pt x="144339" y="14441"/>
                  </a:cubicBezTo>
                  <a:cubicBezTo>
                    <a:pt x="148762" y="13920"/>
                    <a:pt x="153185" y="13725"/>
                    <a:pt x="157608" y="13855"/>
                  </a:cubicBezTo>
                  <a:cubicBezTo>
                    <a:pt x="160665" y="14050"/>
                    <a:pt x="162942" y="14376"/>
                    <a:pt x="163983" y="14506"/>
                  </a:cubicBezTo>
                  <a:cubicBezTo>
                    <a:pt x="161251" y="17563"/>
                    <a:pt x="158454" y="20360"/>
                    <a:pt x="155592" y="2315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4307178" y="2086939"/>
              <a:ext cx="3209893" cy="1693824"/>
            </a:xfrm>
            <a:custGeom>
              <a:avLst/>
              <a:gdLst/>
              <a:ahLst/>
              <a:cxnLst/>
              <a:rect l="l" t="t" r="r" b="b"/>
              <a:pathLst>
                <a:path w="133412" h="70400" extrusionOk="0">
                  <a:moveTo>
                    <a:pt x="114926" y="0"/>
                  </a:moveTo>
                  <a:cubicBezTo>
                    <a:pt x="90479" y="0"/>
                    <a:pt x="61535" y="8996"/>
                    <a:pt x="61535" y="8996"/>
                  </a:cubicBezTo>
                  <a:cubicBezTo>
                    <a:pt x="61535" y="8996"/>
                    <a:pt x="63326" y="8886"/>
                    <a:pt x="65986" y="8886"/>
                  </a:cubicBezTo>
                  <a:cubicBezTo>
                    <a:pt x="72700" y="8886"/>
                    <a:pt x="84944" y="9586"/>
                    <a:pt x="87879" y="14525"/>
                  </a:cubicBezTo>
                  <a:cubicBezTo>
                    <a:pt x="89960" y="18167"/>
                    <a:pt x="80333" y="16476"/>
                    <a:pt x="64462" y="17322"/>
                  </a:cubicBezTo>
                  <a:cubicBezTo>
                    <a:pt x="49696" y="18102"/>
                    <a:pt x="28556" y="21485"/>
                    <a:pt x="28556" y="21485"/>
                  </a:cubicBezTo>
                  <a:cubicBezTo>
                    <a:pt x="28556" y="21485"/>
                    <a:pt x="45533" y="27144"/>
                    <a:pt x="49761" y="32022"/>
                  </a:cubicBezTo>
                  <a:cubicBezTo>
                    <a:pt x="52914" y="35712"/>
                    <a:pt x="41444" y="36541"/>
                    <a:pt x="30503" y="36541"/>
                  </a:cubicBezTo>
                  <a:cubicBezTo>
                    <a:pt x="21581" y="36541"/>
                    <a:pt x="13011" y="35990"/>
                    <a:pt x="13010" y="35990"/>
                  </a:cubicBezTo>
                  <a:lnTo>
                    <a:pt x="13010" y="35990"/>
                  </a:lnTo>
                  <a:cubicBezTo>
                    <a:pt x="29337" y="44381"/>
                    <a:pt x="1" y="60317"/>
                    <a:pt x="1" y="60317"/>
                  </a:cubicBezTo>
                  <a:cubicBezTo>
                    <a:pt x="6870" y="58987"/>
                    <a:pt x="12424" y="58439"/>
                    <a:pt x="16915" y="58439"/>
                  </a:cubicBezTo>
                  <a:cubicBezTo>
                    <a:pt x="37897" y="58439"/>
                    <a:pt x="35646" y="70400"/>
                    <a:pt x="35646" y="70400"/>
                  </a:cubicBezTo>
                  <a:cubicBezTo>
                    <a:pt x="35646" y="70400"/>
                    <a:pt x="61795" y="51991"/>
                    <a:pt x="68950" y="50430"/>
                  </a:cubicBezTo>
                  <a:cubicBezTo>
                    <a:pt x="69311" y="50351"/>
                    <a:pt x="69639" y="50313"/>
                    <a:pt x="69937" y="50313"/>
                  </a:cubicBezTo>
                  <a:cubicBezTo>
                    <a:pt x="75499" y="50313"/>
                    <a:pt x="70576" y="63440"/>
                    <a:pt x="70576" y="63440"/>
                  </a:cubicBezTo>
                  <a:cubicBezTo>
                    <a:pt x="70576" y="63440"/>
                    <a:pt x="89830" y="47438"/>
                    <a:pt x="99392" y="39828"/>
                  </a:cubicBezTo>
                  <a:cubicBezTo>
                    <a:pt x="101454" y="38176"/>
                    <a:pt x="103199" y="37529"/>
                    <a:pt x="104669" y="37529"/>
                  </a:cubicBezTo>
                  <a:cubicBezTo>
                    <a:pt x="109971" y="37529"/>
                    <a:pt x="111686" y="45942"/>
                    <a:pt x="111686" y="45942"/>
                  </a:cubicBezTo>
                  <a:cubicBezTo>
                    <a:pt x="131980" y="22655"/>
                    <a:pt x="133412" y="2426"/>
                    <a:pt x="133412" y="2426"/>
                  </a:cubicBezTo>
                  <a:cubicBezTo>
                    <a:pt x="128058" y="683"/>
                    <a:pt x="121663" y="0"/>
                    <a:pt x="114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4307178" y="2132772"/>
              <a:ext cx="3209893" cy="1646426"/>
            </a:xfrm>
            <a:custGeom>
              <a:avLst/>
              <a:gdLst/>
              <a:ahLst/>
              <a:cxnLst/>
              <a:rect l="l" t="t" r="r" b="b"/>
              <a:pathLst>
                <a:path w="133412" h="68430" extrusionOk="0">
                  <a:moveTo>
                    <a:pt x="131720" y="1"/>
                  </a:moveTo>
                  <a:cubicBezTo>
                    <a:pt x="107588" y="20425"/>
                    <a:pt x="77732" y="34085"/>
                    <a:pt x="47940" y="44232"/>
                  </a:cubicBezTo>
                  <a:cubicBezTo>
                    <a:pt x="33630" y="49176"/>
                    <a:pt x="18994" y="53079"/>
                    <a:pt x="4164" y="55941"/>
                  </a:cubicBezTo>
                  <a:cubicBezTo>
                    <a:pt x="1757" y="57437"/>
                    <a:pt x="1" y="58412"/>
                    <a:pt x="1" y="58412"/>
                  </a:cubicBezTo>
                  <a:cubicBezTo>
                    <a:pt x="6907" y="57061"/>
                    <a:pt x="12484" y="56506"/>
                    <a:pt x="16987" y="56506"/>
                  </a:cubicBezTo>
                  <a:cubicBezTo>
                    <a:pt x="37846" y="56506"/>
                    <a:pt x="35646" y="68430"/>
                    <a:pt x="35646" y="68430"/>
                  </a:cubicBezTo>
                  <a:cubicBezTo>
                    <a:pt x="35646" y="68430"/>
                    <a:pt x="61795" y="50021"/>
                    <a:pt x="68950" y="48525"/>
                  </a:cubicBezTo>
                  <a:cubicBezTo>
                    <a:pt x="69311" y="48446"/>
                    <a:pt x="69639" y="48408"/>
                    <a:pt x="69937" y="48408"/>
                  </a:cubicBezTo>
                  <a:cubicBezTo>
                    <a:pt x="75499" y="48408"/>
                    <a:pt x="70576" y="61535"/>
                    <a:pt x="70576" y="61535"/>
                  </a:cubicBezTo>
                  <a:cubicBezTo>
                    <a:pt x="70576" y="61535"/>
                    <a:pt x="89830" y="45533"/>
                    <a:pt x="99392" y="37923"/>
                  </a:cubicBezTo>
                  <a:cubicBezTo>
                    <a:pt x="101460" y="36252"/>
                    <a:pt x="103207" y="35598"/>
                    <a:pt x="104674" y="35598"/>
                  </a:cubicBezTo>
                  <a:cubicBezTo>
                    <a:pt x="109949" y="35598"/>
                    <a:pt x="111621" y="44037"/>
                    <a:pt x="111621" y="44037"/>
                  </a:cubicBezTo>
                  <a:cubicBezTo>
                    <a:pt x="131980" y="20685"/>
                    <a:pt x="133412" y="521"/>
                    <a:pt x="133412" y="521"/>
                  </a:cubicBezTo>
                  <a:cubicBezTo>
                    <a:pt x="132826" y="326"/>
                    <a:pt x="132306" y="196"/>
                    <a:pt x="13172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5850248" y="1067014"/>
              <a:ext cx="1934400" cy="1083037"/>
            </a:xfrm>
            <a:custGeom>
              <a:avLst/>
              <a:gdLst/>
              <a:ahLst/>
              <a:cxnLst/>
              <a:rect l="l" t="t" r="r" b="b"/>
              <a:pathLst>
                <a:path w="80399" h="45014" extrusionOk="0">
                  <a:moveTo>
                    <a:pt x="80398" y="13661"/>
                  </a:moveTo>
                  <a:cubicBezTo>
                    <a:pt x="80398" y="13661"/>
                    <a:pt x="71162" y="3904"/>
                    <a:pt x="52754" y="1"/>
                  </a:cubicBezTo>
                  <a:cubicBezTo>
                    <a:pt x="52754" y="1"/>
                    <a:pt x="57437" y="8067"/>
                    <a:pt x="50217" y="7936"/>
                  </a:cubicBezTo>
                  <a:cubicBezTo>
                    <a:pt x="42997" y="7741"/>
                    <a:pt x="28101" y="7156"/>
                    <a:pt x="28101" y="7156"/>
                  </a:cubicBezTo>
                  <a:cubicBezTo>
                    <a:pt x="28101" y="7156"/>
                    <a:pt x="36622" y="12425"/>
                    <a:pt x="32979" y="14506"/>
                  </a:cubicBezTo>
                  <a:cubicBezTo>
                    <a:pt x="29402" y="16523"/>
                    <a:pt x="10603" y="17368"/>
                    <a:pt x="10603" y="17368"/>
                  </a:cubicBezTo>
                  <a:cubicBezTo>
                    <a:pt x="10603" y="17368"/>
                    <a:pt x="19450" y="25044"/>
                    <a:pt x="1" y="36362"/>
                  </a:cubicBezTo>
                  <a:cubicBezTo>
                    <a:pt x="1" y="36362"/>
                    <a:pt x="19059" y="33044"/>
                    <a:pt x="15807" y="43712"/>
                  </a:cubicBezTo>
                  <a:cubicBezTo>
                    <a:pt x="15807" y="43712"/>
                    <a:pt x="32394" y="25694"/>
                    <a:pt x="32849" y="31353"/>
                  </a:cubicBezTo>
                  <a:cubicBezTo>
                    <a:pt x="33175" y="35451"/>
                    <a:pt x="28491" y="45013"/>
                    <a:pt x="28491" y="45013"/>
                  </a:cubicBezTo>
                  <a:cubicBezTo>
                    <a:pt x="28491" y="45013"/>
                    <a:pt x="38769" y="38508"/>
                    <a:pt x="45273" y="33044"/>
                  </a:cubicBezTo>
                  <a:cubicBezTo>
                    <a:pt x="52233" y="27255"/>
                    <a:pt x="55551" y="22637"/>
                    <a:pt x="56201" y="25304"/>
                  </a:cubicBezTo>
                  <a:cubicBezTo>
                    <a:pt x="57502" y="30443"/>
                    <a:pt x="47615" y="38443"/>
                    <a:pt x="47615" y="38443"/>
                  </a:cubicBezTo>
                  <a:cubicBezTo>
                    <a:pt x="47615" y="38443"/>
                    <a:pt x="73504" y="27450"/>
                    <a:pt x="80398" y="136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5973889" y="1367491"/>
              <a:ext cx="1810756" cy="780964"/>
            </a:xfrm>
            <a:custGeom>
              <a:avLst/>
              <a:gdLst/>
              <a:ahLst/>
              <a:cxnLst/>
              <a:rect l="l" t="t" r="r" b="b"/>
              <a:pathLst>
                <a:path w="75260" h="32459" extrusionOk="0">
                  <a:moveTo>
                    <a:pt x="73894" y="1"/>
                  </a:moveTo>
                  <a:cubicBezTo>
                    <a:pt x="72658" y="1"/>
                    <a:pt x="71357" y="1"/>
                    <a:pt x="70056" y="131"/>
                  </a:cubicBezTo>
                  <a:cubicBezTo>
                    <a:pt x="69796" y="131"/>
                    <a:pt x="66608" y="651"/>
                    <a:pt x="67714" y="391"/>
                  </a:cubicBezTo>
                  <a:cubicBezTo>
                    <a:pt x="67129" y="521"/>
                    <a:pt x="66543" y="586"/>
                    <a:pt x="65958" y="716"/>
                  </a:cubicBezTo>
                  <a:cubicBezTo>
                    <a:pt x="61600" y="1562"/>
                    <a:pt x="57307" y="2668"/>
                    <a:pt x="52948" y="3773"/>
                  </a:cubicBezTo>
                  <a:cubicBezTo>
                    <a:pt x="44362" y="5985"/>
                    <a:pt x="35711" y="7546"/>
                    <a:pt x="27320" y="10538"/>
                  </a:cubicBezTo>
                  <a:cubicBezTo>
                    <a:pt x="17888" y="14051"/>
                    <a:pt x="8717" y="18344"/>
                    <a:pt x="0" y="23352"/>
                  </a:cubicBezTo>
                  <a:cubicBezTo>
                    <a:pt x="5399" y="23222"/>
                    <a:pt x="12750" y="24198"/>
                    <a:pt x="10668" y="31158"/>
                  </a:cubicBezTo>
                  <a:cubicBezTo>
                    <a:pt x="10668" y="31158"/>
                    <a:pt x="27255" y="13140"/>
                    <a:pt x="27645" y="18799"/>
                  </a:cubicBezTo>
                  <a:cubicBezTo>
                    <a:pt x="27971" y="22897"/>
                    <a:pt x="23287" y="32459"/>
                    <a:pt x="23287" y="32459"/>
                  </a:cubicBezTo>
                  <a:cubicBezTo>
                    <a:pt x="23287" y="32459"/>
                    <a:pt x="33565" y="25954"/>
                    <a:pt x="40069" y="20490"/>
                  </a:cubicBezTo>
                  <a:cubicBezTo>
                    <a:pt x="47094" y="14701"/>
                    <a:pt x="50412" y="10148"/>
                    <a:pt x="51062" y="12750"/>
                  </a:cubicBezTo>
                  <a:cubicBezTo>
                    <a:pt x="52298" y="17889"/>
                    <a:pt x="42411" y="25889"/>
                    <a:pt x="42411" y="25889"/>
                  </a:cubicBezTo>
                  <a:cubicBezTo>
                    <a:pt x="42411" y="25889"/>
                    <a:pt x="68365" y="14961"/>
                    <a:pt x="75259" y="1172"/>
                  </a:cubicBezTo>
                  <a:cubicBezTo>
                    <a:pt x="75259" y="1172"/>
                    <a:pt x="74869" y="716"/>
                    <a:pt x="7402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6526316" y="1239159"/>
              <a:ext cx="665163" cy="227126"/>
            </a:xfrm>
            <a:custGeom>
              <a:avLst/>
              <a:gdLst/>
              <a:ahLst/>
              <a:cxnLst/>
              <a:rect l="l" t="t" r="r" b="b"/>
              <a:pathLst>
                <a:path w="27646" h="94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61" y="131"/>
                    <a:pt x="651" y="456"/>
                  </a:cubicBezTo>
                  <a:lnTo>
                    <a:pt x="3774" y="2082"/>
                  </a:lnTo>
                  <a:cubicBezTo>
                    <a:pt x="7481" y="3904"/>
                    <a:pt x="11384" y="5595"/>
                    <a:pt x="11384" y="5595"/>
                  </a:cubicBezTo>
                  <a:lnTo>
                    <a:pt x="13856" y="6441"/>
                  </a:lnTo>
                  <a:cubicBezTo>
                    <a:pt x="15287" y="7026"/>
                    <a:pt x="17368" y="7546"/>
                    <a:pt x="19320" y="8132"/>
                  </a:cubicBezTo>
                  <a:cubicBezTo>
                    <a:pt x="22660" y="8980"/>
                    <a:pt x="26043" y="9439"/>
                    <a:pt x="27216" y="9439"/>
                  </a:cubicBezTo>
                  <a:cubicBezTo>
                    <a:pt x="27482" y="9439"/>
                    <a:pt x="27634" y="9416"/>
                    <a:pt x="27646" y="9368"/>
                  </a:cubicBezTo>
                  <a:cubicBezTo>
                    <a:pt x="27646" y="9172"/>
                    <a:pt x="23613" y="8262"/>
                    <a:pt x="19710" y="6896"/>
                  </a:cubicBezTo>
                  <a:cubicBezTo>
                    <a:pt x="17759" y="6180"/>
                    <a:pt x="15807" y="5530"/>
                    <a:pt x="14441" y="4879"/>
                  </a:cubicBezTo>
                  <a:lnTo>
                    <a:pt x="12035" y="3904"/>
                  </a:lnTo>
                  <a:cubicBezTo>
                    <a:pt x="12035" y="3904"/>
                    <a:pt x="8132" y="2408"/>
                    <a:pt x="4294" y="847"/>
                  </a:cubicBezTo>
                  <a:lnTo>
                    <a:pt x="2473" y="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7131987" y="1087368"/>
              <a:ext cx="464815" cy="300124"/>
            </a:xfrm>
            <a:custGeom>
              <a:avLst/>
              <a:gdLst/>
              <a:ahLst/>
              <a:cxnLst/>
              <a:rect l="l" t="t" r="r" b="b"/>
              <a:pathLst>
                <a:path w="19319" h="12474" extrusionOk="0">
                  <a:moveTo>
                    <a:pt x="0" y="0"/>
                  </a:moveTo>
                  <a:lnTo>
                    <a:pt x="0" y="0"/>
                  </a:lnTo>
                  <a:cubicBezTo>
                    <a:pt x="195" y="521"/>
                    <a:pt x="390" y="1041"/>
                    <a:pt x="585" y="1562"/>
                  </a:cubicBezTo>
                  <a:cubicBezTo>
                    <a:pt x="1236" y="2082"/>
                    <a:pt x="1951" y="2602"/>
                    <a:pt x="2732" y="3123"/>
                  </a:cubicBezTo>
                  <a:cubicBezTo>
                    <a:pt x="4033" y="4033"/>
                    <a:pt x="5334" y="4879"/>
                    <a:pt x="6310" y="5594"/>
                  </a:cubicBezTo>
                  <a:lnTo>
                    <a:pt x="7415" y="6375"/>
                  </a:lnTo>
                  <a:lnTo>
                    <a:pt x="7871" y="6700"/>
                  </a:lnTo>
                  <a:lnTo>
                    <a:pt x="9497" y="7871"/>
                  </a:lnTo>
                  <a:cubicBezTo>
                    <a:pt x="10473" y="8521"/>
                    <a:pt x="11839" y="9367"/>
                    <a:pt x="13204" y="10213"/>
                  </a:cubicBezTo>
                  <a:cubicBezTo>
                    <a:pt x="14505" y="10928"/>
                    <a:pt x="15871" y="11579"/>
                    <a:pt x="17302" y="12034"/>
                  </a:cubicBezTo>
                  <a:cubicBezTo>
                    <a:pt x="18181" y="12327"/>
                    <a:pt x="18839" y="12473"/>
                    <a:pt x="19141" y="12473"/>
                  </a:cubicBezTo>
                  <a:cubicBezTo>
                    <a:pt x="19242" y="12473"/>
                    <a:pt x="19303" y="12457"/>
                    <a:pt x="19319" y="12424"/>
                  </a:cubicBezTo>
                  <a:cubicBezTo>
                    <a:pt x="19319" y="12359"/>
                    <a:pt x="18603" y="11969"/>
                    <a:pt x="17563" y="11384"/>
                  </a:cubicBezTo>
                  <a:cubicBezTo>
                    <a:pt x="16327" y="10733"/>
                    <a:pt x="15156" y="9953"/>
                    <a:pt x="13985" y="9107"/>
                  </a:cubicBezTo>
                  <a:cubicBezTo>
                    <a:pt x="12684" y="8196"/>
                    <a:pt x="11448" y="7221"/>
                    <a:pt x="10538" y="6505"/>
                  </a:cubicBezTo>
                  <a:lnTo>
                    <a:pt x="8976" y="5269"/>
                  </a:lnTo>
                  <a:lnTo>
                    <a:pt x="8521" y="4944"/>
                  </a:lnTo>
                  <a:lnTo>
                    <a:pt x="7285" y="4098"/>
                  </a:lnTo>
                  <a:cubicBezTo>
                    <a:pt x="6179" y="3513"/>
                    <a:pt x="4813" y="2732"/>
                    <a:pt x="3382" y="1952"/>
                  </a:cubicBezTo>
                  <a:cubicBezTo>
                    <a:pt x="2147" y="1301"/>
                    <a:pt x="976" y="65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6103786" y="1480186"/>
              <a:ext cx="550902" cy="103458"/>
            </a:xfrm>
            <a:custGeom>
              <a:avLst/>
              <a:gdLst/>
              <a:ahLst/>
              <a:cxnLst/>
              <a:rect l="l" t="t" r="r" b="b"/>
              <a:pathLst>
                <a:path w="22897" h="4300" extrusionOk="0">
                  <a:moveTo>
                    <a:pt x="2407" y="0"/>
                  </a:moveTo>
                  <a:cubicBezTo>
                    <a:pt x="976" y="65"/>
                    <a:pt x="0" y="130"/>
                    <a:pt x="0" y="130"/>
                  </a:cubicBezTo>
                  <a:cubicBezTo>
                    <a:pt x="65" y="195"/>
                    <a:pt x="196" y="260"/>
                    <a:pt x="261" y="390"/>
                  </a:cubicBezTo>
                  <a:lnTo>
                    <a:pt x="1822" y="1106"/>
                  </a:lnTo>
                  <a:cubicBezTo>
                    <a:pt x="3318" y="1886"/>
                    <a:pt x="4879" y="2537"/>
                    <a:pt x="6440" y="3057"/>
                  </a:cubicBezTo>
                  <a:cubicBezTo>
                    <a:pt x="6960" y="3252"/>
                    <a:pt x="7481" y="3448"/>
                    <a:pt x="8066" y="3578"/>
                  </a:cubicBezTo>
                  <a:lnTo>
                    <a:pt x="8717" y="3773"/>
                  </a:lnTo>
                  <a:lnTo>
                    <a:pt x="8847" y="3773"/>
                  </a:lnTo>
                  <a:cubicBezTo>
                    <a:pt x="8977" y="3773"/>
                    <a:pt x="9172" y="3773"/>
                    <a:pt x="9302" y="3838"/>
                  </a:cubicBezTo>
                  <a:lnTo>
                    <a:pt x="10993" y="3968"/>
                  </a:lnTo>
                  <a:cubicBezTo>
                    <a:pt x="12359" y="3968"/>
                    <a:pt x="14115" y="4033"/>
                    <a:pt x="15872" y="4033"/>
                  </a:cubicBezTo>
                  <a:cubicBezTo>
                    <a:pt x="17628" y="4033"/>
                    <a:pt x="19384" y="4033"/>
                    <a:pt x="20685" y="4163"/>
                  </a:cubicBezTo>
                  <a:cubicBezTo>
                    <a:pt x="21489" y="4243"/>
                    <a:pt x="22144" y="4299"/>
                    <a:pt x="22527" y="4299"/>
                  </a:cubicBezTo>
                  <a:cubicBezTo>
                    <a:pt x="22764" y="4299"/>
                    <a:pt x="22897" y="4278"/>
                    <a:pt x="22897" y="4228"/>
                  </a:cubicBezTo>
                  <a:cubicBezTo>
                    <a:pt x="22311" y="3773"/>
                    <a:pt x="21596" y="3513"/>
                    <a:pt x="20815" y="3382"/>
                  </a:cubicBezTo>
                  <a:cubicBezTo>
                    <a:pt x="19189" y="3057"/>
                    <a:pt x="17563" y="2797"/>
                    <a:pt x="15937" y="2667"/>
                  </a:cubicBezTo>
                  <a:cubicBezTo>
                    <a:pt x="14181" y="2537"/>
                    <a:pt x="12424" y="2342"/>
                    <a:pt x="11123" y="2212"/>
                  </a:cubicBezTo>
                  <a:lnTo>
                    <a:pt x="9562" y="2017"/>
                  </a:lnTo>
                  <a:cubicBezTo>
                    <a:pt x="9432" y="2017"/>
                    <a:pt x="9302" y="1951"/>
                    <a:pt x="9172" y="1951"/>
                  </a:cubicBezTo>
                  <a:lnTo>
                    <a:pt x="8977" y="1951"/>
                  </a:lnTo>
                  <a:lnTo>
                    <a:pt x="8456" y="1821"/>
                  </a:lnTo>
                  <a:cubicBezTo>
                    <a:pt x="8066" y="1756"/>
                    <a:pt x="7546" y="1626"/>
                    <a:pt x="6960" y="1431"/>
                  </a:cubicBezTo>
                  <a:cubicBezTo>
                    <a:pt x="5724" y="1106"/>
                    <a:pt x="4098" y="585"/>
                    <a:pt x="240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6535724" y="1519306"/>
              <a:ext cx="447612" cy="629145"/>
            </a:xfrm>
            <a:custGeom>
              <a:avLst/>
              <a:gdLst/>
              <a:ahLst/>
              <a:cxnLst/>
              <a:rect l="l" t="t" r="r" b="b"/>
              <a:pathLst>
                <a:path w="18604" h="26149" extrusionOk="0">
                  <a:moveTo>
                    <a:pt x="18604" y="0"/>
                  </a:moveTo>
                  <a:cubicBezTo>
                    <a:pt x="18539" y="0"/>
                    <a:pt x="18278" y="195"/>
                    <a:pt x="18018" y="651"/>
                  </a:cubicBezTo>
                  <a:cubicBezTo>
                    <a:pt x="17758" y="1041"/>
                    <a:pt x="17433" y="1756"/>
                    <a:pt x="16912" y="2472"/>
                  </a:cubicBezTo>
                  <a:cubicBezTo>
                    <a:pt x="16002" y="3968"/>
                    <a:pt x="14701" y="5919"/>
                    <a:pt x="13270" y="7806"/>
                  </a:cubicBezTo>
                  <a:lnTo>
                    <a:pt x="9432" y="13010"/>
                  </a:lnTo>
                  <a:lnTo>
                    <a:pt x="7676" y="15351"/>
                  </a:lnTo>
                  <a:lnTo>
                    <a:pt x="6050" y="17823"/>
                  </a:lnTo>
                  <a:cubicBezTo>
                    <a:pt x="5074" y="19254"/>
                    <a:pt x="3708" y="21205"/>
                    <a:pt x="2277" y="23027"/>
                  </a:cubicBezTo>
                  <a:cubicBezTo>
                    <a:pt x="1626" y="23742"/>
                    <a:pt x="1041" y="24458"/>
                    <a:pt x="456" y="25108"/>
                  </a:cubicBezTo>
                  <a:lnTo>
                    <a:pt x="0" y="26149"/>
                  </a:lnTo>
                  <a:cubicBezTo>
                    <a:pt x="0" y="26149"/>
                    <a:pt x="1106" y="25368"/>
                    <a:pt x="2862" y="24263"/>
                  </a:cubicBezTo>
                  <a:lnTo>
                    <a:pt x="3253" y="23872"/>
                  </a:lnTo>
                  <a:cubicBezTo>
                    <a:pt x="4879" y="22116"/>
                    <a:pt x="6310" y="20230"/>
                    <a:pt x="7416" y="18799"/>
                  </a:cubicBezTo>
                  <a:lnTo>
                    <a:pt x="9172" y="16392"/>
                  </a:lnTo>
                  <a:lnTo>
                    <a:pt x="14376" y="8521"/>
                  </a:lnTo>
                  <a:cubicBezTo>
                    <a:pt x="15546" y="6700"/>
                    <a:pt x="16652" y="4749"/>
                    <a:pt x="17563" y="2797"/>
                  </a:cubicBezTo>
                  <a:cubicBezTo>
                    <a:pt x="17888" y="2147"/>
                    <a:pt x="18148" y="1496"/>
                    <a:pt x="18408" y="781"/>
                  </a:cubicBezTo>
                  <a:cubicBezTo>
                    <a:pt x="18539" y="325"/>
                    <a:pt x="18604" y="0"/>
                    <a:pt x="1860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6233682" y="1639699"/>
              <a:ext cx="280155" cy="468063"/>
            </a:xfrm>
            <a:custGeom>
              <a:avLst/>
              <a:gdLst/>
              <a:ahLst/>
              <a:cxnLst/>
              <a:rect l="l" t="t" r="r" b="b"/>
              <a:pathLst>
                <a:path w="11644" h="19454" extrusionOk="0">
                  <a:moveTo>
                    <a:pt x="11624" y="0"/>
                  </a:moveTo>
                  <a:cubicBezTo>
                    <a:pt x="11471" y="0"/>
                    <a:pt x="11022" y="638"/>
                    <a:pt x="10278" y="1631"/>
                  </a:cubicBezTo>
                  <a:cubicBezTo>
                    <a:pt x="9497" y="2607"/>
                    <a:pt x="8391" y="3843"/>
                    <a:pt x="7285" y="5078"/>
                  </a:cubicBezTo>
                  <a:cubicBezTo>
                    <a:pt x="6180" y="6314"/>
                    <a:pt x="5074" y="7615"/>
                    <a:pt x="4293" y="8591"/>
                  </a:cubicBezTo>
                  <a:cubicBezTo>
                    <a:pt x="3903" y="9111"/>
                    <a:pt x="3643" y="9567"/>
                    <a:pt x="3383" y="9892"/>
                  </a:cubicBezTo>
                  <a:lnTo>
                    <a:pt x="3057" y="10347"/>
                  </a:lnTo>
                  <a:lnTo>
                    <a:pt x="2797" y="10868"/>
                  </a:lnTo>
                  <a:lnTo>
                    <a:pt x="2082" y="12234"/>
                  </a:lnTo>
                  <a:cubicBezTo>
                    <a:pt x="1431" y="13404"/>
                    <a:pt x="846" y="14966"/>
                    <a:pt x="195" y="16527"/>
                  </a:cubicBezTo>
                  <a:lnTo>
                    <a:pt x="195" y="16592"/>
                  </a:lnTo>
                  <a:cubicBezTo>
                    <a:pt x="325" y="17567"/>
                    <a:pt x="325" y="18543"/>
                    <a:pt x="0" y="19454"/>
                  </a:cubicBezTo>
                  <a:cubicBezTo>
                    <a:pt x="456" y="18738"/>
                    <a:pt x="911" y="17893"/>
                    <a:pt x="1366" y="17047"/>
                  </a:cubicBezTo>
                  <a:cubicBezTo>
                    <a:pt x="2147" y="15551"/>
                    <a:pt x="2927" y="14055"/>
                    <a:pt x="3578" y="13079"/>
                  </a:cubicBezTo>
                  <a:lnTo>
                    <a:pt x="4358" y="11778"/>
                  </a:lnTo>
                  <a:lnTo>
                    <a:pt x="4554" y="11258"/>
                  </a:lnTo>
                  <a:cubicBezTo>
                    <a:pt x="4554" y="11258"/>
                    <a:pt x="4684" y="11128"/>
                    <a:pt x="4879" y="10803"/>
                  </a:cubicBezTo>
                  <a:cubicBezTo>
                    <a:pt x="5009" y="10542"/>
                    <a:pt x="5269" y="10087"/>
                    <a:pt x="5659" y="9567"/>
                  </a:cubicBezTo>
                  <a:cubicBezTo>
                    <a:pt x="6310" y="8526"/>
                    <a:pt x="7285" y="7225"/>
                    <a:pt x="8326" y="5859"/>
                  </a:cubicBezTo>
                  <a:cubicBezTo>
                    <a:pt x="9237" y="4623"/>
                    <a:pt x="10082" y="3322"/>
                    <a:pt x="10863" y="1956"/>
                  </a:cubicBezTo>
                  <a:cubicBezTo>
                    <a:pt x="11253" y="1371"/>
                    <a:pt x="11513" y="720"/>
                    <a:pt x="11644" y="5"/>
                  </a:cubicBezTo>
                  <a:cubicBezTo>
                    <a:pt x="11638" y="2"/>
                    <a:pt x="11631" y="0"/>
                    <a:pt x="1162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6994247" y="1430070"/>
              <a:ext cx="539955" cy="558769"/>
            </a:xfrm>
            <a:custGeom>
              <a:avLst/>
              <a:gdLst/>
              <a:ahLst/>
              <a:cxnLst/>
              <a:rect l="l" t="t" r="r" b="b"/>
              <a:pathLst>
                <a:path w="22442" h="23224" extrusionOk="0">
                  <a:moveTo>
                    <a:pt x="22241" y="1"/>
                  </a:moveTo>
                  <a:cubicBezTo>
                    <a:pt x="22010" y="1"/>
                    <a:pt x="19554" y="3737"/>
                    <a:pt x="16588" y="7027"/>
                  </a:cubicBezTo>
                  <a:lnTo>
                    <a:pt x="14311" y="9368"/>
                  </a:lnTo>
                  <a:cubicBezTo>
                    <a:pt x="13921" y="9759"/>
                    <a:pt x="13596" y="10149"/>
                    <a:pt x="13205" y="10474"/>
                  </a:cubicBezTo>
                  <a:lnTo>
                    <a:pt x="12230" y="11385"/>
                  </a:lnTo>
                  <a:lnTo>
                    <a:pt x="10148" y="13271"/>
                  </a:lnTo>
                  <a:cubicBezTo>
                    <a:pt x="10148" y="13271"/>
                    <a:pt x="8392" y="14962"/>
                    <a:pt x="6115" y="16979"/>
                  </a:cubicBezTo>
                  <a:cubicBezTo>
                    <a:pt x="4294" y="19320"/>
                    <a:pt x="2278" y="21402"/>
                    <a:pt x="1" y="23223"/>
                  </a:cubicBezTo>
                  <a:cubicBezTo>
                    <a:pt x="1" y="23223"/>
                    <a:pt x="391" y="23093"/>
                    <a:pt x="1042" y="22768"/>
                  </a:cubicBezTo>
                  <a:cubicBezTo>
                    <a:pt x="2082" y="22052"/>
                    <a:pt x="3188" y="21142"/>
                    <a:pt x="4294" y="20361"/>
                  </a:cubicBezTo>
                  <a:cubicBezTo>
                    <a:pt x="7937" y="17629"/>
                    <a:pt x="11384" y="14572"/>
                    <a:pt x="11384" y="14572"/>
                  </a:cubicBezTo>
                  <a:lnTo>
                    <a:pt x="13401" y="12556"/>
                  </a:lnTo>
                  <a:lnTo>
                    <a:pt x="14376" y="11580"/>
                  </a:lnTo>
                  <a:cubicBezTo>
                    <a:pt x="14701" y="11255"/>
                    <a:pt x="15027" y="10864"/>
                    <a:pt x="15417" y="10409"/>
                  </a:cubicBezTo>
                  <a:cubicBezTo>
                    <a:pt x="16067" y="9628"/>
                    <a:pt x="16848" y="8718"/>
                    <a:pt x="17564" y="7872"/>
                  </a:cubicBezTo>
                  <a:cubicBezTo>
                    <a:pt x="20426" y="4230"/>
                    <a:pt x="22442" y="132"/>
                    <a:pt x="22247" y="2"/>
                  </a:cubicBezTo>
                  <a:cubicBezTo>
                    <a:pt x="22245" y="1"/>
                    <a:pt x="22243" y="1"/>
                    <a:pt x="2224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6515369" y="1426028"/>
              <a:ext cx="303637" cy="103266"/>
            </a:xfrm>
            <a:custGeom>
              <a:avLst/>
              <a:gdLst/>
              <a:ahLst/>
              <a:cxnLst/>
              <a:rect l="l" t="t" r="r" b="b"/>
              <a:pathLst>
                <a:path w="12620" h="4292" extrusionOk="0">
                  <a:moveTo>
                    <a:pt x="11663" y="1"/>
                  </a:moveTo>
                  <a:cubicBezTo>
                    <a:pt x="11184" y="1"/>
                    <a:pt x="10546" y="166"/>
                    <a:pt x="9888" y="495"/>
                  </a:cubicBezTo>
                  <a:cubicBezTo>
                    <a:pt x="8717" y="1015"/>
                    <a:pt x="7936" y="1861"/>
                    <a:pt x="8131" y="2381"/>
                  </a:cubicBezTo>
                  <a:cubicBezTo>
                    <a:pt x="8245" y="2580"/>
                    <a:pt x="8521" y="2680"/>
                    <a:pt x="8899" y="2680"/>
                  </a:cubicBezTo>
                  <a:cubicBezTo>
                    <a:pt x="9384" y="2680"/>
                    <a:pt x="10038" y="2515"/>
                    <a:pt x="10733" y="2186"/>
                  </a:cubicBezTo>
                  <a:cubicBezTo>
                    <a:pt x="11904" y="1666"/>
                    <a:pt x="12620" y="820"/>
                    <a:pt x="12425" y="300"/>
                  </a:cubicBezTo>
                  <a:cubicBezTo>
                    <a:pt x="12311" y="100"/>
                    <a:pt x="12035" y="1"/>
                    <a:pt x="11663" y="1"/>
                  </a:cubicBezTo>
                  <a:close/>
                  <a:moveTo>
                    <a:pt x="4111" y="1649"/>
                  </a:moveTo>
                  <a:cubicBezTo>
                    <a:pt x="3775" y="1649"/>
                    <a:pt x="3419" y="1675"/>
                    <a:pt x="3058" y="1731"/>
                  </a:cubicBezTo>
                  <a:cubicBezTo>
                    <a:pt x="1302" y="1926"/>
                    <a:pt x="1" y="2706"/>
                    <a:pt x="66" y="3422"/>
                  </a:cubicBezTo>
                  <a:cubicBezTo>
                    <a:pt x="166" y="3972"/>
                    <a:pt x="1035" y="4291"/>
                    <a:pt x="2229" y="4291"/>
                  </a:cubicBezTo>
                  <a:cubicBezTo>
                    <a:pt x="2589" y="4291"/>
                    <a:pt x="2977" y="4263"/>
                    <a:pt x="3383" y="4202"/>
                  </a:cubicBezTo>
                  <a:cubicBezTo>
                    <a:pt x="5139" y="4007"/>
                    <a:pt x="6440" y="3162"/>
                    <a:pt x="6375" y="2511"/>
                  </a:cubicBezTo>
                  <a:cubicBezTo>
                    <a:pt x="6324" y="2000"/>
                    <a:pt x="5348" y="1649"/>
                    <a:pt x="4111" y="1649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6876885" y="2099907"/>
              <a:ext cx="1360016" cy="1959422"/>
            </a:xfrm>
            <a:custGeom>
              <a:avLst/>
              <a:gdLst/>
              <a:ahLst/>
              <a:cxnLst/>
              <a:rect l="l" t="t" r="r" b="b"/>
              <a:pathLst>
                <a:path w="56526" h="81439" extrusionOk="0">
                  <a:moveTo>
                    <a:pt x="49696" y="1"/>
                  </a:moveTo>
                  <a:cubicBezTo>
                    <a:pt x="49696" y="1"/>
                    <a:pt x="56526" y="11644"/>
                    <a:pt x="54770" y="32003"/>
                  </a:cubicBezTo>
                  <a:cubicBezTo>
                    <a:pt x="54770" y="32003"/>
                    <a:pt x="48200" y="25499"/>
                    <a:pt x="46119" y="33239"/>
                  </a:cubicBezTo>
                  <a:cubicBezTo>
                    <a:pt x="44102" y="40915"/>
                    <a:pt x="40134" y="56916"/>
                    <a:pt x="40134" y="56916"/>
                  </a:cubicBezTo>
                  <a:cubicBezTo>
                    <a:pt x="40134" y="56916"/>
                    <a:pt x="37467" y="46899"/>
                    <a:pt x="34345" y="50412"/>
                  </a:cubicBezTo>
                  <a:cubicBezTo>
                    <a:pt x="31288" y="53924"/>
                    <a:pt x="24588" y="73698"/>
                    <a:pt x="24588" y="73698"/>
                  </a:cubicBezTo>
                  <a:cubicBezTo>
                    <a:pt x="24588" y="73698"/>
                    <a:pt x="19710" y="62836"/>
                    <a:pt x="2407" y="81439"/>
                  </a:cubicBezTo>
                  <a:cubicBezTo>
                    <a:pt x="2407" y="81439"/>
                    <a:pt x="11579" y="61795"/>
                    <a:pt x="0" y="63291"/>
                  </a:cubicBezTo>
                  <a:cubicBezTo>
                    <a:pt x="0" y="63291"/>
                    <a:pt x="22962" y="48916"/>
                    <a:pt x="17498" y="47419"/>
                  </a:cubicBezTo>
                  <a:cubicBezTo>
                    <a:pt x="13465" y="46314"/>
                    <a:pt x="2537" y="49566"/>
                    <a:pt x="2537" y="49566"/>
                  </a:cubicBezTo>
                  <a:cubicBezTo>
                    <a:pt x="2537" y="49566"/>
                    <a:pt x="12229" y="39874"/>
                    <a:pt x="19579" y="33890"/>
                  </a:cubicBezTo>
                  <a:cubicBezTo>
                    <a:pt x="27515" y="27515"/>
                    <a:pt x="33109" y="24848"/>
                    <a:pt x="30637" y="23677"/>
                  </a:cubicBezTo>
                  <a:cubicBezTo>
                    <a:pt x="25954" y="21401"/>
                    <a:pt x="14961" y="30442"/>
                    <a:pt x="14961" y="30442"/>
                  </a:cubicBezTo>
                  <a:cubicBezTo>
                    <a:pt x="14961" y="30442"/>
                    <a:pt x="33825" y="4814"/>
                    <a:pt x="49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6934796" y="2128080"/>
              <a:ext cx="1295848" cy="1931248"/>
            </a:xfrm>
            <a:custGeom>
              <a:avLst/>
              <a:gdLst/>
              <a:ahLst/>
              <a:cxnLst/>
              <a:rect l="l" t="t" r="r" b="b"/>
              <a:pathLst>
                <a:path w="53859" h="80268" extrusionOk="0">
                  <a:moveTo>
                    <a:pt x="25043" y="44883"/>
                  </a:moveTo>
                  <a:cubicBezTo>
                    <a:pt x="18669" y="56331"/>
                    <a:pt x="11123" y="66803"/>
                    <a:pt x="1821" y="75780"/>
                  </a:cubicBezTo>
                  <a:cubicBezTo>
                    <a:pt x="911" y="78381"/>
                    <a:pt x="0" y="80268"/>
                    <a:pt x="0" y="80268"/>
                  </a:cubicBezTo>
                  <a:cubicBezTo>
                    <a:pt x="17303" y="61665"/>
                    <a:pt x="22246" y="72527"/>
                    <a:pt x="22246" y="72527"/>
                  </a:cubicBezTo>
                  <a:cubicBezTo>
                    <a:pt x="22246" y="72527"/>
                    <a:pt x="28816" y="52688"/>
                    <a:pt x="32003" y="49241"/>
                  </a:cubicBezTo>
                  <a:cubicBezTo>
                    <a:pt x="35125" y="45728"/>
                    <a:pt x="37727" y="55745"/>
                    <a:pt x="37727" y="55745"/>
                  </a:cubicBezTo>
                  <a:cubicBezTo>
                    <a:pt x="37727" y="55745"/>
                    <a:pt x="41695" y="39744"/>
                    <a:pt x="43777" y="32068"/>
                  </a:cubicBezTo>
                  <a:cubicBezTo>
                    <a:pt x="45793" y="24328"/>
                    <a:pt x="52363" y="30832"/>
                    <a:pt x="52363" y="30832"/>
                  </a:cubicBezTo>
                  <a:cubicBezTo>
                    <a:pt x="53859" y="14181"/>
                    <a:pt x="49501" y="3318"/>
                    <a:pt x="47874" y="0"/>
                  </a:cubicBezTo>
                  <a:cubicBezTo>
                    <a:pt x="39418" y="14506"/>
                    <a:pt x="33174" y="30182"/>
                    <a:pt x="25043" y="44883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7238401" y="2389028"/>
              <a:ext cx="683930" cy="443330"/>
            </a:xfrm>
            <a:custGeom>
              <a:avLst/>
              <a:gdLst/>
              <a:ahLst/>
              <a:cxnLst/>
              <a:rect l="l" t="t" r="r" b="b"/>
              <a:pathLst>
                <a:path w="28426" h="18426" extrusionOk="0">
                  <a:moveTo>
                    <a:pt x="28338" y="1"/>
                  </a:moveTo>
                  <a:cubicBezTo>
                    <a:pt x="28266" y="1"/>
                    <a:pt x="28022" y="127"/>
                    <a:pt x="27645" y="342"/>
                  </a:cubicBezTo>
                  <a:cubicBezTo>
                    <a:pt x="27190" y="603"/>
                    <a:pt x="26539" y="1058"/>
                    <a:pt x="25759" y="1448"/>
                  </a:cubicBezTo>
                  <a:cubicBezTo>
                    <a:pt x="24198" y="2294"/>
                    <a:pt x="22051" y="3335"/>
                    <a:pt x="19839" y="4245"/>
                  </a:cubicBezTo>
                  <a:cubicBezTo>
                    <a:pt x="17693" y="5221"/>
                    <a:pt x="15416" y="6197"/>
                    <a:pt x="13790" y="7042"/>
                  </a:cubicBezTo>
                  <a:cubicBezTo>
                    <a:pt x="13010" y="7367"/>
                    <a:pt x="12294" y="7823"/>
                    <a:pt x="11839" y="8083"/>
                  </a:cubicBezTo>
                  <a:lnTo>
                    <a:pt x="11058" y="8473"/>
                  </a:lnTo>
                  <a:cubicBezTo>
                    <a:pt x="11058" y="8473"/>
                    <a:pt x="10798" y="8603"/>
                    <a:pt x="10408" y="8929"/>
                  </a:cubicBezTo>
                  <a:lnTo>
                    <a:pt x="8586" y="10229"/>
                  </a:lnTo>
                  <a:cubicBezTo>
                    <a:pt x="7090" y="11270"/>
                    <a:pt x="5139" y="12636"/>
                    <a:pt x="3253" y="14262"/>
                  </a:cubicBezTo>
                  <a:cubicBezTo>
                    <a:pt x="1171" y="16799"/>
                    <a:pt x="0" y="18425"/>
                    <a:pt x="0" y="18425"/>
                  </a:cubicBezTo>
                  <a:cubicBezTo>
                    <a:pt x="0" y="18425"/>
                    <a:pt x="456" y="18035"/>
                    <a:pt x="1236" y="17450"/>
                  </a:cubicBezTo>
                  <a:cubicBezTo>
                    <a:pt x="2082" y="16734"/>
                    <a:pt x="3057" y="15954"/>
                    <a:pt x="4098" y="15238"/>
                  </a:cubicBezTo>
                  <a:cubicBezTo>
                    <a:pt x="5984" y="13807"/>
                    <a:pt x="8066" y="12506"/>
                    <a:pt x="9562" y="11595"/>
                  </a:cubicBezTo>
                  <a:lnTo>
                    <a:pt x="11383" y="10425"/>
                  </a:lnTo>
                  <a:cubicBezTo>
                    <a:pt x="11839" y="10099"/>
                    <a:pt x="12099" y="9969"/>
                    <a:pt x="12099" y="9969"/>
                  </a:cubicBezTo>
                  <a:lnTo>
                    <a:pt x="12749" y="9579"/>
                  </a:lnTo>
                  <a:cubicBezTo>
                    <a:pt x="13205" y="9254"/>
                    <a:pt x="13790" y="8863"/>
                    <a:pt x="14636" y="8473"/>
                  </a:cubicBezTo>
                  <a:cubicBezTo>
                    <a:pt x="16132" y="7563"/>
                    <a:pt x="18278" y="6522"/>
                    <a:pt x="20425" y="5416"/>
                  </a:cubicBezTo>
                  <a:cubicBezTo>
                    <a:pt x="22441" y="4375"/>
                    <a:pt x="24328" y="3269"/>
                    <a:pt x="26149" y="2034"/>
                  </a:cubicBezTo>
                  <a:cubicBezTo>
                    <a:pt x="26734" y="1578"/>
                    <a:pt x="27320" y="1123"/>
                    <a:pt x="27840" y="668"/>
                  </a:cubicBezTo>
                  <a:cubicBezTo>
                    <a:pt x="28230" y="277"/>
                    <a:pt x="28426" y="17"/>
                    <a:pt x="28361" y="17"/>
                  </a:cubicBezTo>
                  <a:cubicBezTo>
                    <a:pt x="28361" y="6"/>
                    <a:pt x="28353" y="1"/>
                    <a:pt x="2833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7986455" y="2278187"/>
              <a:ext cx="203475" cy="500977"/>
            </a:xfrm>
            <a:custGeom>
              <a:avLst/>
              <a:gdLst/>
              <a:ahLst/>
              <a:cxnLst/>
              <a:rect l="l" t="t" r="r" b="b"/>
              <a:pathLst>
                <a:path w="8457" h="20822" extrusionOk="0">
                  <a:moveTo>
                    <a:pt x="214" y="1"/>
                  </a:moveTo>
                  <a:cubicBezTo>
                    <a:pt x="207" y="1"/>
                    <a:pt x="201" y="2"/>
                    <a:pt x="196" y="6"/>
                  </a:cubicBezTo>
                  <a:cubicBezTo>
                    <a:pt x="1" y="136"/>
                    <a:pt x="1106" y="2738"/>
                    <a:pt x="2277" y="5210"/>
                  </a:cubicBezTo>
                  <a:cubicBezTo>
                    <a:pt x="3188" y="7876"/>
                    <a:pt x="4163" y="10413"/>
                    <a:pt x="4163" y="10413"/>
                  </a:cubicBezTo>
                  <a:cubicBezTo>
                    <a:pt x="4163" y="10413"/>
                    <a:pt x="5204" y="13015"/>
                    <a:pt x="6180" y="15617"/>
                  </a:cubicBezTo>
                  <a:cubicBezTo>
                    <a:pt x="7080" y="18188"/>
                    <a:pt x="7979" y="20822"/>
                    <a:pt x="8252" y="20822"/>
                  </a:cubicBezTo>
                  <a:cubicBezTo>
                    <a:pt x="8255" y="20822"/>
                    <a:pt x="8258" y="20822"/>
                    <a:pt x="8261" y="20821"/>
                  </a:cubicBezTo>
                  <a:cubicBezTo>
                    <a:pt x="8457" y="20756"/>
                    <a:pt x="8001" y="18024"/>
                    <a:pt x="7416" y="15227"/>
                  </a:cubicBezTo>
                  <a:cubicBezTo>
                    <a:pt x="6700" y="12495"/>
                    <a:pt x="5855" y="9828"/>
                    <a:pt x="5855" y="9828"/>
                  </a:cubicBezTo>
                  <a:cubicBezTo>
                    <a:pt x="5855" y="9828"/>
                    <a:pt x="4684" y="7226"/>
                    <a:pt x="3383" y="4689"/>
                  </a:cubicBezTo>
                  <a:cubicBezTo>
                    <a:pt x="1990" y="2283"/>
                    <a:pt x="474" y="1"/>
                    <a:pt x="21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7459049" y="3254853"/>
              <a:ext cx="97058" cy="618222"/>
            </a:xfrm>
            <a:custGeom>
              <a:avLst/>
              <a:gdLst/>
              <a:ahLst/>
              <a:cxnLst/>
              <a:rect l="l" t="t" r="r" b="b"/>
              <a:pathLst>
                <a:path w="4034" h="25695" extrusionOk="0">
                  <a:moveTo>
                    <a:pt x="3832" y="0"/>
                  </a:moveTo>
                  <a:cubicBezTo>
                    <a:pt x="3560" y="0"/>
                    <a:pt x="2529" y="3676"/>
                    <a:pt x="1562" y="7351"/>
                  </a:cubicBezTo>
                  <a:cubicBezTo>
                    <a:pt x="1237" y="9303"/>
                    <a:pt x="911" y="11189"/>
                    <a:pt x="651" y="12620"/>
                  </a:cubicBezTo>
                  <a:cubicBezTo>
                    <a:pt x="521" y="13335"/>
                    <a:pt x="456" y="13921"/>
                    <a:pt x="326" y="14311"/>
                  </a:cubicBezTo>
                  <a:cubicBezTo>
                    <a:pt x="261" y="14766"/>
                    <a:pt x="261" y="14962"/>
                    <a:pt x="261" y="14962"/>
                  </a:cubicBezTo>
                  <a:cubicBezTo>
                    <a:pt x="261" y="14962"/>
                    <a:pt x="131" y="18799"/>
                    <a:pt x="1" y="22637"/>
                  </a:cubicBezTo>
                  <a:cubicBezTo>
                    <a:pt x="66" y="23483"/>
                    <a:pt x="131" y="24328"/>
                    <a:pt x="131" y="25109"/>
                  </a:cubicBezTo>
                  <a:cubicBezTo>
                    <a:pt x="261" y="25304"/>
                    <a:pt x="391" y="25499"/>
                    <a:pt x="456" y="25694"/>
                  </a:cubicBezTo>
                  <a:cubicBezTo>
                    <a:pt x="456" y="25694"/>
                    <a:pt x="781" y="24784"/>
                    <a:pt x="1302" y="23353"/>
                  </a:cubicBezTo>
                  <a:lnTo>
                    <a:pt x="1237" y="22702"/>
                  </a:lnTo>
                  <a:cubicBezTo>
                    <a:pt x="1692" y="18929"/>
                    <a:pt x="2017" y="15157"/>
                    <a:pt x="2017" y="15157"/>
                  </a:cubicBezTo>
                  <a:cubicBezTo>
                    <a:pt x="2017" y="15157"/>
                    <a:pt x="2408" y="11384"/>
                    <a:pt x="2863" y="7611"/>
                  </a:cubicBezTo>
                  <a:cubicBezTo>
                    <a:pt x="3448" y="3839"/>
                    <a:pt x="4034" y="66"/>
                    <a:pt x="3839" y="1"/>
                  </a:cubicBezTo>
                  <a:cubicBezTo>
                    <a:pt x="3836" y="0"/>
                    <a:pt x="3834" y="0"/>
                    <a:pt x="383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6941051" y="2713373"/>
              <a:ext cx="892073" cy="577512"/>
            </a:xfrm>
            <a:custGeom>
              <a:avLst/>
              <a:gdLst/>
              <a:ahLst/>
              <a:cxnLst/>
              <a:rect l="l" t="t" r="r" b="b"/>
              <a:pathLst>
                <a:path w="37077" h="24003" extrusionOk="0">
                  <a:moveTo>
                    <a:pt x="37012" y="1"/>
                  </a:moveTo>
                  <a:cubicBezTo>
                    <a:pt x="36882" y="1"/>
                    <a:pt x="35841" y="1237"/>
                    <a:pt x="34020" y="2798"/>
                  </a:cubicBezTo>
                  <a:cubicBezTo>
                    <a:pt x="33109" y="3643"/>
                    <a:pt x="31938" y="4489"/>
                    <a:pt x="30767" y="5400"/>
                  </a:cubicBezTo>
                  <a:cubicBezTo>
                    <a:pt x="29532" y="6310"/>
                    <a:pt x="28166" y="7156"/>
                    <a:pt x="26735" y="8002"/>
                  </a:cubicBezTo>
                  <a:cubicBezTo>
                    <a:pt x="23938" y="9628"/>
                    <a:pt x="21075" y="11189"/>
                    <a:pt x="18929" y="12360"/>
                  </a:cubicBezTo>
                  <a:cubicBezTo>
                    <a:pt x="16782" y="13596"/>
                    <a:pt x="15286" y="14441"/>
                    <a:pt x="15286" y="14441"/>
                  </a:cubicBezTo>
                  <a:lnTo>
                    <a:pt x="14376" y="15027"/>
                  </a:lnTo>
                  <a:lnTo>
                    <a:pt x="11839" y="16653"/>
                  </a:lnTo>
                  <a:cubicBezTo>
                    <a:pt x="9822" y="18019"/>
                    <a:pt x="6960" y="19710"/>
                    <a:pt x="4228" y="21466"/>
                  </a:cubicBezTo>
                  <a:cubicBezTo>
                    <a:pt x="2862" y="22247"/>
                    <a:pt x="1496" y="23027"/>
                    <a:pt x="261" y="23743"/>
                  </a:cubicBezTo>
                  <a:lnTo>
                    <a:pt x="0" y="24003"/>
                  </a:lnTo>
                  <a:cubicBezTo>
                    <a:pt x="0" y="24003"/>
                    <a:pt x="1757" y="23483"/>
                    <a:pt x="4098" y="22962"/>
                  </a:cubicBezTo>
                  <a:lnTo>
                    <a:pt x="4814" y="22572"/>
                  </a:lnTo>
                  <a:cubicBezTo>
                    <a:pt x="7741" y="20946"/>
                    <a:pt x="10603" y="19385"/>
                    <a:pt x="12749" y="18084"/>
                  </a:cubicBezTo>
                  <a:lnTo>
                    <a:pt x="15286" y="16523"/>
                  </a:lnTo>
                  <a:lnTo>
                    <a:pt x="16262" y="15937"/>
                  </a:lnTo>
                  <a:cubicBezTo>
                    <a:pt x="16262" y="15937"/>
                    <a:pt x="17628" y="15092"/>
                    <a:pt x="19709" y="13856"/>
                  </a:cubicBezTo>
                  <a:cubicBezTo>
                    <a:pt x="21856" y="12555"/>
                    <a:pt x="24653" y="10929"/>
                    <a:pt x="27450" y="9042"/>
                  </a:cubicBezTo>
                  <a:cubicBezTo>
                    <a:pt x="28816" y="8132"/>
                    <a:pt x="30117" y="7156"/>
                    <a:pt x="31353" y="6180"/>
                  </a:cubicBezTo>
                  <a:cubicBezTo>
                    <a:pt x="32459" y="5335"/>
                    <a:pt x="33499" y="4359"/>
                    <a:pt x="34475" y="3318"/>
                  </a:cubicBezTo>
                  <a:cubicBezTo>
                    <a:pt x="36231" y="1497"/>
                    <a:pt x="37077" y="66"/>
                    <a:pt x="3701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6928517" y="3326766"/>
              <a:ext cx="536827" cy="309989"/>
            </a:xfrm>
            <a:custGeom>
              <a:avLst/>
              <a:gdLst/>
              <a:ahLst/>
              <a:cxnLst/>
              <a:rect l="l" t="t" r="r" b="b"/>
              <a:pathLst>
                <a:path w="22312" h="12884" extrusionOk="0">
                  <a:moveTo>
                    <a:pt x="22236" y="0"/>
                  </a:moveTo>
                  <a:cubicBezTo>
                    <a:pt x="22125" y="0"/>
                    <a:pt x="21413" y="755"/>
                    <a:pt x="20100" y="1630"/>
                  </a:cubicBezTo>
                  <a:cubicBezTo>
                    <a:pt x="18539" y="2801"/>
                    <a:pt x="16848" y="3777"/>
                    <a:pt x="15092" y="4622"/>
                  </a:cubicBezTo>
                  <a:cubicBezTo>
                    <a:pt x="13205" y="5598"/>
                    <a:pt x="11189" y="6444"/>
                    <a:pt x="9693" y="7094"/>
                  </a:cubicBezTo>
                  <a:cubicBezTo>
                    <a:pt x="8262" y="7810"/>
                    <a:pt x="7286" y="8265"/>
                    <a:pt x="7286" y="8265"/>
                  </a:cubicBezTo>
                  <a:lnTo>
                    <a:pt x="4879" y="9631"/>
                  </a:lnTo>
                  <a:cubicBezTo>
                    <a:pt x="3513" y="10411"/>
                    <a:pt x="1822" y="11387"/>
                    <a:pt x="1" y="12233"/>
                  </a:cubicBezTo>
                  <a:cubicBezTo>
                    <a:pt x="651" y="12298"/>
                    <a:pt x="1302" y="12558"/>
                    <a:pt x="1887" y="12883"/>
                  </a:cubicBezTo>
                  <a:cubicBezTo>
                    <a:pt x="3318" y="12298"/>
                    <a:pt x="4619" y="11647"/>
                    <a:pt x="5660" y="11127"/>
                  </a:cubicBezTo>
                  <a:lnTo>
                    <a:pt x="8132" y="9891"/>
                  </a:lnTo>
                  <a:lnTo>
                    <a:pt x="10473" y="8655"/>
                  </a:lnTo>
                  <a:cubicBezTo>
                    <a:pt x="11904" y="7875"/>
                    <a:pt x="13856" y="6899"/>
                    <a:pt x="15742" y="5728"/>
                  </a:cubicBezTo>
                  <a:cubicBezTo>
                    <a:pt x="17499" y="4752"/>
                    <a:pt x="19125" y="3582"/>
                    <a:pt x="20556" y="2216"/>
                  </a:cubicBezTo>
                  <a:cubicBezTo>
                    <a:pt x="21792" y="1045"/>
                    <a:pt x="22312" y="69"/>
                    <a:pt x="22247" y="4"/>
                  </a:cubicBezTo>
                  <a:cubicBezTo>
                    <a:pt x="22244" y="2"/>
                    <a:pt x="22241" y="0"/>
                    <a:pt x="2223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7787700" y="2874570"/>
              <a:ext cx="67320" cy="594739"/>
            </a:xfrm>
            <a:custGeom>
              <a:avLst/>
              <a:gdLst/>
              <a:ahLst/>
              <a:cxnLst/>
              <a:rect l="l" t="t" r="r" b="b"/>
              <a:pathLst>
                <a:path w="2798" h="24719" extrusionOk="0">
                  <a:moveTo>
                    <a:pt x="391" y="1"/>
                  </a:moveTo>
                  <a:cubicBezTo>
                    <a:pt x="131" y="1"/>
                    <a:pt x="1" y="4033"/>
                    <a:pt x="196" y="8001"/>
                  </a:cubicBezTo>
                  <a:cubicBezTo>
                    <a:pt x="391" y="12034"/>
                    <a:pt x="716" y="16002"/>
                    <a:pt x="716" y="16002"/>
                  </a:cubicBezTo>
                  <a:cubicBezTo>
                    <a:pt x="716" y="16002"/>
                    <a:pt x="1041" y="18734"/>
                    <a:pt x="1367" y="21986"/>
                  </a:cubicBezTo>
                  <a:cubicBezTo>
                    <a:pt x="1692" y="22832"/>
                    <a:pt x="2017" y="23743"/>
                    <a:pt x="2277" y="24718"/>
                  </a:cubicBezTo>
                  <a:lnTo>
                    <a:pt x="2798" y="22507"/>
                  </a:lnTo>
                  <a:cubicBezTo>
                    <a:pt x="2733" y="18994"/>
                    <a:pt x="2537" y="15872"/>
                    <a:pt x="2537" y="15872"/>
                  </a:cubicBezTo>
                  <a:cubicBezTo>
                    <a:pt x="2537" y="15872"/>
                    <a:pt x="2017" y="11904"/>
                    <a:pt x="1497" y="7936"/>
                  </a:cubicBezTo>
                  <a:cubicBezTo>
                    <a:pt x="976" y="3968"/>
                    <a:pt x="651" y="1"/>
                    <a:pt x="39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7958281" y="2501650"/>
              <a:ext cx="89239" cy="304167"/>
            </a:xfrm>
            <a:custGeom>
              <a:avLst/>
              <a:gdLst/>
              <a:ahLst/>
              <a:cxnLst/>
              <a:rect l="l" t="t" r="r" b="b"/>
              <a:pathLst>
                <a:path w="3709" h="12642" extrusionOk="0">
                  <a:moveTo>
                    <a:pt x="2652" y="0"/>
                  </a:moveTo>
                  <a:cubicBezTo>
                    <a:pt x="1963" y="0"/>
                    <a:pt x="1145" y="1238"/>
                    <a:pt x="781" y="2816"/>
                  </a:cubicBezTo>
                  <a:cubicBezTo>
                    <a:pt x="391" y="4508"/>
                    <a:pt x="651" y="6004"/>
                    <a:pt x="1367" y="6199"/>
                  </a:cubicBezTo>
                  <a:cubicBezTo>
                    <a:pt x="1410" y="6212"/>
                    <a:pt x="1455" y="6218"/>
                    <a:pt x="1500" y="6218"/>
                  </a:cubicBezTo>
                  <a:cubicBezTo>
                    <a:pt x="2137" y="6218"/>
                    <a:pt x="2954" y="4980"/>
                    <a:pt x="3318" y="3402"/>
                  </a:cubicBezTo>
                  <a:cubicBezTo>
                    <a:pt x="3708" y="1711"/>
                    <a:pt x="3513" y="215"/>
                    <a:pt x="2798" y="19"/>
                  </a:cubicBezTo>
                  <a:cubicBezTo>
                    <a:pt x="2750" y="6"/>
                    <a:pt x="2701" y="0"/>
                    <a:pt x="2652" y="0"/>
                  </a:cubicBezTo>
                  <a:close/>
                  <a:moveTo>
                    <a:pt x="958" y="7952"/>
                  </a:moveTo>
                  <a:cubicBezTo>
                    <a:pt x="942" y="7952"/>
                    <a:pt x="927" y="7953"/>
                    <a:pt x="911" y="7955"/>
                  </a:cubicBezTo>
                  <a:cubicBezTo>
                    <a:pt x="326" y="8020"/>
                    <a:pt x="1" y="9061"/>
                    <a:pt x="131" y="10362"/>
                  </a:cubicBezTo>
                  <a:cubicBezTo>
                    <a:pt x="194" y="11685"/>
                    <a:pt x="684" y="12642"/>
                    <a:pt x="1187" y="12642"/>
                  </a:cubicBezTo>
                  <a:cubicBezTo>
                    <a:pt x="1204" y="12642"/>
                    <a:pt x="1220" y="12641"/>
                    <a:pt x="1237" y="12639"/>
                  </a:cubicBezTo>
                  <a:lnTo>
                    <a:pt x="1302" y="12639"/>
                  </a:lnTo>
                  <a:cubicBezTo>
                    <a:pt x="1822" y="12639"/>
                    <a:pt x="2147" y="11533"/>
                    <a:pt x="2017" y="10232"/>
                  </a:cubicBezTo>
                  <a:cubicBezTo>
                    <a:pt x="1954" y="8970"/>
                    <a:pt x="1462" y="7952"/>
                    <a:pt x="958" y="7952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6005191" y="2846397"/>
              <a:ext cx="485170" cy="768452"/>
            </a:xfrm>
            <a:custGeom>
              <a:avLst/>
              <a:gdLst/>
              <a:ahLst/>
              <a:cxnLst/>
              <a:rect l="l" t="t" r="r" b="b"/>
              <a:pathLst>
                <a:path w="20165" h="31939" extrusionOk="0">
                  <a:moveTo>
                    <a:pt x="20035" y="1"/>
                  </a:moveTo>
                  <a:cubicBezTo>
                    <a:pt x="19970" y="1"/>
                    <a:pt x="19059" y="1497"/>
                    <a:pt x="17823" y="3773"/>
                  </a:cubicBezTo>
                  <a:cubicBezTo>
                    <a:pt x="16587" y="6050"/>
                    <a:pt x="14831" y="9107"/>
                    <a:pt x="13010" y="12099"/>
                  </a:cubicBezTo>
                  <a:cubicBezTo>
                    <a:pt x="11253" y="15092"/>
                    <a:pt x="9302" y="18019"/>
                    <a:pt x="7806" y="20100"/>
                  </a:cubicBezTo>
                  <a:cubicBezTo>
                    <a:pt x="7025" y="21206"/>
                    <a:pt x="6375" y="22052"/>
                    <a:pt x="5920" y="22702"/>
                  </a:cubicBezTo>
                  <a:lnTo>
                    <a:pt x="5204" y="23613"/>
                  </a:lnTo>
                  <a:lnTo>
                    <a:pt x="4489" y="24588"/>
                  </a:lnTo>
                  <a:cubicBezTo>
                    <a:pt x="4033" y="25174"/>
                    <a:pt x="3383" y="26084"/>
                    <a:pt x="2537" y="27125"/>
                  </a:cubicBezTo>
                  <a:cubicBezTo>
                    <a:pt x="2082" y="27711"/>
                    <a:pt x="1562" y="28361"/>
                    <a:pt x="911" y="29077"/>
                  </a:cubicBezTo>
                  <a:cubicBezTo>
                    <a:pt x="456" y="30703"/>
                    <a:pt x="0" y="31939"/>
                    <a:pt x="0" y="31939"/>
                  </a:cubicBezTo>
                  <a:lnTo>
                    <a:pt x="1822" y="30377"/>
                  </a:lnTo>
                  <a:cubicBezTo>
                    <a:pt x="2537" y="29597"/>
                    <a:pt x="3253" y="28881"/>
                    <a:pt x="3838" y="28166"/>
                  </a:cubicBezTo>
                  <a:cubicBezTo>
                    <a:pt x="4684" y="27190"/>
                    <a:pt x="5399" y="26215"/>
                    <a:pt x="5855" y="25629"/>
                  </a:cubicBezTo>
                  <a:cubicBezTo>
                    <a:pt x="6375" y="25044"/>
                    <a:pt x="6635" y="24653"/>
                    <a:pt x="6635" y="24653"/>
                  </a:cubicBezTo>
                  <a:lnTo>
                    <a:pt x="7351" y="23678"/>
                  </a:lnTo>
                  <a:cubicBezTo>
                    <a:pt x="7806" y="23027"/>
                    <a:pt x="8456" y="22182"/>
                    <a:pt x="9172" y="21076"/>
                  </a:cubicBezTo>
                  <a:cubicBezTo>
                    <a:pt x="10603" y="18864"/>
                    <a:pt x="12424" y="15807"/>
                    <a:pt x="14116" y="12750"/>
                  </a:cubicBezTo>
                  <a:cubicBezTo>
                    <a:pt x="15872" y="9628"/>
                    <a:pt x="17368" y="6440"/>
                    <a:pt x="18409" y="4034"/>
                  </a:cubicBezTo>
                  <a:cubicBezTo>
                    <a:pt x="19449" y="1627"/>
                    <a:pt x="20165" y="1"/>
                    <a:pt x="200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5789210" y="2292406"/>
              <a:ext cx="1367859" cy="101365"/>
            </a:xfrm>
            <a:custGeom>
              <a:avLst/>
              <a:gdLst/>
              <a:ahLst/>
              <a:cxnLst/>
              <a:rect l="l" t="t" r="r" b="b"/>
              <a:pathLst>
                <a:path w="56852" h="4213" extrusionOk="0">
                  <a:moveTo>
                    <a:pt x="4424" y="0"/>
                  </a:moveTo>
                  <a:cubicBezTo>
                    <a:pt x="3318" y="0"/>
                    <a:pt x="2148" y="65"/>
                    <a:pt x="1042" y="130"/>
                  </a:cubicBezTo>
                  <a:lnTo>
                    <a:pt x="1" y="456"/>
                  </a:lnTo>
                  <a:cubicBezTo>
                    <a:pt x="1" y="456"/>
                    <a:pt x="1727" y="351"/>
                    <a:pt x="4306" y="351"/>
                  </a:cubicBezTo>
                  <a:cubicBezTo>
                    <a:pt x="9065" y="351"/>
                    <a:pt x="16729" y="707"/>
                    <a:pt x="21792" y="2732"/>
                  </a:cubicBezTo>
                  <a:lnTo>
                    <a:pt x="23483" y="2732"/>
                  </a:lnTo>
                  <a:cubicBezTo>
                    <a:pt x="24393" y="2732"/>
                    <a:pt x="25759" y="2862"/>
                    <a:pt x="27386" y="2927"/>
                  </a:cubicBezTo>
                  <a:cubicBezTo>
                    <a:pt x="30638" y="3188"/>
                    <a:pt x="34996" y="3643"/>
                    <a:pt x="39419" y="3968"/>
                  </a:cubicBezTo>
                  <a:cubicBezTo>
                    <a:pt x="41403" y="4131"/>
                    <a:pt x="43420" y="4212"/>
                    <a:pt x="45444" y="4212"/>
                  </a:cubicBezTo>
                  <a:cubicBezTo>
                    <a:pt x="47469" y="4212"/>
                    <a:pt x="49501" y="4131"/>
                    <a:pt x="51518" y="3968"/>
                  </a:cubicBezTo>
                  <a:cubicBezTo>
                    <a:pt x="52299" y="3838"/>
                    <a:pt x="53079" y="3773"/>
                    <a:pt x="53730" y="3643"/>
                  </a:cubicBezTo>
                  <a:cubicBezTo>
                    <a:pt x="54315" y="3578"/>
                    <a:pt x="54900" y="3448"/>
                    <a:pt x="55421" y="3318"/>
                  </a:cubicBezTo>
                  <a:cubicBezTo>
                    <a:pt x="55941" y="3188"/>
                    <a:pt x="56396" y="3057"/>
                    <a:pt x="56852" y="2862"/>
                  </a:cubicBezTo>
                  <a:cubicBezTo>
                    <a:pt x="56852" y="2829"/>
                    <a:pt x="56788" y="2814"/>
                    <a:pt x="56666" y="2814"/>
                  </a:cubicBezTo>
                  <a:cubicBezTo>
                    <a:pt x="56079" y="2814"/>
                    <a:pt x="54145" y="3145"/>
                    <a:pt x="51453" y="3253"/>
                  </a:cubicBezTo>
                  <a:cubicBezTo>
                    <a:pt x="50957" y="3261"/>
                    <a:pt x="50460" y="3265"/>
                    <a:pt x="49962" y="3265"/>
                  </a:cubicBezTo>
                  <a:cubicBezTo>
                    <a:pt x="46478" y="3265"/>
                    <a:pt x="42956" y="3066"/>
                    <a:pt x="39484" y="2667"/>
                  </a:cubicBezTo>
                  <a:cubicBezTo>
                    <a:pt x="35191" y="2147"/>
                    <a:pt x="30833" y="1561"/>
                    <a:pt x="27516" y="1301"/>
                  </a:cubicBezTo>
                  <a:cubicBezTo>
                    <a:pt x="24263" y="976"/>
                    <a:pt x="22052" y="846"/>
                    <a:pt x="22052" y="846"/>
                  </a:cubicBezTo>
                  <a:lnTo>
                    <a:pt x="20556" y="846"/>
                  </a:lnTo>
                  <a:cubicBezTo>
                    <a:pt x="19580" y="846"/>
                    <a:pt x="18214" y="781"/>
                    <a:pt x="16588" y="651"/>
                  </a:cubicBezTo>
                  <a:cubicBezTo>
                    <a:pt x="13336" y="456"/>
                    <a:pt x="8912" y="0"/>
                    <a:pt x="442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6991119" y="2344037"/>
              <a:ext cx="255132" cy="848283"/>
            </a:xfrm>
            <a:custGeom>
              <a:avLst/>
              <a:gdLst/>
              <a:ahLst/>
              <a:cxnLst/>
              <a:rect l="l" t="t" r="r" b="b"/>
              <a:pathLst>
                <a:path w="10604" h="35257" extrusionOk="0">
                  <a:moveTo>
                    <a:pt x="10473" y="1"/>
                  </a:moveTo>
                  <a:cubicBezTo>
                    <a:pt x="10213" y="1"/>
                    <a:pt x="9368" y="5985"/>
                    <a:pt x="8002" y="11839"/>
                  </a:cubicBezTo>
                  <a:cubicBezTo>
                    <a:pt x="7286" y="14766"/>
                    <a:pt x="6505" y="17628"/>
                    <a:pt x="5855" y="19775"/>
                  </a:cubicBezTo>
                  <a:cubicBezTo>
                    <a:pt x="5530" y="20881"/>
                    <a:pt x="5205" y="21726"/>
                    <a:pt x="5009" y="22377"/>
                  </a:cubicBezTo>
                  <a:cubicBezTo>
                    <a:pt x="4879" y="22962"/>
                    <a:pt x="4684" y="23353"/>
                    <a:pt x="4684" y="23353"/>
                  </a:cubicBezTo>
                  <a:cubicBezTo>
                    <a:pt x="4684" y="23353"/>
                    <a:pt x="4619" y="23678"/>
                    <a:pt x="4359" y="24328"/>
                  </a:cubicBezTo>
                  <a:cubicBezTo>
                    <a:pt x="4164" y="24979"/>
                    <a:pt x="3904" y="25824"/>
                    <a:pt x="3513" y="26865"/>
                  </a:cubicBezTo>
                  <a:cubicBezTo>
                    <a:pt x="2538" y="29467"/>
                    <a:pt x="1432" y="32004"/>
                    <a:pt x="131" y="34410"/>
                  </a:cubicBezTo>
                  <a:cubicBezTo>
                    <a:pt x="131" y="34541"/>
                    <a:pt x="66" y="34606"/>
                    <a:pt x="1" y="34736"/>
                  </a:cubicBezTo>
                  <a:cubicBezTo>
                    <a:pt x="66" y="35061"/>
                    <a:pt x="131" y="35256"/>
                    <a:pt x="131" y="35256"/>
                  </a:cubicBezTo>
                  <a:cubicBezTo>
                    <a:pt x="1237" y="34020"/>
                    <a:pt x="2212" y="32784"/>
                    <a:pt x="3188" y="31548"/>
                  </a:cubicBezTo>
                  <a:cubicBezTo>
                    <a:pt x="3904" y="30117"/>
                    <a:pt x="4554" y="28686"/>
                    <a:pt x="5074" y="27515"/>
                  </a:cubicBezTo>
                  <a:cubicBezTo>
                    <a:pt x="5465" y="26475"/>
                    <a:pt x="5790" y="25564"/>
                    <a:pt x="6050" y="24914"/>
                  </a:cubicBezTo>
                  <a:cubicBezTo>
                    <a:pt x="6310" y="24263"/>
                    <a:pt x="6440" y="23938"/>
                    <a:pt x="6440" y="23938"/>
                  </a:cubicBezTo>
                  <a:cubicBezTo>
                    <a:pt x="6440" y="23938"/>
                    <a:pt x="6505" y="23548"/>
                    <a:pt x="6701" y="22897"/>
                  </a:cubicBezTo>
                  <a:cubicBezTo>
                    <a:pt x="6896" y="22247"/>
                    <a:pt x="7221" y="21401"/>
                    <a:pt x="7481" y="20230"/>
                  </a:cubicBezTo>
                  <a:cubicBezTo>
                    <a:pt x="8067" y="18019"/>
                    <a:pt x="8717" y="15092"/>
                    <a:pt x="9302" y="12099"/>
                  </a:cubicBezTo>
                  <a:cubicBezTo>
                    <a:pt x="9823" y="9107"/>
                    <a:pt x="10148" y="6050"/>
                    <a:pt x="10343" y="3773"/>
                  </a:cubicBezTo>
                  <a:cubicBezTo>
                    <a:pt x="10538" y="1497"/>
                    <a:pt x="10603" y="1"/>
                    <a:pt x="1047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5163234" y="3168720"/>
              <a:ext cx="547774" cy="605759"/>
            </a:xfrm>
            <a:custGeom>
              <a:avLst/>
              <a:gdLst/>
              <a:ahLst/>
              <a:cxnLst/>
              <a:rect l="l" t="t" r="r" b="b"/>
              <a:pathLst>
                <a:path w="22767" h="25177" extrusionOk="0">
                  <a:moveTo>
                    <a:pt x="22625" y="1"/>
                  </a:moveTo>
                  <a:cubicBezTo>
                    <a:pt x="22454" y="1"/>
                    <a:pt x="21428" y="1220"/>
                    <a:pt x="19970" y="2995"/>
                  </a:cubicBezTo>
                  <a:cubicBezTo>
                    <a:pt x="19189" y="3971"/>
                    <a:pt x="18213" y="4947"/>
                    <a:pt x="17238" y="6053"/>
                  </a:cubicBezTo>
                  <a:lnTo>
                    <a:pt x="15677" y="7744"/>
                  </a:lnTo>
                  <a:cubicBezTo>
                    <a:pt x="15156" y="8329"/>
                    <a:pt x="14571" y="8915"/>
                    <a:pt x="13985" y="9435"/>
                  </a:cubicBezTo>
                  <a:cubicBezTo>
                    <a:pt x="11774" y="11777"/>
                    <a:pt x="9432" y="13923"/>
                    <a:pt x="7741" y="15615"/>
                  </a:cubicBezTo>
                  <a:cubicBezTo>
                    <a:pt x="5985" y="17241"/>
                    <a:pt x="4814" y="18346"/>
                    <a:pt x="4814" y="18346"/>
                  </a:cubicBezTo>
                  <a:lnTo>
                    <a:pt x="1887" y="21209"/>
                  </a:lnTo>
                  <a:cubicBezTo>
                    <a:pt x="1301" y="21794"/>
                    <a:pt x="651" y="22444"/>
                    <a:pt x="0" y="23160"/>
                  </a:cubicBezTo>
                  <a:cubicBezTo>
                    <a:pt x="65" y="23810"/>
                    <a:pt x="130" y="24461"/>
                    <a:pt x="65" y="25176"/>
                  </a:cubicBezTo>
                  <a:cubicBezTo>
                    <a:pt x="1171" y="24201"/>
                    <a:pt x="2212" y="23225"/>
                    <a:pt x="3058" y="22444"/>
                  </a:cubicBezTo>
                  <a:lnTo>
                    <a:pt x="5985" y="19647"/>
                  </a:lnTo>
                  <a:cubicBezTo>
                    <a:pt x="5985" y="19647"/>
                    <a:pt x="7090" y="18477"/>
                    <a:pt x="8782" y="16785"/>
                  </a:cubicBezTo>
                  <a:cubicBezTo>
                    <a:pt x="10473" y="15094"/>
                    <a:pt x="12749" y="12752"/>
                    <a:pt x="14896" y="10281"/>
                  </a:cubicBezTo>
                  <a:cubicBezTo>
                    <a:pt x="15416" y="9695"/>
                    <a:pt x="16002" y="9110"/>
                    <a:pt x="16522" y="8524"/>
                  </a:cubicBezTo>
                  <a:lnTo>
                    <a:pt x="18018" y="6703"/>
                  </a:lnTo>
                  <a:cubicBezTo>
                    <a:pt x="18929" y="5532"/>
                    <a:pt x="19840" y="4427"/>
                    <a:pt x="20490" y="3451"/>
                  </a:cubicBezTo>
                  <a:cubicBezTo>
                    <a:pt x="21856" y="1434"/>
                    <a:pt x="22767" y="133"/>
                    <a:pt x="22637" y="3"/>
                  </a:cubicBezTo>
                  <a:cubicBezTo>
                    <a:pt x="22633" y="2"/>
                    <a:pt x="22629" y="1"/>
                    <a:pt x="2262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4621754" y="2952812"/>
              <a:ext cx="859207" cy="274693"/>
            </a:xfrm>
            <a:custGeom>
              <a:avLst/>
              <a:gdLst/>
              <a:ahLst/>
              <a:cxnLst/>
              <a:rect l="l" t="t" r="r" b="b"/>
              <a:pathLst>
                <a:path w="35711" h="11417" extrusionOk="0">
                  <a:moveTo>
                    <a:pt x="0" y="1"/>
                  </a:moveTo>
                  <a:cubicBezTo>
                    <a:pt x="1236" y="586"/>
                    <a:pt x="2342" y="1432"/>
                    <a:pt x="3253" y="2408"/>
                  </a:cubicBezTo>
                  <a:cubicBezTo>
                    <a:pt x="4814" y="3318"/>
                    <a:pt x="6310" y="4164"/>
                    <a:pt x="7611" y="4879"/>
                  </a:cubicBezTo>
                  <a:cubicBezTo>
                    <a:pt x="8651" y="5400"/>
                    <a:pt x="9562" y="5855"/>
                    <a:pt x="10147" y="6180"/>
                  </a:cubicBezTo>
                  <a:lnTo>
                    <a:pt x="11123" y="6636"/>
                  </a:lnTo>
                  <a:lnTo>
                    <a:pt x="12164" y="7091"/>
                  </a:lnTo>
                  <a:cubicBezTo>
                    <a:pt x="12814" y="7351"/>
                    <a:pt x="13660" y="7741"/>
                    <a:pt x="14831" y="8132"/>
                  </a:cubicBezTo>
                  <a:cubicBezTo>
                    <a:pt x="17498" y="9172"/>
                    <a:pt x="20295" y="10018"/>
                    <a:pt x="23157" y="10669"/>
                  </a:cubicBezTo>
                  <a:cubicBezTo>
                    <a:pt x="25535" y="11155"/>
                    <a:pt x="27958" y="11417"/>
                    <a:pt x="30389" y="11417"/>
                  </a:cubicBezTo>
                  <a:cubicBezTo>
                    <a:pt x="30883" y="11417"/>
                    <a:pt x="31378" y="11406"/>
                    <a:pt x="31873" y="11384"/>
                  </a:cubicBezTo>
                  <a:lnTo>
                    <a:pt x="32654" y="11384"/>
                  </a:lnTo>
                  <a:lnTo>
                    <a:pt x="33434" y="11319"/>
                  </a:lnTo>
                  <a:lnTo>
                    <a:pt x="34670" y="11124"/>
                  </a:lnTo>
                  <a:cubicBezTo>
                    <a:pt x="35321" y="10994"/>
                    <a:pt x="35711" y="10929"/>
                    <a:pt x="35711" y="10864"/>
                  </a:cubicBezTo>
                  <a:cubicBezTo>
                    <a:pt x="35386" y="10734"/>
                    <a:pt x="34995" y="10734"/>
                    <a:pt x="34605" y="10734"/>
                  </a:cubicBezTo>
                  <a:lnTo>
                    <a:pt x="32654" y="10734"/>
                  </a:lnTo>
                  <a:lnTo>
                    <a:pt x="31808" y="10669"/>
                  </a:lnTo>
                  <a:cubicBezTo>
                    <a:pt x="29011" y="10538"/>
                    <a:pt x="26214" y="10083"/>
                    <a:pt x="23417" y="9368"/>
                  </a:cubicBezTo>
                  <a:cubicBezTo>
                    <a:pt x="20685" y="8652"/>
                    <a:pt x="18018" y="7741"/>
                    <a:pt x="15416" y="6571"/>
                  </a:cubicBezTo>
                  <a:cubicBezTo>
                    <a:pt x="14310" y="6180"/>
                    <a:pt x="13465" y="5725"/>
                    <a:pt x="12814" y="5465"/>
                  </a:cubicBezTo>
                  <a:lnTo>
                    <a:pt x="11904" y="5009"/>
                  </a:lnTo>
                  <a:lnTo>
                    <a:pt x="10863" y="4554"/>
                  </a:lnTo>
                  <a:cubicBezTo>
                    <a:pt x="10278" y="4294"/>
                    <a:pt x="9367" y="3904"/>
                    <a:pt x="8326" y="3383"/>
                  </a:cubicBezTo>
                  <a:cubicBezTo>
                    <a:pt x="6570" y="2538"/>
                    <a:pt x="4293" y="1367"/>
                    <a:pt x="2017" y="1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5055255" y="2625748"/>
              <a:ext cx="1291156" cy="274308"/>
            </a:xfrm>
            <a:custGeom>
              <a:avLst/>
              <a:gdLst/>
              <a:ahLst/>
              <a:cxnLst/>
              <a:rect l="l" t="t" r="r" b="b"/>
              <a:pathLst>
                <a:path w="53664" h="11401" extrusionOk="0">
                  <a:moveTo>
                    <a:pt x="0" y="0"/>
                  </a:moveTo>
                  <a:cubicBezTo>
                    <a:pt x="2017" y="716"/>
                    <a:pt x="4944" y="1821"/>
                    <a:pt x="7936" y="3122"/>
                  </a:cubicBezTo>
                  <a:cubicBezTo>
                    <a:pt x="10538" y="3708"/>
                    <a:pt x="12944" y="4163"/>
                    <a:pt x="14961" y="4553"/>
                  </a:cubicBezTo>
                  <a:cubicBezTo>
                    <a:pt x="16522" y="4814"/>
                    <a:pt x="17823" y="5139"/>
                    <a:pt x="18734" y="5334"/>
                  </a:cubicBezTo>
                  <a:cubicBezTo>
                    <a:pt x="19644" y="5594"/>
                    <a:pt x="20165" y="5724"/>
                    <a:pt x="20165" y="5724"/>
                  </a:cubicBezTo>
                  <a:cubicBezTo>
                    <a:pt x="20165" y="5724"/>
                    <a:pt x="22181" y="6180"/>
                    <a:pt x="25238" y="7025"/>
                  </a:cubicBezTo>
                  <a:cubicBezTo>
                    <a:pt x="28360" y="7871"/>
                    <a:pt x="32458" y="9107"/>
                    <a:pt x="36621" y="10017"/>
                  </a:cubicBezTo>
                  <a:cubicBezTo>
                    <a:pt x="38768" y="10473"/>
                    <a:pt x="40849" y="10798"/>
                    <a:pt x="42866" y="11123"/>
                  </a:cubicBezTo>
                  <a:cubicBezTo>
                    <a:pt x="44365" y="11284"/>
                    <a:pt x="45863" y="11400"/>
                    <a:pt x="47398" y="11400"/>
                  </a:cubicBezTo>
                  <a:cubicBezTo>
                    <a:pt x="47729" y="11400"/>
                    <a:pt x="48061" y="11395"/>
                    <a:pt x="48395" y="11383"/>
                  </a:cubicBezTo>
                  <a:lnTo>
                    <a:pt x="49566" y="11383"/>
                  </a:lnTo>
                  <a:cubicBezTo>
                    <a:pt x="49891" y="11383"/>
                    <a:pt x="50281" y="11318"/>
                    <a:pt x="50606" y="11318"/>
                  </a:cubicBezTo>
                  <a:cubicBezTo>
                    <a:pt x="51127" y="11253"/>
                    <a:pt x="51712" y="11123"/>
                    <a:pt x="52233" y="10993"/>
                  </a:cubicBezTo>
                  <a:cubicBezTo>
                    <a:pt x="52753" y="10928"/>
                    <a:pt x="53208" y="10798"/>
                    <a:pt x="53664" y="10603"/>
                  </a:cubicBezTo>
                  <a:cubicBezTo>
                    <a:pt x="53664" y="10567"/>
                    <a:pt x="53593" y="10553"/>
                    <a:pt x="53459" y="10553"/>
                  </a:cubicBezTo>
                  <a:cubicBezTo>
                    <a:pt x="52949" y="10553"/>
                    <a:pt x="51517" y="10757"/>
                    <a:pt x="49548" y="10757"/>
                  </a:cubicBezTo>
                  <a:cubicBezTo>
                    <a:pt x="49181" y="10757"/>
                    <a:pt x="48796" y="10750"/>
                    <a:pt x="48395" y="10733"/>
                  </a:cubicBezTo>
                  <a:cubicBezTo>
                    <a:pt x="46574" y="10668"/>
                    <a:pt x="44817" y="10473"/>
                    <a:pt x="42996" y="10147"/>
                  </a:cubicBezTo>
                  <a:cubicBezTo>
                    <a:pt x="41045" y="9757"/>
                    <a:pt x="38963" y="9302"/>
                    <a:pt x="36947" y="8781"/>
                  </a:cubicBezTo>
                  <a:cubicBezTo>
                    <a:pt x="32849" y="7741"/>
                    <a:pt x="28816" y="6375"/>
                    <a:pt x="25694" y="5464"/>
                  </a:cubicBezTo>
                  <a:cubicBezTo>
                    <a:pt x="22636" y="4553"/>
                    <a:pt x="20555" y="3968"/>
                    <a:pt x="20555" y="3968"/>
                  </a:cubicBezTo>
                  <a:cubicBezTo>
                    <a:pt x="20555" y="3968"/>
                    <a:pt x="20034" y="3838"/>
                    <a:pt x="19124" y="3643"/>
                  </a:cubicBezTo>
                  <a:cubicBezTo>
                    <a:pt x="18213" y="3448"/>
                    <a:pt x="16847" y="3187"/>
                    <a:pt x="15286" y="2927"/>
                  </a:cubicBezTo>
                  <a:cubicBezTo>
                    <a:pt x="12099" y="2342"/>
                    <a:pt x="7871" y="1756"/>
                    <a:pt x="3708" y="911"/>
                  </a:cubicBezTo>
                  <a:cubicBezTo>
                    <a:pt x="2407" y="651"/>
                    <a:pt x="1236" y="32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5941024" y="2608738"/>
              <a:ext cx="455456" cy="95879"/>
            </a:xfrm>
            <a:custGeom>
              <a:avLst/>
              <a:gdLst/>
              <a:ahLst/>
              <a:cxnLst/>
              <a:rect l="l" t="t" r="r" b="b"/>
              <a:pathLst>
                <a:path w="18930" h="3985" extrusionOk="0">
                  <a:moveTo>
                    <a:pt x="4650" y="62"/>
                  </a:moveTo>
                  <a:cubicBezTo>
                    <a:pt x="4217" y="62"/>
                    <a:pt x="3744" y="102"/>
                    <a:pt x="3253" y="187"/>
                  </a:cubicBezTo>
                  <a:cubicBezTo>
                    <a:pt x="1366" y="577"/>
                    <a:pt x="1" y="1423"/>
                    <a:pt x="131" y="2203"/>
                  </a:cubicBezTo>
                  <a:lnTo>
                    <a:pt x="66" y="2203"/>
                  </a:lnTo>
                  <a:cubicBezTo>
                    <a:pt x="210" y="2781"/>
                    <a:pt x="1138" y="3109"/>
                    <a:pt x="2374" y="3109"/>
                  </a:cubicBezTo>
                  <a:cubicBezTo>
                    <a:pt x="2809" y="3109"/>
                    <a:pt x="3282" y="3068"/>
                    <a:pt x="3773" y="2984"/>
                  </a:cubicBezTo>
                  <a:cubicBezTo>
                    <a:pt x="5660" y="2594"/>
                    <a:pt x="7026" y="1748"/>
                    <a:pt x="6895" y="967"/>
                  </a:cubicBezTo>
                  <a:cubicBezTo>
                    <a:pt x="6799" y="390"/>
                    <a:pt x="5884" y="62"/>
                    <a:pt x="4650" y="62"/>
                  </a:cubicBezTo>
                  <a:close/>
                  <a:moveTo>
                    <a:pt x="12862" y="0"/>
                  </a:moveTo>
                  <a:cubicBezTo>
                    <a:pt x="11020" y="0"/>
                    <a:pt x="9665" y="538"/>
                    <a:pt x="9562" y="1358"/>
                  </a:cubicBezTo>
                  <a:cubicBezTo>
                    <a:pt x="9432" y="2398"/>
                    <a:pt x="11384" y="3504"/>
                    <a:pt x="13920" y="3894"/>
                  </a:cubicBezTo>
                  <a:cubicBezTo>
                    <a:pt x="14396" y="3955"/>
                    <a:pt x="14860" y="3984"/>
                    <a:pt x="15300" y="3984"/>
                  </a:cubicBezTo>
                  <a:cubicBezTo>
                    <a:pt x="17213" y="3984"/>
                    <a:pt x="18693" y="3439"/>
                    <a:pt x="18799" y="2594"/>
                  </a:cubicBezTo>
                  <a:cubicBezTo>
                    <a:pt x="18929" y="1553"/>
                    <a:pt x="16978" y="447"/>
                    <a:pt x="14441" y="122"/>
                  </a:cubicBezTo>
                  <a:cubicBezTo>
                    <a:pt x="13889" y="39"/>
                    <a:pt x="13358" y="0"/>
                    <a:pt x="1286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4897185" y="3410758"/>
              <a:ext cx="413182" cy="107957"/>
            </a:xfrm>
            <a:custGeom>
              <a:avLst/>
              <a:gdLst/>
              <a:ahLst/>
              <a:cxnLst/>
              <a:rect l="l" t="t" r="r" b="b"/>
              <a:pathLst>
                <a:path w="17173" h="4487" extrusionOk="0">
                  <a:moveTo>
                    <a:pt x="3714" y="1"/>
                  </a:moveTo>
                  <a:cubicBezTo>
                    <a:pt x="3502" y="1"/>
                    <a:pt x="3283" y="9"/>
                    <a:pt x="3058" y="26"/>
                  </a:cubicBezTo>
                  <a:cubicBezTo>
                    <a:pt x="1301" y="221"/>
                    <a:pt x="0" y="871"/>
                    <a:pt x="65" y="1587"/>
                  </a:cubicBezTo>
                  <a:cubicBezTo>
                    <a:pt x="120" y="2190"/>
                    <a:pt x="1145" y="2608"/>
                    <a:pt x="2517" y="2608"/>
                  </a:cubicBezTo>
                  <a:cubicBezTo>
                    <a:pt x="2773" y="2608"/>
                    <a:pt x="3041" y="2593"/>
                    <a:pt x="3318" y="2562"/>
                  </a:cubicBezTo>
                  <a:cubicBezTo>
                    <a:pt x="5009" y="2432"/>
                    <a:pt x="6375" y="1717"/>
                    <a:pt x="6310" y="1001"/>
                  </a:cubicBezTo>
                  <a:cubicBezTo>
                    <a:pt x="6253" y="377"/>
                    <a:pt x="5158" y="1"/>
                    <a:pt x="3714" y="1"/>
                  </a:cubicBezTo>
                  <a:close/>
                  <a:moveTo>
                    <a:pt x="11083" y="623"/>
                  </a:moveTo>
                  <a:cubicBezTo>
                    <a:pt x="9748" y="623"/>
                    <a:pt x="8784" y="971"/>
                    <a:pt x="8652" y="1587"/>
                  </a:cubicBezTo>
                  <a:cubicBezTo>
                    <a:pt x="8456" y="2562"/>
                    <a:pt x="10148" y="3733"/>
                    <a:pt x="12424" y="4254"/>
                  </a:cubicBezTo>
                  <a:cubicBezTo>
                    <a:pt x="13120" y="4413"/>
                    <a:pt x="13792" y="4487"/>
                    <a:pt x="14397" y="4487"/>
                  </a:cubicBezTo>
                  <a:cubicBezTo>
                    <a:pt x="15770" y="4487"/>
                    <a:pt x="16797" y="4105"/>
                    <a:pt x="16978" y="3473"/>
                  </a:cubicBezTo>
                  <a:cubicBezTo>
                    <a:pt x="17173" y="2562"/>
                    <a:pt x="15481" y="1392"/>
                    <a:pt x="13205" y="871"/>
                  </a:cubicBezTo>
                  <a:cubicBezTo>
                    <a:pt x="12447" y="703"/>
                    <a:pt x="11722" y="623"/>
                    <a:pt x="11083" y="623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6180463" y="1347161"/>
              <a:ext cx="2081503" cy="483606"/>
            </a:xfrm>
            <a:custGeom>
              <a:avLst/>
              <a:gdLst/>
              <a:ahLst/>
              <a:cxnLst/>
              <a:rect l="l" t="t" r="r" b="b"/>
              <a:pathLst>
                <a:path w="86513" h="20100" extrusionOk="0">
                  <a:moveTo>
                    <a:pt x="196" y="19839"/>
                  </a:moveTo>
                  <a:cubicBezTo>
                    <a:pt x="1" y="19709"/>
                    <a:pt x="1887" y="17498"/>
                    <a:pt x="5530" y="15156"/>
                  </a:cubicBezTo>
                  <a:cubicBezTo>
                    <a:pt x="5985" y="14831"/>
                    <a:pt x="6440" y="14506"/>
                    <a:pt x="6896" y="14245"/>
                  </a:cubicBezTo>
                  <a:lnTo>
                    <a:pt x="8457" y="13335"/>
                  </a:lnTo>
                  <a:cubicBezTo>
                    <a:pt x="9497" y="12684"/>
                    <a:pt x="10668" y="12164"/>
                    <a:pt x="11904" y="11578"/>
                  </a:cubicBezTo>
                  <a:cubicBezTo>
                    <a:pt x="14441" y="10408"/>
                    <a:pt x="17043" y="9367"/>
                    <a:pt x="19710" y="8456"/>
                  </a:cubicBezTo>
                  <a:cubicBezTo>
                    <a:pt x="24653" y="6830"/>
                    <a:pt x="29662" y="5464"/>
                    <a:pt x="34801" y="4358"/>
                  </a:cubicBezTo>
                  <a:cubicBezTo>
                    <a:pt x="38964" y="3513"/>
                    <a:pt x="41761" y="3057"/>
                    <a:pt x="41761" y="3057"/>
                  </a:cubicBezTo>
                  <a:lnTo>
                    <a:pt x="48721" y="2147"/>
                  </a:lnTo>
                  <a:cubicBezTo>
                    <a:pt x="52884" y="1561"/>
                    <a:pt x="58478" y="846"/>
                    <a:pt x="64072" y="455"/>
                  </a:cubicBezTo>
                  <a:cubicBezTo>
                    <a:pt x="69275" y="0"/>
                    <a:pt x="74479" y="130"/>
                    <a:pt x="79683" y="781"/>
                  </a:cubicBezTo>
                  <a:cubicBezTo>
                    <a:pt x="83911" y="1431"/>
                    <a:pt x="86513" y="2537"/>
                    <a:pt x="86448" y="2732"/>
                  </a:cubicBezTo>
                  <a:cubicBezTo>
                    <a:pt x="86383" y="2992"/>
                    <a:pt x="83651" y="2407"/>
                    <a:pt x="79488" y="2212"/>
                  </a:cubicBezTo>
                  <a:cubicBezTo>
                    <a:pt x="74414" y="2017"/>
                    <a:pt x="69340" y="2277"/>
                    <a:pt x="64332" y="3057"/>
                  </a:cubicBezTo>
                  <a:cubicBezTo>
                    <a:pt x="58803" y="3708"/>
                    <a:pt x="53339" y="4749"/>
                    <a:pt x="49176" y="5464"/>
                  </a:cubicBezTo>
                  <a:lnTo>
                    <a:pt x="42346" y="6635"/>
                  </a:lnTo>
                  <a:cubicBezTo>
                    <a:pt x="42346" y="6635"/>
                    <a:pt x="39549" y="7025"/>
                    <a:pt x="35386" y="7741"/>
                  </a:cubicBezTo>
                  <a:cubicBezTo>
                    <a:pt x="30377" y="8521"/>
                    <a:pt x="25369" y="9562"/>
                    <a:pt x="20425" y="10928"/>
                  </a:cubicBezTo>
                  <a:cubicBezTo>
                    <a:pt x="17758" y="11643"/>
                    <a:pt x="15157" y="12554"/>
                    <a:pt x="12685" y="13465"/>
                  </a:cubicBezTo>
                  <a:cubicBezTo>
                    <a:pt x="11514" y="13920"/>
                    <a:pt x="10278" y="14375"/>
                    <a:pt x="9237" y="14896"/>
                  </a:cubicBezTo>
                  <a:lnTo>
                    <a:pt x="7676" y="15611"/>
                  </a:lnTo>
                  <a:cubicBezTo>
                    <a:pt x="7156" y="15871"/>
                    <a:pt x="6700" y="16132"/>
                    <a:pt x="6245" y="16327"/>
                  </a:cubicBezTo>
                  <a:cubicBezTo>
                    <a:pt x="2537" y="18278"/>
                    <a:pt x="391" y="20100"/>
                    <a:pt x="196" y="198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4764161" y="1077985"/>
              <a:ext cx="3738852" cy="2504045"/>
            </a:xfrm>
            <a:custGeom>
              <a:avLst/>
              <a:gdLst/>
              <a:ahLst/>
              <a:cxnLst/>
              <a:rect l="l" t="t" r="r" b="b"/>
              <a:pathLst>
                <a:path w="155397" h="104075" extrusionOk="0">
                  <a:moveTo>
                    <a:pt x="4098" y="95944"/>
                  </a:moveTo>
                  <a:cubicBezTo>
                    <a:pt x="5399" y="95749"/>
                    <a:pt x="6960" y="95554"/>
                    <a:pt x="8717" y="95228"/>
                  </a:cubicBezTo>
                  <a:cubicBezTo>
                    <a:pt x="10473" y="94903"/>
                    <a:pt x="12489" y="94383"/>
                    <a:pt x="14571" y="93862"/>
                  </a:cubicBezTo>
                  <a:cubicBezTo>
                    <a:pt x="16717" y="93342"/>
                    <a:pt x="19059" y="92887"/>
                    <a:pt x="21531" y="92366"/>
                  </a:cubicBezTo>
                  <a:lnTo>
                    <a:pt x="25369" y="91521"/>
                  </a:lnTo>
                  <a:lnTo>
                    <a:pt x="27320" y="91130"/>
                  </a:lnTo>
                  <a:lnTo>
                    <a:pt x="29271" y="90545"/>
                  </a:lnTo>
                  <a:lnTo>
                    <a:pt x="37532" y="88333"/>
                  </a:lnTo>
                  <a:cubicBezTo>
                    <a:pt x="40329" y="87488"/>
                    <a:pt x="43126" y="86512"/>
                    <a:pt x="45923" y="85536"/>
                  </a:cubicBezTo>
                  <a:cubicBezTo>
                    <a:pt x="56201" y="82024"/>
                    <a:pt x="66153" y="77731"/>
                    <a:pt x="75715" y="72527"/>
                  </a:cubicBezTo>
                  <a:cubicBezTo>
                    <a:pt x="77666" y="71486"/>
                    <a:pt x="79487" y="70576"/>
                    <a:pt x="81049" y="69665"/>
                  </a:cubicBezTo>
                  <a:lnTo>
                    <a:pt x="85016" y="67258"/>
                  </a:lnTo>
                  <a:lnTo>
                    <a:pt x="88529" y="65112"/>
                  </a:lnTo>
                  <a:lnTo>
                    <a:pt x="89375" y="64526"/>
                  </a:lnTo>
                  <a:lnTo>
                    <a:pt x="90480" y="63811"/>
                  </a:lnTo>
                  <a:cubicBezTo>
                    <a:pt x="90871" y="63551"/>
                    <a:pt x="91326" y="63160"/>
                    <a:pt x="91846" y="62835"/>
                  </a:cubicBezTo>
                  <a:cubicBezTo>
                    <a:pt x="93928" y="61274"/>
                    <a:pt x="96985" y="59127"/>
                    <a:pt x="100498" y="56461"/>
                  </a:cubicBezTo>
                  <a:cubicBezTo>
                    <a:pt x="107262" y="50867"/>
                    <a:pt x="116499" y="43711"/>
                    <a:pt x="125345" y="35971"/>
                  </a:cubicBezTo>
                  <a:cubicBezTo>
                    <a:pt x="129769" y="32133"/>
                    <a:pt x="134062" y="28100"/>
                    <a:pt x="137899" y="24132"/>
                  </a:cubicBezTo>
                  <a:cubicBezTo>
                    <a:pt x="138615" y="23352"/>
                    <a:pt x="139330" y="22636"/>
                    <a:pt x="139981" y="21921"/>
                  </a:cubicBezTo>
                  <a:cubicBezTo>
                    <a:pt x="139851" y="22376"/>
                    <a:pt x="139721" y="22831"/>
                    <a:pt x="139591" y="23352"/>
                  </a:cubicBezTo>
                  <a:cubicBezTo>
                    <a:pt x="139330" y="24523"/>
                    <a:pt x="139005" y="26344"/>
                    <a:pt x="138485" y="28425"/>
                  </a:cubicBezTo>
                  <a:cubicBezTo>
                    <a:pt x="137639" y="32588"/>
                    <a:pt x="136078" y="38182"/>
                    <a:pt x="134387" y="43581"/>
                  </a:cubicBezTo>
                  <a:cubicBezTo>
                    <a:pt x="133932" y="44947"/>
                    <a:pt x="133476" y="46313"/>
                    <a:pt x="133021" y="47679"/>
                  </a:cubicBezTo>
                  <a:cubicBezTo>
                    <a:pt x="132631" y="48980"/>
                    <a:pt x="132110" y="50281"/>
                    <a:pt x="131655" y="51517"/>
                  </a:cubicBezTo>
                  <a:cubicBezTo>
                    <a:pt x="130744" y="54054"/>
                    <a:pt x="129769" y="56395"/>
                    <a:pt x="128988" y="58347"/>
                  </a:cubicBezTo>
                  <a:cubicBezTo>
                    <a:pt x="128207" y="60363"/>
                    <a:pt x="127427" y="61989"/>
                    <a:pt x="126972" y="63095"/>
                  </a:cubicBezTo>
                  <a:lnTo>
                    <a:pt x="126191" y="64917"/>
                  </a:lnTo>
                  <a:cubicBezTo>
                    <a:pt x="126191" y="64917"/>
                    <a:pt x="125085" y="67584"/>
                    <a:pt x="123329" y="71486"/>
                  </a:cubicBezTo>
                  <a:cubicBezTo>
                    <a:pt x="122874" y="72462"/>
                    <a:pt x="122353" y="73503"/>
                    <a:pt x="121833" y="74609"/>
                  </a:cubicBezTo>
                  <a:cubicBezTo>
                    <a:pt x="121573" y="75194"/>
                    <a:pt x="121247" y="75714"/>
                    <a:pt x="120987" y="76300"/>
                  </a:cubicBezTo>
                  <a:lnTo>
                    <a:pt x="120142" y="77991"/>
                  </a:lnTo>
                  <a:cubicBezTo>
                    <a:pt x="119491" y="79227"/>
                    <a:pt x="118841" y="80463"/>
                    <a:pt x="118190" y="81699"/>
                  </a:cubicBezTo>
                  <a:cubicBezTo>
                    <a:pt x="117540" y="82934"/>
                    <a:pt x="116759" y="84105"/>
                    <a:pt x="116044" y="85406"/>
                  </a:cubicBezTo>
                  <a:cubicBezTo>
                    <a:pt x="113377" y="89960"/>
                    <a:pt x="110385" y="94318"/>
                    <a:pt x="107132" y="98416"/>
                  </a:cubicBezTo>
                  <a:cubicBezTo>
                    <a:pt x="105831" y="100107"/>
                    <a:pt x="104595" y="101408"/>
                    <a:pt x="103750" y="102383"/>
                  </a:cubicBezTo>
                  <a:cubicBezTo>
                    <a:pt x="102969" y="103359"/>
                    <a:pt x="102514" y="103945"/>
                    <a:pt x="102579" y="104010"/>
                  </a:cubicBezTo>
                  <a:cubicBezTo>
                    <a:pt x="102644" y="104075"/>
                    <a:pt x="103295" y="103684"/>
                    <a:pt x="104270" y="102904"/>
                  </a:cubicBezTo>
                  <a:cubicBezTo>
                    <a:pt x="105636" y="101798"/>
                    <a:pt x="106937" y="100562"/>
                    <a:pt x="108173" y="99326"/>
                  </a:cubicBezTo>
                  <a:cubicBezTo>
                    <a:pt x="111881" y="95423"/>
                    <a:pt x="115263" y="91260"/>
                    <a:pt x="118190" y="86772"/>
                  </a:cubicBezTo>
                  <a:lnTo>
                    <a:pt x="120597" y="83130"/>
                  </a:lnTo>
                  <a:cubicBezTo>
                    <a:pt x="121312" y="81894"/>
                    <a:pt x="122028" y="80658"/>
                    <a:pt x="122743" y="79487"/>
                  </a:cubicBezTo>
                  <a:lnTo>
                    <a:pt x="123719" y="77731"/>
                  </a:lnTo>
                  <a:lnTo>
                    <a:pt x="124630" y="76040"/>
                  </a:lnTo>
                  <a:cubicBezTo>
                    <a:pt x="125280" y="74934"/>
                    <a:pt x="125801" y="73828"/>
                    <a:pt x="126256" y="72852"/>
                  </a:cubicBezTo>
                  <a:cubicBezTo>
                    <a:pt x="128207" y="68949"/>
                    <a:pt x="129443" y="66283"/>
                    <a:pt x="129443" y="66283"/>
                  </a:cubicBezTo>
                  <a:lnTo>
                    <a:pt x="130159" y="64461"/>
                  </a:lnTo>
                  <a:cubicBezTo>
                    <a:pt x="130614" y="63225"/>
                    <a:pt x="131330" y="61599"/>
                    <a:pt x="132045" y="59518"/>
                  </a:cubicBezTo>
                  <a:cubicBezTo>
                    <a:pt x="132761" y="57436"/>
                    <a:pt x="133671" y="55095"/>
                    <a:pt x="134452" y="52428"/>
                  </a:cubicBezTo>
                  <a:cubicBezTo>
                    <a:pt x="134842" y="51127"/>
                    <a:pt x="135232" y="49826"/>
                    <a:pt x="135688" y="48460"/>
                  </a:cubicBezTo>
                  <a:cubicBezTo>
                    <a:pt x="136078" y="47094"/>
                    <a:pt x="136403" y="45663"/>
                    <a:pt x="136794" y="44232"/>
                  </a:cubicBezTo>
                  <a:cubicBezTo>
                    <a:pt x="138094" y="39093"/>
                    <a:pt x="139135" y="33889"/>
                    <a:pt x="139851" y="28621"/>
                  </a:cubicBezTo>
                  <a:cubicBezTo>
                    <a:pt x="140046" y="26864"/>
                    <a:pt x="140241" y="25108"/>
                    <a:pt x="140306" y="23352"/>
                  </a:cubicBezTo>
                  <a:cubicBezTo>
                    <a:pt x="140306" y="22766"/>
                    <a:pt x="140306" y="22116"/>
                    <a:pt x="140306" y="21531"/>
                  </a:cubicBezTo>
                  <a:cubicBezTo>
                    <a:pt x="142388" y="19189"/>
                    <a:pt x="144339" y="16847"/>
                    <a:pt x="146095" y="14701"/>
                  </a:cubicBezTo>
                  <a:cubicBezTo>
                    <a:pt x="146290" y="14701"/>
                    <a:pt x="146420" y="14636"/>
                    <a:pt x="146420" y="14571"/>
                  </a:cubicBezTo>
                  <a:cubicBezTo>
                    <a:pt x="146420" y="14505"/>
                    <a:pt x="146420" y="14505"/>
                    <a:pt x="146290" y="14440"/>
                  </a:cubicBezTo>
                  <a:cubicBezTo>
                    <a:pt x="146811" y="13855"/>
                    <a:pt x="147266" y="13270"/>
                    <a:pt x="147721" y="12684"/>
                  </a:cubicBezTo>
                  <a:cubicBezTo>
                    <a:pt x="148372" y="11774"/>
                    <a:pt x="148957" y="10863"/>
                    <a:pt x="149543" y="10082"/>
                  </a:cubicBezTo>
                  <a:cubicBezTo>
                    <a:pt x="150128" y="9237"/>
                    <a:pt x="150714" y="8456"/>
                    <a:pt x="151169" y="7741"/>
                  </a:cubicBezTo>
                  <a:cubicBezTo>
                    <a:pt x="152080" y="6180"/>
                    <a:pt x="152990" y="4879"/>
                    <a:pt x="153576" y="3708"/>
                  </a:cubicBezTo>
                  <a:cubicBezTo>
                    <a:pt x="154746" y="1431"/>
                    <a:pt x="155397" y="130"/>
                    <a:pt x="155267" y="65"/>
                  </a:cubicBezTo>
                  <a:cubicBezTo>
                    <a:pt x="155137" y="0"/>
                    <a:pt x="154291" y="1236"/>
                    <a:pt x="152925" y="3317"/>
                  </a:cubicBezTo>
                  <a:cubicBezTo>
                    <a:pt x="152275" y="4358"/>
                    <a:pt x="151299" y="5594"/>
                    <a:pt x="150258" y="7090"/>
                  </a:cubicBezTo>
                  <a:cubicBezTo>
                    <a:pt x="149803" y="7806"/>
                    <a:pt x="149152" y="8521"/>
                    <a:pt x="148567" y="9302"/>
                  </a:cubicBezTo>
                  <a:lnTo>
                    <a:pt x="146616" y="11708"/>
                  </a:lnTo>
                  <a:cubicBezTo>
                    <a:pt x="143493" y="15546"/>
                    <a:pt x="140046" y="19189"/>
                    <a:pt x="136468" y="22636"/>
                  </a:cubicBezTo>
                  <a:cubicBezTo>
                    <a:pt x="132500" y="26409"/>
                    <a:pt x="128142" y="30247"/>
                    <a:pt x="123654" y="33954"/>
                  </a:cubicBezTo>
                  <a:cubicBezTo>
                    <a:pt x="114743" y="41370"/>
                    <a:pt x="105311" y="48330"/>
                    <a:pt x="98416" y="53729"/>
                  </a:cubicBezTo>
                  <a:cubicBezTo>
                    <a:pt x="94838" y="56265"/>
                    <a:pt x="91911" y="58347"/>
                    <a:pt x="89830" y="59778"/>
                  </a:cubicBezTo>
                  <a:cubicBezTo>
                    <a:pt x="89309" y="60168"/>
                    <a:pt x="88854" y="60493"/>
                    <a:pt x="88464" y="60754"/>
                  </a:cubicBezTo>
                  <a:lnTo>
                    <a:pt x="87423" y="61404"/>
                  </a:lnTo>
                  <a:lnTo>
                    <a:pt x="86512" y="61989"/>
                  </a:lnTo>
                  <a:lnTo>
                    <a:pt x="83130" y="64136"/>
                  </a:lnTo>
                  <a:lnTo>
                    <a:pt x="79292" y="66608"/>
                  </a:lnTo>
                  <a:cubicBezTo>
                    <a:pt x="77731" y="67518"/>
                    <a:pt x="76040" y="68494"/>
                    <a:pt x="74089" y="69535"/>
                  </a:cubicBezTo>
                  <a:cubicBezTo>
                    <a:pt x="66543" y="74023"/>
                    <a:pt x="55941" y="78902"/>
                    <a:pt x="45013" y="83065"/>
                  </a:cubicBezTo>
                  <a:cubicBezTo>
                    <a:pt x="42281" y="84040"/>
                    <a:pt x="39549" y="85146"/>
                    <a:pt x="36817" y="86057"/>
                  </a:cubicBezTo>
                  <a:lnTo>
                    <a:pt x="28751" y="88529"/>
                  </a:lnTo>
                  <a:lnTo>
                    <a:pt x="26800" y="89179"/>
                  </a:lnTo>
                  <a:lnTo>
                    <a:pt x="24848" y="89634"/>
                  </a:lnTo>
                  <a:lnTo>
                    <a:pt x="21076" y="90610"/>
                  </a:lnTo>
                  <a:cubicBezTo>
                    <a:pt x="18669" y="91260"/>
                    <a:pt x="16327" y="91846"/>
                    <a:pt x="14246" y="92496"/>
                  </a:cubicBezTo>
                  <a:cubicBezTo>
                    <a:pt x="12099" y="93147"/>
                    <a:pt x="10148" y="93667"/>
                    <a:pt x="8456" y="94123"/>
                  </a:cubicBezTo>
                  <a:cubicBezTo>
                    <a:pt x="6765" y="94578"/>
                    <a:pt x="5204" y="94838"/>
                    <a:pt x="3968" y="95163"/>
                  </a:cubicBezTo>
                  <a:cubicBezTo>
                    <a:pt x="1431" y="95488"/>
                    <a:pt x="0" y="95749"/>
                    <a:pt x="0" y="95879"/>
                  </a:cubicBezTo>
                  <a:cubicBezTo>
                    <a:pt x="0" y="96009"/>
                    <a:pt x="1496" y="96074"/>
                    <a:pt x="4098" y="959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5"/>
          <p:cNvGrpSpPr/>
          <p:nvPr/>
        </p:nvGrpSpPr>
        <p:grpSpPr>
          <a:xfrm rot="10800000" flipH="1">
            <a:off x="7401278" y="240437"/>
            <a:ext cx="1345461" cy="941059"/>
            <a:chOff x="4307178" y="1067014"/>
            <a:chExt cx="4316526" cy="3019116"/>
          </a:xfrm>
        </p:grpSpPr>
        <p:sp>
          <p:nvSpPr>
            <p:cNvPr id="429" name="Google Shape;429;p5"/>
            <p:cNvSpPr/>
            <p:nvPr/>
          </p:nvSpPr>
          <p:spPr>
            <a:xfrm>
              <a:off x="4424728" y="1096916"/>
              <a:ext cx="4198975" cy="2989214"/>
            </a:xfrm>
            <a:custGeom>
              <a:avLst/>
              <a:gdLst/>
              <a:ahLst/>
              <a:cxnLst/>
              <a:rect l="l" t="t" r="r" b="b"/>
              <a:pathLst>
                <a:path w="174521" h="124240" extrusionOk="0">
                  <a:moveTo>
                    <a:pt x="174390" y="586"/>
                  </a:moveTo>
                  <a:cubicBezTo>
                    <a:pt x="174260" y="521"/>
                    <a:pt x="173414" y="1692"/>
                    <a:pt x="172048" y="3838"/>
                  </a:cubicBezTo>
                  <a:cubicBezTo>
                    <a:pt x="171398" y="4879"/>
                    <a:pt x="170422" y="6115"/>
                    <a:pt x="169382" y="7611"/>
                  </a:cubicBezTo>
                  <a:cubicBezTo>
                    <a:pt x="168926" y="8326"/>
                    <a:pt x="168341" y="9042"/>
                    <a:pt x="167690" y="9822"/>
                  </a:cubicBezTo>
                  <a:lnTo>
                    <a:pt x="165739" y="12229"/>
                  </a:lnTo>
                  <a:cubicBezTo>
                    <a:pt x="165219" y="12945"/>
                    <a:pt x="164698" y="13530"/>
                    <a:pt x="164113" y="14181"/>
                  </a:cubicBezTo>
                  <a:cubicBezTo>
                    <a:pt x="162031" y="13335"/>
                    <a:pt x="159820" y="12750"/>
                    <a:pt x="157608" y="12489"/>
                  </a:cubicBezTo>
                  <a:cubicBezTo>
                    <a:pt x="152730" y="11839"/>
                    <a:pt x="147786" y="11709"/>
                    <a:pt x="142908" y="12099"/>
                  </a:cubicBezTo>
                  <a:cubicBezTo>
                    <a:pt x="139395" y="9172"/>
                    <a:pt x="130809" y="2993"/>
                    <a:pt x="116954" y="0"/>
                  </a:cubicBezTo>
                  <a:cubicBezTo>
                    <a:pt x="116954" y="0"/>
                    <a:pt x="117214" y="391"/>
                    <a:pt x="117474" y="976"/>
                  </a:cubicBezTo>
                  <a:cubicBezTo>
                    <a:pt x="117669" y="1431"/>
                    <a:pt x="117865" y="1952"/>
                    <a:pt x="118060" y="2407"/>
                  </a:cubicBezTo>
                  <a:lnTo>
                    <a:pt x="118060" y="2407"/>
                  </a:lnTo>
                  <a:cubicBezTo>
                    <a:pt x="118840" y="4814"/>
                    <a:pt x="119035" y="8066"/>
                    <a:pt x="114417" y="7936"/>
                  </a:cubicBezTo>
                  <a:cubicBezTo>
                    <a:pt x="107457" y="7806"/>
                    <a:pt x="93277" y="7221"/>
                    <a:pt x="92366" y="7156"/>
                  </a:cubicBezTo>
                  <a:lnTo>
                    <a:pt x="92301" y="7156"/>
                  </a:lnTo>
                  <a:lnTo>
                    <a:pt x="92301" y="7156"/>
                  </a:lnTo>
                  <a:lnTo>
                    <a:pt x="92301" y="7156"/>
                  </a:lnTo>
                  <a:lnTo>
                    <a:pt x="92431" y="7221"/>
                  </a:lnTo>
                  <a:lnTo>
                    <a:pt x="92496" y="7286"/>
                  </a:lnTo>
                  <a:lnTo>
                    <a:pt x="92496" y="7286"/>
                  </a:lnTo>
                  <a:cubicBezTo>
                    <a:pt x="93862" y="8131"/>
                    <a:pt x="100367" y="12619"/>
                    <a:pt x="97115" y="14376"/>
                  </a:cubicBezTo>
                  <a:cubicBezTo>
                    <a:pt x="94318" y="15937"/>
                    <a:pt x="82284" y="16847"/>
                    <a:pt x="77145" y="17108"/>
                  </a:cubicBezTo>
                  <a:lnTo>
                    <a:pt x="77145" y="17108"/>
                  </a:lnTo>
                  <a:cubicBezTo>
                    <a:pt x="75649" y="17238"/>
                    <a:pt x="74674" y="17238"/>
                    <a:pt x="74674" y="17238"/>
                  </a:cubicBezTo>
                  <a:lnTo>
                    <a:pt x="74934" y="17563"/>
                  </a:lnTo>
                  <a:cubicBezTo>
                    <a:pt x="76300" y="18994"/>
                    <a:pt x="81438" y="26149"/>
                    <a:pt x="64071" y="36296"/>
                  </a:cubicBezTo>
                  <a:cubicBezTo>
                    <a:pt x="65827" y="36036"/>
                    <a:pt x="67518" y="35906"/>
                    <a:pt x="69275" y="35841"/>
                  </a:cubicBezTo>
                  <a:lnTo>
                    <a:pt x="69275" y="35841"/>
                  </a:lnTo>
                  <a:lnTo>
                    <a:pt x="70250" y="35841"/>
                  </a:lnTo>
                  <a:lnTo>
                    <a:pt x="71356" y="35841"/>
                  </a:lnTo>
                  <a:lnTo>
                    <a:pt x="71812" y="35841"/>
                  </a:lnTo>
                  <a:lnTo>
                    <a:pt x="72072" y="35841"/>
                  </a:lnTo>
                  <a:lnTo>
                    <a:pt x="72657" y="35841"/>
                  </a:lnTo>
                  <a:lnTo>
                    <a:pt x="73047" y="35841"/>
                  </a:lnTo>
                  <a:lnTo>
                    <a:pt x="73373" y="35841"/>
                  </a:lnTo>
                  <a:lnTo>
                    <a:pt x="73828" y="35906"/>
                  </a:lnTo>
                  <a:lnTo>
                    <a:pt x="74153" y="35906"/>
                  </a:lnTo>
                  <a:lnTo>
                    <a:pt x="74674" y="36036"/>
                  </a:lnTo>
                  <a:lnTo>
                    <a:pt x="74934" y="36101"/>
                  </a:lnTo>
                  <a:lnTo>
                    <a:pt x="75519" y="36231"/>
                  </a:lnTo>
                  <a:lnTo>
                    <a:pt x="75714" y="36296"/>
                  </a:lnTo>
                  <a:cubicBezTo>
                    <a:pt x="75844" y="36296"/>
                    <a:pt x="76040" y="36361"/>
                    <a:pt x="76170" y="36426"/>
                  </a:cubicBezTo>
                  <a:lnTo>
                    <a:pt x="76430" y="36492"/>
                  </a:lnTo>
                  <a:lnTo>
                    <a:pt x="77015" y="36687"/>
                  </a:lnTo>
                  <a:lnTo>
                    <a:pt x="77145" y="36752"/>
                  </a:lnTo>
                  <a:cubicBezTo>
                    <a:pt x="77275" y="36817"/>
                    <a:pt x="77406" y="36882"/>
                    <a:pt x="77601" y="37012"/>
                  </a:cubicBezTo>
                  <a:lnTo>
                    <a:pt x="77731" y="37077"/>
                  </a:lnTo>
                  <a:cubicBezTo>
                    <a:pt x="77926" y="37142"/>
                    <a:pt x="78056" y="37272"/>
                    <a:pt x="78251" y="37337"/>
                  </a:cubicBezTo>
                  <a:lnTo>
                    <a:pt x="78316" y="37467"/>
                  </a:lnTo>
                  <a:cubicBezTo>
                    <a:pt x="78446" y="37532"/>
                    <a:pt x="78576" y="37662"/>
                    <a:pt x="78706" y="37727"/>
                  </a:cubicBezTo>
                  <a:lnTo>
                    <a:pt x="78837" y="37858"/>
                  </a:lnTo>
                  <a:cubicBezTo>
                    <a:pt x="78967" y="37988"/>
                    <a:pt x="79097" y="38118"/>
                    <a:pt x="79227" y="38248"/>
                  </a:cubicBezTo>
                  <a:lnTo>
                    <a:pt x="79292" y="38378"/>
                  </a:lnTo>
                  <a:cubicBezTo>
                    <a:pt x="79422" y="38508"/>
                    <a:pt x="79487" y="38638"/>
                    <a:pt x="79617" y="38768"/>
                  </a:cubicBezTo>
                  <a:cubicBezTo>
                    <a:pt x="79617" y="38768"/>
                    <a:pt x="79682" y="38833"/>
                    <a:pt x="79682" y="38833"/>
                  </a:cubicBezTo>
                  <a:cubicBezTo>
                    <a:pt x="79747" y="39028"/>
                    <a:pt x="79877" y="39158"/>
                    <a:pt x="79942" y="39354"/>
                  </a:cubicBezTo>
                  <a:lnTo>
                    <a:pt x="80007" y="39484"/>
                  </a:lnTo>
                  <a:cubicBezTo>
                    <a:pt x="80072" y="39679"/>
                    <a:pt x="80072" y="39809"/>
                    <a:pt x="80138" y="40004"/>
                  </a:cubicBezTo>
                  <a:lnTo>
                    <a:pt x="80138" y="40134"/>
                  </a:lnTo>
                  <a:lnTo>
                    <a:pt x="80138" y="40134"/>
                  </a:lnTo>
                  <a:cubicBezTo>
                    <a:pt x="80333" y="41045"/>
                    <a:pt x="80268" y="42086"/>
                    <a:pt x="80007" y="42996"/>
                  </a:cubicBezTo>
                  <a:cubicBezTo>
                    <a:pt x="80007" y="43126"/>
                    <a:pt x="79942" y="43256"/>
                    <a:pt x="79877" y="43452"/>
                  </a:cubicBezTo>
                  <a:cubicBezTo>
                    <a:pt x="79877" y="43452"/>
                    <a:pt x="96464" y="25434"/>
                    <a:pt x="96920" y="31093"/>
                  </a:cubicBezTo>
                  <a:cubicBezTo>
                    <a:pt x="97180" y="34410"/>
                    <a:pt x="94123" y="41305"/>
                    <a:pt x="92952" y="43777"/>
                  </a:cubicBezTo>
                  <a:cubicBezTo>
                    <a:pt x="92952" y="43907"/>
                    <a:pt x="92887" y="43972"/>
                    <a:pt x="92822" y="44102"/>
                  </a:cubicBezTo>
                  <a:cubicBezTo>
                    <a:pt x="82284" y="45728"/>
                    <a:pt x="71812" y="48135"/>
                    <a:pt x="61534" y="51192"/>
                  </a:cubicBezTo>
                  <a:lnTo>
                    <a:pt x="61924" y="51192"/>
                  </a:lnTo>
                  <a:cubicBezTo>
                    <a:pt x="64266" y="51062"/>
                    <a:pt x="76300" y="50672"/>
                    <a:pt x="83325" y="53469"/>
                  </a:cubicBezTo>
                  <a:lnTo>
                    <a:pt x="83325" y="53469"/>
                  </a:lnTo>
                  <a:cubicBezTo>
                    <a:pt x="85341" y="54249"/>
                    <a:pt x="86967" y="55355"/>
                    <a:pt x="87813" y="56786"/>
                  </a:cubicBezTo>
                  <a:cubicBezTo>
                    <a:pt x="89895" y="60364"/>
                    <a:pt x="80333" y="58672"/>
                    <a:pt x="64396" y="59518"/>
                  </a:cubicBezTo>
                  <a:cubicBezTo>
                    <a:pt x="49566" y="60364"/>
                    <a:pt x="28490" y="63681"/>
                    <a:pt x="28490" y="63681"/>
                  </a:cubicBezTo>
                  <a:cubicBezTo>
                    <a:pt x="28490" y="63681"/>
                    <a:pt x="29466" y="64006"/>
                    <a:pt x="31027" y="64592"/>
                  </a:cubicBezTo>
                  <a:lnTo>
                    <a:pt x="31027" y="64592"/>
                  </a:lnTo>
                  <a:cubicBezTo>
                    <a:pt x="33044" y="65307"/>
                    <a:pt x="35906" y="66413"/>
                    <a:pt x="38963" y="67714"/>
                  </a:cubicBezTo>
                  <a:lnTo>
                    <a:pt x="38963" y="67714"/>
                  </a:lnTo>
                  <a:cubicBezTo>
                    <a:pt x="43321" y="69665"/>
                    <a:pt x="47809" y="72007"/>
                    <a:pt x="49696" y="74219"/>
                  </a:cubicBezTo>
                  <a:cubicBezTo>
                    <a:pt x="55420" y="80918"/>
                    <a:pt x="13009" y="78186"/>
                    <a:pt x="13009" y="78186"/>
                  </a:cubicBezTo>
                  <a:cubicBezTo>
                    <a:pt x="13335" y="78316"/>
                    <a:pt x="13660" y="78512"/>
                    <a:pt x="13920" y="78707"/>
                  </a:cubicBezTo>
                  <a:lnTo>
                    <a:pt x="14115" y="78837"/>
                  </a:lnTo>
                  <a:cubicBezTo>
                    <a:pt x="14636" y="79162"/>
                    <a:pt x="15156" y="79552"/>
                    <a:pt x="15676" y="79943"/>
                  </a:cubicBezTo>
                  <a:lnTo>
                    <a:pt x="15676" y="79943"/>
                  </a:lnTo>
                  <a:cubicBezTo>
                    <a:pt x="15871" y="80203"/>
                    <a:pt x="16132" y="80398"/>
                    <a:pt x="16327" y="80593"/>
                  </a:cubicBezTo>
                  <a:lnTo>
                    <a:pt x="16327" y="80593"/>
                  </a:lnTo>
                  <a:cubicBezTo>
                    <a:pt x="22116" y="86968"/>
                    <a:pt x="10603" y="95814"/>
                    <a:pt x="4098" y="100042"/>
                  </a:cubicBezTo>
                  <a:lnTo>
                    <a:pt x="4098" y="100042"/>
                  </a:lnTo>
                  <a:cubicBezTo>
                    <a:pt x="2602" y="101018"/>
                    <a:pt x="1366" y="101733"/>
                    <a:pt x="650" y="102124"/>
                  </a:cubicBezTo>
                  <a:lnTo>
                    <a:pt x="650" y="102124"/>
                  </a:lnTo>
                  <a:lnTo>
                    <a:pt x="325" y="102319"/>
                  </a:lnTo>
                  <a:lnTo>
                    <a:pt x="325" y="102319"/>
                  </a:lnTo>
                  <a:lnTo>
                    <a:pt x="0" y="102514"/>
                  </a:lnTo>
                  <a:cubicBezTo>
                    <a:pt x="29987" y="96660"/>
                    <a:pt x="34930" y="105831"/>
                    <a:pt x="35581" y="110319"/>
                  </a:cubicBezTo>
                  <a:lnTo>
                    <a:pt x="35581" y="110319"/>
                  </a:lnTo>
                  <a:cubicBezTo>
                    <a:pt x="35711" y="110970"/>
                    <a:pt x="35711" y="111685"/>
                    <a:pt x="35646" y="112336"/>
                  </a:cubicBezTo>
                  <a:lnTo>
                    <a:pt x="35646" y="112336"/>
                  </a:lnTo>
                  <a:lnTo>
                    <a:pt x="35646" y="112596"/>
                  </a:lnTo>
                  <a:cubicBezTo>
                    <a:pt x="35646" y="112596"/>
                    <a:pt x="61859" y="94123"/>
                    <a:pt x="68949" y="92627"/>
                  </a:cubicBezTo>
                  <a:cubicBezTo>
                    <a:pt x="74023" y="91521"/>
                    <a:pt x="72722" y="98611"/>
                    <a:pt x="71551" y="102774"/>
                  </a:cubicBezTo>
                  <a:lnTo>
                    <a:pt x="71551" y="102774"/>
                  </a:lnTo>
                  <a:cubicBezTo>
                    <a:pt x="71421" y="103164"/>
                    <a:pt x="71291" y="103620"/>
                    <a:pt x="71161" y="103945"/>
                  </a:cubicBezTo>
                  <a:lnTo>
                    <a:pt x="71161" y="104010"/>
                  </a:lnTo>
                  <a:cubicBezTo>
                    <a:pt x="71161" y="104140"/>
                    <a:pt x="71096" y="104270"/>
                    <a:pt x="71096" y="104400"/>
                  </a:cubicBezTo>
                  <a:cubicBezTo>
                    <a:pt x="71031" y="104400"/>
                    <a:pt x="71031" y="104465"/>
                    <a:pt x="71031" y="104595"/>
                  </a:cubicBezTo>
                  <a:cubicBezTo>
                    <a:pt x="71031" y="104660"/>
                    <a:pt x="71031" y="104725"/>
                    <a:pt x="70966" y="104790"/>
                  </a:cubicBezTo>
                  <a:lnTo>
                    <a:pt x="70901" y="104986"/>
                  </a:lnTo>
                  <a:lnTo>
                    <a:pt x="70836" y="105116"/>
                  </a:lnTo>
                  <a:cubicBezTo>
                    <a:pt x="70836" y="105181"/>
                    <a:pt x="70836" y="105181"/>
                    <a:pt x="70771" y="105246"/>
                  </a:cubicBezTo>
                  <a:lnTo>
                    <a:pt x="70771" y="105376"/>
                  </a:lnTo>
                  <a:lnTo>
                    <a:pt x="70706" y="105441"/>
                  </a:lnTo>
                  <a:lnTo>
                    <a:pt x="70706" y="105506"/>
                  </a:lnTo>
                  <a:lnTo>
                    <a:pt x="70706" y="105636"/>
                  </a:lnTo>
                  <a:lnTo>
                    <a:pt x="72592" y="104140"/>
                  </a:lnTo>
                  <a:lnTo>
                    <a:pt x="72592" y="104140"/>
                  </a:lnTo>
                  <a:cubicBezTo>
                    <a:pt x="77601" y="99977"/>
                    <a:pt x="91781" y="88204"/>
                    <a:pt x="99521" y="82024"/>
                  </a:cubicBezTo>
                  <a:cubicBezTo>
                    <a:pt x="107912" y="75324"/>
                    <a:pt x="111035" y="85146"/>
                    <a:pt x="111685" y="87618"/>
                  </a:cubicBezTo>
                  <a:lnTo>
                    <a:pt x="111685" y="87618"/>
                  </a:lnTo>
                  <a:cubicBezTo>
                    <a:pt x="111750" y="87943"/>
                    <a:pt x="111815" y="88139"/>
                    <a:pt x="111815" y="88139"/>
                  </a:cubicBezTo>
                  <a:cubicBezTo>
                    <a:pt x="112336" y="87488"/>
                    <a:pt x="112856" y="86903"/>
                    <a:pt x="113441" y="86252"/>
                  </a:cubicBezTo>
                  <a:cubicBezTo>
                    <a:pt x="117149" y="81764"/>
                    <a:pt x="120532" y="77016"/>
                    <a:pt x="123524" y="72007"/>
                  </a:cubicBezTo>
                  <a:cubicBezTo>
                    <a:pt x="126646" y="69665"/>
                    <a:pt x="134061" y="64657"/>
                    <a:pt x="137704" y="66413"/>
                  </a:cubicBezTo>
                  <a:cubicBezTo>
                    <a:pt x="140111" y="67584"/>
                    <a:pt x="134517" y="70251"/>
                    <a:pt x="126646" y="76625"/>
                  </a:cubicBezTo>
                  <a:cubicBezTo>
                    <a:pt x="119231" y="82610"/>
                    <a:pt x="109604" y="92302"/>
                    <a:pt x="109604" y="92302"/>
                  </a:cubicBezTo>
                  <a:lnTo>
                    <a:pt x="109669" y="92302"/>
                  </a:lnTo>
                  <a:lnTo>
                    <a:pt x="109669" y="92302"/>
                  </a:lnTo>
                  <a:lnTo>
                    <a:pt x="109864" y="92236"/>
                  </a:lnTo>
                  <a:lnTo>
                    <a:pt x="109994" y="92236"/>
                  </a:lnTo>
                  <a:lnTo>
                    <a:pt x="110124" y="92171"/>
                  </a:lnTo>
                  <a:cubicBezTo>
                    <a:pt x="110254" y="92171"/>
                    <a:pt x="110319" y="92106"/>
                    <a:pt x="110384" y="92106"/>
                  </a:cubicBezTo>
                  <a:lnTo>
                    <a:pt x="110644" y="92041"/>
                  </a:lnTo>
                  <a:lnTo>
                    <a:pt x="110905" y="91976"/>
                  </a:lnTo>
                  <a:lnTo>
                    <a:pt x="111230" y="91911"/>
                  </a:lnTo>
                  <a:lnTo>
                    <a:pt x="111555" y="91846"/>
                  </a:lnTo>
                  <a:lnTo>
                    <a:pt x="111945" y="91716"/>
                  </a:lnTo>
                  <a:lnTo>
                    <a:pt x="112206" y="91651"/>
                  </a:lnTo>
                  <a:lnTo>
                    <a:pt x="112791" y="91521"/>
                  </a:lnTo>
                  <a:lnTo>
                    <a:pt x="112986" y="91456"/>
                  </a:lnTo>
                  <a:lnTo>
                    <a:pt x="113637" y="91261"/>
                  </a:lnTo>
                  <a:cubicBezTo>
                    <a:pt x="117214" y="90480"/>
                    <a:pt x="122093" y="89570"/>
                    <a:pt x="124499" y="90220"/>
                  </a:cubicBezTo>
                  <a:cubicBezTo>
                    <a:pt x="129963" y="91716"/>
                    <a:pt x="107002" y="106026"/>
                    <a:pt x="107002" y="106026"/>
                  </a:cubicBezTo>
                  <a:cubicBezTo>
                    <a:pt x="107847" y="105961"/>
                    <a:pt x="108628" y="105961"/>
                    <a:pt x="109474" y="106091"/>
                  </a:cubicBezTo>
                  <a:cubicBezTo>
                    <a:pt x="109604" y="106156"/>
                    <a:pt x="109799" y="106221"/>
                    <a:pt x="109994" y="106287"/>
                  </a:cubicBezTo>
                  <a:lnTo>
                    <a:pt x="110254" y="106352"/>
                  </a:lnTo>
                  <a:lnTo>
                    <a:pt x="110514" y="106482"/>
                  </a:lnTo>
                  <a:cubicBezTo>
                    <a:pt x="114287" y="108303"/>
                    <a:pt x="112791" y="115133"/>
                    <a:pt x="111230" y="119751"/>
                  </a:cubicBezTo>
                  <a:cubicBezTo>
                    <a:pt x="111100" y="120011"/>
                    <a:pt x="110970" y="120337"/>
                    <a:pt x="110905" y="120597"/>
                  </a:cubicBezTo>
                  <a:lnTo>
                    <a:pt x="110840" y="120792"/>
                  </a:lnTo>
                  <a:cubicBezTo>
                    <a:pt x="110775" y="121052"/>
                    <a:pt x="110644" y="121247"/>
                    <a:pt x="110579" y="121442"/>
                  </a:cubicBezTo>
                  <a:cubicBezTo>
                    <a:pt x="110579" y="121507"/>
                    <a:pt x="110579" y="121572"/>
                    <a:pt x="110514" y="121638"/>
                  </a:cubicBezTo>
                  <a:lnTo>
                    <a:pt x="110254" y="122223"/>
                  </a:lnTo>
                  <a:cubicBezTo>
                    <a:pt x="110254" y="122288"/>
                    <a:pt x="110254" y="122288"/>
                    <a:pt x="110254" y="122353"/>
                  </a:cubicBezTo>
                  <a:cubicBezTo>
                    <a:pt x="110059" y="122808"/>
                    <a:pt x="109864" y="123134"/>
                    <a:pt x="109734" y="123524"/>
                  </a:cubicBezTo>
                  <a:lnTo>
                    <a:pt x="109734" y="123524"/>
                  </a:lnTo>
                  <a:lnTo>
                    <a:pt x="109604" y="123914"/>
                  </a:lnTo>
                  <a:lnTo>
                    <a:pt x="109604" y="123979"/>
                  </a:lnTo>
                  <a:cubicBezTo>
                    <a:pt x="109604" y="124044"/>
                    <a:pt x="109539" y="124109"/>
                    <a:pt x="109539" y="124174"/>
                  </a:cubicBezTo>
                  <a:lnTo>
                    <a:pt x="109539" y="124174"/>
                  </a:lnTo>
                  <a:lnTo>
                    <a:pt x="109539" y="124239"/>
                  </a:lnTo>
                  <a:cubicBezTo>
                    <a:pt x="124564" y="107978"/>
                    <a:pt x="130289" y="114157"/>
                    <a:pt x="131459" y="116044"/>
                  </a:cubicBezTo>
                  <a:lnTo>
                    <a:pt x="131459" y="116044"/>
                  </a:lnTo>
                  <a:cubicBezTo>
                    <a:pt x="131524" y="116044"/>
                    <a:pt x="131524" y="116109"/>
                    <a:pt x="131589" y="116174"/>
                  </a:cubicBezTo>
                  <a:lnTo>
                    <a:pt x="131589" y="116174"/>
                  </a:lnTo>
                  <a:cubicBezTo>
                    <a:pt x="131654" y="116304"/>
                    <a:pt x="131720" y="116434"/>
                    <a:pt x="131720" y="116434"/>
                  </a:cubicBezTo>
                  <a:cubicBezTo>
                    <a:pt x="131720" y="116434"/>
                    <a:pt x="132045" y="115523"/>
                    <a:pt x="132565" y="114092"/>
                  </a:cubicBezTo>
                  <a:lnTo>
                    <a:pt x="132565" y="114092"/>
                  </a:lnTo>
                  <a:cubicBezTo>
                    <a:pt x="134386" y="108758"/>
                    <a:pt x="139070" y="95879"/>
                    <a:pt x="141477" y="93082"/>
                  </a:cubicBezTo>
                  <a:cubicBezTo>
                    <a:pt x="143493" y="90870"/>
                    <a:pt x="145314" y="94253"/>
                    <a:pt x="146355" y="96920"/>
                  </a:cubicBezTo>
                  <a:cubicBezTo>
                    <a:pt x="146485" y="97310"/>
                    <a:pt x="146615" y="97635"/>
                    <a:pt x="146745" y="97896"/>
                  </a:cubicBezTo>
                  <a:lnTo>
                    <a:pt x="146745" y="97896"/>
                  </a:lnTo>
                  <a:cubicBezTo>
                    <a:pt x="147006" y="98741"/>
                    <a:pt x="147201" y="99327"/>
                    <a:pt x="147201" y="99522"/>
                  </a:cubicBezTo>
                  <a:lnTo>
                    <a:pt x="147201" y="99587"/>
                  </a:lnTo>
                  <a:cubicBezTo>
                    <a:pt x="147201" y="99587"/>
                    <a:pt x="147331" y="99261"/>
                    <a:pt x="147461" y="98676"/>
                  </a:cubicBezTo>
                  <a:cubicBezTo>
                    <a:pt x="148371" y="95099"/>
                    <a:pt x="151494" y="82545"/>
                    <a:pt x="153250" y="75910"/>
                  </a:cubicBezTo>
                  <a:cubicBezTo>
                    <a:pt x="155331" y="68234"/>
                    <a:pt x="161901" y="74739"/>
                    <a:pt x="161901" y="74739"/>
                  </a:cubicBezTo>
                  <a:cubicBezTo>
                    <a:pt x="161966" y="73763"/>
                    <a:pt x="162031" y="72853"/>
                    <a:pt x="162096" y="72007"/>
                  </a:cubicBezTo>
                  <a:lnTo>
                    <a:pt x="162096" y="71422"/>
                  </a:lnTo>
                  <a:cubicBezTo>
                    <a:pt x="162096" y="70576"/>
                    <a:pt x="162161" y="69730"/>
                    <a:pt x="162161" y="68950"/>
                  </a:cubicBezTo>
                  <a:lnTo>
                    <a:pt x="162161" y="68429"/>
                  </a:lnTo>
                  <a:lnTo>
                    <a:pt x="162161" y="66153"/>
                  </a:lnTo>
                  <a:lnTo>
                    <a:pt x="162161" y="65893"/>
                  </a:lnTo>
                  <a:cubicBezTo>
                    <a:pt x="162161" y="65112"/>
                    <a:pt x="162096" y="64397"/>
                    <a:pt x="162031" y="63616"/>
                  </a:cubicBezTo>
                  <a:lnTo>
                    <a:pt x="162031" y="63096"/>
                  </a:lnTo>
                  <a:cubicBezTo>
                    <a:pt x="161966" y="62380"/>
                    <a:pt x="161901" y="61665"/>
                    <a:pt x="161836" y="61014"/>
                  </a:cubicBezTo>
                  <a:lnTo>
                    <a:pt x="161836" y="60559"/>
                  </a:lnTo>
                  <a:cubicBezTo>
                    <a:pt x="161771" y="59973"/>
                    <a:pt x="161641" y="59388"/>
                    <a:pt x="161576" y="58803"/>
                  </a:cubicBezTo>
                  <a:cubicBezTo>
                    <a:pt x="161576" y="58672"/>
                    <a:pt x="161576" y="58542"/>
                    <a:pt x="161511" y="58412"/>
                  </a:cubicBezTo>
                  <a:cubicBezTo>
                    <a:pt x="161446" y="57762"/>
                    <a:pt x="161381" y="57176"/>
                    <a:pt x="161251" y="56591"/>
                  </a:cubicBezTo>
                  <a:cubicBezTo>
                    <a:pt x="161251" y="56396"/>
                    <a:pt x="161186" y="56266"/>
                    <a:pt x="161186" y="56071"/>
                  </a:cubicBezTo>
                  <a:cubicBezTo>
                    <a:pt x="161056" y="55485"/>
                    <a:pt x="160925" y="54900"/>
                    <a:pt x="160860" y="54379"/>
                  </a:cubicBezTo>
                  <a:cubicBezTo>
                    <a:pt x="160860" y="54249"/>
                    <a:pt x="160795" y="54184"/>
                    <a:pt x="160795" y="54054"/>
                  </a:cubicBezTo>
                  <a:cubicBezTo>
                    <a:pt x="160665" y="53599"/>
                    <a:pt x="160535" y="53143"/>
                    <a:pt x="160470" y="52688"/>
                  </a:cubicBezTo>
                  <a:cubicBezTo>
                    <a:pt x="160470" y="52558"/>
                    <a:pt x="160405" y="52428"/>
                    <a:pt x="160340" y="52298"/>
                  </a:cubicBezTo>
                  <a:cubicBezTo>
                    <a:pt x="160210" y="51777"/>
                    <a:pt x="160080" y="51322"/>
                    <a:pt x="159950" y="50867"/>
                  </a:cubicBezTo>
                  <a:lnTo>
                    <a:pt x="159885" y="50542"/>
                  </a:lnTo>
                  <a:cubicBezTo>
                    <a:pt x="159755" y="50086"/>
                    <a:pt x="159625" y="49631"/>
                    <a:pt x="159494" y="49176"/>
                  </a:cubicBezTo>
                  <a:lnTo>
                    <a:pt x="159494" y="49111"/>
                  </a:lnTo>
                  <a:cubicBezTo>
                    <a:pt x="159364" y="48655"/>
                    <a:pt x="159234" y="48265"/>
                    <a:pt x="159104" y="47875"/>
                  </a:cubicBezTo>
                  <a:lnTo>
                    <a:pt x="158779" y="48005"/>
                  </a:lnTo>
                  <a:cubicBezTo>
                    <a:pt x="158584" y="47615"/>
                    <a:pt x="158454" y="47224"/>
                    <a:pt x="158324" y="46899"/>
                  </a:cubicBezTo>
                  <a:lnTo>
                    <a:pt x="158324" y="46769"/>
                  </a:lnTo>
                  <a:cubicBezTo>
                    <a:pt x="157998" y="46053"/>
                    <a:pt x="157738" y="45403"/>
                    <a:pt x="157543" y="44883"/>
                  </a:cubicBezTo>
                  <a:lnTo>
                    <a:pt x="157543" y="44883"/>
                  </a:lnTo>
                  <a:cubicBezTo>
                    <a:pt x="157283" y="44232"/>
                    <a:pt x="156958" y="43647"/>
                    <a:pt x="156632" y="43061"/>
                  </a:cubicBezTo>
                  <a:lnTo>
                    <a:pt x="156372" y="43126"/>
                  </a:lnTo>
                  <a:cubicBezTo>
                    <a:pt x="157543" y="38508"/>
                    <a:pt x="158389" y="33890"/>
                    <a:pt x="159039" y="29141"/>
                  </a:cubicBezTo>
                  <a:cubicBezTo>
                    <a:pt x="159234" y="27385"/>
                    <a:pt x="159429" y="25694"/>
                    <a:pt x="159494" y="23938"/>
                  </a:cubicBezTo>
                  <a:cubicBezTo>
                    <a:pt x="159494" y="23287"/>
                    <a:pt x="159494" y="22637"/>
                    <a:pt x="159494" y="22051"/>
                  </a:cubicBezTo>
                  <a:cubicBezTo>
                    <a:pt x="161576" y="19710"/>
                    <a:pt x="163527" y="17433"/>
                    <a:pt x="165284" y="15221"/>
                  </a:cubicBezTo>
                  <a:cubicBezTo>
                    <a:pt x="165479" y="15221"/>
                    <a:pt x="165609" y="15156"/>
                    <a:pt x="165609" y="15156"/>
                  </a:cubicBezTo>
                  <a:cubicBezTo>
                    <a:pt x="165609" y="15091"/>
                    <a:pt x="165609" y="15026"/>
                    <a:pt x="165479" y="15026"/>
                  </a:cubicBezTo>
                  <a:cubicBezTo>
                    <a:pt x="165999" y="14376"/>
                    <a:pt x="166454" y="13790"/>
                    <a:pt x="166910" y="13205"/>
                  </a:cubicBezTo>
                  <a:cubicBezTo>
                    <a:pt x="167560" y="12294"/>
                    <a:pt x="168146" y="11449"/>
                    <a:pt x="168731" y="10603"/>
                  </a:cubicBezTo>
                  <a:cubicBezTo>
                    <a:pt x="169317" y="9822"/>
                    <a:pt x="169902" y="8977"/>
                    <a:pt x="170357" y="8261"/>
                  </a:cubicBezTo>
                  <a:cubicBezTo>
                    <a:pt x="171268" y="6700"/>
                    <a:pt x="172114" y="5399"/>
                    <a:pt x="172764" y="4293"/>
                  </a:cubicBezTo>
                  <a:cubicBezTo>
                    <a:pt x="173870" y="1952"/>
                    <a:pt x="174520" y="651"/>
                    <a:pt x="174390" y="586"/>
                  </a:cubicBezTo>
                  <a:close/>
                  <a:moveTo>
                    <a:pt x="158779" y="23807"/>
                  </a:moveTo>
                  <a:cubicBezTo>
                    <a:pt x="158454" y="25043"/>
                    <a:pt x="158128" y="26800"/>
                    <a:pt x="157608" y="28881"/>
                  </a:cubicBezTo>
                  <a:cubicBezTo>
                    <a:pt x="156763" y="33109"/>
                    <a:pt x="155201" y="38638"/>
                    <a:pt x="153510" y="44037"/>
                  </a:cubicBezTo>
                  <a:lnTo>
                    <a:pt x="153445" y="44232"/>
                  </a:lnTo>
                  <a:cubicBezTo>
                    <a:pt x="142322" y="49306"/>
                    <a:pt x="130419" y="62835"/>
                    <a:pt x="125020" y="69470"/>
                  </a:cubicBezTo>
                  <a:cubicBezTo>
                    <a:pt x="131459" y="57567"/>
                    <a:pt x="133086" y="48460"/>
                    <a:pt x="133476" y="45728"/>
                  </a:cubicBezTo>
                  <a:cubicBezTo>
                    <a:pt x="137053" y="42736"/>
                    <a:pt x="140761" y="39614"/>
                    <a:pt x="144469" y="36426"/>
                  </a:cubicBezTo>
                  <a:cubicBezTo>
                    <a:pt x="148892" y="32524"/>
                    <a:pt x="153185" y="28491"/>
                    <a:pt x="157023" y="24588"/>
                  </a:cubicBezTo>
                  <a:cubicBezTo>
                    <a:pt x="157738" y="23807"/>
                    <a:pt x="158454" y="23092"/>
                    <a:pt x="159104" y="22311"/>
                  </a:cubicBezTo>
                  <a:cubicBezTo>
                    <a:pt x="158974" y="22832"/>
                    <a:pt x="158844" y="23287"/>
                    <a:pt x="158779" y="23807"/>
                  </a:cubicBezTo>
                  <a:close/>
                  <a:moveTo>
                    <a:pt x="155592" y="23157"/>
                  </a:moveTo>
                  <a:cubicBezTo>
                    <a:pt x="151689" y="26930"/>
                    <a:pt x="147331" y="30767"/>
                    <a:pt x="142777" y="34475"/>
                  </a:cubicBezTo>
                  <a:cubicBezTo>
                    <a:pt x="138810" y="37792"/>
                    <a:pt x="134647" y="41045"/>
                    <a:pt x="130744" y="44102"/>
                  </a:cubicBezTo>
                  <a:cubicBezTo>
                    <a:pt x="120206" y="41500"/>
                    <a:pt x="106351" y="42346"/>
                    <a:pt x="93927" y="44232"/>
                  </a:cubicBezTo>
                  <a:cubicBezTo>
                    <a:pt x="96855" y="42346"/>
                    <a:pt x="104335" y="37337"/>
                    <a:pt x="109474" y="33044"/>
                  </a:cubicBezTo>
                  <a:cubicBezTo>
                    <a:pt x="116499" y="27255"/>
                    <a:pt x="119816" y="22702"/>
                    <a:pt x="120466" y="25304"/>
                  </a:cubicBezTo>
                  <a:cubicBezTo>
                    <a:pt x="120987" y="27385"/>
                    <a:pt x="119621" y="29922"/>
                    <a:pt x="117930" y="32198"/>
                  </a:cubicBezTo>
                  <a:lnTo>
                    <a:pt x="117930" y="32198"/>
                  </a:lnTo>
                  <a:cubicBezTo>
                    <a:pt x="117604" y="32589"/>
                    <a:pt x="117279" y="32979"/>
                    <a:pt x="116954" y="33434"/>
                  </a:cubicBezTo>
                  <a:lnTo>
                    <a:pt x="116889" y="33499"/>
                  </a:lnTo>
                  <a:lnTo>
                    <a:pt x="116499" y="33955"/>
                  </a:lnTo>
                  <a:lnTo>
                    <a:pt x="116369" y="34085"/>
                  </a:lnTo>
                  <a:lnTo>
                    <a:pt x="115978" y="34540"/>
                  </a:lnTo>
                  <a:lnTo>
                    <a:pt x="115848" y="34605"/>
                  </a:lnTo>
                  <a:cubicBezTo>
                    <a:pt x="115718" y="34800"/>
                    <a:pt x="115588" y="34930"/>
                    <a:pt x="115393" y="35126"/>
                  </a:cubicBezTo>
                  <a:lnTo>
                    <a:pt x="115393" y="35126"/>
                  </a:lnTo>
                  <a:cubicBezTo>
                    <a:pt x="115068" y="35516"/>
                    <a:pt x="114742" y="35841"/>
                    <a:pt x="114417" y="36101"/>
                  </a:cubicBezTo>
                  <a:lnTo>
                    <a:pt x="114287" y="36231"/>
                  </a:lnTo>
                  <a:lnTo>
                    <a:pt x="113962" y="36557"/>
                  </a:lnTo>
                  <a:lnTo>
                    <a:pt x="113832" y="36622"/>
                  </a:lnTo>
                  <a:lnTo>
                    <a:pt x="113572" y="36947"/>
                  </a:lnTo>
                  <a:lnTo>
                    <a:pt x="113441" y="37012"/>
                  </a:lnTo>
                  <a:lnTo>
                    <a:pt x="113181" y="37272"/>
                  </a:lnTo>
                  <a:lnTo>
                    <a:pt x="113051" y="37402"/>
                  </a:lnTo>
                  <a:cubicBezTo>
                    <a:pt x="112921" y="37467"/>
                    <a:pt x="112856" y="37597"/>
                    <a:pt x="112726" y="37662"/>
                  </a:cubicBezTo>
                  <a:lnTo>
                    <a:pt x="112726" y="37662"/>
                  </a:lnTo>
                  <a:lnTo>
                    <a:pt x="112466" y="37923"/>
                  </a:lnTo>
                  <a:lnTo>
                    <a:pt x="112401" y="37988"/>
                  </a:lnTo>
                  <a:lnTo>
                    <a:pt x="112271" y="38118"/>
                  </a:lnTo>
                  <a:lnTo>
                    <a:pt x="112140" y="38183"/>
                  </a:lnTo>
                  <a:lnTo>
                    <a:pt x="112075" y="38248"/>
                  </a:lnTo>
                  <a:lnTo>
                    <a:pt x="112010" y="38313"/>
                  </a:lnTo>
                  <a:lnTo>
                    <a:pt x="111945" y="38378"/>
                  </a:lnTo>
                  <a:lnTo>
                    <a:pt x="111945" y="38378"/>
                  </a:lnTo>
                  <a:lnTo>
                    <a:pt x="111945" y="38378"/>
                  </a:lnTo>
                  <a:lnTo>
                    <a:pt x="112986" y="37923"/>
                  </a:lnTo>
                  <a:lnTo>
                    <a:pt x="112986" y="37923"/>
                  </a:lnTo>
                  <a:cubicBezTo>
                    <a:pt x="117734" y="35776"/>
                    <a:pt x="137769" y="26214"/>
                    <a:pt x="144339" y="14441"/>
                  </a:cubicBezTo>
                  <a:cubicBezTo>
                    <a:pt x="148762" y="13920"/>
                    <a:pt x="153185" y="13725"/>
                    <a:pt x="157608" y="13855"/>
                  </a:cubicBezTo>
                  <a:cubicBezTo>
                    <a:pt x="160665" y="14050"/>
                    <a:pt x="162942" y="14376"/>
                    <a:pt x="163983" y="14506"/>
                  </a:cubicBezTo>
                  <a:cubicBezTo>
                    <a:pt x="161251" y="17563"/>
                    <a:pt x="158454" y="20360"/>
                    <a:pt x="155592" y="2315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4307178" y="2086939"/>
              <a:ext cx="3209893" cy="1693824"/>
            </a:xfrm>
            <a:custGeom>
              <a:avLst/>
              <a:gdLst/>
              <a:ahLst/>
              <a:cxnLst/>
              <a:rect l="l" t="t" r="r" b="b"/>
              <a:pathLst>
                <a:path w="133412" h="70400" extrusionOk="0">
                  <a:moveTo>
                    <a:pt x="114926" y="0"/>
                  </a:moveTo>
                  <a:cubicBezTo>
                    <a:pt x="90479" y="0"/>
                    <a:pt x="61535" y="8996"/>
                    <a:pt x="61535" y="8996"/>
                  </a:cubicBezTo>
                  <a:cubicBezTo>
                    <a:pt x="61535" y="8996"/>
                    <a:pt x="63326" y="8886"/>
                    <a:pt x="65986" y="8886"/>
                  </a:cubicBezTo>
                  <a:cubicBezTo>
                    <a:pt x="72700" y="8886"/>
                    <a:pt x="84944" y="9586"/>
                    <a:pt x="87879" y="14525"/>
                  </a:cubicBezTo>
                  <a:cubicBezTo>
                    <a:pt x="89960" y="18167"/>
                    <a:pt x="80333" y="16476"/>
                    <a:pt x="64462" y="17322"/>
                  </a:cubicBezTo>
                  <a:cubicBezTo>
                    <a:pt x="49696" y="18102"/>
                    <a:pt x="28556" y="21485"/>
                    <a:pt x="28556" y="21485"/>
                  </a:cubicBezTo>
                  <a:cubicBezTo>
                    <a:pt x="28556" y="21485"/>
                    <a:pt x="45533" y="27144"/>
                    <a:pt x="49761" y="32022"/>
                  </a:cubicBezTo>
                  <a:cubicBezTo>
                    <a:pt x="52914" y="35712"/>
                    <a:pt x="41444" y="36541"/>
                    <a:pt x="30503" y="36541"/>
                  </a:cubicBezTo>
                  <a:cubicBezTo>
                    <a:pt x="21581" y="36541"/>
                    <a:pt x="13011" y="35990"/>
                    <a:pt x="13010" y="35990"/>
                  </a:cubicBezTo>
                  <a:lnTo>
                    <a:pt x="13010" y="35990"/>
                  </a:lnTo>
                  <a:cubicBezTo>
                    <a:pt x="29337" y="44381"/>
                    <a:pt x="1" y="60317"/>
                    <a:pt x="1" y="60317"/>
                  </a:cubicBezTo>
                  <a:cubicBezTo>
                    <a:pt x="6870" y="58987"/>
                    <a:pt x="12424" y="58439"/>
                    <a:pt x="16915" y="58439"/>
                  </a:cubicBezTo>
                  <a:cubicBezTo>
                    <a:pt x="37897" y="58439"/>
                    <a:pt x="35646" y="70400"/>
                    <a:pt x="35646" y="70400"/>
                  </a:cubicBezTo>
                  <a:cubicBezTo>
                    <a:pt x="35646" y="70400"/>
                    <a:pt x="61795" y="51991"/>
                    <a:pt x="68950" y="50430"/>
                  </a:cubicBezTo>
                  <a:cubicBezTo>
                    <a:pt x="69311" y="50351"/>
                    <a:pt x="69639" y="50313"/>
                    <a:pt x="69937" y="50313"/>
                  </a:cubicBezTo>
                  <a:cubicBezTo>
                    <a:pt x="75499" y="50313"/>
                    <a:pt x="70576" y="63440"/>
                    <a:pt x="70576" y="63440"/>
                  </a:cubicBezTo>
                  <a:cubicBezTo>
                    <a:pt x="70576" y="63440"/>
                    <a:pt x="89830" y="47438"/>
                    <a:pt x="99392" y="39828"/>
                  </a:cubicBezTo>
                  <a:cubicBezTo>
                    <a:pt x="101454" y="38176"/>
                    <a:pt x="103199" y="37529"/>
                    <a:pt x="104669" y="37529"/>
                  </a:cubicBezTo>
                  <a:cubicBezTo>
                    <a:pt x="109971" y="37529"/>
                    <a:pt x="111686" y="45942"/>
                    <a:pt x="111686" y="45942"/>
                  </a:cubicBezTo>
                  <a:cubicBezTo>
                    <a:pt x="131980" y="22655"/>
                    <a:pt x="133412" y="2426"/>
                    <a:pt x="133412" y="2426"/>
                  </a:cubicBezTo>
                  <a:cubicBezTo>
                    <a:pt x="128058" y="683"/>
                    <a:pt x="121663" y="0"/>
                    <a:pt x="114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4307178" y="2132772"/>
              <a:ext cx="3209893" cy="1646426"/>
            </a:xfrm>
            <a:custGeom>
              <a:avLst/>
              <a:gdLst/>
              <a:ahLst/>
              <a:cxnLst/>
              <a:rect l="l" t="t" r="r" b="b"/>
              <a:pathLst>
                <a:path w="133412" h="68430" extrusionOk="0">
                  <a:moveTo>
                    <a:pt x="131720" y="1"/>
                  </a:moveTo>
                  <a:cubicBezTo>
                    <a:pt x="107588" y="20425"/>
                    <a:pt x="77732" y="34085"/>
                    <a:pt x="47940" y="44232"/>
                  </a:cubicBezTo>
                  <a:cubicBezTo>
                    <a:pt x="33630" y="49176"/>
                    <a:pt x="18994" y="53079"/>
                    <a:pt x="4164" y="55941"/>
                  </a:cubicBezTo>
                  <a:cubicBezTo>
                    <a:pt x="1757" y="57437"/>
                    <a:pt x="1" y="58412"/>
                    <a:pt x="1" y="58412"/>
                  </a:cubicBezTo>
                  <a:cubicBezTo>
                    <a:pt x="6907" y="57061"/>
                    <a:pt x="12484" y="56506"/>
                    <a:pt x="16987" y="56506"/>
                  </a:cubicBezTo>
                  <a:cubicBezTo>
                    <a:pt x="37846" y="56506"/>
                    <a:pt x="35646" y="68430"/>
                    <a:pt x="35646" y="68430"/>
                  </a:cubicBezTo>
                  <a:cubicBezTo>
                    <a:pt x="35646" y="68430"/>
                    <a:pt x="61795" y="50021"/>
                    <a:pt x="68950" y="48525"/>
                  </a:cubicBezTo>
                  <a:cubicBezTo>
                    <a:pt x="69311" y="48446"/>
                    <a:pt x="69639" y="48408"/>
                    <a:pt x="69937" y="48408"/>
                  </a:cubicBezTo>
                  <a:cubicBezTo>
                    <a:pt x="75499" y="48408"/>
                    <a:pt x="70576" y="61535"/>
                    <a:pt x="70576" y="61535"/>
                  </a:cubicBezTo>
                  <a:cubicBezTo>
                    <a:pt x="70576" y="61535"/>
                    <a:pt x="89830" y="45533"/>
                    <a:pt x="99392" y="37923"/>
                  </a:cubicBezTo>
                  <a:cubicBezTo>
                    <a:pt x="101460" y="36252"/>
                    <a:pt x="103207" y="35598"/>
                    <a:pt x="104674" y="35598"/>
                  </a:cubicBezTo>
                  <a:cubicBezTo>
                    <a:pt x="109949" y="35598"/>
                    <a:pt x="111621" y="44037"/>
                    <a:pt x="111621" y="44037"/>
                  </a:cubicBezTo>
                  <a:cubicBezTo>
                    <a:pt x="131980" y="20685"/>
                    <a:pt x="133412" y="521"/>
                    <a:pt x="133412" y="521"/>
                  </a:cubicBezTo>
                  <a:cubicBezTo>
                    <a:pt x="132826" y="326"/>
                    <a:pt x="132306" y="196"/>
                    <a:pt x="13172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5850248" y="1067014"/>
              <a:ext cx="1934400" cy="1083037"/>
            </a:xfrm>
            <a:custGeom>
              <a:avLst/>
              <a:gdLst/>
              <a:ahLst/>
              <a:cxnLst/>
              <a:rect l="l" t="t" r="r" b="b"/>
              <a:pathLst>
                <a:path w="80399" h="45014" extrusionOk="0">
                  <a:moveTo>
                    <a:pt x="80398" y="13661"/>
                  </a:moveTo>
                  <a:cubicBezTo>
                    <a:pt x="80398" y="13661"/>
                    <a:pt x="71162" y="3904"/>
                    <a:pt x="52754" y="1"/>
                  </a:cubicBezTo>
                  <a:cubicBezTo>
                    <a:pt x="52754" y="1"/>
                    <a:pt x="57437" y="8067"/>
                    <a:pt x="50217" y="7936"/>
                  </a:cubicBezTo>
                  <a:cubicBezTo>
                    <a:pt x="42997" y="7741"/>
                    <a:pt x="28101" y="7156"/>
                    <a:pt x="28101" y="7156"/>
                  </a:cubicBezTo>
                  <a:cubicBezTo>
                    <a:pt x="28101" y="7156"/>
                    <a:pt x="36622" y="12425"/>
                    <a:pt x="32979" y="14506"/>
                  </a:cubicBezTo>
                  <a:cubicBezTo>
                    <a:pt x="29402" y="16523"/>
                    <a:pt x="10603" y="17368"/>
                    <a:pt x="10603" y="17368"/>
                  </a:cubicBezTo>
                  <a:cubicBezTo>
                    <a:pt x="10603" y="17368"/>
                    <a:pt x="19450" y="25044"/>
                    <a:pt x="1" y="36362"/>
                  </a:cubicBezTo>
                  <a:cubicBezTo>
                    <a:pt x="1" y="36362"/>
                    <a:pt x="19059" y="33044"/>
                    <a:pt x="15807" y="43712"/>
                  </a:cubicBezTo>
                  <a:cubicBezTo>
                    <a:pt x="15807" y="43712"/>
                    <a:pt x="32394" y="25694"/>
                    <a:pt x="32849" y="31353"/>
                  </a:cubicBezTo>
                  <a:cubicBezTo>
                    <a:pt x="33175" y="35451"/>
                    <a:pt x="28491" y="45013"/>
                    <a:pt x="28491" y="45013"/>
                  </a:cubicBezTo>
                  <a:cubicBezTo>
                    <a:pt x="28491" y="45013"/>
                    <a:pt x="38769" y="38508"/>
                    <a:pt x="45273" y="33044"/>
                  </a:cubicBezTo>
                  <a:cubicBezTo>
                    <a:pt x="52233" y="27255"/>
                    <a:pt x="55551" y="22637"/>
                    <a:pt x="56201" y="25304"/>
                  </a:cubicBezTo>
                  <a:cubicBezTo>
                    <a:pt x="57502" y="30443"/>
                    <a:pt x="47615" y="38443"/>
                    <a:pt x="47615" y="38443"/>
                  </a:cubicBezTo>
                  <a:cubicBezTo>
                    <a:pt x="47615" y="38443"/>
                    <a:pt x="73504" y="27450"/>
                    <a:pt x="80398" y="136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5973889" y="1367491"/>
              <a:ext cx="1810756" cy="780964"/>
            </a:xfrm>
            <a:custGeom>
              <a:avLst/>
              <a:gdLst/>
              <a:ahLst/>
              <a:cxnLst/>
              <a:rect l="l" t="t" r="r" b="b"/>
              <a:pathLst>
                <a:path w="75260" h="32459" extrusionOk="0">
                  <a:moveTo>
                    <a:pt x="73894" y="1"/>
                  </a:moveTo>
                  <a:cubicBezTo>
                    <a:pt x="72658" y="1"/>
                    <a:pt x="71357" y="1"/>
                    <a:pt x="70056" y="131"/>
                  </a:cubicBezTo>
                  <a:cubicBezTo>
                    <a:pt x="69796" y="131"/>
                    <a:pt x="66608" y="651"/>
                    <a:pt x="67714" y="391"/>
                  </a:cubicBezTo>
                  <a:cubicBezTo>
                    <a:pt x="67129" y="521"/>
                    <a:pt x="66543" y="586"/>
                    <a:pt x="65958" y="716"/>
                  </a:cubicBezTo>
                  <a:cubicBezTo>
                    <a:pt x="61600" y="1562"/>
                    <a:pt x="57307" y="2668"/>
                    <a:pt x="52948" y="3773"/>
                  </a:cubicBezTo>
                  <a:cubicBezTo>
                    <a:pt x="44362" y="5985"/>
                    <a:pt x="35711" y="7546"/>
                    <a:pt x="27320" y="10538"/>
                  </a:cubicBezTo>
                  <a:cubicBezTo>
                    <a:pt x="17888" y="14051"/>
                    <a:pt x="8717" y="18344"/>
                    <a:pt x="0" y="23352"/>
                  </a:cubicBezTo>
                  <a:cubicBezTo>
                    <a:pt x="5399" y="23222"/>
                    <a:pt x="12750" y="24198"/>
                    <a:pt x="10668" y="31158"/>
                  </a:cubicBezTo>
                  <a:cubicBezTo>
                    <a:pt x="10668" y="31158"/>
                    <a:pt x="27255" y="13140"/>
                    <a:pt x="27645" y="18799"/>
                  </a:cubicBezTo>
                  <a:cubicBezTo>
                    <a:pt x="27971" y="22897"/>
                    <a:pt x="23287" y="32459"/>
                    <a:pt x="23287" y="32459"/>
                  </a:cubicBezTo>
                  <a:cubicBezTo>
                    <a:pt x="23287" y="32459"/>
                    <a:pt x="33565" y="25954"/>
                    <a:pt x="40069" y="20490"/>
                  </a:cubicBezTo>
                  <a:cubicBezTo>
                    <a:pt x="47094" y="14701"/>
                    <a:pt x="50412" y="10148"/>
                    <a:pt x="51062" y="12750"/>
                  </a:cubicBezTo>
                  <a:cubicBezTo>
                    <a:pt x="52298" y="17889"/>
                    <a:pt x="42411" y="25889"/>
                    <a:pt x="42411" y="25889"/>
                  </a:cubicBezTo>
                  <a:cubicBezTo>
                    <a:pt x="42411" y="25889"/>
                    <a:pt x="68365" y="14961"/>
                    <a:pt x="75259" y="1172"/>
                  </a:cubicBezTo>
                  <a:cubicBezTo>
                    <a:pt x="75259" y="1172"/>
                    <a:pt x="74869" y="716"/>
                    <a:pt x="7402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6526316" y="1239159"/>
              <a:ext cx="665163" cy="227126"/>
            </a:xfrm>
            <a:custGeom>
              <a:avLst/>
              <a:gdLst/>
              <a:ahLst/>
              <a:cxnLst/>
              <a:rect l="l" t="t" r="r" b="b"/>
              <a:pathLst>
                <a:path w="27646" h="94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61" y="131"/>
                    <a:pt x="651" y="456"/>
                  </a:cubicBezTo>
                  <a:lnTo>
                    <a:pt x="3774" y="2082"/>
                  </a:lnTo>
                  <a:cubicBezTo>
                    <a:pt x="7481" y="3904"/>
                    <a:pt x="11384" y="5595"/>
                    <a:pt x="11384" y="5595"/>
                  </a:cubicBezTo>
                  <a:lnTo>
                    <a:pt x="13856" y="6441"/>
                  </a:lnTo>
                  <a:cubicBezTo>
                    <a:pt x="15287" y="7026"/>
                    <a:pt x="17368" y="7546"/>
                    <a:pt x="19320" y="8132"/>
                  </a:cubicBezTo>
                  <a:cubicBezTo>
                    <a:pt x="22660" y="8980"/>
                    <a:pt x="26043" y="9439"/>
                    <a:pt x="27216" y="9439"/>
                  </a:cubicBezTo>
                  <a:cubicBezTo>
                    <a:pt x="27482" y="9439"/>
                    <a:pt x="27634" y="9416"/>
                    <a:pt x="27646" y="9368"/>
                  </a:cubicBezTo>
                  <a:cubicBezTo>
                    <a:pt x="27646" y="9172"/>
                    <a:pt x="23613" y="8262"/>
                    <a:pt x="19710" y="6896"/>
                  </a:cubicBezTo>
                  <a:cubicBezTo>
                    <a:pt x="17759" y="6180"/>
                    <a:pt x="15807" y="5530"/>
                    <a:pt x="14441" y="4879"/>
                  </a:cubicBezTo>
                  <a:lnTo>
                    <a:pt x="12035" y="3904"/>
                  </a:lnTo>
                  <a:cubicBezTo>
                    <a:pt x="12035" y="3904"/>
                    <a:pt x="8132" y="2408"/>
                    <a:pt x="4294" y="847"/>
                  </a:cubicBezTo>
                  <a:lnTo>
                    <a:pt x="2473" y="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7131987" y="1087368"/>
              <a:ext cx="464815" cy="300124"/>
            </a:xfrm>
            <a:custGeom>
              <a:avLst/>
              <a:gdLst/>
              <a:ahLst/>
              <a:cxnLst/>
              <a:rect l="l" t="t" r="r" b="b"/>
              <a:pathLst>
                <a:path w="19319" h="12474" extrusionOk="0">
                  <a:moveTo>
                    <a:pt x="0" y="0"/>
                  </a:moveTo>
                  <a:lnTo>
                    <a:pt x="0" y="0"/>
                  </a:lnTo>
                  <a:cubicBezTo>
                    <a:pt x="195" y="521"/>
                    <a:pt x="390" y="1041"/>
                    <a:pt x="585" y="1562"/>
                  </a:cubicBezTo>
                  <a:cubicBezTo>
                    <a:pt x="1236" y="2082"/>
                    <a:pt x="1951" y="2602"/>
                    <a:pt x="2732" y="3123"/>
                  </a:cubicBezTo>
                  <a:cubicBezTo>
                    <a:pt x="4033" y="4033"/>
                    <a:pt x="5334" y="4879"/>
                    <a:pt x="6310" y="5594"/>
                  </a:cubicBezTo>
                  <a:lnTo>
                    <a:pt x="7415" y="6375"/>
                  </a:lnTo>
                  <a:lnTo>
                    <a:pt x="7871" y="6700"/>
                  </a:lnTo>
                  <a:lnTo>
                    <a:pt x="9497" y="7871"/>
                  </a:lnTo>
                  <a:cubicBezTo>
                    <a:pt x="10473" y="8521"/>
                    <a:pt x="11839" y="9367"/>
                    <a:pt x="13204" y="10213"/>
                  </a:cubicBezTo>
                  <a:cubicBezTo>
                    <a:pt x="14505" y="10928"/>
                    <a:pt x="15871" y="11579"/>
                    <a:pt x="17302" y="12034"/>
                  </a:cubicBezTo>
                  <a:cubicBezTo>
                    <a:pt x="18181" y="12327"/>
                    <a:pt x="18839" y="12473"/>
                    <a:pt x="19141" y="12473"/>
                  </a:cubicBezTo>
                  <a:cubicBezTo>
                    <a:pt x="19242" y="12473"/>
                    <a:pt x="19303" y="12457"/>
                    <a:pt x="19319" y="12424"/>
                  </a:cubicBezTo>
                  <a:cubicBezTo>
                    <a:pt x="19319" y="12359"/>
                    <a:pt x="18603" y="11969"/>
                    <a:pt x="17563" y="11384"/>
                  </a:cubicBezTo>
                  <a:cubicBezTo>
                    <a:pt x="16327" y="10733"/>
                    <a:pt x="15156" y="9953"/>
                    <a:pt x="13985" y="9107"/>
                  </a:cubicBezTo>
                  <a:cubicBezTo>
                    <a:pt x="12684" y="8196"/>
                    <a:pt x="11448" y="7221"/>
                    <a:pt x="10538" y="6505"/>
                  </a:cubicBezTo>
                  <a:lnTo>
                    <a:pt x="8976" y="5269"/>
                  </a:lnTo>
                  <a:lnTo>
                    <a:pt x="8521" y="4944"/>
                  </a:lnTo>
                  <a:lnTo>
                    <a:pt x="7285" y="4098"/>
                  </a:lnTo>
                  <a:cubicBezTo>
                    <a:pt x="6179" y="3513"/>
                    <a:pt x="4813" y="2732"/>
                    <a:pt x="3382" y="1952"/>
                  </a:cubicBezTo>
                  <a:cubicBezTo>
                    <a:pt x="2147" y="1301"/>
                    <a:pt x="976" y="65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6103786" y="1480186"/>
              <a:ext cx="550902" cy="103458"/>
            </a:xfrm>
            <a:custGeom>
              <a:avLst/>
              <a:gdLst/>
              <a:ahLst/>
              <a:cxnLst/>
              <a:rect l="l" t="t" r="r" b="b"/>
              <a:pathLst>
                <a:path w="22897" h="4300" extrusionOk="0">
                  <a:moveTo>
                    <a:pt x="2407" y="0"/>
                  </a:moveTo>
                  <a:cubicBezTo>
                    <a:pt x="976" y="65"/>
                    <a:pt x="0" y="130"/>
                    <a:pt x="0" y="130"/>
                  </a:cubicBezTo>
                  <a:cubicBezTo>
                    <a:pt x="65" y="195"/>
                    <a:pt x="196" y="260"/>
                    <a:pt x="261" y="390"/>
                  </a:cubicBezTo>
                  <a:lnTo>
                    <a:pt x="1822" y="1106"/>
                  </a:lnTo>
                  <a:cubicBezTo>
                    <a:pt x="3318" y="1886"/>
                    <a:pt x="4879" y="2537"/>
                    <a:pt x="6440" y="3057"/>
                  </a:cubicBezTo>
                  <a:cubicBezTo>
                    <a:pt x="6960" y="3252"/>
                    <a:pt x="7481" y="3448"/>
                    <a:pt x="8066" y="3578"/>
                  </a:cubicBezTo>
                  <a:lnTo>
                    <a:pt x="8717" y="3773"/>
                  </a:lnTo>
                  <a:lnTo>
                    <a:pt x="8847" y="3773"/>
                  </a:lnTo>
                  <a:cubicBezTo>
                    <a:pt x="8977" y="3773"/>
                    <a:pt x="9172" y="3773"/>
                    <a:pt x="9302" y="3838"/>
                  </a:cubicBezTo>
                  <a:lnTo>
                    <a:pt x="10993" y="3968"/>
                  </a:lnTo>
                  <a:cubicBezTo>
                    <a:pt x="12359" y="3968"/>
                    <a:pt x="14115" y="4033"/>
                    <a:pt x="15872" y="4033"/>
                  </a:cubicBezTo>
                  <a:cubicBezTo>
                    <a:pt x="17628" y="4033"/>
                    <a:pt x="19384" y="4033"/>
                    <a:pt x="20685" y="4163"/>
                  </a:cubicBezTo>
                  <a:cubicBezTo>
                    <a:pt x="21489" y="4243"/>
                    <a:pt x="22144" y="4299"/>
                    <a:pt x="22527" y="4299"/>
                  </a:cubicBezTo>
                  <a:cubicBezTo>
                    <a:pt x="22764" y="4299"/>
                    <a:pt x="22897" y="4278"/>
                    <a:pt x="22897" y="4228"/>
                  </a:cubicBezTo>
                  <a:cubicBezTo>
                    <a:pt x="22311" y="3773"/>
                    <a:pt x="21596" y="3513"/>
                    <a:pt x="20815" y="3382"/>
                  </a:cubicBezTo>
                  <a:cubicBezTo>
                    <a:pt x="19189" y="3057"/>
                    <a:pt x="17563" y="2797"/>
                    <a:pt x="15937" y="2667"/>
                  </a:cubicBezTo>
                  <a:cubicBezTo>
                    <a:pt x="14181" y="2537"/>
                    <a:pt x="12424" y="2342"/>
                    <a:pt x="11123" y="2212"/>
                  </a:cubicBezTo>
                  <a:lnTo>
                    <a:pt x="9562" y="2017"/>
                  </a:lnTo>
                  <a:cubicBezTo>
                    <a:pt x="9432" y="2017"/>
                    <a:pt x="9302" y="1951"/>
                    <a:pt x="9172" y="1951"/>
                  </a:cubicBezTo>
                  <a:lnTo>
                    <a:pt x="8977" y="1951"/>
                  </a:lnTo>
                  <a:lnTo>
                    <a:pt x="8456" y="1821"/>
                  </a:lnTo>
                  <a:cubicBezTo>
                    <a:pt x="8066" y="1756"/>
                    <a:pt x="7546" y="1626"/>
                    <a:pt x="6960" y="1431"/>
                  </a:cubicBezTo>
                  <a:cubicBezTo>
                    <a:pt x="5724" y="1106"/>
                    <a:pt x="4098" y="585"/>
                    <a:pt x="240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6535724" y="1519306"/>
              <a:ext cx="447612" cy="629145"/>
            </a:xfrm>
            <a:custGeom>
              <a:avLst/>
              <a:gdLst/>
              <a:ahLst/>
              <a:cxnLst/>
              <a:rect l="l" t="t" r="r" b="b"/>
              <a:pathLst>
                <a:path w="18604" h="26149" extrusionOk="0">
                  <a:moveTo>
                    <a:pt x="18604" y="0"/>
                  </a:moveTo>
                  <a:cubicBezTo>
                    <a:pt x="18539" y="0"/>
                    <a:pt x="18278" y="195"/>
                    <a:pt x="18018" y="651"/>
                  </a:cubicBezTo>
                  <a:cubicBezTo>
                    <a:pt x="17758" y="1041"/>
                    <a:pt x="17433" y="1756"/>
                    <a:pt x="16912" y="2472"/>
                  </a:cubicBezTo>
                  <a:cubicBezTo>
                    <a:pt x="16002" y="3968"/>
                    <a:pt x="14701" y="5919"/>
                    <a:pt x="13270" y="7806"/>
                  </a:cubicBezTo>
                  <a:lnTo>
                    <a:pt x="9432" y="13010"/>
                  </a:lnTo>
                  <a:lnTo>
                    <a:pt x="7676" y="15351"/>
                  </a:lnTo>
                  <a:lnTo>
                    <a:pt x="6050" y="17823"/>
                  </a:lnTo>
                  <a:cubicBezTo>
                    <a:pt x="5074" y="19254"/>
                    <a:pt x="3708" y="21205"/>
                    <a:pt x="2277" y="23027"/>
                  </a:cubicBezTo>
                  <a:cubicBezTo>
                    <a:pt x="1626" y="23742"/>
                    <a:pt x="1041" y="24458"/>
                    <a:pt x="456" y="25108"/>
                  </a:cubicBezTo>
                  <a:lnTo>
                    <a:pt x="0" y="26149"/>
                  </a:lnTo>
                  <a:cubicBezTo>
                    <a:pt x="0" y="26149"/>
                    <a:pt x="1106" y="25368"/>
                    <a:pt x="2862" y="24263"/>
                  </a:cubicBezTo>
                  <a:lnTo>
                    <a:pt x="3253" y="23872"/>
                  </a:lnTo>
                  <a:cubicBezTo>
                    <a:pt x="4879" y="22116"/>
                    <a:pt x="6310" y="20230"/>
                    <a:pt x="7416" y="18799"/>
                  </a:cubicBezTo>
                  <a:lnTo>
                    <a:pt x="9172" y="16392"/>
                  </a:lnTo>
                  <a:lnTo>
                    <a:pt x="14376" y="8521"/>
                  </a:lnTo>
                  <a:cubicBezTo>
                    <a:pt x="15546" y="6700"/>
                    <a:pt x="16652" y="4749"/>
                    <a:pt x="17563" y="2797"/>
                  </a:cubicBezTo>
                  <a:cubicBezTo>
                    <a:pt x="17888" y="2147"/>
                    <a:pt x="18148" y="1496"/>
                    <a:pt x="18408" y="781"/>
                  </a:cubicBezTo>
                  <a:cubicBezTo>
                    <a:pt x="18539" y="325"/>
                    <a:pt x="18604" y="0"/>
                    <a:pt x="1860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6233682" y="1639699"/>
              <a:ext cx="280155" cy="468063"/>
            </a:xfrm>
            <a:custGeom>
              <a:avLst/>
              <a:gdLst/>
              <a:ahLst/>
              <a:cxnLst/>
              <a:rect l="l" t="t" r="r" b="b"/>
              <a:pathLst>
                <a:path w="11644" h="19454" extrusionOk="0">
                  <a:moveTo>
                    <a:pt x="11624" y="0"/>
                  </a:moveTo>
                  <a:cubicBezTo>
                    <a:pt x="11471" y="0"/>
                    <a:pt x="11022" y="638"/>
                    <a:pt x="10278" y="1631"/>
                  </a:cubicBezTo>
                  <a:cubicBezTo>
                    <a:pt x="9497" y="2607"/>
                    <a:pt x="8391" y="3843"/>
                    <a:pt x="7285" y="5078"/>
                  </a:cubicBezTo>
                  <a:cubicBezTo>
                    <a:pt x="6180" y="6314"/>
                    <a:pt x="5074" y="7615"/>
                    <a:pt x="4293" y="8591"/>
                  </a:cubicBezTo>
                  <a:cubicBezTo>
                    <a:pt x="3903" y="9111"/>
                    <a:pt x="3643" y="9567"/>
                    <a:pt x="3383" y="9892"/>
                  </a:cubicBezTo>
                  <a:lnTo>
                    <a:pt x="3057" y="10347"/>
                  </a:lnTo>
                  <a:lnTo>
                    <a:pt x="2797" y="10868"/>
                  </a:lnTo>
                  <a:lnTo>
                    <a:pt x="2082" y="12234"/>
                  </a:lnTo>
                  <a:cubicBezTo>
                    <a:pt x="1431" y="13404"/>
                    <a:pt x="846" y="14966"/>
                    <a:pt x="195" y="16527"/>
                  </a:cubicBezTo>
                  <a:lnTo>
                    <a:pt x="195" y="16592"/>
                  </a:lnTo>
                  <a:cubicBezTo>
                    <a:pt x="325" y="17567"/>
                    <a:pt x="325" y="18543"/>
                    <a:pt x="0" y="19454"/>
                  </a:cubicBezTo>
                  <a:cubicBezTo>
                    <a:pt x="456" y="18738"/>
                    <a:pt x="911" y="17893"/>
                    <a:pt x="1366" y="17047"/>
                  </a:cubicBezTo>
                  <a:cubicBezTo>
                    <a:pt x="2147" y="15551"/>
                    <a:pt x="2927" y="14055"/>
                    <a:pt x="3578" y="13079"/>
                  </a:cubicBezTo>
                  <a:lnTo>
                    <a:pt x="4358" y="11778"/>
                  </a:lnTo>
                  <a:lnTo>
                    <a:pt x="4554" y="11258"/>
                  </a:lnTo>
                  <a:cubicBezTo>
                    <a:pt x="4554" y="11258"/>
                    <a:pt x="4684" y="11128"/>
                    <a:pt x="4879" y="10803"/>
                  </a:cubicBezTo>
                  <a:cubicBezTo>
                    <a:pt x="5009" y="10542"/>
                    <a:pt x="5269" y="10087"/>
                    <a:pt x="5659" y="9567"/>
                  </a:cubicBezTo>
                  <a:cubicBezTo>
                    <a:pt x="6310" y="8526"/>
                    <a:pt x="7285" y="7225"/>
                    <a:pt x="8326" y="5859"/>
                  </a:cubicBezTo>
                  <a:cubicBezTo>
                    <a:pt x="9237" y="4623"/>
                    <a:pt x="10082" y="3322"/>
                    <a:pt x="10863" y="1956"/>
                  </a:cubicBezTo>
                  <a:cubicBezTo>
                    <a:pt x="11253" y="1371"/>
                    <a:pt x="11513" y="720"/>
                    <a:pt x="11644" y="5"/>
                  </a:cubicBezTo>
                  <a:cubicBezTo>
                    <a:pt x="11638" y="2"/>
                    <a:pt x="11631" y="0"/>
                    <a:pt x="1162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6994247" y="1430070"/>
              <a:ext cx="539955" cy="558769"/>
            </a:xfrm>
            <a:custGeom>
              <a:avLst/>
              <a:gdLst/>
              <a:ahLst/>
              <a:cxnLst/>
              <a:rect l="l" t="t" r="r" b="b"/>
              <a:pathLst>
                <a:path w="22442" h="23224" extrusionOk="0">
                  <a:moveTo>
                    <a:pt x="22241" y="1"/>
                  </a:moveTo>
                  <a:cubicBezTo>
                    <a:pt x="22010" y="1"/>
                    <a:pt x="19554" y="3737"/>
                    <a:pt x="16588" y="7027"/>
                  </a:cubicBezTo>
                  <a:lnTo>
                    <a:pt x="14311" y="9368"/>
                  </a:lnTo>
                  <a:cubicBezTo>
                    <a:pt x="13921" y="9759"/>
                    <a:pt x="13596" y="10149"/>
                    <a:pt x="13205" y="10474"/>
                  </a:cubicBezTo>
                  <a:lnTo>
                    <a:pt x="12230" y="11385"/>
                  </a:lnTo>
                  <a:lnTo>
                    <a:pt x="10148" y="13271"/>
                  </a:lnTo>
                  <a:cubicBezTo>
                    <a:pt x="10148" y="13271"/>
                    <a:pt x="8392" y="14962"/>
                    <a:pt x="6115" y="16979"/>
                  </a:cubicBezTo>
                  <a:cubicBezTo>
                    <a:pt x="4294" y="19320"/>
                    <a:pt x="2278" y="21402"/>
                    <a:pt x="1" y="23223"/>
                  </a:cubicBezTo>
                  <a:cubicBezTo>
                    <a:pt x="1" y="23223"/>
                    <a:pt x="391" y="23093"/>
                    <a:pt x="1042" y="22768"/>
                  </a:cubicBezTo>
                  <a:cubicBezTo>
                    <a:pt x="2082" y="22052"/>
                    <a:pt x="3188" y="21142"/>
                    <a:pt x="4294" y="20361"/>
                  </a:cubicBezTo>
                  <a:cubicBezTo>
                    <a:pt x="7937" y="17629"/>
                    <a:pt x="11384" y="14572"/>
                    <a:pt x="11384" y="14572"/>
                  </a:cubicBezTo>
                  <a:lnTo>
                    <a:pt x="13401" y="12556"/>
                  </a:lnTo>
                  <a:lnTo>
                    <a:pt x="14376" y="11580"/>
                  </a:lnTo>
                  <a:cubicBezTo>
                    <a:pt x="14701" y="11255"/>
                    <a:pt x="15027" y="10864"/>
                    <a:pt x="15417" y="10409"/>
                  </a:cubicBezTo>
                  <a:cubicBezTo>
                    <a:pt x="16067" y="9628"/>
                    <a:pt x="16848" y="8718"/>
                    <a:pt x="17564" y="7872"/>
                  </a:cubicBezTo>
                  <a:cubicBezTo>
                    <a:pt x="20426" y="4230"/>
                    <a:pt x="22442" y="132"/>
                    <a:pt x="22247" y="2"/>
                  </a:cubicBezTo>
                  <a:cubicBezTo>
                    <a:pt x="22245" y="1"/>
                    <a:pt x="22243" y="1"/>
                    <a:pt x="2224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6515369" y="1426028"/>
              <a:ext cx="303637" cy="103266"/>
            </a:xfrm>
            <a:custGeom>
              <a:avLst/>
              <a:gdLst/>
              <a:ahLst/>
              <a:cxnLst/>
              <a:rect l="l" t="t" r="r" b="b"/>
              <a:pathLst>
                <a:path w="12620" h="4292" extrusionOk="0">
                  <a:moveTo>
                    <a:pt x="11663" y="1"/>
                  </a:moveTo>
                  <a:cubicBezTo>
                    <a:pt x="11184" y="1"/>
                    <a:pt x="10546" y="166"/>
                    <a:pt x="9888" y="495"/>
                  </a:cubicBezTo>
                  <a:cubicBezTo>
                    <a:pt x="8717" y="1015"/>
                    <a:pt x="7936" y="1861"/>
                    <a:pt x="8131" y="2381"/>
                  </a:cubicBezTo>
                  <a:cubicBezTo>
                    <a:pt x="8245" y="2580"/>
                    <a:pt x="8521" y="2680"/>
                    <a:pt x="8899" y="2680"/>
                  </a:cubicBezTo>
                  <a:cubicBezTo>
                    <a:pt x="9384" y="2680"/>
                    <a:pt x="10038" y="2515"/>
                    <a:pt x="10733" y="2186"/>
                  </a:cubicBezTo>
                  <a:cubicBezTo>
                    <a:pt x="11904" y="1666"/>
                    <a:pt x="12620" y="820"/>
                    <a:pt x="12425" y="300"/>
                  </a:cubicBezTo>
                  <a:cubicBezTo>
                    <a:pt x="12311" y="100"/>
                    <a:pt x="12035" y="1"/>
                    <a:pt x="11663" y="1"/>
                  </a:cubicBezTo>
                  <a:close/>
                  <a:moveTo>
                    <a:pt x="4111" y="1649"/>
                  </a:moveTo>
                  <a:cubicBezTo>
                    <a:pt x="3775" y="1649"/>
                    <a:pt x="3419" y="1675"/>
                    <a:pt x="3058" y="1731"/>
                  </a:cubicBezTo>
                  <a:cubicBezTo>
                    <a:pt x="1302" y="1926"/>
                    <a:pt x="1" y="2706"/>
                    <a:pt x="66" y="3422"/>
                  </a:cubicBezTo>
                  <a:cubicBezTo>
                    <a:pt x="166" y="3972"/>
                    <a:pt x="1035" y="4291"/>
                    <a:pt x="2229" y="4291"/>
                  </a:cubicBezTo>
                  <a:cubicBezTo>
                    <a:pt x="2589" y="4291"/>
                    <a:pt x="2977" y="4263"/>
                    <a:pt x="3383" y="4202"/>
                  </a:cubicBezTo>
                  <a:cubicBezTo>
                    <a:pt x="5139" y="4007"/>
                    <a:pt x="6440" y="3162"/>
                    <a:pt x="6375" y="2511"/>
                  </a:cubicBezTo>
                  <a:cubicBezTo>
                    <a:pt x="6324" y="2000"/>
                    <a:pt x="5348" y="1649"/>
                    <a:pt x="4111" y="1649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6876885" y="2099907"/>
              <a:ext cx="1360016" cy="1959422"/>
            </a:xfrm>
            <a:custGeom>
              <a:avLst/>
              <a:gdLst/>
              <a:ahLst/>
              <a:cxnLst/>
              <a:rect l="l" t="t" r="r" b="b"/>
              <a:pathLst>
                <a:path w="56526" h="81439" extrusionOk="0">
                  <a:moveTo>
                    <a:pt x="49696" y="1"/>
                  </a:moveTo>
                  <a:cubicBezTo>
                    <a:pt x="49696" y="1"/>
                    <a:pt x="56526" y="11644"/>
                    <a:pt x="54770" y="32003"/>
                  </a:cubicBezTo>
                  <a:cubicBezTo>
                    <a:pt x="54770" y="32003"/>
                    <a:pt x="48200" y="25499"/>
                    <a:pt x="46119" y="33239"/>
                  </a:cubicBezTo>
                  <a:cubicBezTo>
                    <a:pt x="44102" y="40915"/>
                    <a:pt x="40134" y="56916"/>
                    <a:pt x="40134" y="56916"/>
                  </a:cubicBezTo>
                  <a:cubicBezTo>
                    <a:pt x="40134" y="56916"/>
                    <a:pt x="37467" y="46899"/>
                    <a:pt x="34345" y="50412"/>
                  </a:cubicBezTo>
                  <a:cubicBezTo>
                    <a:pt x="31288" y="53924"/>
                    <a:pt x="24588" y="73698"/>
                    <a:pt x="24588" y="73698"/>
                  </a:cubicBezTo>
                  <a:cubicBezTo>
                    <a:pt x="24588" y="73698"/>
                    <a:pt x="19710" y="62836"/>
                    <a:pt x="2407" y="81439"/>
                  </a:cubicBezTo>
                  <a:cubicBezTo>
                    <a:pt x="2407" y="81439"/>
                    <a:pt x="11579" y="61795"/>
                    <a:pt x="0" y="63291"/>
                  </a:cubicBezTo>
                  <a:cubicBezTo>
                    <a:pt x="0" y="63291"/>
                    <a:pt x="22962" y="48916"/>
                    <a:pt x="17498" y="47419"/>
                  </a:cubicBezTo>
                  <a:cubicBezTo>
                    <a:pt x="13465" y="46314"/>
                    <a:pt x="2537" y="49566"/>
                    <a:pt x="2537" y="49566"/>
                  </a:cubicBezTo>
                  <a:cubicBezTo>
                    <a:pt x="2537" y="49566"/>
                    <a:pt x="12229" y="39874"/>
                    <a:pt x="19579" y="33890"/>
                  </a:cubicBezTo>
                  <a:cubicBezTo>
                    <a:pt x="27515" y="27515"/>
                    <a:pt x="33109" y="24848"/>
                    <a:pt x="30637" y="23677"/>
                  </a:cubicBezTo>
                  <a:cubicBezTo>
                    <a:pt x="25954" y="21401"/>
                    <a:pt x="14961" y="30442"/>
                    <a:pt x="14961" y="30442"/>
                  </a:cubicBezTo>
                  <a:cubicBezTo>
                    <a:pt x="14961" y="30442"/>
                    <a:pt x="33825" y="4814"/>
                    <a:pt x="49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6934796" y="2128080"/>
              <a:ext cx="1295848" cy="1931248"/>
            </a:xfrm>
            <a:custGeom>
              <a:avLst/>
              <a:gdLst/>
              <a:ahLst/>
              <a:cxnLst/>
              <a:rect l="l" t="t" r="r" b="b"/>
              <a:pathLst>
                <a:path w="53859" h="80268" extrusionOk="0">
                  <a:moveTo>
                    <a:pt x="25043" y="44883"/>
                  </a:moveTo>
                  <a:cubicBezTo>
                    <a:pt x="18669" y="56331"/>
                    <a:pt x="11123" y="66803"/>
                    <a:pt x="1821" y="75780"/>
                  </a:cubicBezTo>
                  <a:cubicBezTo>
                    <a:pt x="911" y="78381"/>
                    <a:pt x="0" y="80268"/>
                    <a:pt x="0" y="80268"/>
                  </a:cubicBezTo>
                  <a:cubicBezTo>
                    <a:pt x="17303" y="61665"/>
                    <a:pt x="22246" y="72527"/>
                    <a:pt x="22246" y="72527"/>
                  </a:cubicBezTo>
                  <a:cubicBezTo>
                    <a:pt x="22246" y="72527"/>
                    <a:pt x="28816" y="52688"/>
                    <a:pt x="32003" y="49241"/>
                  </a:cubicBezTo>
                  <a:cubicBezTo>
                    <a:pt x="35125" y="45728"/>
                    <a:pt x="37727" y="55745"/>
                    <a:pt x="37727" y="55745"/>
                  </a:cubicBezTo>
                  <a:cubicBezTo>
                    <a:pt x="37727" y="55745"/>
                    <a:pt x="41695" y="39744"/>
                    <a:pt x="43777" y="32068"/>
                  </a:cubicBezTo>
                  <a:cubicBezTo>
                    <a:pt x="45793" y="24328"/>
                    <a:pt x="52363" y="30832"/>
                    <a:pt x="52363" y="30832"/>
                  </a:cubicBezTo>
                  <a:cubicBezTo>
                    <a:pt x="53859" y="14181"/>
                    <a:pt x="49501" y="3318"/>
                    <a:pt x="47874" y="0"/>
                  </a:cubicBezTo>
                  <a:cubicBezTo>
                    <a:pt x="39418" y="14506"/>
                    <a:pt x="33174" y="30182"/>
                    <a:pt x="25043" y="44883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7238401" y="2389028"/>
              <a:ext cx="683930" cy="443330"/>
            </a:xfrm>
            <a:custGeom>
              <a:avLst/>
              <a:gdLst/>
              <a:ahLst/>
              <a:cxnLst/>
              <a:rect l="l" t="t" r="r" b="b"/>
              <a:pathLst>
                <a:path w="28426" h="18426" extrusionOk="0">
                  <a:moveTo>
                    <a:pt x="28338" y="1"/>
                  </a:moveTo>
                  <a:cubicBezTo>
                    <a:pt x="28266" y="1"/>
                    <a:pt x="28022" y="127"/>
                    <a:pt x="27645" y="342"/>
                  </a:cubicBezTo>
                  <a:cubicBezTo>
                    <a:pt x="27190" y="603"/>
                    <a:pt x="26539" y="1058"/>
                    <a:pt x="25759" y="1448"/>
                  </a:cubicBezTo>
                  <a:cubicBezTo>
                    <a:pt x="24198" y="2294"/>
                    <a:pt x="22051" y="3335"/>
                    <a:pt x="19839" y="4245"/>
                  </a:cubicBezTo>
                  <a:cubicBezTo>
                    <a:pt x="17693" y="5221"/>
                    <a:pt x="15416" y="6197"/>
                    <a:pt x="13790" y="7042"/>
                  </a:cubicBezTo>
                  <a:cubicBezTo>
                    <a:pt x="13010" y="7367"/>
                    <a:pt x="12294" y="7823"/>
                    <a:pt x="11839" y="8083"/>
                  </a:cubicBezTo>
                  <a:lnTo>
                    <a:pt x="11058" y="8473"/>
                  </a:lnTo>
                  <a:cubicBezTo>
                    <a:pt x="11058" y="8473"/>
                    <a:pt x="10798" y="8603"/>
                    <a:pt x="10408" y="8929"/>
                  </a:cubicBezTo>
                  <a:lnTo>
                    <a:pt x="8586" y="10229"/>
                  </a:lnTo>
                  <a:cubicBezTo>
                    <a:pt x="7090" y="11270"/>
                    <a:pt x="5139" y="12636"/>
                    <a:pt x="3253" y="14262"/>
                  </a:cubicBezTo>
                  <a:cubicBezTo>
                    <a:pt x="1171" y="16799"/>
                    <a:pt x="0" y="18425"/>
                    <a:pt x="0" y="18425"/>
                  </a:cubicBezTo>
                  <a:cubicBezTo>
                    <a:pt x="0" y="18425"/>
                    <a:pt x="456" y="18035"/>
                    <a:pt x="1236" y="17450"/>
                  </a:cubicBezTo>
                  <a:cubicBezTo>
                    <a:pt x="2082" y="16734"/>
                    <a:pt x="3057" y="15954"/>
                    <a:pt x="4098" y="15238"/>
                  </a:cubicBezTo>
                  <a:cubicBezTo>
                    <a:pt x="5984" y="13807"/>
                    <a:pt x="8066" y="12506"/>
                    <a:pt x="9562" y="11595"/>
                  </a:cubicBezTo>
                  <a:lnTo>
                    <a:pt x="11383" y="10425"/>
                  </a:lnTo>
                  <a:cubicBezTo>
                    <a:pt x="11839" y="10099"/>
                    <a:pt x="12099" y="9969"/>
                    <a:pt x="12099" y="9969"/>
                  </a:cubicBezTo>
                  <a:lnTo>
                    <a:pt x="12749" y="9579"/>
                  </a:lnTo>
                  <a:cubicBezTo>
                    <a:pt x="13205" y="9254"/>
                    <a:pt x="13790" y="8863"/>
                    <a:pt x="14636" y="8473"/>
                  </a:cubicBezTo>
                  <a:cubicBezTo>
                    <a:pt x="16132" y="7563"/>
                    <a:pt x="18278" y="6522"/>
                    <a:pt x="20425" y="5416"/>
                  </a:cubicBezTo>
                  <a:cubicBezTo>
                    <a:pt x="22441" y="4375"/>
                    <a:pt x="24328" y="3269"/>
                    <a:pt x="26149" y="2034"/>
                  </a:cubicBezTo>
                  <a:cubicBezTo>
                    <a:pt x="26734" y="1578"/>
                    <a:pt x="27320" y="1123"/>
                    <a:pt x="27840" y="668"/>
                  </a:cubicBezTo>
                  <a:cubicBezTo>
                    <a:pt x="28230" y="277"/>
                    <a:pt x="28426" y="17"/>
                    <a:pt x="28361" y="17"/>
                  </a:cubicBezTo>
                  <a:cubicBezTo>
                    <a:pt x="28361" y="6"/>
                    <a:pt x="28353" y="1"/>
                    <a:pt x="2833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7986455" y="2278187"/>
              <a:ext cx="203475" cy="500977"/>
            </a:xfrm>
            <a:custGeom>
              <a:avLst/>
              <a:gdLst/>
              <a:ahLst/>
              <a:cxnLst/>
              <a:rect l="l" t="t" r="r" b="b"/>
              <a:pathLst>
                <a:path w="8457" h="20822" extrusionOk="0">
                  <a:moveTo>
                    <a:pt x="214" y="1"/>
                  </a:moveTo>
                  <a:cubicBezTo>
                    <a:pt x="207" y="1"/>
                    <a:pt x="201" y="2"/>
                    <a:pt x="196" y="6"/>
                  </a:cubicBezTo>
                  <a:cubicBezTo>
                    <a:pt x="1" y="136"/>
                    <a:pt x="1106" y="2738"/>
                    <a:pt x="2277" y="5210"/>
                  </a:cubicBezTo>
                  <a:cubicBezTo>
                    <a:pt x="3188" y="7876"/>
                    <a:pt x="4163" y="10413"/>
                    <a:pt x="4163" y="10413"/>
                  </a:cubicBezTo>
                  <a:cubicBezTo>
                    <a:pt x="4163" y="10413"/>
                    <a:pt x="5204" y="13015"/>
                    <a:pt x="6180" y="15617"/>
                  </a:cubicBezTo>
                  <a:cubicBezTo>
                    <a:pt x="7080" y="18188"/>
                    <a:pt x="7979" y="20822"/>
                    <a:pt x="8252" y="20822"/>
                  </a:cubicBezTo>
                  <a:cubicBezTo>
                    <a:pt x="8255" y="20822"/>
                    <a:pt x="8258" y="20822"/>
                    <a:pt x="8261" y="20821"/>
                  </a:cubicBezTo>
                  <a:cubicBezTo>
                    <a:pt x="8457" y="20756"/>
                    <a:pt x="8001" y="18024"/>
                    <a:pt x="7416" y="15227"/>
                  </a:cubicBezTo>
                  <a:cubicBezTo>
                    <a:pt x="6700" y="12495"/>
                    <a:pt x="5855" y="9828"/>
                    <a:pt x="5855" y="9828"/>
                  </a:cubicBezTo>
                  <a:cubicBezTo>
                    <a:pt x="5855" y="9828"/>
                    <a:pt x="4684" y="7226"/>
                    <a:pt x="3383" y="4689"/>
                  </a:cubicBezTo>
                  <a:cubicBezTo>
                    <a:pt x="1990" y="2283"/>
                    <a:pt x="474" y="1"/>
                    <a:pt x="21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7459049" y="3254853"/>
              <a:ext cx="97058" cy="618222"/>
            </a:xfrm>
            <a:custGeom>
              <a:avLst/>
              <a:gdLst/>
              <a:ahLst/>
              <a:cxnLst/>
              <a:rect l="l" t="t" r="r" b="b"/>
              <a:pathLst>
                <a:path w="4034" h="25695" extrusionOk="0">
                  <a:moveTo>
                    <a:pt x="3832" y="0"/>
                  </a:moveTo>
                  <a:cubicBezTo>
                    <a:pt x="3560" y="0"/>
                    <a:pt x="2529" y="3676"/>
                    <a:pt x="1562" y="7351"/>
                  </a:cubicBezTo>
                  <a:cubicBezTo>
                    <a:pt x="1237" y="9303"/>
                    <a:pt x="911" y="11189"/>
                    <a:pt x="651" y="12620"/>
                  </a:cubicBezTo>
                  <a:cubicBezTo>
                    <a:pt x="521" y="13335"/>
                    <a:pt x="456" y="13921"/>
                    <a:pt x="326" y="14311"/>
                  </a:cubicBezTo>
                  <a:cubicBezTo>
                    <a:pt x="261" y="14766"/>
                    <a:pt x="261" y="14962"/>
                    <a:pt x="261" y="14962"/>
                  </a:cubicBezTo>
                  <a:cubicBezTo>
                    <a:pt x="261" y="14962"/>
                    <a:pt x="131" y="18799"/>
                    <a:pt x="1" y="22637"/>
                  </a:cubicBezTo>
                  <a:cubicBezTo>
                    <a:pt x="66" y="23483"/>
                    <a:pt x="131" y="24328"/>
                    <a:pt x="131" y="25109"/>
                  </a:cubicBezTo>
                  <a:cubicBezTo>
                    <a:pt x="261" y="25304"/>
                    <a:pt x="391" y="25499"/>
                    <a:pt x="456" y="25694"/>
                  </a:cubicBezTo>
                  <a:cubicBezTo>
                    <a:pt x="456" y="25694"/>
                    <a:pt x="781" y="24784"/>
                    <a:pt x="1302" y="23353"/>
                  </a:cubicBezTo>
                  <a:lnTo>
                    <a:pt x="1237" y="22702"/>
                  </a:lnTo>
                  <a:cubicBezTo>
                    <a:pt x="1692" y="18929"/>
                    <a:pt x="2017" y="15157"/>
                    <a:pt x="2017" y="15157"/>
                  </a:cubicBezTo>
                  <a:cubicBezTo>
                    <a:pt x="2017" y="15157"/>
                    <a:pt x="2408" y="11384"/>
                    <a:pt x="2863" y="7611"/>
                  </a:cubicBezTo>
                  <a:cubicBezTo>
                    <a:pt x="3448" y="3839"/>
                    <a:pt x="4034" y="66"/>
                    <a:pt x="3839" y="1"/>
                  </a:cubicBezTo>
                  <a:cubicBezTo>
                    <a:pt x="3836" y="0"/>
                    <a:pt x="3834" y="0"/>
                    <a:pt x="383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6941051" y="2713373"/>
              <a:ext cx="892073" cy="577512"/>
            </a:xfrm>
            <a:custGeom>
              <a:avLst/>
              <a:gdLst/>
              <a:ahLst/>
              <a:cxnLst/>
              <a:rect l="l" t="t" r="r" b="b"/>
              <a:pathLst>
                <a:path w="37077" h="24003" extrusionOk="0">
                  <a:moveTo>
                    <a:pt x="37012" y="1"/>
                  </a:moveTo>
                  <a:cubicBezTo>
                    <a:pt x="36882" y="1"/>
                    <a:pt x="35841" y="1237"/>
                    <a:pt x="34020" y="2798"/>
                  </a:cubicBezTo>
                  <a:cubicBezTo>
                    <a:pt x="33109" y="3643"/>
                    <a:pt x="31938" y="4489"/>
                    <a:pt x="30767" y="5400"/>
                  </a:cubicBezTo>
                  <a:cubicBezTo>
                    <a:pt x="29532" y="6310"/>
                    <a:pt x="28166" y="7156"/>
                    <a:pt x="26735" y="8002"/>
                  </a:cubicBezTo>
                  <a:cubicBezTo>
                    <a:pt x="23938" y="9628"/>
                    <a:pt x="21075" y="11189"/>
                    <a:pt x="18929" y="12360"/>
                  </a:cubicBezTo>
                  <a:cubicBezTo>
                    <a:pt x="16782" y="13596"/>
                    <a:pt x="15286" y="14441"/>
                    <a:pt x="15286" y="14441"/>
                  </a:cubicBezTo>
                  <a:lnTo>
                    <a:pt x="14376" y="15027"/>
                  </a:lnTo>
                  <a:lnTo>
                    <a:pt x="11839" y="16653"/>
                  </a:lnTo>
                  <a:cubicBezTo>
                    <a:pt x="9822" y="18019"/>
                    <a:pt x="6960" y="19710"/>
                    <a:pt x="4228" y="21466"/>
                  </a:cubicBezTo>
                  <a:cubicBezTo>
                    <a:pt x="2862" y="22247"/>
                    <a:pt x="1496" y="23027"/>
                    <a:pt x="261" y="23743"/>
                  </a:cubicBezTo>
                  <a:lnTo>
                    <a:pt x="0" y="24003"/>
                  </a:lnTo>
                  <a:cubicBezTo>
                    <a:pt x="0" y="24003"/>
                    <a:pt x="1757" y="23483"/>
                    <a:pt x="4098" y="22962"/>
                  </a:cubicBezTo>
                  <a:lnTo>
                    <a:pt x="4814" y="22572"/>
                  </a:lnTo>
                  <a:cubicBezTo>
                    <a:pt x="7741" y="20946"/>
                    <a:pt x="10603" y="19385"/>
                    <a:pt x="12749" y="18084"/>
                  </a:cubicBezTo>
                  <a:lnTo>
                    <a:pt x="15286" y="16523"/>
                  </a:lnTo>
                  <a:lnTo>
                    <a:pt x="16262" y="15937"/>
                  </a:lnTo>
                  <a:cubicBezTo>
                    <a:pt x="16262" y="15937"/>
                    <a:pt x="17628" y="15092"/>
                    <a:pt x="19709" y="13856"/>
                  </a:cubicBezTo>
                  <a:cubicBezTo>
                    <a:pt x="21856" y="12555"/>
                    <a:pt x="24653" y="10929"/>
                    <a:pt x="27450" y="9042"/>
                  </a:cubicBezTo>
                  <a:cubicBezTo>
                    <a:pt x="28816" y="8132"/>
                    <a:pt x="30117" y="7156"/>
                    <a:pt x="31353" y="6180"/>
                  </a:cubicBezTo>
                  <a:cubicBezTo>
                    <a:pt x="32459" y="5335"/>
                    <a:pt x="33499" y="4359"/>
                    <a:pt x="34475" y="3318"/>
                  </a:cubicBezTo>
                  <a:cubicBezTo>
                    <a:pt x="36231" y="1497"/>
                    <a:pt x="37077" y="66"/>
                    <a:pt x="3701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6928517" y="3326766"/>
              <a:ext cx="536827" cy="309989"/>
            </a:xfrm>
            <a:custGeom>
              <a:avLst/>
              <a:gdLst/>
              <a:ahLst/>
              <a:cxnLst/>
              <a:rect l="l" t="t" r="r" b="b"/>
              <a:pathLst>
                <a:path w="22312" h="12884" extrusionOk="0">
                  <a:moveTo>
                    <a:pt x="22236" y="0"/>
                  </a:moveTo>
                  <a:cubicBezTo>
                    <a:pt x="22125" y="0"/>
                    <a:pt x="21413" y="755"/>
                    <a:pt x="20100" y="1630"/>
                  </a:cubicBezTo>
                  <a:cubicBezTo>
                    <a:pt x="18539" y="2801"/>
                    <a:pt x="16848" y="3777"/>
                    <a:pt x="15092" y="4622"/>
                  </a:cubicBezTo>
                  <a:cubicBezTo>
                    <a:pt x="13205" y="5598"/>
                    <a:pt x="11189" y="6444"/>
                    <a:pt x="9693" y="7094"/>
                  </a:cubicBezTo>
                  <a:cubicBezTo>
                    <a:pt x="8262" y="7810"/>
                    <a:pt x="7286" y="8265"/>
                    <a:pt x="7286" y="8265"/>
                  </a:cubicBezTo>
                  <a:lnTo>
                    <a:pt x="4879" y="9631"/>
                  </a:lnTo>
                  <a:cubicBezTo>
                    <a:pt x="3513" y="10411"/>
                    <a:pt x="1822" y="11387"/>
                    <a:pt x="1" y="12233"/>
                  </a:cubicBezTo>
                  <a:cubicBezTo>
                    <a:pt x="651" y="12298"/>
                    <a:pt x="1302" y="12558"/>
                    <a:pt x="1887" y="12883"/>
                  </a:cubicBezTo>
                  <a:cubicBezTo>
                    <a:pt x="3318" y="12298"/>
                    <a:pt x="4619" y="11647"/>
                    <a:pt x="5660" y="11127"/>
                  </a:cubicBezTo>
                  <a:lnTo>
                    <a:pt x="8132" y="9891"/>
                  </a:lnTo>
                  <a:lnTo>
                    <a:pt x="10473" y="8655"/>
                  </a:lnTo>
                  <a:cubicBezTo>
                    <a:pt x="11904" y="7875"/>
                    <a:pt x="13856" y="6899"/>
                    <a:pt x="15742" y="5728"/>
                  </a:cubicBezTo>
                  <a:cubicBezTo>
                    <a:pt x="17499" y="4752"/>
                    <a:pt x="19125" y="3582"/>
                    <a:pt x="20556" y="2216"/>
                  </a:cubicBezTo>
                  <a:cubicBezTo>
                    <a:pt x="21792" y="1045"/>
                    <a:pt x="22312" y="69"/>
                    <a:pt x="22247" y="4"/>
                  </a:cubicBezTo>
                  <a:cubicBezTo>
                    <a:pt x="22244" y="2"/>
                    <a:pt x="22241" y="0"/>
                    <a:pt x="2223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7787700" y="2874570"/>
              <a:ext cx="67320" cy="594739"/>
            </a:xfrm>
            <a:custGeom>
              <a:avLst/>
              <a:gdLst/>
              <a:ahLst/>
              <a:cxnLst/>
              <a:rect l="l" t="t" r="r" b="b"/>
              <a:pathLst>
                <a:path w="2798" h="24719" extrusionOk="0">
                  <a:moveTo>
                    <a:pt x="391" y="1"/>
                  </a:moveTo>
                  <a:cubicBezTo>
                    <a:pt x="131" y="1"/>
                    <a:pt x="1" y="4033"/>
                    <a:pt x="196" y="8001"/>
                  </a:cubicBezTo>
                  <a:cubicBezTo>
                    <a:pt x="391" y="12034"/>
                    <a:pt x="716" y="16002"/>
                    <a:pt x="716" y="16002"/>
                  </a:cubicBezTo>
                  <a:cubicBezTo>
                    <a:pt x="716" y="16002"/>
                    <a:pt x="1041" y="18734"/>
                    <a:pt x="1367" y="21986"/>
                  </a:cubicBezTo>
                  <a:cubicBezTo>
                    <a:pt x="1692" y="22832"/>
                    <a:pt x="2017" y="23743"/>
                    <a:pt x="2277" y="24718"/>
                  </a:cubicBezTo>
                  <a:lnTo>
                    <a:pt x="2798" y="22507"/>
                  </a:lnTo>
                  <a:cubicBezTo>
                    <a:pt x="2733" y="18994"/>
                    <a:pt x="2537" y="15872"/>
                    <a:pt x="2537" y="15872"/>
                  </a:cubicBezTo>
                  <a:cubicBezTo>
                    <a:pt x="2537" y="15872"/>
                    <a:pt x="2017" y="11904"/>
                    <a:pt x="1497" y="7936"/>
                  </a:cubicBezTo>
                  <a:cubicBezTo>
                    <a:pt x="976" y="3968"/>
                    <a:pt x="651" y="1"/>
                    <a:pt x="39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7958281" y="2501650"/>
              <a:ext cx="89239" cy="304167"/>
            </a:xfrm>
            <a:custGeom>
              <a:avLst/>
              <a:gdLst/>
              <a:ahLst/>
              <a:cxnLst/>
              <a:rect l="l" t="t" r="r" b="b"/>
              <a:pathLst>
                <a:path w="3709" h="12642" extrusionOk="0">
                  <a:moveTo>
                    <a:pt x="2652" y="0"/>
                  </a:moveTo>
                  <a:cubicBezTo>
                    <a:pt x="1963" y="0"/>
                    <a:pt x="1145" y="1238"/>
                    <a:pt x="781" y="2816"/>
                  </a:cubicBezTo>
                  <a:cubicBezTo>
                    <a:pt x="391" y="4508"/>
                    <a:pt x="651" y="6004"/>
                    <a:pt x="1367" y="6199"/>
                  </a:cubicBezTo>
                  <a:cubicBezTo>
                    <a:pt x="1410" y="6212"/>
                    <a:pt x="1455" y="6218"/>
                    <a:pt x="1500" y="6218"/>
                  </a:cubicBezTo>
                  <a:cubicBezTo>
                    <a:pt x="2137" y="6218"/>
                    <a:pt x="2954" y="4980"/>
                    <a:pt x="3318" y="3402"/>
                  </a:cubicBezTo>
                  <a:cubicBezTo>
                    <a:pt x="3708" y="1711"/>
                    <a:pt x="3513" y="215"/>
                    <a:pt x="2798" y="19"/>
                  </a:cubicBezTo>
                  <a:cubicBezTo>
                    <a:pt x="2750" y="6"/>
                    <a:pt x="2701" y="0"/>
                    <a:pt x="2652" y="0"/>
                  </a:cubicBezTo>
                  <a:close/>
                  <a:moveTo>
                    <a:pt x="958" y="7952"/>
                  </a:moveTo>
                  <a:cubicBezTo>
                    <a:pt x="942" y="7952"/>
                    <a:pt x="927" y="7953"/>
                    <a:pt x="911" y="7955"/>
                  </a:cubicBezTo>
                  <a:cubicBezTo>
                    <a:pt x="326" y="8020"/>
                    <a:pt x="1" y="9061"/>
                    <a:pt x="131" y="10362"/>
                  </a:cubicBezTo>
                  <a:cubicBezTo>
                    <a:pt x="194" y="11685"/>
                    <a:pt x="684" y="12642"/>
                    <a:pt x="1187" y="12642"/>
                  </a:cubicBezTo>
                  <a:cubicBezTo>
                    <a:pt x="1204" y="12642"/>
                    <a:pt x="1220" y="12641"/>
                    <a:pt x="1237" y="12639"/>
                  </a:cubicBezTo>
                  <a:lnTo>
                    <a:pt x="1302" y="12639"/>
                  </a:lnTo>
                  <a:cubicBezTo>
                    <a:pt x="1822" y="12639"/>
                    <a:pt x="2147" y="11533"/>
                    <a:pt x="2017" y="10232"/>
                  </a:cubicBezTo>
                  <a:cubicBezTo>
                    <a:pt x="1954" y="8970"/>
                    <a:pt x="1462" y="7952"/>
                    <a:pt x="958" y="7952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6005191" y="2846397"/>
              <a:ext cx="485170" cy="768452"/>
            </a:xfrm>
            <a:custGeom>
              <a:avLst/>
              <a:gdLst/>
              <a:ahLst/>
              <a:cxnLst/>
              <a:rect l="l" t="t" r="r" b="b"/>
              <a:pathLst>
                <a:path w="20165" h="31939" extrusionOk="0">
                  <a:moveTo>
                    <a:pt x="20035" y="1"/>
                  </a:moveTo>
                  <a:cubicBezTo>
                    <a:pt x="19970" y="1"/>
                    <a:pt x="19059" y="1497"/>
                    <a:pt x="17823" y="3773"/>
                  </a:cubicBezTo>
                  <a:cubicBezTo>
                    <a:pt x="16587" y="6050"/>
                    <a:pt x="14831" y="9107"/>
                    <a:pt x="13010" y="12099"/>
                  </a:cubicBezTo>
                  <a:cubicBezTo>
                    <a:pt x="11253" y="15092"/>
                    <a:pt x="9302" y="18019"/>
                    <a:pt x="7806" y="20100"/>
                  </a:cubicBezTo>
                  <a:cubicBezTo>
                    <a:pt x="7025" y="21206"/>
                    <a:pt x="6375" y="22052"/>
                    <a:pt x="5920" y="22702"/>
                  </a:cubicBezTo>
                  <a:lnTo>
                    <a:pt x="5204" y="23613"/>
                  </a:lnTo>
                  <a:lnTo>
                    <a:pt x="4489" y="24588"/>
                  </a:lnTo>
                  <a:cubicBezTo>
                    <a:pt x="4033" y="25174"/>
                    <a:pt x="3383" y="26084"/>
                    <a:pt x="2537" y="27125"/>
                  </a:cubicBezTo>
                  <a:cubicBezTo>
                    <a:pt x="2082" y="27711"/>
                    <a:pt x="1562" y="28361"/>
                    <a:pt x="911" y="29077"/>
                  </a:cubicBezTo>
                  <a:cubicBezTo>
                    <a:pt x="456" y="30703"/>
                    <a:pt x="0" y="31939"/>
                    <a:pt x="0" y="31939"/>
                  </a:cubicBezTo>
                  <a:lnTo>
                    <a:pt x="1822" y="30377"/>
                  </a:lnTo>
                  <a:cubicBezTo>
                    <a:pt x="2537" y="29597"/>
                    <a:pt x="3253" y="28881"/>
                    <a:pt x="3838" y="28166"/>
                  </a:cubicBezTo>
                  <a:cubicBezTo>
                    <a:pt x="4684" y="27190"/>
                    <a:pt x="5399" y="26215"/>
                    <a:pt x="5855" y="25629"/>
                  </a:cubicBezTo>
                  <a:cubicBezTo>
                    <a:pt x="6375" y="25044"/>
                    <a:pt x="6635" y="24653"/>
                    <a:pt x="6635" y="24653"/>
                  </a:cubicBezTo>
                  <a:lnTo>
                    <a:pt x="7351" y="23678"/>
                  </a:lnTo>
                  <a:cubicBezTo>
                    <a:pt x="7806" y="23027"/>
                    <a:pt x="8456" y="22182"/>
                    <a:pt x="9172" y="21076"/>
                  </a:cubicBezTo>
                  <a:cubicBezTo>
                    <a:pt x="10603" y="18864"/>
                    <a:pt x="12424" y="15807"/>
                    <a:pt x="14116" y="12750"/>
                  </a:cubicBezTo>
                  <a:cubicBezTo>
                    <a:pt x="15872" y="9628"/>
                    <a:pt x="17368" y="6440"/>
                    <a:pt x="18409" y="4034"/>
                  </a:cubicBezTo>
                  <a:cubicBezTo>
                    <a:pt x="19449" y="1627"/>
                    <a:pt x="20165" y="1"/>
                    <a:pt x="200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5789210" y="2292406"/>
              <a:ext cx="1367859" cy="101365"/>
            </a:xfrm>
            <a:custGeom>
              <a:avLst/>
              <a:gdLst/>
              <a:ahLst/>
              <a:cxnLst/>
              <a:rect l="l" t="t" r="r" b="b"/>
              <a:pathLst>
                <a:path w="56852" h="4213" extrusionOk="0">
                  <a:moveTo>
                    <a:pt x="4424" y="0"/>
                  </a:moveTo>
                  <a:cubicBezTo>
                    <a:pt x="3318" y="0"/>
                    <a:pt x="2148" y="65"/>
                    <a:pt x="1042" y="130"/>
                  </a:cubicBezTo>
                  <a:lnTo>
                    <a:pt x="1" y="456"/>
                  </a:lnTo>
                  <a:cubicBezTo>
                    <a:pt x="1" y="456"/>
                    <a:pt x="1727" y="351"/>
                    <a:pt x="4306" y="351"/>
                  </a:cubicBezTo>
                  <a:cubicBezTo>
                    <a:pt x="9065" y="351"/>
                    <a:pt x="16729" y="707"/>
                    <a:pt x="21792" y="2732"/>
                  </a:cubicBezTo>
                  <a:lnTo>
                    <a:pt x="23483" y="2732"/>
                  </a:lnTo>
                  <a:cubicBezTo>
                    <a:pt x="24393" y="2732"/>
                    <a:pt x="25759" y="2862"/>
                    <a:pt x="27386" y="2927"/>
                  </a:cubicBezTo>
                  <a:cubicBezTo>
                    <a:pt x="30638" y="3188"/>
                    <a:pt x="34996" y="3643"/>
                    <a:pt x="39419" y="3968"/>
                  </a:cubicBezTo>
                  <a:cubicBezTo>
                    <a:pt x="41403" y="4131"/>
                    <a:pt x="43420" y="4212"/>
                    <a:pt x="45444" y="4212"/>
                  </a:cubicBezTo>
                  <a:cubicBezTo>
                    <a:pt x="47469" y="4212"/>
                    <a:pt x="49501" y="4131"/>
                    <a:pt x="51518" y="3968"/>
                  </a:cubicBezTo>
                  <a:cubicBezTo>
                    <a:pt x="52299" y="3838"/>
                    <a:pt x="53079" y="3773"/>
                    <a:pt x="53730" y="3643"/>
                  </a:cubicBezTo>
                  <a:cubicBezTo>
                    <a:pt x="54315" y="3578"/>
                    <a:pt x="54900" y="3448"/>
                    <a:pt x="55421" y="3318"/>
                  </a:cubicBezTo>
                  <a:cubicBezTo>
                    <a:pt x="55941" y="3188"/>
                    <a:pt x="56396" y="3057"/>
                    <a:pt x="56852" y="2862"/>
                  </a:cubicBezTo>
                  <a:cubicBezTo>
                    <a:pt x="56852" y="2829"/>
                    <a:pt x="56788" y="2814"/>
                    <a:pt x="56666" y="2814"/>
                  </a:cubicBezTo>
                  <a:cubicBezTo>
                    <a:pt x="56079" y="2814"/>
                    <a:pt x="54145" y="3145"/>
                    <a:pt x="51453" y="3253"/>
                  </a:cubicBezTo>
                  <a:cubicBezTo>
                    <a:pt x="50957" y="3261"/>
                    <a:pt x="50460" y="3265"/>
                    <a:pt x="49962" y="3265"/>
                  </a:cubicBezTo>
                  <a:cubicBezTo>
                    <a:pt x="46478" y="3265"/>
                    <a:pt x="42956" y="3066"/>
                    <a:pt x="39484" y="2667"/>
                  </a:cubicBezTo>
                  <a:cubicBezTo>
                    <a:pt x="35191" y="2147"/>
                    <a:pt x="30833" y="1561"/>
                    <a:pt x="27516" y="1301"/>
                  </a:cubicBezTo>
                  <a:cubicBezTo>
                    <a:pt x="24263" y="976"/>
                    <a:pt x="22052" y="846"/>
                    <a:pt x="22052" y="846"/>
                  </a:cubicBezTo>
                  <a:lnTo>
                    <a:pt x="20556" y="846"/>
                  </a:lnTo>
                  <a:cubicBezTo>
                    <a:pt x="19580" y="846"/>
                    <a:pt x="18214" y="781"/>
                    <a:pt x="16588" y="651"/>
                  </a:cubicBezTo>
                  <a:cubicBezTo>
                    <a:pt x="13336" y="456"/>
                    <a:pt x="8912" y="0"/>
                    <a:pt x="442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6991119" y="2344037"/>
              <a:ext cx="255132" cy="848283"/>
            </a:xfrm>
            <a:custGeom>
              <a:avLst/>
              <a:gdLst/>
              <a:ahLst/>
              <a:cxnLst/>
              <a:rect l="l" t="t" r="r" b="b"/>
              <a:pathLst>
                <a:path w="10604" h="35257" extrusionOk="0">
                  <a:moveTo>
                    <a:pt x="10473" y="1"/>
                  </a:moveTo>
                  <a:cubicBezTo>
                    <a:pt x="10213" y="1"/>
                    <a:pt x="9368" y="5985"/>
                    <a:pt x="8002" y="11839"/>
                  </a:cubicBezTo>
                  <a:cubicBezTo>
                    <a:pt x="7286" y="14766"/>
                    <a:pt x="6505" y="17628"/>
                    <a:pt x="5855" y="19775"/>
                  </a:cubicBezTo>
                  <a:cubicBezTo>
                    <a:pt x="5530" y="20881"/>
                    <a:pt x="5205" y="21726"/>
                    <a:pt x="5009" y="22377"/>
                  </a:cubicBezTo>
                  <a:cubicBezTo>
                    <a:pt x="4879" y="22962"/>
                    <a:pt x="4684" y="23353"/>
                    <a:pt x="4684" y="23353"/>
                  </a:cubicBezTo>
                  <a:cubicBezTo>
                    <a:pt x="4684" y="23353"/>
                    <a:pt x="4619" y="23678"/>
                    <a:pt x="4359" y="24328"/>
                  </a:cubicBezTo>
                  <a:cubicBezTo>
                    <a:pt x="4164" y="24979"/>
                    <a:pt x="3904" y="25824"/>
                    <a:pt x="3513" y="26865"/>
                  </a:cubicBezTo>
                  <a:cubicBezTo>
                    <a:pt x="2538" y="29467"/>
                    <a:pt x="1432" y="32004"/>
                    <a:pt x="131" y="34410"/>
                  </a:cubicBezTo>
                  <a:cubicBezTo>
                    <a:pt x="131" y="34541"/>
                    <a:pt x="66" y="34606"/>
                    <a:pt x="1" y="34736"/>
                  </a:cubicBezTo>
                  <a:cubicBezTo>
                    <a:pt x="66" y="35061"/>
                    <a:pt x="131" y="35256"/>
                    <a:pt x="131" y="35256"/>
                  </a:cubicBezTo>
                  <a:cubicBezTo>
                    <a:pt x="1237" y="34020"/>
                    <a:pt x="2212" y="32784"/>
                    <a:pt x="3188" y="31548"/>
                  </a:cubicBezTo>
                  <a:cubicBezTo>
                    <a:pt x="3904" y="30117"/>
                    <a:pt x="4554" y="28686"/>
                    <a:pt x="5074" y="27515"/>
                  </a:cubicBezTo>
                  <a:cubicBezTo>
                    <a:pt x="5465" y="26475"/>
                    <a:pt x="5790" y="25564"/>
                    <a:pt x="6050" y="24914"/>
                  </a:cubicBezTo>
                  <a:cubicBezTo>
                    <a:pt x="6310" y="24263"/>
                    <a:pt x="6440" y="23938"/>
                    <a:pt x="6440" y="23938"/>
                  </a:cubicBezTo>
                  <a:cubicBezTo>
                    <a:pt x="6440" y="23938"/>
                    <a:pt x="6505" y="23548"/>
                    <a:pt x="6701" y="22897"/>
                  </a:cubicBezTo>
                  <a:cubicBezTo>
                    <a:pt x="6896" y="22247"/>
                    <a:pt x="7221" y="21401"/>
                    <a:pt x="7481" y="20230"/>
                  </a:cubicBezTo>
                  <a:cubicBezTo>
                    <a:pt x="8067" y="18019"/>
                    <a:pt x="8717" y="15092"/>
                    <a:pt x="9302" y="12099"/>
                  </a:cubicBezTo>
                  <a:cubicBezTo>
                    <a:pt x="9823" y="9107"/>
                    <a:pt x="10148" y="6050"/>
                    <a:pt x="10343" y="3773"/>
                  </a:cubicBezTo>
                  <a:cubicBezTo>
                    <a:pt x="10538" y="1497"/>
                    <a:pt x="10603" y="1"/>
                    <a:pt x="1047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5163234" y="3168720"/>
              <a:ext cx="547774" cy="605759"/>
            </a:xfrm>
            <a:custGeom>
              <a:avLst/>
              <a:gdLst/>
              <a:ahLst/>
              <a:cxnLst/>
              <a:rect l="l" t="t" r="r" b="b"/>
              <a:pathLst>
                <a:path w="22767" h="25177" extrusionOk="0">
                  <a:moveTo>
                    <a:pt x="22625" y="1"/>
                  </a:moveTo>
                  <a:cubicBezTo>
                    <a:pt x="22454" y="1"/>
                    <a:pt x="21428" y="1220"/>
                    <a:pt x="19970" y="2995"/>
                  </a:cubicBezTo>
                  <a:cubicBezTo>
                    <a:pt x="19189" y="3971"/>
                    <a:pt x="18213" y="4947"/>
                    <a:pt x="17238" y="6053"/>
                  </a:cubicBezTo>
                  <a:lnTo>
                    <a:pt x="15677" y="7744"/>
                  </a:lnTo>
                  <a:cubicBezTo>
                    <a:pt x="15156" y="8329"/>
                    <a:pt x="14571" y="8915"/>
                    <a:pt x="13985" y="9435"/>
                  </a:cubicBezTo>
                  <a:cubicBezTo>
                    <a:pt x="11774" y="11777"/>
                    <a:pt x="9432" y="13923"/>
                    <a:pt x="7741" y="15615"/>
                  </a:cubicBezTo>
                  <a:cubicBezTo>
                    <a:pt x="5985" y="17241"/>
                    <a:pt x="4814" y="18346"/>
                    <a:pt x="4814" y="18346"/>
                  </a:cubicBezTo>
                  <a:lnTo>
                    <a:pt x="1887" y="21209"/>
                  </a:lnTo>
                  <a:cubicBezTo>
                    <a:pt x="1301" y="21794"/>
                    <a:pt x="651" y="22444"/>
                    <a:pt x="0" y="23160"/>
                  </a:cubicBezTo>
                  <a:cubicBezTo>
                    <a:pt x="65" y="23810"/>
                    <a:pt x="130" y="24461"/>
                    <a:pt x="65" y="25176"/>
                  </a:cubicBezTo>
                  <a:cubicBezTo>
                    <a:pt x="1171" y="24201"/>
                    <a:pt x="2212" y="23225"/>
                    <a:pt x="3058" y="22444"/>
                  </a:cubicBezTo>
                  <a:lnTo>
                    <a:pt x="5985" y="19647"/>
                  </a:lnTo>
                  <a:cubicBezTo>
                    <a:pt x="5985" y="19647"/>
                    <a:pt x="7090" y="18477"/>
                    <a:pt x="8782" y="16785"/>
                  </a:cubicBezTo>
                  <a:cubicBezTo>
                    <a:pt x="10473" y="15094"/>
                    <a:pt x="12749" y="12752"/>
                    <a:pt x="14896" y="10281"/>
                  </a:cubicBezTo>
                  <a:cubicBezTo>
                    <a:pt x="15416" y="9695"/>
                    <a:pt x="16002" y="9110"/>
                    <a:pt x="16522" y="8524"/>
                  </a:cubicBezTo>
                  <a:lnTo>
                    <a:pt x="18018" y="6703"/>
                  </a:lnTo>
                  <a:cubicBezTo>
                    <a:pt x="18929" y="5532"/>
                    <a:pt x="19840" y="4427"/>
                    <a:pt x="20490" y="3451"/>
                  </a:cubicBezTo>
                  <a:cubicBezTo>
                    <a:pt x="21856" y="1434"/>
                    <a:pt x="22767" y="133"/>
                    <a:pt x="22637" y="3"/>
                  </a:cubicBezTo>
                  <a:cubicBezTo>
                    <a:pt x="22633" y="2"/>
                    <a:pt x="22629" y="1"/>
                    <a:pt x="2262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4621754" y="2952812"/>
              <a:ext cx="859207" cy="274693"/>
            </a:xfrm>
            <a:custGeom>
              <a:avLst/>
              <a:gdLst/>
              <a:ahLst/>
              <a:cxnLst/>
              <a:rect l="l" t="t" r="r" b="b"/>
              <a:pathLst>
                <a:path w="35711" h="11417" extrusionOk="0">
                  <a:moveTo>
                    <a:pt x="0" y="1"/>
                  </a:moveTo>
                  <a:cubicBezTo>
                    <a:pt x="1236" y="586"/>
                    <a:pt x="2342" y="1432"/>
                    <a:pt x="3253" y="2408"/>
                  </a:cubicBezTo>
                  <a:cubicBezTo>
                    <a:pt x="4814" y="3318"/>
                    <a:pt x="6310" y="4164"/>
                    <a:pt x="7611" y="4879"/>
                  </a:cubicBezTo>
                  <a:cubicBezTo>
                    <a:pt x="8651" y="5400"/>
                    <a:pt x="9562" y="5855"/>
                    <a:pt x="10147" y="6180"/>
                  </a:cubicBezTo>
                  <a:lnTo>
                    <a:pt x="11123" y="6636"/>
                  </a:lnTo>
                  <a:lnTo>
                    <a:pt x="12164" y="7091"/>
                  </a:lnTo>
                  <a:cubicBezTo>
                    <a:pt x="12814" y="7351"/>
                    <a:pt x="13660" y="7741"/>
                    <a:pt x="14831" y="8132"/>
                  </a:cubicBezTo>
                  <a:cubicBezTo>
                    <a:pt x="17498" y="9172"/>
                    <a:pt x="20295" y="10018"/>
                    <a:pt x="23157" y="10669"/>
                  </a:cubicBezTo>
                  <a:cubicBezTo>
                    <a:pt x="25535" y="11155"/>
                    <a:pt x="27958" y="11417"/>
                    <a:pt x="30389" y="11417"/>
                  </a:cubicBezTo>
                  <a:cubicBezTo>
                    <a:pt x="30883" y="11417"/>
                    <a:pt x="31378" y="11406"/>
                    <a:pt x="31873" y="11384"/>
                  </a:cubicBezTo>
                  <a:lnTo>
                    <a:pt x="32654" y="11384"/>
                  </a:lnTo>
                  <a:lnTo>
                    <a:pt x="33434" y="11319"/>
                  </a:lnTo>
                  <a:lnTo>
                    <a:pt x="34670" y="11124"/>
                  </a:lnTo>
                  <a:cubicBezTo>
                    <a:pt x="35321" y="10994"/>
                    <a:pt x="35711" y="10929"/>
                    <a:pt x="35711" y="10864"/>
                  </a:cubicBezTo>
                  <a:cubicBezTo>
                    <a:pt x="35386" y="10734"/>
                    <a:pt x="34995" y="10734"/>
                    <a:pt x="34605" y="10734"/>
                  </a:cubicBezTo>
                  <a:lnTo>
                    <a:pt x="32654" y="10734"/>
                  </a:lnTo>
                  <a:lnTo>
                    <a:pt x="31808" y="10669"/>
                  </a:lnTo>
                  <a:cubicBezTo>
                    <a:pt x="29011" y="10538"/>
                    <a:pt x="26214" y="10083"/>
                    <a:pt x="23417" y="9368"/>
                  </a:cubicBezTo>
                  <a:cubicBezTo>
                    <a:pt x="20685" y="8652"/>
                    <a:pt x="18018" y="7741"/>
                    <a:pt x="15416" y="6571"/>
                  </a:cubicBezTo>
                  <a:cubicBezTo>
                    <a:pt x="14310" y="6180"/>
                    <a:pt x="13465" y="5725"/>
                    <a:pt x="12814" y="5465"/>
                  </a:cubicBezTo>
                  <a:lnTo>
                    <a:pt x="11904" y="5009"/>
                  </a:lnTo>
                  <a:lnTo>
                    <a:pt x="10863" y="4554"/>
                  </a:lnTo>
                  <a:cubicBezTo>
                    <a:pt x="10278" y="4294"/>
                    <a:pt x="9367" y="3904"/>
                    <a:pt x="8326" y="3383"/>
                  </a:cubicBezTo>
                  <a:cubicBezTo>
                    <a:pt x="6570" y="2538"/>
                    <a:pt x="4293" y="1367"/>
                    <a:pt x="2017" y="1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5055255" y="2625748"/>
              <a:ext cx="1291156" cy="274308"/>
            </a:xfrm>
            <a:custGeom>
              <a:avLst/>
              <a:gdLst/>
              <a:ahLst/>
              <a:cxnLst/>
              <a:rect l="l" t="t" r="r" b="b"/>
              <a:pathLst>
                <a:path w="53664" h="11401" extrusionOk="0">
                  <a:moveTo>
                    <a:pt x="0" y="0"/>
                  </a:moveTo>
                  <a:cubicBezTo>
                    <a:pt x="2017" y="716"/>
                    <a:pt x="4944" y="1821"/>
                    <a:pt x="7936" y="3122"/>
                  </a:cubicBezTo>
                  <a:cubicBezTo>
                    <a:pt x="10538" y="3708"/>
                    <a:pt x="12944" y="4163"/>
                    <a:pt x="14961" y="4553"/>
                  </a:cubicBezTo>
                  <a:cubicBezTo>
                    <a:pt x="16522" y="4814"/>
                    <a:pt x="17823" y="5139"/>
                    <a:pt x="18734" y="5334"/>
                  </a:cubicBezTo>
                  <a:cubicBezTo>
                    <a:pt x="19644" y="5594"/>
                    <a:pt x="20165" y="5724"/>
                    <a:pt x="20165" y="5724"/>
                  </a:cubicBezTo>
                  <a:cubicBezTo>
                    <a:pt x="20165" y="5724"/>
                    <a:pt x="22181" y="6180"/>
                    <a:pt x="25238" y="7025"/>
                  </a:cubicBezTo>
                  <a:cubicBezTo>
                    <a:pt x="28360" y="7871"/>
                    <a:pt x="32458" y="9107"/>
                    <a:pt x="36621" y="10017"/>
                  </a:cubicBezTo>
                  <a:cubicBezTo>
                    <a:pt x="38768" y="10473"/>
                    <a:pt x="40849" y="10798"/>
                    <a:pt x="42866" y="11123"/>
                  </a:cubicBezTo>
                  <a:cubicBezTo>
                    <a:pt x="44365" y="11284"/>
                    <a:pt x="45863" y="11400"/>
                    <a:pt x="47398" y="11400"/>
                  </a:cubicBezTo>
                  <a:cubicBezTo>
                    <a:pt x="47729" y="11400"/>
                    <a:pt x="48061" y="11395"/>
                    <a:pt x="48395" y="11383"/>
                  </a:cubicBezTo>
                  <a:lnTo>
                    <a:pt x="49566" y="11383"/>
                  </a:lnTo>
                  <a:cubicBezTo>
                    <a:pt x="49891" y="11383"/>
                    <a:pt x="50281" y="11318"/>
                    <a:pt x="50606" y="11318"/>
                  </a:cubicBezTo>
                  <a:cubicBezTo>
                    <a:pt x="51127" y="11253"/>
                    <a:pt x="51712" y="11123"/>
                    <a:pt x="52233" y="10993"/>
                  </a:cubicBezTo>
                  <a:cubicBezTo>
                    <a:pt x="52753" y="10928"/>
                    <a:pt x="53208" y="10798"/>
                    <a:pt x="53664" y="10603"/>
                  </a:cubicBezTo>
                  <a:cubicBezTo>
                    <a:pt x="53664" y="10567"/>
                    <a:pt x="53593" y="10553"/>
                    <a:pt x="53459" y="10553"/>
                  </a:cubicBezTo>
                  <a:cubicBezTo>
                    <a:pt x="52949" y="10553"/>
                    <a:pt x="51517" y="10757"/>
                    <a:pt x="49548" y="10757"/>
                  </a:cubicBezTo>
                  <a:cubicBezTo>
                    <a:pt x="49181" y="10757"/>
                    <a:pt x="48796" y="10750"/>
                    <a:pt x="48395" y="10733"/>
                  </a:cubicBezTo>
                  <a:cubicBezTo>
                    <a:pt x="46574" y="10668"/>
                    <a:pt x="44817" y="10473"/>
                    <a:pt x="42996" y="10147"/>
                  </a:cubicBezTo>
                  <a:cubicBezTo>
                    <a:pt x="41045" y="9757"/>
                    <a:pt x="38963" y="9302"/>
                    <a:pt x="36947" y="8781"/>
                  </a:cubicBezTo>
                  <a:cubicBezTo>
                    <a:pt x="32849" y="7741"/>
                    <a:pt x="28816" y="6375"/>
                    <a:pt x="25694" y="5464"/>
                  </a:cubicBezTo>
                  <a:cubicBezTo>
                    <a:pt x="22636" y="4553"/>
                    <a:pt x="20555" y="3968"/>
                    <a:pt x="20555" y="3968"/>
                  </a:cubicBezTo>
                  <a:cubicBezTo>
                    <a:pt x="20555" y="3968"/>
                    <a:pt x="20034" y="3838"/>
                    <a:pt x="19124" y="3643"/>
                  </a:cubicBezTo>
                  <a:cubicBezTo>
                    <a:pt x="18213" y="3448"/>
                    <a:pt x="16847" y="3187"/>
                    <a:pt x="15286" y="2927"/>
                  </a:cubicBezTo>
                  <a:cubicBezTo>
                    <a:pt x="12099" y="2342"/>
                    <a:pt x="7871" y="1756"/>
                    <a:pt x="3708" y="911"/>
                  </a:cubicBezTo>
                  <a:cubicBezTo>
                    <a:pt x="2407" y="651"/>
                    <a:pt x="1236" y="32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5941024" y="2608738"/>
              <a:ext cx="455456" cy="95879"/>
            </a:xfrm>
            <a:custGeom>
              <a:avLst/>
              <a:gdLst/>
              <a:ahLst/>
              <a:cxnLst/>
              <a:rect l="l" t="t" r="r" b="b"/>
              <a:pathLst>
                <a:path w="18930" h="3985" extrusionOk="0">
                  <a:moveTo>
                    <a:pt x="4650" y="62"/>
                  </a:moveTo>
                  <a:cubicBezTo>
                    <a:pt x="4217" y="62"/>
                    <a:pt x="3744" y="102"/>
                    <a:pt x="3253" y="187"/>
                  </a:cubicBezTo>
                  <a:cubicBezTo>
                    <a:pt x="1366" y="577"/>
                    <a:pt x="1" y="1423"/>
                    <a:pt x="131" y="2203"/>
                  </a:cubicBezTo>
                  <a:lnTo>
                    <a:pt x="66" y="2203"/>
                  </a:lnTo>
                  <a:cubicBezTo>
                    <a:pt x="210" y="2781"/>
                    <a:pt x="1138" y="3109"/>
                    <a:pt x="2374" y="3109"/>
                  </a:cubicBezTo>
                  <a:cubicBezTo>
                    <a:pt x="2809" y="3109"/>
                    <a:pt x="3282" y="3068"/>
                    <a:pt x="3773" y="2984"/>
                  </a:cubicBezTo>
                  <a:cubicBezTo>
                    <a:pt x="5660" y="2594"/>
                    <a:pt x="7026" y="1748"/>
                    <a:pt x="6895" y="967"/>
                  </a:cubicBezTo>
                  <a:cubicBezTo>
                    <a:pt x="6799" y="390"/>
                    <a:pt x="5884" y="62"/>
                    <a:pt x="4650" y="62"/>
                  </a:cubicBezTo>
                  <a:close/>
                  <a:moveTo>
                    <a:pt x="12862" y="0"/>
                  </a:moveTo>
                  <a:cubicBezTo>
                    <a:pt x="11020" y="0"/>
                    <a:pt x="9665" y="538"/>
                    <a:pt x="9562" y="1358"/>
                  </a:cubicBezTo>
                  <a:cubicBezTo>
                    <a:pt x="9432" y="2398"/>
                    <a:pt x="11384" y="3504"/>
                    <a:pt x="13920" y="3894"/>
                  </a:cubicBezTo>
                  <a:cubicBezTo>
                    <a:pt x="14396" y="3955"/>
                    <a:pt x="14860" y="3984"/>
                    <a:pt x="15300" y="3984"/>
                  </a:cubicBezTo>
                  <a:cubicBezTo>
                    <a:pt x="17213" y="3984"/>
                    <a:pt x="18693" y="3439"/>
                    <a:pt x="18799" y="2594"/>
                  </a:cubicBezTo>
                  <a:cubicBezTo>
                    <a:pt x="18929" y="1553"/>
                    <a:pt x="16978" y="447"/>
                    <a:pt x="14441" y="122"/>
                  </a:cubicBezTo>
                  <a:cubicBezTo>
                    <a:pt x="13889" y="39"/>
                    <a:pt x="13358" y="0"/>
                    <a:pt x="1286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4897185" y="3410758"/>
              <a:ext cx="413182" cy="107957"/>
            </a:xfrm>
            <a:custGeom>
              <a:avLst/>
              <a:gdLst/>
              <a:ahLst/>
              <a:cxnLst/>
              <a:rect l="l" t="t" r="r" b="b"/>
              <a:pathLst>
                <a:path w="17173" h="4487" extrusionOk="0">
                  <a:moveTo>
                    <a:pt x="3714" y="1"/>
                  </a:moveTo>
                  <a:cubicBezTo>
                    <a:pt x="3502" y="1"/>
                    <a:pt x="3283" y="9"/>
                    <a:pt x="3058" y="26"/>
                  </a:cubicBezTo>
                  <a:cubicBezTo>
                    <a:pt x="1301" y="221"/>
                    <a:pt x="0" y="871"/>
                    <a:pt x="65" y="1587"/>
                  </a:cubicBezTo>
                  <a:cubicBezTo>
                    <a:pt x="120" y="2190"/>
                    <a:pt x="1145" y="2608"/>
                    <a:pt x="2517" y="2608"/>
                  </a:cubicBezTo>
                  <a:cubicBezTo>
                    <a:pt x="2773" y="2608"/>
                    <a:pt x="3041" y="2593"/>
                    <a:pt x="3318" y="2562"/>
                  </a:cubicBezTo>
                  <a:cubicBezTo>
                    <a:pt x="5009" y="2432"/>
                    <a:pt x="6375" y="1717"/>
                    <a:pt x="6310" y="1001"/>
                  </a:cubicBezTo>
                  <a:cubicBezTo>
                    <a:pt x="6253" y="377"/>
                    <a:pt x="5158" y="1"/>
                    <a:pt x="3714" y="1"/>
                  </a:cubicBezTo>
                  <a:close/>
                  <a:moveTo>
                    <a:pt x="11083" y="623"/>
                  </a:moveTo>
                  <a:cubicBezTo>
                    <a:pt x="9748" y="623"/>
                    <a:pt x="8784" y="971"/>
                    <a:pt x="8652" y="1587"/>
                  </a:cubicBezTo>
                  <a:cubicBezTo>
                    <a:pt x="8456" y="2562"/>
                    <a:pt x="10148" y="3733"/>
                    <a:pt x="12424" y="4254"/>
                  </a:cubicBezTo>
                  <a:cubicBezTo>
                    <a:pt x="13120" y="4413"/>
                    <a:pt x="13792" y="4487"/>
                    <a:pt x="14397" y="4487"/>
                  </a:cubicBezTo>
                  <a:cubicBezTo>
                    <a:pt x="15770" y="4487"/>
                    <a:pt x="16797" y="4105"/>
                    <a:pt x="16978" y="3473"/>
                  </a:cubicBezTo>
                  <a:cubicBezTo>
                    <a:pt x="17173" y="2562"/>
                    <a:pt x="15481" y="1392"/>
                    <a:pt x="13205" y="871"/>
                  </a:cubicBezTo>
                  <a:cubicBezTo>
                    <a:pt x="12447" y="703"/>
                    <a:pt x="11722" y="623"/>
                    <a:pt x="11083" y="623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6180463" y="1347161"/>
              <a:ext cx="2081503" cy="483606"/>
            </a:xfrm>
            <a:custGeom>
              <a:avLst/>
              <a:gdLst/>
              <a:ahLst/>
              <a:cxnLst/>
              <a:rect l="l" t="t" r="r" b="b"/>
              <a:pathLst>
                <a:path w="86513" h="20100" extrusionOk="0">
                  <a:moveTo>
                    <a:pt x="196" y="19839"/>
                  </a:moveTo>
                  <a:cubicBezTo>
                    <a:pt x="1" y="19709"/>
                    <a:pt x="1887" y="17498"/>
                    <a:pt x="5530" y="15156"/>
                  </a:cubicBezTo>
                  <a:cubicBezTo>
                    <a:pt x="5985" y="14831"/>
                    <a:pt x="6440" y="14506"/>
                    <a:pt x="6896" y="14245"/>
                  </a:cubicBezTo>
                  <a:lnTo>
                    <a:pt x="8457" y="13335"/>
                  </a:lnTo>
                  <a:cubicBezTo>
                    <a:pt x="9497" y="12684"/>
                    <a:pt x="10668" y="12164"/>
                    <a:pt x="11904" y="11578"/>
                  </a:cubicBezTo>
                  <a:cubicBezTo>
                    <a:pt x="14441" y="10408"/>
                    <a:pt x="17043" y="9367"/>
                    <a:pt x="19710" y="8456"/>
                  </a:cubicBezTo>
                  <a:cubicBezTo>
                    <a:pt x="24653" y="6830"/>
                    <a:pt x="29662" y="5464"/>
                    <a:pt x="34801" y="4358"/>
                  </a:cubicBezTo>
                  <a:cubicBezTo>
                    <a:pt x="38964" y="3513"/>
                    <a:pt x="41761" y="3057"/>
                    <a:pt x="41761" y="3057"/>
                  </a:cubicBezTo>
                  <a:lnTo>
                    <a:pt x="48721" y="2147"/>
                  </a:lnTo>
                  <a:cubicBezTo>
                    <a:pt x="52884" y="1561"/>
                    <a:pt x="58478" y="846"/>
                    <a:pt x="64072" y="455"/>
                  </a:cubicBezTo>
                  <a:cubicBezTo>
                    <a:pt x="69275" y="0"/>
                    <a:pt x="74479" y="130"/>
                    <a:pt x="79683" y="781"/>
                  </a:cubicBezTo>
                  <a:cubicBezTo>
                    <a:pt x="83911" y="1431"/>
                    <a:pt x="86513" y="2537"/>
                    <a:pt x="86448" y="2732"/>
                  </a:cubicBezTo>
                  <a:cubicBezTo>
                    <a:pt x="86383" y="2992"/>
                    <a:pt x="83651" y="2407"/>
                    <a:pt x="79488" y="2212"/>
                  </a:cubicBezTo>
                  <a:cubicBezTo>
                    <a:pt x="74414" y="2017"/>
                    <a:pt x="69340" y="2277"/>
                    <a:pt x="64332" y="3057"/>
                  </a:cubicBezTo>
                  <a:cubicBezTo>
                    <a:pt x="58803" y="3708"/>
                    <a:pt x="53339" y="4749"/>
                    <a:pt x="49176" y="5464"/>
                  </a:cubicBezTo>
                  <a:lnTo>
                    <a:pt x="42346" y="6635"/>
                  </a:lnTo>
                  <a:cubicBezTo>
                    <a:pt x="42346" y="6635"/>
                    <a:pt x="39549" y="7025"/>
                    <a:pt x="35386" y="7741"/>
                  </a:cubicBezTo>
                  <a:cubicBezTo>
                    <a:pt x="30377" y="8521"/>
                    <a:pt x="25369" y="9562"/>
                    <a:pt x="20425" y="10928"/>
                  </a:cubicBezTo>
                  <a:cubicBezTo>
                    <a:pt x="17758" y="11643"/>
                    <a:pt x="15157" y="12554"/>
                    <a:pt x="12685" y="13465"/>
                  </a:cubicBezTo>
                  <a:cubicBezTo>
                    <a:pt x="11514" y="13920"/>
                    <a:pt x="10278" y="14375"/>
                    <a:pt x="9237" y="14896"/>
                  </a:cubicBezTo>
                  <a:lnTo>
                    <a:pt x="7676" y="15611"/>
                  </a:lnTo>
                  <a:cubicBezTo>
                    <a:pt x="7156" y="15871"/>
                    <a:pt x="6700" y="16132"/>
                    <a:pt x="6245" y="16327"/>
                  </a:cubicBezTo>
                  <a:cubicBezTo>
                    <a:pt x="2537" y="18278"/>
                    <a:pt x="391" y="20100"/>
                    <a:pt x="196" y="198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4764161" y="1077985"/>
              <a:ext cx="3738852" cy="2504045"/>
            </a:xfrm>
            <a:custGeom>
              <a:avLst/>
              <a:gdLst/>
              <a:ahLst/>
              <a:cxnLst/>
              <a:rect l="l" t="t" r="r" b="b"/>
              <a:pathLst>
                <a:path w="155397" h="104075" extrusionOk="0">
                  <a:moveTo>
                    <a:pt x="4098" y="95944"/>
                  </a:moveTo>
                  <a:cubicBezTo>
                    <a:pt x="5399" y="95749"/>
                    <a:pt x="6960" y="95554"/>
                    <a:pt x="8717" y="95228"/>
                  </a:cubicBezTo>
                  <a:cubicBezTo>
                    <a:pt x="10473" y="94903"/>
                    <a:pt x="12489" y="94383"/>
                    <a:pt x="14571" y="93862"/>
                  </a:cubicBezTo>
                  <a:cubicBezTo>
                    <a:pt x="16717" y="93342"/>
                    <a:pt x="19059" y="92887"/>
                    <a:pt x="21531" y="92366"/>
                  </a:cubicBezTo>
                  <a:lnTo>
                    <a:pt x="25369" y="91521"/>
                  </a:lnTo>
                  <a:lnTo>
                    <a:pt x="27320" y="91130"/>
                  </a:lnTo>
                  <a:lnTo>
                    <a:pt x="29271" y="90545"/>
                  </a:lnTo>
                  <a:lnTo>
                    <a:pt x="37532" y="88333"/>
                  </a:lnTo>
                  <a:cubicBezTo>
                    <a:pt x="40329" y="87488"/>
                    <a:pt x="43126" y="86512"/>
                    <a:pt x="45923" y="85536"/>
                  </a:cubicBezTo>
                  <a:cubicBezTo>
                    <a:pt x="56201" y="82024"/>
                    <a:pt x="66153" y="77731"/>
                    <a:pt x="75715" y="72527"/>
                  </a:cubicBezTo>
                  <a:cubicBezTo>
                    <a:pt x="77666" y="71486"/>
                    <a:pt x="79487" y="70576"/>
                    <a:pt x="81049" y="69665"/>
                  </a:cubicBezTo>
                  <a:lnTo>
                    <a:pt x="85016" y="67258"/>
                  </a:lnTo>
                  <a:lnTo>
                    <a:pt x="88529" y="65112"/>
                  </a:lnTo>
                  <a:lnTo>
                    <a:pt x="89375" y="64526"/>
                  </a:lnTo>
                  <a:lnTo>
                    <a:pt x="90480" y="63811"/>
                  </a:lnTo>
                  <a:cubicBezTo>
                    <a:pt x="90871" y="63551"/>
                    <a:pt x="91326" y="63160"/>
                    <a:pt x="91846" y="62835"/>
                  </a:cubicBezTo>
                  <a:cubicBezTo>
                    <a:pt x="93928" y="61274"/>
                    <a:pt x="96985" y="59127"/>
                    <a:pt x="100498" y="56461"/>
                  </a:cubicBezTo>
                  <a:cubicBezTo>
                    <a:pt x="107262" y="50867"/>
                    <a:pt x="116499" y="43711"/>
                    <a:pt x="125345" y="35971"/>
                  </a:cubicBezTo>
                  <a:cubicBezTo>
                    <a:pt x="129769" y="32133"/>
                    <a:pt x="134062" y="28100"/>
                    <a:pt x="137899" y="24132"/>
                  </a:cubicBezTo>
                  <a:cubicBezTo>
                    <a:pt x="138615" y="23352"/>
                    <a:pt x="139330" y="22636"/>
                    <a:pt x="139981" y="21921"/>
                  </a:cubicBezTo>
                  <a:cubicBezTo>
                    <a:pt x="139851" y="22376"/>
                    <a:pt x="139721" y="22831"/>
                    <a:pt x="139591" y="23352"/>
                  </a:cubicBezTo>
                  <a:cubicBezTo>
                    <a:pt x="139330" y="24523"/>
                    <a:pt x="139005" y="26344"/>
                    <a:pt x="138485" y="28425"/>
                  </a:cubicBezTo>
                  <a:cubicBezTo>
                    <a:pt x="137639" y="32588"/>
                    <a:pt x="136078" y="38182"/>
                    <a:pt x="134387" y="43581"/>
                  </a:cubicBezTo>
                  <a:cubicBezTo>
                    <a:pt x="133932" y="44947"/>
                    <a:pt x="133476" y="46313"/>
                    <a:pt x="133021" y="47679"/>
                  </a:cubicBezTo>
                  <a:cubicBezTo>
                    <a:pt x="132631" y="48980"/>
                    <a:pt x="132110" y="50281"/>
                    <a:pt x="131655" y="51517"/>
                  </a:cubicBezTo>
                  <a:cubicBezTo>
                    <a:pt x="130744" y="54054"/>
                    <a:pt x="129769" y="56395"/>
                    <a:pt x="128988" y="58347"/>
                  </a:cubicBezTo>
                  <a:cubicBezTo>
                    <a:pt x="128207" y="60363"/>
                    <a:pt x="127427" y="61989"/>
                    <a:pt x="126972" y="63095"/>
                  </a:cubicBezTo>
                  <a:lnTo>
                    <a:pt x="126191" y="64917"/>
                  </a:lnTo>
                  <a:cubicBezTo>
                    <a:pt x="126191" y="64917"/>
                    <a:pt x="125085" y="67584"/>
                    <a:pt x="123329" y="71486"/>
                  </a:cubicBezTo>
                  <a:cubicBezTo>
                    <a:pt x="122874" y="72462"/>
                    <a:pt x="122353" y="73503"/>
                    <a:pt x="121833" y="74609"/>
                  </a:cubicBezTo>
                  <a:cubicBezTo>
                    <a:pt x="121573" y="75194"/>
                    <a:pt x="121247" y="75714"/>
                    <a:pt x="120987" y="76300"/>
                  </a:cubicBezTo>
                  <a:lnTo>
                    <a:pt x="120142" y="77991"/>
                  </a:lnTo>
                  <a:cubicBezTo>
                    <a:pt x="119491" y="79227"/>
                    <a:pt x="118841" y="80463"/>
                    <a:pt x="118190" y="81699"/>
                  </a:cubicBezTo>
                  <a:cubicBezTo>
                    <a:pt x="117540" y="82934"/>
                    <a:pt x="116759" y="84105"/>
                    <a:pt x="116044" y="85406"/>
                  </a:cubicBezTo>
                  <a:cubicBezTo>
                    <a:pt x="113377" y="89960"/>
                    <a:pt x="110385" y="94318"/>
                    <a:pt x="107132" y="98416"/>
                  </a:cubicBezTo>
                  <a:cubicBezTo>
                    <a:pt x="105831" y="100107"/>
                    <a:pt x="104595" y="101408"/>
                    <a:pt x="103750" y="102383"/>
                  </a:cubicBezTo>
                  <a:cubicBezTo>
                    <a:pt x="102969" y="103359"/>
                    <a:pt x="102514" y="103945"/>
                    <a:pt x="102579" y="104010"/>
                  </a:cubicBezTo>
                  <a:cubicBezTo>
                    <a:pt x="102644" y="104075"/>
                    <a:pt x="103295" y="103684"/>
                    <a:pt x="104270" y="102904"/>
                  </a:cubicBezTo>
                  <a:cubicBezTo>
                    <a:pt x="105636" y="101798"/>
                    <a:pt x="106937" y="100562"/>
                    <a:pt x="108173" y="99326"/>
                  </a:cubicBezTo>
                  <a:cubicBezTo>
                    <a:pt x="111881" y="95423"/>
                    <a:pt x="115263" y="91260"/>
                    <a:pt x="118190" y="86772"/>
                  </a:cubicBezTo>
                  <a:lnTo>
                    <a:pt x="120597" y="83130"/>
                  </a:lnTo>
                  <a:cubicBezTo>
                    <a:pt x="121312" y="81894"/>
                    <a:pt x="122028" y="80658"/>
                    <a:pt x="122743" y="79487"/>
                  </a:cubicBezTo>
                  <a:lnTo>
                    <a:pt x="123719" y="77731"/>
                  </a:lnTo>
                  <a:lnTo>
                    <a:pt x="124630" y="76040"/>
                  </a:lnTo>
                  <a:cubicBezTo>
                    <a:pt x="125280" y="74934"/>
                    <a:pt x="125801" y="73828"/>
                    <a:pt x="126256" y="72852"/>
                  </a:cubicBezTo>
                  <a:cubicBezTo>
                    <a:pt x="128207" y="68949"/>
                    <a:pt x="129443" y="66283"/>
                    <a:pt x="129443" y="66283"/>
                  </a:cubicBezTo>
                  <a:lnTo>
                    <a:pt x="130159" y="64461"/>
                  </a:lnTo>
                  <a:cubicBezTo>
                    <a:pt x="130614" y="63225"/>
                    <a:pt x="131330" y="61599"/>
                    <a:pt x="132045" y="59518"/>
                  </a:cubicBezTo>
                  <a:cubicBezTo>
                    <a:pt x="132761" y="57436"/>
                    <a:pt x="133671" y="55095"/>
                    <a:pt x="134452" y="52428"/>
                  </a:cubicBezTo>
                  <a:cubicBezTo>
                    <a:pt x="134842" y="51127"/>
                    <a:pt x="135232" y="49826"/>
                    <a:pt x="135688" y="48460"/>
                  </a:cubicBezTo>
                  <a:cubicBezTo>
                    <a:pt x="136078" y="47094"/>
                    <a:pt x="136403" y="45663"/>
                    <a:pt x="136794" y="44232"/>
                  </a:cubicBezTo>
                  <a:cubicBezTo>
                    <a:pt x="138094" y="39093"/>
                    <a:pt x="139135" y="33889"/>
                    <a:pt x="139851" y="28621"/>
                  </a:cubicBezTo>
                  <a:cubicBezTo>
                    <a:pt x="140046" y="26864"/>
                    <a:pt x="140241" y="25108"/>
                    <a:pt x="140306" y="23352"/>
                  </a:cubicBezTo>
                  <a:cubicBezTo>
                    <a:pt x="140306" y="22766"/>
                    <a:pt x="140306" y="22116"/>
                    <a:pt x="140306" y="21531"/>
                  </a:cubicBezTo>
                  <a:cubicBezTo>
                    <a:pt x="142388" y="19189"/>
                    <a:pt x="144339" y="16847"/>
                    <a:pt x="146095" y="14701"/>
                  </a:cubicBezTo>
                  <a:cubicBezTo>
                    <a:pt x="146290" y="14701"/>
                    <a:pt x="146420" y="14636"/>
                    <a:pt x="146420" y="14571"/>
                  </a:cubicBezTo>
                  <a:cubicBezTo>
                    <a:pt x="146420" y="14505"/>
                    <a:pt x="146420" y="14505"/>
                    <a:pt x="146290" y="14440"/>
                  </a:cubicBezTo>
                  <a:cubicBezTo>
                    <a:pt x="146811" y="13855"/>
                    <a:pt x="147266" y="13270"/>
                    <a:pt x="147721" y="12684"/>
                  </a:cubicBezTo>
                  <a:cubicBezTo>
                    <a:pt x="148372" y="11774"/>
                    <a:pt x="148957" y="10863"/>
                    <a:pt x="149543" y="10082"/>
                  </a:cubicBezTo>
                  <a:cubicBezTo>
                    <a:pt x="150128" y="9237"/>
                    <a:pt x="150714" y="8456"/>
                    <a:pt x="151169" y="7741"/>
                  </a:cubicBezTo>
                  <a:cubicBezTo>
                    <a:pt x="152080" y="6180"/>
                    <a:pt x="152990" y="4879"/>
                    <a:pt x="153576" y="3708"/>
                  </a:cubicBezTo>
                  <a:cubicBezTo>
                    <a:pt x="154746" y="1431"/>
                    <a:pt x="155397" y="130"/>
                    <a:pt x="155267" y="65"/>
                  </a:cubicBezTo>
                  <a:cubicBezTo>
                    <a:pt x="155137" y="0"/>
                    <a:pt x="154291" y="1236"/>
                    <a:pt x="152925" y="3317"/>
                  </a:cubicBezTo>
                  <a:cubicBezTo>
                    <a:pt x="152275" y="4358"/>
                    <a:pt x="151299" y="5594"/>
                    <a:pt x="150258" y="7090"/>
                  </a:cubicBezTo>
                  <a:cubicBezTo>
                    <a:pt x="149803" y="7806"/>
                    <a:pt x="149152" y="8521"/>
                    <a:pt x="148567" y="9302"/>
                  </a:cubicBezTo>
                  <a:lnTo>
                    <a:pt x="146616" y="11708"/>
                  </a:lnTo>
                  <a:cubicBezTo>
                    <a:pt x="143493" y="15546"/>
                    <a:pt x="140046" y="19189"/>
                    <a:pt x="136468" y="22636"/>
                  </a:cubicBezTo>
                  <a:cubicBezTo>
                    <a:pt x="132500" y="26409"/>
                    <a:pt x="128142" y="30247"/>
                    <a:pt x="123654" y="33954"/>
                  </a:cubicBezTo>
                  <a:cubicBezTo>
                    <a:pt x="114743" y="41370"/>
                    <a:pt x="105311" y="48330"/>
                    <a:pt x="98416" y="53729"/>
                  </a:cubicBezTo>
                  <a:cubicBezTo>
                    <a:pt x="94838" y="56265"/>
                    <a:pt x="91911" y="58347"/>
                    <a:pt x="89830" y="59778"/>
                  </a:cubicBezTo>
                  <a:cubicBezTo>
                    <a:pt x="89309" y="60168"/>
                    <a:pt x="88854" y="60493"/>
                    <a:pt x="88464" y="60754"/>
                  </a:cubicBezTo>
                  <a:lnTo>
                    <a:pt x="87423" y="61404"/>
                  </a:lnTo>
                  <a:lnTo>
                    <a:pt x="86512" y="61989"/>
                  </a:lnTo>
                  <a:lnTo>
                    <a:pt x="83130" y="64136"/>
                  </a:lnTo>
                  <a:lnTo>
                    <a:pt x="79292" y="66608"/>
                  </a:lnTo>
                  <a:cubicBezTo>
                    <a:pt x="77731" y="67518"/>
                    <a:pt x="76040" y="68494"/>
                    <a:pt x="74089" y="69535"/>
                  </a:cubicBezTo>
                  <a:cubicBezTo>
                    <a:pt x="66543" y="74023"/>
                    <a:pt x="55941" y="78902"/>
                    <a:pt x="45013" y="83065"/>
                  </a:cubicBezTo>
                  <a:cubicBezTo>
                    <a:pt x="42281" y="84040"/>
                    <a:pt x="39549" y="85146"/>
                    <a:pt x="36817" y="86057"/>
                  </a:cubicBezTo>
                  <a:lnTo>
                    <a:pt x="28751" y="88529"/>
                  </a:lnTo>
                  <a:lnTo>
                    <a:pt x="26800" y="89179"/>
                  </a:lnTo>
                  <a:lnTo>
                    <a:pt x="24848" y="89634"/>
                  </a:lnTo>
                  <a:lnTo>
                    <a:pt x="21076" y="90610"/>
                  </a:lnTo>
                  <a:cubicBezTo>
                    <a:pt x="18669" y="91260"/>
                    <a:pt x="16327" y="91846"/>
                    <a:pt x="14246" y="92496"/>
                  </a:cubicBezTo>
                  <a:cubicBezTo>
                    <a:pt x="12099" y="93147"/>
                    <a:pt x="10148" y="93667"/>
                    <a:pt x="8456" y="94123"/>
                  </a:cubicBezTo>
                  <a:cubicBezTo>
                    <a:pt x="6765" y="94578"/>
                    <a:pt x="5204" y="94838"/>
                    <a:pt x="3968" y="95163"/>
                  </a:cubicBezTo>
                  <a:cubicBezTo>
                    <a:pt x="1431" y="95488"/>
                    <a:pt x="0" y="95749"/>
                    <a:pt x="0" y="95879"/>
                  </a:cubicBezTo>
                  <a:cubicBezTo>
                    <a:pt x="0" y="96009"/>
                    <a:pt x="1496" y="96074"/>
                    <a:pt x="4098" y="959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5"/>
          <p:cNvGrpSpPr/>
          <p:nvPr/>
        </p:nvGrpSpPr>
        <p:grpSpPr>
          <a:xfrm rot="10800000">
            <a:off x="6562850" y="4759413"/>
            <a:ext cx="331225" cy="261600"/>
            <a:chOff x="771525" y="792050"/>
            <a:chExt cx="331225" cy="261600"/>
          </a:xfrm>
        </p:grpSpPr>
        <p:sp>
          <p:nvSpPr>
            <p:cNvPr id="461" name="Google Shape;461;p5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5"/>
          <p:cNvGrpSpPr/>
          <p:nvPr/>
        </p:nvGrpSpPr>
        <p:grpSpPr>
          <a:xfrm rot="5400000">
            <a:off x="3250285" y="4761249"/>
            <a:ext cx="200417" cy="257925"/>
            <a:chOff x="577635" y="3367537"/>
            <a:chExt cx="200417" cy="257925"/>
          </a:xfrm>
        </p:grpSpPr>
        <p:sp>
          <p:nvSpPr>
            <p:cNvPr id="465" name="Google Shape;465;p5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69" name="Google Shape;469;p6"/>
          <p:cNvGrpSpPr/>
          <p:nvPr/>
        </p:nvGrpSpPr>
        <p:grpSpPr>
          <a:xfrm rot="10800000" flipH="1">
            <a:off x="292525" y="4163249"/>
            <a:ext cx="331225" cy="261600"/>
            <a:chOff x="771525" y="792050"/>
            <a:chExt cx="331225" cy="261600"/>
          </a:xfrm>
        </p:grpSpPr>
        <p:sp>
          <p:nvSpPr>
            <p:cNvPr id="470" name="Google Shape;470;p6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6"/>
          <p:cNvGrpSpPr/>
          <p:nvPr/>
        </p:nvGrpSpPr>
        <p:grpSpPr>
          <a:xfrm rot="10800000" flipH="1">
            <a:off x="1733625" y="152099"/>
            <a:ext cx="403025" cy="346475"/>
            <a:chOff x="947650" y="792050"/>
            <a:chExt cx="403025" cy="346475"/>
          </a:xfrm>
        </p:grpSpPr>
        <p:sp>
          <p:nvSpPr>
            <p:cNvPr id="474" name="Google Shape;474;p6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" name="Google Shape;477;p6"/>
          <p:cNvGrpSpPr/>
          <p:nvPr/>
        </p:nvGrpSpPr>
        <p:grpSpPr>
          <a:xfrm rot="10800000" flipH="1">
            <a:off x="8679285" y="2217537"/>
            <a:ext cx="200417" cy="257925"/>
            <a:chOff x="577635" y="3367537"/>
            <a:chExt cx="200417" cy="257925"/>
          </a:xfrm>
        </p:grpSpPr>
        <p:sp>
          <p:nvSpPr>
            <p:cNvPr id="478" name="Google Shape;478;p6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6"/>
          <p:cNvGrpSpPr/>
          <p:nvPr/>
        </p:nvGrpSpPr>
        <p:grpSpPr>
          <a:xfrm rot="10800000" flipH="1">
            <a:off x="8679285" y="3833112"/>
            <a:ext cx="200417" cy="257925"/>
            <a:chOff x="577635" y="3367537"/>
            <a:chExt cx="200417" cy="257925"/>
          </a:xfrm>
        </p:grpSpPr>
        <p:sp>
          <p:nvSpPr>
            <p:cNvPr id="481" name="Google Shape;481;p6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6"/>
          <p:cNvGrpSpPr/>
          <p:nvPr/>
        </p:nvGrpSpPr>
        <p:grpSpPr>
          <a:xfrm flipH="1">
            <a:off x="7863025" y="152112"/>
            <a:ext cx="331225" cy="261600"/>
            <a:chOff x="771525" y="792050"/>
            <a:chExt cx="331225" cy="261600"/>
          </a:xfrm>
        </p:grpSpPr>
        <p:sp>
          <p:nvSpPr>
            <p:cNvPr id="484" name="Google Shape;484;p6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6"/>
          <p:cNvGrpSpPr/>
          <p:nvPr/>
        </p:nvGrpSpPr>
        <p:grpSpPr>
          <a:xfrm rot="5400000" flipH="1">
            <a:off x="269335" y="1604725"/>
            <a:ext cx="200417" cy="257925"/>
            <a:chOff x="577635" y="3367537"/>
            <a:chExt cx="200417" cy="257925"/>
          </a:xfrm>
        </p:grpSpPr>
        <p:sp>
          <p:nvSpPr>
            <p:cNvPr id="488" name="Google Shape;488;p6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6"/>
          <p:cNvGrpSpPr/>
          <p:nvPr/>
        </p:nvGrpSpPr>
        <p:grpSpPr>
          <a:xfrm rot="-7923248">
            <a:off x="5284442" y="47485"/>
            <a:ext cx="648457" cy="555697"/>
            <a:chOff x="633754" y="703271"/>
            <a:chExt cx="4245919" cy="3638554"/>
          </a:xfrm>
        </p:grpSpPr>
        <p:sp>
          <p:nvSpPr>
            <p:cNvPr id="491" name="Google Shape;491;p6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6"/>
          <p:cNvGrpSpPr/>
          <p:nvPr/>
        </p:nvGrpSpPr>
        <p:grpSpPr>
          <a:xfrm rot="900401" flipH="1">
            <a:off x="8412046" y="1112126"/>
            <a:ext cx="687069" cy="588786"/>
            <a:chOff x="633754" y="703271"/>
            <a:chExt cx="4245919" cy="3638554"/>
          </a:xfrm>
        </p:grpSpPr>
        <p:sp>
          <p:nvSpPr>
            <p:cNvPr id="497" name="Google Shape;497;p6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502;p6"/>
          <p:cNvGrpSpPr/>
          <p:nvPr/>
        </p:nvGrpSpPr>
        <p:grpSpPr>
          <a:xfrm>
            <a:off x="240582" y="2860913"/>
            <a:ext cx="435122" cy="459803"/>
            <a:chOff x="4695773" y="265315"/>
            <a:chExt cx="3030098" cy="3201972"/>
          </a:xfrm>
        </p:grpSpPr>
        <p:sp>
          <p:nvSpPr>
            <p:cNvPr id="503" name="Google Shape;503;p6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6"/>
          <p:cNvGrpSpPr/>
          <p:nvPr/>
        </p:nvGrpSpPr>
        <p:grpSpPr>
          <a:xfrm rot="957338" flipH="1">
            <a:off x="2486778" y="4652723"/>
            <a:ext cx="403036" cy="346484"/>
            <a:chOff x="947650" y="792050"/>
            <a:chExt cx="403025" cy="346475"/>
          </a:xfrm>
        </p:grpSpPr>
        <p:sp>
          <p:nvSpPr>
            <p:cNvPr id="515" name="Google Shape;515;p6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" name="Google Shape;518;p6"/>
          <p:cNvGrpSpPr/>
          <p:nvPr/>
        </p:nvGrpSpPr>
        <p:grpSpPr>
          <a:xfrm rot="-5400000">
            <a:off x="6742435" y="4682450"/>
            <a:ext cx="200417" cy="257925"/>
            <a:chOff x="577635" y="3367537"/>
            <a:chExt cx="200417" cy="257925"/>
          </a:xfrm>
        </p:grpSpPr>
        <p:sp>
          <p:nvSpPr>
            <p:cNvPr id="519" name="Google Shape;519;p6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6"/>
          <p:cNvGrpSpPr/>
          <p:nvPr/>
        </p:nvGrpSpPr>
        <p:grpSpPr>
          <a:xfrm rot="3181591">
            <a:off x="3512161" y="4564415"/>
            <a:ext cx="610649" cy="523079"/>
            <a:chOff x="633754" y="703271"/>
            <a:chExt cx="4245919" cy="3638554"/>
          </a:xfrm>
        </p:grpSpPr>
        <p:sp>
          <p:nvSpPr>
            <p:cNvPr id="522" name="Google Shape;522;p6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7"/>
          <p:cNvSpPr txBox="1">
            <a:spLocks noGrp="1"/>
          </p:cNvSpPr>
          <p:nvPr>
            <p:ph type="body" idx="1"/>
          </p:nvPr>
        </p:nvSpPr>
        <p:spPr>
          <a:xfrm>
            <a:off x="713225" y="1308300"/>
            <a:ext cx="38481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530" name="Google Shape;530;p7"/>
          <p:cNvGrpSpPr/>
          <p:nvPr/>
        </p:nvGrpSpPr>
        <p:grpSpPr>
          <a:xfrm>
            <a:off x="5401875" y="122400"/>
            <a:ext cx="331225" cy="261600"/>
            <a:chOff x="771525" y="792050"/>
            <a:chExt cx="331225" cy="261600"/>
          </a:xfrm>
        </p:grpSpPr>
        <p:sp>
          <p:nvSpPr>
            <p:cNvPr id="531" name="Google Shape;531;p7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7"/>
          <p:cNvGrpSpPr/>
          <p:nvPr/>
        </p:nvGrpSpPr>
        <p:grpSpPr>
          <a:xfrm>
            <a:off x="2807950" y="4672475"/>
            <a:ext cx="403025" cy="346475"/>
            <a:chOff x="947650" y="792050"/>
            <a:chExt cx="403025" cy="346475"/>
          </a:xfrm>
        </p:grpSpPr>
        <p:sp>
          <p:nvSpPr>
            <p:cNvPr id="535" name="Google Shape;535;p7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538;p7"/>
          <p:cNvGrpSpPr/>
          <p:nvPr/>
        </p:nvGrpSpPr>
        <p:grpSpPr>
          <a:xfrm rot="5400000">
            <a:off x="244250" y="1723063"/>
            <a:ext cx="331225" cy="261600"/>
            <a:chOff x="771525" y="792050"/>
            <a:chExt cx="331225" cy="261600"/>
          </a:xfrm>
        </p:grpSpPr>
        <p:sp>
          <p:nvSpPr>
            <p:cNvPr id="539" name="Google Shape;539;p7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542;p7"/>
          <p:cNvGrpSpPr/>
          <p:nvPr/>
        </p:nvGrpSpPr>
        <p:grpSpPr>
          <a:xfrm flipH="1">
            <a:off x="180293" y="4401666"/>
            <a:ext cx="686990" cy="588718"/>
            <a:chOff x="633754" y="703271"/>
            <a:chExt cx="4245919" cy="3638554"/>
          </a:xfrm>
        </p:grpSpPr>
        <p:sp>
          <p:nvSpPr>
            <p:cNvPr id="543" name="Google Shape;543;p7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7"/>
          <p:cNvGrpSpPr/>
          <p:nvPr/>
        </p:nvGrpSpPr>
        <p:grpSpPr>
          <a:xfrm>
            <a:off x="1867730" y="79708"/>
            <a:ext cx="435122" cy="459803"/>
            <a:chOff x="4695773" y="265315"/>
            <a:chExt cx="3030098" cy="3201972"/>
          </a:xfrm>
        </p:grpSpPr>
        <p:sp>
          <p:nvSpPr>
            <p:cNvPr id="549" name="Google Shape;549;p7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7"/>
          <p:cNvGrpSpPr/>
          <p:nvPr/>
        </p:nvGrpSpPr>
        <p:grpSpPr>
          <a:xfrm rot="9900040">
            <a:off x="8528554" y="722783"/>
            <a:ext cx="403013" cy="346465"/>
            <a:chOff x="947650" y="792050"/>
            <a:chExt cx="403025" cy="346475"/>
          </a:xfrm>
        </p:grpSpPr>
        <p:sp>
          <p:nvSpPr>
            <p:cNvPr id="561" name="Google Shape;561;p7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7"/>
          <p:cNvGrpSpPr/>
          <p:nvPr/>
        </p:nvGrpSpPr>
        <p:grpSpPr>
          <a:xfrm rot="7795245">
            <a:off x="8430892" y="4331970"/>
            <a:ext cx="200408" cy="257914"/>
            <a:chOff x="577635" y="3367537"/>
            <a:chExt cx="200417" cy="257925"/>
          </a:xfrm>
        </p:grpSpPr>
        <p:sp>
          <p:nvSpPr>
            <p:cNvPr id="565" name="Google Shape;565;p7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"/>
          <p:cNvSpPr txBox="1">
            <a:spLocks noGrp="1"/>
          </p:cNvSpPr>
          <p:nvPr>
            <p:ph type="title"/>
          </p:nvPr>
        </p:nvSpPr>
        <p:spPr>
          <a:xfrm>
            <a:off x="2044050" y="1179450"/>
            <a:ext cx="5055900" cy="27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69" name="Google Shape;569;p8"/>
          <p:cNvGrpSpPr/>
          <p:nvPr/>
        </p:nvGrpSpPr>
        <p:grpSpPr>
          <a:xfrm rot="-983940">
            <a:off x="656498" y="759060"/>
            <a:ext cx="636090" cy="939608"/>
            <a:chOff x="6703153" y="2291306"/>
            <a:chExt cx="1860974" cy="2748959"/>
          </a:xfrm>
        </p:grpSpPr>
        <p:sp>
          <p:nvSpPr>
            <p:cNvPr id="570" name="Google Shape;570;p8"/>
            <p:cNvSpPr/>
            <p:nvPr/>
          </p:nvSpPr>
          <p:spPr>
            <a:xfrm>
              <a:off x="6923774" y="2403429"/>
              <a:ext cx="1640353" cy="2636837"/>
            </a:xfrm>
            <a:custGeom>
              <a:avLst/>
              <a:gdLst/>
              <a:ahLst/>
              <a:cxnLst/>
              <a:rect l="l" t="t" r="r" b="b"/>
              <a:pathLst>
                <a:path w="74157" h="119206" extrusionOk="0">
                  <a:moveTo>
                    <a:pt x="41698" y="1"/>
                  </a:moveTo>
                  <a:cubicBezTo>
                    <a:pt x="39736" y="573"/>
                    <a:pt x="37855" y="1145"/>
                    <a:pt x="35975" y="1963"/>
                  </a:cubicBezTo>
                  <a:lnTo>
                    <a:pt x="35811" y="1963"/>
                  </a:lnTo>
                  <a:lnTo>
                    <a:pt x="35321" y="2127"/>
                  </a:lnTo>
                  <a:lnTo>
                    <a:pt x="35076" y="2208"/>
                  </a:lnTo>
                  <a:lnTo>
                    <a:pt x="34667" y="2372"/>
                  </a:lnTo>
                  <a:lnTo>
                    <a:pt x="34258" y="2535"/>
                  </a:lnTo>
                  <a:lnTo>
                    <a:pt x="33849" y="2699"/>
                  </a:lnTo>
                  <a:lnTo>
                    <a:pt x="33359" y="2944"/>
                  </a:lnTo>
                  <a:lnTo>
                    <a:pt x="33032" y="3108"/>
                  </a:lnTo>
                  <a:lnTo>
                    <a:pt x="32541" y="3271"/>
                  </a:lnTo>
                  <a:lnTo>
                    <a:pt x="32132" y="3516"/>
                  </a:lnTo>
                  <a:lnTo>
                    <a:pt x="31642" y="3762"/>
                  </a:lnTo>
                  <a:lnTo>
                    <a:pt x="31233" y="3925"/>
                  </a:lnTo>
                  <a:lnTo>
                    <a:pt x="30661" y="4171"/>
                  </a:lnTo>
                  <a:lnTo>
                    <a:pt x="30334" y="4334"/>
                  </a:lnTo>
                  <a:lnTo>
                    <a:pt x="29761" y="4661"/>
                  </a:lnTo>
                  <a:lnTo>
                    <a:pt x="29352" y="4825"/>
                  </a:lnTo>
                  <a:lnTo>
                    <a:pt x="28780" y="5152"/>
                  </a:lnTo>
                  <a:lnTo>
                    <a:pt x="28371" y="5315"/>
                  </a:lnTo>
                  <a:lnTo>
                    <a:pt x="27799" y="5642"/>
                  </a:lnTo>
                  <a:lnTo>
                    <a:pt x="27390" y="5887"/>
                  </a:lnTo>
                  <a:lnTo>
                    <a:pt x="26736" y="6214"/>
                  </a:lnTo>
                  <a:lnTo>
                    <a:pt x="26409" y="6460"/>
                  </a:lnTo>
                  <a:lnTo>
                    <a:pt x="25673" y="6869"/>
                  </a:lnTo>
                  <a:lnTo>
                    <a:pt x="25428" y="7032"/>
                  </a:lnTo>
                  <a:lnTo>
                    <a:pt x="24610" y="7523"/>
                  </a:lnTo>
                  <a:lnTo>
                    <a:pt x="24365" y="7686"/>
                  </a:lnTo>
                  <a:lnTo>
                    <a:pt x="23548" y="8177"/>
                  </a:lnTo>
                  <a:lnTo>
                    <a:pt x="23384" y="8340"/>
                  </a:lnTo>
                  <a:cubicBezTo>
                    <a:pt x="21912" y="9240"/>
                    <a:pt x="20522" y="10221"/>
                    <a:pt x="19133" y="11284"/>
                  </a:cubicBezTo>
                  <a:cubicBezTo>
                    <a:pt x="19051" y="11365"/>
                    <a:pt x="19051" y="11365"/>
                    <a:pt x="19051" y="11447"/>
                  </a:cubicBezTo>
                  <a:lnTo>
                    <a:pt x="18070" y="12183"/>
                  </a:lnTo>
                  <a:lnTo>
                    <a:pt x="17906" y="12346"/>
                  </a:lnTo>
                  <a:lnTo>
                    <a:pt x="17089" y="13001"/>
                  </a:lnTo>
                  <a:lnTo>
                    <a:pt x="16761" y="13246"/>
                  </a:lnTo>
                  <a:lnTo>
                    <a:pt x="16026" y="13900"/>
                  </a:lnTo>
                  <a:lnTo>
                    <a:pt x="15780" y="14227"/>
                  </a:lnTo>
                  <a:lnTo>
                    <a:pt x="15045" y="14881"/>
                  </a:lnTo>
                  <a:lnTo>
                    <a:pt x="14717" y="15126"/>
                  </a:lnTo>
                  <a:lnTo>
                    <a:pt x="14063" y="15862"/>
                  </a:lnTo>
                  <a:lnTo>
                    <a:pt x="13736" y="16189"/>
                  </a:lnTo>
                  <a:lnTo>
                    <a:pt x="13082" y="16843"/>
                  </a:lnTo>
                  <a:lnTo>
                    <a:pt x="12673" y="17170"/>
                  </a:lnTo>
                  <a:lnTo>
                    <a:pt x="12101" y="17906"/>
                  </a:lnTo>
                  <a:lnTo>
                    <a:pt x="11774" y="18233"/>
                  </a:lnTo>
                  <a:lnTo>
                    <a:pt x="11120" y="18969"/>
                  </a:lnTo>
                  <a:lnTo>
                    <a:pt x="10793" y="19378"/>
                  </a:lnTo>
                  <a:lnTo>
                    <a:pt x="10221" y="20114"/>
                  </a:lnTo>
                  <a:cubicBezTo>
                    <a:pt x="10139" y="20277"/>
                    <a:pt x="9975" y="20359"/>
                    <a:pt x="9894" y="20522"/>
                  </a:cubicBezTo>
                  <a:cubicBezTo>
                    <a:pt x="9730" y="20686"/>
                    <a:pt x="9485" y="21013"/>
                    <a:pt x="9321" y="21258"/>
                  </a:cubicBezTo>
                  <a:lnTo>
                    <a:pt x="8994" y="21667"/>
                  </a:lnTo>
                  <a:lnTo>
                    <a:pt x="8422" y="22485"/>
                  </a:lnTo>
                  <a:lnTo>
                    <a:pt x="8095" y="22893"/>
                  </a:lnTo>
                  <a:cubicBezTo>
                    <a:pt x="7931" y="23220"/>
                    <a:pt x="7768" y="23466"/>
                    <a:pt x="7523" y="23793"/>
                  </a:cubicBezTo>
                  <a:lnTo>
                    <a:pt x="7277" y="24202"/>
                  </a:lnTo>
                  <a:cubicBezTo>
                    <a:pt x="7114" y="24447"/>
                    <a:pt x="6869" y="24774"/>
                    <a:pt x="6705" y="25101"/>
                  </a:cubicBezTo>
                  <a:lnTo>
                    <a:pt x="6460" y="25428"/>
                  </a:lnTo>
                  <a:cubicBezTo>
                    <a:pt x="6296" y="25837"/>
                    <a:pt x="6051" y="26164"/>
                    <a:pt x="5887" y="26491"/>
                  </a:cubicBezTo>
                  <a:lnTo>
                    <a:pt x="5724" y="26736"/>
                  </a:lnTo>
                  <a:cubicBezTo>
                    <a:pt x="4988" y="28126"/>
                    <a:pt x="4334" y="29598"/>
                    <a:pt x="3680" y="31069"/>
                  </a:cubicBezTo>
                  <a:lnTo>
                    <a:pt x="3516" y="31478"/>
                  </a:lnTo>
                  <a:lnTo>
                    <a:pt x="3026" y="32705"/>
                  </a:lnTo>
                  <a:lnTo>
                    <a:pt x="2781" y="33277"/>
                  </a:lnTo>
                  <a:cubicBezTo>
                    <a:pt x="2699" y="33604"/>
                    <a:pt x="2535" y="33931"/>
                    <a:pt x="2454" y="34258"/>
                  </a:cubicBezTo>
                  <a:lnTo>
                    <a:pt x="2290" y="34830"/>
                  </a:lnTo>
                  <a:cubicBezTo>
                    <a:pt x="2127" y="35157"/>
                    <a:pt x="2045" y="35484"/>
                    <a:pt x="1963" y="35893"/>
                  </a:cubicBezTo>
                  <a:lnTo>
                    <a:pt x="1718" y="36547"/>
                  </a:lnTo>
                  <a:lnTo>
                    <a:pt x="1472" y="37528"/>
                  </a:lnTo>
                  <a:cubicBezTo>
                    <a:pt x="1391" y="37774"/>
                    <a:pt x="1391" y="38019"/>
                    <a:pt x="1309" y="38264"/>
                  </a:cubicBezTo>
                  <a:cubicBezTo>
                    <a:pt x="1227" y="38509"/>
                    <a:pt x="1145" y="38918"/>
                    <a:pt x="1064" y="39327"/>
                  </a:cubicBezTo>
                  <a:lnTo>
                    <a:pt x="982" y="39981"/>
                  </a:lnTo>
                  <a:cubicBezTo>
                    <a:pt x="900" y="40308"/>
                    <a:pt x="818" y="40635"/>
                    <a:pt x="737" y="40962"/>
                  </a:cubicBezTo>
                  <a:cubicBezTo>
                    <a:pt x="655" y="41289"/>
                    <a:pt x="655" y="41453"/>
                    <a:pt x="655" y="41698"/>
                  </a:cubicBezTo>
                  <a:cubicBezTo>
                    <a:pt x="573" y="42025"/>
                    <a:pt x="491" y="42434"/>
                    <a:pt x="491" y="42761"/>
                  </a:cubicBezTo>
                  <a:cubicBezTo>
                    <a:pt x="410" y="43088"/>
                    <a:pt x="410" y="43251"/>
                    <a:pt x="328" y="43579"/>
                  </a:cubicBezTo>
                  <a:lnTo>
                    <a:pt x="246" y="44560"/>
                  </a:lnTo>
                  <a:cubicBezTo>
                    <a:pt x="246" y="44887"/>
                    <a:pt x="164" y="45132"/>
                    <a:pt x="164" y="45377"/>
                  </a:cubicBezTo>
                  <a:cubicBezTo>
                    <a:pt x="164" y="45704"/>
                    <a:pt x="83" y="46113"/>
                    <a:pt x="83" y="46440"/>
                  </a:cubicBezTo>
                  <a:lnTo>
                    <a:pt x="1" y="47258"/>
                  </a:lnTo>
                  <a:lnTo>
                    <a:pt x="1" y="48402"/>
                  </a:lnTo>
                  <a:lnTo>
                    <a:pt x="1" y="49220"/>
                  </a:lnTo>
                  <a:lnTo>
                    <a:pt x="1" y="50365"/>
                  </a:lnTo>
                  <a:lnTo>
                    <a:pt x="1" y="51264"/>
                  </a:lnTo>
                  <a:lnTo>
                    <a:pt x="1" y="52409"/>
                  </a:lnTo>
                  <a:lnTo>
                    <a:pt x="1" y="53308"/>
                  </a:lnTo>
                  <a:cubicBezTo>
                    <a:pt x="1" y="53717"/>
                    <a:pt x="83" y="54125"/>
                    <a:pt x="83" y="54534"/>
                  </a:cubicBezTo>
                  <a:lnTo>
                    <a:pt x="164" y="55434"/>
                  </a:lnTo>
                  <a:lnTo>
                    <a:pt x="246" y="56742"/>
                  </a:lnTo>
                  <a:cubicBezTo>
                    <a:pt x="246" y="57069"/>
                    <a:pt x="328" y="57314"/>
                    <a:pt x="328" y="57559"/>
                  </a:cubicBezTo>
                  <a:cubicBezTo>
                    <a:pt x="328" y="58050"/>
                    <a:pt x="491" y="58622"/>
                    <a:pt x="573" y="59113"/>
                  </a:cubicBezTo>
                  <a:lnTo>
                    <a:pt x="655" y="59849"/>
                  </a:lnTo>
                  <a:cubicBezTo>
                    <a:pt x="737" y="60584"/>
                    <a:pt x="818" y="61320"/>
                    <a:pt x="982" y="62056"/>
                  </a:cubicBezTo>
                  <a:cubicBezTo>
                    <a:pt x="1227" y="63446"/>
                    <a:pt x="1472" y="64754"/>
                    <a:pt x="1799" y="65981"/>
                  </a:cubicBezTo>
                  <a:cubicBezTo>
                    <a:pt x="1881" y="66226"/>
                    <a:pt x="1881" y="66389"/>
                    <a:pt x="1963" y="66553"/>
                  </a:cubicBezTo>
                  <a:cubicBezTo>
                    <a:pt x="2208" y="67779"/>
                    <a:pt x="2535" y="69006"/>
                    <a:pt x="2862" y="70150"/>
                  </a:cubicBezTo>
                  <a:cubicBezTo>
                    <a:pt x="2944" y="70314"/>
                    <a:pt x="2944" y="70559"/>
                    <a:pt x="3026" y="70804"/>
                  </a:cubicBezTo>
                  <a:cubicBezTo>
                    <a:pt x="3353" y="71949"/>
                    <a:pt x="3762" y="73094"/>
                    <a:pt x="4089" y="74157"/>
                  </a:cubicBezTo>
                  <a:cubicBezTo>
                    <a:pt x="4089" y="74320"/>
                    <a:pt x="4170" y="74484"/>
                    <a:pt x="4252" y="74565"/>
                  </a:cubicBezTo>
                  <a:cubicBezTo>
                    <a:pt x="4661" y="75710"/>
                    <a:pt x="5070" y="76855"/>
                    <a:pt x="5479" y="77917"/>
                  </a:cubicBezTo>
                  <a:lnTo>
                    <a:pt x="5479" y="77999"/>
                  </a:lnTo>
                  <a:cubicBezTo>
                    <a:pt x="5969" y="79062"/>
                    <a:pt x="6378" y="80125"/>
                    <a:pt x="6869" y="81106"/>
                  </a:cubicBezTo>
                  <a:lnTo>
                    <a:pt x="7114" y="81597"/>
                  </a:lnTo>
                  <a:cubicBezTo>
                    <a:pt x="7604" y="82578"/>
                    <a:pt x="8177" y="83477"/>
                    <a:pt x="8586" y="84458"/>
                  </a:cubicBezTo>
                  <a:cubicBezTo>
                    <a:pt x="8667" y="84622"/>
                    <a:pt x="8749" y="84785"/>
                    <a:pt x="8913" y="84949"/>
                  </a:cubicBezTo>
                  <a:cubicBezTo>
                    <a:pt x="9403" y="85848"/>
                    <a:pt x="9894" y="86747"/>
                    <a:pt x="10466" y="87647"/>
                  </a:cubicBezTo>
                  <a:cubicBezTo>
                    <a:pt x="10548" y="87729"/>
                    <a:pt x="10630" y="87810"/>
                    <a:pt x="10711" y="87974"/>
                  </a:cubicBezTo>
                  <a:cubicBezTo>
                    <a:pt x="11202" y="88873"/>
                    <a:pt x="11774" y="89691"/>
                    <a:pt x="12346" y="90508"/>
                  </a:cubicBezTo>
                  <a:lnTo>
                    <a:pt x="12510" y="90672"/>
                  </a:lnTo>
                  <a:cubicBezTo>
                    <a:pt x="13082" y="91489"/>
                    <a:pt x="13655" y="92307"/>
                    <a:pt x="14309" y="93043"/>
                  </a:cubicBezTo>
                  <a:cubicBezTo>
                    <a:pt x="14390" y="93206"/>
                    <a:pt x="14472" y="93370"/>
                    <a:pt x="14636" y="93452"/>
                  </a:cubicBezTo>
                  <a:cubicBezTo>
                    <a:pt x="15208" y="94188"/>
                    <a:pt x="15862" y="94923"/>
                    <a:pt x="16434" y="95659"/>
                  </a:cubicBezTo>
                  <a:lnTo>
                    <a:pt x="16843" y="96068"/>
                  </a:lnTo>
                  <a:cubicBezTo>
                    <a:pt x="17416" y="96804"/>
                    <a:pt x="18070" y="97458"/>
                    <a:pt x="18724" y="98112"/>
                  </a:cubicBezTo>
                  <a:cubicBezTo>
                    <a:pt x="18805" y="98194"/>
                    <a:pt x="18887" y="98276"/>
                    <a:pt x="18969" y="98357"/>
                  </a:cubicBezTo>
                  <a:cubicBezTo>
                    <a:pt x="19623" y="99011"/>
                    <a:pt x="20277" y="99665"/>
                    <a:pt x="20931" y="100238"/>
                  </a:cubicBezTo>
                  <a:lnTo>
                    <a:pt x="21095" y="100401"/>
                  </a:lnTo>
                  <a:cubicBezTo>
                    <a:pt x="21831" y="101055"/>
                    <a:pt x="22485" y="101628"/>
                    <a:pt x="23139" y="102200"/>
                  </a:cubicBezTo>
                  <a:lnTo>
                    <a:pt x="23548" y="102527"/>
                  </a:lnTo>
                  <a:cubicBezTo>
                    <a:pt x="24202" y="103099"/>
                    <a:pt x="24856" y="103672"/>
                    <a:pt x="25592" y="104162"/>
                  </a:cubicBezTo>
                  <a:lnTo>
                    <a:pt x="26000" y="104489"/>
                  </a:lnTo>
                  <a:cubicBezTo>
                    <a:pt x="26654" y="104980"/>
                    <a:pt x="27390" y="105470"/>
                    <a:pt x="28044" y="106043"/>
                  </a:cubicBezTo>
                  <a:lnTo>
                    <a:pt x="28290" y="106124"/>
                  </a:lnTo>
                  <a:cubicBezTo>
                    <a:pt x="29025" y="106615"/>
                    <a:pt x="29680" y="107106"/>
                    <a:pt x="30334" y="107514"/>
                  </a:cubicBezTo>
                  <a:lnTo>
                    <a:pt x="30579" y="107678"/>
                  </a:lnTo>
                  <a:cubicBezTo>
                    <a:pt x="31315" y="108168"/>
                    <a:pt x="32051" y="108577"/>
                    <a:pt x="32705" y="108986"/>
                  </a:cubicBezTo>
                  <a:lnTo>
                    <a:pt x="33113" y="109231"/>
                  </a:lnTo>
                  <a:cubicBezTo>
                    <a:pt x="33849" y="109640"/>
                    <a:pt x="34503" y="110049"/>
                    <a:pt x="35157" y="110376"/>
                  </a:cubicBezTo>
                  <a:lnTo>
                    <a:pt x="35566" y="110621"/>
                  </a:lnTo>
                  <a:cubicBezTo>
                    <a:pt x="36302" y="110948"/>
                    <a:pt x="36956" y="111357"/>
                    <a:pt x="37692" y="111684"/>
                  </a:cubicBezTo>
                  <a:lnTo>
                    <a:pt x="37855" y="111766"/>
                  </a:lnTo>
                  <a:cubicBezTo>
                    <a:pt x="38591" y="112093"/>
                    <a:pt x="39245" y="112420"/>
                    <a:pt x="39899" y="112747"/>
                  </a:cubicBezTo>
                  <a:lnTo>
                    <a:pt x="40227" y="112829"/>
                  </a:lnTo>
                  <a:lnTo>
                    <a:pt x="42270" y="113728"/>
                  </a:lnTo>
                  <a:lnTo>
                    <a:pt x="42679" y="113892"/>
                  </a:lnTo>
                  <a:cubicBezTo>
                    <a:pt x="43333" y="114137"/>
                    <a:pt x="43987" y="114382"/>
                    <a:pt x="44642" y="114627"/>
                  </a:cubicBezTo>
                  <a:lnTo>
                    <a:pt x="44969" y="114791"/>
                  </a:lnTo>
                  <a:cubicBezTo>
                    <a:pt x="45623" y="115036"/>
                    <a:pt x="46277" y="115281"/>
                    <a:pt x="46931" y="115445"/>
                  </a:cubicBezTo>
                  <a:lnTo>
                    <a:pt x="47094" y="115445"/>
                  </a:lnTo>
                  <a:cubicBezTo>
                    <a:pt x="47667" y="115690"/>
                    <a:pt x="48321" y="115854"/>
                    <a:pt x="48893" y="116099"/>
                  </a:cubicBezTo>
                  <a:lnTo>
                    <a:pt x="49220" y="116181"/>
                  </a:lnTo>
                  <a:lnTo>
                    <a:pt x="50937" y="116671"/>
                  </a:lnTo>
                  <a:lnTo>
                    <a:pt x="51346" y="116835"/>
                  </a:lnTo>
                  <a:lnTo>
                    <a:pt x="52981" y="117244"/>
                  </a:lnTo>
                  <a:lnTo>
                    <a:pt x="53308" y="117325"/>
                  </a:lnTo>
                  <a:lnTo>
                    <a:pt x="54943" y="117734"/>
                  </a:lnTo>
                  <a:lnTo>
                    <a:pt x="55107" y="117734"/>
                  </a:lnTo>
                  <a:lnTo>
                    <a:pt x="56578" y="118061"/>
                  </a:lnTo>
                  <a:lnTo>
                    <a:pt x="56905" y="118061"/>
                  </a:lnTo>
                  <a:lnTo>
                    <a:pt x="58214" y="118388"/>
                  </a:lnTo>
                  <a:lnTo>
                    <a:pt x="58541" y="118388"/>
                  </a:lnTo>
                  <a:lnTo>
                    <a:pt x="59685" y="118634"/>
                  </a:lnTo>
                  <a:lnTo>
                    <a:pt x="59931" y="118634"/>
                  </a:lnTo>
                  <a:lnTo>
                    <a:pt x="60993" y="118797"/>
                  </a:lnTo>
                  <a:lnTo>
                    <a:pt x="61157" y="118797"/>
                  </a:lnTo>
                  <a:lnTo>
                    <a:pt x="61975" y="118879"/>
                  </a:lnTo>
                  <a:lnTo>
                    <a:pt x="62138" y="118879"/>
                  </a:lnTo>
                  <a:cubicBezTo>
                    <a:pt x="63773" y="119124"/>
                    <a:pt x="64673" y="119206"/>
                    <a:pt x="64673" y="119206"/>
                  </a:cubicBezTo>
                  <a:lnTo>
                    <a:pt x="65736" y="116835"/>
                  </a:lnTo>
                  <a:lnTo>
                    <a:pt x="74157" y="98030"/>
                  </a:lnTo>
                  <a:cubicBezTo>
                    <a:pt x="74157" y="98030"/>
                    <a:pt x="73748" y="97948"/>
                    <a:pt x="73176" y="97294"/>
                  </a:cubicBezTo>
                  <a:cubicBezTo>
                    <a:pt x="72603" y="96640"/>
                    <a:pt x="71786" y="95741"/>
                    <a:pt x="70886" y="94515"/>
                  </a:cubicBezTo>
                  <a:lnTo>
                    <a:pt x="70723" y="94351"/>
                  </a:lnTo>
                  <a:lnTo>
                    <a:pt x="70314" y="93861"/>
                  </a:lnTo>
                  <a:lnTo>
                    <a:pt x="70069" y="93533"/>
                  </a:lnTo>
                  <a:cubicBezTo>
                    <a:pt x="69987" y="93370"/>
                    <a:pt x="69824" y="93206"/>
                    <a:pt x="69742" y="93043"/>
                  </a:cubicBezTo>
                  <a:lnTo>
                    <a:pt x="69333" y="92552"/>
                  </a:lnTo>
                  <a:lnTo>
                    <a:pt x="69006" y="92144"/>
                  </a:lnTo>
                  <a:lnTo>
                    <a:pt x="68515" y="91408"/>
                  </a:lnTo>
                  <a:cubicBezTo>
                    <a:pt x="68434" y="91326"/>
                    <a:pt x="68352" y="91244"/>
                    <a:pt x="68270" y="91081"/>
                  </a:cubicBezTo>
                  <a:lnTo>
                    <a:pt x="67534" y="90100"/>
                  </a:lnTo>
                  <a:lnTo>
                    <a:pt x="67534" y="90018"/>
                  </a:lnTo>
                  <a:cubicBezTo>
                    <a:pt x="67207" y="89609"/>
                    <a:pt x="66962" y="89200"/>
                    <a:pt x="66635" y="88791"/>
                  </a:cubicBezTo>
                  <a:cubicBezTo>
                    <a:pt x="66390" y="88383"/>
                    <a:pt x="66144" y="87974"/>
                    <a:pt x="65817" y="87565"/>
                  </a:cubicBezTo>
                  <a:lnTo>
                    <a:pt x="65654" y="87320"/>
                  </a:lnTo>
                  <a:cubicBezTo>
                    <a:pt x="65408" y="86993"/>
                    <a:pt x="65163" y="86584"/>
                    <a:pt x="65000" y="86257"/>
                  </a:cubicBezTo>
                  <a:lnTo>
                    <a:pt x="64754" y="86012"/>
                  </a:lnTo>
                  <a:cubicBezTo>
                    <a:pt x="64509" y="85603"/>
                    <a:pt x="64264" y="85276"/>
                    <a:pt x="64100" y="84867"/>
                  </a:cubicBezTo>
                  <a:cubicBezTo>
                    <a:pt x="64019" y="84785"/>
                    <a:pt x="63937" y="84703"/>
                    <a:pt x="63855" y="84540"/>
                  </a:cubicBezTo>
                  <a:cubicBezTo>
                    <a:pt x="63610" y="84213"/>
                    <a:pt x="63364" y="83804"/>
                    <a:pt x="63119" y="83395"/>
                  </a:cubicBezTo>
                  <a:lnTo>
                    <a:pt x="62956" y="83150"/>
                  </a:lnTo>
                  <a:cubicBezTo>
                    <a:pt x="62056" y="81678"/>
                    <a:pt x="61157" y="80043"/>
                    <a:pt x="60258" y="78408"/>
                  </a:cubicBezTo>
                  <a:cubicBezTo>
                    <a:pt x="60176" y="78326"/>
                    <a:pt x="60176" y="78244"/>
                    <a:pt x="60094" y="78081"/>
                  </a:cubicBezTo>
                  <a:cubicBezTo>
                    <a:pt x="59849" y="77672"/>
                    <a:pt x="59604" y="77263"/>
                    <a:pt x="59440" y="76773"/>
                  </a:cubicBezTo>
                  <a:lnTo>
                    <a:pt x="59195" y="76364"/>
                  </a:lnTo>
                  <a:lnTo>
                    <a:pt x="58541" y="75138"/>
                  </a:lnTo>
                  <a:lnTo>
                    <a:pt x="58295" y="74565"/>
                  </a:lnTo>
                  <a:cubicBezTo>
                    <a:pt x="58132" y="74157"/>
                    <a:pt x="57887" y="73748"/>
                    <a:pt x="57723" y="73339"/>
                  </a:cubicBezTo>
                  <a:cubicBezTo>
                    <a:pt x="57641" y="73175"/>
                    <a:pt x="57560" y="73012"/>
                    <a:pt x="57478" y="72848"/>
                  </a:cubicBezTo>
                  <a:cubicBezTo>
                    <a:pt x="57233" y="72358"/>
                    <a:pt x="57069" y="71785"/>
                    <a:pt x="56824" y="71377"/>
                  </a:cubicBezTo>
                  <a:cubicBezTo>
                    <a:pt x="56824" y="71295"/>
                    <a:pt x="56742" y="71131"/>
                    <a:pt x="56660" y="71050"/>
                  </a:cubicBezTo>
                  <a:cubicBezTo>
                    <a:pt x="56170" y="69823"/>
                    <a:pt x="55679" y="68597"/>
                    <a:pt x="55189" y="67370"/>
                  </a:cubicBezTo>
                  <a:cubicBezTo>
                    <a:pt x="55189" y="67207"/>
                    <a:pt x="55107" y="67043"/>
                    <a:pt x="55025" y="66880"/>
                  </a:cubicBezTo>
                  <a:cubicBezTo>
                    <a:pt x="54861" y="66389"/>
                    <a:pt x="54698" y="65981"/>
                    <a:pt x="54534" y="65490"/>
                  </a:cubicBezTo>
                  <a:cubicBezTo>
                    <a:pt x="54453" y="65326"/>
                    <a:pt x="54371" y="65081"/>
                    <a:pt x="54371" y="64836"/>
                  </a:cubicBezTo>
                  <a:lnTo>
                    <a:pt x="53962" y="63610"/>
                  </a:lnTo>
                  <a:lnTo>
                    <a:pt x="53717" y="62874"/>
                  </a:lnTo>
                  <a:cubicBezTo>
                    <a:pt x="53635" y="62465"/>
                    <a:pt x="53472" y="62056"/>
                    <a:pt x="53390" y="61647"/>
                  </a:cubicBezTo>
                  <a:cubicBezTo>
                    <a:pt x="53308" y="61402"/>
                    <a:pt x="53226" y="61157"/>
                    <a:pt x="53145" y="60911"/>
                  </a:cubicBezTo>
                  <a:cubicBezTo>
                    <a:pt x="53063" y="60503"/>
                    <a:pt x="52899" y="60012"/>
                    <a:pt x="52817" y="59603"/>
                  </a:cubicBezTo>
                  <a:cubicBezTo>
                    <a:pt x="52817" y="59358"/>
                    <a:pt x="52736" y="59195"/>
                    <a:pt x="52654" y="58949"/>
                  </a:cubicBezTo>
                  <a:cubicBezTo>
                    <a:pt x="52490" y="58295"/>
                    <a:pt x="52409" y="57641"/>
                    <a:pt x="52245" y="56987"/>
                  </a:cubicBezTo>
                  <a:cubicBezTo>
                    <a:pt x="49629" y="42843"/>
                    <a:pt x="50446" y="28290"/>
                    <a:pt x="54616" y="14472"/>
                  </a:cubicBezTo>
                  <a:lnTo>
                    <a:pt x="44805" y="3516"/>
                  </a:lnTo>
                  <a:lnTo>
                    <a:pt x="4178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6703153" y="2293120"/>
              <a:ext cx="1813973" cy="2640464"/>
            </a:xfrm>
            <a:custGeom>
              <a:avLst/>
              <a:gdLst/>
              <a:ahLst/>
              <a:cxnLst/>
              <a:rect l="l" t="t" r="r" b="b"/>
              <a:pathLst>
                <a:path w="82006" h="119370" extrusionOk="0">
                  <a:moveTo>
                    <a:pt x="72521" y="119369"/>
                  </a:moveTo>
                  <a:lnTo>
                    <a:pt x="82005" y="98193"/>
                  </a:lnTo>
                  <a:cubicBezTo>
                    <a:pt x="82005" y="98193"/>
                    <a:pt x="64590" y="79471"/>
                    <a:pt x="60093" y="56823"/>
                  </a:cubicBezTo>
                  <a:cubicBezTo>
                    <a:pt x="57559" y="42679"/>
                    <a:pt x="58295" y="28126"/>
                    <a:pt x="62464" y="14308"/>
                  </a:cubicBezTo>
                  <a:lnTo>
                    <a:pt x="49628" y="0"/>
                  </a:lnTo>
                  <a:cubicBezTo>
                    <a:pt x="49628" y="0"/>
                    <a:pt x="0" y="11774"/>
                    <a:pt x="8912" y="62056"/>
                  </a:cubicBezTo>
                  <a:cubicBezTo>
                    <a:pt x="18478" y="116017"/>
                    <a:pt x="72521" y="119369"/>
                    <a:pt x="72521" y="119369"/>
                  </a:cubicBezTo>
                  <a:close/>
                </a:path>
              </a:pathLst>
            </a:custGeom>
            <a:solidFill>
              <a:srgbClr val="F6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6703153" y="2293120"/>
              <a:ext cx="1813973" cy="2640464"/>
            </a:xfrm>
            <a:custGeom>
              <a:avLst/>
              <a:gdLst/>
              <a:ahLst/>
              <a:cxnLst/>
              <a:rect l="l" t="t" r="r" b="b"/>
              <a:pathLst>
                <a:path w="82006" h="119370" extrusionOk="0">
                  <a:moveTo>
                    <a:pt x="49628" y="0"/>
                  </a:moveTo>
                  <a:cubicBezTo>
                    <a:pt x="49628" y="0"/>
                    <a:pt x="0" y="11774"/>
                    <a:pt x="8912" y="62056"/>
                  </a:cubicBezTo>
                  <a:cubicBezTo>
                    <a:pt x="18478" y="116017"/>
                    <a:pt x="72521" y="119369"/>
                    <a:pt x="72521" y="119369"/>
                  </a:cubicBezTo>
                  <a:lnTo>
                    <a:pt x="82005" y="98193"/>
                  </a:lnTo>
                  <a:cubicBezTo>
                    <a:pt x="82005" y="98193"/>
                    <a:pt x="64590" y="79471"/>
                    <a:pt x="60093" y="56823"/>
                  </a:cubicBezTo>
                  <a:cubicBezTo>
                    <a:pt x="57559" y="42679"/>
                    <a:pt x="58295" y="28126"/>
                    <a:pt x="62464" y="14308"/>
                  </a:cubicBezTo>
                  <a:lnTo>
                    <a:pt x="496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7598356" y="2291306"/>
              <a:ext cx="898846" cy="2150352"/>
            </a:xfrm>
            <a:custGeom>
              <a:avLst/>
              <a:gdLst/>
              <a:ahLst/>
              <a:cxnLst/>
              <a:rect l="l" t="t" r="r" b="b"/>
              <a:pathLst>
                <a:path w="40635" h="97213" extrusionOk="0">
                  <a:moveTo>
                    <a:pt x="9157" y="1"/>
                  </a:moveTo>
                  <a:lnTo>
                    <a:pt x="8748" y="164"/>
                  </a:lnTo>
                  <a:cubicBezTo>
                    <a:pt x="4497" y="9240"/>
                    <a:pt x="0" y="25591"/>
                    <a:pt x="4088" y="50446"/>
                  </a:cubicBezTo>
                  <a:cubicBezTo>
                    <a:pt x="9239" y="81351"/>
                    <a:pt x="30496" y="93206"/>
                    <a:pt x="40635" y="97213"/>
                  </a:cubicBezTo>
                  <a:cubicBezTo>
                    <a:pt x="36955" y="92961"/>
                    <a:pt x="23465" y="76364"/>
                    <a:pt x="19622" y="56905"/>
                  </a:cubicBezTo>
                  <a:cubicBezTo>
                    <a:pt x="17088" y="42761"/>
                    <a:pt x="17824" y="28208"/>
                    <a:pt x="21993" y="14390"/>
                  </a:cubicBezTo>
                  <a:lnTo>
                    <a:pt x="915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8016107" y="4260718"/>
              <a:ext cx="378009" cy="227902"/>
            </a:xfrm>
            <a:custGeom>
              <a:avLst/>
              <a:gdLst/>
              <a:ahLst/>
              <a:cxnLst/>
              <a:rect l="l" t="t" r="r" b="b"/>
              <a:pathLst>
                <a:path w="17089" h="10303" extrusionOk="0">
                  <a:moveTo>
                    <a:pt x="655" y="818"/>
                  </a:moveTo>
                  <a:cubicBezTo>
                    <a:pt x="1227" y="1"/>
                    <a:pt x="3353" y="409"/>
                    <a:pt x="5478" y="1881"/>
                  </a:cubicBezTo>
                  <a:cubicBezTo>
                    <a:pt x="7522" y="3271"/>
                    <a:pt x="8749" y="5151"/>
                    <a:pt x="8177" y="5969"/>
                  </a:cubicBezTo>
                  <a:cubicBezTo>
                    <a:pt x="7604" y="6787"/>
                    <a:pt x="5478" y="6296"/>
                    <a:pt x="3353" y="4906"/>
                  </a:cubicBezTo>
                  <a:cubicBezTo>
                    <a:pt x="1227" y="3516"/>
                    <a:pt x="1" y="1718"/>
                    <a:pt x="655" y="818"/>
                  </a:cubicBezTo>
                  <a:close/>
                  <a:moveTo>
                    <a:pt x="16843" y="9403"/>
                  </a:moveTo>
                  <a:cubicBezTo>
                    <a:pt x="17088" y="8667"/>
                    <a:pt x="15862" y="7686"/>
                    <a:pt x="13981" y="7114"/>
                  </a:cubicBezTo>
                  <a:cubicBezTo>
                    <a:pt x="12101" y="6623"/>
                    <a:pt x="10548" y="6787"/>
                    <a:pt x="10302" y="7522"/>
                  </a:cubicBezTo>
                  <a:cubicBezTo>
                    <a:pt x="10139" y="8258"/>
                    <a:pt x="11365" y="9239"/>
                    <a:pt x="13164" y="9812"/>
                  </a:cubicBezTo>
                  <a:cubicBezTo>
                    <a:pt x="15044" y="10302"/>
                    <a:pt x="16598" y="10139"/>
                    <a:pt x="16843" y="94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6703153" y="2293120"/>
              <a:ext cx="1549926" cy="2635023"/>
            </a:xfrm>
            <a:custGeom>
              <a:avLst/>
              <a:gdLst/>
              <a:ahLst/>
              <a:cxnLst/>
              <a:rect l="l" t="t" r="r" b="b"/>
              <a:pathLst>
                <a:path w="70069" h="119124" extrusionOk="0">
                  <a:moveTo>
                    <a:pt x="49628" y="0"/>
                  </a:moveTo>
                  <a:cubicBezTo>
                    <a:pt x="49628" y="0"/>
                    <a:pt x="0" y="11774"/>
                    <a:pt x="8912" y="62056"/>
                  </a:cubicBezTo>
                  <a:cubicBezTo>
                    <a:pt x="17251" y="108986"/>
                    <a:pt x="59276" y="117652"/>
                    <a:pt x="70068" y="119124"/>
                  </a:cubicBezTo>
                  <a:cubicBezTo>
                    <a:pt x="53716" y="114954"/>
                    <a:pt x="24283" y="102118"/>
                    <a:pt x="17497" y="63691"/>
                  </a:cubicBezTo>
                  <a:cubicBezTo>
                    <a:pt x="16188" y="56741"/>
                    <a:pt x="16107" y="49628"/>
                    <a:pt x="17333" y="42679"/>
                  </a:cubicBezTo>
                  <a:lnTo>
                    <a:pt x="17333" y="42679"/>
                  </a:lnTo>
                  <a:cubicBezTo>
                    <a:pt x="17443" y="42701"/>
                    <a:pt x="17558" y="42711"/>
                    <a:pt x="17676" y="42711"/>
                  </a:cubicBezTo>
                  <a:cubicBezTo>
                    <a:pt x="17999" y="42711"/>
                    <a:pt x="18342" y="42635"/>
                    <a:pt x="18641" y="42515"/>
                  </a:cubicBezTo>
                  <a:cubicBezTo>
                    <a:pt x="20522" y="41698"/>
                    <a:pt x="20195" y="38918"/>
                    <a:pt x="18232" y="38591"/>
                  </a:cubicBezTo>
                  <a:cubicBezTo>
                    <a:pt x="18968" y="35729"/>
                    <a:pt x="19949" y="32949"/>
                    <a:pt x="21258" y="30333"/>
                  </a:cubicBezTo>
                  <a:cubicBezTo>
                    <a:pt x="21585" y="30333"/>
                    <a:pt x="21912" y="30333"/>
                    <a:pt x="22239" y="30170"/>
                  </a:cubicBezTo>
                  <a:cubicBezTo>
                    <a:pt x="22975" y="29843"/>
                    <a:pt x="23302" y="28862"/>
                    <a:pt x="22893" y="28126"/>
                  </a:cubicBezTo>
                  <a:cubicBezTo>
                    <a:pt x="22811" y="27962"/>
                    <a:pt x="22729" y="27880"/>
                    <a:pt x="22647" y="27717"/>
                  </a:cubicBezTo>
                  <a:cubicBezTo>
                    <a:pt x="25427" y="22893"/>
                    <a:pt x="29107" y="18478"/>
                    <a:pt x="33358" y="14799"/>
                  </a:cubicBezTo>
                  <a:cubicBezTo>
                    <a:pt x="33358" y="15044"/>
                    <a:pt x="33358" y="15289"/>
                    <a:pt x="33522" y="15535"/>
                  </a:cubicBezTo>
                  <a:cubicBezTo>
                    <a:pt x="33793" y="16078"/>
                    <a:pt x="34341" y="16371"/>
                    <a:pt x="34887" y="16371"/>
                  </a:cubicBezTo>
                  <a:cubicBezTo>
                    <a:pt x="35326" y="16371"/>
                    <a:pt x="35764" y="16181"/>
                    <a:pt x="36056" y="15780"/>
                  </a:cubicBezTo>
                  <a:cubicBezTo>
                    <a:pt x="36792" y="14881"/>
                    <a:pt x="36301" y="13573"/>
                    <a:pt x="35157" y="13327"/>
                  </a:cubicBezTo>
                  <a:cubicBezTo>
                    <a:pt x="40471" y="9158"/>
                    <a:pt x="46358" y="5805"/>
                    <a:pt x="52735" y="3434"/>
                  </a:cubicBezTo>
                  <a:lnTo>
                    <a:pt x="496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7449226" y="2773108"/>
              <a:ext cx="46054" cy="36830"/>
            </a:xfrm>
            <a:custGeom>
              <a:avLst/>
              <a:gdLst/>
              <a:ahLst/>
              <a:cxnLst/>
              <a:rect l="l" t="t" r="r" b="b"/>
              <a:pathLst>
                <a:path w="2082" h="1665" extrusionOk="0">
                  <a:moveTo>
                    <a:pt x="1002" y="0"/>
                  </a:moveTo>
                  <a:cubicBezTo>
                    <a:pt x="452" y="0"/>
                    <a:pt x="0" y="627"/>
                    <a:pt x="283" y="1193"/>
                  </a:cubicBezTo>
                  <a:cubicBezTo>
                    <a:pt x="404" y="1496"/>
                    <a:pt x="706" y="1665"/>
                    <a:pt x="1053" y="1665"/>
                  </a:cubicBezTo>
                  <a:cubicBezTo>
                    <a:pt x="1174" y="1665"/>
                    <a:pt x="1301" y="1644"/>
                    <a:pt x="1428" y="1602"/>
                  </a:cubicBezTo>
                  <a:cubicBezTo>
                    <a:pt x="2082" y="1193"/>
                    <a:pt x="2000" y="294"/>
                    <a:pt x="1264" y="48"/>
                  </a:cubicBezTo>
                  <a:cubicBezTo>
                    <a:pt x="1176" y="15"/>
                    <a:pt x="1088" y="0"/>
                    <a:pt x="100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7344113" y="2817303"/>
              <a:ext cx="78238" cy="62577"/>
            </a:xfrm>
            <a:custGeom>
              <a:avLst/>
              <a:gdLst/>
              <a:ahLst/>
              <a:cxnLst/>
              <a:rect l="l" t="t" r="r" b="b"/>
              <a:pathLst>
                <a:path w="3537" h="2829" extrusionOk="0">
                  <a:moveTo>
                    <a:pt x="1775" y="0"/>
                  </a:moveTo>
                  <a:cubicBezTo>
                    <a:pt x="878" y="0"/>
                    <a:pt x="0" y="899"/>
                    <a:pt x="538" y="1975"/>
                  </a:cubicBezTo>
                  <a:lnTo>
                    <a:pt x="538" y="2057"/>
                  </a:lnTo>
                  <a:cubicBezTo>
                    <a:pt x="811" y="2602"/>
                    <a:pt x="1265" y="2829"/>
                    <a:pt x="1719" y="2829"/>
                  </a:cubicBezTo>
                  <a:cubicBezTo>
                    <a:pt x="2628" y="2829"/>
                    <a:pt x="3536" y="1920"/>
                    <a:pt x="2991" y="830"/>
                  </a:cubicBezTo>
                  <a:cubicBezTo>
                    <a:pt x="2711" y="243"/>
                    <a:pt x="2241" y="0"/>
                    <a:pt x="1775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7274459" y="3293022"/>
              <a:ext cx="68904" cy="54747"/>
            </a:xfrm>
            <a:custGeom>
              <a:avLst/>
              <a:gdLst/>
              <a:ahLst/>
              <a:cxnLst/>
              <a:rect l="l" t="t" r="r" b="b"/>
              <a:pathLst>
                <a:path w="3115" h="2475" extrusionOk="0">
                  <a:moveTo>
                    <a:pt x="1502" y="1"/>
                  </a:moveTo>
                  <a:cubicBezTo>
                    <a:pt x="646" y="1"/>
                    <a:pt x="0" y="904"/>
                    <a:pt x="417" y="1807"/>
                  </a:cubicBezTo>
                  <a:cubicBezTo>
                    <a:pt x="658" y="2230"/>
                    <a:pt x="1123" y="2474"/>
                    <a:pt x="1613" y="2474"/>
                  </a:cubicBezTo>
                  <a:cubicBezTo>
                    <a:pt x="1786" y="2474"/>
                    <a:pt x="1963" y="2444"/>
                    <a:pt x="2134" y="2379"/>
                  </a:cubicBezTo>
                  <a:cubicBezTo>
                    <a:pt x="3115" y="1889"/>
                    <a:pt x="3033" y="417"/>
                    <a:pt x="1970" y="90"/>
                  </a:cubicBezTo>
                  <a:cubicBezTo>
                    <a:pt x="1811" y="29"/>
                    <a:pt x="1653" y="1"/>
                    <a:pt x="15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7092016" y="3400632"/>
              <a:ext cx="72266" cy="56428"/>
            </a:xfrm>
            <a:custGeom>
              <a:avLst/>
              <a:gdLst/>
              <a:ahLst/>
              <a:cxnLst/>
              <a:rect l="l" t="t" r="r" b="b"/>
              <a:pathLst>
                <a:path w="3267" h="2551" extrusionOk="0">
                  <a:moveTo>
                    <a:pt x="1685" y="0"/>
                  </a:moveTo>
                  <a:cubicBezTo>
                    <a:pt x="846" y="0"/>
                    <a:pt x="0" y="816"/>
                    <a:pt x="489" y="1848"/>
                  </a:cubicBezTo>
                  <a:cubicBezTo>
                    <a:pt x="736" y="2342"/>
                    <a:pt x="1158" y="2550"/>
                    <a:pt x="1582" y="2550"/>
                  </a:cubicBezTo>
                  <a:cubicBezTo>
                    <a:pt x="2421" y="2550"/>
                    <a:pt x="3267" y="1735"/>
                    <a:pt x="2778" y="703"/>
                  </a:cubicBezTo>
                  <a:cubicBezTo>
                    <a:pt x="2531" y="209"/>
                    <a:pt x="2109" y="0"/>
                    <a:pt x="1685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7179322" y="3038783"/>
              <a:ext cx="111595" cy="90183"/>
            </a:xfrm>
            <a:custGeom>
              <a:avLst/>
              <a:gdLst/>
              <a:ahLst/>
              <a:cxnLst/>
              <a:rect l="l" t="t" r="r" b="b"/>
              <a:pathLst>
                <a:path w="5045" h="4077" extrusionOk="0">
                  <a:moveTo>
                    <a:pt x="2437" y="0"/>
                  </a:moveTo>
                  <a:cubicBezTo>
                    <a:pt x="1046" y="0"/>
                    <a:pt x="0" y="1519"/>
                    <a:pt x="630" y="2918"/>
                  </a:cubicBezTo>
                  <a:cubicBezTo>
                    <a:pt x="970" y="3654"/>
                    <a:pt x="1662" y="4076"/>
                    <a:pt x="2409" y="4076"/>
                  </a:cubicBezTo>
                  <a:cubicBezTo>
                    <a:pt x="2741" y="4076"/>
                    <a:pt x="3083" y="3993"/>
                    <a:pt x="3410" y="3817"/>
                  </a:cubicBezTo>
                  <a:cubicBezTo>
                    <a:pt x="5045" y="2999"/>
                    <a:pt x="4881" y="710"/>
                    <a:pt x="3164" y="138"/>
                  </a:cubicBezTo>
                  <a:cubicBezTo>
                    <a:pt x="2916" y="43"/>
                    <a:pt x="2672" y="0"/>
                    <a:pt x="243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6713992" y="2293120"/>
              <a:ext cx="1616839" cy="2640464"/>
            </a:xfrm>
            <a:custGeom>
              <a:avLst/>
              <a:gdLst/>
              <a:ahLst/>
              <a:cxnLst/>
              <a:rect l="l" t="t" r="r" b="b"/>
              <a:pathLst>
                <a:path w="73094" h="119370" extrusionOk="0">
                  <a:moveTo>
                    <a:pt x="48729" y="0"/>
                  </a:moveTo>
                  <a:lnTo>
                    <a:pt x="48729" y="0"/>
                  </a:lnTo>
                  <a:cubicBezTo>
                    <a:pt x="43906" y="1309"/>
                    <a:pt x="1" y="14472"/>
                    <a:pt x="8422" y="62056"/>
                  </a:cubicBezTo>
                  <a:cubicBezTo>
                    <a:pt x="17988" y="116017"/>
                    <a:pt x="72031" y="119369"/>
                    <a:pt x="72031" y="119369"/>
                  </a:cubicBezTo>
                  <a:lnTo>
                    <a:pt x="73094" y="117080"/>
                  </a:lnTo>
                  <a:cubicBezTo>
                    <a:pt x="60094" y="114954"/>
                    <a:pt x="21667" y="104979"/>
                    <a:pt x="13736" y="60257"/>
                  </a:cubicBezTo>
                  <a:cubicBezTo>
                    <a:pt x="6787" y="20767"/>
                    <a:pt x="35975" y="4988"/>
                    <a:pt x="48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7714086" y="3038208"/>
              <a:ext cx="142895" cy="262255"/>
            </a:xfrm>
            <a:custGeom>
              <a:avLst/>
              <a:gdLst/>
              <a:ahLst/>
              <a:cxnLst/>
              <a:rect l="l" t="t" r="r" b="b"/>
              <a:pathLst>
                <a:path w="6460" h="11856" extrusionOk="0">
                  <a:moveTo>
                    <a:pt x="2535" y="0"/>
                  </a:moveTo>
                  <a:cubicBezTo>
                    <a:pt x="1" y="246"/>
                    <a:pt x="3843" y="11855"/>
                    <a:pt x="3843" y="11855"/>
                  </a:cubicBezTo>
                  <a:lnTo>
                    <a:pt x="3843" y="11774"/>
                  </a:lnTo>
                  <a:cubicBezTo>
                    <a:pt x="3925" y="11692"/>
                    <a:pt x="3925" y="11610"/>
                    <a:pt x="3925" y="11528"/>
                  </a:cubicBezTo>
                  <a:cubicBezTo>
                    <a:pt x="4089" y="11120"/>
                    <a:pt x="4252" y="10547"/>
                    <a:pt x="4498" y="9893"/>
                  </a:cubicBezTo>
                  <a:lnTo>
                    <a:pt x="4661" y="9321"/>
                  </a:lnTo>
                  <a:cubicBezTo>
                    <a:pt x="5560" y="6132"/>
                    <a:pt x="6460" y="1145"/>
                    <a:pt x="3925" y="164"/>
                  </a:cubicBezTo>
                  <a:cubicBezTo>
                    <a:pt x="3762" y="82"/>
                    <a:pt x="3598" y="0"/>
                    <a:pt x="3353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7739413" y="3041393"/>
              <a:ext cx="186958" cy="266303"/>
            </a:xfrm>
            <a:custGeom>
              <a:avLst/>
              <a:gdLst/>
              <a:ahLst/>
              <a:cxnLst/>
              <a:rect l="l" t="t" r="r" b="b"/>
              <a:pathLst>
                <a:path w="8452" h="12039" extrusionOk="0">
                  <a:moveTo>
                    <a:pt x="2928" y="1"/>
                  </a:moveTo>
                  <a:cubicBezTo>
                    <a:pt x="2802" y="1"/>
                    <a:pt x="2671" y="7"/>
                    <a:pt x="2535" y="20"/>
                  </a:cubicBezTo>
                  <a:cubicBezTo>
                    <a:pt x="0" y="265"/>
                    <a:pt x="3761" y="12038"/>
                    <a:pt x="3761" y="12038"/>
                  </a:cubicBezTo>
                  <a:cubicBezTo>
                    <a:pt x="3761" y="12038"/>
                    <a:pt x="8451" y="1"/>
                    <a:pt x="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7737843" y="3040022"/>
              <a:ext cx="101287" cy="265860"/>
            </a:xfrm>
            <a:custGeom>
              <a:avLst/>
              <a:gdLst/>
              <a:ahLst/>
              <a:cxnLst/>
              <a:rect l="l" t="t" r="r" b="b"/>
              <a:pathLst>
                <a:path w="4579" h="12019" extrusionOk="0">
                  <a:moveTo>
                    <a:pt x="3925" y="245"/>
                  </a:moveTo>
                  <a:cubicBezTo>
                    <a:pt x="3843" y="327"/>
                    <a:pt x="3761" y="491"/>
                    <a:pt x="3679" y="654"/>
                  </a:cubicBezTo>
                  <a:cubicBezTo>
                    <a:pt x="3679" y="736"/>
                    <a:pt x="3679" y="899"/>
                    <a:pt x="3598" y="981"/>
                  </a:cubicBezTo>
                  <a:cubicBezTo>
                    <a:pt x="2698" y="3434"/>
                    <a:pt x="2943" y="6214"/>
                    <a:pt x="4088" y="8503"/>
                  </a:cubicBezTo>
                  <a:lnTo>
                    <a:pt x="4579" y="9321"/>
                  </a:lnTo>
                  <a:cubicBezTo>
                    <a:pt x="4170" y="10874"/>
                    <a:pt x="3761" y="12019"/>
                    <a:pt x="3761" y="12019"/>
                  </a:cubicBezTo>
                  <a:cubicBezTo>
                    <a:pt x="3761" y="12019"/>
                    <a:pt x="0" y="245"/>
                    <a:pt x="2535" y="0"/>
                  </a:cubicBezTo>
                  <a:cubicBezTo>
                    <a:pt x="2943" y="0"/>
                    <a:pt x="3434" y="82"/>
                    <a:pt x="3925" y="24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7840676" y="2582462"/>
              <a:ext cx="142895" cy="260463"/>
            </a:xfrm>
            <a:custGeom>
              <a:avLst/>
              <a:gdLst/>
              <a:ahLst/>
              <a:cxnLst/>
              <a:rect l="l" t="t" r="r" b="b"/>
              <a:pathLst>
                <a:path w="6460" h="11775" extrusionOk="0">
                  <a:moveTo>
                    <a:pt x="2535" y="1"/>
                  </a:moveTo>
                  <a:cubicBezTo>
                    <a:pt x="1" y="246"/>
                    <a:pt x="3844" y="11774"/>
                    <a:pt x="3844" y="11774"/>
                  </a:cubicBezTo>
                  <a:cubicBezTo>
                    <a:pt x="3844" y="11774"/>
                    <a:pt x="3844" y="11693"/>
                    <a:pt x="3844" y="11693"/>
                  </a:cubicBezTo>
                  <a:cubicBezTo>
                    <a:pt x="3844" y="11611"/>
                    <a:pt x="3925" y="11529"/>
                    <a:pt x="3925" y="11447"/>
                  </a:cubicBezTo>
                  <a:cubicBezTo>
                    <a:pt x="4089" y="11120"/>
                    <a:pt x="4252" y="10548"/>
                    <a:pt x="4498" y="9812"/>
                  </a:cubicBezTo>
                  <a:lnTo>
                    <a:pt x="4661" y="9240"/>
                  </a:lnTo>
                  <a:cubicBezTo>
                    <a:pt x="5561" y="6133"/>
                    <a:pt x="6460" y="1146"/>
                    <a:pt x="3925" y="164"/>
                  </a:cubicBezTo>
                  <a:cubicBezTo>
                    <a:pt x="3762" y="83"/>
                    <a:pt x="3517" y="1"/>
                    <a:pt x="335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7866003" y="2585670"/>
              <a:ext cx="186958" cy="266303"/>
            </a:xfrm>
            <a:custGeom>
              <a:avLst/>
              <a:gdLst/>
              <a:ahLst/>
              <a:cxnLst/>
              <a:rect l="l" t="t" r="r" b="b"/>
              <a:pathLst>
                <a:path w="8452" h="12039" extrusionOk="0">
                  <a:moveTo>
                    <a:pt x="2928" y="1"/>
                  </a:moveTo>
                  <a:cubicBezTo>
                    <a:pt x="2802" y="1"/>
                    <a:pt x="2671" y="7"/>
                    <a:pt x="2535" y="19"/>
                  </a:cubicBezTo>
                  <a:cubicBezTo>
                    <a:pt x="1" y="183"/>
                    <a:pt x="3761" y="12038"/>
                    <a:pt x="3761" y="12038"/>
                  </a:cubicBezTo>
                  <a:cubicBezTo>
                    <a:pt x="3761" y="12038"/>
                    <a:pt x="8451" y="1"/>
                    <a:pt x="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7866003" y="2584276"/>
              <a:ext cx="103101" cy="265882"/>
            </a:xfrm>
            <a:custGeom>
              <a:avLst/>
              <a:gdLst/>
              <a:ahLst/>
              <a:cxnLst/>
              <a:rect l="l" t="t" r="r" b="b"/>
              <a:pathLst>
                <a:path w="4661" h="12020" extrusionOk="0">
                  <a:moveTo>
                    <a:pt x="4007" y="164"/>
                  </a:moveTo>
                  <a:cubicBezTo>
                    <a:pt x="4007" y="328"/>
                    <a:pt x="3843" y="491"/>
                    <a:pt x="3761" y="655"/>
                  </a:cubicBezTo>
                  <a:cubicBezTo>
                    <a:pt x="3761" y="737"/>
                    <a:pt x="3680" y="818"/>
                    <a:pt x="3680" y="982"/>
                  </a:cubicBezTo>
                  <a:cubicBezTo>
                    <a:pt x="2862" y="3435"/>
                    <a:pt x="3026" y="6133"/>
                    <a:pt x="4170" y="8504"/>
                  </a:cubicBezTo>
                  <a:lnTo>
                    <a:pt x="4661" y="9321"/>
                  </a:lnTo>
                  <a:cubicBezTo>
                    <a:pt x="4252" y="10875"/>
                    <a:pt x="3843" y="12019"/>
                    <a:pt x="3843" y="12019"/>
                  </a:cubicBezTo>
                  <a:cubicBezTo>
                    <a:pt x="3843" y="12019"/>
                    <a:pt x="1" y="246"/>
                    <a:pt x="2535" y="82"/>
                  </a:cubicBezTo>
                  <a:cubicBezTo>
                    <a:pt x="3026" y="1"/>
                    <a:pt x="3516" y="82"/>
                    <a:pt x="4007" y="16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8083019" y="4092546"/>
              <a:ext cx="191736" cy="160082"/>
            </a:xfrm>
            <a:custGeom>
              <a:avLst/>
              <a:gdLst/>
              <a:ahLst/>
              <a:cxnLst/>
              <a:rect l="l" t="t" r="r" b="b"/>
              <a:pathLst>
                <a:path w="8668" h="7237" extrusionOk="0">
                  <a:moveTo>
                    <a:pt x="1" y="0"/>
                  </a:moveTo>
                  <a:cubicBezTo>
                    <a:pt x="1" y="0"/>
                    <a:pt x="4916" y="7237"/>
                    <a:pt x="6887" y="7237"/>
                  </a:cubicBezTo>
                  <a:cubicBezTo>
                    <a:pt x="7073" y="7237"/>
                    <a:pt x="7232" y="7172"/>
                    <a:pt x="7359" y="7031"/>
                  </a:cubicBezTo>
                  <a:cubicBezTo>
                    <a:pt x="7523" y="6868"/>
                    <a:pt x="7604" y="6704"/>
                    <a:pt x="7768" y="6541"/>
                  </a:cubicBezTo>
                  <a:lnTo>
                    <a:pt x="7850" y="6541"/>
                  </a:lnTo>
                  <a:cubicBezTo>
                    <a:pt x="7931" y="6377"/>
                    <a:pt x="7931" y="6214"/>
                    <a:pt x="8013" y="6050"/>
                  </a:cubicBezTo>
                  <a:cubicBezTo>
                    <a:pt x="8667" y="3761"/>
                    <a:pt x="4825" y="1799"/>
                    <a:pt x="2208" y="736"/>
                  </a:cubicBezTo>
                  <a:lnTo>
                    <a:pt x="1718" y="572"/>
                  </a:lnTo>
                  <a:cubicBezTo>
                    <a:pt x="1145" y="327"/>
                    <a:pt x="655" y="164"/>
                    <a:pt x="328" y="82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8092066" y="4070824"/>
              <a:ext cx="245974" cy="161874"/>
            </a:xfrm>
            <a:custGeom>
              <a:avLst/>
              <a:gdLst/>
              <a:ahLst/>
              <a:cxnLst/>
              <a:rect l="l" t="t" r="r" b="b"/>
              <a:pathLst>
                <a:path w="11120" h="7318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5061" y="7318"/>
                    <a:pt x="7051" y="7318"/>
                  </a:cubicBezTo>
                  <a:cubicBezTo>
                    <a:pt x="7237" y="7318"/>
                    <a:pt x="7397" y="7254"/>
                    <a:pt x="7522" y="7114"/>
                  </a:cubicBezTo>
                  <a:cubicBezTo>
                    <a:pt x="11120" y="327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8092066" y="4070824"/>
              <a:ext cx="180875" cy="193550"/>
            </a:xfrm>
            <a:custGeom>
              <a:avLst/>
              <a:gdLst/>
              <a:ahLst/>
              <a:cxnLst/>
              <a:rect l="l" t="t" r="r" b="b"/>
              <a:pathLst>
                <a:path w="8177" h="8750" extrusionOk="0">
                  <a:moveTo>
                    <a:pt x="8176" y="6133"/>
                  </a:moveTo>
                  <a:lnTo>
                    <a:pt x="7768" y="5969"/>
                  </a:lnTo>
                  <a:lnTo>
                    <a:pt x="7768" y="5969"/>
                  </a:lnTo>
                  <a:lnTo>
                    <a:pt x="7441" y="5888"/>
                  </a:lnTo>
                  <a:cubicBezTo>
                    <a:pt x="5315" y="5152"/>
                    <a:pt x="3598" y="3598"/>
                    <a:pt x="2617" y="1636"/>
                  </a:cubicBezTo>
                  <a:cubicBezTo>
                    <a:pt x="2535" y="1309"/>
                    <a:pt x="2453" y="1064"/>
                    <a:pt x="2372" y="818"/>
                  </a:cubicBezTo>
                  <a:cubicBezTo>
                    <a:pt x="1063" y="246"/>
                    <a:pt x="0" y="1"/>
                    <a:pt x="0" y="1"/>
                  </a:cubicBezTo>
                  <a:cubicBezTo>
                    <a:pt x="0" y="1"/>
                    <a:pt x="6051" y="8749"/>
                    <a:pt x="7522" y="7114"/>
                  </a:cubicBezTo>
                  <a:cubicBezTo>
                    <a:pt x="7849" y="6869"/>
                    <a:pt x="8013" y="6460"/>
                    <a:pt x="8176" y="6133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7985361" y="3873719"/>
              <a:ext cx="139290" cy="117037"/>
            </a:xfrm>
            <a:custGeom>
              <a:avLst/>
              <a:gdLst/>
              <a:ahLst/>
              <a:cxnLst/>
              <a:rect l="l" t="t" r="r" b="b"/>
              <a:pathLst>
                <a:path w="6297" h="5291" extrusionOk="0">
                  <a:moveTo>
                    <a:pt x="1" y="0"/>
                  </a:moveTo>
                  <a:cubicBezTo>
                    <a:pt x="1" y="0"/>
                    <a:pt x="3573" y="5290"/>
                    <a:pt x="5050" y="5290"/>
                  </a:cubicBezTo>
                  <a:cubicBezTo>
                    <a:pt x="5184" y="5290"/>
                    <a:pt x="5301" y="5246"/>
                    <a:pt x="5397" y="5151"/>
                  </a:cubicBezTo>
                  <a:cubicBezTo>
                    <a:pt x="5479" y="5069"/>
                    <a:pt x="5560" y="4906"/>
                    <a:pt x="5642" y="4824"/>
                  </a:cubicBezTo>
                  <a:lnTo>
                    <a:pt x="5642" y="4742"/>
                  </a:lnTo>
                  <a:cubicBezTo>
                    <a:pt x="5724" y="4579"/>
                    <a:pt x="5724" y="4497"/>
                    <a:pt x="5806" y="4415"/>
                  </a:cubicBezTo>
                  <a:cubicBezTo>
                    <a:pt x="6296" y="2698"/>
                    <a:pt x="3435" y="1308"/>
                    <a:pt x="1554" y="491"/>
                  </a:cubicBezTo>
                  <a:lnTo>
                    <a:pt x="1227" y="409"/>
                  </a:lnTo>
                  <a:cubicBezTo>
                    <a:pt x="737" y="245"/>
                    <a:pt x="409" y="82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7990780" y="3855626"/>
              <a:ext cx="180875" cy="120576"/>
            </a:xfrm>
            <a:custGeom>
              <a:avLst/>
              <a:gdLst/>
              <a:ahLst/>
              <a:cxnLst/>
              <a:rect l="l" t="t" r="r" b="b"/>
              <a:pathLst>
                <a:path w="8177" h="5451" extrusionOk="0">
                  <a:moveTo>
                    <a:pt x="1" y="1"/>
                  </a:moveTo>
                  <a:cubicBezTo>
                    <a:pt x="1" y="1"/>
                    <a:pt x="3727" y="5451"/>
                    <a:pt x="5220" y="5451"/>
                  </a:cubicBezTo>
                  <a:cubicBezTo>
                    <a:pt x="5353" y="5451"/>
                    <a:pt x="5467" y="5408"/>
                    <a:pt x="5561" y="5315"/>
                  </a:cubicBezTo>
                  <a:cubicBezTo>
                    <a:pt x="8177" y="245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7992594" y="3857440"/>
              <a:ext cx="130243" cy="141081"/>
            </a:xfrm>
            <a:custGeom>
              <a:avLst/>
              <a:gdLst/>
              <a:ahLst/>
              <a:cxnLst/>
              <a:rect l="l" t="t" r="r" b="b"/>
              <a:pathLst>
                <a:path w="5888" h="6378" extrusionOk="0">
                  <a:moveTo>
                    <a:pt x="5887" y="4415"/>
                  </a:moveTo>
                  <a:lnTo>
                    <a:pt x="5642" y="4334"/>
                  </a:lnTo>
                  <a:lnTo>
                    <a:pt x="5642" y="4334"/>
                  </a:lnTo>
                  <a:lnTo>
                    <a:pt x="5397" y="4334"/>
                  </a:lnTo>
                  <a:cubicBezTo>
                    <a:pt x="4906" y="4088"/>
                    <a:pt x="4416" y="3925"/>
                    <a:pt x="4007" y="3598"/>
                  </a:cubicBezTo>
                  <a:cubicBezTo>
                    <a:pt x="3108" y="3025"/>
                    <a:pt x="2372" y="2126"/>
                    <a:pt x="1881" y="1145"/>
                  </a:cubicBezTo>
                  <a:lnTo>
                    <a:pt x="1636" y="573"/>
                  </a:lnTo>
                  <a:cubicBezTo>
                    <a:pt x="737" y="164"/>
                    <a:pt x="1" y="0"/>
                    <a:pt x="1" y="0"/>
                  </a:cubicBezTo>
                  <a:cubicBezTo>
                    <a:pt x="1" y="0"/>
                    <a:pt x="4334" y="6378"/>
                    <a:pt x="5479" y="5233"/>
                  </a:cubicBezTo>
                  <a:cubicBezTo>
                    <a:pt x="5642" y="4988"/>
                    <a:pt x="5806" y="4742"/>
                    <a:pt x="5887" y="441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7721319" y="2774170"/>
              <a:ext cx="141103" cy="117037"/>
            </a:xfrm>
            <a:custGeom>
              <a:avLst/>
              <a:gdLst/>
              <a:ahLst/>
              <a:cxnLst/>
              <a:rect l="l" t="t" r="r" b="b"/>
              <a:pathLst>
                <a:path w="6379" h="5291" extrusionOk="0">
                  <a:moveTo>
                    <a:pt x="1" y="0"/>
                  </a:moveTo>
                  <a:cubicBezTo>
                    <a:pt x="1" y="0"/>
                    <a:pt x="3642" y="5290"/>
                    <a:pt x="5067" y="5290"/>
                  </a:cubicBezTo>
                  <a:cubicBezTo>
                    <a:pt x="5197" y="5290"/>
                    <a:pt x="5308" y="5247"/>
                    <a:pt x="5397" y="5151"/>
                  </a:cubicBezTo>
                  <a:cubicBezTo>
                    <a:pt x="5479" y="4988"/>
                    <a:pt x="5560" y="4906"/>
                    <a:pt x="5642" y="4824"/>
                  </a:cubicBezTo>
                  <a:lnTo>
                    <a:pt x="5724" y="4742"/>
                  </a:lnTo>
                  <a:cubicBezTo>
                    <a:pt x="5806" y="4579"/>
                    <a:pt x="5806" y="4497"/>
                    <a:pt x="5887" y="4334"/>
                  </a:cubicBezTo>
                  <a:cubicBezTo>
                    <a:pt x="6378" y="2698"/>
                    <a:pt x="3516" y="1309"/>
                    <a:pt x="1554" y="491"/>
                  </a:cubicBezTo>
                  <a:lnTo>
                    <a:pt x="1309" y="327"/>
                  </a:lnTo>
                  <a:cubicBezTo>
                    <a:pt x="818" y="164"/>
                    <a:pt x="491" y="82"/>
                    <a:pt x="246" y="0"/>
                  </a:cubicBezTo>
                  <a:close/>
                </a:path>
              </a:pathLst>
            </a:custGeom>
            <a:solidFill>
              <a:srgbClr val="000000">
                <a:alpha val="29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7728552" y="2757890"/>
              <a:ext cx="179061" cy="118807"/>
            </a:xfrm>
            <a:custGeom>
              <a:avLst/>
              <a:gdLst/>
              <a:ahLst/>
              <a:cxnLst/>
              <a:rect l="l" t="t" r="r" b="b"/>
              <a:pathLst>
                <a:path w="8095" h="5371" extrusionOk="0">
                  <a:moveTo>
                    <a:pt x="1" y="1"/>
                  </a:moveTo>
                  <a:cubicBezTo>
                    <a:pt x="1" y="1"/>
                    <a:pt x="3719" y="5371"/>
                    <a:pt x="5152" y="5371"/>
                  </a:cubicBezTo>
                  <a:cubicBezTo>
                    <a:pt x="5281" y="5371"/>
                    <a:pt x="5391" y="5327"/>
                    <a:pt x="5479" y="5233"/>
                  </a:cubicBezTo>
                  <a:cubicBezTo>
                    <a:pt x="8095" y="245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7728552" y="2757890"/>
              <a:ext cx="132056" cy="141081"/>
            </a:xfrm>
            <a:custGeom>
              <a:avLst/>
              <a:gdLst/>
              <a:ahLst/>
              <a:cxnLst/>
              <a:rect l="l" t="t" r="r" b="b"/>
              <a:pathLst>
                <a:path w="5970" h="6378" extrusionOk="0">
                  <a:moveTo>
                    <a:pt x="5969" y="4497"/>
                  </a:moveTo>
                  <a:lnTo>
                    <a:pt x="5642" y="4416"/>
                  </a:lnTo>
                  <a:lnTo>
                    <a:pt x="5642" y="4416"/>
                  </a:lnTo>
                  <a:lnTo>
                    <a:pt x="5479" y="4334"/>
                  </a:lnTo>
                  <a:cubicBezTo>
                    <a:pt x="3844" y="3762"/>
                    <a:pt x="2617" y="2617"/>
                    <a:pt x="1881" y="1145"/>
                  </a:cubicBezTo>
                  <a:cubicBezTo>
                    <a:pt x="1800" y="982"/>
                    <a:pt x="1800" y="818"/>
                    <a:pt x="1718" y="573"/>
                  </a:cubicBezTo>
                  <a:cubicBezTo>
                    <a:pt x="737" y="246"/>
                    <a:pt x="1" y="1"/>
                    <a:pt x="1" y="1"/>
                  </a:cubicBezTo>
                  <a:cubicBezTo>
                    <a:pt x="1" y="1"/>
                    <a:pt x="4416" y="6378"/>
                    <a:pt x="5479" y="5233"/>
                  </a:cubicBezTo>
                  <a:cubicBezTo>
                    <a:pt x="5642" y="4988"/>
                    <a:pt x="5806" y="4743"/>
                    <a:pt x="5969" y="4497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7858770" y="3502978"/>
              <a:ext cx="139268" cy="117037"/>
            </a:xfrm>
            <a:custGeom>
              <a:avLst/>
              <a:gdLst/>
              <a:ahLst/>
              <a:cxnLst/>
              <a:rect l="l" t="t" r="r" b="b"/>
              <a:pathLst>
                <a:path w="6296" h="5291" extrusionOk="0">
                  <a:moveTo>
                    <a:pt x="0" y="0"/>
                  </a:moveTo>
                  <a:cubicBezTo>
                    <a:pt x="0" y="0"/>
                    <a:pt x="3573" y="5290"/>
                    <a:pt x="5050" y="5290"/>
                  </a:cubicBezTo>
                  <a:cubicBezTo>
                    <a:pt x="5184" y="5290"/>
                    <a:pt x="5301" y="5247"/>
                    <a:pt x="5397" y="5151"/>
                  </a:cubicBezTo>
                  <a:cubicBezTo>
                    <a:pt x="5478" y="4988"/>
                    <a:pt x="5560" y="4906"/>
                    <a:pt x="5642" y="4743"/>
                  </a:cubicBezTo>
                  <a:lnTo>
                    <a:pt x="5642" y="4661"/>
                  </a:lnTo>
                  <a:cubicBezTo>
                    <a:pt x="5724" y="4579"/>
                    <a:pt x="5805" y="4497"/>
                    <a:pt x="5805" y="4334"/>
                  </a:cubicBezTo>
                  <a:cubicBezTo>
                    <a:pt x="6296" y="2699"/>
                    <a:pt x="3434" y="1309"/>
                    <a:pt x="1554" y="491"/>
                  </a:cubicBezTo>
                  <a:lnTo>
                    <a:pt x="1227" y="328"/>
                  </a:lnTo>
                  <a:cubicBezTo>
                    <a:pt x="818" y="164"/>
                    <a:pt x="409" y="82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7864190" y="3486698"/>
              <a:ext cx="180875" cy="118807"/>
            </a:xfrm>
            <a:custGeom>
              <a:avLst/>
              <a:gdLst/>
              <a:ahLst/>
              <a:cxnLst/>
              <a:rect l="l" t="t" r="r" b="b"/>
              <a:pathLst>
                <a:path w="8177" h="5371" extrusionOk="0">
                  <a:moveTo>
                    <a:pt x="1" y="1"/>
                  </a:moveTo>
                  <a:cubicBezTo>
                    <a:pt x="1" y="1"/>
                    <a:pt x="3719" y="5371"/>
                    <a:pt x="5215" y="5371"/>
                  </a:cubicBezTo>
                  <a:cubicBezTo>
                    <a:pt x="5350" y="5371"/>
                    <a:pt x="5466" y="5327"/>
                    <a:pt x="5560" y="5233"/>
                  </a:cubicBezTo>
                  <a:cubicBezTo>
                    <a:pt x="8177" y="245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7864190" y="3486698"/>
              <a:ext cx="132056" cy="141081"/>
            </a:xfrm>
            <a:custGeom>
              <a:avLst/>
              <a:gdLst/>
              <a:ahLst/>
              <a:cxnLst/>
              <a:rect l="l" t="t" r="r" b="b"/>
              <a:pathLst>
                <a:path w="5970" h="6378" extrusionOk="0">
                  <a:moveTo>
                    <a:pt x="5969" y="4497"/>
                  </a:moveTo>
                  <a:lnTo>
                    <a:pt x="5724" y="4416"/>
                  </a:lnTo>
                  <a:lnTo>
                    <a:pt x="5724" y="4416"/>
                  </a:lnTo>
                  <a:lnTo>
                    <a:pt x="5479" y="4334"/>
                  </a:lnTo>
                  <a:cubicBezTo>
                    <a:pt x="3925" y="3762"/>
                    <a:pt x="2617" y="2617"/>
                    <a:pt x="1963" y="1227"/>
                  </a:cubicBezTo>
                  <a:cubicBezTo>
                    <a:pt x="1881" y="982"/>
                    <a:pt x="1799" y="818"/>
                    <a:pt x="1718" y="573"/>
                  </a:cubicBezTo>
                  <a:cubicBezTo>
                    <a:pt x="737" y="246"/>
                    <a:pt x="1" y="1"/>
                    <a:pt x="1" y="1"/>
                  </a:cubicBezTo>
                  <a:cubicBezTo>
                    <a:pt x="1" y="1"/>
                    <a:pt x="4416" y="6378"/>
                    <a:pt x="5560" y="5315"/>
                  </a:cubicBezTo>
                  <a:cubicBezTo>
                    <a:pt x="5724" y="5070"/>
                    <a:pt x="5887" y="4743"/>
                    <a:pt x="5969" y="4497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7833598" y="3698291"/>
              <a:ext cx="88502" cy="162781"/>
            </a:xfrm>
            <a:custGeom>
              <a:avLst/>
              <a:gdLst/>
              <a:ahLst/>
              <a:cxnLst/>
              <a:rect l="l" t="t" r="r" b="b"/>
              <a:pathLst>
                <a:path w="4001" h="7359" extrusionOk="0">
                  <a:moveTo>
                    <a:pt x="1547" y="0"/>
                  </a:moveTo>
                  <a:cubicBezTo>
                    <a:pt x="0" y="155"/>
                    <a:pt x="2185" y="6603"/>
                    <a:pt x="2426" y="7298"/>
                  </a:cubicBezTo>
                  <a:lnTo>
                    <a:pt x="2426" y="7298"/>
                  </a:lnTo>
                  <a:cubicBezTo>
                    <a:pt x="2432" y="7292"/>
                    <a:pt x="2439" y="7285"/>
                    <a:pt x="2447" y="7277"/>
                  </a:cubicBezTo>
                  <a:lnTo>
                    <a:pt x="2447" y="7195"/>
                  </a:lnTo>
                  <a:cubicBezTo>
                    <a:pt x="2528" y="6950"/>
                    <a:pt x="2610" y="6623"/>
                    <a:pt x="2774" y="6132"/>
                  </a:cubicBezTo>
                  <a:cubicBezTo>
                    <a:pt x="2774" y="6051"/>
                    <a:pt x="2855" y="5969"/>
                    <a:pt x="2855" y="5805"/>
                  </a:cubicBezTo>
                  <a:cubicBezTo>
                    <a:pt x="3428" y="3843"/>
                    <a:pt x="4000" y="736"/>
                    <a:pt x="2447" y="82"/>
                  </a:cubicBezTo>
                  <a:cubicBezTo>
                    <a:pt x="2283" y="0"/>
                    <a:pt x="2201" y="0"/>
                    <a:pt x="2038" y="0"/>
                  </a:cubicBezTo>
                  <a:close/>
                  <a:moveTo>
                    <a:pt x="2426" y="7298"/>
                  </a:moveTo>
                  <a:cubicBezTo>
                    <a:pt x="2366" y="7359"/>
                    <a:pt x="2373" y="7359"/>
                    <a:pt x="2447" y="7359"/>
                  </a:cubicBezTo>
                  <a:cubicBezTo>
                    <a:pt x="2447" y="7359"/>
                    <a:pt x="2439" y="7338"/>
                    <a:pt x="2426" y="7298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7849723" y="3699884"/>
              <a:ext cx="116617" cy="166630"/>
            </a:xfrm>
            <a:custGeom>
              <a:avLst/>
              <a:gdLst/>
              <a:ahLst/>
              <a:cxnLst/>
              <a:rect l="l" t="t" r="r" b="b"/>
              <a:pathLst>
                <a:path w="5272" h="7533" extrusionOk="0">
                  <a:moveTo>
                    <a:pt x="1781" y="0"/>
                  </a:moveTo>
                  <a:cubicBezTo>
                    <a:pt x="1708" y="0"/>
                    <a:pt x="1633" y="4"/>
                    <a:pt x="1554" y="10"/>
                  </a:cubicBezTo>
                  <a:cubicBezTo>
                    <a:pt x="1" y="174"/>
                    <a:pt x="2290" y="7532"/>
                    <a:pt x="2290" y="7532"/>
                  </a:cubicBezTo>
                  <a:cubicBezTo>
                    <a:pt x="2290" y="7532"/>
                    <a:pt x="5271" y="0"/>
                    <a:pt x="1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7847910" y="3698291"/>
              <a:ext cx="65143" cy="168223"/>
            </a:xfrm>
            <a:custGeom>
              <a:avLst/>
              <a:gdLst/>
              <a:ahLst/>
              <a:cxnLst/>
              <a:rect l="l" t="t" r="r" b="b"/>
              <a:pathLst>
                <a:path w="2945" h="7605" extrusionOk="0">
                  <a:moveTo>
                    <a:pt x="2535" y="164"/>
                  </a:moveTo>
                  <a:cubicBezTo>
                    <a:pt x="2535" y="246"/>
                    <a:pt x="2454" y="328"/>
                    <a:pt x="2372" y="409"/>
                  </a:cubicBezTo>
                  <a:lnTo>
                    <a:pt x="2372" y="409"/>
                  </a:lnTo>
                  <a:lnTo>
                    <a:pt x="2290" y="655"/>
                  </a:lnTo>
                  <a:cubicBezTo>
                    <a:pt x="2127" y="1145"/>
                    <a:pt x="2045" y="1636"/>
                    <a:pt x="1963" y="2208"/>
                  </a:cubicBezTo>
                  <a:cubicBezTo>
                    <a:pt x="1881" y="3271"/>
                    <a:pt x="2127" y="4415"/>
                    <a:pt x="2617" y="5397"/>
                  </a:cubicBezTo>
                  <a:lnTo>
                    <a:pt x="2944" y="5887"/>
                  </a:lnTo>
                  <a:cubicBezTo>
                    <a:pt x="2699" y="6950"/>
                    <a:pt x="2372" y="7604"/>
                    <a:pt x="2372" y="7604"/>
                  </a:cubicBezTo>
                  <a:cubicBezTo>
                    <a:pt x="2372" y="7604"/>
                    <a:pt x="1" y="246"/>
                    <a:pt x="1636" y="82"/>
                  </a:cubicBezTo>
                  <a:cubicBezTo>
                    <a:pt x="1881" y="0"/>
                    <a:pt x="2208" y="82"/>
                    <a:pt x="2535" y="16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7900355" y="2933761"/>
              <a:ext cx="90449" cy="164153"/>
            </a:xfrm>
            <a:custGeom>
              <a:avLst/>
              <a:gdLst/>
              <a:ahLst/>
              <a:cxnLst/>
              <a:rect l="l" t="t" r="r" b="b"/>
              <a:pathLst>
                <a:path w="4089" h="7421" extrusionOk="0">
                  <a:moveTo>
                    <a:pt x="1810" y="1"/>
                  </a:moveTo>
                  <a:cubicBezTo>
                    <a:pt x="1738" y="1"/>
                    <a:pt x="1677" y="21"/>
                    <a:pt x="1636" y="62"/>
                  </a:cubicBezTo>
                  <a:cubicBezTo>
                    <a:pt x="1" y="144"/>
                    <a:pt x="2454" y="7420"/>
                    <a:pt x="2454" y="7420"/>
                  </a:cubicBezTo>
                  <a:cubicBezTo>
                    <a:pt x="2454" y="7420"/>
                    <a:pt x="2454" y="7339"/>
                    <a:pt x="2454" y="7339"/>
                  </a:cubicBezTo>
                  <a:lnTo>
                    <a:pt x="2454" y="7175"/>
                  </a:lnTo>
                  <a:cubicBezTo>
                    <a:pt x="2536" y="7012"/>
                    <a:pt x="2699" y="6603"/>
                    <a:pt x="2781" y="6194"/>
                  </a:cubicBezTo>
                  <a:cubicBezTo>
                    <a:pt x="2863" y="6112"/>
                    <a:pt x="2944" y="5949"/>
                    <a:pt x="2944" y="5867"/>
                  </a:cubicBezTo>
                  <a:cubicBezTo>
                    <a:pt x="3517" y="3823"/>
                    <a:pt x="4089" y="716"/>
                    <a:pt x="2454" y="144"/>
                  </a:cubicBezTo>
                  <a:cubicBezTo>
                    <a:pt x="2372" y="62"/>
                    <a:pt x="2208" y="62"/>
                    <a:pt x="2127" y="62"/>
                  </a:cubicBezTo>
                  <a:lnTo>
                    <a:pt x="2045" y="62"/>
                  </a:lnTo>
                  <a:cubicBezTo>
                    <a:pt x="1963" y="21"/>
                    <a:pt x="1881" y="1"/>
                    <a:pt x="181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7916635" y="2934911"/>
              <a:ext cx="118453" cy="168422"/>
            </a:xfrm>
            <a:custGeom>
              <a:avLst/>
              <a:gdLst/>
              <a:ahLst/>
              <a:cxnLst/>
              <a:rect l="l" t="t" r="r" b="b"/>
              <a:pathLst>
                <a:path w="5355" h="7614" extrusionOk="0">
                  <a:moveTo>
                    <a:pt x="1860" y="0"/>
                  </a:moveTo>
                  <a:cubicBezTo>
                    <a:pt x="1788" y="0"/>
                    <a:pt x="1714" y="3"/>
                    <a:pt x="1636" y="10"/>
                  </a:cubicBezTo>
                  <a:cubicBezTo>
                    <a:pt x="1" y="174"/>
                    <a:pt x="2372" y="7614"/>
                    <a:pt x="2372" y="7614"/>
                  </a:cubicBezTo>
                  <a:cubicBezTo>
                    <a:pt x="2372" y="7614"/>
                    <a:pt x="5354" y="0"/>
                    <a:pt x="1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7916635" y="2935132"/>
              <a:ext cx="65143" cy="168200"/>
            </a:xfrm>
            <a:custGeom>
              <a:avLst/>
              <a:gdLst/>
              <a:ahLst/>
              <a:cxnLst/>
              <a:rect l="l" t="t" r="r" b="b"/>
              <a:pathLst>
                <a:path w="2945" h="7604" extrusionOk="0">
                  <a:moveTo>
                    <a:pt x="2454" y="164"/>
                  </a:moveTo>
                  <a:cubicBezTo>
                    <a:pt x="2454" y="245"/>
                    <a:pt x="2372" y="327"/>
                    <a:pt x="2372" y="409"/>
                  </a:cubicBezTo>
                  <a:cubicBezTo>
                    <a:pt x="2372" y="491"/>
                    <a:pt x="2372" y="409"/>
                    <a:pt x="2372" y="409"/>
                  </a:cubicBezTo>
                  <a:lnTo>
                    <a:pt x="2290" y="654"/>
                  </a:lnTo>
                  <a:cubicBezTo>
                    <a:pt x="2127" y="1145"/>
                    <a:pt x="2045" y="1635"/>
                    <a:pt x="1963" y="2208"/>
                  </a:cubicBezTo>
                  <a:cubicBezTo>
                    <a:pt x="1881" y="3270"/>
                    <a:pt x="2127" y="4333"/>
                    <a:pt x="2617" y="5396"/>
                  </a:cubicBezTo>
                  <a:cubicBezTo>
                    <a:pt x="2699" y="5560"/>
                    <a:pt x="2862" y="5723"/>
                    <a:pt x="2944" y="5887"/>
                  </a:cubicBezTo>
                  <a:cubicBezTo>
                    <a:pt x="2699" y="6868"/>
                    <a:pt x="2372" y="7604"/>
                    <a:pt x="2372" y="7604"/>
                  </a:cubicBezTo>
                  <a:cubicBezTo>
                    <a:pt x="2372" y="7604"/>
                    <a:pt x="1" y="164"/>
                    <a:pt x="1636" y="0"/>
                  </a:cubicBezTo>
                  <a:cubicBezTo>
                    <a:pt x="1881" y="0"/>
                    <a:pt x="2208" y="0"/>
                    <a:pt x="2454" y="16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7656221" y="3372740"/>
              <a:ext cx="151942" cy="198992"/>
            </a:xfrm>
            <a:custGeom>
              <a:avLst/>
              <a:gdLst/>
              <a:ahLst/>
              <a:cxnLst/>
              <a:rect l="l" t="t" r="r" b="b"/>
              <a:pathLst>
                <a:path w="6869" h="8996" extrusionOk="0">
                  <a:moveTo>
                    <a:pt x="3093" y="1"/>
                  </a:moveTo>
                  <a:cubicBezTo>
                    <a:pt x="3071" y="1"/>
                    <a:pt x="3048" y="1"/>
                    <a:pt x="3026" y="2"/>
                  </a:cubicBezTo>
                  <a:cubicBezTo>
                    <a:pt x="2862" y="2"/>
                    <a:pt x="2698" y="84"/>
                    <a:pt x="2535" y="84"/>
                  </a:cubicBezTo>
                  <a:lnTo>
                    <a:pt x="2453" y="84"/>
                  </a:lnTo>
                  <a:cubicBezTo>
                    <a:pt x="2208" y="165"/>
                    <a:pt x="2044" y="247"/>
                    <a:pt x="1881" y="329"/>
                  </a:cubicBezTo>
                  <a:cubicBezTo>
                    <a:pt x="0" y="1392"/>
                    <a:pt x="6868" y="8995"/>
                    <a:pt x="6868" y="8995"/>
                  </a:cubicBezTo>
                  <a:cubicBezTo>
                    <a:pt x="6868" y="8995"/>
                    <a:pt x="6868" y="8914"/>
                    <a:pt x="6868" y="8914"/>
                  </a:cubicBezTo>
                  <a:cubicBezTo>
                    <a:pt x="6868" y="8832"/>
                    <a:pt x="6868" y="8750"/>
                    <a:pt x="6868" y="8668"/>
                  </a:cubicBezTo>
                  <a:cubicBezTo>
                    <a:pt x="6868" y="8341"/>
                    <a:pt x="6786" y="7851"/>
                    <a:pt x="6705" y="7197"/>
                  </a:cubicBezTo>
                  <a:lnTo>
                    <a:pt x="6705" y="6788"/>
                  </a:lnTo>
                  <a:cubicBezTo>
                    <a:pt x="6300" y="4035"/>
                    <a:pt x="5334" y="1"/>
                    <a:pt x="309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7677920" y="3364622"/>
              <a:ext cx="151942" cy="203482"/>
            </a:xfrm>
            <a:custGeom>
              <a:avLst/>
              <a:gdLst/>
              <a:ahLst/>
              <a:cxnLst/>
              <a:rect l="l" t="t" r="r" b="b"/>
              <a:pathLst>
                <a:path w="6869" h="9199" extrusionOk="0">
                  <a:moveTo>
                    <a:pt x="3097" y="0"/>
                  </a:moveTo>
                  <a:cubicBezTo>
                    <a:pt x="2728" y="0"/>
                    <a:pt x="2324" y="115"/>
                    <a:pt x="1881" y="369"/>
                  </a:cubicBezTo>
                  <a:cubicBezTo>
                    <a:pt x="1" y="1432"/>
                    <a:pt x="6868" y="9199"/>
                    <a:pt x="6868" y="9199"/>
                  </a:cubicBezTo>
                  <a:cubicBezTo>
                    <a:pt x="6868" y="9199"/>
                    <a:pt x="6405" y="0"/>
                    <a:pt x="3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7676106" y="3365529"/>
              <a:ext cx="153756" cy="202575"/>
            </a:xfrm>
            <a:custGeom>
              <a:avLst/>
              <a:gdLst/>
              <a:ahLst/>
              <a:cxnLst/>
              <a:rect l="l" t="t" r="r" b="b"/>
              <a:pathLst>
                <a:path w="6951" h="9158" extrusionOk="0">
                  <a:moveTo>
                    <a:pt x="3026" y="1"/>
                  </a:moveTo>
                  <a:lnTo>
                    <a:pt x="3026" y="410"/>
                  </a:lnTo>
                  <a:lnTo>
                    <a:pt x="3026" y="410"/>
                  </a:lnTo>
                  <a:lnTo>
                    <a:pt x="3026" y="655"/>
                  </a:lnTo>
                  <a:cubicBezTo>
                    <a:pt x="3271" y="2862"/>
                    <a:pt x="4334" y="4906"/>
                    <a:pt x="5969" y="6296"/>
                  </a:cubicBezTo>
                  <a:cubicBezTo>
                    <a:pt x="6215" y="6460"/>
                    <a:pt x="6460" y="6542"/>
                    <a:pt x="6705" y="6705"/>
                  </a:cubicBezTo>
                  <a:cubicBezTo>
                    <a:pt x="6869" y="8095"/>
                    <a:pt x="6950" y="9158"/>
                    <a:pt x="6950" y="9158"/>
                  </a:cubicBezTo>
                  <a:cubicBezTo>
                    <a:pt x="6950" y="9158"/>
                    <a:pt x="1" y="1391"/>
                    <a:pt x="1881" y="328"/>
                  </a:cubicBezTo>
                  <a:cubicBezTo>
                    <a:pt x="2208" y="83"/>
                    <a:pt x="2617" y="1"/>
                    <a:pt x="302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8"/>
          <p:cNvGrpSpPr/>
          <p:nvPr/>
        </p:nvGrpSpPr>
        <p:grpSpPr>
          <a:xfrm rot="983940" flipH="1">
            <a:off x="7968163" y="3593718"/>
            <a:ext cx="636090" cy="939608"/>
            <a:chOff x="6703153" y="2291306"/>
            <a:chExt cx="1860974" cy="2748959"/>
          </a:xfrm>
        </p:grpSpPr>
        <p:sp>
          <p:nvSpPr>
            <p:cNvPr id="610" name="Google Shape;610;p8"/>
            <p:cNvSpPr/>
            <p:nvPr/>
          </p:nvSpPr>
          <p:spPr>
            <a:xfrm>
              <a:off x="6923774" y="2403429"/>
              <a:ext cx="1640353" cy="2636837"/>
            </a:xfrm>
            <a:custGeom>
              <a:avLst/>
              <a:gdLst/>
              <a:ahLst/>
              <a:cxnLst/>
              <a:rect l="l" t="t" r="r" b="b"/>
              <a:pathLst>
                <a:path w="74157" h="119206" extrusionOk="0">
                  <a:moveTo>
                    <a:pt x="41698" y="1"/>
                  </a:moveTo>
                  <a:cubicBezTo>
                    <a:pt x="39736" y="573"/>
                    <a:pt x="37855" y="1145"/>
                    <a:pt x="35975" y="1963"/>
                  </a:cubicBezTo>
                  <a:lnTo>
                    <a:pt x="35811" y="1963"/>
                  </a:lnTo>
                  <a:lnTo>
                    <a:pt x="35321" y="2127"/>
                  </a:lnTo>
                  <a:lnTo>
                    <a:pt x="35076" y="2208"/>
                  </a:lnTo>
                  <a:lnTo>
                    <a:pt x="34667" y="2372"/>
                  </a:lnTo>
                  <a:lnTo>
                    <a:pt x="34258" y="2535"/>
                  </a:lnTo>
                  <a:lnTo>
                    <a:pt x="33849" y="2699"/>
                  </a:lnTo>
                  <a:lnTo>
                    <a:pt x="33359" y="2944"/>
                  </a:lnTo>
                  <a:lnTo>
                    <a:pt x="33032" y="3108"/>
                  </a:lnTo>
                  <a:lnTo>
                    <a:pt x="32541" y="3271"/>
                  </a:lnTo>
                  <a:lnTo>
                    <a:pt x="32132" y="3516"/>
                  </a:lnTo>
                  <a:lnTo>
                    <a:pt x="31642" y="3762"/>
                  </a:lnTo>
                  <a:lnTo>
                    <a:pt x="31233" y="3925"/>
                  </a:lnTo>
                  <a:lnTo>
                    <a:pt x="30661" y="4171"/>
                  </a:lnTo>
                  <a:lnTo>
                    <a:pt x="30334" y="4334"/>
                  </a:lnTo>
                  <a:lnTo>
                    <a:pt x="29761" y="4661"/>
                  </a:lnTo>
                  <a:lnTo>
                    <a:pt x="29352" y="4825"/>
                  </a:lnTo>
                  <a:lnTo>
                    <a:pt x="28780" y="5152"/>
                  </a:lnTo>
                  <a:lnTo>
                    <a:pt x="28371" y="5315"/>
                  </a:lnTo>
                  <a:lnTo>
                    <a:pt x="27799" y="5642"/>
                  </a:lnTo>
                  <a:lnTo>
                    <a:pt x="27390" y="5887"/>
                  </a:lnTo>
                  <a:lnTo>
                    <a:pt x="26736" y="6214"/>
                  </a:lnTo>
                  <a:lnTo>
                    <a:pt x="26409" y="6460"/>
                  </a:lnTo>
                  <a:lnTo>
                    <a:pt x="25673" y="6869"/>
                  </a:lnTo>
                  <a:lnTo>
                    <a:pt x="25428" y="7032"/>
                  </a:lnTo>
                  <a:lnTo>
                    <a:pt x="24610" y="7523"/>
                  </a:lnTo>
                  <a:lnTo>
                    <a:pt x="24365" y="7686"/>
                  </a:lnTo>
                  <a:lnTo>
                    <a:pt x="23548" y="8177"/>
                  </a:lnTo>
                  <a:lnTo>
                    <a:pt x="23384" y="8340"/>
                  </a:lnTo>
                  <a:cubicBezTo>
                    <a:pt x="21912" y="9240"/>
                    <a:pt x="20522" y="10221"/>
                    <a:pt x="19133" y="11284"/>
                  </a:cubicBezTo>
                  <a:cubicBezTo>
                    <a:pt x="19051" y="11365"/>
                    <a:pt x="19051" y="11365"/>
                    <a:pt x="19051" y="11447"/>
                  </a:cubicBezTo>
                  <a:lnTo>
                    <a:pt x="18070" y="12183"/>
                  </a:lnTo>
                  <a:lnTo>
                    <a:pt x="17906" y="12346"/>
                  </a:lnTo>
                  <a:lnTo>
                    <a:pt x="17089" y="13001"/>
                  </a:lnTo>
                  <a:lnTo>
                    <a:pt x="16761" y="13246"/>
                  </a:lnTo>
                  <a:lnTo>
                    <a:pt x="16026" y="13900"/>
                  </a:lnTo>
                  <a:lnTo>
                    <a:pt x="15780" y="14227"/>
                  </a:lnTo>
                  <a:lnTo>
                    <a:pt x="15045" y="14881"/>
                  </a:lnTo>
                  <a:lnTo>
                    <a:pt x="14717" y="15126"/>
                  </a:lnTo>
                  <a:lnTo>
                    <a:pt x="14063" y="15862"/>
                  </a:lnTo>
                  <a:lnTo>
                    <a:pt x="13736" y="16189"/>
                  </a:lnTo>
                  <a:lnTo>
                    <a:pt x="13082" y="16843"/>
                  </a:lnTo>
                  <a:lnTo>
                    <a:pt x="12673" y="17170"/>
                  </a:lnTo>
                  <a:lnTo>
                    <a:pt x="12101" y="17906"/>
                  </a:lnTo>
                  <a:lnTo>
                    <a:pt x="11774" y="18233"/>
                  </a:lnTo>
                  <a:lnTo>
                    <a:pt x="11120" y="18969"/>
                  </a:lnTo>
                  <a:lnTo>
                    <a:pt x="10793" y="19378"/>
                  </a:lnTo>
                  <a:lnTo>
                    <a:pt x="10221" y="20114"/>
                  </a:lnTo>
                  <a:cubicBezTo>
                    <a:pt x="10139" y="20277"/>
                    <a:pt x="9975" y="20359"/>
                    <a:pt x="9894" y="20522"/>
                  </a:cubicBezTo>
                  <a:cubicBezTo>
                    <a:pt x="9730" y="20686"/>
                    <a:pt x="9485" y="21013"/>
                    <a:pt x="9321" y="21258"/>
                  </a:cubicBezTo>
                  <a:lnTo>
                    <a:pt x="8994" y="21667"/>
                  </a:lnTo>
                  <a:lnTo>
                    <a:pt x="8422" y="22485"/>
                  </a:lnTo>
                  <a:lnTo>
                    <a:pt x="8095" y="22893"/>
                  </a:lnTo>
                  <a:cubicBezTo>
                    <a:pt x="7931" y="23220"/>
                    <a:pt x="7768" y="23466"/>
                    <a:pt x="7523" y="23793"/>
                  </a:cubicBezTo>
                  <a:lnTo>
                    <a:pt x="7277" y="24202"/>
                  </a:lnTo>
                  <a:cubicBezTo>
                    <a:pt x="7114" y="24447"/>
                    <a:pt x="6869" y="24774"/>
                    <a:pt x="6705" y="25101"/>
                  </a:cubicBezTo>
                  <a:lnTo>
                    <a:pt x="6460" y="25428"/>
                  </a:lnTo>
                  <a:cubicBezTo>
                    <a:pt x="6296" y="25837"/>
                    <a:pt x="6051" y="26164"/>
                    <a:pt x="5887" y="26491"/>
                  </a:cubicBezTo>
                  <a:lnTo>
                    <a:pt x="5724" y="26736"/>
                  </a:lnTo>
                  <a:cubicBezTo>
                    <a:pt x="4988" y="28126"/>
                    <a:pt x="4334" y="29598"/>
                    <a:pt x="3680" y="31069"/>
                  </a:cubicBezTo>
                  <a:lnTo>
                    <a:pt x="3516" y="31478"/>
                  </a:lnTo>
                  <a:lnTo>
                    <a:pt x="3026" y="32705"/>
                  </a:lnTo>
                  <a:lnTo>
                    <a:pt x="2781" y="33277"/>
                  </a:lnTo>
                  <a:cubicBezTo>
                    <a:pt x="2699" y="33604"/>
                    <a:pt x="2535" y="33931"/>
                    <a:pt x="2454" y="34258"/>
                  </a:cubicBezTo>
                  <a:lnTo>
                    <a:pt x="2290" y="34830"/>
                  </a:lnTo>
                  <a:cubicBezTo>
                    <a:pt x="2127" y="35157"/>
                    <a:pt x="2045" y="35484"/>
                    <a:pt x="1963" y="35893"/>
                  </a:cubicBezTo>
                  <a:lnTo>
                    <a:pt x="1718" y="36547"/>
                  </a:lnTo>
                  <a:lnTo>
                    <a:pt x="1472" y="37528"/>
                  </a:lnTo>
                  <a:cubicBezTo>
                    <a:pt x="1391" y="37774"/>
                    <a:pt x="1391" y="38019"/>
                    <a:pt x="1309" y="38264"/>
                  </a:cubicBezTo>
                  <a:cubicBezTo>
                    <a:pt x="1227" y="38509"/>
                    <a:pt x="1145" y="38918"/>
                    <a:pt x="1064" y="39327"/>
                  </a:cubicBezTo>
                  <a:lnTo>
                    <a:pt x="982" y="39981"/>
                  </a:lnTo>
                  <a:cubicBezTo>
                    <a:pt x="900" y="40308"/>
                    <a:pt x="818" y="40635"/>
                    <a:pt x="737" y="40962"/>
                  </a:cubicBezTo>
                  <a:cubicBezTo>
                    <a:pt x="655" y="41289"/>
                    <a:pt x="655" y="41453"/>
                    <a:pt x="655" y="41698"/>
                  </a:cubicBezTo>
                  <a:cubicBezTo>
                    <a:pt x="573" y="42025"/>
                    <a:pt x="491" y="42434"/>
                    <a:pt x="491" y="42761"/>
                  </a:cubicBezTo>
                  <a:cubicBezTo>
                    <a:pt x="410" y="43088"/>
                    <a:pt x="410" y="43251"/>
                    <a:pt x="328" y="43579"/>
                  </a:cubicBezTo>
                  <a:lnTo>
                    <a:pt x="246" y="44560"/>
                  </a:lnTo>
                  <a:cubicBezTo>
                    <a:pt x="246" y="44887"/>
                    <a:pt x="164" y="45132"/>
                    <a:pt x="164" y="45377"/>
                  </a:cubicBezTo>
                  <a:cubicBezTo>
                    <a:pt x="164" y="45704"/>
                    <a:pt x="83" y="46113"/>
                    <a:pt x="83" y="46440"/>
                  </a:cubicBezTo>
                  <a:lnTo>
                    <a:pt x="1" y="47258"/>
                  </a:lnTo>
                  <a:lnTo>
                    <a:pt x="1" y="48402"/>
                  </a:lnTo>
                  <a:lnTo>
                    <a:pt x="1" y="49220"/>
                  </a:lnTo>
                  <a:lnTo>
                    <a:pt x="1" y="50365"/>
                  </a:lnTo>
                  <a:lnTo>
                    <a:pt x="1" y="51264"/>
                  </a:lnTo>
                  <a:lnTo>
                    <a:pt x="1" y="52409"/>
                  </a:lnTo>
                  <a:lnTo>
                    <a:pt x="1" y="53308"/>
                  </a:lnTo>
                  <a:cubicBezTo>
                    <a:pt x="1" y="53717"/>
                    <a:pt x="83" y="54125"/>
                    <a:pt x="83" y="54534"/>
                  </a:cubicBezTo>
                  <a:lnTo>
                    <a:pt x="164" y="55434"/>
                  </a:lnTo>
                  <a:lnTo>
                    <a:pt x="246" y="56742"/>
                  </a:lnTo>
                  <a:cubicBezTo>
                    <a:pt x="246" y="57069"/>
                    <a:pt x="328" y="57314"/>
                    <a:pt x="328" y="57559"/>
                  </a:cubicBezTo>
                  <a:cubicBezTo>
                    <a:pt x="328" y="58050"/>
                    <a:pt x="491" y="58622"/>
                    <a:pt x="573" y="59113"/>
                  </a:cubicBezTo>
                  <a:lnTo>
                    <a:pt x="655" y="59849"/>
                  </a:lnTo>
                  <a:cubicBezTo>
                    <a:pt x="737" y="60584"/>
                    <a:pt x="818" y="61320"/>
                    <a:pt x="982" y="62056"/>
                  </a:cubicBezTo>
                  <a:cubicBezTo>
                    <a:pt x="1227" y="63446"/>
                    <a:pt x="1472" y="64754"/>
                    <a:pt x="1799" y="65981"/>
                  </a:cubicBezTo>
                  <a:cubicBezTo>
                    <a:pt x="1881" y="66226"/>
                    <a:pt x="1881" y="66389"/>
                    <a:pt x="1963" y="66553"/>
                  </a:cubicBezTo>
                  <a:cubicBezTo>
                    <a:pt x="2208" y="67779"/>
                    <a:pt x="2535" y="69006"/>
                    <a:pt x="2862" y="70150"/>
                  </a:cubicBezTo>
                  <a:cubicBezTo>
                    <a:pt x="2944" y="70314"/>
                    <a:pt x="2944" y="70559"/>
                    <a:pt x="3026" y="70804"/>
                  </a:cubicBezTo>
                  <a:cubicBezTo>
                    <a:pt x="3353" y="71949"/>
                    <a:pt x="3762" y="73094"/>
                    <a:pt x="4089" y="74157"/>
                  </a:cubicBezTo>
                  <a:cubicBezTo>
                    <a:pt x="4089" y="74320"/>
                    <a:pt x="4170" y="74484"/>
                    <a:pt x="4252" y="74565"/>
                  </a:cubicBezTo>
                  <a:cubicBezTo>
                    <a:pt x="4661" y="75710"/>
                    <a:pt x="5070" y="76855"/>
                    <a:pt x="5479" y="77917"/>
                  </a:cubicBezTo>
                  <a:lnTo>
                    <a:pt x="5479" y="77999"/>
                  </a:lnTo>
                  <a:cubicBezTo>
                    <a:pt x="5969" y="79062"/>
                    <a:pt x="6378" y="80125"/>
                    <a:pt x="6869" y="81106"/>
                  </a:cubicBezTo>
                  <a:lnTo>
                    <a:pt x="7114" y="81597"/>
                  </a:lnTo>
                  <a:cubicBezTo>
                    <a:pt x="7604" y="82578"/>
                    <a:pt x="8177" y="83477"/>
                    <a:pt x="8586" y="84458"/>
                  </a:cubicBezTo>
                  <a:cubicBezTo>
                    <a:pt x="8667" y="84622"/>
                    <a:pt x="8749" y="84785"/>
                    <a:pt x="8913" y="84949"/>
                  </a:cubicBezTo>
                  <a:cubicBezTo>
                    <a:pt x="9403" y="85848"/>
                    <a:pt x="9894" y="86747"/>
                    <a:pt x="10466" y="87647"/>
                  </a:cubicBezTo>
                  <a:cubicBezTo>
                    <a:pt x="10548" y="87729"/>
                    <a:pt x="10630" y="87810"/>
                    <a:pt x="10711" y="87974"/>
                  </a:cubicBezTo>
                  <a:cubicBezTo>
                    <a:pt x="11202" y="88873"/>
                    <a:pt x="11774" y="89691"/>
                    <a:pt x="12346" y="90508"/>
                  </a:cubicBezTo>
                  <a:lnTo>
                    <a:pt x="12510" y="90672"/>
                  </a:lnTo>
                  <a:cubicBezTo>
                    <a:pt x="13082" y="91489"/>
                    <a:pt x="13655" y="92307"/>
                    <a:pt x="14309" y="93043"/>
                  </a:cubicBezTo>
                  <a:cubicBezTo>
                    <a:pt x="14390" y="93206"/>
                    <a:pt x="14472" y="93370"/>
                    <a:pt x="14636" y="93452"/>
                  </a:cubicBezTo>
                  <a:cubicBezTo>
                    <a:pt x="15208" y="94188"/>
                    <a:pt x="15862" y="94923"/>
                    <a:pt x="16434" y="95659"/>
                  </a:cubicBezTo>
                  <a:lnTo>
                    <a:pt x="16843" y="96068"/>
                  </a:lnTo>
                  <a:cubicBezTo>
                    <a:pt x="17416" y="96804"/>
                    <a:pt x="18070" y="97458"/>
                    <a:pt x="18724" y="98112"/>
                  </a:cubicBezTo>
                  <a:cubicBezTo>
                    <a:pt x="18805" y="98194"/>
                    <a:pt x="18887" y="98276"/>
                    <a:pt x="18969" y="98357"/>
                  </a:cubicBezTo>
                  <a:cubicBezTo>
                    <a:pt x="19623" y="99011"/>
                    <a:pt x="20277" y="99665"/>
                    <a:pt x="20931" y="100238"/>
                  </a:cubicBezTo>
                  <a:lnTo>
                    <a:pt x="21095" y="100401"/>
                  </a:lnTo>
                  <a:cubicBezTo>
                    <a:pt x="21831" y="101055"/>
                    <a:pt x="22485" y="101628"/>
                    <a:pt x="23139" y="102200"/>
                  </a:cubicBezTo>
                  <a:lnTo>
                    <a:pt x="23548" y="102527"/>
                  </a:lnTo>
                  <a:cubicBezTo>
                    <a:pt x="24202" y="103099"/>
                    <a:pt x="24856" y="103672"/>
                    <a:pt x="25592" y="104162"/>
                  </a:cubicBezTo>
                  <a:lnTo>
                    <a:pt x="26000" y="104489"/>
                  </a:lnTo>
                  <a:cubicBezTo>
                    <a:pt x="26654" y="104980"/>
                    <a:pt x="27390" y="105470"/>
                    <a:pt x="28044" y="106043"/>
                  </a:cubicBezTo>
                  <a:lnTo>
                    <a:pt x="28290" y="106124"/>
                  </a:lnTo>
                  <a:cubicBezTo>
                    <a:pt x="29025" y="106615"/>
                    <a:pt x="29680" y="107106"/>
                    <a:pt x="30334" y="107514"/>
                  </a:cubicBezTo>
                  <a:lnTo>
                    <a:pt x="30579" y="107678"/>
                  </a:lnTo>
                  <a:cubicBezTo>
                    <a:pt x="31315" y="108168"/>
                    <a:pt x="32051" y="108577"/>
                    <a:pt x="32705" y="108986"/>
                  </a:cubicBezTo>
                  <a:lnTo>
                    <a:pt x="33113" y="109231"/>
                  </a:lnTo>
                  <a:cubicBezTo>
                    <a:pt x="33849" y="109640"/>
                    <a:pt x="34503" y="110049"/>
                    <a:pt x="35157" y="110376"/>
                  </a:cubicBezTo>
                  <a:lnTo>
                    <a:pt x="35566" y="110621"/>
                  </a:lnTo>
                  <a:cubicBezTo>
                    <a:pt x="36302" y="110948"/>
                    <a:pt x="36956" y="111357"/>
                    <a:pt x="37692" y="111684"/>
                  </a:cubicBezTo>
                  <a:lnTo>
                    <a:pt x="37855" y="111766"/>
                  </a:lnTo>
                  <a:cubicBezTo>
                    <a:pt x="38591" y="112093"/>
                    <a:pt x="39245" y="112420"/>
                    <a:pt x="39899" y="112747"/>
                  </a:cubicBezTo>
                  <a:lnTo>
                    <a:pt x="40227" y="112829"/>
                  </a:lnTo>
                  <a:lnTo>
                    <a:pt x="42270" y="113728"/>
                  </a:lnTo>
                  <a:lnTo>
                    <a:pt x="42679" y="113892"/>
                  </a:lnTo>
                  <a:cubicBezTo>
                    <a:pt x="43333" y="114137"/>
                    <a:pt x="43987" y="114382"/>
                    <a:pt x="44642" y="114627"/>
                  </a:cubicBezTo>
                  <a:lnTo>
                    <a:pt x="44969" y="114791"/>
                  </a:lnTo>
                  <a:cubicBezTo>
                    <a:pt x="45623" y="115036"/>
                    <a:pt x="46277" y="115281"/>
                    <a:pt x="46931" y="115445"/>
                  </a:cubicBezTo>
                  <a:lnTo>
                    <a:pt x="47094" y="115445"/>
                  </a:lnTo>
                  <a:cubicBezTo>
                    <a:pt x="47667" y="115690"/>
                    <a:pt x="48321" y="115854"/>
                    <a:pt x="48893" y="116099"/>
                  </a:cubicBezTo>
                  <a:lnTo>
                    <a:pt x="49220" y="116181"/>
                  </a:lnTo>
                  <a:lnTo>
                    <a:pt x="50937" y="116671"/>
                  </a:lnTo>
                  <a:lnTo>
                    <a:pt x="51346" y="116835"/>
                  </a:lnTo>
                  <a:lnTo>
                    <a:pt x="52981" y="117244"/>
                  </a:lnTo>
                  <a:lnTo>
                    <a:pt x="53308" y="117325"/>
                  </a:lnTo>
                  <a:lnTo>
                    <a:pt x="54943" y="117734"/>
                  </a:lnTo>
                  <a:lnTo>
                    <a:pt x="55107" y="117734"/>
                  </a:lnTo>
                  <a:lnTo>
                    <a:pt x="56578" y="118061"/>
                  </a:lnTo>
                  <a:lnTo>
                    <a:pt x="56905" y="118061"/>
                  </a:lnTo>
                  <a:lnTo>
                    <a:pt x="58214" y="118388"/>
                  </a:lnTo>
                  <a:lnTo>
                    <a:pt x="58541" y="118388"/>
                  </a:lnTo>
                  <a:lnTo>
                    <a:pt x="59685" y="118634"/>
                  </a:lnTo>
                  <a:lnTo>
                    <a:pt x="59931" y="118634"/>
                  </a:lnTo>
                  <a:lnTo>
                    <a:pt x="60993" y="118797"/>
                  </a:lnTo>
                  <a:lnTo>
                    <a:pt x="61157" y="118797"/>
                  </a:lnTo>
                  <a:lnTo>
                    <a:pt x="61975" y="118879"/>
                  </a:lnTo>
                  <a:lnTo>
                    <a:pt x="62138" y="118879"/>
                  </a:lnTo>
                  <a:cubicBezTo>
                    <a:pt x="63773" y="119124"/>
                    <a:pt x="64673" y="119206"/>
                    <a:pt x="64673" y="119206"/>
                  </a:cubicBezTo>
                  <a:lnTo>
                    <a:pt x="65736" y="116835"/>
                  </a:lnTo>
                  <a:lnTo>
                    <a:pt x="74157" y="98030"/>
                  </a:lnTo>
                  <a:cubicBezTo>
                    <a:pt x="74157" y="98030"/>
                    <a:pt x="73748" y="97948"/>
                    <a:pt x="73176" y="97294"/>
                  </a:cubicBezTo>
                  <a:cubicBezTo>
                    <a:pt x="72603" y="96640"/>
                    <a:pt x="71786" y="95741"/>
                    <a:pt x="70886" y="94515"/>
                  </a:cubicBezTo>
                  <a:lnTo>
                    <a:pt x="70723" y="94351"/>
                  </a:lnTo>
                  <a:lnTo>
                    <a:pt x="70314" y="93861"/>
                  </a:lnTo>
                  <a:lnTo>
                    <a:pt x="70069" y="93533"/>
                  </a:lnTo>
                  <a:cubicBezTo>
                    <a:pt x="69987" y="93370"/>
                    <a:pt x="69824" y="93206"/>
                    <a:pt x="69742" y="93043"/>
                  </a:cubicBezTo>
                  <a:lnTo>
                    <a:pt x="69333" y="92552"/>
                  </a:lnTo>
                  <a:lnTo>
                    <a:pt x="69006" y="92144"/>
                  </a:lnTo>
                  <a:lnTo>
                    <a:pt x="68515" y="91408"/>
                  </a:lnTo>
                  <a:cubicBezTo>
                    <a:pt x="68434" y="91326"/>
                    <a:pt x="68352" y="91244"/>
                    <a:pt x="68270" y="91081"/>
                  </a:cubicBezTo>
                  <a:lnTo>
                    <a:pt x="67534" y="90100"/>
                  </a:lnTo>
                  <a:lnTo>
                    <a:pt x="67534" y="90018"/>
                  </a:lnTo>
                  <a:cubicBezTo>
                    <a:pt x="67207" y="89609"/>
                    <a:pt x="66962" y="89200"/>
                    <a:pt x="66635" y="88791"/>
                  </a:cubicBezTo>
                  <a:cubicBezTo>
                    <a:pt x="66390" y="88383"/>
                    <a:pt x="66144" y="87974"/>
                    <a:pt x="65817" y="87565"/>
                  </a:cubicBezTo>
                  <a:lnTo>
                    <a:pt x="65654" y="87320"/>
                  </a:lnTo>
                  <a:cubicBezTo>
                    <a:pt x="65408" y="86993"/>
                    <a:pt x="65163" y="86584"/>
                    <a:pt x="65000" y="86257"/>
                  </a:cubicBezTo>
                  <a:lnTo>
                    <a:pt x="64754" y="86012"/>
                  </a:lnTo>
                  <a:cubicBezTo>
                    <a:pt x="64509" y="85603"/>
                    <a:pt x="64264" y="85276"/>
                    <a:pt x="64100" y="84867"/>
                  </a:cubicBezTo>
                  <a:cubicBezTo>
                    <a:pt x="64019" y="84785"/>
                    <a:pt x="63937" y="84703"/>
                    <a:pt x="63855" y="84540"/>
                  </a:cubicBezTo>
                  <a:cubicBezTo>
                    <a:pt x="63610" y="84213"/>
                    <a:pt x="63364" y="83804"/>
                    <a:pt x="63119" y="83395"/>
                  </a:cubicBezTo>
                  <a:lnTo>
                    <a:pt x="62956" y="83150"/>
                  </a:lnTo>
                  <a:cubicBezTo>
                    <a:pt x="62056" y="81678"/>
                    <a:pt x="61157" y="80043"/>
                    <a:pt x="60258" y="78408"/>
                  </a:cubicBezTo>
                  <a:cubicBezTo>
                    <a:pt x="60176" y="78326"/>
                    <a:pt x="60176" y="78244"/>
                    <a:pt x="60094" y="78081"/>
                  </a:cubicBezTo>
                  <a:cubicBezTo>
                    <a:pt x="59849" y="77672"/>
                    <a:pt x="59604" y="77263"/>
                    <a:pt x="59440" y="76773"/>
                  </a:cubicBezTo>
                  <a:lnTo>
                    <a:pt x="59195" y="76364"/>
                  </a:lnTo>
                  <a:lnTo>
                    <a:pt x="58541" y="75138"/>
                  </a:lnTo>
                  <a:lnTo>
                    <a:pt x="58295" y="74565"/>
                  </a:lnTo>
                  <a:cubicBezTo>
                    <a:pt x="58132" y="74157"/>
                    <a:pt x="57887" y="73748"/>
                    <a:pt x="57723" y="73339"/>
                  </a:cubicBezTo>
                  <a:cubicBezTo>
                    <a:pt x="57641" y="73175"/>
                    <a:pt x="57560" y="73012"/>
                    <a:pt x="57478" y="72848"/>
                  </a:cubicBezTo>
                  <a:cubicBezTo>
                    <a:pt x="57233" y="72358"/>
                    <a:pt x="57069" y="71785"/>
                    <a:pt x="56824" y="71377"/>
                  </a:cubicBezTo>
                  <a:cubicBezTo>
                    <a:pt x="56824" y="71295"/>
                    <a:pt x="56742" y="71131"/>
                    <a:pt x="56660" y="71050"/>
                  </a:cubicBezTo>
                  <a:cubicBezTo>
                    <a:pt x="56170" y="69823"/>
                    <a:pt x="55679" y="68597"/>
                    <a:pt x="55189" y="67370"/>
                  </a:cubicBezTo>
                  <a:cubicBezTo>
                    <a:pt x="55189" y="67207"/>
                    <a:pt x="55107" y="67043"/>
                    <a:pt x="55025" y="66880"/>
                  </a:cubicBezTo>
                  <a:cubicBezTo>
                    <a:pt x="54861" y="66389"/>
                    <a:pt x="54698" y="65981"/>
                    <a:pt x="54534" y="65490"/>
                  </a:cubicBezTo>
                  <a:cubicBezTo>
                    <a:pt x="54453" y="65326"/>
                    <a:pt x="54371" y="65081"/>
                    <a:pt x="54371" y="64836"/>
                  </a:cubicBezTo>
                  <a:lnTo>
                    <a:pt x="53962" y="63610"/>
                  </a:lnTo>
                  <a:lnTo>
                    <a:pt x="53717" y="62874"/>
                  </a:lnTo>
                  <a:cubicBezTo>
                    <a:pt x="53635" y="62465"/>
                    <a:pt x="53472" y="62056"/>
                    <a:pt x="53390" y="61647"/>
                  </a:cubicBezTo>
                  <a:cubicBezTo>
                    <a:pt x="53308" y="61402"/>
                    <a:pt x="53226" y="61157"/>
                    <a:pt x="53145" y="60911"/>
                  </a:cubicBezTo>
                  <a:cubicBezTo>
                    <a:pt x="53063" y="60503"/>
                    <a:pt x="52899" y="60012"/>
                    <a:pt x="52817" y="59603"/>
                  </a:cubicBezTo>
                  <a:cubicBezTo>
                    <a:pt x="52817" y="59358"/>
                    <a:pt x="52736" y="59195"/>
                    <a:pt x="52654" y="58949"/>
                  </a:cubicBezTo>
                  <a:cubicBezTo>
                    <a:pt x="52490" y="58295"/>
                    <a:pt x="52409" y="57641"/>
                    <a:pt x="52245" y="56987"/>
                  </a:cubicBezTo>
                  <a:cubicBezTo>
                    <a:pt x="49629" y="42843"/>
                    <a:pt x="50446" y="28290"/>
                    <a:pt x="54616" y="14472"/>
                  </a:cubicBezTo>
                  <a:lnTo>
                    <a:pt x="44805" y="3516"/>
                  </a:lnTo>
                  <a:lnTo>
                    <a:pt x="4178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6703153" y="2293120"/>
              <a:ext cx="1813973" cy="2640464"/>
            </a:xfrm>
            <a:custGeom>
              <a:avLst/>
              <a:gdLst/>
              <a:ahLst/>
              <a:cxnLst/>
              <a:rect l="l" t="t" r="r" b="b"/>
              <a:pathLst>
                <a:path w="82006" h="119370" extrusionOk="0">
                  <a:moveTo>
                    <a:pt x="72521" y="119369"/>
                  </a:moveTo>
                  <a:lnTo>
                    <a:pt x="82005" y="98193"/>
                  </a:lnTo>
                  <a:cubicBezTo>
                    <a:pt x="82005" y="98193"/>
                    <a:pt x="64590" y="79471"/>
                    <a:pt x="60093" y="56823"/>
                  </a:cubicBezTo>
                  <a:cubicBezTo>
                    <a:pt x="57559" y="42679"/>
                    <a:pt x="58295" y="28126"/>
                    <a:pt x="62464" y="14308"/>
                  </a:cubicBezTo>
                  <a:lnTo>
                    <a:pt x="49628" y="0"/>
                  </a:lnTo>
                  <a:cubicBezTo>
                    <a:pt x="49628" y="0"/>
                    <a:pt x="0" y="11774"/>
                    <a:pt x="8912" y="62056"/>
                  </a:cubicBezTo>
                  <a:cubicBezTo>
                    <a:pt x="18478" y="116017"/>
                    <a:pt x="72521" y="119369"/>
                    <a:pt x="72521" y="119369"/>
                  </a:cubicBezTo>
                  <a:close/>
                </a:path>
              </a:pathLst>
            </a:custGeom>
            <a:solidFill>
              <a:srgbClr val="F6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6703153" y="2293120"/>
              <a:ext cx="1813973" cy="2640464"/>
            </a:xfrm>
            <a:custGeom>
              <a:avLst/>
              <a:gdLst/>
              <a:ahLst/>
              <a:cxnLst/>
              <a:rect l="l" t="t" r="r" b="b"/>
              <a:pathLst>
                <a:path w="82006" h="119370" extrusionOk="0">
                  <a:moveTo>
                    <a:pt x="49628" y="0"/>
                  </a:moveTo>
                  <a:cubicBezTo>
                    <a:pt x="49628" y="0"/>
                    <a:pt x="0" y="11774"/>
                    <a:pt x="8912" y="62056"/>
                  </a:cubicBezTo>
                  <a:cubicBezTo>
                    <a:pt x="18478" y="116017"/>
                    <a:pt x="72521" y="119369"/>
                    <a:pt x="72521" y="119369"/>
                  </a:cubicBezTo>
                  <a:lnTo>
                    <a:pt x="82005" y="98193"/>
                  </a:lnTo>
                  <a:cubicBezTo>
                    <a:pt x="82005" y="98193"/>
                    <a:pt x="64590" y="79471"/>
                    <a:pt x="60093" y="56823"/>
                  </a:cubicBezTo>
                  <a:cubicBezTo>
                    <a:pt x="57559" y="42679"/>
                    <a:pt x="58295" y="28126"/>
                    <a:pt x="62464" y="14308"/>
                  </a:cubicBezTo>
                  <a:lnTo>
                    <a:pt x="496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7598356" y="2291306"/>
              <a:ext cx="898846" cy="2150352"/>
            </a:xfrm>
            <a:custGeom>
              <a:avLst/>
              <a:gdLst/>
              <a:ahLst/>
              <a:cxnLst/>
              <a:rect l="l" t="t" r="r" b="b"/>
              <a:pathLst>
                <a:path w="40635" h="97213" extrusionOk="0">
                  <a:moveTo>
                    <a:pt x="9157" y="1"/>
                  </a:moveTo>
                  <a:lnTo>
                    <a:pt x="8748" y="164"/>
                  </a:lnTo>
                  <a:cubicBezTo>
                    <a:pt x="4497" y="9240"/>
                    <a:pt x="0" y="25591"/>
                    <a:pt x="4088" y="50446"/>
                  </a:cubicBezTo>
                  <a:cubicBezTo>
                    <a:pt x="9239" y="81351"/>
                    <a:pt x="30496" y="93206"/>
                    <a:pt x="40635" y="97213"/>
                  </a:cubicBezTo>
                  <a:cubicBezTo>
                    <a:pt x="36955" y="92961"/>
                    <a:pt x="23465" y="76364"/>
                    <a:pt x="19622" y="56905"/>
                  </a:cubicBezTo>
                  <a:cubicBezTo>
                    <a:pt x="17088" y="42761"/>
                    <a:pt x="17824" y="28208"/>
                    <a:pt x="21993" y="14390"/>
                  </a:cubicBezTo>
                  <a:lnTo>
                    <a:pt x="915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8016107" y="4260718"/>
              <a:ext cx="378009" cy="227902"/>
            </a:xfrm>
            <a:custGeom>
              <a:avLst/>
              <a:gdLst/>
              <a:ahLst/>
              <a:cxnLst/>
              <a:rect l="l" t="t" r="r" b="b"/>
              <a:pathLst>
                <a:path w="17089" h="10303" extrusionOk="0">
                  <a:moveTo>
                    <a:pt x="655" y="818"/>
                  </a:moveTo>
                  <a:cubicBezTo>
                    <a:pt x="1227" y="1"/>
                    <a:pt x="3353" y="409"/>
                    <a:pt x="5478" y="1881"/>
                  </a:cubicBezTo>
                  <a:cubicBezTo>
                    <a:pt x="7522" y="3271"/>
                    <a:pt x="8749" y="5151"/>
                    <a:pt x="8177" y="5969"/>
                  </a:cubicBezTo>
                  <a:cubicBezTo>
                    <a:pt x="7604" y="6787"/>
                    <a:pt x="5478" y="6296"/>
                    <a:pt x="3353" y="4906"/>
                  </a:cubicBezTo>
                  <a:cubicBezTo>
                    <a:pt x="1227" y="3516"/>
                    <a:pt x="1" y="1718"/>
                    <a:pt x="655" y="818"/>
                  </a:cubicBezTo>
                  <a:close/>
                  <a:moveTo>
                    <a:pt x="16843" y="9403"/>
                  </a:moveTo>
                  <a:cubicBezTo>
                    <a:pt x="17088" y="8667"/>
                    <a:pt x="15862" y="7686"/>
                    <a:pt x="13981" y="7114"/>
                  </a:cubicBezTo>
                  <a:cubicBezTo>
                    <a:pt x="12101" y="6623"/>
                    <a:pt x="10548" y="6787"/>
                    <a:pt x="10302" y="7522"/>
                  </a:cubicBezTo>
                  <a:cubicBezTo>
                    <a:pt x="10139" y="8258"/>
                    <a:pt x="11365" y="9239"/>
                    <a:pt x="13164" y="9812"/>
                  </a:cubicBezTo>
                  <a:cubicBezTo>
                    <a:pt x="15044" y="10302"/>
                    <a:pt x="16598" y="10139"/>
                    <a:pt x="16843" y="94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6703153" y="2293120"/>
              <a:ext cx="1549926" cy="2635023"/>
            </a:xfrm>
            <a:custGeom>
              <a:avLst/>
              <a:gdLst/>
              <a:ahLst/>
              <a:cxnLst/>
              <a:rect l="l" t="t" r="r" b="b"/>
              <a:pathLst>
                <a:path w="70069" h="119124" extrusionOk="0">
                  <a:moveTo>
                    <a:pt x="49628" y="0"/>
                  </a:moveTo>
                  <a:cubicBezTo>
                    <a:pt x="49628" y="0"/>
                    <a:pt x="0" y="11774"/>
                    <a:pt x="8912" y="62056"/>
                  </a:cubicBezTo>
                  <a:cubicBezTo>
                    <a:pt x="17251" y="108986"/>
                    <a:pt x="59276" y="117652"/>
                    <a:pt x="70068" y="119124"/>
                  </a:cubicBezTo>
                  <a:cubicBezTo>
                    <a:pt x="53716" y="114954"/>
                    <a:pt x="24283" y="102118"/>
                    <a:pt x="17497" y="63691"/>
                  </a:cubicBezTo>
                  <a:cubicBezTo>
                    <a:pt x="16188" y="56741"/>
                    <a:pt x="16107" y="49628"/>
                    <a:pt x="17333" y="42679"/>
                  </a:cubicBezTo>
                  <a:lnTo>
                    <a:pt x="17333" y="42679"/>
                  </a:lnTo>
                  <a:cubicBezTo>
                    <a:pt x="17443" y="42701"/>
                    <a:pt x="17558" y="42711"/>
                    <a:pt x="17676" y="42711"/>
                  </a:cubicBezTo>
                  <a:cubicBezTo>
                    <a:pt x="17999" y="42711"/>
                    <a:pt x="18342" y="42635"/>
                    <a:pt x="18641" y="42515"/>
                  </a:cubicBezTo>
                  <a:cubicBezTo>
                    <a:pt x="20522" y="41698"/>
                    <a:pt x="20195" y="38918"/>
                    <a:pt x="18232" y="38591"/>
                  </a:cubicBezTo>
                  <a:cubicBezTo>
                    <a:pt x="18968" y="35729"/>
                    <a:pt x="19949" y="32949"/>
                    <a:pt x="21258" y="30333"/>
                  </a:cubicBezTo>
                  <a:cubicBezTo>
                    <a:pt x="21585" y="30333"/>
                    <a:pt x="21912" y="30333"/>
                    <a:pt x="22239" y="30170"/>
                  </a:cubicBezTo>
                  <a:cubicBezTo>
                    <a:pt x="22975" y="29843"/>
                    <a:pt x="23302" y="28862"/>
                    <a:pt x="22893" y="28126"/>
                  </a:cubicBezTo>
                  <a:cubicBezTo>
                    <a:pt x="22811" y="27962"/>
                    <a:pt x="22729" y="27880"/>
                    <a:pt x="22647" y="27717"/>
                  </a:cubicBezTo>
                  <a:cubicBezTo>
                    <a:pt x="25427" y="22893"/>
                    <a:pt x="29107" y="18478"/>
                    <a:pt x="33358" y="14799"/>
                  </a:cubicBezTo>
                  <a:cubicBezTo>
                    <a:pt x="33358" y="15044"/>
                    <a:pt x="33358" y="15289"/>
                    <a:pt x="33522" y="15535"/>
                  </a:cubicBezTo>
                  <a:cubicBezTo>
                    <a:pt x="33793" y="16078"/>
                    <a:pt x="34341" y="16371"/>
                    <a:pt x="34887" y="16371"/>
                  </a:cubicBezTo>
                  <a:cubicBezTo>
                    <a:pt x="35326" y="16371"/>
                    <a:pt x="35764" y="16181"/>
                    <a:pt x="36056" y="15780"/>
                  </a:cubicBezTo>
                  <a:cubicBezTo>
                    <a:pt x="36792" y="14881"/>
                    <a:pt x="36301" y="13573"/>
                    <a:pt x="35157" y="13327"/>
                  </a:cubicBezTo>
                  <a:cubicBezTo>
                    <a:pt x="40471" y="9158"/>
                    <a:pt x="46358" y="5805"/>
                    <a:pt x="52735" y="3434"/>
                  </a:cubicBezTo>
                  <a:lnTo>
                    <a:pt x="496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7449226" y="2773108"/>
              <a:ext cx="46054" cy="36830"/>
            </a:xfrm>
            <a:custGeom>
              <a:avLst/>
              <a:gdLst/>
              <a:ahLst/>
              <a:cxnLst/>
              <a:rect l="l" t="t" r="r" b="b"/>
              <a:pathLst>
                <a:path w="2082" h="1665" extrusionOk="0">
                  <a:moveTo>
                    <a:pt x="1002" y="0"/>
                  </a:moveTo>
                  <a:cubicBezTo>
                    <a:pt x="452" y="0"/>
                    <a:pt x="0" y="627"/>
                    <a:pt x="283" y="1193"/>
                  </a:cubicBezTo>
                  <a:cubicBezTo>
                    <a:pt x="404" y="1496"/>
                    <a:pt x="706" y="1665"/>
                    <a:pt x="1053" y="1665"/>
                  </a:cubicBezTo>
                  <a:cubicBezTo>
                    <a:pt x="1174" y="1665"/>
                    <a:pt x="1301" y="1644"/>
                    <a:pt x="1428" y="1602"/>
                  </a:cubicBezTo>
                  <a:cubicBezTo>
                    <a:pt x="2082" y="1193"/>
                    <a:pt x="2000" y="294"/>
                    <a:pt x="1264" y="48"/>
                  </a:cubicBezTo>
                  <a:cubicBezTo>
                    <a:pt x="1176" y="15"/>
                    <a:pt x="1088" y="0"/>
                    <a:pt x="100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7344113" y="2817303"/>
              <a:ext cx="78238" cy="62577"/>
            </a:xfrm>
            <a:custGeom>
              <a:avLst/>
              <a:gdLst/>
              <a:ahLst/>
              <a:cxnLst/>
              <a:rect l="l" t="t" r="r" b="b"/>
              <a:pathLst>
                <a:path w="3537" h="2829" extrusionOk="0">
                  <a:moveTo>
                    <a:pt x="1775" y="0"/>
                  </a:moveTo>
                  <a:cubicBezTo>
                    <a:pt x="878" y="0"/>
                    <a:pt x="0" y="899"/>
                    <a:pt x="538" y="1975"/>
                  </a:cubicBezTo>
                  <a:lnTo>
                    <a:pt x="538" y="2057"/>
                  </a:lnTo>
                  <a:cubicBezTo>
                    <a:pt x="811" y="2602"/>
                    <a:pt x="1265" y="2829"/>
                    <a:pt x="1719" y="2829"/>
                  </a:cubicBezTo>
                  <a:cubicBezTo>
                    <a:pt x="2628" y="2829"/>
                    <a:pt x="3536" y="1920"/>
                    <a:pt x="2991" y="830"/>
                  </a:cubicBezTo>
                  <a:cubicBezTo>
                    <a:pt x="2711" y="243"/>
                    <a:pt x="2241" y="0"/>
                    <a:pt x="1775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7274459" y="3293022"/>
              <a:ext cx="68904" cy="54747"/>
            </a:xfrm>
            <a:custGeom>
              <a:avLst/>
              <a:gdLst/>
              <a:ahLst/>
              <a:cxnLst/>
              <a:rect l="l" t="t" r="r" b="b"/>
              <a:pathLst>
                <a:path w="3115" h="2475" extrusionOk="0">
                  <a:moveTo>
                    <a:pt x="1502" y="1"/>
                  </a:moveTo>
                  <a:cubicBezTo>
                    <a:pt x="646" y="1"/>
                    <a:pt x="0" y="904"/>
                    <a:pt x="417" y="1807"/>
                  </a:cubicBezTo>
                  <a:cubicBezTo>
                    <a:pt x="658" y="2230"/>
                    <a:pt x="1123" y="2474"/>
                    <a:pt x="1613" y="2474"/>
                  </a:cubicBezTo>
                  <a:cubicBezTo>
                    <a:pt x="1786" y="2474"/>
                    <a:pt x="1963" y="2444"/>
                    <a:pt x="2134" y="2379"/>
                  </a:cubicBezTo>
                  <a:cubicBezTo>
                    <a:pt x="3115" y="1889"/>
                    <a:pt x="3033" y="417"/>
                    <a:pt x="1970" y="90"/>
                  </a:cubicBezTo>
                  <a:cubicBezTo>
                    <a:pt x="1811" y="29"/>
                    <a:pt x="1653" y="1"/>
                    <a:pt x="15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7092016" y="3400632"/>
              <a:ext cx="72266" cy="56428"/>
            </a:xfrm>
            <a:custGeom>
              <a:avLst/>
              <a:gdLst/>
              <a:ahLst/>
              <a:cxnLst/>
              <a:rect l="l" t="t" r="r" b="b"/>
              <a:pathLst>
                <a:path w="3267" h="2551" extrusionOk="0">
                  <a:moveTo>
                    <a:pt x="1685" y="0"/>
                  </a:moveTo>
                  <a:cubicBezTo>
                    <a:pt x="846" y="0"/>
                    <a:pt x="0" y="816"/>
                    <a:pt x="489" y="1848"/>
                  </a:cubicBezTo>
                  <a:cubicBezTo>
                    <a:pt x="736" y="2342"/>
                    <a:pt x="1158" y="2550"/>
                    <a:pt x="1582" y="2550"/>
                  </a:cubicBezTo>
                  <a:cubicBezTo>
                    <a:pt x="2421" y="2550"/>
                    <a:pt x="3267" y="1735"/>
                    <a:pt x="2778" y="703"/>
                  </a:cubicBezTo>
                  <a:cubicBezTo>
                    <a:pt x="2531" y="209"/>
                    <a:pt x="2109" y="0"/>
                    <a:pt x="1685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7179322" y="3038783"/>
              <a:ext cx="111595" cy="90183"/>
            </a:xfrm>
            <a:custGeom>
              <a:avLst/>
              <a:gdLst/>
              <a:ahLst/>
              <a:cxnLst/>
              <a:rect l="l" t="t" r="r" b="b"/>
              <a:pathLst>
                <a:path w="5045" h="4077" extrusionOk="0">
                  <a:moveTo>
                    <a:pt x="2437" y="0"/>
                  </a:moveTo>
                  <a:cubicBezTo>
                    <a:pt x="1046" y="0"/>
                    <a:pt x="0" y="1519"/>
                    <a:pt x="630" y="2918"/>
                  </a:cubicBezTo>
                  <a:cubicBezTo>
                    <a:pt x="970" y="3654"/>
                    <a:pt x="1662" y="4076"/>
                    <a:pt x="2409" y="4076"/>
                  </a:cubicBezTo>
                  <a:cubicBezTo>
                    <a:pt x="2741" y="4076"/>
                    <a:pt x="3083" y="3993"/>
                    <a:pt x="3410" y="3817"/>
                  </a:cubicBezTo>
                  <a:cubicBezTo>
                    <a:pt x="5045" y="2999"/>
                    <a:pt x="4881" y="710"/>
                    <a:pt x="3164" y="138"/>
                  </a:cubicBezTo>
                  <a:cubicBezTo>
                    <a:pt x="2916" y="43"/>
                    <a:pt x="2672" y="0"/>
                    <a:pt x="243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6713992" y="2293120"/>
              <a:ext cx="1616839" cy="2640464"/>
            </a:xfrm>
            <a:custGeom>
              <a:avLst/>
              <a:gdLst/>
              <a:ahLst/>
              <a:cxnLst/>
              <a:rect l="l" t="t" r="r" b="b"/>
              <a:pathLst>
                <a:path w="73094" h="119370" extrusionOk="0">
                  <a:moveTo>
                    <a:pt x="48729" y="0"/>
                  </a:moveTo>
                  <a:lnTo>
                    <a:pt x="48729" y="0"/>
                  </a:lnTo>
                  <a:cubicBezTo>
                    <a:pt x="43906" y="1309"/>
                    <a:pt x="1" y="14472"/>
                    <a:pt x="8422" y="62056"/>
                  </a:cubicBezTo>
                  <a:cubicBezTo>
                    <a:pt x="17988" y="116017"/>
                    <a:pt x="72031" y="119369"/>
                    <a:pt x="72031" y="119369"/>
                  </a:cubicBezTo>
                  <a:lnTo>
                    <a:pt x="73094" y="117080"/>
                  </a:lnTo>
                  <a:cubicBezTo>
                    <a:pt x="60094" y="114954"/>
                    <a:pt x="21667" y="104979"/>
                    <a:pt x="13736" y="60257"/>
                  </a:cubicBezTo>
                  <a:cubicBezTo>
                    <a:pt x="6787" y="20767"/>
                    <a:pt x="35975" y="4988"/>
                    <a:pt x="48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7714086" y="3038208"/>
              <a:ext cx="142895" cy="262255"/>
            </a:xfrm>
            <a:custGeom>
              <a:avLst/>
              <a:gdLst/>
              <a:ahLst/>
              <a:cxnLst/>
              <a:rect l="l" t="t" r="r" b="b"/>
              <a:pathLst>
                <a:path w="6460" h="11856" extrusionOk="0">
                  <a:moveTo>
                    <a:pt x="2535" y="0"/>
                  </a:moveTo>
                  <a:cubicBezTo>
                    <a:pt x="1" y="246"/>
                    <a:pt x="3843" y="11855"/>
                    <a:pt x="3843" y="11855"/>
                  </a:cubicBezTo>
                  <a:lnTo>
                    <a:pt x="3843" y="11774"/>
                  </a:lnTo>
                  <a:cubicBezTo>
                    <a:pt x="3925" y="11692"/>
                    <a:pt x="3925" y="11610"/>
                    <a:pt x="3925" y="11528"/>
                  </a:cubicBezTo>
                  <a:cubicBezTo>
                    <a:pt x="4089" y="11120"/>
                    <a:pt x="4252" y="10547"/>
                    <a:pt x="4498" y="9893"/>
                  </a:cubicBezTo>
                  <a:lnTo>
                    <a:pt x="4661" y="9321"/>
                  </a:lnTo>
                  <a:cubicBezTo>
                    <a:pt x="5560" y="6132"/>
                    <a:pt x="6460" y="1145"/>
                    <a:pt x="3925" y="164"/>
                  </a:cubicBezTo>
                  <a:cubicBezTo>
                    <a:pt x="3762" y="82"/>
                    <a:pt x="3598" y="0"/>
                    <a:pt x="3353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7739413" y="3041393"/>
              <a:ext cx="186958" cy="266303"/>
            </a:xfrm>
            <a:custGeom>
              <a:avLst/>
              <a:gdLst/>
              <a:ahLst/>
              <a:cxnLst/>
              <a:rect l="l" t="t" r="r" b="b"/>
              <a:pathLst>
                <a:path w="8452" h="12039" extrusionOk="0">
                  <a:moveTo>
                    <a:pt x="2928" y="1"/>
                  </a:moveTo>
                  <a:cubicBezTo>
                    <a:pt x="2802" y="1"/>
                    <a:pt x="2671" y="7"/>
                    <a:pt x="2535" y="20"/>
                  </a:cubicBezTo>
                  <a:cubicBezTo>
                    <a:pt x="0" y="265"/>
                    <a:pt x="3761" y="12038"/>
                    <a:pt x="3761" y="12038"/>
                  </a:cubicBezTo>
                  <a:cubicBezTo>
                    <a:pt x="3761" y="12038"/>
                    <a:pt x="8451" y="1"/>
                    <a:pt x="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7737843" y="3040022"/>
              <a:ext cx="101287" cy="265860"/>
            </a:xfrm>
            <a:custGeom>
              <a:avLst/>
              <a:gdLst/>
              <a:ahLst/>
              <a:cxnLst/>
              <a:rect l="l" t="t" r="r" b="b"/>
              <a:pathLst>
                <a:path w="4579" h="12019" extrusionOk="0">
                  <a:moveTo>
                    <a:pt x="3925" y="245"/>
                  </a:moveTo>
                  <a:cubicBezTo>
                    <a:pt x="3843" y="327"/>
                    <a:pt x="3761" y="491"/>
                    <a:pt x="3679" y="654"/>
                  </a:cubicBezTo>
                  <a:cubicBezTo>
                    <a:pt x="3679" y="736"/>
                    <a:pt x="3679" y="899"/>
                    <a:pt x="3598" y="981"/>
                  </a:cubicBezTo>
                  <a:cubicBezTo>
                    <a:pt x="2698" y="3434"/>
                    <a:pt x="2943" y="6214"/>
                    <a:pt x="4088" y="8503"/>
                  </a:cubicBezTo>
                  <a:lnTo>
                    <a:pt x="4579" y="9321"/>
                  </a:lnTo>
                  <a:cubicBezTo>
                    <a:pt x="4170" y="10874"/>
                    <a:pt x="3761" y="12019"/>
                    <a:pt x="3761" y="12019"/>
                  </a:cubicBezTo>
                  <a:cubicBezTo>
                    <a:pt x="3761" y="12019"/>
                    <a:pt x="0" y="245"/>
                    <a:pt x="2535" y="0"/>
                  </a:cubicBezTo>
                  <a:cubicBezTo>
                    <a:pt x="2943" y="0"/>
                    <a:pt x="3434" y="82"/>
                    <a:pt x="3925" y="24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7840676" y="2582462"/>
              <a:ext cx="142895" cy="260463"/>
            </a:xfrm>
            <a:custGeom>
              <a:avLst/>
              <a:gdLst/>
              <a:ahLst/>
              <a:cxnLst/>
              <a:rect l="l" t="t" r="r" b="b"/>
              <a:pathLst>
                <a:path w="6460" h="11775" extrusionOk="0">
                  <a:moveTo>
                    <a:pt x="2535" y="1"/>
                  </a:moveTo>
                  <a:cubicBezTo>
                    <a:pt x="1" y="246"/>
                    <a:pt x="3844" y="11774"/>
                    <a:pt x="3844" y="11774"/>
                  </a:cubicBezTo>
                  <a:cubicBezTo>
                    <a:pt x="3844" y="11774"/>
                    <a:pt x="3844" y="11693"/>
                    <a:pt x="3844" y="11693"/>
                  </a:cubicBezTo>
                  <a:cubicBezTo>
                    <a:pt x="3844" y="11611"/>
                    <a:pt x="3925" y="11529"/>
                    <a:pt x="3925" y="11447"/>
                  </a:cubicBezTo>
                  <a:cubicBezTo>
                    <a:pt x="4089" y="11120"/>
                    <a:pt x="4252" y="10548"/>
                    <a:pt x="4498" y="9812"/>
                  </a:cubicBezTo>
                  <a:lnTo>
                    <a:pt x="4661" y="9240"/>
                  </a:lnTo>
                  <a:cubicBezTo>
                    <a:pt x="5561" y="6133"/>
                    <a:pt x="6460" y="1146"/>
                    <a:pt x="3925" y="164"/>
                  </a:cubicBezTo>
                  <a:cubicBezTo>
                    <a:pt x="3762" y="83"/>
                    <a:pt x="3517" y="1"/>
                    <a:pt x="335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7866003" y="2585670"/>
              <a:ext cx="186958" cy="266303"/>
            </a:xfrm>
            <a:custGeom>
              <a:avLst/>
              <a:gdLst/>
              <a:ahLst/>
              <a:cxnLst/>
              <a:rect l="l" t="t" r="r" b="b"/>
              <a:pathLst>
                <a:path w="8452" h="12039" extrusionOk="0">
                  <a:moveTo>
                    <a:pt x="2928" y="1"/>
                  </a:moveTo>
                  <a:cubicBezTo>
                    <a:pt x="2802" y="1"/>
                    <a:pt x="2671" y="7"/>
                    <a:pt x="2535" y="19"/>
                  </a:cubicBezTo>
                  <a:cubicBezTo>
                    <a:pt x="1" y="183"/>
                    <a:pt x="3761" y="12038"/>
                    <a:pt x="3761" y="12038"/>
                  </a:cubicBezTo>
                  <a:cubicBezTo>
                    <a:pt x="3761" y="12038"/>
                    <a:pt x="8451" y="1"/>
                    <a:pt x="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7866003" y="2584276"/>
              <a:ext cx="103101" cy="265882"/>
            </a:xfrm>
            <a:custGeom>
              <a:avLst/>
              <a:gdLst/>
              <a:ahLst/>
              <a:cxnLst/>
              <a:rect l="l" t="t" r="r" b="b"/>
              <a:pathLst>
                <a:path w="4661" h="12020" extrusionOk="0">
                  <a:moveTo>
                    <a:pt x="4007" y="164"/>
                  </a:moveTo>
                  <a:cubicBezTo>
                    <a:pt x="4007" y="328"/>
                    <a:pt x="3843" y="491"/>
                    <a:pt x="3761" y="655"/>
                  </a:cubicBezTo>
                  <a:cubicBezTo>
                    <a:pt x="3761" y="737"/>
                    <a:pt x="3680" y="818"/>
                    <a:pt x="3680" y="982"/>
                  </a:cubicBezTo>
                  <a:cubicBezTo>
                    <a:pt x="2862" y="3435"/>
                    <a:pt x="3026" y="6133"/>
                    <a:pt x="4170" y="8504"/>
                  </a:cubicBezTo>
                  <a:lnTo>
                    <a:pt x="4661" y="9321"/>
                  </a:lnTo>
                  <a:cubicBezTo>
                    <a:pt x="4252" y="10875"/>
                    <a:pt x="3843" y="12019"/>
                    <a:pt x="3843" y="12019"/>
                  </a:cubicBezTo>
                  <a:cubicBezTo>
                    <a:pt x="3843" y="12019"/>
                    <a:pt x="1" y="246"/>
                    <a:pt x="2535" y="82"/>
                  </a:cubicBezTo>
                  <a:cubicBezTo>
                    <a:pt x="3026" y="1"/>
                    <a:pt x="3516" y="82"/>
                    <a:pt x="4007" y="16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8083019" y="4092546"/>
              <a:ext cx="191736" cy="160082"/>
            </a:xfrm>
            <a:custGeom>
              <a:avLst/>
              <a:gdLst/>
              <a:ahLst/>
              <a:cxnLst/>
              <a:rect l="l" t="t" r="r" b="b"/>
              <a:pathLst>
                <a:path w="8668" h="7237" extrusionOk="0">
                  <a:moveTo>
                    <a:pt x="1" y="0"/>
                  </a:moveTo>
                  <a:cubicBezTo>
                    <a:pt x="1" y="0"/>
                    <a:pt x="4916" y="7237"/>
                    <a:pt x="6887" y="7237"/>
                  </a:cubicBezTo>
                  <a:cubicBezTo>
                    <a:pt x="7073" y="7237"/>
                    <a:pt x="7232" y="7172"/>
                    <a:pt x="7359" y="7031"/>
                  </a:cubicBezTo>
                  <a:cubicBezTo>
                    <a:pt x="7523" y="6868"/>
                    <a:pt x="7604" y="6704"/>
                    <a:pt x="7768" y="6541"/>
                  </a:cubicBezTo>
                  <a:lnTo>
                    <a:pt x="7850" y="6541"/>
                  </a:lnTo>
                  <a:cubicBezTo>
                    <a:pt x="7931" y="6377"/>
                    <a:pt x="7931" y="6214"/>
                    <a:pt x="8013" y="6050"/>
                  </a:cubicBezTo>
                  <a:cubicBezTo>
                    <a:pt x="8667" y="3761"/>
                    <a:pt x="4825" y="1799"/>
                    <a:pt x="2208" y="736"/>
                  </a:cubicBezTo>
                  <a:lnTo>
                    <a:pt x="1718" y="572"/>
                  </a:lnTo>
                  <a:cubicBezTo>
                    <a:pt x="1145" y="327"/>
                    <a:pt x="655" y="164"/>
                    <a:pt x="328" y="82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8092066" y="4070824"/>
              <a:ext cx="245974" cy="161874"/>
            </a:xfrm>
            <a:custGeom>
              <a:avLst/>
              <a:gdLst/>
              <a:ahLst/>
              <a:cxnLst/>
              <a:rect l="l" t="t" r="r" b="b"/>
              <a:pathLst>
                <a:path w="11120" h="7318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5061" y="7318"/>
                    <a:pt x="7051" y="7318"/>
                  </a:cubicBezTo>
                  <a:cubicBezTo>
                    <a:pt x="7237" y="7318"/>
                    <a:pt x="7397" y="7254"/>
                    <a:pt x="7522" y="7114"/>
                  </a:cubicBezTo>
                  <a:cubicBezTo>
                    <a:pt x="11120" y="327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8092066" y="4070824"/>
              <a:ext cx="180875" cy="193550"/>
            </a:xfrm>
            <a:custGeom>
              <a:avLst/>
              <a:gdLst/>
              <a:ahLst/>
              <a:cxnLst/>
              <a:rect l="l" t="t" r="r" b="b"/>
              <a:pathLst>
                <a:path w="8177" h="8750" extrusionOk="0">
                  <a:moveTo>
                    <a:pt x="8176" y="6133"/>
                  </a:moveTo>
                  <a:lnTo>
                    <a:pt x="7768" y="5969"/>
                  </a:lnTo>
                  <a:lnTo>
                    <a:pt x="7768" y="5969"/>
                  </a:lnTo>
                  <a:lnTo>
                    <a:pt x="7441" y="5888"/>
                  </a:lnTo>
                  <a:cubicBezTo>
                    <a:pt x="5315" y="5152"/>
                    <a:pt x="3598" y="3598"/>
                    <a:pt x="2617" y="1636"/>
                  </a:cubicBezTo>
                  <a:cubicBezTo>
                    <a:pt x="2535" y="1309"/>
                    <a:pt x="2453" y="1064"/>
                    <a:pt x="2372" y="818"/>
                  </a:cubicBezTo>
                  <a:cubicBezTo>
                    <a:pt x="1063" y="246"/>
                    <a:pt x="0" y="1"/>
                    <a:pt x="0" y="1"/>
                  </a:cubicBezTo>
                  <a:cubicBezTo>
                    <a:pt x="0" y="1"/>
                    <a:pt x="6051" y="8749"/>
                    <a:pt x="7522" y="7114"/>
                  </a:cubicBezTo>
                  <a:cubicBezTo>
                    <a:pt x="7849" y="6869"/>
                    <a:pt x="8013" y="6460"/>
                    <a:pt x="8176" y="6133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7985361" y="3873719"/>
              <a:ext cx="139290" cy="117037"/>
            </a:xfrm>
            <a:custGeom>
              <a:avLst/>
              <a:gdLst/>
              <a:ahLst/>
              <a:cxnLst/>
              <a:rect l="l" t="t" r="r" b="b"/>
              <a:pathLst>
                <a:path w="6297" h="5291" extrusionOk="0">
                  <a:moveTo>
                    <a:pt x="1" y="0"/>
                  </a:moveTo>
                  <a:cubicBezTo>
                    <a:pt x="1" y="0"/>
                    <a:pt x="3573" y="5290"/>
                    <a:pt x="5050" y="5290"/>
                  </a:cubicBezTo>
                  <a:cubicBezTo>
                    <a:pt x="5184" y="5290"/>
                    <a:pt x="5301" y="5246"/>
                    <a:pt x="5397" y="5151"/>
                  </a:cubicBezTo>
                  <a:cubicBezTo>
                    <a:pt x="5479" y="5069"/>
                    <a:pt x="5560" y="4906"/>
                    <a:pt x="5642" y="4824"/>
                  </a:cubicBezTo>
                  <a:lnTo>
                    <a:pt x="5642" y="4742"/>
                  </a:lnTo>
                  <a:cubicBezTo>
                    <a:pt x="5724" y="4579"/>
                    <a:pt x="5724" y="4497"/>
                    <a:pt x="5806" y="4415"/>
                  </a:cubicBezTo>
                  <a:cubicBezTo>
                    <a:pt x="6296" y="2698"/>
                    <a:pt x="3435" y="1308"/>
                    <a:pt x="1554" y="491"/>
                  </a:cubicBezTo>
                  <a:lnTo>
                    <a:pt x="1227" y="409"/>
                  </a:lnTo>
                  <a:cubicBezTo>
                    <a:pt x="737" y="245"/>
                    <a:pt x="409" y="82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7990780" y="3855626"/>
              <a:ext cx="180875" cy="120576"/>
            </a:xfrm>
            <a:custGeom>
              <a:avLst/>
              <a:gdLst/>
              <a:ahLst/>
              <a:cxnLst/>
              <a:rect l="l" t="t" r="r" b="b"/>
              <a:pathLst>
                <a:path w="8177" h="5451" extrusionOk="0">
                  <a:moveTo>
                    <a:pt x="1" y="1"/>
                  </a:moveTo>
                  <a:cubicBezTo>
                    <a:pt x="1" y="1"/>
                    <a:pt x="3727" y="5451"/>
                    <a:pt x="5220" y="5451"/>
                  </a:cubicBezTo>
                  <a:cubicBezTo>
                    <a:pt x="5353" y="5451"/>
                    <a:pt x="5467" y="5408"/>
                    <a:pt x="5561" y="5315"/>
                  </a:cubicBezTo>
                  <a:cubicBezTo>
                    <a:pt x="8177" y="245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7992594" y="3857440"/>
              <a:ext cx="130243" cy="141081"/>
            </a:xfrm>
            <a:custGeom>
              <a:avLst/>
              <a:gdLst/>
              <a:ahLst/>
              <a:cxnLst/>
              <a:rect l="l" t="t" r="r" b="b"/>
              <a:pathLst>
                <a:path w="5888" h="6378" extrusionOk="0">
                  <a:moveTo>
                    <a:pt x="5887" y="4415"/>
                  </a:moveTo>
                  <a:lnTo>
                    <a:pt x="5642" y="4334"/>
                  </a:lnTo>
                  <a:lnTo>
                    <a:pt x="5642" y="4334"/>
                  </a:lnTo>
                  <a:lnTo>
                    <a:pt x="5397" y="4334"/>
                  </a:lnTo>
                  <a:cubicBezTo>
                    <a:pt x="4906" y="4088"/>
                    <a:pt x="4416" y="3925"/>
                    <a:pt x="4007" y="3598"/>
                  </a:cubicBezTo>
                  <a:cubicBezTo>
                    <a:pt x="3108" y="3025"/>
                    <a:pt x="2372" y="2126"/>
                    <a:pt x="1881" y="1145"/>
                  </a:cubicBezTo>
                  <a:lnTo>
                    <a:pt x="1636" y="573"/>
                  </a:lnTo>
                  <a:cubicBezTo>
                    <a:pt x="737" y="164"/>
                    <a:pt x="1" y="0"/>
                    <a:pt x="1" y="0"/>
                  </a:cubicBezTo>
                  <a:cubicBezTo>
                    <a:pt x="1" y="0"/>
                    <a:pt x="4334" y="6378"/>
                    <a:pt x="5479" y="5233"/>
                  </a:cubicBezTo>
                  <a:cubicBezTo>
                    <a:pt x="5642" y="4988"/>
                    <a:pt x="5806" y="4742"/>
                    <a:pt x="5887" y="441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7721319" y="2774170"/>
              <a:ext cx="141103" cy="117037"/>
            </a:xfrm>
            <a:custGeom>
              <a:avLst/>
              <a:gdLst/>
              <a:ahLst/>
              <a:cxnLst/>
              <a:rect l="l" t="t" r="r" b="b"/>
              <a:pathLst>
                <a:path w="6379" h="5291" extrusionOk="0">
                  <a:moveTo>
                    <a:pt x="1" y="0"/>
                  </a:moveTo>
                  <a:cubicBezTo>
                    <a:pt x="1" y="0"/>
                    <a:pt x="3642" y="5290"/>
                    <a:pt x="5067" y="5290"/>
                  </a:cubicBezTo>
                  <a:cubicBezTo>
                    <a:pt x="5197" y="5290"/>
                    <a:pt x="5308" y="5247"/>
                    <a:pt x="5397" y="5151"/>
                  </a:cubicBezTo>
                  <a:cubicBezTo>
                    <a:pt x="5479" y="4988"/>
                    <a:pt x="5560" y="4906"/>
                    <a:pt x="5642" y="4824"/>
                  </a:cubicBezTo>
                  <a:lnTo>
                    <a:pt x="5724" y="4742"/>
                  </a:lnTo>
                  <a:cubicBezTo>
                    <a:pt x="5806" y="4579"/>
                    <a:pt x="5806" y="4497"/>
                    <a:pt x="5887" y="4334"/>
                  </a:cubicBezTo>
                  <a:cubicBezTo>
                    <a:pt x="6378" y="2698"/>
                    <a:pt x="3516" y="1309"/>
                    <a:pt x="1554" y="491"/>
                  </a:cubicBezTo>
                  <a:lnTo>
                    <a:pt x="1309" y="327"/>
                  </a:lnTo>
                  <a:cubicBezTo>
                    <a:pt x="818" y="164"/>
                    <a:pt x="491" y="82"/>
                    <a:pt x="246" y="0"/>
                  </a:cubicBezTo>
                  <a:close/>
                </a:path>
              </a:pathLst>
            </a:custGeom>
            <a:solidFill>
              <a:srgbClr val="000000">
                <a:alpha val="29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7728552" y="2757890"/>
              <a:ext cx="179061" cy="118807"/>
            </a:xfrm>
            <a:custGeom>
              <a:avLst/>
              <a:gdLst/>
              <a:ahLst/>
              <a:cxnLst/>
              <a:rect l="l" t="t" r="r" b="b"/>
              <a:pathLst>
                <a:path w="8095" h="5371" extrusionOk="0">
                  <a:moveTo>
                    <a:pt x="1" y="1"/>
                  </a:moveTo>
                  <a:cubicBezTo>
                    <a:pt x="1" y="1"/>
                    <a:pt x="3719" y="5371"/>
                    <a:pt x="5152" y="5371"/>
                  </a:cubicBezTo>
                  <a:cubicBezTo>
                    <a:pt x="5281" y="5371"/>
                    <a:pt x="5391" y="5327"/>
                    <a:pt x="5479" y="5233"/>
                  </a:cubicBezTo>
                  <a:cubicBezTo>
                    <a:pt x="8095" y="245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7728552" y="2757890"/>
              <a:ext cx="132056" cy="141081"/>
            </a:xfrm>
            <a:custGeom>
              <a:avLst/>
              <a:gdLst/>
              <a:ahLst/>
              <a:cxnLst/>
              <a:rect l="l" t="t" r="r" b="b"/>
              <a:pathLst>
                <a:path w="5970" h="6378" extrusionOk="0">
                  <a:moveTo>
                    <a:pt x="5969" y="4497"/>
                  </a:moveTo>
                  <a:lnTo>
                    <a:pt x="5642" y="4416"/>
                  </a:lnTo>
                  <a:lnTo>
                    <a:pt x="5642" y="4416"/>
                  </a:lnTo>
                  <a:lnTo>
                    <a:pt x="5479" y="4334"/>
                  </a:lnTo>
                  <a:cubicBezTo>
                    <a:pt x="3844" y="3762"/>
                    <a:pt x="2617" y="2617"/>
                    <a:pt x="1881" y="1145"/>
                  </a:cubicBezTo>
                  <a:cubicBezTo>
                    <a:pt x="1800" y="982"/>
                    <a:pt x="1800" y="818"/>
                    <a:pt x="1718" y="573"/>
                  </a:cubicBezTo>
                  <a:cubicBezTo>
                    <a:pt x="737" y="246"/>
                    <a:pt x="1" y="1"/>
                    <a:pt x="1" y="1"/>
                  </a:cubicBezTo>
                  <a:cubicBezTo>
                    <a:pt x="1" y="1"/>
                    <a:pt x="4416" y="6378"/>
                    <a:pt x="5479" y="5233"/>
                  </a:cubicBezTo>
                  <a:cubicBezTo>
                    <a:pt x="5642" y="4988"/>
                    <a:pt x="5806" y="4743"/>
                    <a:pt x="5969" y="4497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7858770" y="3502978"/>
              <a:ext cx="139268" cy="117037"/>
            </a:xfrm>
            <a:custGeom>
              <a:avLst/>
              <a:gdLst/>
              <a:ahLst/>
              <a:cxnLst/>
              <a:rect l="l" t="t" r="r" b="b"/>
              <a:pathLst>
                <a:path w="6296" h="5291" extrusionOk="0">
                  <a:moveTo>
                    <a:pt x="0" y="0"/>
                  </a:moveTo>
                  <a:cubicBezTo>
                    <a:pt x="0" y="0"/>
                    <a:pt x="3573" y="5290"/>
                    <a:pt x="5050" y="5290"/>
                  </a:cubicBezTo>
                  <a:cubicBezTo>
                    <a:pt x="5184" y="5290"/>
                    <a:pt x="5301" y="5247"/>
                    <a:pt x="5397" y="5151"/>
                  </a:cubicBezTo>
                  <a:cubicBezTo>
                    <a:pt x="5478" y="4988"/>
                    <a:pt x="5560" y="4906"/>
                    <a:pt x="5642" y="4743"/>
                  </a:cubicBezTo>
                  <a:lnTo>
                    <a:pt x="5642" y="4661"/>
                  </a:lnTo>
                  <a:cubicBezTo>
                    <a:pt x="5724" y="4579"/>
                    <a:pt x="5805" y="4497"/>
                    <a:pt x="5805" y="4334"/>
                  </a:cubicBezTo>
                  <a:cubicBezTo>
                    <a:pt x="6296" y="2699"/>
                    <a:pt x="3434" y="1309"/>
                    <a:pt x="1554" y="491"/>
                  </a:cubicBezTo>
                  <a:lnTo>
                    <a:pt x="1227" y="328"/>
                  </a:lnTo>
                  <a:cubicBezTo>
                    <a:pt x="818" y="164"/>
                    <a:pt x="409" y="82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7864190" y="3486698"/>
              <a:ext cx="180875" cy="118807"/>
            </a:xfrm>
            <a:custGeom>
              <a:avLst/>
              <a:gdLst/>
              <a:ahLst/>
              <a:cxnLst/>
              <a:rect l="l" t="t" r="r" b="b"/>
              <a:pathLst>
                <a:path w="8177" h="5371" extrusionOk="0">
                  <a:moveTo>
                    <a:pt x="1" y="1"/>
                  </a:moveTo>
                  <a:cubicBezTo>
                    <a:pt x="1" y="1"/>
                    <a:pt x="3719" y="5371"/>
                    <a:pt x="5215" y="5371"/>
                  </a:cubicBezTo>
                  <a:cubicBezTo>
                    <a:pt x="5350" y="5371"/>
                    <a:pt x="5466" y="5327"/>
                    <a:pt x="5560" y="5233"/>
                  </a:cubicBezTo>
                  <a:cubicBezTo>
                    <a:pt x="8177" y="245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7864190" y="3486698"/>
              <a:ext cx="132056" cy="141081"/>
            </a:xfrm>
            <a:custGeom>
              <a:avLst/>
              <a:gdLst/>
              <a:ahLst/>
              <a:cxnLst/>
              <a:rect l="l" t="t" r="r" b="b"/>
              <a:pathLst>
                <a:path w="5970" h="6378" extrusionOk="0">
                  <a:moveTo>
                    <a:pt x="5969" y="4497"/>
                  </a:moveTo>
                  <a:lnTo>
                    <a:pt x="5724" y="4416"/>
                  </a:lnTo>
                  <a:lnTo>
                    <a:pt x="5724" y="4416"/>
                  </a:lnTo>
                  <a:lnTo>
                    <a:pt x="5479" y="4334"/>
                  </a:lnTo>
                  <a:cubicBezTo>
                    <a:pt x="3925" y="3762"/>
                    <a:pt x="2617" y="2617"/>
                    <a:pt x="1963" y="1227"/>
                  </a:cubicBezTo>
                  <a:cubicBezTo>
                    <a:pt x="1881" y="982"/>
                    <a:pt x="1799" y="818"/>
                    <a:pt x="1718" y="573"/>
                  </a:cubicBezTo>
                  <a:cubicBezTo>
                    <a:pt x="737" y="246"/>
                    <a:pt x="1" y="1"/>
                    <a:pt x="1" y="1"/>
                  </a:cubicBezTo>
                  <a:cubicBezTo>
                    <a:pt x="1" y="1"/>
                    <a:pt x="4416" y="6378"/>
                    <a:pt x="5560" y="5315"/>
                  </a:cubicBezTo>
                  <a:cubicBezTo>
                    <a:pt x="5724" y="5070"/>
                    <a:pt x="5887" y="4743"/>
                    <a:pt x="5969" y="4497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7833598" y="3698291"/>
              <a:ext cx="88502" cy="162781"/>
            </a:xfrm>
            <a:custGeom>
              <a:avLst/>
              <a:gdLst/>
              <a:ahLst/>
              <a:cxnLst/>
              <a:rect l="l" t="t" r="r" b="b"/>
              <a:pathLst>
                <a:path w="4001" h="7359" extrusionOk="0">
                  <a:moveTo>
                    <a:pt x="1547" y="0"/>
                  </a:moveTo>
                  <a:cubicBezTo>
                    <a:pt x="0" y="155"/>
                    <a:pt x="2185" y="6603"/>
                    <a:pt x="2426" y="7298"/>
                  </a:cubicBezTo>
                  <a:lnTo>
                    <a:pt x="2426" y="7298"/>
                  </a:lnTo>
                  <a:cubicBezTo>
                    <a:pt x="2432" y="7292"/>
                    <a:pt x="2439" y="7285"/>
                    <a:pt x="2447" y="7277"/>
                  </a:cubicBezTo>
                  <a:lnTo>
                    <a:pt x="2447" y="7195"/>
                  </a:lnTo>
                  <a:cubicBezTo>
                    <a:pt x="2528" y="6950"/>
                    <a:pt x="2610" y="6623"/>
                    <a:pt x="2774" y="6132"/>
                  </a:cubicBezTo>
                  <a:cubicBezTo>
                    <a:pt x="2774" y="6051"/>
                    <a:pt x="2855" y="5969"/>
                    <a:pt x="2855" y="5805"/>
                  </a:cubicBezTo>
                  <a:cubicBezTo>
                    <a:pt x="3428" y="3843"/>
                    <a:pt x="4000" y="736"/>
                    <a:pt x="2447" y="82"/>
                  </a:cubicBezTo>
                  <a:cubicBezTo>
                    <a:pt x="2283" y="0"/>
                    <a:pt x="2201" y="0"/>
                    <a:pt x="2038" y="0"/>
                  </a:cubicBezTo>
                  <a:close/>
                  <a:moveTo>
                    <a:pt x="2426" y="7298"/>
                  </a:moveTo>
                  <a:cubicBezTo>
                    <a:pt x="2366" y="7359"/>
                    <a:pt x="2373" y="7359"/>
                    <a:pt x="2447" y="7359"/>
                  </a:cubicBezTo>
                  <a:cubicBezTo>
                    <a:pt x="2447" y="7359"/>
                    <a:pt x="2439" y="7338"/>
                    <a:pt x="2426" y="7298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7849723" y="3699884"/>
              <a:ext cx="116617" cy="166630"/>
            </a:xfrm>
            <a:custGeom>
              <a:avLst/>
              <a:gdLst/>
              <a:ahLst/>
              <a:cxnLst/>
              <a:rect l="l" t="t" r="r" b="b"/>
              <a:pathLst>
                <a:path w="5272" h="7533" extrusionOk="0">
                  <a:moveTo>
                    <a:pt x="1781" y="0"/>
                  </a:moveTo>
                  <a:cubicBezTo>
                    <a:pt x="1708" y="0"/>
                    <a:pt x="1633" y="4"/>
                    <a:pt x="1554" y="10"/>
                  </a:cubicBezTo>
                  <a:cubicBezTo>
                    <a:pt x="1" y="174"/>
                    <a:pt x="2290" y="7532"/>
                    <a:pt x="2290" y="7532"/>
                  </a:cubicBezTo>
                  <a:cubicBezTo>
                    <a:pt x="2290" y="7532"/>
                    <a:pt x="5271" y="0"/>
                    <a:pt x="1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7847910" y="3698291"/>
              <a:ext cx="65143" cy="168223"/>
            </a:xfrm>
            <a:custGeom>
              <a:avLst/>
              <a:gdLst/>
              <a:ahLst/>
              <a:cxnLst/>
              <a:rect l="l" t="t" r="r" b="b"/>
              <a:pathLst>
                <a:path w="2945" h="7605" extrusionOk="0">
                  <a:moveTo>
                    <a:pt x="2535" y="164"/>
                  </a:moveTo>
                  <a:cubicBezTo>
                    <a:pt x="2535" y="246"/>
                    <a:pt x="2454" y="328"/>
                    <a:pt x="2372" y="409"/>
                  </a:cubicBezTo>
                  <a:lnTo>
                    <a:pt x="2372" y="409"/>
                  </a:lnTo>
                  <a:lnTo>
                    <a:pt x="2290" y="655"/>
                  </a:lnTo>
                  <a:cubicBezTo>
                    <a:pt x="2127" y="1145"/>
                    <a:pt x="2045" y="1636"/>
                    <a:pt x="1963" y="2208"/>
                  </a:cubicBezTo>
                  <a:cubicBezTo>
                    <a:pt x="1881" y="3271"/>
                    <a:pt x="2127" y="4415"/>
                    <a:pt x="2617" y="5397"/>
                  </a:cubicBezTo>
                  <a:lnTo>
                    <a:pt x="2944" y="5887"/>
                  </a:lnTo>
                  <a:cubicBezTo>
                    <a:pt x="2699" y="6950"/>
                    <a:pt x="2372" y="7604"/>
                    <a:pt x="2372" y="7604"/>
                  </a:cubicBezTo>
                  <a:cubicBezTo>
                    <a:pt x="2372" y="7604"/>
                    <a:pt x="1" y="246"/>
                    <a:pt x="1636" y="82"/>
                  </a:cubicBezTo>
                  <a:cubicBezTo>
                    <a:pt x="1881" y="0"/>
                    <a:pt x="2208" y="82"/>
                    <a:pt x="2535" y="16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7900355" y="2933761"/>
              <a:ext cx="90449" cy="164153"/>
            </a:xfrm>
            <a:custGeom>
              <a:avLst/>
              <a:gdLst/>
              <a:ahLst/>
              <a:cxnLst/>
              <a:rect l="l" t="t" r="r" b="b"/>
              <a:pathLst>
                <a:path w="4089" h="7421" extrusionOk="0">
                  <a:moveTo>
                    <a:pt x="1810" y="1"/>
                  </a:moveTo>
                  <a:cubicBezTo>
                    <a:pt x="1738" y="1"/>
                    <a:pt x="1677" y="21"/>
                    <a:pt x="1636" y="62"/>
                  </a:cubicBezTo>
                  <a:cubicBezTo>
                    <a:pt x="1" y="144"/>
                    <a:pt x="2454" y="7420"/>
                    <a:pt x="2454" y="7420"/>
                  </a:cubicBezTo>
                  <a:cubicBezTo>
                    <a:pt x="2454" y="7420"/>
                    <a:pt x="2454" y="7339"/>
                    <a:pt x="2454" y="7339"/>
                  </a:cubicBezTo>
                  <a:lnTo>
                    <a:pt x="2454" y="7175"/>
                  </a:lnTo>
                  <a:cubicBezTo>
                    <a:pt x="2536" y="7012"/>
                    <a:pt x="2699" y="6603"/>
                    <a:pt x="2781" y="6194"/>
                  </a:cubicBezTo>
                  <a:cubicBezTo>
                    <a:pt x="2863" y="6112"/>
                    <a:pt x="2944" y="5949"/>
                    <a:pt x="2944" y="5867"/>
                  </a:cubicBezTo>
                  <a:cubicBezTo>
                    <a:pt x="3517" y="3823"/>
                    <a:pt x="4089" y="716"/>
                    <a:pt x="2454" y="144"/>
                  </a:cubicBezTo>
                  <a:cubicBezTo>
                    <a:pt x="2372" y="62"/>
                    <a:pt x="2208" y="62"/>
                    <a:pt x="2127" y="62"/>
                  </a:cubicBezTo>
                  <a:lnTo>
                    <a:pt x="2045" y="62"/>
                  </a:lnTo>
                  <a:cubicBezTo>
                    <a:pt x="1963" y="21"/>
                    <a:pt x="1881" y="1"/>
                    <a:pt x="181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7916635" y="2934911"/>
              <a:ext cx="118453" cy="168422"/>
            </a:xfrm>
            <a:custGeom>
              <a:avLst/>
              <a:gdLst/>
              <a:ahLst/>
              <a:cxnLst/>
              <a:rect l="l" t="t" r="r" b="b"/>
              <a:pathLst>
                <a:path w="5355" h="7614" extrusionOk="0">
                  <a:moveTo>
                    <a:pt x="1860" y="0"/>
                  </a:moveTo>
                  <a:cubicBezTo>
                    <a:pt x="1788" y="0"/>
                    <a:pt x="1714" y="3"/>
                    <a:pt x="1636" y="10"/>
                  </a:cubicBezTo>
                  <a:cubicBezTo>
                    <a:pt x="1" y="174"/>
                    <a:pt x="2372" y="7614"/>
                    <a:pt x="2372" y="7614"/>
                  </a:cubicBezTo>
                  <a:cubicBezTo>
                    <a:pt x="2372" y="7614"/>
                    <a:pt x="5354" y="0"/>
                    <a:pt x="1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8"/>
            <p:cNvSpPr/>
            <p:nvPr/>
          </p:nvSpPr>
          <p:spPr>
            <a:xfrm>
              <a:off x="7916635" y="2935132"/>
              <a:ext cx="65143" cy="168200"/>
            </a:xfrm>
            <a:custGeom>
              <a:avLst/>
              <a:gdLst/>
              <a:ahLst/>
              <a:cxnLst/>
              <a:rect l="l" t="t" r="r" b="b"/>
              <a:pathLst>
                <a:path w="2945" h="7604" extrusionOk="0">
                  <a:moveTo>
                    <a:pt x="2454" y="164"/>
                  </a:moveTo>
                  <a:cubicBezTo>
                    <a:pt x="2454" y="245"/>
                    <a:pt x="2372" y="327"/>
                    <a:pt x="2372" y="409"/>
                  </a:cubicBezTo>
                  <a:cubicBezTo>
                    <a:pt x="2372" y="491"/>
                    <a:pt x="2372" y="409"/>
                    <a:pt x="2372" y="409"/>
                  </a:cubicBezTo>
                  <a:lnTo>
                    <a:pt x="2290" y="654"/>
                  </a:lnTo>
                  <a:cubicBezTo>
                    <a:pt x="2127" y="1145"/>
                    <a:pt x="2045" y="1635"/>
                    <a:pt x="1963" y="2208"/>
                  </a:cubicBezTo>
                  <a:cubicBezTo>
                    <a:pt x="1881" y="3270"/>
                    <a:pt x="2127" y="4333"/>
                    <a:pt x="2617" y="5396"/>
                  </a:cubicBezTo>
                  <a:cubicBezTo>
                    <a:pt x="2699" y="5560"/>
                    <a:pt x="2862" y="5723"/>
                    <a:pt x="2944" y="5887"/>
                  </a:cubicBezTo>
                  <a:cubicBezTo>
                    <a:pt x="2699" y="6868"/>
                    <a:pt x="2372" y="7604"/>
                    <a:pt x="2372" y="7604"/>
                  </a:cubicBezTo>
                  <a:cubicBezTo>
                    <a:pt x="2372" y="7604"/>
                    <a:pt x="1" y="164"/>
                    <a:pt x="1636" y="0"/>
                  </a:cubicBezTo>
                  <a:cubicBezTo>
                    <a:pt x="1881" y="0"/>
                    <a:pt x="2208" y="0"/>
                    <a:pt x="2454" y="16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7656221" y="3372740"/>
              <a:ext cx="151942" cy="198992"/>
            </a:xfrm>
            <a:custGeom>
              <a:avLst/>
              <a:gdLst/>
              <a:ahLst/>
              <a:cxnLst/>
              <a:rect l="l" t="t" r="r" b="b"/>
              <a:pathLst>
                <a:path w="6869" h="8996" extrusionOk="0">
                  <a:moveTo>
                    <a:pt x="3093" y="1"/>
                  </a:moveTo>
                  <a:cubicBezTo>
                    <a:pt x="3071" y="1"/>
                    <a:pt x="3048" y="1"/>
                    <a:pt x="3026" y="2"/>
                  </a:cubicBezTo>
                  <a:cubicBezTo>
                    <a:pt x="2862" y="2"/>
                    <a:pt x="2698" y="84"/>
                    <a:pt x="2535" y="84"/>
                  </a:cubicBezTo>
                  <a:lnTo>
                    <a:pt x="2453" y="84"/>
                  </a:lnTo>
                  <a:cubicBezTo>
                    <a:pt x="2208" y="165"/>
                    <a:pt x="2044" y="247"/>
                    <a:pt x="1881" y="329"/>
                  </a:cubicBezTo>
                  <a:cubicBezTo>
                    <a:pt x="0" y="1392"/>
                    <a:pt x="6868" y="8995"/>
                    <a:pt x="6868" y="8995"/>
                  </a:cubicBezTo>
                  <a:cubicBezTo>
                    <a:pt x="6868" y="8995"/>
                    <a:pt x="6868" y="8914"/>
                    <a:pt x="6868" y="8914"/>
                  </a:cubicBezTo>
                  <a:cubicBezTo>
                    <a:pt x="6868" y="8832"/>
                    <a:pt x="6868" y="8750"/>
                    <a:pt x="6868" y="8668"/>
                  </a:cubicBezTo>
                  <a:cubicBezTo>
                    <a:pt x="6868" y="8341"/>
                    <a:pt x="6786" y="7851"/>
                    <a:pt x="6705" y="7197"/>
                  </a:cubicBezTo>
                  <a:lnTo>
                    <a:pt x="6705" y="6788"/>
                  </a:lnTo>
                  <a:cubicBezTo>
                    <a:pt x="6300" y="4035"/>
                    <a:pt x="5334" y="1"/>
                    <a:pt x="309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7677920" y="3364622"/>
              <a:ext cx="151942" cy="203482"/>
            </a:xfrm>
            <a:custGeom>
              <a:avLst/>
              <a:gdLst/>
              <a:ahLst/>
              <a:cxnLst/>
              <a:rect l="l" t="t" r="r" b="b"/>
              <a:pathLst>
                <a:path w="6869" h="9199" extrusionOk="0">
                  <a:moveTo>
                    <a:pt x="3097" y="0"/>
                  </a:moveTo>
                  <a:cubicBezTo>
                    <a:pt x="2728" y="0"/>
                    <a:pt x="2324" y="115"/>
                    <a:pt x="1881" y="369"/>
                  </a:cubicBezTo>
                  <a:cubicBezTo>
                    <a:pt x="1" y="1432"/>
                    <a:pt x="6868" y="9199"/>
                    <a:pt x="6868" y="9199"/>
                  </a:cubicBezTo>
                  <a:cubicBezTo>
                    <a:pt x="6868" y="9199"/>
                    <a:pt x="6405" y="0"/>
                    <a:pt x="3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7676106" y="3365529"/>
              <a:ext cx="153756" cy="202575"/>
            </a:xfrm>
            <a:custGeom>
              <a:avLst/>
              <a:gdLst/>
              <a:ahLst/>
              <a:cxnLst/>
              <a:rect l="l" t="t" r="r" b="b"/>
              <a:pathLst>
                <a:path w="6951" h="9158" extrusionOk="0">
                  <a:moveTo>
                    <a:pt x="3026" y="1"/>
                  </a:moveTo>
                  <a:lnTo>
                    <a:pt x="3026" y="410"/>
                  </a:lnTo>
                  <a:lnTo>
                    <a:pt x="3026" y="410"/>
                  </a:lnTo>
                  <a:lnTo>
                    <a:pt x="3026" y="655"/>
                  </a:lnTo>
                  <a:cubicBezTo>
                    <a:pt x="3271" y="2862"/>
                    <a:pt x="4334" y="4906"/>
                    <a:pt x="5969" y="6296"/>
                  </a:cubicBezTo>
                  <a:cubicBezTo>
                    <a:pt x="6215" y="6460"/>
                    <a:pt x="6460" y="6542"/>
                    <a:pt x="6705" y="6705"/>
                  </a:cubicBezTo>
                  <a:cubicBezTo>
                    <a:pt x="6869" y="8095"/>
                    <a:pt x="6950" y="9158"/>
                    <a:pt x="6950" y="9158"/>
                  </a:cubicBezTo>
                  <a:cubicBezTo>
                    <a:pt x="6950" y="9158"/>
                    <a:pt x="1" y="1391"/>
                    <a:pt x="1881" y="328"/>
                  </a:cubicBezTo>
                  <a:cubicBezTo>
                    <a:pt x="2208" y="83"/>
                    <a:pt x="2617" y="1"/>
                    <a:pt x="302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" name="Google Shape;649;p8"/>
          <p:cNvGrpSpPr/>
          <p:nvPr/>
        </p:nvGrpSpPr>
        <p:grpSpPr>
          <a:xfrm rot="-2530695" flipH="1">
            <a:off x="6946434" y="487835"/>
            <a:ext cx="1020938" cy="1052025"/>
            <a:chOff x="4220089" y="643557"/>
            <a:chExt cx="3663806" cy="3775365"/>
          </a:xfrm>
        </p:grpSpPr>
        <p:sp>
          <p:nvSpPr>
            <p:cNvPr id="650" name="Google Shape;650;p8"/>
            <p:cNvSpPr/>
            <p:nvPr/>
          </p:nvSpPr>
          <p:spPr>
            <a:xfrm>
              <a:off x="4326829" y="765725"/>
              <a:ext cx="3487217" cy="3653196"/>
            </a:xfrm>
            <a:custGeom>
              <a:avLst/>
              <a:gdLst/>
              <a:ahLst/>
              <a:cxnLst/>
              <a:rect l="l" t="t" r="r" b="b"/>
              <a:pathLst>
                <a:path w="146923" h="153916" extrusionOk="0">
                  <a:moveTo>
                    <a:pt x="50274" y="21770"/>
                  </a:moveTo>
                  <a:lnTo>
                    <a:pt x="50274" y="21770"/>
                  </a:lnTo>
                  <a:cubicBezTo>
                    <a:pt x="50160" y="22029"/>
                    <a:pt x="50054" y="22293"/>
                    <a:pt x="49955" y="22564"/>
                  </a:cubicBezTo>
                  <a:cubicBezTo>
                    <a:pt x="49301" y="24200"/>
                    <a:pt x="48811" y="25835"/>
                    <a:pt x="48402" y="27552"/>
                  </a:cubicBezTo>
                  <a:cubicBezTo>
                    <a:pt x="48795" y="25536"/>
                    <a:pt x="49425" y="23609"/>
                    <a:pt x="50274" y="21770"/>
                  </a:cubicBezTo>
                  <a:close/>
                  <a:moveTo>
                    <a:pt x="64263" y="42759"/>
                  </a:moveTo>
                  <a:lnTo>
                    <a:pt x="64018" y="43086"/>
                  </a:lnTo>
                  <a:cubicBezTo>
                    <a:pt x="63936" y="43168"/>
                    <a:pt x="63854" y="43250"/>
                    <a:pt x="63773" y="43413"/>
                  </a:cubicBezTo>
                  <a:cubicBezTo>
                    <a:pt x="63527" y="43250"/>
                    <a:pt x="63364" y="43086"/>
                    <a:pt x="63119" y="43004"/>
                  </a:cubicBezTo>
                  <a:lnTo>
                    <a:pt x="63446" y="42923"/>
                  </a:lnTo>
                  <a:lnTo>
                    <a:pt x="63773" y="42923"/>
                  </a:lnTo>
                  <a:lnTo>
                    <a:pt x="64263" y="42759"/>
                  </a:lnTo>
                  <a:close/>
                  <a:moveTo>
                    <a:pt x="111439" y="41696"/>
                  </a:moveTo>
                  <a:lnTo>
                    <a:pt x="111439" y="41696"/>
                  </a:lnTo>
                  <a:cubicBezTo>
                    <a:pt x="113483" y="42514"/>
                    <a:pt x="115445" y="43577"/>
                    <a:pt x="117243" y="44803"/>
                  </a:cubicBezTo>
                  <a:cubicBezTo>
                    <a:pt x="115363" y="43658"/>
                    <a:pt x="113483" y="42595"/>
                    <a:pt x="111439" y="41696"/>
                  </a:cubicBezTo>
                  <a:close/>
                  <a:moveTo>
                    <a:pt x="42025" y="47174"/>
                  </a:moveTo>
                  <a:lnTo>
                    <a:pt x="42025" y="47174"/>
                  </a:lnTo>
                  <a:cubicBezTo>
                    <a:pt x="42270" y="47910"/>
                    <a:pt x="42515" y="48482"/>
                    <a:pt x="42597" y="49136"/>
                  </a:cubicBezTo>
                  <a:lnTo>
                    <a:pt x="42515" y="49136"/>
                  </a:lnTo>
                  <a:cubicBezTo>
                    <a:pt x="42433" y="48891"/>
                    <a:pt x="42352" y="48727"/>
                    <a:pt x="42352" y="48564"/>
                  </a:cubicBezTo>
                  <a:lnTo>
                    <a:pt x="42025" y="47174"/>
                  </a:lnTo>
                  <a:close/>
                  <a:moveTo>
                    <a:pt x="27144" y="36300"/>
                  </a:moveTo>
                  <a:cubicBezTo>
                    <a:pt x="27471" y="36300"/>
                    <a:pt x="27717" y="36300"/>
                    <a:pt x="28044" y="36382"/>
                  </a:cubicBezTo>
                  <a:cubicBezTo>
                    <a:pt x="31968" y="37199"/>
                    <a:pt x="35566" y="39080"/>
                    <a:pt x="38591" y="41778"/>
                  </a:cubicBezTo>
                  <a:cubicBezTo>
                    <a:pt x="39081" y="42187"/>
                    <a:pt x="39490" y="42595"/>
                    <a:pt x="39899" y="43086"/>
                  </a:cubicBezTo>
                  <a:lnTo>
                    <a:pt x="39899" y="43168"/>
                  </a:lnTo>
                  <a:cubicBezTo>
                    <a:pt x="40144" y="44885"/>
                    <a:pt x="40389" y="46029"/>
                    <a:pt x="40389" y="46029"/>
                  </a:cubicBezTo>
                  <a:cubicBezTo>
                    <a:pt x="40389" y="46029"/>
                    <a:pt x="40635" y="47174"/>
                    <a:pt x="41043" y="48891"/>
                  </a:cubicBezTo>
                  <a:lnTo>
                    <a:pt x="41207" y="49218"/>
                  </a:lnTo>
                  <a:lnTo>
                    <a:pt x="40716" y="49300"/>
                  </a:lnTo>
                  <a:lnTo>
                    <a:pt x="40144" y="49463"/>
                  </a:lnTo>
                  <a:lnTo>
                    <a:pt x="39899" y="49463"/>
                  </a:lnTo>
                  <a:lnTo>
                    <a:pt x="39081" y="49709"/>
                  </a:lnTo>
                  <a:cubicBezTo>
                    <a:pt x="38427" y="49954"/>
                    <a:pt x="37691" y="50199"/>
                    <a:pt x="37037" y="50526"/>
                  </a:cubicBezTo>
                  <a:cubicBezTo>
                    <a:pt x="36138" y="50935"/>
                    <a:pt x="35320" y="51344"/>
                    <a:pt x="34503" y="51834"/>
                  </a:cubicBezTo>
                  <a:cubicBezTo>
                    <a:pt x="34911" y="50853"/>
                    <a:pt x="35157" y="49709"/>
                    <a:pt x="35157" y="48646"/>
                  </a:cubicBezTo>
                  <a:cubicBezTo>
                    <a:pt x="35320" y="46520"/>
                    <a:pt x="34830" y="44394"/>
                    <a:pt x="33685" y="42595"/>
                  </a:cubicBezTo>
                  <a:cubicBezTo>
                    <a:pt x="32459" y="40797"/>
                    <a:pt x="30823" y="39243"/>
                    <a:pt x="28943" y="38099"/>
                  </a:cubicBezTo>
                  <a:cubicBezTo>
                    <a:pt x="27717" y="37363"/>
                    <a:pt x="26408" y="36791"/>
                    <a:pt x="25100" y="36464"/>
                  </a:cubicBezTo>
                  <a:cubicBezTo>
                    <a:pt x="25427" y="36382"/>
                    <a:pt x="25754" y="36300"/>
                    <a:pt x="26163" y="36300"/>
                  </a:cubicBezTo>
                  <a:close/>
                  <a:moveTo>
                    <a:pt x="21012" y="38753"/>
                  </a:moveTo>
                  <a:cubicBezTo>
                    <a:pt x="23220" y="38998"/>
                    <a:pt x="25346" y="39734"/>
                    <a:pt x="27144" y="40960"/>
                  </a:cubicBezTo>
                  <a:cubicBezTo>
                    <a:pt x="28616" y="41860"/>
                    <a:pt x="29842" y="43004"/>
                    <a:pt x="30742" y="44476"/>
                  </a:cubicBezTo>
                  <a:cubicBezTo>
                    <a:pt x="31968" y="46765"/>
                    <a:pt x="31886" y="49545"/>
                    <a:pt x="30415" y="51753"/>
                  </a:cubicBezTo>
                  <a:cubicBezTo>
                    <a:pt x="30169" y="52161"/>
                    <a:pt x="29842" y="52488"/>
                    <a:pt x="29515" y="52815"/>
                  </a:cubicBezTo>
                  <a:cubicBezTo>
                    <a:pt x="29188" y="53142"/>
                    <a:pt x="28861" y="53388"/>
                    <a:pt x="28534" y="53551"/>
                  </a:cubicBezTo>
                  <a:cubicBezTo>
                    <a:pt x="28289" y="53796"/>
                    <a:pt x="28044" y="53878"/>
                    <a:pt x="27798" y="53960"/>
                  </a:cubicBezTo>
                  <a:lnTo>
                    <a:pt x="27144" y="54205"/>
                  </a:lnTo>
                  <a:cubicBezTo>
                    <a:pt x="27063" y="54287"/>
                    <a:pt x="26981" y="54287"/>
                    <a:pt x="26899" y="54287"/>
                  </a:cubicBezTo>
                  <a:lnTo>
                    <a:pt x="26572" y="54287"/>
                  </a:lnTo>
                  <a:lnTo>
                    <a:pt x="26000" y="54369"/>
                  </a:lnTo>
                  <a:cubicBezTo>
                    <a:pt x="25877" y="54410"/>
                    <a:pt x="25754" y="54430"/>
                    <a:pt x="25632" y="54430"/>
                  </a:cubicBezTo>
                  <a:cubicBezTo>
                    <a:pt x="25509" y="54430"/>
                    <a:pt x="25386" y="54410"/>
                    <a:pt x="25264" y="54369"/>
                  </a:cubicBezTo>
                  <a:cubicBezTo>
                    <a:pt x="25100" y="54410"/>
                    <a:pt x="24916" y="54430"/>
                    <a:pt x="24732" y="54430"/>
                  </a:cubicBezTo>
                  <a:cubicBezTo>
                    <a:pt x="24548" y="54430"/>
                    <a:pt x="24364" y="54410"/>
                    <a:pt x="24201" y="54369"/>
                  </a:cubicBezTo>
                  <a:lnTo>
                    <a:pt x="23629" y="54287"/>
                  </a:lnTo>
                  <a:lnTo>
                    <a:pt x="23302" y="54287"/>
                  </a:lnTo>
                  <a:lnTo>
                    <a:pt x="23056" y="54205"/>
                  </a:lnTo>
                  <a:lnTo>
                    <a:pt x="22484" y="54042"/>
                  </a:lnTo>
                  <a:cubicBezTo>
                    <a:pt x="22320" y="53878"/>
                    <a:pt x="22157" y="53796"/>
                    <a:pt x="21912" y="53633"/>
                  </a:cubicBezTo>
                  <a:cubicBezTo>
                    <a:pt x="21012" y="52897"/>
                    <a:pt x="20358" y="51998"/>
                    <a:pt x="19868" y="50935"/>
                  </a:cubicBezTo>
                  <a:cubicBezTo>
                    <a:pt x="18723" y="47828"/>
                    <a:pt x="18641" y="44394"/>
                    <a:pt x="19622" y="41287"/>
                  </a:cubicBezTo>
                  <a:cubicBezTo>
                    <a:pt x="19786" y="40879"/>
                    <a:pt x="19949" y="40470"/>
                    <a:pt x="20113" y="40061"/>
                  </a:cubicBezTo>
                  <a:cubicBezTo>
                    <a:pt x="20277" y="39734"/>
                    <a:pt x="20522" y="39325"/>
                    <a:pt x="20767" y="39080"/>
                  </a:cubicBezTo>
                  <a:cubicBezTo>
                    <a:pt x="20849" y="38916"/>
                    <a:pt x="20931" y="38835"/>
                    <a:pt x="21012" y="38753"/>
                  </a:cubicBezTo>
                  <a:close/>
                  <a:moveTo>
                    <a:pt x="10786" y="135103"/>
                  </a:moveTo>
                  <a:lnTo>
                    <a:pt x="10786" y="135103"/>
                  </a:lnTo>
                  <a:cubicBezTo>
                    <a:pt x="11742" y="136613"/>
                    <a:pt x="12700" y="138044"/>
                    <a:pt x="13736" y="139399"/>
                  </a:cubicBezTo>
                  <a:cubicBezTo>
                    <a:pt x="14063" y="139889"/>
                    <a:pt x="14390" y="140298"/>
                    <a:pt x="14635" y="140625"/>
                  </a:cubicBezTo>
                  <a:cubicBezTo>
                    <a:pt x="15616" y="141770"/>
                    <a:pt x="16597" y="142914"/>
                    <a:pt x="17578" y="143977"/>
                  </a:cubicBezTo>
                  <a:lnTo>
                    <a:pt x="17742" y="144059"/>
                  </a:lnTo>
                  <a:cubicBezTo>
                    <a:pt x="17987" y="144304"/>
                    <a:pt x="18314" y="144631"/>
                    <a:pt x="18641" y="144958"/>
                  </a:cubicBezTo>
                  <a:lnTo>
                    <a:pt x="18723" y="145040"/>
                  </a:lnTo>
                  <a:cubicBezTo>
                    <a:pt x="19377" y="145694"/>
                    <a:pt x="20113" y="146266"/>
                    <a:pt x="20849" y="146839"/>
                  </a:cubicBezTo>
                  <a:cubicBezTo>
                    <a:pt x="21176" y="147084"/>
                    <a:pt x="21503" y="147329"/>
                    <a:pt x="21830" y="147574"/>
                  </a:cubicBezTo>
                  <a:lnTo>
                    <a:pt x="22075" y="147656"/>
                  </a:lnTo>
                  <a:cubicBezTo>
                    <a:pt x="22320" y="147902"/>
                    <a:pt x="22648" y="148065"/>
                    <a:pt x="22975" y="148310"/>
                  </a:cubicBezTo>
                  <a:lnTo>
                    <a:pt x="23138" y="148392"/>
                  </a:lnTo>
                  <a:cubicBezTo>
                    <a:pt x="23874" y="148801"/>
                    <a:pt x="24528" y="149210"/>
                    <a:pt x="25346" y="149618"/>
                  </a:cubicBezTo>
                  <a:lnTo>
                    <a:pt x="25427" y="149700"/>
                  </a:lnTo>
                  <a:cubicBezTo>
                    <a:pt x="25754" y="149782"/>
                    <a:pt x="26081" y="149945"/>
                    <a:pt x="26408" y="150109"/>
                  </a:cubicBezTo>
                  <a:lnTo>
                    <a:pt x="26654" y="150191"/>
                  </a:lnTo>
                  <a:lnTo>
                    <a:pt x="27553" y="150518"/>
                  </a:lnTo>
                  <a:lnTo>
                    <a:pt x="27798" y="150600"/>
                  </a:lnTo>
                  <a:cubicBezTo>
                    <a:pt x="28534" y="150845"/>
                    <a:pt x="29270" y="151008"/>
                    <a:pt x="30006" y="151172"/>
                  </a:cubicBezTo>
                  <a:lnTo>
                    <a:pt x="30251" y="151172"/>
                  </a:lnTo>
                  <a:cubicBezTo>
                    <a:pt x="30578" y="151172"/>
                    <a:pt x="30905" y="151335"/>
                    <a:pt x="31151" y="151335"/>
                  </a:cubicBezTo>
                  <a:lnTo>
                    <a:pt x="31478" y="151335"/>
                  </a:lnTo>
                  <a:lnTo>
                    <a:pt x="32377" y="151417"/>
                  </a:lnTo>
                  <a:lnTo>
                    <a:pt x="33767" y="151417"/>
                  </a:lnTo>
                  <a:cubicBezTo>
                    <a:pt x="34176" y="151417"/>
                    <a:pt x="34584" y="151417"/>
                    <a:pt x="34993" y="151335"/>
                  </a:cubicBezTo>
                  <a:lnTo>
                    <a:pt x="35239" y="151335"/>
                  </a:lnTo>
                  <a:lnTo>
                    <a:pt x="36138" y="151254"/>
                  </a:lnTo>
                  <a:lnTo>
                    <a:pt x="36465" y="151172"/>
                  </a:lnTo>
                  <a:cubicBezTo>
                    <a:pt x="36792" y="151090"/>
                    <a:pt x="37037" y="151008"/>
                    <a:pt x="37283" y="150927"/>
                  </a:cubicBezTo>
                  <a:lnTo>
                    <a:pt x="37691" y="150845"/>
                  </a:lnTo>
                  <a:cubicBezTo>
                    <a:pt x="38018" y="150763"/>
                    <a:pt x="38427" y="150681"/>
                    <a:pt x="38836" y="150518"/>
                  </a:cubicBezTo>
                  <a:cubicBezTo>
                    <a:pt x="38918" y="150600"/>
                    <a:pt x="38999" y="150681"/>
                    <a:pt x="39081" y="150763"/>
                  </a:cubicBezTo>
                  <a:lnTo>
                    <a:pt x="38754" y="150927"/>
                  </a:lnTo>
                  <a:cubicBezTo>
                    <a:pt x="38264" y="151090"/>
                    <a:pt x="37528" y="151172"/>
                    <a:pt x="36710" y="151335"/>
                  </a:cubicBezTo>
                  <a:cubicBezTo>
                    <a:pt x="35605" y="151520"/>
                    <a:pt x="34484" y="151604"/>
                    <a:pt x="33368" y="151604"/>
                  </a:cubicBezTo>
                  <a:cubicBezTo>
                    <a:pt x="32007" y="151604"/>
                    <a:pt x="30655" y="151478"/>
                    <a:pt x="29352" y="151254"/>
                  </a:cubicBezTo>
                  <a:cubicBezTo>
                    <a:pt x="25918" y="150518"/>
                    <a:pt x="22811" y="148964"/>
                    <a:pt x="20113" y="146675"/>
                  </a:cubicBezTo>
                  <a:cubicBezTo>
                    <a:pt x="17088" y="144141"/>
                    <a:pt x="14390" y="141115"/>
                    <a:pt x="12346" y="137682"/>
                  </a:cubicBezTo>
                  <a:cubicBezTo>
                    <a:pt x="11799" y="136822"/>
                    <a:pt x="11327" y="135963"/>
                    <a:pt x="10786" y="135103"/>
                  </a:cubicBezTo>
                  <a:close/>
                  <a:moveTo>
                    <a:pt x="96548" y="1"/>
                  </a:moveTo>
                  <a:cubicBezTo>
                    <a:pt x="87570" y="1"/>
                    <a:pt x="78408" y="12426"/>
                    <a:pt x="78408" y="12426"/>
                  </a:cubicBezTo>
                  <a:cubicBezTo>
                    <a:pt x="78408" y="12426"/>
                    <a:pt x="78408" y="12426"/>
                    <a:pt x="78408" y="12345"/>
                  </a:cubicBezTo>
                  <a:cubicBezTo>
                    <a:pt x="78408" y="12263"/>
                    <a:pt x="78408" y="12263"/>
                    <a:pt x="78408" y="12181"/>
                  </a:cubicBezTo>
                  <a:cubicBezTo>
                    <a:pt x="78408" y="12181"/>
                    <a:pt x="78408" y="12099"/>
                    <a:pt x="78408" y="12099"/>
                  </a:cubicBezTo>
                  <a:lnTo>
                    <a:pt x="78408" y="11936"/>
                  </a:lnTo>
                  <a:lnTo>
                    <a:pt x="78408" y="11772"/>
                  </a:lnTo>
                  <a:lnTo>
                    <a:pt x="78408" y="11609"/>
                  </a:lnTo>
                  <a:cubicBezTo>
                    <a:pt x="78408" y="11282"/>
                    <a:pt x="78489" y="10955"/>
                    <a:pt x="78489" y="10546"/>
                  </a:cubicBezTo>
                  <a:lnTo>
                    <a:pt x="78489" y="10382"/>
                  </a:lnTo>
                  <a:lnTo>
                    <a:pt x="78489" y="10055"/>
                  </a:lnTo>
                  <a:lnTo>
                    <a:pt x="78489" y="9810"/>
                  </a:lnTo>
                  <a:lnTo>
                    <a:pt x="78489" y="9483"/>
                  </a:lnTo>
                  <a:lnTo>
                    <a:pt x="78489" y="9238"/>
                  </a:lnTo>
                  <a:cubicBezTo>
                    <a:pt x="78489" y="9156"/>
                    <a:pt x="78489" y="9074"/>
                    <a:pt x="78408" y="8911"/>
                  </a:cubicBezTo>
                  <a:cubicBezTo>
                    <a:pt x="78326" y="8829"/>
                    <a:pt x="78408" y="8829"/>
                    <a:pt x="78408" y="8747"/>
                  </a:cubicBezTo>
                  <a:cubicBezTo>
                    <a:pt x="78326" y="8502"/>
                    <a:pt x="78244" y="8257"/>
                    <a:pt x="78162" y="8093"/>
                  </a:cubicBezTo>
                  <a:cubicBezTo>
                    <a:pt x="78162" y="8011"/>
                    <a:pt x="78081" y="7929"/>
                    <a:pt x="78081" y="7929"/>
                  </a:cubicBezTo>
                  <a:cubicBezTo>
                    <a:pt x="78081" y="7766"/>
                    <a:pt x="77917" y="7684"/>
                    <a:pt x="77917" y="7602"/>
                  </a:cubicBezTo>
                  <a:lnTo>
                    <a:pt x="77754" y="7357"/>
                  </a:lnTo>
                  <a:cubicBezTo>
                    <a:pt x="77672" y="7275"/>
                    <a:pt x="77590" y="7194"/>
                    <a:pt x="77508" y="7112"/>
                  </a:cubicBezTo>
                  <a:lnTo>
                    <a:pt x="77345" y="6948"/>
                  </a:lnTo>
                  <a:lnTo>
                    <a:pt x="77099" y="6703"/>
                  </a:lnTo>
                  <a:lnTo>
                    <a:pt x="76772" y="6540"/>
                  </a:lnTo>
                  <a:cubicBezTo>
                    <a:pt x="76691" y="6458"/>
                    <a:pt x="76609" y="6458"/>
                    <a:pt x="76445" y="6376"/>
                  </a:cubicBezTo>
                  <a:cubicBezTo>
                    <a:pt x="75883" y="6126"/>
                    <a:pt x="75273" y="6020"/>
                    <a:pt x="74652" y="6020"/>
                  </a:cubicBezTo>
                  <a:cubicBezTo>
                    <a:pt x="74460" y="6020"/>
                    <a:pt x="74267" y="6030"/>
                    <a:pt x="74074" y="6049"/>
                  </a:cubicBezTo>
                  <a:lnTo>
                    <a:pt x="73747" y="6049"/>
                  </a:lnTo>
                  <a:cubicBezTo>
                    <a:pt x="73584" y="6049"/>
                    <a:pt x="73420" y="6049"/>
                    <a:pt x="73257" y="6131"/>
                  </a:cubicBezTo>
                  <a:cubicBezTo>
                    <a:pt x="67534" y="7521"/>
                    <a:pt x="65980" y="23218"/>
                    <a:pt x="65817" y="24608"/>
                  </a:cubicBezTo>
                  <a:cubicBezTo>
                    <a:pt x="65750" y="24074"/>
                    <a:pt x="65246" y="19391"/>
                    <a:pt x="62745" y="19391"/>
                  </a:cubicBezTo>
                  <a:cubicBezTo>
                    <a:pt x="62185" y="19391"/>
                    <a:pt x="61525" y="19625"/>
                    <a:pt x="60748" y="20193"/>
                  </a:cubicBezTo>
                  <a:cubicBezTo>
                    <a:pt x="60584" y="20357"/>
                    <a:pt x="60420" y="20520"/>
                    <a:pt x="60339" y="20684"/>
                  </a:cubicBezTo>
                  <a:cubicBezTo>
                    <a:pt x="60257" y="20684"/>
                    <a:pt x="60257" y="20766"/>
                    <a:pt x="60257" y="20766"/>
                  </a:cubicBezTo>
                  <a:cubicBezTo>
                    <a:pt x="60093" y="20929"/>
                    <a:pt x="59930" y="21175"/>
                    <a:pt x="59848" y="21420"/>
                  </a:cubicBezTo>
                  <a:cubicBezTo>
                    <a:pt x="57395" y="25917"/>
                    <a:pt x="59521" y="38426"/>
                    <a:pt x="60257" y="41941"/>
                  </a:cubicBezTo>
                  <a:cubicBezTo>
                    <a:pt x="59848" y="41860"/>
                    <a:pt x="59439" y="41778"/>
                    <a:pt x="58949" y="41696"/>
                  </a:cubicBezTo>
                  <a:cubicBezTo>
                    <a:pt x="58576" y="41652"/>
                    <a:pt x="58210" y="41632"/>
                    <a:pt x="57846" y="41632"/>
                  </a:cubicBezTo>
                  <a:cubicBezTo>
                    <a:pt x="56852" y="41632"/>
                    <a:pt x="55878" y="41784"/>
                    <a:pt x="54861" y="42023"/>
                  </a:cubicBezTo>
                  <a:cubicBezTo>
                    <a:pt x="54452" y="42187"/>
                    <a:pt x="54043" y="42268"/>
                    <a:pt x="53634" y="42432"/>
                  </a:cubicBezTo>
                  <a:lnTo>
                    <a:pt x="53144" y="42677"/>
                  </a:lnTo>
                  <a:lnTo>
                    <a:pt x="52735" y="42923"/>
                  </a:lnTo>
                  <a:lnTo>
                    <a:pt x="52245" y="43168"/>
                  </a:lnTo>
                  <a:lnTo>
                    <a:pt x="51999" y="42923"/>
                  </a:lnTo>
                  <a:cubicBezTo>
                    <a:pt x="51018" y="41696"/>
                    <a:pt x="50119" y="40306"/>
                    <a:pt x="49546" y="38835"/>
                  </a:cubicBezTo>
                  <a:lnTo>
                    <a:pt x="49546" y="38753"/>
                  </a:lnTo>
                  <a:cubicBezTo>
                    <a:pt x="49383" y="37853"/>
                    <a:pt x="49383" y="37281"/>
                    <a:pt x="49383" y="37281"/>
                  </a:cubicBezTo>
                  <a:cubicBezTo>
                    <a:pt x="49383" y="37281"/>
                    <a:pt x="49383" y="37036"/>
                    <a:pt x="49301" y="36545"/>
                  </a:cubicBezTo>
                  <a:cubicBezTo>
                    <a:pt x="49138" y="36055"/>
                    <a:pt x="49138" y="35401"/>
                    <a:pt x="49138" y="34583"/>
                  </a:cubicBezTo>
                  <a:cubicBezTo>
                    <a:pt x="48974" y="32539"/>
                    <a:pt x="48974" y="30577"/>
                    <a:pt x="49219" y="28615"/>
                  </a:cubicBezTo>
                  <a:cubicBezTo>
                    <a:pt x="49465" y="26571"/>
                    <a:pt x="49873" y="24608"/>
                    <a:pt x="50446" y="22728"/>
                  </a:cubicBezTo>
                  <a:cubicBezTo>
                    <a:pt x="50773" y="21829"/>
                    <a:pt x="51018" y="20929"/>
                    <a:pt x="51182" y="20030"/>
                  </a:cubicBezTo>
                  <a:lnTo>
                    <a:pt x="51182" y="20030"/>
                  </a:lnTo>
                  <a:cubicBezTo>
                    <a:pt x="51037" y="20272"/>
                    <a:pt x="50899" y="20513"/>
                    <a:pt x="50768" y="20757"/>
                  </a:cubicBezTo>
                  <a:lnTo>
                    <a:pt x="50768" y="20757"/>
                  </a:lnTo>
                  <a:cubicBezTo>
                    <a:pt x="51212" y="19895"/>
                    <a:pt x="51705" y="19053"/>
                    <a:pt x="52245" y="18231"/>
                  </a:cubicBezTo>
                  <a:lnTo>
                    <a:pt x="52245" y="18231"/>
                  </a:lnTo>
                  <a:cubicBezTo>
                    <a:pt x="47748" y="18967"/>
                    <a:pt x="43823" y="21747"/>
                    <a:pt x="41616" y="25671"/>
                  </a:cubicBezTo>
                  <a:cubicBezTo>
                    <a:pt x="41289" y="26489"/>
                    <a:pt x="40962" y="27388"/>
                    <a:pt x="40716" y="28288"/>
                  </a:cubicBezTo>
                  <a:lnTo>
                    <a:pt x="40716" y="28369"/>
                  </a:lnTo>
                  <a:cubicBezTo>
                    <a:pt x="40471" y="29023"/>
                    <a:pt x="40308" y="29759"/>
                    <a:pt x="40144" y="30413"/>
                  </a:cubicBezTo>
                  <a:cubicBezTo>
                    <a:pt x="39735" y="32539"/>
                    <a:pt x="39572" y="34665"/>
                    <a:pt x="39572" y="36791"/>
                  </a:cubicBezTo>
                  <a:cubicBezTo>
                    <a:pt x="39572" y="37853"/>
                    <a:pt x="39572" y="38835"/>
                    <a:pt x="39654" y="39816"/>
                  </a:cubicBezTo>
                  <a:cubicBezTo>
                    <a:pt x="38999" y="39162"/>
                    <a:pt x="38345" y="38589"/>
                    <a:pt x="37610" y="38099"/>
                  </a:cubicBezTo>
                  <a:cubicBezTo>
                    <a:pt x="36792" y="37445"/>
                    <a:pt x="35811" y="36791"/>
                    <a:pt x="34911" y="36218"/>
                  </a:cubicBezTo>
                  <a:cubicBezTo>
                    <a:pt x="32949" y="34992"/>
                    <a:pt x="30742" y="34174"/>
                    <a:pt x="28534" y="33684"/>
                  </a:cubicBezTo>
                  <a:cubicBezTo>
                    <a:pt x="27809" y="33539"/>
                    <a:pt x="27077" y="33465"/>
                    <a:pt x="26348" y="33465"/>
                  </a:cubicBezTo>
                  <a:cubicBezTo>
                    <a:pt x="24611" y="33465"/>
                    <a:pt x="22894" y="33883"/>
                    <a:pt x="21339" y="34747"/>
                  </a:cubicBezTo>
                  <a:cubicBezTo>
                    <a:pt x="20931" y="34910"/>
                    <a:pt x="20522" y="35155"/>
                    <a:pt x="20195" y="35482"/>
                  </a:cubicBezTo>
                  <a:lnTo>
                    <a:pt x="19868" y="35646"/>
                  </a:lnTo>
                  <a:cubicBezTo>
                    <a:pt x="18478" y="35646"/>
                    <a:pt x="17006" y="35809"/>
                    <a:pt x="15616" y="36218"/>
                  </a:cubicBezTo>
                  <a:cubicBezTo>
                    <a:pt x="11119" y="37281"/>
                    <a:pt x="7277" y="40061"/>
                    <a:pt x="4824" y="43904"/>
                  </a:cubicBezTo>
                  <a:cubicBezTo>
                    <a:pt x="2698" y="47174"/>
                    <a:pt x="1390" y="50853"/>
                    <a:pt x="981" y="54614"/>
                  </a:cubicBezTo>
                  <a:cubicBezTo>
                    <a:pt x="654" y="57230"/>
                    <a:pt x="654" y="59928"/>
                    <a:pt x="899" y="62545"/>
                  </a:cubicBezTo>
                  <a:cubicBezTo>
                    <a:pt x="899" y="63608"/>
                    <a:pt x="1145" y="64589"/>
                    <a:pt x="1554" y="65488"/>
                  </a:cubicBezTo>
                  <a:cubicBezTo>
                    <a:pt x="1717" y="65488"/>
                    <a:pt x="1635" y="64425"/>
                    <a:pt x="1717" y="62545"/>
                  </a:cubicBezTo>
                  <a:cubicBezTo>
                    <a:pt x="1717" y="60010"/>
                    <a:pt x="1962" y="57394"/>
                    <a:pt x="2453" y="54859"/>
                  </a:cubicBezTo>
                  <a:cubicBezTo>
                    <a:pt x="3107" y="51425"/>
                    <a:pt x="4497" y="48073"/>
                    <a:pt x="6541" y="45130"/>
                  </a:cubicBezTo>
                  <a:cubicBezTo>
                    <a:pt x="7686" y="43577"/>
                    <a:pt x="9157" y="42187"/>
                    <a:pt x="10792" y="41124"/>
                  </a:cubicBezTo>
                  <a:cubicBezTo>
                    <a:pt x="12428" y="39979"/>
                    <a:pt x="14226" y="39243"/>
                    <a:pt x="16189" y="38835"/>
                  </a:cubicBezTo>
                  <a:cubicBezTo>
                    <a:pt x="16597" y="38753"/>
                    <a:pt x="17006" y="38671"/>
                    <a:pt x="17333" y="38589"/>
                  </a:cubicBezTo>
                  <a:lnTo>
                    <a:pt x="17333" y="38589"/>
                  </a:lnTo>
                  <a:cubicBezTo>
                    <a:pt x="17088" y="39080"/>
                    <a:pt x="16843" y="39652"/>
                    <a:pt x="16679" y="40143"/>
                  </a:cubicBezTo>
                  <a:cubicBezTo>
                    <a:pt x="15943" y="42187"/>
                    <a:pt x="15616" y="44312"/>
                    <a:pt x="15698" y="46438"/>
                  </a:cubicBezTo>
                  <a:cubicBezTo>
                    <a:pt x="15616" y="48400"/>
                    <a:pt x="16025" y="50363"/>
                    <a:pt x="16679" y="52243"/>
                  </a:cubicBezTo>
                  <a:cubicBezTo>
                    <a:pt x="17333" y="53878"/>
                    <a:pt x="18314" y="55432"/>
                    <a:pt x="19786" y="56576"/>
                  </a:cubicBezTo>
                  <a:cubicBezTo>
                    <a:pt x="20113" y="56822"/>
                    <a:pt x="20440" y="57067"/>
                    <a:pt x="20767" y="57312"/>
                  </a:cubicBezTo>
                  <a:cubicBezTo>
                    <a:pt x="21094" y="57476"/>
                    <a:pt x="21503" y="57557"/>
                    <a:pt x="21830" y="57721"/>
                  </a:cubicBezTo>
                  <a:lnTo>
                    <a:pt x="22402" y="57966"/>
                  </a:lnTo>
                  <a:lnTo>
                    <a:pt x="22893" y="58048"/>
                  </a:lnTo>
                  <a:lnTo>
                    <a:pt x="23710" y="58212"/>
                  </a:lnTo>
                  <a:cubicBezTo>
                    <a:pt x="24201" y="58293"/>
                    <a:pt x="24773" y="58293"/>
                    <a:pt x="25264" y="58293"/>
                  </a:cubicBezTo>
                  <a:cubicBezTo>
                    <a:pt x="25427" y="58334"/>
                    <a:pt x="25611" y="58355"/>
                    <a:pt x="25805" y="58355"/>
                  </a:cubicBezTo>
                  <a:cubicBezTo>
                    <a:pt x="26000" y="58355"/>
                    <a:pt x="26204" y="58334"/>
                    <a:pt x="26408" y="58293"/>
                  </a:cubicBezTo>
                  <a:lnTo>
                    <a:pt x="27308" y="58130"/>
                  </a:lnTo>
                  <a:cubicBezTo>
                    <a:pt x="27635" y="58130"/>
                    <a:pt x="27962" y="58048"/>
                    <a:pt x="28289" y="57884"/>
                  </a:cubicBezTo>
                  <a:lnTo>
                    <a:pt x="28371" y="57884"/>
                  </a:lnTo>
                  <a:cubicBezTo>
                    <a:pt x="28044" y="58375"/>
                    <a:pt x="27717" y="58947"/>
                    <a:pt x="27471" y="59520"/>
                  </a:cubicBezTo>
                  <a:cubicBezTo>
                    <a:pt x="27144" y="60255"/>
                    <a:pt x="26817" y="60991"/>
                    <a:pt x="26654" y="61482"/>
                  </a:cubicBezTo>
                  <a:cubicBezTo>
                    <a:pt x="26572" y="61645"/>
                    <a:pt x="26572" y="61809"/>
                    <a:pt x="26490" y="61891"/>
                  </a:cubicBezTo>
                  <a:lnTo>
                    <a:pt x="26327" y="62136"/>
                  </a:lnTo>
                  <a:cubicBezTo>
                    <a:pt x="22811" y="62218"/>
                    <a:pt x="19377" y="63199"/>
                    <a:pt x="16270" y="64916"/>
                  </a:cubicBezTo>
                  <a:cubicBezTo>
                    <a:pt x="12673" y="67123"/>
                    <a:pt x="9566" y="70230"/>
                    <a:pt x="7358" y="73828"/>
                  </a:cubicBezTo>
                  <a:cubicBezTo>
                    <a:pt x="2862" y="81268"/>
                    <a:pt x="1063" y="89852"/>
                    <a:pt x="409" y="96148"/>
                  </a:cubicBezTo>
                  <a:cubicBezTo>
                    <a:pt x="164" y="98682"/>
                    <a:pt x="0" y="101299"/>
                    <a:pt x="0" y="103833"/>
                  </a:cubicBezTo>
                  <a:lnTo>
                    <a:pt x="0" y="106777"/>
                  </a:lnTo>
                  <a:lnTo>
                    <a:pt x="0" y="107512"/>
                  </a:lnTo>
                  <a:cubicBezTo>
                    <a:pt x="0" y="108003"/>
                    <a:pt x="82" y="108821"/>
                    <a:pt x="164" y="109720"/>
                  </a:cubicBezTo>
                  <a:cubicBezTo>
                    <a:pt x="409" y="112254"/>
                    <a:pt x="818" y="114871"/>
                    <a:pt x="1308" y="117324"/>
                  </a:cubicBezTo>
                  <a:cubicBezTo>
                    <a:pt x="3025" y="125009"/>
                    <a:pt x="6050" y="132285"/>
                    <a:pt x="10465" y="138826"/>
                  </a:cubicBezTo>
                  <a:cubicBezTo>
                    <a:pt x="12755" y="142342"/>
                    <a:pt x="15616" y="145449"/>
                    <a:pt x="18968" y="147983"/>
                  </a:cubicBezTo>
                  <a:cubicBezTo>
                    <a:pt x="21912" y="150273"/>
                    <a:pt x="25346" y="151744"/>
                    <a:pt x="29025" y="152317"/>
                  </a:cubicBezTo>
                  <a:cubicBezTo>
                    <a:pt x="29954" y="152466"/>
                    <a:pt x="30895" y="152539"/>
                    <a:pt x="31838" y="152539"/>
                  </a:cubicBezTo>
                  <a:cubicBezTo>
                    <a:pt x="33467" y="152539"/>
                    <a:pt x="35105" y="152322"/>
                    <a:pt x="36710" y="151908"/>
                  </a:cubicBezTo>
                  <a:cubicBezTo>
                    <a:pt x="37364" y="151744"/>
                    <a:pt x="38100" y="151499"/>
                    <a:pt x="38754" y="151254"/>
                  </a:cubicBezTo>
                  <a:lnTo>
                    <a:pt x="39081" y="151090"/>
                  </a:lnTo>
                  <a:cubicBezTo>
                    <a:pt x="40471" y="151989"/>
                    <a:pt x="42025" y="152562"/>
                    <a:pt x="43578" y="152725"/>
                  </a:cubicBezTo>
                  <a:cubicBezTo>
                    <a:pt x="44150" y="152889"/>
                    <a:pt x="44641" y="153052"/>
                    <a:pt x="45213" y="153216"/>
                  </a:cubicBezTo>
                  <a:cubicBezTo>
                    <a:pt x="46276" y="153379"/>
                    <a:pt x="47339" y="153706"/>
                    <a:pt x="48484" y="153788"/>
                  </a:cubicBezTo>
                  <a:cubicBezTo>
                    <a:pt x="49294" y="153873"/>
                    <a:pt x="50108" y="153915"/>
                    <a:pt x="50922" y="153915"/>
                  </a:cubicBezTo>
                  <a:cubicBezTo>
                    <a:pt x="54046" y="153915"/>
                    <a:pt x="57157" y="153287"/>
                    <a:pt x="60012" y="151989"/>
                  </a:cubicBezTo>
                  <a:cubicBezTo>
                    <a:pt x="62546" y="150763"/>
                    <a:pt x="64836" y="149128"/>
                    <a:pt x="66716" y="147166"/>
                  </a:cubicBezTo>
                  <a:cubicBezTo>
                    <a:pt x="67288" y="146430"/>
                    <a:pt x="67697" y="145939"/>
                    <a:pt x="68024" y="145530"/>
                  </a:cubicBezTo>
                  <a:lnTo>
                    <a:pt x="68678" y="145858"/>
                  </a:lnTo>
                  <a:cubicBezTo>
                    <a:pt x="69169" y="146185"/>
                    <a:pt x="69659" y="146430"/>
                    <a:pt x="70150" y="146593"/>
                  </a:cubicBezTo>
                  <a:lnTo>
                    <a:pt x="71703" y="147247"/>
                  </a:lnTo>
                  <a:cubicBezTo>
                    <a:pt x="72603" y="147574"/>
                    <a:pt x="73502" y="147820"/>
                    <a:pt x="74401" y="147983"/>
                  </a:cubicBezTo>
                  <a:cubicBezTo>
                    <a:pt x="74810" y="148065"/>
                    <a:pt x="75219" y="148229"/>
                    <a:pt x="75546" y="148310"/>
                  </a:cubicBezTo>
                  <a:lnTo>
                    <a:pt x="76609" y="148392"/>
                  </a:lnTo>
                  <a:lnTo>
                    <a:pt x="78244" y="148637"/>
                  </a:lnTo>
                  <a:lnTo>
                    <a:pt x="81024" y="148637"/>
                  </a:lnTo>
                  <a:cubicBezTo>
                    <a:pt x="81433" y="148637"/>
                    <a:pt x="82005" y="148556"/>
                    <a:pt x="82659" y="148474"/>
                  </a:cubicBezTo>
                  <a:cubicBezTo>
                    <a:pt x="83313" y="148392"/>
                    <a:pt x="84049" y="148392"/>
                    <a:pt x="84867" y="148229"/>
                  </a:cubicBezTo>
                  <a:cubicBezTo>
                    <a:pt x="86829" y="147902"/>
                    <a:pt x="88791" y="147411"/>
                    <a:pt x="90672" y="146757"/>
                  </a:cubicBezTo>
                  <a:lnTo>
                    <a:pt x="92389" y="146185"/>
                  </a:lnTo>
                  <a:cubicBezTo>
                    <a:pt x="92961" y="145939"/>
                    <a:pt x="93533" y="145694"/>
                    <a:pt x="94105" y="145449"/>
                  </a:cubicBezTo>
                  <a:lnTo>
                    <a:pt x="95005" y="144958"/>
                  </a:lnTo>
                  <a:lnTo>
                    <a:pt x="95904" y="144468"/>
                  </a:lnTo>
                  <a:cubicBezTo>
                    <a:pt x="96558" y="144141"/>
                    <a:pt x="97131" y="143732"/>
                    <a:pt x="97703" y="143241"/>
                  </a:cubicBezTo>
                  <a:cubicBezTo>
                    <a:pt x="100237" y="141361"/>
                    <a:pt x="102281" y="138826"/>
                    <a:pt x="103590" y="135965"/>
                  </a:cubicBezTo>
                  <a:cubicBezTo>
                    <a:pt x="103753" y="135474"/>
                    <a:pt x="103998" y="134984"/>
                    <a:pt x="104162" y="134493"/>
                  </a:cubicBezTo>
                  <a:cubicBezTo>
                    <a:pt x="104925" y="134929"/>
                    <a:pt x="106342" y="135438"/>
                    <a:pt x="108583" y="135438"/>
                  </a:cubicBezTo>
                  <a:cubicBezTo>
                    <a:pt x="109703" y="135438"/>
                    <a:pt x="111030" y="135311"/>
                    <a:pt x="112583" y="134984"/>
                  </a:cubicBezTo>
                  <a:lnTo>
                    <a:pt x="112583" y="134984"/>
                  </a:lnTo>
                  <a:cubicBezTo>
                    <a:pt x="111209" y="135483"/>
                    <a:pt x="109740" y="135697"/>
                    <a:pt x="108284" y="135697"/>
                  </a:cubicBezTo>
                  <a:cubicBezTo>
                    <a:pt x="107834" y="135697"/>
                    <a:pt x="107386" y="135676"/>
                    <a:pt x="106942" y="135638"/>
                  </a:cubicBezTo>
                  <a:cubicBezTo>
                    <a:pt x="106042" y="135392"/>
                    <a:pt x="105061" y="135147"/>
                    <a:pt x="104162" y="134820"/>
                  </a:cubicBezTo>
                  <a:lnTo>
                    <a:pt x="104162" y="134820"/>
                  </a:lnTo>
                  <a:cubicBezTo>
                    <a:pt x="104162" y="134820"/>
                    <a:pt x="104325" y="134984"/>
                    <a:pt x="104734" y="135311"/>
                  </a:cubicBezTo>
                  <a:cubicBezTo>
                    <a:pt x="105388" y="135719"/>
                    <a:pt x="106124" y="136046"/>
                    <a:pt x="106778" y="136210"/>
                  </a:cubicBezTo>
                  <a:cubicBezTo>
                    <a:pt x="107695" y="136377"/>
                    <a:pt x="108612" y="136458"/>
                    <a:pt x="109522" y="136458"/>
                  </a:cubicBezTo>
                  <a:cubicBezTo>
                    <a:pt x="111291" y="136458"/>
                    <a:pt x="113035" y="136150"/>
                    <a:pt x="114709" y="135556"/>
                  </a:cubicBezTo>
                  <a:cubicBezTo>
                    <a:pt x="116344" y="134984"/>
                    <a:pt x="117979" y="134248"/>
                    <a:pt x="119533" y="133348"/>
                  </a:cubicBezTo>
                  <a:cubicBezTo>
                    <a:pt x="121331" y="132285"/>
                    <a:pt x="122803" y="130977"/>
                    <a:pt x="124111" y="129342"/>
                  </a:cubicBezTo>
                  <a:cubicBezTo>
                    <a:pt x="125011" y="128116"/>
                    <a:pt x="125828" y="126726"/>
                    <a:pt x="126401" y="125254"/>
                  </a:cubicBezTo>
                  <a:cubicBezTo>
                    <a:pt x="127545" y="125172"/>
                    <a:pt x="128690" y="124845"/>
                    <a:pt x="129753" y="124437"/>
                  </a:cubicBezTo>
                  <a:lnTo>
                    <a:pt x="129916" y="124437"/>
                  </a:lnTo>
                  <a:cubicBezTo>
                    <a:pt x="132696" y="123619"/>
                    <a:pt x="135149" y="122147"/>
                    <a:pt x="137275" y="120267"/>
                  </a:cubicBezTo>
                  <a:cubicBezTo>
                    <a:pt x="140218" y="117487"/>
                    <a:pt x="142507" y="114053"/>
                    <a:pt x="143897" y="110292"/>
                  </a:cubicBezTo>
                  <a:cubicBezTo>
                    <a:pt x="145614" y="105959"/>
                    <a:pt x="146595" y="101380"/>
                    <a:pt x="146759" y="96720"/>
                  </a:cubicBezTo>
                  <a:cubicBezTo>
                    <a:pt x="146922" y="90016"/>
                    <a:pt x="145778" y="83230"/>
                    <a:pt x="143243" y="77016"/>
                  </a:cubicBezTo>
                  <a:cubicBezTo>
                    <a:pt x="142507" y="75136"/>
                    <a:pt x="141771" y="73419"/>
                    <a:pt x="141036" y="71865"/>
                  </a:cubicBezTo>
                  <a:lnTo>
                    <a:pt x="138992" y="67532"/>
                  </a:lnTo>
                  <a:lnTo>
                    <a:pt x="137275" y="64262"/>
                  </a:lnTo>
                  <a:cubicBezTo>
                    <a:pt x="136784" y="63362"/>
                    <a:pt x="136457" y="62708"/>
                    <a:pt x="136130" y="62218"/>
                  </a:cubicBezTo>
                  <a:lnTo>
                    <a:pt x="135721" y="61482"/>
                  </a:lnTo>
                  <a:lnTo>
                    <a:pt x="133922" y="58784"/>
                  </a:lnTo>
                  <a:cubicBezTo>
                    <a:pt x="133432" y="57966"/>
                    <a:pt x="132614" y="56985"/>
                    <a:pt x="131797" y="55840"/>
                  </a:cubicBezTo>
                  <a:cubicBezTo>
                    <a:pt x="131388" y="55268"/>
                    <a:pt x="130897" y="54614"/>
                    <a:pt x="130407" y="53960"/>
                  </a:cubicBezTo>
                  <a:cubicBezTo>
                    <a:pt x="129916" y="53306"/>
                    <a:pt x="129344" y="52734"/>
                    <a:pt x="128772" y="52080"/>
                  </a:cubicBezTo>
                  <a:cubicBezTo>
                    <a:pt x="128199" y="51425"/>
                    <a:pt x="127627" y="50690"/>
                    <a:pt x="126973" y="50036"/>
                  </a:cubicBezTo>
                  <a:lnTo>
                    <a:pt x="124847" y="47992"/>
                  </a:lnTo>
                  <a:cubicBezTo>
                    <a:pt x="123294" y="46520"/>
                    <a:pt x="121658" y="45130"/>
                    <a:pt x="119942" y="43904"/>
                  </a:cubicBezTo>
                  <a:cubicBezTo>
                    <a:pt x="116181" y="41124"/>
                    <a:pt x="111929" y="39162"/>
                    <a:pt x="107351" y="38180"/>
                  </a:cubicBezTo>
                  <a:cubicBezTo>
                    <a:pt x="104860" y="37456"/>
                    <a:pt x="102295" y="37108"/>
                    <a:pt x="99738" y="37108"/>
                  </a:cubicBezTo>
                  <a:cubicBezTo>
                    <a:pt x="97677" y="37108"/>
                    <a:pt x="95621" y="37334"/>
                    <a:pt x="93615" y="37772"/>
                  </a:cubicBezTo>
                  <a:cubicBezTo>
                    <a:pt x="90426" y="38671"/>
                    <a:pt x="87483" y="40143"/>
                    <a:pt x="85030" y="42268"/>
                  </a:cubicBezTo>
                  <a:lnTo>
                    <a:pt x="84948" y="42268"/>
                  </a:lnTo>
                  <a:cubicBezTo>
                    <a:pt x="84376" y="41451"/>
                    <a:pt x="83722" y="40715"/>
                    <a:pt x="82904" y="40224"/>
                  </a:cubicBezTo>
                  <a:cubicBezTo>
                    <a:pt x="82005" y="39570"/>
                    <a:pt x="80942" y="39080"/>
                    <a:pt x="79961" y="38835"/>
                  </a:cubicBezTo>
                  <a:lnTo>
                    <a:pt x="79470" y="38671"/>
                  </a:lnTo>
                  <a:cubicBezTo>
                    <a:pt x="84867" y="36872"/>
                    <a:pt x="89200" y="34828"/>
                    <a:pt x="88873" y="32948"/>
                  </a:cubicBezTo>
                  <a:cubicBezTo>
                    <a:pt x="88505" y="30963"/>
                    <a:pt x="86798" y="30382"/>
                    <a:pt x="84927" y="30382"/>
                  </a:cubicBezTo>
                  <a:cubicBezTo>
                    <a:pt x="82637" y="30382"/>
                    <a:pt x="80100" y="31251"/>
                    <a:pt x="79470" y="31476"/>
                  </a:cubicBezTo>
                  <a:cubicBezTo>
                    <a:pt x="81351" y="30740"/>
                    <a:pt x="102854" y="22646"/>
                    <a:pt x="101137" y="18231"/>
                  </a:cubicBezTo>
                  <a:cubicBezTo>
                    <a:pt x="100557" y="16768"/>
                    <a:pt x="99292" y="16262"/>
                    <a:pt x="97820" y="16262"/>
                  </a:cubicBezTo>
                  <a:cubicBezTo>
                    <a:pt x="94520" y="16262"/>
                    <a:pt x="90181" y="18803"/>
                    <a:pt x="90181" y="18803"/>
                  </a:cubicBezTo>
                  <a:cubicBezTo>
                    <a:pt x="93451" y="16596"/>
                    <a:pt x="100973" y="11936"/>
                    <a:pt x="101954" y="7766"/>
                  </a:cubicBezTo>
                  <a:cubicBezTo>
                    <a:pt x="103590" y="4986"/>
                    <a:pt x="103753" y="2370"/>
                    <a:pt x="100319" y="816"/>
                  </a:cubicBezTo>
                  <a:cubicBezTo>
                    <a:pt x="99083" y="249"/>
                    <a:pt x="97817" y="1"/>
                    <a:pt x="9654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4293836" y="1437783"/>
              <a:ext cx="1170183" cy="762012"/>
            </a:xfrm>
            <a:custGeom>
              <a:avLst/>
              <a:gdLst/>
              <a:ahLst/>
              <a:cxnLst/>
              <a:rect l="l" t="t" r="r" b="b"/>
              <a:pathLst>
                <a:path w="49302" h="32105" extrusionOk="0">
                  <a:moveTo>
                    <a:pt x="20658" y="5153"/>
                  </a:moveTo>
                  <a:cubicBezTo>
                    <a:pt x="22778" y="5447"/>
                    <a:pt x="24853" y="6199"/>
                    <a:pt x="26736" y="7414"/>
                  </a:cubicBezTo>
                  <a:cubicBezTo>
                    <a:pt x="28126" y="8313"/>
                    <a:pt x="29352" y="9458"/>
                    <a:pt x="30251" y="10929"/>
                  </a:cubicBezTo>
                  <a:cubicBezTo>
                    <a:pt x="31559" y="13219"/>
                    <a:pt x="31396" y="15998"/>
                    <a:pt x="29924" y="18206"/>
                  </a:cubicBezTo>
                  <a:cubicBezTo>
                    <a:pt x="29679" y="18533"/>
                    <a:pt x="29352" y="18942"/>
                    <a:pt x="29025" y="19269"/>
                  </a:cubicBezTo>
                  <a:cubicBezTo>
                    <a:pt x="28698" y="19596"/>
                    <a:pt x="28453" y="19841"/>
                    <a:pt x="28126" y="20005"/>
                  </a:cubicBezTo>
                  <a:cubicBezTo>
                    <a:pt x="27798" y="20168"/>
                    <a:pt x="27553" y="20332"/>
                    <a:pt x="27308" y="20495"/>
                  </a:cubicBezTo>
                  <a:lnTo>
                    <a:pt x="26572" y="20659"/>
                  </a:lnTo>
                  <a:cubicBezTo>
                    <a:pt x="26409" y="20740"/>
                    <a:pt x="26245" y="20822"/>
                    <a:pt x="26000" y="20822"/>
                  </a:cubicBezTo>
                  <a:lnTo>
                    <a:pt x="25427" y="20904"/>
                  </a:lnTo>
                  <a:cubicBezTo>
                    <a:pt x="25346" y="20945"/>
                    <a:pt x="25243" y="20965"/>
                    <a:pt x="25131" y="20965"/>
                  </a:cubicBezTo>
                  <a:cubicBezTo>
                    <a:pt x="25019" y="20965"/>
                    <a:pt x="24896" y="20945"/>
                    <a:pt x="24773" y="20904"/>
                  </a:cubicBezTo>
                  <a:cubicBezTo>
                    <a:pt x="24569" y="20945"/>
                    <a:pt x="24385" y="20965"/>
                    <a:pt x="24211" y="20965"/>
                  </a:cubicBezTo>
                  <a:cubicBezTo>
                    <a:pt x="24038" y="20965"/>
                    <a:pt x="23874" y="20945"/>
                    <a:pt x="23710" y="20904"/>
                  </a:cubicBezTo>
                  <a:lnTo>
                    <a:pt x="23138" y="20822"/>
                  </a:lnTo>
                  <a:lnTo>
                    <a:pt x="22811" y="20822"/>
                  </a:lnTo>
                  <a:lnTo>
                    <a:pt x="22566" y="20740"/>
                  </a:lnTo>
                  <a:lnTo>
                    <a:pt x="21994" y="20577"/>
                  </a:lnTo>
                  <a:cubicBezTo>
                    <a:pt x="21830" y="20413"/>
                    <a:pt x="21667" y="20332"/>
                    <a:pt x="21421" y="20168"/>
                  </a:cubicBezTo>
                  <a:cubicBezTo>
                    <a:pt x="20522" y="19432"/>
                    <a:pt x="19786" y="18533"/>
                    <a:pt x="19377" y="17470"/>
                  </a:cubicBezTo>
                  <a:cubicBezTo>
                    <a:pt x="18233" y="14363"/>
                    <a:pt x="18151" y="10929"/>
                    <a:pt x="19132" y="7822"/>
                  </a:cubicBezTo>
                  <a:cubicBezTo>
                    <a:pt x="19295" y="7414"/>
                    <a:pt x="19459" y="7005"/>
                    <a:pt x="19623" y="6596"/>
                  </a:cubicBezTo>
                  <a:cubicBezTo>
                    <a:pt x="19786" y="6269"/>
                    <a:pt x="20031" y="5860"/>
                    <a:pt x="20277" y="5615"/>
                  </a:cubicBezTo>
                  <a:cubicBezTo>
                    <a:pt x="20431" y="5461"/>
                    <a:pt x="20512" y="5307"/>
                    <a:pt x="20658" y="5153"/>
                  </a:cubicBezTo>
                  <a:close/>
                  <a:moveTo>
                    <a:pt x="25694" y="0"/>
                  </a:moveTo>
                  <a:cubicBezTo>
                    <a:pt x="23957" y="0"/>
                    <a:pt x="22240" y="418"/>
                    <a:pt x="20685" y="1282"/>
                  </a:cubicBezTo>
                  <a:cubicBezTo>
                    <a:pt x="20130" y="1520"/>
                    <a:pt x="19652" y="1834"/>
                    <a:pt x="19176" y="2226"/>
                  </a:cubicBezTo>
                  <a:lnTo>
                    <a:pt x="19176" y="2226"/>
                  </a:lnTo>
                  <a:cubicBezTo>
                    <a:pt x="17763" y="2227"/>
                    <a:pt x="16347" y="2401"/>
                    <a:pt x="14962" y="2753"/>
                  </a:cubicBezTo>
                  <a:cubicBezTo>
                    <a:pt x="10465" y="3898"/>
                    <a:pt x="6623" y="6678"/>
                    <a:pt x="4170" y="10521"/>
                  </a:cubicBezTo>
                  <a:cubicBezTo>
                    <a:pt x="2126" y="13709"/>
                    <a:pt x="818" y="17388"/>
                    <a:pt x="409" y="21149"/>
                  </a:cubicBezTo>
                  <a:cubicBezTo>
                    <a:pt x="0" y="23847"/>
                    <a:pt x="0" y="26464"/>
                    <a:pt x="327" y="29162"/>
                  </a:cubicBezTo>
                  <a:cubicBezTo>
                    <a:pt x="327" y="30143"/>
                    <a:pt x="573" y="31124"/>
                    <a:pt x="981" y="32105"/>
                  </a:cubicBezTo>
                  <a:cubicBezTo>
                    <a:pt x="1063" y="32023"/>
                    <a:pt x="981" y="30960"/>
                    <a:pt x="1145" y="28998"/>
                  </a:cubicBezTo>
                  <a:cubicBezTo>
                    <a:pt x="1227" y="26464"/>
                    <a:pt x="1472" y="23847"/>
                    <a:pt x="1962" y="21313"/>
                  </a:cubicBezTo>
                  <a:cubicBezTo>
                    <a:pt x="2617" y="17879"/>
                    <a:pt x="4006" y="14527"/>
                    <a:pt x="6050" y="11583"/>
                  </a:cubicBezTo>
                  <a:cubicBezTo>
                    <a:pt x="7195" y="10030"/>
                    <a:pt x="8585" y="8640"/>
                    <a:pt x="10220" y="7577"/>
                  </a:cubicBezTo>
                  <a:cubicBezTo>
                    <a:pt x="12224" y="6230"/>
                    <a:pt x="14466" y="5411"/>
                    <a:pt x="16760" y="5126"/>
                  </a:cubicBezTo>
                  <a:lnTo>
                    <a:pt x="16760" y="5126"/>
                  </a:lnTo>
                  <a:cubicBezTo>
                    <a:pt x="16515" y="5616"/>
                    <a:pt x="16270" y="6188"/>
                    <a:pt x="16107" y="6760"/>
                  </a:cubicBezTo>
                  <a:cubicBezTo>
                    <a:pt x="15371" y="8722"/>
                    <a:pt x="14962" y="10929"/>
                    <a:pt x="15044" y="13055"/>
                  </a:cubicBezTo>
                  <a:cubicBezTo>
                    <a:pt x="15044" y="15017"/>
                    <a:pt x="15371" y="16980"/>
                    <a:pt x="16107" y="18778"/>
                  </a:cubicBezTo>
                  <a:cubicBezTo>
                    <a:pt x="16679" y="20495"/>
                    <a:pt x="17742" y="21967"/>
                    <a:pt x="19132" y="23193"/>
                  </a:cubicBezTo>
                  <a:cubicBezTo>
                    <a:pt x="19459" y="23439"/>
                    <a:pt x="19786" y="23684"/>
                    <a:pt x="20195" y="23847"/>
                  </a:cubicBezTo>
                  <a:cubicBezTo>
                    <a:pt x="20522" y="24011"/>
                    <a:pt x="20931" y="24174"/>
                    <a:pt x="21258" y="24338"/>
                  </a:cubicBezTo>
                  <a:lnTo>
                    <a:pt x="21748" y="24501"/>
                  </a:lnTo>
                  <a:lnTo>
                    <a:pt x="22239" y="24583"/>
                  </a:lnTo>
                  <a:lnTo>
                    <a:pt x="23138" y="24747"/>
                  </a:lnTo>
                  <a:cubicBezTo>
                    <a:pt x="23629" y="24828"/>
                    <a:pt x="24119" y="24910"/>
                    <a:pt x="24610" y="24910"/>
                  </a:cubicBezTo>
                  <a:lnTo>
                    <a:pt x="25754" y="24910"/>
                  </a:lnTo>
                  <a:lnTo>
                    <a:pt x="26736" y="24747"/>
                  </a:lnTo>
                  <a:cubicBezTo>
                    <a:pt x="27063" y="24665"/>
                    <a:pt x="27390" y="24583"/>
                    <a:pt x="27635" y="24501"/>
                  </a:cubicBezTo>
                  <a:lnTo>
                    <a:pt x="28780" y="24093"/>
                  </a:lnTo>
                  <a:cubicBezTo>
                    <a:pt x="29188" y="23847"/>
                    <a:pt x="29597" y="23602"/>
                    <a:pt x="30088" y="23275"/>
                  </a:cubicBezTo>
                  <a:cubicBezTo>
                    <a:pt x="30660" y="22948"/>
                    <a:pt x="31151" y="22457"/>
                    <a:pt x="31641" y="22049"/>
                  </a:cubicBezTo>
                  <a:cubicBezTo>
                    <a:pt x="32132" y="21558"/>
                    <a:pt x="32541" y="20986"/>
                    <a:pt x="32949" y="20332"/>
                  </a:cubicBezTo>
                  <a:cubicBezTo>
                    <a:pt x="33930" y="18860"/>
                    <a:pt x="34421" y="17143"/>
                    <a:pt x="34585" y="15344"/>
                  </a:cubicBezTo>
                  <a:cubicBezTo>
                    <a:pt x="34666" y="13219"/>
                    <a:pt x="34176" y="11093"/>
                    <a:pt x="33113" y="9294"/>
                  </a:cubicBezTo>
                  <a:cubicBezTo>
                    <a:pt x="31886" y="7495"/>
                    <a:pt x="30251" y="5942"/>
                    <a:pt x="28289" y="4797"/>
                  </a:cubicBezTo>
                  <a:cubicBezTo>
                    <a:pt x="27037" y="4031"/>
                    <a:pt x="25706" y="3432"/>
                    <a:pt x="24330" y="3006"/>
                  </a:cubicBezTo>
                  <a:lnTo>
                    <a:pt x="24330" y="3006"/>
                  </a:lnTo>
                  <a:cubicBezTo>
                    <a:pt x="24916" y="2865"/>
                    <a:pt x="25514" y="2794"/>
                    <a:pt x="26112" y="2794"/>
                  </a:cubicBezTo>
                  <a:cubicBezTo>
                    <a:pt x="26567" y="2794"/>
                    <a:pt x="27022" y="2835"/>
                    <a:pt x="27471" y="2917"/>
                  </a:cubicBezTo>
                  <a:cubicBezTo>
                    <a:pt x="31396" y="3816"/>
                    <a:pt x="34993" y="5615"/>
                    <a:pt x="37937" y="8313"/>
                  </a:cubicBezTo>
                  <a:cubicBezTo>
                    <a:pt x="40553" y="10766"/>
                    <a:pt x="42760" y="13627"/>
                    <a:pt x="44396" y="16898"/>
                  </a:cubicBezTo>
                  <a:cubicBezTo>
                    <a:pt x="45867" y="19678"/>
                    <a:pt x="46930" y="22212"/>
                    <a:pt x="47748" y="23847"/>
                  </a:cubicBezTo>
                  <a:cubicBezTo>
                    <a:pt x="48157" y="24828"/>
                    <a:pt x="48647" y="25728"/>
                    <a:pt x="49301" y="26464"/>
                  </a:cubicBezTo>
                  <a:cubicBezTo>
                    <a:pt x="49220" y="25482"/>
                    <a:pt x="48892" y="24501"/>
                    <a:pt x="48484" y="23602"/>
                  </a:cubicBezTo>
                  <a:cubicBezTo>
                    <a:pt x="47911" y="21803"/>
                    <a:pt x="47094" y="19187"/>
                    <a:pt x="45704" y="16162"/>
                  </a:cubicBezTo>
                  <a:cubicBezTo>
                    <a:pt x="44232" y="12646"/>
                    <a:pt x="42106" y="9458"/>
                    <a:pt x="39408" y="6760"/>
                  </a:cubicBezTo>
                  <a:cubicBezTo>
                    <a:pt x="38673" y="5942"/>
                    <a:pt x="37855" y="5288"/>
                    <a:pt x="37037" y="4634"/>
                  </a:cubicBezTo>
                  <a:cubicBezTo>
                    <a:pt x="36138" y="3980"/>
                    <a:pt x="35239" y="3326"/>
                    <a:pt x="34257" y="2753"/>
                  </a:cubicBezTo>
                  <a:cubicBezTo>
                    <a:pt x="32295" y="1609"/>
                    <a:pt x="30170" y="709"/>
                    <a:pt x="27880" y="219"/>
                  </a:cubicBezTo>
                  <a:cubicBezTo>
                    <a:pt x="27155" y="74"/>
                    <a:pt x="26423" y="0"/>
                    <a:pt x="25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4648971" y="1558836"/>
              <a:ext cx="267826" cy="443038"/>
            </a:xfrm>
            <a:custGeom>
              <a:avLst/>
              <a:gdLst/>
              <a:ahLst/>
              <a:cxnLst/>
              <a:rect l="l" t="t" r="r" b="b"/>
              <a:pathLst>
                <a:path w="11284" h="18666" extrusionOk="0">
                  <a:moveTo>
                    <a:pt x="3704" y="1"/>
                  </a:moveTo>
                  <a:cubicBezTo>
                    <a:pt x="3008" y="1"/>
                    <a:pt x="2309" y="127"/>
                    <a:pt x="1635" y="351"/>
                  </a:cubicBezTo>
                  <a:cubicBezTo>
                    <a:pt x="1390" y="760"/>
                    <a:pt x="1227" y="1169"/>
                    <a:pt x="1063" y="1660"/>
                  </a:cubicBezTo>
                  <a:cubicBezTo>
                    <a:pt x="327" y="3704"/>
                    <a:pt x="0" y="5829"/>
                    <a:pt x="0" y="7955"/>
                  </a:cubicBezTo>
                  <a:cubicBezTo>
                    <a:pt x="0" y="9917"/>
                    <a:pt x="327" y="11880"/>
                    <a:pt x="1063" y="13678"/>
                  </a:cubicBezTo>
                  <a:cubicBezTo>
                    <a:pt x="1635" y="15395"/>
                    <a:pt x="2698" y="16949"/>
                    <a:pt x="4088" y="18093"/>
                  </a:cubicBezTo>
                  <a:cubicBezTo>
                    <a:pt x="4415" y="18257"/>
                    <a:pt x="4661" y="18502"/>
                    <a:pt x="4988" y="18666"/>
                  </a:cubicBezTo>
                  <a:cubicBezTo>
                    <a:pt x="7277" y="18257"/>
                    <a:pt x="9484" y="17276"/>
                    <a:pt x="11283" y="15804"/>
                  </a:cubicBezTo>
                  <a:lnTo>
                    <a:pt x="10956" y="15804"/>
                  </a:lnTo>
                  <a:lnTo>
                    <a:pt x="10384" y="15886"/>
                  </a:lnTo>
                  <a:lnTo>
                    <a:pt x="8585" y="15886"/>
                  </a:lnTo>
                  <a:lnTo>
                    <a:pt x="8013" y="15804"/>
                  </a:lnTo>
                  <a:lnTo>
                    <a:pt x="7686" y="15804"/>
                  </a:lnTo>
                  <a:lnTo>
                    <a:pt x="7440" y="15722"/>
                  </a:lnTo>
                  <a:lnTo>
                    <a:pt x="6868" y="15477"/>
                  </a:lnTo>
                  <a:cubicBezTo>
                    <a:pt x="6705" y="15395"/>
                    <a:pt x="6541" y="15232"/>
                    <a:pt x="6377" y="15150"/>
                  </a:cubicBezTo>
                  <a:cubicBezTo>
                    <a:pt x="5396" y="14414"/>
                    <a:pt x="4742" y="13433"/>
                    <a:pt x="4333" y="12370"/>
                  </a:cubicBezTo>
                  <a:cubicBezTo>
                    <a:pt x="3107" y="9263"/>
                    <a:pt x="3025" y="5911"/>
                    <a:pt x="4006" y="2722"/>
                  </a:cubicBezTo>
                  <a:cubicBezTo>
                    <a:pt x="4170" y="2314"/>
                    <a:pt x="4333" y="1905"/>
                    <a:pt x="4497" y="1578"/>
                  </a:cubicBezTo>
                  <a:cubicBezTo>
                    <a:pt x="4742" y="1169"/>
                    <a:pt x="4906" y="842"/>
                    <a:pt x="5151" y="515"/>
                  </a:cubicBezTo>
                  <a:lnTo>
                    <a:pt x="5396" y="270"/>
                  </a:lnTo>
                  <a:cubicBezTo>
                    <a:pt x="4844" y="86"/>
                    <a:pt x="4275" y="1"/>
                    <a:pt x="3704" y="1"/>
                  </a:cubicBezTo>
                  <a:close/>
                </a:path>
              </a:pathLst>
            </a:custGeom>
            <a:solidFill>
              <a:srgbClr val="C2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8"/>
            <p:cNvSpPr/>
            <p:nvPr/>
          </p:nvSpPr>
          <p:spPr>
            <a:xfrm>
              <a:off x="4757633" y="1437783"/>
              <a:ext cx="706401" cy="628123"/>
            </a:xfrm>
            <a:custGeom>
              <a:avLst/>
              <a:gdLst/>
              <a:ahLst/>
              <a:cxnLst/>
              <a:rect l="l" t="t" r="r" b="b"/>
              <a:pathLst>
                <a:path w="29762" h="26464" extrusionOk="0">
                  <a:moveTo>
                    <a:pt x="6154" y="0"/>
                  </a:moveTo>
                  <a:cubicBezTo>
                    <a:pt x="4417" y="0"/>
                    <a:pt x="2700" y="418"/>
                    <a:pt x="1145" y="1282"/>
                  </a:cubicBezTo>
                  <a:cubicBezTo>
                    <a:pt x="737" y="1445"/>
                    <a:pt x="328" y="1772"/>
                    <a:pt x="1" y="2018"/>
                  </a:cubicBezTo>
                  <a:cubicBezTo>
                    <a:pt x="2045" y="2018"/>
                    <a:pt x="4007" y="2263"/>
                    <a:pt x="5887" y="2835"/>
                  </a:cubicBezTo>
                  <a:cubicBezTo>
                    <a:pt x="6542" y="2835"/>
                    <a:pt x="7196" y="2835"/>
                    <a:pt x="7850" y="2917"/>
                  </a:cubicBezTo>
                  <a:cubicBezTo>
                    <a:pt x="11774" y="3816"/>
                    <a:pt x="15453" y="5615"/>
                    <a:pt x="18397" y="8313"/>
                  </a:cubicBezTo>
                  <a:cubicBezTo>
                    <a:pt x="21013" y="10766"/>
                    <a:pt x="23220" y="13627"/>
                    <a:pt x="24774" y="16816"/>
                  </a:cubicBezTo>
                  <a:cubicBezTo>
                    <a:pt x="26409" y="19678"/>
                    <a:pt x="27390" y="22212"/>
                    <a:pt x="28208" y="23847"/>
                  </a:cubicBezTo>
                  <a:cubicBezTo>
                    <a:pt x="28535" y="24828"/>
                    <a:pt x="29107" y="25728"/>
                    <a:pt x="29761" y="26464"/>
                  </a:cubicBezTo>
                  <a:cubicBezTo>
                    <a:pt x="29598" y="25482"/>
                    <a:pt x="29352" y="24501"/>
                    <a:pt x="28944" y="23602"/>
                  </a:cubicBezTo>
                  <a:cubicBezTo>
                    <a:pt x="28371" y="21803"/>
                    <a:pt x="27554" y="19187"/>
                    <a:pt x="26164" y="16162"/>
                  </a:cubicBezTo>
                  <a:cubicBezTo>
                    <a:pt x="24692" y="12646"/>
                    <a:pt x="22566" y="9458"/>
                    <a:pt x="19868" y="6760"/>
                  </a:cubicBezTo>
                  <a:cubicBezTo>
                    <a:pt x="19133" y="5942"/>
                    <a:pt x="18315" y="5288"/>
                    <a:pt x="17416" y="4634"/>
                  </a:cubicBezTo>
                  <a:cubicBezTo>
                    <a:pt x="16598" y="3980"/>
                    <a:pt x="15699" y="3326"/>
                    <a:pt x="14717" y="2753"/>
                  </a:cubicBezTo>
                  <a:cubicBezTo>
                    <a:pt x="12755" y="1609"/>
                    <a:pt x="10630" y="709"/>
                    <a:pt x="8340" y="219"/>
                  </a:cubicBezTo>
                  <a:cubicBezTo>
                    <a:pt x="7615" y="74"/>
                    <a:pt x="6883" y="0"/>
                    <a:pt x="6154" y="0"/>
                  </a:cubicBezTo>
                  <a:close/>
                </a:path>
              </a:pathLst>
            </a:custGeom>
            <a:solidFill>
              <a:srgbClr val="C2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4220089" y="1380864"/>
              <a:ext cx="3663806" cy="3013704"/>
            </a:xfrm>
            <a:custGeom>
              <a:avLst/>
              <a:gdLst/>
              <a:ahLst/>
              <a:cxnLst/>
              <a:rect l="l" t="t" r="r" b="b"/>
              <a:pathLst>
                <a:path w="154363" h="126973" extrusionOk="0">
                  <a:moveTo>
                    <a:pt x="49301" y="19050"/>
                  </a:moveTo>
                  <a:cubicBezTo>
                    <a:pt x="49301" y="19050"/>
                    <a:pt x="38264" y="17170"/>
                    <a:pt x="28453" y="31723"/>
                  </a:cubicBezTo>
                  <a:cubicBezTo>
                    <a:pt x="28453" y="31723"/>
                    <a:pt x="7767" y="33767"/>
                    <a:pt x="3925" y="61565"/>
                  </a:cubicBezTo>
                  <a:cubicBezTo>
                    <a:pt x="0" y="89364"/>
                    <a:pt x="19704" y="126973"/>
                    <a:pt x="41289" y="119614"/>
                  </a:cubicBezTo>
                  <a:cubicBezTo>
                    <a:pt x="41289" y="119614"/>
                    <a:pt x="43496" y="123130"/>
                    <a:pt x="56087" y="121495"/>
                  </a:cubicBezTo>
                  <a:cubicBezTo>
                    <a:pt x="68678" y="119778"/>
                    <a:pt x="71049" y="113156"/>
                    <a:pt x="71049" y="113156"/>
                  </a:cubicBezTo>
                  <a:cubicBezTo>
                    <a:pt x="71049" y="113156"/>
                    <a:pt x="75546" y="118470"/>
                    <a:pt x="89936" y="114954"/>
                  </a:cubicBezTo>
                  <a:cubicBezTo>
                    <a:pt x="104326" y="111439"/>
                    <a:pt x="105961" y="103017"/>
                    <a:pt x="105961" y="103017"/>
                  </a:cubicBezTo>
                  <a:cubicBezTo>
                    <a:pt x="105961" y="103017"/>
                    <a:pt x="108741" y="105634"/>
                    <a:pt x="116835" y="103671"/>
                  </a:cubicBezTo>
                  <a:cubicBezTo>
                    <a:pt x="121577" y="102363"/>
                    <a:pt x="125420" y="98848"/>
                    <a:pt x="127055" y="94106"/>
                  </a:cubicBezTo>
                  <a:cubicBezTo>
                    <a:pt x="127055" y="94106"/>
                    <a:pt x="134658" y="96313"/>
                    <a:pt x="143407" y="82823"/>
                  </a:cubicBezTo>
                  <a:cubicBezTo>
                    <a:pt x="154363" y="66144"/>
                    <a:pt x="144797" y="42679"/>
                    <a:pt x="134740" y="27880"/>
                  </a:cubicBezTo>
                  <a:cubicBezTo>
                    <a:pt x="124766" y="13164"/>
                    <a:pt x="99992" y="1"/>
                    <a:pt x="87565" y="11365"/>
                  </a:cubicBezTo>
                  <a:cubicBezTo>
                    <a:pt x="87565" y="11365"/>
                    <a:pt x="77836" y="2290"/>
                    <a:pt x="66471" y="13000"/>
                  </a:cubicBezTo>
                  <a:cubicBezTo>
                    <a:pt x="66471" y="13000"/>
                    <a:pt x="53471" y="9321"/>
                    <a:pt x="49301" y="19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4685833" y="2132390"/>
              <a:ext cx="1222590" cy="2164323"/>
            </a:xfrm>
            <a:custGeom>
              <a:avLst/>
              <a:gdLst/>
              <a:ahLst/>
              <a:cxnLst/>
              <a:rect l="l" t="t" r="r" b="b"/>
              <a:pathLst>
                <a:path w="51510" h="91187" extrusionOk="0">
                  <a:moveTo>
                    <a:pt x="26187" y="1"/>
                  </a:moveTo>
                  <a:cubicBezTo>
                    <a:pt x="24228" y="1"/>
                    <a:pt x="22293" y="276"/>
                    <a:pt x="20441" y="797"/>
                  </a:cubicBezTo>
                  <a:cubicBezTo>
                    <a:pt x="19541" y="1042"/>
                    <a:pt x="18724" y="1369"/>
                    <a:pt x="17824" y="1696"/>
                  </a:cubicBezTo>
                  <a:cubicBezTo>
                    <a:pt x="17007" y="2105"/>
                    <a:pt x="16107" y="2432"/>
                    <a:pt x="15290" y="3086"/>
                  </a:cubicBezTo>
                  <a:cubicBezTo>
                    <a:pt x="14472" y="3659"/>
                    <a:pt x="13573" y="4149"/>
                    <a:pt x="12837" y="4885"/>
                  </a:cubicBezTo>
                  <a:cubicBezTo>
                    <a:pt x="12019" y="5539"/>
                    <a:pt x="11202" y="6357"/>
                    <a:pt x="10548" y="7092"/>
                  </a:cubicBezTo>
                  <a:cubicBezTo>
                    <a:pt x="7523" y="10526"/>
                    <a:pt x="5233" y="14533"/>
                    <a:pt x="3843" y="18784"/>
                  </a:cubicBezTo>
                  <a:cubicBezTo>
                    <a:pt x="1227" y="26796"/>
                    <a:pt x="1" y="35136"/>
                    <a:pt x="328" y="43557"/>
                  </a:cubicBezTo>
                  <a:cubicBezTo>
                    <a:pt x="409" y="46991"/>
                    <a:pt x="655" y="49853"/>
                    <a:pt x="900" y="51815"/>
                  </a:cubicBezTo>
                  <a:cubicBezTo>
                    <a:pt x="1064" y="52796"/>
                    <a:pt x="1145" y="53532"/>
                    <a:pt x="1227" y="54104"/>
                  </a:cubicBezTo>
                  <a:cubicBezTo>
                    <a:pt x="1309" y="54676"/>
                    <a:pt x="1391" y="54922"/>
                    <a:pt x="1391" y="54922"/>
                  </a:cubicBezTo>
                  <a:lnTo>
                    <a:pt x="1472" y="55739"/>
                  </a:lnTo>
                  <a:cubicBezTo>
                    <a:pt x="1636" y="56230"/>
                    <a:pt x="1718" y="56966"/>
                    <a:pt x="1963" y="58029"/>
                  </a:cubicBezTo>
                  <a:cubicBezTo>
                    <a:pt x="2535" y="60727"/>
                    <a:pt x="3271" y="63343"/>
                    <a:pt x="4170" y="65959"/>
                  </a:cubicBezTo>
                  <a:cubicBezTo>
                    <a:pt x="5397" y="69720"/>
                    <a:pt x="7195" y="73318"/>
                    <a:pt x="9403" y="76588"/>
                  </a:cubicBezTo>
                  <a:cubicBezTo>
                    <a:pt x="11938" y="80349"/>
                    <a:pt x="15126" y="83619"/>
                    <a:pt x="18887" y="86236"/>
                  </a:cubicBezTo>
                  <a:cubicBezTo>
                    <a:pt x="19786" y="86890"/>
                    <a:pt x="20768" y="87544"/>
                    <a:pt x="21830" y="88034"/>
                  </a:cubicBezTo>
                  <a:cubicBezTo>
                    <a:pt x="22812" y="88525"/>
                    <a:pt x="23874" y="89097"/>
                    <a:pt x="24937" y="89506"/>
                  </a:cubicBezTo>
                  <a:cubicBezTo>
                    <a:pt x="26000" y="89833"/>
                    <a:pt x="27063" y="90324"/>
                    <a:pt x="28208" y="90487"/>
                  </a:cubicBezTo>
                  <a:cubicBezTo>
                    <a:pt x="29271" y="90651"/>
                    <a:pt x="30333" y="90978"/>
                    <a:pt x="31478" y="91059"/>
                  </a:cubicBezTo>
                  <a:cubicBezTo>
                    <a:pt x="32289" y="91144"/>
                    <a:pt x="33099" y="91186"/>
                    <a:pt x="33907" y="91186"/>
                  </a:cubicBezTo>
                  <a:cubicBezTo>
                    <a:pt x="37010" y="91186"/>
                    <a:pt x="40070" y="90558"/>
                    <a:pt x="42924" y="89261"/>
                  </a:cubicBezTo>
                  <a:cubicBezTo>
                    <a:pt x="45459" y="88116"/>
                    <a:pt x="47748" y="86481"/>
                    <a:pt x="49629" y="84437"/>
                  </a:cubicBezTo>
                  <a:cubicBezTo>
                    <a:pt x="50365" y="83701"/>
                    <a:pt x="51019" y="82802"/>
                    <a:pt x="51509" y="81902"/>
                  </a:cubicBezTo>
                  <a:lnTo>
                    <a:pt x="51509" y="81902"/>
                  </a:lnTo>
                  <a:cubicBezTo>
                    <a:pt x="50692" y="82556"/>
                    <a:pt x="49956" y="83210"/>
                    <a:pt x="49302" y="84028"/>
                  </a:cubicBezTo>
                  <a:cubicBezTo>
                    <a:pt x="47339" y="85827"/>
                    <a:pt x="45050" y="87217"/>
                    <a:pt x="42597" y="88280"/>
                  </a:cubicBezTo>
                  <a:cubicBezTo>
                    <a:pt x="40100" y="89231"/>
                    <a:pt x="37430" y="89707"/>
                    <a:pt x="34744" y="89707"/>
                  </a:cubicBezTo>
                  <a:cubicBezTo>
                    <a:pt x="33736" y="89707"/>
                    <a:pt x="32727" y="89640"/>
                    <a:pt x="31723" y="89506"/>
                  </a:cubicBezTo>
                  <a:cubicBezTo>
                    <a:pt x="27472" y="88770"/>
                    <a:pt x="23466" y="87135"/>
                    <a:pt x="20114" y="84519"/>
                  </a:cubicBezTo>
                  <a:cubicBezTo>
                    <a:pt x="16680" y="81984"/>
                    <a:pt x="13736" y="78877"/>
                    <a:pt x="11447" y="75280"/>
                  </a:cubicBezTo>
                  <a:cubicBezTo>
                    <a:pt x="9403" y="72091"/>
                    <a:pt x="7850" y="68739"/>
                    <a:pt x="6787" y="65142"/>
                  </a:cubicBezTo>
                  <a:cubicBezTo>
                    <a:pt x="5969" y="62607"/>
                    <a:pt x="5315" y="60073"/>
                    <a:pt x="4824" y="57456"/>
                  </a:cubicBezTo>
                  <a:cubicBezTo>
                    <a:pt x="4579" y="56475"/>
                    <a:pt x="4579" y="55739"/>
                    <a:pt x="4416" y="55249"/>
                  </a:cubicBezTo>
                  <a:cubicBezTo>
                    <a:pt x="4252" y="54758"/>
                    <a:pt x="4252" y="54431"/>
                    <a:pt x="4252" y="54431"/>
                  </a:cubicBezTo>
                  <a:lnTo>
                    <a:pt x="4170" y="53695"/>
                  </a:lnTo>
                  <a:cubicBezTo>
                    <a:pt x="4089" y="53205"/>
                    <a:pt x="3925" y="52387"/>
                    <a:pt x="3843" y="51488"/>
                  </a:cubicBezTo>
                  <a:cubicBezTo>
                    <a:pt x="3516" y="49526"/>
                    <a:pt x="3271" y="46828"/>
                    <a:pt x="3108" y="43475"/>
                  </a:cubicBezTo>
                  <a:cubicBezTo>
                    <a:pt x="2617" y="35381"/>
                    <a:pt x="3516" y="27287"/>
                    <a:pt x="5806" y="19520"/>
                  </a:cubicBezTo>
                  <a:cubicBezTo>
                    <a:pt x="7114" y="15432"/>
                    <a:pt x="9076" y="11589"/>
                    <a:pt x="11774" y="8237"/>
                  </a:cubicBezTo>
                  <a:cubicBezTo>
                    <a:pt x="12428" y="7501"/>
                    <a:pt x="13082" y="6765"/>
                    <a:pt x="13818" y="6111"/>
                  </a:cubicBezTo>
                  <a:cubicBezTo>
                    <a:pt x="14554" y="5376"/>
                    <a:pt x="15290" y="4721"/>
                    <a:pt x="16107" y="4231"/>
                  </a:cubicBezTo>
                  <a:cubicBezTo>
                    <a:pt x="16843" y="3822"/>
                    <a:pt x="17579" y="3250"/>
                    <a:pt x="18397" y="2923"/>
                  </a:cubicBezTo>
                  <a:cubicBezTo>
                    <a:pt x="19214" y="2514"/>
                    <a:pt x="20032" y="2105"/>
                    <a:pt x="20768" y="1860"/>
                  </a:cubicBezTo>
                  <a:cubicBezTo>
                    <a:pt x="23302" y="1042"/>
                    <a:pt x="26000" y="715"/>
                    <a:pt x="28617" y="715"/>
                  </a:cubicBezTo>
                  <a:cubicBezTo>
                    <a:pt x="29239" y="811"/>
                    <a:pt x="29834" y="851"/>
                    <a:pt x="30433" y="851"/>
                  </a:cubicBezTo>
                  <a:cubicBezTo>
                    <a:pt x="30857" y="851"/>
                    <a:pt x="31283" y="831"/>
                    <a:pt x="31723" y="797"/>
                  </a:cubicBezTo>
                  <a:cubicBezTo>
                    <a:pt x="30661" y="470"/>
                    <a:pt x="29679" y="225"/>
                    <a:pt x="28617" y="143"/>
                  </a:cubicBezTo>
                  <a:cubicBezTo>
                    <a:pt x="27805" y="48"/>
                    <a:pt x="26994" y="1"/>
                    <a:pt x="26187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4278313" y="2118314"/>
              <a:ext cx="937319" cy="2146831"/>
            </a:xfrm>
            <a:custGeom>
              <a:avLst/>
              <a:gdLst/>
              <a:ahLst/>
              <a:cxnLst/>
              <a:rect l="l" t="t" r="r" b="b"/>
              <a:pathLst>
                <a:path w="39491" h="90450" extrusionOk="0">
                  <a:moveTo>
                    <a:pt x="26981" y="0"/>
                  </a:moveTo>
                  <a:cubicBezTo>
                    <a:pt x="23302" y="0"/>
                    <a:pt x="19622" y="981"/>
                    <a:pt x="16352" y="2780"/>
                  </a:cubicBezTo>
                  <a:cubicBezTo>
                    <a:pt x="12755" y="4987"/>
                    <a:pt x="9730" y="8094"/>
                    <a:pt x="7522" y="11773"/>
                  </a:cubicBezTo>
                  <a:cubicBezTo>
                    <a:pt x="2943" y="19132"/>
                    <a:pt x="1145" y="27717"/>
                    <a:pt x="491" y="34012"/>
                  </a:cubicBezTo>
                  <a:cubicBezTo>
                    <a:pt x="245" y="36628"/>
                    <a:pt x="82" y="39163"/>
                    <a:pt x="82" y="41779"/>
                  </a:cubicBezTo>
                  <a:cubicBezTo>
                    <a:pt x="0" y="43660"/>
                    <a:pt x="82" y="44722"/>
                    <a:pt x="82" y="44722"/>
                  </a:cubicBezTo>
                  <a:cubicBezTo>
                    <a:pt x="82" y="44722"/>
                    <a:pt x="82" y="44968"/>
                    <a:pt x="82" y="45458"/>
                  </a:cubicBezTo>
                  <a:cubicBezTo>
                    <a:pt x="164" y="45949"/>
                    <a:pt x="164" y="46685"/>
                    <a:pt x="245" y="47584"/>
                  </a:cubicBezTo>
                  <a:cubicBezTo>
                    <a:pt x="491" y="50200"/>
                    <a:pt x="899" y="52735"/>
                    <a:pt x="1472" y="55269"/>
                  </a:cubicBezTo>
                  <a:cubicBezTo>
                    <a:pt x="3107" y="62873"/>
                    <a:pt x="6214" y="70150"/>
                    <a:pt x="10547" y="76690"/>
                  </a:cubicBezTo>
                  <a:cubicBezTo>
                    <a:pt x="12836" y="80206"/>
                    <a:pt x="15780" y="83313"/>
                    <a:pt x="19050" y="85929"/>
                  </a:cubicBezTo>
                  <a:cubicBezTo>
                    <a:pt x="21993" y="88137"/>
                    <a:pt x="25427" y="89690"/>
                    <a:pt x="29107" y="90262"/>
                  </a:cubicBezTo>
                  <a:cubicBezTo>
                    <a:pt x="30050" y="90384"/>
                    <a:pt x="31005" y="90449"/>
                    <a:pt x="31963" y="90449"/>
                  </a:cubicBezTo>
                  <a:cubicBezTo>
                    <a:pt x="33578" y="90449"/>
                    <a:pt x="35201" y="90264"/>
                    <a:pt x="36792" y="89854"/>
                  </a:cubicBezTo>
                  <a:cubicBezTo>
                    <a:pt x="37528" y="89608"/>
                    <a:pt x="38182" y="89445"/>
                    <a:pt x="38836" y="89118"/>
                  </a:cubicBezTo>
                  <a:cubicBezTo>
                    <a:pt x="39327" y="88954"/>
                    <a:pt x="39490" y="88791"/>
                    <a:pt x="39490" y="88791"/>
                  </a:cubicBezTo>
                  <a:cubicBezTo>
                    <a:pt x="39490" y="88750"/>
                    <a:pt x="39408" y="88729"/>
                    <a:pt x="39275" y="88729"/>
                  </a:cubicBezTo>
                  <a:cubicBezTo>
                    <a:pt x="39143" y="88729"/>
                    <a:pt x="38959" y="88750"/>
                    <a:pt x="38754" y="88791"/>
                  </a:cubicBezTo>
                  <a:cubicBezTo>
                    <a:pt x="38264" y="88873"/>
                    <a:pt x="37610" y="89036"/>
                    <a:pt x="36710" y="89200"/>
                  </a:cubicBezTo>
                  <a:cubicBezTo>
                    <a:pt x="35650" y="89376"/>
                    <a:pt x="34575" y="89461"/>
                    <a:pt x="33504" y="89461"/>
                  </a:cubicBezTo>
                  <a:cubicBezTo>
                    <a:pt x="32097" y="89461"/>
                    <a:pt x="30698" y="89315"/>
                    <a:pt x="29352" y="89036"/>
                  </a:cubicBezTo>
                  <a:cubicBezTo>
                    <a:pt x="25918" y="88300"/>
                    <a:pt x="22729" y="86747"/>
                    <a:pt x="20113" y="84539"/>
                  </a:cubicBezTo>
                  <a:cubicBezTo>
                    <a:pt x="17088" y="81923"/>
                    <a:pt x="14390" y="78898"/>
                    <a:pt x="12346" y="75546"/>
                  </a:cubicBezTo>
                  <a:cubicBezTo>
                    <a:pt x="8340" y="69087"/>
                    <a:pt x="5560" y="62055"/>
                    <a:pt x="4170" y="54697"/>
                  </a:cubicBezTo>
                  <a:cubicBezTo>
                    <a:pt x="3679" y="52244"/>
                    <a:pt x="3352" y="49792"/>
                    <a:pt x="3189" y="47339"/>
                  </a:cubicBezTo>
                  <a:cubicBezTo>
                    <a:pt x="3107" y="46439"/>
                    <a:pt x="3107" y="45704"/>
                    <a:pt x="3107" y="45295"/>
                  </a:cubicBezTo>
                  <a:lnTo>
                    <a:pt x="3107" y="44559"/>
                  </a:lnTo>
                  <a:cubicBezTo>
                    <a:pt x="3107" y="44559"/>
                    <a:pt x="2943" y="43496"/>
                    <a:pt x="2943" y="41697"/>
                  </a:cubicBezTo>
                  <a:cubicBezTo>
                    <a:pt x="2943" y="39245"/>
                    <a:pt x="3025" y="36710"/>
                    <a:pt x="3189" y="34257"/>
                  </a:cubicBezTo>
                  <a:cubicBezTo>
                    <a:pt x="3679" y="28125"/>
                    <a:pt x="5151" y="19868"/>
                    <a:pt x="9239" y="12836"/>
                  </a:cubicBezTo>
                  <a:cubicBezTo>
                    <a:pt x="11201" y="9321"/>
                    <a:pt x="13899" y="6377"/>
                    <a:pt x="17251" y="4170"/>
                  </a:cubicBezTo>
                  <a:cubicBezTo>
                    <a:pt x="20195" y="2371"/>
                    <a:pt x="23547" y="1308"/>
                    <a:pt x="27063" y="1145"/>
                  </a:cubicBezTo>
                  <a:cubicBezTo>
                    <a:pt x="27758" y="1104"/>
                    <a:pt x="28452" y="1083"/>
                    <a:pt x="29147" y="1083"/>
                  </a:cubicBezTo>
                  <a:cubicBezTo>
                    <a:pt x="29842" y="1083"/>
                    <a:pt x="30537" y="1104"/>
                    <a:pt x="31232" y="1145"/>
                  </a:cubicBezTo>
                  <a:cubicBezTo>
                    <a:pt x="32459" y="1390"/>
                    <a:pt x="33522" y="1472"/>
                    <a:pt x="34421" y="1635"/>
                  </a:cubicBezTo>
                  <a:cubicBezTo>
                    <a:pt x="35402" y="1962"/>
                    <a:pt x="36301" y="2126"/>
                    <a:pt x="37283" y="2126"/>
                  </a:cubicBezTo>
                  <a:cubicBezTo>
                    <a:pt x="36465" y="1635"/>
                    <a:pt x="35566" y="1308"/>
                    <a:pt x="34584" y="1145"/>
                  </a:cubicBezTo>
                  <a:cubicBezTo>
                    <a:pt x="33685" y="818"/>
                    <a:pt x="32622" y="654"/>
                    <a:pt x="31314" y="327"/>
                  </a:cubicBezTo>
                  <a:cubicBezTo>
                    <a:pt x="29924" y="164"/>
                    <a:pt x="28452" y="0"/>
                    <a:pt x="26981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5215639" y="2050382"/>
              <a:ext cx="1577689" cy="2121055"/>
            </a:xfrm>
            <a:custGeom>
              <a:avLst/>
              <a:gdLst/>
              <a:ahLst/>
              <a:cxnLst/>
              <a:rect l="l" t="t" r="r" b="b"/>
              <a:pathLst>
                <a:path w="66471" h="89364" extrusionOk="0">
                  <a:moveTo>
                    <a:pt x="20522" y="1"/>
                  </a:moveTo>
                  <a:cubicBezTo>
                    <a:pt x="19949" y="1"/>
                    <a:pt x="19459" y="1"/>
                    <a:pt x="18887" y="82"/>
                  </a:cubicBezTo>
                  <a:cubicBezTo>
                    <a:pt x="18232" y="164"/>
                    <a:pt x="17497" y="246"/>
                    <a:pt x="16761" y="409"/>
                  </a:cubicBezTo>
                  <a:cubicBezTo>
                    <a:pt x="14880" y="900"/>
                    <a:pt x="13082" y="1717"/>
                    <a:pt x="11446" y="2780"/>
                  </a:cubicBezTo>
                  <a:cubicBezTo>
                    <a:pt x="9321" y="4252"/>
                    <a:pt x="7522" y="6051"/>
                    <a:pt x="6050" y="8176"/>
                  </a:cubicBezTo>
                  <a:cubicBezTo>
                    <a:pt x="4333" y="10629"/>
                    <a:pt x="2943" y="13327"/>
                    <a:pt x="1962" y="16189"/>
                  </a:cubicBezTo>
                  <a:cubicBezTo>
                    <a:pt x="981" y="19377"/>
                    <a:pt x="327" y="22730"/>
                    <a:pt x="164" y="26082"/>
                  </a:cubicBezTo>
                  <a:cubicBezTo>
                    <a:pt x="0" y="29597"/>
                    <a:pt x="164" y="33195"/>
                    <a:pt x="572" y="36710"/>
                  </a:cubicBezTo>
                  <a:cubicBezTo>
                    <a:pt x="818" y="38509"/>
                    <a:pt x="1063" y="40390"/>
                    <a:pt x="1472" y="42188"/>
                  </a:cubicBezTo>
                  <a:lnTo>
                    <a:pt x="2044" y="44886"/>
                  </a:lnTo>
                  <a:lnTo>
                    <a:pt x="2698" y="47584"/>
                  </a:lnTo>
                  <a:cubicBezTo>
                    <a:pt x="3107" y="49383"/>
                    <a:pt x="3597" y="51182"/>
                    <a:pt x="4252" y="52817"/>
                  </a:cubicBezTo>
                  <a:cubicBezTo>
                    <a:pt x="4906" y="54534"/>
                    <a:pt x="5478" y="56333"/>
                    <a:pt x="6214" y="57968"/>
                  </a:cubicBezTo>
                  <a:cubicBezTo>
                    <a:pt x="7522" y="61320"/>
                    <a:pt x="9075" y="64509"/>
                    <a:pt x="10792" y="67616"/>
                  </a:cubicBezTo>
                  <a:cubicBezTo>
                    <a:pt x="12427" y="70559"/>
                    <a:pt x="14308" y="73339"/>
                    <a:pt x="16352" y="75955"/>
                  </a:cubicBezTo>
                  <a:cubicBezTo>
                    <a:pt x="18314" y="78326"/>
                    <a:pt x="20440" y="80533"/>
                    <a:pt x="22811" y="82414"/>
                  </a:cubicBezTo>
                  <a:cubicBezTo>
                    <a:pt x="24773" y="84049"/>
                    <a:pt x="26981" y="85439"/>
                    <a:pt x="29270" y="86665"/>
                  </a:cubicBezTo>
                  <a:cubicBezTo>
                    <a:pt x="29761" y="86911"/>
                    <a:pt x="30251" y="87238"/>
                    <a:pt x="30742" y="87401"/>
                  </a:cubicBezTo>
                  <a:lnTo>
                    <a:pt x="32295" y="87974"/>
                  </a:lnTo>
                  <a:cubicBezTo>
                    <a:pt x="33113" y="88301"/>
                    <a:pt x="34094" y="88628"/>
                    <a:pt x="34993" y="88791"/>
                  </a:cubicBezTo>
                  <a:cubicBezTo>
                    <a:pt x="35402" y="88873"/>
                    <a:pt x="35811" y="88955"/>
                    <a:pt x="36138" y="89036"/>
                  </a:cubicBezTo>
                  <a:lnTo>
                    <a:pt x="37201" y="89200"/>
                  </a:lnTo>
                  <a:lnTo>
                    <a:pt x="38836" y="89364"/>
                  </a:lnTo>
                  <a:lnTo>
                    <a:pt x="41616" y="89364"/>
                  </a:lnTo>
                  <a:cubicBezTo>
                    <a:pt x="42024" y="89364"/>
                    <a:pt x="42597" y="89364"/>
                    <a:pt x="43251" y="89282"/>
                  </a:cubicBezTo>
                  <a:cubicBezTo>
                    <a:pt x="43905" y="89200"/>
                    <a:pt x="44641" y="89118"/>
                    <a:pt x="45458" y="88955"/>
                  </a:cubicBezTo>
                  <a:cubicBezTo>
                    <a:pt x="47421" y="88709"/>
                    <a:pt x="49383" y="88219"/>
                    <a:pt x="51263" y="87565"/>
                  </a:cubicBezTo>
                  <a:lnTo>
                    <a:pt x="52899" y="86992"/>
                  </a:lnTo>
                  <a:cubicBezTo>
                    <a:pt x="53471" y="86747"/>
                    <a:pt x="54043" y="86420"/>
                    <a:pt x="54697" y="86175"/>
                  </a:cubicBezTo>
                  <a:lnTo>
                    <a:pt x="55597" y="85766"/>
                  </a:lnTo>
                  <a:lnTo>
                    <a:pt x="56496" y="85194"/>
                  </a:lnTo>
                  <a:cubicBezTo>
                    <a:pt x="57068" y="84867"/>
                    <a:pt x="57722" y="84458"/>
                    <a:pt x="58295" y="84049"/>
                  </a:cubicBezTo>
                  <a:cubicBezTo>
                    <a:pt x="60829" y="82169"/>
                    <a:pt x="62791" y="79634"/>
                    <a:pt x="64100" y="76773"/>
                  </a:cubicBezTo>
                  <a:cubicBezTo>
                    <a:pt x="65571" y="73584"/>
                    <a:pt x="66307" y="70150"/>
                    <a:pt x="66389" y="66716"/>
                  </a:cubicBezTo>
                  <a:cubicBezTo>
                    <a:pt x="66471" y="63119"/>
                    <a:pt x="66144" y="59440"/>
                    <a:pt x="65326" y="55924"/>
                  </a:cubicBezTo>
                  <a:cubicBezTo>
                    <a:pt x="64999" y="54125"/>
                    <a:pt x="64427" y="52408"/>
                    <a:pt x="63936" y="50610"/>
                  </a:cubicBezTo>
                  <a:cubicBezTo>
                    <a:pt x="63691" y="49792"/>
                    <a:pt x="63446" y="48893"/>
                    <a:pt x="63200" y="47993"/>
                  </a:cubicBezTo>
                  <a:lnTo>
                    <a:pt x="62301" y="45377"/>
                  </a:lnTo>
                  <a:cubicBezTo>
                    <a:pt x="59930" y="38591"/>
                    <a:pt x="56987" y="32050"/>
                    <a:pt x="53471" y="25755"/>
                  </a:cubicBezTo>
                  <a:cubicBezTo>
                    <a:pt x="50364" y="20359"/>
                    <a:pt x="46685" y="15208"/>
                    <a:pt x="42597" y="10466"/>
                  </a:cubicBezTo>
                  <a:cubicBezTo>
                    <a:pt x="39653" y="7114"/>
                    <a:pt x="36138" y="4252"/>
                    <a:pt x="32295" y="2045"/>
                  </a:cubicBezTo>
                  <a:cubicBezTo>
                    <a:pt x="31232" y="1390"/>
                    <a:pt x="30088" y="900"/>
                    <a:pt x="28943" y="409"/>
                  </a:cubicBezTo>
                  <a:cubicBezTo>
                    <a:pt x="28534" y="246"/>
                    <a:pt x="28044" y="164"/>
                    <a:pt x="27635" y="82"/>
                  </a:cubicBezTo>
                  <a:lnTo>
                    <a:pt x="27635" y="82"/>
                  </a:lnTo>
                  <a:cubicBezTo>
                    <a:pt x="27635" y="164"/>
                    <a:pt x="29352" y="818"/>
                    <a:pt x="32050" y="2617"/>
                  </a:cubicBezTo>
                  <a:cubicBezTo>
                    <a:pt x="35647" y="4988"/>
                    <a:pt x="38918" y="7931"/>
                    <a:pt x="41779" y="11283"/>
                  </a:cubicBezTo>
                  <a:cubicBezTo>
                    <a:pt x="45622" y="16025"/>
                    <a:pt x="49056" y="21176"/>
                    <a:pt x="52081" y="26572"/>
                  </a:cubicBezTo>
                  <a:cubicBezTo>
                    <a:pt x="55351" y="32786"/>
                    <a:pt x="58131" y="39245"/>
                    <a:pt x="60339" y="45949"/>
                  </a:cubicBezTo>
                  <a:lnTo>
                    <a:pt x="61238" y="48566"/>
                  </a:lnTo>
                  <a:cubicBezTo>
                    <a:pt x="61483" y="49383"/>
                    <a:pt x="61647" y="50283"/>
                    <a:pt x="61892" y="51182"/>
                  </a:cubicBezTo>
                  <a:cubicBezTo>
                    <a:pt x="62383" y="52899"/>
                    <a:pt x="62873" y="54616"/>
                    <a:pt x="63200" y="56333"/>
                  </a:cubicBezTo>
                  <a:cubicBezTo>
                    <a:pt x="63854" y="59685"/>
                    <a:pt x="64181" y="63119"/>
                    <a:pt x="64018" y="66553"/>
                  </a:cubicBezTo>
                  <a:cubicBezTo>
                    <a:pt x="63936" y="69660"/>
                    <a:pt x="63200" y="72766"/>
                    <a:pt x="61892" y="75628"/>
                  </a:cubicBezTo>
                  <a:cubicBezTo>
                    <a:pt x="60747" y="78081"/>
                    <a:pt x="58949" y="80206"/>
                    <a:pt x="56741" y="81842"/>
                  </a:cubicBezTo>
                  <a:cubicBezTo>
                    <a:pt x="56251" y="82250"/>
                    <a:pt x="55678" y="82577"/>
                    <a:pt x="55188" y="82823"/>
                  </a:cubicBezTo>
                  <a:lnTo>
                    <a:pt x="54370" y="83313"/>
                  </a:lnTo>
                  <a:lnTo>
                    <a:pt x="53553" y="83722"/>
                  </a:lnTo>
                  <a:cubicBezTo>
                    <a:pt x="53062" y="83886"/>
                    <a:pt x="52571" y="84131"/>
                    <a:pt x="51999" y="84376"/>
                  </a:cubicBezTo>
                  <a:lnTo>
                    <a:pt x="50446" y="84867"/>
                  </a:lnTo>
                  <a:cubicBezTo>
                    <a:pt x="48729" y="85439"/>
                    <a:pt x="46930" y="85848"/>
                    <a:pt x="45050" y="86175"/>
                  </a:cubicBezTo>
                  <a:cubicBezTo>
                    <a:pt x="44396" y="86257"/>
                    <a:pt x="43741" y="86338"/>
                    <a:pt x="43006" y="86338"/>
                  </a:cubicBezTo>
                  <a:cubicBezTo>
                    <a:pt x="42433" y="86420"/>
                    <a:pt x="41943" y="86420"/>
                    <a:pt x="41534" y="86420"/>
                  </a:cubicBezTo>
                  <a:lnTo>
                    <a:pt x="39081" y="86420"/>
                  </a:lnTo>
                  <a:lnTo>
                    <a:pt x="37609" y="86338"/>
                  </a:lnTo>
                  <a:lnTo>
                    <a:pt x="36628" y="86175"/>
                  </a:lnTo>
                  <a:cubicBezTo>
                    <a:pt x="36301" y="86175"/>
                    <a:pt x="35974" y="86093"/>
                    <a:pt x="35647" y="86011"/>
                  </a:cubicBezTo>
                  <a:cubicBezTo>
                    <a:pt x="34830" y="85848"/>
                    <a:pt x="34012" y="85603"/>
                    <a:pt x="33276" y="85276"/>
                  </a:cubicBezTo>
                  <a:lnTo>
                    <a:pt x="31968" y="84867"/>
                  </a:lnTo>
                  <a:cubicBezTo>
                    <a:pt x="31477" y="84703"/>
                    <a:pt x="31069" y="84376"/>
                    <a:pt x="30578" y="84131"/>
                  </a:cubicBezTo>
                  <a:cubicBezTo>
                    <a:pt x="28452" y="83068"/>
                    <a:pt x="26408" y="81760"/>
                    <a:pt x="24528" y="80288"/>
                  </a:cubicBezTo>
                  <a:cubicBezTo>
                    <a:pt x="22239" y="78490"/>
                    <a:pt x="20195" y="76527"/>
                    <a:pt x="18396" y="74320"/>
                  </a:cubicBezTo>
                  <a:cubicBezTo>
                    <a:pt x="16352" y="71867"/>
                    <a:pt x="14471" y="69169"/>
                    <a:pt x="12918" y="66389"/>
                  </a:cubicBezTo>
                  <a:cubicBezTo>
                    <a:pt x="11201" y="63446"/>
                    <a:pt x="9648" y="60257"/>
                    <a:pt x="8340" y="57069"/>
                  </a:cubicBezTo>
                  <a:cubicBezTo>
                    <a:pt x="7604" y="55515"/>
                    <a:pt x="6950" y="53798"/>
                    <a:pt x="6377" y="52081"/>
                  </a:cubicBezTo>
                  <a:cubicBezTo>
                    <a:pt x="5805" y="50446"/>
                    <a:pt x="5151" y="48729"/>
                    <a:pt x="4742" y="47012"/>
                  </a:cubicBezTo>
                  <a:lnTo>
                    <a:pt x="4006" y="44396"/>
                  </a:lnTo>
                  <a:lnTo>
                    <a:pt x="3434" y="41780"/>
                  </a:lnTo>
                  <a:cubicBezTo>
                    <a:pt x="2943" y="40063"/>
                    <a:pt x="2780" y="38264"/>
                    <a:pt x="2453" y="36465"/>
                  </a:cubicBezTo>
                  <a:cubicBezTo>
                    <a:pt x="1962" y="33031"/>
                    <a:pt x="1717" y="29597"/>
                    <a:pt x="1799" y="26164"/>
                  </a:cubicBezTo>
                  <a:cubicBezTo>
                    <a:pt x="1881" y="22893"/>
                    <a:pt x="2453" y="19705"/>
                    <a:pt x="3352" y="16598"/>
                  </a:cubicBezTo>
                  <a:cubicBezTo>
                    <a:pt x="4170" y="13900"/>
                    <a:pt x="5396" y="11202"/>
                    <a:pt x="7031" y="8831"/>
                  </a:cubicBezTo>
                  <a:cubicBezTo>
                    <a:pt x="8340" y="6787"/>
                    <a:pt x="9975" y="4988"/>
                    <a:pt x="11937" y="3516"/>
                  </a:cubicBezTo>
                  <a:cubicBezTo>
                    <a:pt x="13409" y="2372"/>
                    <a:pt x="15126" y="1554"/>
                    <a:pt x="16924" y="982"/>
                  </a:cubicBezTo>
                  <a:cubicBezTo>
                    <a:pt x="19949" y="164"/>
                    <a:pt x="21830" y="328"/>
                    <a:pt x="21830" y="164"/>
                  </a:cubicBezTo>
                  <a:cubicBezTo>
                    <a:pt x="21421" y="1"/>
                    <a:pt x="20931" y="1"/>
                    <a:pt x="2052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5935592" y="1849577"/>
              <a:ext cx="1404993" cy="2034730"/>
            </a:xfrm>
            <a:custGeom>
              <a:avLst/>
              <a:gdLst/>
              <a:ahLst/>
              <a:cxnLst/>
              <a:rect l="l" t="t" r="r" b="b"/>
              <a:pathLst>
                <a:path w="59195" h="85727" extrusionOk="0">
                  <a:moveTo>
                    <a:pt x="17478" y="0"/>
                  </a:moveTo>
                  <a:cubicBezTo>
                    <a:pt x="14746" y="0"/>
                    <a:pt x="12030" y="460"/>
                    <a:pt x="9485" y="1347"/>
                  </a:cubicBezTo>
                  <a:cubicBezTo>
                    <a:pt x="6950" y="2083"/>
                    <a:pt x="4579" y="3228"/>
                    <a:pt x="2372" y="4700"/>
                  </a:cubicBezTo>
                  <a:cubicBezTo>
                    <a:pt x="1473" y="5190"/>
                    <a:pt x="655" y="5762"/>
                    <a:pt x="1" y="6580"/>
                  </a:cubicBezTo>
                  <a:cubicBezTo>
                    <a:pt x="900" y="6171"/>
                    <a:pt x="1800" y="5762"/>
                    <a:pt x="2617" y="5190"/>
                  </a:cubicBezTo>
                  <a:cubicBezTo>
                    <a:pt x="4906" y="4046"/>
                    <a:pt x="7277" y="3064"/>
                    <a:pt x="9730" y="2410"/>
                  </a:cubicBezTo>
                  <a:cubicBezTo>
                    <a:pt x="11856" y="1803"/>
                    <a:pt x="14045" y="1509"/>
                    <a:pt x="16258" y="1509"/>
                  </a:cubicBezTo>
                  <a:cubicBezTo>
                    <a:pt x="17619" y="1509"/>
                    <a:pt x="18989" y="1620"/>
                    <a:pt x="20359" y="1838"/>
                  </a:cubicBezTo>
                  <a:cubicBezTo>
                    <a:pt x="22239" y="2083"/>
                    <a:pt x="24202" y="2737"/>
                    <a:pt x="25919" y="3637"/>
                  </a:cubicBezTo>
                  <a:cubicBezTo>
                    <a:pt x="26409" y="3882"/>
                    <a:pt x="26818" y="4127"/>
                    <a:pt x="27309" y="4373"/>
                  </a:cubicBezTo>
                  <a:lnTo>
                    <a:pt x="28780" y="5190"/>
                  </a:lnTo>
                  <a:lnTo>
                    <a:pt x="31397" y="6907"/>
                  </a:lnTo>
                  <a:cubicBezTo>
                    <a:pt x="32296" y="7479"/>
                    <a:pt x="33114" y="8133"/>
                    <a:pt x="34013" y="8706"/>
                  </a:cubicBezTo>
                  <a:cubicBezTo>
                    <a:pt x="34912" y="9360"/>
                    <a:pt x="35648" y="10014"/>
                    <a:pt x="36384" y="10668"/>
                  </a:cubicBezTo>
                  <a:cubicBezTo>
                    <a:pt x="37202" y="11322"/>
                    <a:pt x="37937" y="11976"/>
                    <a:pt x="38591" y="12794"/>
                  </a:cubicBezTo>
                  <a:lnTo>
                    <a:pt x="39573" y="13775"/>
                  </a:lnTo>
                  <a:lnTo>
                    <a:pt x="40472" y="14920"/>
                  </a:lnTo>
                  <a:cubicBezTo>
                    <a:pt x="41698" y="16391"/>
                    <a:pt x="42761" y="17945"/>
                    <a:pt x="43742" y="19580"/>
                  </a:cubicBezTo>
                  <a:lnTo>
                    <a:pt x="46440" y="23995"/>
                  </a:lnTo>
                  <a:cubicBezTo>
                    <a:pt x="48157" y="26775"/>
                    <a:pt x="49465" y="28982"/>
                    <a:pt x="50201" y="30617"/>
                  </a:cubicBezTo>
                  <a:cubicBezTo>
                    <a:pt x="50937" y="32253"/>
                    <a:pt x="51428" y="33234"/>
                    <a:pt x="51428" y="33234"/>
                  </a:cubicBezTo>
                  <a:cubicBezTo>
                    <a:pt x="51509" y="33479"/>
                    <a:pt x="51591" y="33724"/>
                    <a:pt x="51673" y="33888"/>
                  </a:cubicBezTo>
                  <a:cubicBezTo>
                    <a:pt x="51918" y="34378"/>
                    <a:pt x="52164" y="35032"/>
                    <a:pt x="52491" y="35932"/>
                  </a:cubicBezTo>
                  <a:cubicBezTo>
                    <a:pt x="52654" y="36259"/>
                    <a:pt x="52899" y="36749"/>
                    <a:pt x="53063" y="37322"/>
                  </a:cubicBezTo>
                  <a:cubicBezTo>
                    <a:pt x="53226" y="37812"/>
                    <a:pt x="53390" y="38384"/>
                    <a:pt x="53553" y="39039"/>
                  </a:cubicBezTo>
                  <a:cubicBezTo>
                    <a:pt x="53717" y="39611"/>
                    <a:pt x="53962" y="40265"/>
                    <a:pt x="54126" y="40919"/>
                  </a:cubicBezTo>
                  <a:cubicBezTo>
                    <a:pt x="54371" y="41655"/>
                    <a:pt x="54535" y="42391"/>
                    <a:pt x="54698" y="43126"/>
                  </a:cubicBezTo>
                  <a:cubicBezTo>
                    <a:pt x="55107" y="44680"/>
                    <a:pt x="55352" y="46397"/>
                    <a:pt x="55761" y="48114"/>
                  </a:cubicBezTo>
                  <a:cubicBezTo>
                    <a:pt x="55843" y="49013"/>
                    <a:pt x="56006" y="49994"/>
                    <a:pt x="56088" y="50894"/>
                  </a:cubicBezTo>
                  <a:cubicBezTo>
                    <a:pt x="56252" y="51875"/>
                    <a:pt x="56333" y="52774"/>
                    <a:pt x="56415" y="53837"/>
                  </a:cubicBezTo>
                  <a:cubicBezTo>
                    <a:pt x="56906" y="57925"/>
                    <a:pt x="56987" y="62095"/>
                    <a:pt x="56742" y="66183"/>
                  </a:cubicBezTo>
                  <a:cubicBezTo>
                    <a:pt x="56415" y="70352"/>
                    <a:pt x="55434" y="74522"/>
                    <a:pt x="53226" y="77629"/>
                  </a:cubicBezTo>
                  <a:cubicBezTo>
                    <a:pt x="52164" y="79101"/>
                    <a:pt x="50774" y="80409"/>
                    <a:pt x="49220" y="81472"/>
                  </a:cubicBezTo>
                  <a:cubicBezTo>
                    <a:pt x="47830" y="82371"/>
                    <a:pt x="46359" y="83107"/>
                    <a:pt x="44723" y="83679"/>
                  </a:cubicBezTo>
                  <a:cubicBezTo>
                    <a:pt x="42761" y="84520"/>
                    <a:pt x="40619" y="84941"/>
                    <a:pt x="38451" y="84941"/>
                  </a:cubicBezTo>
                  <a:cubicBezTo>
                    <a:pt x="38089" y="84941"/>
                    <a:pt x="37727" y="84929"/>
                    <a:pt x="37365" y="84906"/>
                  </a:cubicBezTo>
                  <a:cubicBezTo>
                    <a:pt x="36466" y="84660"/>
                    <a:pt x="35485" y="84415"/>
                    <a:pt x="34585" y="84088"/>
                  </a:cubicBezTo>
                  <a:lnTo>
                    <a:pt x="34585" y="84088"/>
                  </a:lnTo>
                  <a:cubicBezTo>
                    <a:pt x="34585" y="84088"/>
                    <a:pt x="34749" y="84252"/>
                    <a:pt x="35158" y="84578"/>
                  </a:cubicBezTo>
                  <a:cubicBezTo>
                    <a:pt x="35812" y="84987"/>
                    <a:pt x="36547" y="85314"/>
                    <a:pt x="37202" y="85478"/>
                  </a:cubicBezTo>
                  <a:cubicBezTo>
                    <a:pt x="38118" y="85645"/>
                    <a:pt x="39035" y="85726"/>
                    <a:pt x="39945" y="85726"/>
                  </a:cubicBezTo>
                  <a:cubicBezTo>
                    <a:pt x="41714" y="85726"/>
                    <a:pt x="43459" y="85418"/>
                    <a:pt x="45132" y="84824"/>
                  </a:cubicBezTo>
                  <a:cubicBezTo>
                    <a:pt x="46767" y="84251"/>
                    <a:pt x="48403" y="83516"/>
                    <a:pt x="49956" y="82616"/>
                  </a:cubicBezTo>
                  <a:cubicBezTo>
                    <a:pt x="51755" y="81553"/>
                    <a:pt x="53226" y="80245"/>
                    <a:pt x="54535" y="78610"/>
                  </a:cubicBezTo>
                  <a:cubicBezTo>
                    <a:pt x="57069" y="75176"/>
                    <a:pt x="58296" y="70679"/>
                    <a:pt x="58786" y="66346"/>
                  </a:cubicBezTo>
                  <a:cubicBezTo>
                    <a:pt x="59195" y="62095"/>
                    <a:pt x="59195" y="57843"/>
                    <a:pt x="58786" y="53592"/>
                  </a:cubicBezTo>
                  <a:cubicBezTo>
                    <a:pt x="58704" y="52529"/>
                    <a:pt x="58623" y="51548"/>
                    <a:pt x="58541" y="50567"/>
                  </a:cubicBezTo>
                  <a:cubicBezTo>
                    <a:pt x="58459" y="49585"/>
                    <a:pt x="58377" y="48604"/>
                    <a:pt x="58214" y="47705"/>
                  </a:cubicBezTo>
                  <a:cubicBezTo>
                    <a:pt x="57887" y="45906"/>
                    <a:pt x="57723" y="44108"/>
                    <a:pt x="57314" y="42472"/>
                  </a:cubicBezTo>
                  <a:cubicBezTo>
                    <a:pt x="57069" y="41737"/>
                    <a:pt x="56906" y="40919"/>
                    <a:pt x="56742" y="40183"/>
                  </a:cubicBezTo>
                  <a:lnTo>
                    <a:pt x="56170" y="38139"/>
                  </a:lnTo>
                  <a:cubicBezTo>
                    <a:pt x="56006" y="37485"/>
                    <a:pt x="55843" y="36913"/>
                    <a:pt x="55679" y="36340"/>
                  </a:cubicBezTo>
                  <a:cubicBezTo>
                    <a:pt x="55434" y="35850"/>
                    <a:pt x="55270" y="35359"/>
                    <a:pt x="55107" y="34869"/>
                  </a:cubicBezTo>
                  <a:cubicBezTo>
                    <a:pt x="54780" y="34051"/>
                    <a:pt x="54535" y="33315"/>
                    <a:pt x="54371" y="32825"/>
                  </a:cubicBezTo>
                  <a:cubicBezTo>
                    <a:pt x="54289" y="32580"/>
                    <a:pt x="54126" y="32334"/>
                    <a:pt x="54044" y="32089"/>
                  </a:cubicBezTo>
                  <a:lnTo>
                    <a:pt x="52736" y="29391"/>
                  </a:lnTo>
                  <a:cubicBezTo>
                    <a:pt x="51755" y="27674"/>
                    <a:pt x="50365" y="25221"/>
                    <a:pt x="48648" y="22605"/>
                  </a:cubicBezTo>
                  <a:cubicBezTo>
                    <a:pt x="47749" y="21297"/>
                    <a:pt x="46849" y="19743"/>
                    <a:pt x="45786" y="18190"/>
                  </a:cubicBezTo>
                  <a:cubicBezTo>
                    <a:pt x="44723" y="16555"/>
                    <a:pt x="43579" y="14920"/>
                    <a:pt x="42271" y="13448"/>
                  </a:cubicBezTo>
                  <a:lnTo>
                    <a:pt x="41289" y="12221"/>
                  </a:lnTo>
                  <a:lnTo>
                    <a:pt x="40145" y="11077"/>
                  </a:lnTo>
                  <a:cubicBezTo>
                    <a:pt x="39409" y="10259"/>
                    <a:pt x="38591" y="9523"/>
                    <a:pt x="37774" y="8869"/>
                  </a:cubicBezTo>
                  <a:cubicBezTo>
                    <a:pt x="36057" y="7561"/>
                    <a:pt x="34258" y="6253"/>
                    <a:pt x="32459" y="5108"/>
                  </a:cubicBezTo>
                  <a:lnTo>
                    <a:pt x="29598" y="3473"/>
                  </a:lnTo>
                  <a:lnTo>
                    <a:pt x="28208" y="2656"/>
                  </a:lnTo>
                  <a:cubicBezTo>
                    <a:pt x="27717" y="2410"/>
                    <a:pt x="27227" y="2165"/>
                    <a:pt x="26736" y="2002"/>
                  </a:cubicBezTo>
                  <a:cubicBezTo>
                    <a:pt x="24774" y="1102"/>
                    <a:pt x="22730" y="448"/>
                    <a:pt x="20604" y="203"/>
                  </a:cubicBezTo>
                  <a:cubicBezTo>
                    <a:pt x="19566" y="67"/>
                    <a:pt x="18521" y="0"/>
                    <a:pt x="1747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6096663" y="1524371"/>
              <a:ext cx="1670849" cy="2084289"/>
            </a:xfrm>
            <a:custGeom>
              <a:avLst/>
              <a:gdLst/>
              <a:ahLst/>
              <a:cxnLst/>
              <a:rect l="l" t="t" r="r" b="b"/>
              <a:pathLst>
                <a:path w="70396" h="87815" extrusionOk="0">
                  <a:moveTo>
                    <a:pt x="23388" y="0"/>
                  </a:moveTo>
                  <a:cubicBezTo>
                    <a:pt x="21235" y="0"/>
                    <a:pt x="19095" y="247"/>
                    <a:pt x="17007" y="741"/>
                  </a:cubicBezTo>
                  <a:cubicBezTo>
                    <a:pt x="13082" y="1803"/>
                    <a:pt x="9485" y="3929"/>
                    <a:pt x="6542" y="6791"/>
                  </a:cubicBezTo>
                  <a:cubicBezTo>
                    <a:pt x="4498" y="8753"/>
                    <a:pt x="2781" y="10961"/>
                    <a:pt x="1309" y="13413"/>
                  </a:cubicBezTo>
                  <a:cubicBezTo>
                    <a:pt x="737" y="14313"/>
                    <a:pt x="328" y="15294"/>
                    <a:pt x="1" y="16275"/>
                  </a:cubicBezTo>
                  <a:cubicBezTo>
                    <a:pt x="655" y="15457"/>
                    <a:pt x="1309" y="14640"/>
                    <a:pt x="1881" y="13740"/>
                  </a:cubicBezTo>
                  <a:cubicBezTo>
                    <a:pt x="3435" y="11451"/>
                    <a:pt x="5234" y="9407"/>
                    <a:pt x="7359" y="7608"/>
                  </a:cubicBezTo>
                  <a:cubicBezTo>
                    <a:pt x="10221" y="5074"/>
                    <a:pt x="13655" y="3193"/>
                    <a:pt x="17334" y="2294"/>
                  </a:cubicBezTo>
                  <a:cubicBezTo>
                    <a:pt x="19001" y="1980"/>
                    <a:pt x="20679" y="1822"/>
                    <a:pt x="22352" y="1822"/>
                  </a:cubicBezTo>
                  <a:cubicBezTo>
                    <a:pt x="25027" y="1822"/>
                    <a:pt x="27686" y="2225"/>
                    <a:pt x="30252" y="3030"/>
                  </a:cubicBezTo>
                  <a:cubicBezTo>
                    <a:pt x="34503" y="4093"/>
                    <a:pt x="38428" y="6055"/>
                    <a:pt x="41944" y="8671"/>
                  </a:cubicBezTo>
                  <a:cubicBezTo>
                    <a:pt x="43497" y="9898"/>
                    <a:pt x="45050" y="11206"/>
                    <a:pt x="46440" y="12677"/>
                  </a:cubicBezTo>
                  <a:lnTo>
                    <a:pt x="48403" y="14640"/>
                  </a:lnTo>
                  <a:cubicBezTo>
                    <a:pt x="49057" y="15376"/>
                    <a:pt x="49629" y="16030"/>
                    <a:pt x="50120" y="16684"/>
                  </a:cubicBezTo>
                  <a:cubicBezTo>
                    <a:pt x="50610" y="17338"/>
                    <a:pt x="51182" y="17992"/>
                    <a:pt x="51673" y="18564"/>
                  </a:cubicBezTo>
                  <a:cubicBezTo>
                    <a:pt x="52082" y="19218"/>
                    <a:pt x="52572" y="19791"/>
                    <a:pt x="52899" y="20363"/>
                  </a:cubicBezTo>
                  <a:cubicBezTo>
                    <a:pt x="53717" y="21507"/>
                    <a:pt x="54453" y="22407"/>
                    <a:pt x="54943" y="23306"/>
                  </a:cubicBezTo>
                  <a:lnTo>
                    <a:pt x="56579" y="25922"/>
                  </a:lnTo>
                  <a:lnTo>
                    <a:pt x="57069" y="26658"/>
                  </a:lnTo>
                  <a:cubicBezTo>
                    <a:pt x="57314" y="27067"/>
                    <a:pt x="57723" y="27721"/>
                    <a:pt x="58214" y="28621"/>
                  </a:cubicBezTo>
                  <a:lnTo>
                    <a:pt x="59931" y="31727"/>
                  </a:lnTo>
                  <a:cubicBezTo>
                    <a:pt x="60503" y="32954"/>
                    <a:pt x="61239" y="34344"/>
                    <a:pt x="61975" y="35897"/>
                  </a:cubicBezTo>
                  <a:cubicBezTo>
                    <a:pt x="62711" y="37451"/>
                    <a:pt x="63446" y="39167"/>
                    <a:pt x="64264" y="40884"/>
                  </a:cubicBezTo>
                  <a:cubicBezTo>
                    <a:pt x="65082" y="42765"/>
                    <a:pt x="65736" y="44645"/>
                    <a:pt x="66308" y="46608"/>
                  </a:cubicBezTo>
                  <a:cubicBezTo>
                    <a:pt x="67453" y="50859"/>
                    <a:pt x="68107" y="55192"/>
                    <a:pt x="68107" y="59607"/>
                  </a:cubicBezTo>
                  <a:cubicBezTo>
                    <a:pt x="68107" y="64022"/>
                    <a:pt x="67371" y="68437"/>
                    <a:pt x="65899" y="72607"/>
                  </a:cubicBezTo>
                  <a:cubicBezTo>
                    <a:pt x="64755" y="76204"/>
                    <a:pt x="62711" y="79557"/>
                    <a:pt x="60013" y="82255"/>
                  </a:cubicBezTo>
                  <a:cubicBezTo>
                    <a:pt x="58132" y="84217"/>
                    <a:pt x="55843" y="85689"/>
                    <a:pt x="53308" y="86751"/>
                  </a:cubicBezTo>
                  <a:cubicBezTo>
                    <a:pt x="52327" y="87078"/>
                    <a:pt x="51591" y="87324"/>
                    <a:pt x="51101" y="87487"/>
                  </a:cubicBezTo>
                  <a:cubicBezTo>
                    <a:pt x="50610" y="87651"/>
                    <a:pt x="50283" y="87814"/>
                    <a:pt x="50283" y="87814"/>
                  </a:cubicBezTo>
                  <a:cubicBezTo>
                    <a:pt x="50365" y="87814"/>
                    <a:pt x="50610" y="87814"/>
                    <a:pt x="51101" y="87733"/>
                  </a:cubicBezTo>
                  <a:cubicBezTo>
                    <a:pt x="51918" y="87651"/>
                    <a:pt x="52654" y="87487"/>
                    <a:pt x="53472" y="87324"/>
                  </a:cubicBezTo>
                  <a:cubicBezTo>
                    <a:pt x="56170" y="86424"/>
                    <a:pt x="58704" y="85034"/>
                    <a:pt x="60830" y="83072"/>
                  </a:cubicBezTo>
                  <a:cubicBezTo>
                    <a:pt x="63773" y="80374"/>
                    <a:pt x="65981" y="76940"/>
                    <a:pt x="67453" y="73179"/>
                  </a:cubicBezTo>
                  <a:cubicBezTo>
                    <a:pt x="69088" y="68846"/>
                    <a:pt x="69987" y="64268"/>
                    <a:pt x="70151" y="59689"/>
                  </a:cubicBezTo>
                  <a:cubicBezTo>
                    <a:pt x="70396" y="52903"/>
                    <a:pt x="69170" y="46117"/>
                    <a:pt x="66717" y="39822"/>
                  </a:cubicBezTo>
                  <a:cubicBezTo>
                    <a:pt x="65899" y="38023"/>
                    <a:pt x="65245" y="36306"/>
                    <a:pt x="64509" y="34671"/>
                  </a:cubicBezTo>
                  <a:lnTo>
                    <a:pt x="62465" y="30419"/>
                  </a:lnTo>
                  <a:lnTo>
                    <a:pt x="60748" y="27149"/>
                  </a:lnTo>
                  <a:cubicBezTo>
                    <a:pt x="60258" y="26250"/>
                    <a:pt x="59849" y="25595"/>
                    <a:pt x="59522" y="25105"/>
                  </a:cubicBezTo>
                  <a:lnTo>
                    <a:pt x="59113" y="24369"/>
                  </a:lnTo>
                  <a:lnTo>
                    <a:pt x="57396" y="21671"/>
                  </a:lnTo>
                  <a:cubicBezTo>
                    <a:pt x="56824" y="20772"/>
                    <a:pt x="56088" y="19791"/>
                    <a:pt x="55189" y="18646"/>
                  </a:cubicBezTo>
                  <a:cubicBezTo>
                    <a:pt x="54780" y="18074"/>
                    <a:pt x="54371" y="17419"/>
                    <a:pt x="53881" y="16847"/>
                  </a:cubicBezTo>
                  <a:cubicBezTo>
                    <a:pt x="53308" y="16193"/>
                    <a:pt x="52818" y="15539"/>
                    <a:pt x="52245" y="14967"/>
                  </a:cubicBezTo>
                  <a:cubicBezTo>
                    <a:pt x="51591" y="14313"/>
                    <a:pt x="51019" y="13577"/>
                    <a:pt x="50365" y="12923"/>
                  </a:cubicBezTo>
                  <a:lnTo>
                    <a:pt x="48239" y="10879"/>
                  </a:lnTo>
                  <a:cubicBezTo>
                    <a:pt x="46767" y="9325"/>
                    <a:pt x="45132" y="8017"/>
                    <a:pt x="43415" y="6791"/>
                  </a:cubicBezTo>
                  <a:cubicBezTo>
                    <a:pt x="39654" y="4011"/>
                    <a:pt x="35321" y="2049"/>
                    <a:pt x="30824" y="986"/>
                  </a:cubicBezTo>
                  <a:cubicBezTo>
                    <a:pt x="28372" y="329"/>
                    <a:pt x="25872" y="0"/>
                    <a:pt x="233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5694959" y="1553590"/>
              <a:ext cx="603534" cy="491077"/>
            </a:xfrm>
            <a:custGeom>
              <a:avLst/>
              <a:gdLst/>
              <a:ahLst/>
              <a:cxnLst/>
              <a:rect l="l" t="t" r="r" b="b"/>
              <a:pathLst>
                <a:path w="25428" h="20690" extrusionOk="0">
                  <a:moveTo>
                    <a:pt x="16516" y="0"/>
                  </a:moveTo>
                  <a:cubicBezTo>
                    <a:pt x="14227" y="0"/>
                    <a:pt x="11856" y="409"/>
                    <a:pt x="9730" y="1227"/>
                  </a:cubicBezTo>
                  <a:cubicBezTo>
                    <a:pt x="8994" y="1472"/>
                    <a:pt x="8258" y="1799"/>
                    <a:pt x="7523" y="2126"/>
                  </a:cubicBezTo>
                  <a:cubicBezTo>
                    <a:pt x="7277" y="2289"/>
                    <a:pt x="7032" y="2371"/>
                    <a:pt x="6787" y="2616"/>
                  </a:cubicBezTo>
                  <a:lnTo>
                    <a:pt x="6051" y="3107"/>
                  </a:lnTo>
                  <a:cubicBezTo>
                    <a:pt x="5397" y="3598"/>
                    <a:pt x="4824" y="4170"/>
                    <a:pt x="4334" y="4824"/>
                  </a:cubicBezTo>
                  <a:cubicBezTo>
                    <a:pt x="2780" y="6623"/>
                    <a:pt x="1718" y="8748"/>
                    <a:pt x="1064" y="11038"/>
                  </a:cubicBezTo>
                  <a:cubicBezTo>
                    <a:pt x="491" y="13163"/>
                    <a:pt x="164" y="15453"/>
                    <a:pt x="82" y="17660"/>
                  </a:cubicBezTo>
                  <a:cubicBezTo>
                    <a:pt x="1" y="19459"/>
                    <a:pt x="1" y="20685"/>
                    <a:pt x="246" y="20685"/>
                  </a:cubicBezTo>
                  <a:cubicBezTo>
                    <a:pt x="251" y="20688"/>
                    <a:pt x="257" y="20689"/>
                    <a:pt x="263" y="20689"/>
                  </a:cubicBezTo>
                  <a:cubicBezTo>
                    <a:pt x="432" y="20689"/>
                    <a:pt x="753" y="19565"/>
                    <a:pt x="1227" y="17905"/>
                  </a:cubicBezTo>
                  <a:cubicBezTo>
                    <a:pt x="1636" y="15780"/>
                    <a:pt x="2290" y="13736"/>
                    <a:pt x="3108" y="11773"/>
                  </a:cubicBezTo>
                  <a:cubicBezTo>
                    <a:pt x="3762" y="9811"/>
                    <a:pt x="4906" y="8094"/>
                    <a:pt x="6296" y="6623"/>
                  </a:cubicBezTo>
                  <a:cubicBezTo>
                    <a:pt x="6787" y="6214"/>
                    <a:pt x="7196" y="5805"/>
                    <a:pt x="7768" y="5396"/>
                  </a:cubicBezTo>
                  <a:lnTo>
                    <a:pt x="8340" y="5069"/>
                  </a:lnTo>
                  <a:cubicBezTo>
                    <a:pt x="8504" y="4906"/>
                    <a:pt x="8749" y="4742"/>
                    <a:pt x="8994" y="4660"/>
                  </a:cubicBezTo>
                  <a:cubicBezTo>
                    <a:pt x="9567" y="4333"/>
                    <a:pt x="10139" y="4006"/>
                    <a:pt x="10711" y="3761"/>
                  </a:cubicBezTo>
                  <a:cubicBezTo>
                    <a:pt x="12592" y="2862"/>
                    <a:pt x="14554" y="2371"/>
                    <a:pt x="16598" y="2126"/>
                  </a:cubicBezTo>
                  <a:cubicBezTo>
                    <a:pt x="17170" y="2044"/>
                    <a:pt x="17722" y="2003"/>
                    <a:pt x="18264" y="2003"/>
                  </a:cubicBezTo>
                  <a:cubicBezTo>
                    <a:pt x="18805" y="2003"/>
                    <a:pt x="19337" y="2044"/>
                    <a:pt x="19868" y="2126"/>
                  </a:cubicBezTo>
                  <a:cubicBezTo>
                    <a:pt x="20849" y="2208"/>
                    <a:pt x="21749" y="2535"/>
                    <a:pt x="22648" y="2862"/>
                  </a:cubicBezTo>
                  <a:cubicBezTo>
                    <a:pt x="24065" y="3458"/>
                    <a:pt x="24938" y="4191"/>
                    <a:pt x="25204" y="4191"/>
                  </a:cubicBezTo>
                  <a:cubicBezTo>
                    <a:pt x="25230" y="4191"/>
                    <a:pt x="25250" y="4184"/>
                    <a:pt x="25264" y="4170"/>
                  </a:cubicBezTo>
                  <a:cubicBezTo>
                    <a:pt x="25428" y="4088"/>
                    <a:pt x="24774" y="2943"/>
                    <a:pt x="23139" y="1881"/>
                  </a:cubicBezTo>
                  <a:cubicBezTo>
                    <a:pt x="22239" y="1227"/>
                    <a:pt x="21258" y="818"/>
                    <a:pt x="20195" y="491"/>
                  </a:cubicBezTo>
                  <a:cubicBezTo>
                    <a:pt x="18969" y="164"/>
                    <a:pt x="17743" y="0"/>
                    <a:pt x="1651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4905127" y="1811694"/>
              <a:ext cx="655940" cy="311000"/>
            </a:xfrm>
            <a:custGeom>
              <a:avLst/>
              <a:gdLst/>
              <a:ahLst/>
              <a:cxnLst/>
              <a:rect l="l" t="t" r="r" b="b"/>
              <a:pathLst>
                <a:path w="27636" h="13103" extrusionOk="0">
                  <a:moveTo>
                    <a:pt x="15371" y="0"/>
                  </a:moveTo>
                  <a:cubicBezTo>
                    <a:pt x="14963" y="82"/>
                    <a:pt x="14635" y="164"/>
                    <a:pt x="14390" y="164"/>
                  </a:cubicBezTo>
                  <a:lnTo>
                    <a:pt x="13736" y="327"/>
                  </a:lnTo>
                  <a:lnTo>
                    <a:pt x="13491" y="327"/>
                  </a:lnTo>
                  <a:lnTo>
                    <a:pt x="12755" y="572"/>
                  </a:lnTo>
                  <a:cubicBezTo>
                    <a:pt x="12019" y="818"/>
                    <a:pt x="11365" y="1063"/>
                    <a:pt x="10711" y="1390"/>
                  </a:cubicBezTo>
                  <a:cubicBezTo>
                    <a:pt x="8585" y="2208"/>
                    <a:pt x="6705" y="3434"/>
                    <a:pt x="4988" y="4987"/>
                  </a:cubicBezTo>
                  <a:cubicBezTo>
                    <a:pt x="3353" y="6459"/>
                    <a:pt x="2044" y="8258"/>
                    <a:pt x="1063" y="10302"/>
                  </a:cubicBezTo>
                  <a:cubicBezTo>
                    <a:pt x="736" y="11119"/>
                    <a:pt x="491" y="11773"/>
                    <a:pt x="246" y="12264"/>
                  </a:cubicBezTo>
                  <a:cubicBezTo>
                    <a:pt x="82" y="12755"/>
                    <a:pt x="0" y="13000"/>
                    <a:pt x="82" y="13082"/>
                  </a:cubicBezTo>
                  <a:cubicBezTo>
                    <a:pt x="96" y="13095"/>
                    <a:pt x="114" y="13102"/>
                    <a:pt x="137" y="13102"/>
                  </a:cubicBezTo>
                  <a:cubicBezTo>
                    <a:pt x="250" y="13102"/>
                    <a:pt x="477" y="12932"/>
                    <a:pt x="818" y="12591"/>
                  </a:cubicBezTo>
                  <a:cubicBezTo>
                    <a:pt x="1145" y="12182"/>
                    <a:pt x="1554" y="11610"/>
                    <a:pt x="2044" y="10874"/>
                  </a:cubicBezTo>
                  <a:cubicBezTo>
                    <a:pt x="3189" y="9239"/>
                    <a:pt x="4661" y="7767"/>
                    <a:pt x="6296" y="6541"/>
                  </a:cubicBezTo>
                  <a:cubicBezTo>
                    <a:pt x="7931" y="5478"/>
                    <a:pt x="9730" y="4579"/>
                    <a:pt x="11610" y="3925"/>
                  </a:cubicBezTo>
                  <a:cubicBezTo>
                    <a:pt x="12264" y="3679"/>
                    <a:pt x="12919" y="3516"/>
                    <a:pt x="13573" y="3352"/>
                  </a:cubicBezTo>
                  <a:lnTo>
                    <a:pt x="14308" y="3189"/>
                  </a:lnTo>
                  <a:lnTo>
                    <a:pt x="14472" y="3107"/>
                  </a:lnTo>
                  <a:lnTo>
                    <a:pt x="14963" y="2943"/>
                  </a:lnTo>
                  <a:cubicBezTo>
                    <a:pt x="15208" y="2943"/>
                    <a:pt x="15453" y="2780"/>
                    <a:pt x="15780" y="2780"/>
                  </a:cubicBezTo>
                  <a:lnTo>
                    <a:pt x="16761" y="2616"/>
                  </a:lnTo>
                  <a:cubicBezTo>
                    <a:pt x="17579" y="2616"/>
                    <a:pt x="18478" y="2698"/>
                    <a:pt x="19296" y="2943"/>
                  </a:cubicBezTo>
                  <a:cubicBezTo>
                    <a:pt x="20195" y="3189"/>
                    <a:pt x="21094" y="3679"/>
                    <a:pt x="21912" y="4252"/>
                  </a:cubicBezTo>
                  <a:cubicBezTo>
                    <a:pt x="23384" y="5560"/>
                    <a:pt x="24692" y="7113"/>
                    <a:pt x="25755" y="8830"/>
                  </a:cubicBezTo>
                  <a:cubicBezTo>
                    <a:pt x="26619" y="10245"/>
                    <a:pt x="27257" y="11206"/>
                    <a:pt x="27450" y="11206"/>
                  </a:cubicBezTo>
                  <a:cubicBezTo>
                    <a:pt x="27458" y="11206"/>
                    <a:pt x="27465" y="11204"/>
                    <a:pt x="27472" y="11201"/>
                  </a:cubicBezTo>
                  <a:cubicBezTo>
                    <a:pt x="27635" y="11119"/>
                    <a:pt x="27390" y="9975"/>
                    <a:pt x="26736" y="8340"/>
                  </a:cubicBezTo>
                  <a:cubicBezTo>
                    <a:pt x="25918" y="6214"/>
                    <a:pt x="24774" y="4333"/>
                    <a:pt x="23220" y="2698"/>
                  </a:cubicBezTo>
                  <a:cubicBezTo>
                    <a:pt x="22321" y="1799"/>
                    <a:pt x="21258" y="1063"/>
                    <a:pt x="20113" y="654"/>
                  </a:cubicBezTo>
                  <a:cubicBezTo>
                    <a:pt x="18969" y="245"/>
                    <a:pt x="17906" y="0"/>
                    <a:pt x="16761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5359240" y="1632441"/>
              <a:ext cx="446337" cy="227998"/>
            </a:xfrm>
            <a:custGeom>
              <a:avLst/>
              <a:gdLst/>
              <a:ahLst/>
              <a:cxnLst/>
              <a:rect l="l" t="t" r="r" b="b"/>
              <a:pathLst>
                <a:path w="18805" h="9606" extrusionOk="0">
                  <a:moveTo>
                    <a:pt x="12426" y="1"/>
                  </a:moveTo>
                  <a:cubicBezTo>
                    <a:pt x="11367" y="1"/>
                    <a:pt x="10320" y="107"/>
                    <a:pt x="9321" y="357"/>
                  </a:cubicBezTo>
                  <a:cubicBezTo>
                    <a:pt x="8912" y="521"/>
                    <a:pt x="8503" y="684"/>
                    <a:pt x="8094" y="848"/>
                  </a:cubicBezTo>
                  <a:lnTo>
                    <a:pt x="7604" y="1011"/>
                  </a:lnTo>
                  <a:lnTo>
                    <a:pt x="7113" y="1257"/>
                  </a:lnTo>
                  <a:cubicBezTo>
                    <a:pt x="6868" y="1420"/>
                    <a:pt x="6459" y="1665"/>
                    <a:pt x="6050" y="1911"/>
                  </a:cubicBezTo>
                  <a:cubicBezTo>
                    <a:pt x="4906" y="2728"/>
                    <a:pt x="3925" y="3628"/>
                    <a:pt x="3025" y="4609"/>
                  </a:cubicBezTo>
                  <a:cubicBezTo>
                    <a:pt x="1063" y="6816"/>
                    <a:pt x="0" y="9351"/>
                    <a:pt x="327" y="9596"/>
                  </a:cubicBezTo>
                  <a:cubicBezTo>
                    <a:pt x="339" y="9602"/>
                    <a:pt x="353" y="9605"/>
                    <a:pt x="369" y="9605"/>
                  </a:cubicBezTo>
                  <a:cubicBezTo>
                    <a:pt x="780" y="9605"/>
                    <a:pt x="2446" y="7577"/>
                    <a:pt x="4415" y="6080"/>
                  </a:cubicBezTo>
                  <a:cubicBezTo>
                    <a:pt x="5315" y="5426"/>
                    <a:pt x="6377" y="4772"/>
                    <a:pt x="7359" y="4282"/>
                  </a:cubicBezTo>
                  <a:cubicBezTo>
                    <a:pt x="7767" y="4036"/>
                    <a:pt x="8176" y="3955"/>
                    <a:pt x="8421" y="3791"/>
                  </a:cubicBezTo>
                  <a:cubicBezTo>
                    <a:pt x="8503" y="3709"/>
                    <a:pt x="8667" y="3709"/>
                    <a:pt x="8830" y="3628"/>
                  </a:cubicBezTo>
                  <a:lnTo>
                    <a:pt x="9157" y="3464"/>
                  </a:lnTo>
                  <a:cubicBezTo>
                    <a:pt x="9403" y="3382"/>
                    <a:pt x="9811" y="3137"/>
                    <a:pt x="10220" y="2974"/>
                  </a:cubicBezTo>
                  <a:cubicBezTo>
                    <a:pt x="11201" y="2483"/>
                    <a:pt x="12264" y="2238"/>
                    <a:pt x="13409" y="2156"/>
                  </a:cubicBezTo>
                  <a:cubicBezTo>
                    <a:pt x="13661" y="2139"/>
                    <a:pt x="13916" y="2132"/>
                    <a:pt x="14171" y="2132"/>
                  </a:cubicBezTo>
                  <a:cubicBezTo>
                    <a:pt x="15839" y="2132"/>
                    <a:pt x="17488" y="2445"/>
                    <a:pt x="18267" y="2445"/>
                  </a:cubicBezTo>
                  <a:cubicBezTo>
                    <a:pt x="18524" y="2445"/>
                    <a:pt x="18687" y="2411"/>
                    <a:pt x="18723" y="2320"/>
                  </a:cubicBezTo>
                  <a:cubicBezTo>
                    <a:pt x="18805" y="1911"/>
                    <a:pt x="16434" y="521"/>
                    <a:pt x="13409" y="30"/>
                  </a:cubicBezTo>
                  <a:cubicBezTo>
                    <a:pt x="13081" y="11"/>
                    <a:pt x="12753" y="1"/>
                    <a:pt x="12426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4416099" y="1586583"/>
              <a:ext cx="3343597" cy="2687253"/>
            </a:xfrm>
            <a:custGeom>
              <a:avLst/>
              <a:gdLst/>
              <a:ahLst/>
              <a:cxnLst/>
              <a:rect l="l" t="t" r="r" b="b"/>
              <a:pathLst>
                <a:path w="140872" h="113219" extrusionOk="0">
                  <a:moveTo>
                    <a:pt x="35996" y="39415"/>
                  </a:moveTo>
                  <a:cubicBezTo>
                    <a:pt x="36004" y="39636"/>
                    <a:pt x="36024" y="39852"/>
                    <a:pt x="36056" y="40062"/>
                  </a:cubicBezTo>
                  <a:cubicBezTo>
                    <a:pt x="36056" y="39847"/>
                    <a:pt x="36021" y="39631"/>
                    <a:pt x="35996" y="39415"/>
                  </a:cubicBezTo>
                  <a:close/>
                  <a:moveTo>
                    <a:pt x="79835" y="12224"/>
                  </a:moveTo>
                  <a:cubicBezTo>
                    <a:pt x="80191" y="12224"/>
                    <a:pt x="80534" y="12237"/>
                    <a:pt x="80860" y="12264"/>
                  </a:cubicBezTo>
                  <a:cubicBezTo>
                    <a:pt x="100074" y="13899"/>
                    <a:pt x="122721" y="37855"/>
                    <a:pt x="114218" y="57804"/>
                  </a:cubicBezTo>
                  <a:cubicBezTo>
                    <a:pt x="113196" y="60189"/>
                    <a:pt x="110528" y="61381"/>
                    <a:pt x="108058" y="61381"/>
                  </a:cubicBezTo>
                  <a:cubicBezTo>
                    <a:pt x="107564" y="61381"/>
                    <a:pt x="107078" y="61333"/>
                    <a:pt x="106615" y="61238"/>
                  </a:cubicBezTo>
                  <a:cubicBezTo>
                    <a:pt x="101709" y="60175"/>
                    <a:pt x="98112" y="56741"/>
                    <a:pt x="95250" y="52735"/>
                  </a:cubicBezTo>
                  <a:cubicBezTo>
                    <a:pt x="94596" y="51999"/>
                    <a:pt x="94024" y="51263"/>
                    <a:pt x="93451" y="50609"/>
                  </a:cubicBezTo>
                  <a:cubicBezTo>
                    <a:pt x="87973" y="43414"/>
                    <a:pt x="85275" y="35729"/>
                    <a:pt x="78571" y="29352"/>
                  </a:cubicBezTo>
                  <a:cubicBezTo>
                    <a:pt x="75628" y="26654"/>
                    <a:pt x="69414" y="23056"/>
                    <a:pt x="69823" y="18314"/>
                  </a:cubicBezTo>
                  <a:cubicBezTo>
                    <a:pt x="70198" y="13958"/>
                    <a:pt x="75817" y="12224"/>
                    <a:pt x="79835" y="12224"/>
                  </a:cubicBezTo>
                  <a:close/>
                  <a:moveTo>
                    <a:pt x="55739" y="20284"/>
                  </a:moveTo>
                  <a:cubicBezTo>
                    <a:pt x="59247" y="20284"/>
                    <a:pt x="62793" y="21251"/>
                    <a:pt x="65735" y="22974"/>
                  </a:cubicBezTo>
                  <a:cubicBezTo>
                    <a:pt x="78735" y="29025"/>
                    <a:pt x="87565" y="47420"/>
                    <a:pt x="86992" y="62791"/>
                  </a:cubicBezTo>
                  <a:cubicBezTo>
                    <a:pt x="86757" y="62757"/>
                    <a:pt x="86529" y="62741"/>
                    <a:pt x="86311" y="62741"/>
                  </a:cubicBezTo>
                  <a:cubicBezTo>
                    <a:pt x="81830" y="62741"/>
                    <a:pt x="81014" y="69619"/>
                    <a:pt x="85848" y="70477"/>
                  </a:cubicBezTo>
                  <a:cubicBezTo>
                    <a:pt x="85439" y="71785"/>
                    <a:pt x="85030" y="73011"/>
                    <a:pt x="84458" y="74238"/>
                  </a:cubicBezTo>
                  <a:cubicBezTo>
                    <a:pt x="80583" y="82413"/>
                    <a:pt x="72871" y="86126"/>
                    <a:pt x="64906" y="86126"/>
                  </a:cubicBezTo>
                  <a:cubicBezTo>
                    <a:pt x="56064" y="86126"/>
                    <a:pt x="46911" y="81550"/>
                    <a:pt x="42352" y="73420"/>
                  </a:cubicBezTo>
                  <a:cubicBezTo>
                    <a:pt x="37446" y="64508"/>
                    <a:pt x="35320" y="54288"/>
                    <a:pt x="36383" y="44150"/>
                  </a:cubicBezTo>
                  <a:cubicBezTo>
                    <a:pt x="35974" y="42515"/>
                    <a:pt x="35893" y="40798"/>
                    <a:pt x="35974" y="39081"/>
                  </a:cubicBezTo>
                  <a:lnTo>
                    <a:pt x="35974" y="39081"/>
                  </a:lnTo>
                  <a:cubicBezTo>
                    <a:pt x="35974" y="39192"/>
                    <a:pt x="35984" y="39304"/>
                    <a:pt x="35996" y="39415"/>
                  </a:cubicBezTo>
                  <a:lnTo>
                    <a:pt x="35996" y="39415"/>
                  </a:lnTo>
                  <a:cubicBezTo>
                    <a:pt x="35809" y="34058"/>
                    <a:pt x="42670" y="25805"/>
                    <a:pt x="46440" y="23056"/>
                  </a:cubicBezTo>
                  <a:cubicBezTo>
                    <a:pt x="49142" y="21149"/>
                    <a:pt x="52423" y="20284"/>
                    <a:pt x="55739" y="20284"/>
                  </a:cubicBezTo>
                  <a:close/>
                  <a:moveTo>
                    <a:pt x="30820" y="26586"/>
                  </a:moveTo>
                  <a:cubicBezTo>
                    <a:pt x="32682" y="26586"/>
                    <a:pt x="34147" y="27867"/>
                    <a:pt x="34257" y="31396"/>
                  </a:cubicBezTo>
                  <a:cubicBezTo>
                    <a:pt x="34421" y="35484"/>
                    <a:pt x="32704" y="39408"/>
                    <a:pt x="32213" y="43496"/>
                  </a:cubicBezTo>
                  <a:cubicBezTo>
                    <a:pt x="31232" y="52408"/>
                    <a:pt x="33930" y="60993"/>
                    <a:pt x="34748" y="69741"/>
                  </a:cubicBezTo>
                  <a:cubicBezTo>
                    <a:pt x="35372" y="76919"/>
                    <a:pt x="35103" y="87969"/>
                    <a:pt x="25911" y="87969"/>
                  </a:cubicBezTo>
                  <a:cubicBezTo>
                    <a:pt x="25470" y="87969"/>
                    <a:pt x="25010" y="87944"/>
                    <a:pt x="24528" y="87891"/>
                  </a:cubicBezTo>
                  <a:cubicBezTo>
                    <a:pt x="13490" y="86747"/>
                    <a:pt x="11773" y="68514"/>
                    <a:pt x="13000" y="60420"/>
                  </a:cubicBezTo>
                  <a:cubicBezTo>
                    <a:pt x="13981" y="54288"/>
                    <a:pt x="15943" y="48402"/>
                    <a:pt x="17497" y="42433"/>
                  </a:cubicBezTo>
                  <a:cubicBezTo>
                    <a:pt x="18887" y="38100"/>
                    <a:pt x="21012" y="34094"/>
                    <a:pt x="23956" y="30578"/>
                  </a:cubicBezTo>
                  <a:cubicBezTo>
                    <a:pt x="25666" y="28508"/>
                    <a:pt x="28541" y="26586"/>
                    <a:pt x="30820" y="26586"/>
                  </a:cubicBezTo>
                  <a:close/>
                  <a:moveTo>
                    <a:pt x="83477" y="0"/>
                  </a:moveTo>
                  <a:cubicBezTo>
                    <a:pt x="81923" y="736"/>
                    <a:pt x="80533" y="1635"/>
                    <a:pt x="79389" y="2698"/>
                  </a:cubicBezTo>
                  <a:cubicBezTo>
                    <a:pt x="78081" y="1635"/>
                    <a:pt x="76691" y="818"/>
                    <a:pt x="75219" y="245"/>
                  </a:cubicBezTo>
                  <a:lnTo>
                    <a:pt x="75219" y="245"/>
                  </a:lnTo>
                  <a:cubicBezTo>
                    <a:pt x="75301" y="572"/>
                    <a:pt x="75301" y="899"/>
                    <a:pt x="75301" y="1226"/>
                  </a:cubicBezTo>
                  <a:cubicBezTo>
                    <a:pt x="75382" y="3025"/>
                    <a:pt x="74647" y="4742"/>
                    <a:pt x="73502" y="6050"/>
                  </a:cubicBezTo>
                  <a:cubicBezTo>
                    <a:pt x="73338" y="6214"/>
                    <a:pt x="73257" y="6377"/>
                    <a:pt x="73175" y="6541"/>
                  </a:cubicBezTo>
                  <a:cubicBezTo>
                    <a:pt x="71958" y="8771"/>
                    <a:pt x="69624" y="10163"/>
                    <a:pt x="67143" y="10163"/>
                  </a:cubicBezTo>
                  <a:cubicBezTo>
                    <a:pt x="66623" y="10163"/>
                    <a:pt x="66096" y="10102"/>
                    <a:pt x="65571" y="9975"/>
                  </a:cubicBezTo>
                  <a:cubicBezTo>
                    <a:pt x="63200" y="9402"/>
                    <a:pt x="61238" y="7604"/>
                    <a:pt x="60584" y="5314"/>
                  </a:cubicBezTo>
                  <a:cubicBezTo>
                    <a:pt x="60339" y="4415"/>
                    <a:pt x="60257" y="3516"/>
                    <a:pt x="60339" y="2616"/>
                  </a:cubicBezTo>
                  <a:lnTo>
                    <a:pt x="60339" y="2616"/>
                  </a:lnTo>
                  <a:cubicBezTo>
                    <a:pt x="59603" y="3189"/>
                    <a:pt x="58949" y="3761"/>
                    <a:pt x="58295" y="4333"/>
                  </a:cubicBezTo>
                  <a:cubicBezTo>
                    <a:pt x="57232" y="4088"/>
                    <a:pt x="56169" y="3924"/>
                    <a:pt x="55188" y="3761"/>
                  </a:cubicBezTo>
                  <a:lnTo>
                    <a:pt x="55188" y="3761"/>
                  </a:lnTo>
                  <a:cubicBezTo>
                    <a:pt x="56169" y="7113"/>
                    <a:pt x="55024" y="11038"/>
                    <a:pt x="50773" y="12264"/>
                  </a:cubicBezTo>
                  <a:cubicBezTo>
                    <a:pt x="50004" y="12505"/>
                    <a:pt x="49277" y="12616"/>
                    <a:pt x="48596" y="12616"/>
                  </a:cubicBezTo>
                  <a:cubicBezTo>
                    <a:pt x="45582" y="12616"/>
                    <a:pt x="43464" y="10450"/>
                    <a:pt x="42597" y="7849"/>
                  </a:cubicBezTo>
                  <a:cubicBezTo>
                    <a:pt x="41943" y="8667"/>
                    <a:pt x="41452" y="9484"/>
                    <a:pt x="41043" y="10383"/>
                  </a:cubicBezTo>
                  <a:cubicBezTo>
                    <a:pt x="40553" y="10302"/>
                    <a:pt x="40062" y="10302"/>
                    <a:pt x="39572" y="10302"/>
                  </a:cubicBezTo>
                  <a:cubicBezTo>
                    <a:pt x="40716" y="13082"/>
                    <a:pt x="39490" y="17088"/>
                    <a:pt x="36874" y="18478"/>
                  </a:cubicBezTo>
                  <a:cubicBezTo>
                    <a:pt x="36056" y="19377"/>
                    <a:pt x="34993" y="20031"/>
                    <a:pt x="33849" y="20440"/>
                  </a:cubicBezTo>
                  <a:cubicBezTo>
                    <a:pt x="32782" y="20845"/>
                    <a:pt x="31665" y="21051"/>
                    <a:pt x="30552" y="21051"/>
                  </a:cubicBezTo>
                  <a:cubicBezTo>
                    <a:pt x="29190" y="21051"/>
                    <a:pt x="27831" y="20743"/>
                    <a:pt x="26572" y="20113"/>
                  </a:cubicBezTo>
                  <a:cubicBezTo>
                    <a:pt x="26327" y="20113"/>
                    <a:pt x="26081" y="20031"/>
                    <a:pt x="25836" y="19949"/>
                  </a:cubicBezTo>
                  <a:cubicBezTo>
                    <a:pt x="24937" y="19786"/>
                    <a:pt x="24119" y="19377"/>
                    <a:pt x="23383" y="18886"/>
                  </a:cubicBezTo>
                  <a:cubicBezTo>
                    <a:pt x="22239" y="20195"/>
                    <a:pt x="21176" y="21585"/>
                    <a:pt x="20195" y="23056"/>
                  </a:cubicBezTo>
                  <a:cubicBezTo>
                    <a:pt x="19132" y="23138"/>
                    <a:pt x="18232" y="23383"/>
                    <a:pt x="17251" y="23629"/>
                  </a:cubicBezTo>
                  <a:cubicBezTo>
                    <a:pt x="17660" y="27389"/>
                    <a:pt x="16516" y="31477"/>
                    <a:pt x="15371" y="34911"/>
                  </a:cubicBezTo>
                  <a:cubicBezTo>
                    <a:pt x="13490" y="40389"/>
                    <a:pt x="11365" y="45704"/>
                    <a:pt x="11038" y="51590"/>
                  </a:cubicBezTo>
                  <a:cubicBezTo>
                    <a:pt x="10711" y="56741"/>
                    <a:pt x="10547" y="61974"/>
                    <a:pt x="9893" y="67124"/>
                  </a:cubicBezTo>
                  <a:cubicBezTo>
                    <a:pt x="8994" y="73829"/>
                    <a:pt x="6623" y="82659"/>
                    <a:pt x="0" y="85193"/>
                  </a:cubicBezTo>
                  <a:cubicBezTo>
                    <a:pt x="5787" y="100085"/>
                    <a:pt x="16083" y="111870"/>
                    <a:pt x="27521" y="111870"/>
                  </a:cubicBezTo>
                  <a:cubicBezTo>
                    <a:pt x="29334" y="111870"/>
                    <a:pt x="31175" y="111574"/>
                    <a:pt x="33031" y="110947"/>
                  </a:cubicBezTo>
                  <a:cubicBezTo>
                    <a:pt x="33031" y="110947"/>
                    <a:pt x="34457" y="113219"/>
                    <a:pt x="41554" y="113219"/>
                  </a:cubicBezTo>
                  <a:cubicBezTo>
                    <a:pt x="43287" y="113219"/>
                    <a:pt x="45358" y="113083"/>
                    <a:pt x="47829" y="112746"/>
                  </a:cubicBezTo>
                  <a:cubicBezTo>
                    <a:pt x="60420" y="111111"/>
                    <a:pt x="62710" y="104489"/>
                    <a:pt x="62710" y="104489"/>
                  </a:cubicBezTo>
                  <a:cubicBezTo>
                    <a:pt x="62710" y="104489"/>
                    <a:pt x="65305" y="107455"/>
                    <a:pt x="72730" y="107455"/>
                  </a:cubicBezTo>
                  <a:cubicBezTo>
                    <a:pt x="75167" y="107455"/>
                    <a:pt x="78123" y="107136"/>
                    <a:pt x="81678" y="106287"/>
                  </a:cubicBezTo>
                  <a:cubicBezTo>
                    <a:pt x="96068" y="102772"/>
                    <a:pt x="97703" y="94350"/>
                    <a:pt x="97703" y="94350"/>
                  </a:cubicBezTo>
                  <a:cubicBezTo>
                    <a:pt x="97703" y="94350"/>
                    <a:pt x="99140" y="95703"/>
                    <a:pt x="102958" y="95703"/>
                  </a:cubicBezTo>
                  <a:cubicBezTo>
                    <a:pt x="104449" y="95703"/>
                    <a:pt x="106303" y="95497"/>
                    <a:pt x="108577" y="94923"/>
                  </a:cubicBezTo>
                  <a:cubicBezTo>
                    <a:pt x="113319" y="93696"/>
                    <a:pt x="117162" y="90099"/>
                    <a:pt x="118797" y="85439"/>
                  </a:cubicBezTo>
                  <a:cubicBezTo>
                    <a:pt x="118797" y="85439"/>
                    <a:pt x="119250" y="85572"/>
                    <a:pt x="120064" y="85572"/>
                  </a:cubicBezTo>
                  <a:cubicBezTo>
                    <a:pt x="122568" y="85572"/>
                    <a:pt x="128486" y="84315"/>
                    <a:pt x="135149" y="74074"/>
                  </a:cubicBezTo>
                  <a:cubicBezTo>
                    <a:pt x="140381" y="66143"/>
                    <a:pt x="140872" y="56659"/>
                    <a:pt x="138991" y="47339"/>
                  </a:cubicBezTo>
                  <a:lnTo>
                    <a:pt x="138991" y="47339"/>
                  </a:lnTo>
                  <a:cubicBezTo>
                    <a:pt x="137847" y="48483"/>
                    <a:pt x="136457" y="49464"/>
                    <a:pt x="134985" y="50037"/>
                  </a:cubicBezTo>
                  <a:cubicBezTo>
                    <a:pt x="133763" y="50542"/>
                    <a:pt x="132579" y="50768"/>
                    <a:pt x="131441" y="50768"/>
                  </a:cubicBezTo>
                  <a:cubicBezTo>
                    <a:pt x="125576" y="50768"/>
                    <a:pt x="120921" y="44760"/>
                    <a:pt x="118388" y="39899"/>
                  </a:cubicBezTo>
                  <a:cubicBezTo>
                    <a:pt x="114791" y="33113"/>
                    <a:pt x="111520" y="26081"/>
                    <a:pt x="106288" y="20358"/>
                  </a:cubicBezTo>
                  <a:cubicBezTo>
                    <a:pt x="103590" y="17415"/>
                    <a:pt x="100810" y="14308"/>
                    <a:pt x="97294" y="12591"/>
                  </a:cubicBezTo>
                  <a:cubicBezTo>
                    <a:pt x="94596" y="11528"/>
                    <a:pt x="92061" y="10220"/>
                    <a:pt x="89609" y="8748"/>
                  </a:cubicBezTo>
                  <a:cubicBezTo>
                    <a:pt x="86256" y="6541"/>
                    <a:pt x="83722" y="3352"/>
                    <a:pt x="8347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5019629" y="3295258"/>
              <a:ext cx="64797" cy="53024"/>
            </a:xfrm>
            <a:custGeom>
              <a:avLst/>
              <a:gdLst/>
              <a:ahLst/>
              <a:cxnLst/>
              <a:rect l="l" t="t" r="r" b="b"/>
              <a:pathLst>
                <a:path w="2730" h="2234" extrusionOk="0">
                  <a:moveTo>
                    <a:pt x="1442" y="1"/>
                  </a:moveTo>
                  <a:cubicBezTo>
                    <a:pt x="1344" y="1"/>
                    <a:pt x="1245" y="15"/>
                    <a:pt x="1145" y="43"/>
                  </a:cubicBezTo>
                  <a:cubicBezTo>
                    <a:pt x="164" y="370"/>
                    <a:pt x="0" y="1596"/>
                    <a:pt x="900" y="2087"/>
                  </a:cubicBezTo>
                  <a:cubicBezTo>
                    <a:pt x="1085" y="2188"/>
                    <a:pt x="1274" y="2234"/>
                    <a:pt x="1455" y="2234"/>
                  </a:cubicBezTo>
                  <a:cubicBezTo>
                    <a:pt x="2151" y="2234"/>
                    <a:pt x="2730" y="1558"/>
                    <a:pt x="2535" y="779"/>
                  </a:cubicBezTo>
                  <a:cubicBezTo>
                    <a:pt x="2332" y="306"/>
                    <a:pt x="1907" y="1"/>
                    <a:pt x="144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7389195" y="2520614"/>
              <a:ext cx="96981" cy="78563"/>
            </a:xfrm>
            <a:custGeom>
              <a:avLst/>
              <a:gdLst/>
              <a:ahLst/>
              <a:cxnLst/>
              <a:rect l="l" t="t" r="r" b="b"/>
              <a:pathLst>
                <a:path w="4086" h="3310" extrusionOk="0">
                  <a:moveTo>
                    <a:pt x="1884" y="1"/>
                  </a:moveTo>
                  <a:cubicBezTo>
                    <a:pt x="861" y="1"/>
                    <a:pt x="0" y="1014"/>
                    <a:pt x="325" y="2183"/>
                  </a:cubicBezTo>
                  <a:cubicBezTo>
                    <a:pt x="527" y="2857"/>
                    <a:pt x="1174" y="3309"/>
                    <a:pt x="1900" y="3309"/>
                  </a:cubicBezTo>
                  <a:cubicBezTo>
                    <a:pt x="2054" y="3309"/>
                    <a:pt x="2211" y="3289"/>
                    <a:pt x="2369" y="3246"/>
                  </a:cubicBezTo>
                  <a:cubicBezTo>
                    <a:pt x="3841" y="2919"/>
                    <a:pt x="4086" y="956"/>
                    <a:pt x="2696" y="221"/>
                  </a:cubicBezTo>
                  <a:cubicBezTo>
                    <a:pt x="2426" y="69"/>
                    <a:pt x="2150" y="1"/>
                    <a:pt x="188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4959458" y="3498033"/>
              <a:ext cx="127647" cy="106001"/>
            </a:xfrm>
            <a:custGeom>
              <a:avLst/>
              <a:gdLst/>
              <a:ahLst/>
              <a:cxnLst/>
              <a:rect l="l" t="t" r="r" b="b"/>
              <a:pathLst>
                <a:path w="5378" h="4466" extrusionOk="0">
                  <a:moveTo>
                    <a:pt x="2763" y="1"/>
                  </a:moveTo>
                  <a:cubicBezTo>
                    <a:pt x="2554" y="1"/>
                    <a:pt x="2340" y="28"/>
                    <a:pt x="2127" y="85"/>
                  </a:cubicBezTo>
                  <a:cubicBezTo>
                    <a:pt x="246" y="657"/>
                    <a:pt x="1" y="3273"/>
                    <a:pt x="1799" y="4173"/>
                  </a:cubicBezTo>
                  <a:cubicBezTo>
                    <a:pt x="2153" y="4375"/>
                    <a:pt x="2518" y="4466"/>
                    <a:pt x="2869" y="4466"/>
                  </a:cubicBezTo>
                  <a:cubicBezTo>
                    <a:pt x="4221" y="4466"/>
                    <a:pt x="5378" y="3114"/>
                    <a:pt x="4988" y="1556"/>
                  </a:cubicBezTo>
                  <a:cubicBezTo>
                    <a:pt x="4651" y="611"/>
                    <a:pt x="3755" y="1"/>
                    <a:pt x="276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6865156" y="2791440"/>
              <a:ext cx="93112" cy="79560"/>
            </a:xfrm>
            <a:custGeom>
              <a:avLst/>
              <a:gdLst/>
              <a:ahLst/>
              <a:cxnLst/>
              <a:rect l="l" t="t" r="r" b="b"/>
              <a:pathLst>
                <a:path w="3923" h="3352" extrusionOk="0">
                  <a:moveTo>
                    <a:pt x="1864" y="1"/>
                  </a:moveTo>
                  <a:cubicBezTo>
                    <a:pt x="1686" y="1"/>
                    <a:pt x="1499" y="30"/>
                    <a:pt x="1309" y="93"/>
                  </a:cubicBezTo>
                  <a:cubicBezTo>
                    <a:pt x="491" y="339"/>
                    <a:pt x="1" y="1238"/>
                    <a:pt x="246" y="2137"/>
                  </a:cubicBezTo>
                  <a:cubicBezTo>
                    <a:pt x="468" y="2938"/>
                    <a:pt x="1151" y="3351"/>
                    <a:pt x="1845" y="3351"/>
                  </a:cubicBezTo>
                  <a:cubicBezTo>
                    <a:pt x="2427" y="3351"/>
                    <a:pt x="3017" y="3061"/>
                    <a:pt x="3353" y="2464"/>
                  </a:cubicBezTo>
                  <a:cubicBezTo>
                    <a:pt x="3922" y="1325"/>
                    <a:pt x="3066" y="1"/>
                    <a:pt x="186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6141310" y="3118164"/>
              <a:ext cx="96791" cy="79560"/>
            </a:xfrm>
            <a:custGeom>
              <a:avLst/>
              <a:gdLst/>
              <a:ahLst/>
              <a:cxnLst/>
              <a:rect l="l" t="t" r="r" b="b"/>
              <a:pathLst>
                <a:path w="4078" h="3352" extrusionOk="0">
                  <a:moveTo>
                    <a:pt x="2105" y="1"/>
                  </a:moveTo>
                  <a:cubicBezTo>
                    <a:pt x="1951" y="1"/>
                    <a:pt x="1793" y="21"/>
                    <a:pt x="1636" y="64"/>
                  </a:cubicBezTo>
                  <a:cubicBezTo>
                    <a:pt x="164" y="473"/>
                    <a:pt x="0" y="2435"/>
                    <a:pt x="1309" y="3171"/>
                  </a:cubicBezTo>
                  <a:cubicBezTo>
                    <a:pt x="1556" y="3295"/>
                    <a:pt x="1813" y="3351"/>
                    <a:pt x="2063" y="3351"/>
                  </a:cubicBezTo>
                  <a:cubicBezTo>
                    <a:pt x="3132" y="3351"/>
                    <a:pt x="4077" y="2320"/>
                    <a:pt x="3680" y="1127"/>
                  </a:cubicBezTo>
                  <a:cubicBezTo>
                    <a:pt x="3477" y="452"/>
                    <a:pt x="2830" y="1"/>
                    <a:pt x="210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5607635" y="3358300"/>
              <a:ext cx="129190" cy="106024"/>
            </a:xfrm>
            <a:custGeom>
              <a:avLst/>
              <a:gdLst/>
              <a:ahLst/>
              <a:cxnLst/>
              <a:rect l="l" t="t" r="r" b="b"/>
              <a:pathLst>
                <a:path w="5443" h="4467" extrusionOk="0">
                  <a:moveTo>
                    <a:pt x="2809" y="1"/>
                  </a:moveTo>
                  <a:cubicBezTo>
                    <a:pt x="2609" y="1"/>
                    <a:pt x="2407" y="28"/>
                    <a:pt x="2208" y="85"/>
                  </a:cubicBezTo>
                  <a:cubicBezTo>
                    <a:pt x="246" y="657"/>
                    <a:pt x="0" y="3274"/>
                    <a:pt x="1717" y="4173"/>
                  </a:cubicBezTo>
                  <a:cubicBezTo>
                    <a:pt x="2088" y="4375"/>
                    <a:pt x="2469" y="4466"/>
                    <a:pt x="2836" y="4466"/>
                  </a:cubicBezTo>
                  <a:cubicBezTo>
                    <a:pt x="4247" y="4466"/>
                    <a:pt x="5442" y="3115"/>
                    <a:pt x="4988" y="1557"/>
                  </a:cubicBezTo>
                  <a:cubicBezTo>
                    <a:pt x="4650" y="612"/>
                    <a:pt x="3755" y="1"/>
                    <a:pt x="280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6129015" y="3291175"/>
              <a:ext cx="173930" cy="118841"/>
            </a:xfrm>
            <a:custGeom>
              <a:avLst/>
              <a:gdLst/>
              <a:ahLst/>
              <a:cxnLst/>
              <a:rect l="l" t="t" r="r" b="b"/>
              <a:pathLst>
                <a:path w="7328" h="5007" extrusionOk="0">
                  <a:moveTo>
                    <a:pt x="3813" y="0"/>
                  </a:moveTo>
                  <a:cubicBezTo>
                    <a:pt x="3549" y="0"/>
                    <a:pt x="3267" y="42"/>
                    <a:pt x="2971" y="133"/>
                  </a:cubicBezTo>
                  <a:cubicBezTo>
                    <a:pt x="0" y="950"/>
                    <a:pt x="943" y="5006"/>
                    <a:pt x="3531" y="5006"/>
                  </a:cubicBezTo>
                  <a:cubicBezTo>
                    <a:pt x="3792" y="5006"/>
                    <a:pt x="4069" y="4965"/>
                    <a:pt x="4361" y="4875"/>
                  </a:cubicBezTo>
                  <a:cubicBezTo>
                    <a:pt x="7328" y="3985"/>
                    <a:pt x="6392" y="0"/>
                    <a:pt x="3813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5351479" y="2597636"/>
              <a:ext cx="141674" cy="459937"/>
            </a:xfrm>
            <a:custGeom>
              <a:avLst/>
              <a:gdLst/>
              <a:ahLst/>
              <a:cxnLst/>
              <a:rect l="l" t="t" r="r" b="b"/>
              <a:pathLst>
                <a:path w="5969" h="19378" extrusionOk="0">
                  <a:moveTo>
                    <a:pt x="1472" y="14963"/>
                  </a:moveTo>
                  <a:cubicBezTo>
                    <a:pt x="818" y="12428"/>
                    <a:pt x="1063" y="10057"/>
                    <a:pt x="2126" y="9812"/>
                  </a:cubicBezTo>
                  <a:cubicBezTo>
                    <a:pt x="3189" y="9567"/>
                    <a:pt x="4579" y="11365"/>
                    <a:pt x="5315" y="13982"/>
                  </a:cubicBezTo>
                  <a:cubicBezTo>
                    <a:pt x="5969" y="16516"/>
                    <a:pt x="5642" y="18805"/>
                    <a:pt x="4661" y="19132"/>
                  </a:cubicBezTo>
                  <a:cubicBezTo>
                    <a:pt x="3598" y="19378"/>
                    <a:pt x="2208" y="17579"/>
                    <a:pt x="1472" y="14963"/>
                  </a:cubicBezTo>
                  <a:close/>
                  <a:moveTo>
                    <a:pt x="82" y="3516"/>
                  </a:moveTo>
                  <a:cubicBezTo>
                    <a:pt x="0" y="5479"/>
                    <a:pt x="573" y="7114"/>
                    <a:pt x="1390" y="7195"/>
                  </a:cubicBezTo>
                  <a:cubicBezTo>
                    <a:pt x="2208" y="7195"/>
                    <a:pt x="2944" y="5642"/>
                    <a:pt x="3025" y="3680"/>
                  </a:cubicBezTo>
                  <a:cubicBezTo>
                    <a:pt x="3107" y="1718"/>
                    <a:pt x="2535" y="82"/>
                    <a:pt x="1717" y="1"/>
                  </a:cubicBezTo>
                  <a:cubicBezTo>
                    <a:pt x="981" y="1"/>
                    <a:pt x="245" y="1554"/>
                    <a:pt x="82" y="3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4557754" y="3744554"/>
              <a:ext cx="337678" cy="372616"/>
            </a:xfrm>
            <a:custGeom>
              <a:avLst/>
              <a:gdLst/>
              <a:ahLst/>
              <a:cxnLst/>
              <a:rect l="l" t="t" r="r" b="b"/>
              <a:pathLst>
                <a:path w="14227" h="15699" extrusionOk="0">
                  <a:moveTo>
                    <a:pt x="8585" y="13082"/>
                  </a:moveTo>
                  <a:cubicBezTo>
                    <a:pt x="6623" y="11283"/>
                    <a:pt x="5642" y="9239"/>
                    <a:pt x="6378" y="8422"/>
                  </a:cubicBezTo>
                  <a:cubicBezTo>
                    <a:pt x="7032" y="7604"/>
                    <a:pt x="9239" y="8422"/>
                    <a:pt x="11202" y="10220"/>
                  </a:cubicBezTo>
                  <a:cubicBezTo>
                    <a:pt x="13164" y="11937"/>
                    <a:pt x="14227" y="14063"/>
                    <a:pt x="13491" y="14881"/>
                  </a:cubicBezTo>
                  <a:cubicBezTo>
                    <a:pt x="12755" y="15698"/>
                    <a:pt x="10548" y="14881"/>
                    <a:pt x="8585" y="13082"/>
                  </a:cubicBezTo>
                  <a:close/>
                  <a:moveTo>
                    <a:pt x="1227" y="4252"/>
                  </a:moveTo>
                  <a:cubicBezTo>
                    <a:pt x="2208" y="5969"/>
                    <a:pt x="3598" y="7032"/>
                    <a:pt x="4252" y="6623"/>
                  </a:cubicBezTo>
                  <a:cubicBezTo>
                    <a:pt x="4988" y="6214"/>
                    <a:pt x="4743" y="4497"/>
                    <a:pt x="3761" y="2780"/>
                  </a:cubicBezTo>
                  <a:cubicBezTo>
                    <a:pt x="2780" y="1063"/>
                    <a:pt x="1390" y="0"/>
                    <a:pt x="736" y="409"/>
                  </a:cubicBezTo>
                  <a:cubicBezTo>
                    <a:pt x="1" y="818"/>
                    <a:pt x="246" y="2535"/>
                    <a:pt x="1227" y="4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6940850" y="1788409"/>
              <a:ext cx="302740" cy="397822"/>
            </a:xfrm>
            <a:custGeom>
              <a:avLst/>
              <a:gdLst/>
              <a:ahLst/>
              <a:cxnLst/>
              <a:rect l="l" t="t" r="r" b="b"/>
              <a:pathLst>
                <a:path w="12755" h="16761" extrusionOk="0">
                  <a:moveTo>
                    <a:pt x="5478" y="3025"/>
                  </a:moveTo>
                  <a:cubicBezTo>
                    <a:pt x="7277" y="4987"/>
                    <a:pt x="8095" y="7195"/>
                    <a:pt x="7277" y="7931"/>
                  </a:cubicBezTo>
                  <a:cubicBezTo>
                    <a:pt x="6459" y="8667"/>
                    <a:pt x="4334" y="7604"/>
                    <a:pt x="2535" y="5641"/>
                  </a:cubicBezTo>
                  <a:cubicBezTo>
                    <a:pt x="736" y="3679"/>
                    <a:pt x="0" y="1472"/>
                    <a:pt x="818" y="736"/>
                  </a:cubicBezTo>
                  <a:cubicBezTo>
                    <a:pt x="1636" y="0"/>
                    <a:pt x="3680" y="1063"/>
                    <a:pt x="5478" y="3025"/>
                  </a:cubicBezTo>
                  <a:close/>
                  <a:moveTo>
                    <a:pt x="11937" y="12591"/>
                  </a:moveTo>
                  <a:cubicBezTo>
                    <a:pt x="11120" y="10792"/>
                    <a:pt x="9893" y="9566"/>
                    <a:pt x="9157" y="9893"/>
                  </a:cubicBezTo>
                  <a:cubicBezTo>
                    <a:pt x="8422" y="10220"/>
                    <a:pt x="8422" y="11937"/>
                    <a:pt x="9239" y="13736"/>
                  </a:cubicBezTo>
                  <a:cubicBezTo>
                    <a:pt x="10057" y="15616"/>
                    <a:pt x="11283" y="16761"/>
                    <a:pt x="12019" y="16434"/>
                  </a:cubicBezTo>
                  <a:cubicBezTo>
                    <a:pt x="12755" y="16107"/>
                    <a:pt x="12755" y="14390"/>
                    <a:pt x="11937" y="125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5118607" y="1078137"/>
              <a:ext cx="879097" cy="1094492"/>
            </a:xfrm>
            <a:custGeom>
              <a:avLst/>
              <a:gdLst/>
              <a:ahLst/>
              <a:cxnLst/>
              <a:rect l="l" t="t" r="r" b="b"/>
              <a:pathLst>
                <a:path w="37038" h="46113" extrusionOk="0">
                  <a:moveTo>
                    <a:pt x="16843" y="0"/>
                  </a:moveTo>
                  <a:lnTo>
                    <a:pt x="16843" y="0"/>
                  </a:lnTo>
                  <a:cubicBezTo>
                    <a:pt x="12346" y="736"/>
                    <a:pt x="8421" y="3434"/>
                    <a:pt x="6214" y="7440"/>
                  </a:cubicBezTo>
                  <a:cubicBezTo>
                    <a:pt x="0" y="20195"/>
                    <a:pt x="13245" y="46112"/>
                    <a:pt x="13245" y="46112"/>
                  </a:cubicBezTo>
                  <a:cubicBezTo>
                    <a:pt x="17480" y="41695"/>
                    <a:pt x="22122" y="40473"/>
                    <a:pt x="25963" y="40473"/>
                  </a:cubicBezTo>
                  <a:cubicBezTo>
                    <a:pt x="30725" y="40473"/>
                    <a:pt x="34257" y="42351"/>
                    <a:pt x="34257" y="42351"/>
                  </a:cubicBezTo>
                  <a:lnTo>
                    <a:pt x="37037" y="37691"/>
                  </a:lnTo>
                  <a:cubicBezTo>
                    <a:pt x="37037" y="37691"/>
                    <a:pt x="18559" y="31314"/>
                    <a:pt x="14144" y="20603"/>
                  </a:cubicBezTo>
                  <a:cubicBezTo>
                    <a:pt x="9648" y="9893"/>
                    <a:pt x="16842" y="0"/>
                    <a:pt x="168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5353401" y="1662253"/>
              <a:ext cx="644310" cy="508451"/>
            </a:xfrm>
            <a:custGeom>
              <a:avLst/>
              <a:gdLst/>
              <a:ahLst/>
              <a:cxnLst/>
              <a:rect l="l" t="t" r="r" b="b"/>
              <a:pathLst>
                <a:path w="27146" h="21422" extrusionOk="0">
                  <a:moveTo>
                    <a:pt x="6705" y="1"/>
                  </a:moveTo>
                  <a:cubicBezTo>
                    <a:pt x="4907" y="4824"/>
                    <a:pt x="2617" y="9403"/>
                    <a:pt x="1" y="13818"/>
                  </a:cubicBezTo>
                  <a:cubicBezTo>
                    <a:pt x="1800" y="18315"/>
                    <a:pt x="3353" y="21422"/>
                    <a:pt x="3353" y="21422"/>
                  </a:cubicBezTo>
                  <a:cubicBezTo>
                    <a:pt x="7568" y="17061"/>
                    <a:pt x="12187" y="15850"/>
                    <a:pt x="16018" y="15850"/>
                  </a:cubicBezTo>
                  <a:cubicBezTo>
                    <a:pt x="20807" y="15850"/>
                    <a:pt x="24365" y="17742"/>
                    <a:pt x="24365" y="17742"/>
                  </a:cubicBezTo>
                  <a:lnTo>
                    <a:pt x="27145" y="13082"/>
                  </a:lnTo>
                  <a:cubicBezTo>
                    <a:pt x="27145" y="13082"/>
                    <a:pt x="13246" y="8258"/>
                    <a:pt x="670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5411625" y="1120814"/>
              <a:ext cx="182451" cy="789830"/>
            </a:xfrm>
            <a:custGeom>
              <a:avLst/>
              <a:gdLst/>
              <a:ahLst/>
              <a:cxnLst/>
              <a:rect l="l" t="t" r="r" b="b"/>
              <a:pathLst>
                <a:path w="7687" h="33277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2944" y="737"/>
                    <a:pt x="2535" y="1554"/>
                    <a:pt x="2208" y="2454"/>
                  </a:cubicBezTo>
                  <a:cubicBezTo>
                    <a:pt x="1472" y="4416"/>
                    <a:pt x="900" y="6378"/>
                    <a:pt x="491" y="8340"/>
                  </a:cubicBezTo>
                  <a:cubicBezTo>
                    <a:pt x="164" y="10384"/>
                    <a:pt x="1" y="12428"/>
                    <a:pt x="1" y="14472"/>
                  </a:cubicBezTo>
                  <a:cubicBezTo>
                    <a:pt x="1" y="15372"/>
                    <a:pt x="83" y="16026"/>
                    <a:pt x="83" y="16516"/>
                  </a:cubicBezTo>
                  <a:cubicBezTo>
                    <a:pt x="83" y="17089"/>
                    <a:pt x="164" y="17334"/>
                    <a:pt x="164" y="17334"/>
                  </a:cubicBezTo>
                  <a:cubicBezTo>
                    <a:pt x="164" y="17334"/>
                    <a:pt x="328" y="18478"/>
                    <a:pt x="655" y="20114"/>
                  </a:cubicBezTo>
                  <a:cubicBezTo>
                    <a:pt x="1145" y="22076"/>
                    <a:pt x="1799" y="24038"/>
                    <a:pt x="2617" y="25919"/>
                  </a:cubicBezTo>
                  <a:cubicBezTo>
                    <a:pt x="3435" y="27799"/>
                    <a:pt x="4498" y="29598"/>
                    <a:pt x="5806" y="31233"/>
                  </a:cubicBezTo>
                  <a:cubicBezTo>
                    <a:pt x="6296" y="31969"/>
                    <a:pt x="6950" y="32705"/>
                    <a:pt x="7686" y="33277"/>
                  </a:cubicBezTo>
                  <a:cubicBezTo>
                    <a:pt x="7277" y="32459"/>
                    <a:pt x="6787" y="31642"/>
                    <a:pt x="6214" y="30906"/>
                  </a:cubicBezTo>
                  <a:cubicBezTo>
                    <a:pt x="5152" y="29189"/>
                    <a:pt x="4252" y="27472"/>
                    <a:pt x="3516" y="25591"/>
                  </a:cubicBezTo>
                  <a:cubicBezTo>
                    <a:pt x="2781" y="23711"/>
                    <a:pt x="2290" y="21831"/>
                    <a:pt x="1881" y="19868"/>
                  </a:cubicBezTo>
                  <a:cubicBezTo>
                    <a:pt x="1636" y="18233"/>
                    <a:pt x="1472" y="17170"/>
                    <a:pt x="1472" y="17170"/>
                  </a:cubicBezTo>
                  <a:cubicBezTo>
                    <a:pt x="1472" y="17170"/>
                    <a:pt x="1472" y="16925"/>
                    <a:pt x="1391" y="16434"/>
                  </a:cubicBezTo>
                  <a:cubicBezTo>
                    <a:pt x="1309" y="15944"/>
                    <a:pt x="1227" y="15290"/>
                    <a:pt x="1227" y="14472"/>
                  </a:cubicBezTo>
                  <a:cubicBezTo>
                    <a:pt x="1145" y="12510"/>
                    <a:pt x="1227" y="10466"/>
                    <a:pt x="1472" y="8504"/>
                  </a:cubicBezTo>
                  <a:cubicBezTo>
                    <a:pt x="1718" y="6542"/>
                    <a:pt x="2127" y="4579"/>
                    <a:pt x="2699" y="2617"/>
                  </a:cubicBezTo>
                  <a:cubicBezTo>
                    <a:pt x="3026" y="1800"/>
                    <a:pt x="3271" y="900"/>
                    <a:pt x="3435" y="1"/>
                  </a:cubicBezTo>
                  <a:close/>
                </a:path>
              </a:pathLst>
            </a:custGeom>
            <a:solidFill>
              <a:srgbClr val="B3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5215639" y="1301301"/>
              <a:ext cx="211526" cy="832529"/>
            </a:xfrm>
            <a:custGeom>
              <a:avLst/>
              <a:gdLst/>
              <a:ahLst/>
              <a:cxnLst/>
              <a:rect l="l" t="t" r="r" b="b"/>
              <a:pathLst>
                <a:path w="8912" h="35076" extrusionOk="0">
                  <a:moveTo>
                    <a:pt x="1472" y="0"/>
                  </a:moveTo>
                  <a:cubicBezTo>
                    <a:pt x="1390" y="0"/>
                    <a:pt x="1308" y="246"/>
                    <a:pt x="1145" y="736"/>
                  </a:cubicBezTo>
                  <a:cubicBezTo>
                    <a:pt x="899" y="1390"/>
                    <a:pt x="736" y="2126"/>
                    <a:pt x="572" y="2780"/>
                  </a:cubicBezTo>
                  <a:cubicBezTo>
                    <a:pt x="164" y="4906"/>
                    <a:pt x="0" y="7032"/>
                    <a:pt x="0" y="9157"/>
                  </a:cubicBezTo>
                  <a:cubicBezTo>
                    <a:pt x="0" y="11283"/>
                    <a:pt x="164" y="13409"/>
                    <a:pt x="409" y="15535"/>
                  </a:cubicBezTo>
                  <a:cubicBezTo>
                    <a:pt x="654" y="17333"/>
                    <a:pt x="899" y="18478"/>
                    <a:pt x="899" y="18478"/>
                  </a:cubicBezTo>
                  <a:cubicBezTo>
                    <a:pt x="899" y="18478"/>
                    <a:pt x="1145" y="19623"/>
                    <a:pt x="1553" y="21258"/>
                  </a:cubicBezTo>
                  <a:cubicBezTo>
                    <a:pt x="2126" y="23384"/>
                    <a:pt x="2862" y="25346"/>
                    <a:pt x="3679" y="27308"/>
                  </a:cubicBezTo>
                  <a:cubicBezTo>
                    <a:pt x="4497" y="29352"/>
                    <a:pt x="5560" y="31232"/>
                    <a:pt x="6868" y="32949"/>
                  </a:cubicBezTo>
                  <a:cubicBezTo>
                    <a:pt x="7277" y="33522"/>
                    <a:pt x="7685" y="34012"/>
                    <a:pt x="8258" y="34503"/>
                  </a:cubicBezTo>
                  <a:cubicBezTo>
                    <a:pt x="8585" y="34912"/>
                    <a:pt x="8830" y="35075"/>
                    <a:pt x="8830" y="35075"/>
                  </a:cubicBezTo>
                  <a:cubicBezTo>
                    <a:pt x="8912" y="34993"/>
                    <a:pt x="8748" y="34748"/>
                    <a:pt x="8421" y="34339"/>
                  </a:cubicBezTo>
                  <a:cubicBezTo>
                    <a:pt x="8012" y="33767"/>
                    <a:pt x="7685" y="33195"/>
                    <a:pt x="7358" y="32622"/>
                  </a:cubicBezTo>
                  <a:cubicBezTo>
                    <a:pt x="6214" y="30824"/>
                    <a:pt x="5314" y="28943"/>
                    <a:pt x="4660" y="26981"/>
                  </a:cubicBezTo>
                  <a:cubicBezTo>
                    <a:pt x="3924" y="24937"/>
                    <a:pt x="3352" y="22975"/>
                    <a:pt x="2862" y="20931"/>
                  </a:cubicBezTo>
                  <a:lnTo>
                    <a:pt x="2289" y="18151"/>
                  </a:lnTo>
                  <a:lnTo>
                    <a:pt x="1717" y="15371"/>
                  </a:lnTo>
                  <a:cubicBezTo>
                    <a:pt x="1390" y="13245"/>
                    <a:pt x="1145" y="11201"/>
                    <a:pt x="1063" y="9157"/>
                  </a:cubicBezTo>
                  <a:cubicBezTo>
                    <a:pt x="899" y="7032"/>
                    <a:pt x="981" y="4906"/>
                    <a:pt x="1145" y="2862"/>
                  </a:cubicBezTo>
                  <a:cubicBezTo>
                    <a:pt x="1226" y="2126"/>
                    <a:pt x="1308" y="1472"/>
                    <a:pt x="1472" y="818"/>
                  </a:cubicBezTo>
                  <a:cubicBezTo>
                    <a:pt x="1553" y="327"/>
                    <a:pt x="1553" y="0"/>
                    <a:pt x="1472" y="0"/>
                  </a:cubicBezTo>
                  <a:close/>
                </a:path>
              </a:pathLst>
            </a:custGeom>
            <a:solidFill>
              <a:srgbClr val="B3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5268024" y="1215924"/>
              <a:ext cx="190189" cy="712335"/>
            </a:xfrm>
            <a:custGeom>
              <a:avLst/>
              <a:gdLst/>
              <a:ahLst/>
              <a:cxnLst/>
              <a:rect l="l" t="t" r="r" b="b"/>
              <a:pathLst>
                <a:path w="8013" h="30012" extrusionOk="0">
                  <a:moveTo>
                    <a:pt x="2290" y="0"/>
                  </a:moveTo>
                  <a:cubicBezTo>
                    <a:pt x="2290" y="0"/>
                    <a:pt x="2126" y="164"/>
                    <a:pt x="1881" y="572"/>
                  </a:cubicBezTo>
                  <a:cubicBezTo>
                    <a:pt x="1554" y="1063"/>
                    <a:pt x="1309" y="1635"/>
                    <a:pt x="1063" y="2208"/>
                  </a:cubicBezTo>
                  <a:cubicBezTo>
                    <a:pt x="409" y="4006"/>
                    <a:pt x="82" y="5805"/>
                    <a:pt x="82" y="7685"/>
                  </a:cubicBezTo>
                  <a:cubicBezTo>
                    <a:pt x="1" y="9566"/>
                    <a:pt x="164" y="11365"/>
                    <a:pt x="409" y="13245"/>
                  </a:cubicBezTo>
                  <a:cubicBezTo>
                    <a:pt x="736" y="14717"/>
                    <a:pt x="900" y="15698"/>
                    <a:pt x="900" y="15698"/>
                  </a:cubicBezTo>
                  <a:cubicBezTo>
                    <a:pt x="900" y="15698"/>
                    <a:pt x="1145" y="16679"/>
                    <a:pt x="1636" y="18151"/>
                  </a:cubicBezTo>
                  <a:cubicBezTo>
                    <a:pt x="2208" y="19868"/>
                    <a:pt x="2944" y="21584"/>
                    <a:pt x="3680" y="23220"/>
                  </a:cubicBezTo>
                  <a:cubicBezTo>
                    <a:pt x="5276" y="26810"/>
                    <a:pt x="7572" y="30012"/>
                    <a:pt x="7834" y="30012"/>
                  </a:cubicBezTo>
                  <a:cubicBezTo>
                    <a:pt x="7840" y="30012"/>
                    <a:pt x="7846" y="30010"/>
                    <a:pt x="7849" y="30006"/>
                  </a:cubicBezTo>
                  <a:cubicBezTo>
                    <a:pt x="8013" y="29924"/>
                    <a:pt x="5969" y="26572"/>
                    <a:pt x="4579" y="22893"/>
                  </a:cubicBezTo>
                  <a:cubicBezTo>
                    <a:pt x="3843" y="21012"/>
                    <a:pt x="3271" y="19132"/>
                    <a:pt x="2862" y="17742"/>
                  </a:cubicBezTo>
                  <a:cubicBezTo>
                    <a:pt x="2453" y="16352"/>
                    <a:pt x="2290" y="15371"/>
                    <a:pt x="2290" y="15371"/>
                  </a:cubicBezTo>
                  <a:cubicBezTo>
                    <a:pt x="2290" y="15371"/>
                    <a:pt x="2045" y="14390"/>
                    <a:pt x="1717" y="13000"/>
                  </a:cubicBezTo>
                  <a:cubicBezTo>
                    <a:pt x="1390" y="11201"/>
                    <a:pt x="1145" y="9484"/>
                    <a:pt x="1063" y="7685"/>
                  </a:cubicBezTo>
                  <a:cubicBezTo>
                    <a:pt x="982" y="5887"/>
                    <a:pt x="1145" y="4088"/>
                    <a:pt x="1636" y="2371"/>
                  </a:cubicBezTo>
                  <a:cubicBezTo>
                    <a:pt x="1717" y="1799"/>
                    <a:pt x="1881" y="1226"/>
                    <a:pt x="2126" y="736"/>
                  </a:cubicBezTo>
                  <a:cubicBezTo>
                    <a:pt x="2290" y="327"/>
                    <a:pt x="2372" y="82"/>
                    <a:pt x="2290" y="0"/>
                  </a:cubicBezTo>
                  <a:close/>
                </a:path>
              </a:pathLst>
            </a:custGeom>
            <a:solidFill>
              <a:srgbClr val="B3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5411625" y="1120814"/>
              <a:ext cx="182451" cy="789830"/>
            </a:xfrm>
            <a:custGeom>
              <a:avLst/>
              <a:gdLst/>
              <a:ahLst/>
              <a:cxnLst/>
              <a:rect l="l" t="t" r="r" b="b"/>
              <a:pathLst>
                <a:path w="7687" h="33277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2944" y="737"/>
                    <a:pt x="2535" y="1554"/>
                    <a:pt x="2208" y="2454"/>
                  </a:cubicBezTo>
                  <a:cubicBezTo>
                    <a:pt x="1472" y="4416"/>
                    <a:pt x="900" y="6378"/>
                    <a:pt x="491" y="8340"/>
                  </a:cubicBezTo>
                  <a:cubicBezTo>
                    <a:pt x="164" y="10384"/>
                    <a:pt x="1" y="12428"/>
                    <a:pt x="1" y="14472"/>
                  </a:cubicBezTo>
                  <a:cubicBezTo>
                    <a:pt x="1" y="15372"/>
                    <a:pt x="83" y="16026"/>
                    <a:pt x="83" y="16516"/>
                  </a:cubicBezTo>
                  <a:cubicBezTo>
                    <a:pt x="83" y="17089"/>
                    <a:pt x="164" y="17334"/>
                    <a:pt x="164" y="17334"/>
                  </a:cubicBezTo>
                  <a:cubicBezTo>
                    <a:pt x="164" y="17334"/>
                    <a:pt x="328" y="18478"/>
                    <a:pt x="655" y="20114"/>
                  </a:cubicBezTo>
                  <a:cubicBezTo>
                    <a:pt x="1145" y="22076"/>
                    <a:pt x="1799" y="24038"/>
                    <a:pt x="2617" y="25919"/>
                  </a:cubicBezTo>
                  <a:cubicBezTo>
                    <a:pt x="3435" y="27799"/>
                    <a:pt x="4498" y="29598"/>
                    <a:pt x="5806" y="31233"/>
                  </a:cubicBezTo>
                  <a:cubicBezTo>
                    <a:pt x="6296" y="31969"/>
                    <a:pt x="6950" y="32705"/>
                    <a:pt x="7686" y="33277"/>
                  </a:cubicBezTo>
                  <a:cubicBezTo>
                    <a:pt x="7277" y="32459"/>
                    <a:pt x="6787" y="31642"/>
                    <a:pt x="6214" y="30906"/>
                  </a:cubicBezTo>
                  <a:cubicBezTo>
                    <a:pt x="5152" y="29189"/>
                    <a:pt x="4252" y="27472"/>
                    <a:pt x="3516" y="25591"/>
                  </a:cubicBezTo>
                  <a:cubicBezTo>
                    <a:pt x="2781" y="23711"/>
                    <a:pt x="2290" y="21831"/>
                    <a:pt x="1881" y="19868"/>
                  </a:cubicBezTo>
                  <a:cubicBezTo>
                    <a:pt x="1636" y="18233"/>
                    <a:pt x="1472" y="17170"/>
                    <a:pt x="1472" y="17170"/>
                  </a:cubicBezTo>
                  <a:cubicBezTo>
                    <a:pt x="1472" y="17170"/>
                    <a:pt x="1472" y="16925"/>
                    <a:pt x="1391" y="16434"/>
                  </a:cubicBezTo>
                  <a:cubicBezTo>
                    <a:pt x="1309" y="15944"/>
                    <a:pt x="1227" y="15290"/>
                    <a:pt x="1227" y="14472"/>
                  </a:cubicBezTo>
                  <a:cubicBezTo>
                    <a:pt x="1145" y="12510"/>
                    <a:pt x="1227" y="10466"/>
                    <a:pt x="1472" y="8504"/>
                  </a:cubicBezTo>
                  <a:cubicBezTo>
                    <a:pt x="1718" y="6542"/>
                    <a:pt x="2127" y="4579"/>
                    <a:pt x="2699" y="2617"/>
                  </a:cubicBezTo>
                  <a:cubicBezTo>
                    <a:pt x="3026" y="1800"/>
                    <a:pt x="3271" y="900"/>
                    <a:pt x="3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5215639" y="1301301"/>
              <a:ext cx="211526" cy="832529"/>
            </a:xfrm>
            <a:custGeom>
              <a:avLst/>
              <a:gdLst/>
              <a:ahLst/>
              <a:cxnLst/>
              <a:rect l="l" t="t" r="r" b="b"/>
              <a:pathLst>
                <a:path w="8912" h="35076" extrusionOk="0">
                  <a:moveTo>
                    <a:pt x="1472" y="0"/>
                  </a:moveTo>
                  <a:cubicBezTo>
                    <a:pt x="1390" y="0"/>
                    <a:pt x="1308" y="246"/>
                    <a:pt x="1145" y="736"/>
                  </a:cubicBezTo>
                  <a:cubicBezTo>
                    <a:pt x="899" y="1390"/>
                    <a:pt x="736" y="2126"/>
                    <a:pt x="572" y="2780"/>
                  </a:cubicBezTo>
                  <a:cubicBezTo>
                    <a:pt x="164" y="4906"/>
                    <a:pt x="0" y="7032"/>
                    <a:pt x="0" y="9157"/>
                  </a:cubicBezTo>
                  <a:cubicBezTo>
                    <a:pt x="0" y="11283"/>
                    <a:pt x="164" y="13409"/>
                    <a:pt x="409" y="15535"/>
                  </a:cubicBezTo>
                  <a:cubicBezTo>
                    <a:pt x="654" y="17333"/>
                    <a:pt x="899" y="18478"/>
                    <a:pt x="899" y="18478"/>
                  </a:cubicBezTo>
                  <a:cubicBezTo>
                    <a:pt x="899" y="18478"/>
                    <a:pt x="1145" y="19623"/>
                    <a:pt x="1553" y="21258"/>
                  </a:cubicBezTo>
                  <a:cubicBezTo>
                    <a:pt x="2126" y="23384"/>
                    <a:pt x="2862" y="25346"/>
                    <a:pt x="3679" y="27308"/>
                  </a:cubicBezTo>
                  <a:cubicBezTo>
                    <a:pt x="4497" y="29352"/>
                    <a:pt x="5560" y="31232"/>
                    <a:pt x="6868" y="32949"/>
                  </a:cubicBezTo>
                  <a:cubicBezTo>
                    <a:pt x="7277" y="33522"/>
                    <a:pt x="7685" y="34012"/>
                    <a:pt x="8258" y="34503"/>
                  </a:cubicBezTo>
                  <a:cubicBezTo>
                    <a:pt x="8585" y="34912"/>
                    <a:pt x="8830" y="35075"/>
                    <a:pt x="8830" y="35075"/>
                  </a:cubicBezTo>
                  <a:cubicBezTo>
                    <a:pt x="8912" y="34993"/>
                    <a:pt x="8748" y="34748"/>
                    <a:pt x="8421" y="34339"/>
                  </a:cubicBezTo>
                  <a:cubicBezTo>
                    <a:pt x="8012" y="33767"/>
                    <a:pt x="7685" y="33195"/>
                    <a:pt x="7358" y="32622"/>
                  </a:cubicBezTo>
                  <a:cubicBezTo>
                    <a:pt x="6214" y="30824"/>
                    <a:pt x="5314" y="28943"/>
                    <a:pt x="4660" y="26981"/>
                  </a:cubicBezTo>
                  <a:cubicBezTo>
                    <a:pt x="3924" y="24937"/>
                    <a:pt x="3352" y="22975"/>
                    <a:pt x="2862" y="20931"/>
                  </a:cubicBezTo>
                  <a:lnTo>
                    <a:pt x="2289" y="18151"/>
                  </a:lnTo>
                  <a:lnTo>
                    <a:pt x="1717" y="15371"/>
                  </a:lnTo>
                  <a:cubicBezTo>
                    <a:pt x="1390" y="13245"/>
                    <a:pt x="1145" y="11201"/>
                    <a:pt x="1063" y="9157"/>
                  </a:cubicBezTo>
                  <a:cubicBezTo>
                    <a:pt x="899" y="7032"/>
                    <a:pt x="981" y="4906"/>
                    <a:pt x="1145" y="2862"/>
                  </a:cubicBezTo>
                  <a:cubicBezTo>
                    <a:pt x="1226" y="2126"/>
                    <a:pt x="1308" y="1472"/>
                    <a:pt x="1472" y="818"/>
                  </a:cubicBezTo>
                  <a:cubicBezTo>
                    <a:pt x="1553" y="327"/>
                    <a:pt x="1553" y="0"/>
                    <a:pt x="1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5268024" y="1215924"/>
              <a:ext cx="190189" cy="712335"/>
            </a:xfrm>
            <a:custGeom>
              <a:avLst/>
              <a:gdLst/>
              <a:ahLst/>
              <a:cxnLst/>
              <a:rect l="l" t="t" r="r" b="b"/>
              <a:pathLst>
                <a:path w="8013" h="30012" extrusionOk="0">
                  <a:moveTo>
                    <a:pt x="2290" y="0"/>
                  </a:moveTo>
                  <a:cubicBezTo>
                    <a:pt x="2290" y="0"/>
                    <a:pt x="2126" y="164"/>
                    <a:pt x="1881" y="572"/>
                  </a:cubicBezTo>
                  <a:cubicBezTo>
                    <a:pt x="1554" y="1063"/>
                    <a:pt x="1309" y="1635"/>
                    <a:pt x="1063" y="2208"/>
                  </a:cubicBezTo>
                  <a:cubicBezTo>
                    <a:pt x="409" y="4006"/>
                    <a:pt x="82" y="5805"/>
                    <a:pt x="82" y="7685"/>
                  </a:cubicBezTo>
                  <a:cubicBezTo>
                    <a:pt x="1" y="9566"/>
                    <a:pt x="164" y="11365"/>
                    <a:pt x="409" y="13245"/>
                  </a:cubicBezTo>
                  <a:cubicBezTo>
                    <a:pt x="736" y="14717"/>
                    <a:pt x="900" y="15698"/>
                    <a:pt x="900" y="15698"/>
                  </a:cubicBezTo>
                  <a:cubicBezTo>
                    <a:pt x="900" y="15698"/>
                    <a:pt x="1145" y="16679"/>
                    <a:pt x="1636" y="18151"/>
                  </a:cubicBezTo>
                  <a:cubicBezTo>
                    <a:pt x="2208" y="19868"/>
                    <a:pt x="2944" y="21584"/>
                    <a:pt x="3680" y="23220"/>
                  </a:cubicBezTo>
                  <a:cubicBezTo>
                    <a:pt x="5276" y="26810"/>
                    <a:pt x="7572" y="30012"/>
                    <a:pt x="7834" y="30012"/>
                  </a:cubicBezTo>
                  <a:cubicBezTo>
                    <a:pt x="7840" y="30012"/>
                    <a:pt x="7846" y="30010"/>
                    <a:pt x="7849" y="30006"/>
                  </a:cubicBezTo>
                  <a:cubicBezTo>
                    <a:pt x="8013" y="29924"/>
                    <a:pt x="5969" y="26572"/>
                    <a:pt x="4579" y="22893"/>
                  </a:cubicBezTo>
                  <a:cubicBezTo>
                    <a:pt x="3843" y="21012"/>
                    <a:pt x="3271" y="19132"/>
                    <a:pt x="2862" y="17742"/>
                  </a:cubicBezTo>
                  <a:cubicBezTo>
                    <a:pt x="2453" y="16352"/>
                    <a:pt x="2290" y="15371"/>
                    <a:pt x="2290" y="15371"/>
                  </a:cubicBezTo>
                  <a:cubicBezTo>
                    <a:pt x="2290" y="15371"/>
                    <a:pt x="2045" y="14390"/>
                    <a:pt x="1717" y="13000"/>
                  </a:cubicBezTo>
                  <a:cubicBezTo>
                    <a:pt x="1390" y="11201"/>
                    <a:pt x="1145" y="9484"/>
                    <a:pt x="1063" y="7685"/>
                  </a:cubicBezTo>
                  <a:cubicBezTo>
                    <a:pt x="982" y="5887"/>
                    <a:pt x="1145" y="4088"/>
                    <a:pt x="1636" y="2371"/>
                  </a:cubicBezTo>
                  <a:cubicBezTo>
                    <a:pt x="1717" y="1799"/>
                    <a:pt x="1881" y="1226"/>
                    <a:pt x="2126" y="736"/>
                  </a:cubicBezTo>
                  <a:cubicBezTo>
                    <a:pt x="2290" y="327"/>
                    <a:pt x="2372" y="82"/>
                    <a:pt x="2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5615397" y="643557"/>
              <a:ext cx="1278866" cy="1032259"/>
            </a:xfrm>
            <a:custGeom>
              <a:avLst/>
              <a:gdLst/>
              <a:ahLst/>
              <a:cxnLst/>
              <a:rect l="l" t="t" r="r" b="b"/>
              <a:pathLst>
                <a:path w="53881" h="43491" extrusionOk="0">
                  <a:moveTo>
                    <a:pt x="40233" y="0"/>
                  </a:moveTo>
                  <a:cubicBezTo>
                    <a:pt x="31249" y="0"/>
                    <a:pt x="22076" y="12504"/>
                    <a:pt x="22076" y="12504"/>
                  </a:cubicBezTo>
                  <a:cubicBezTo>
                    <a:pt x="22076" y="12504"/>
                    <a:pt x="23735" y="6093"/>
                    <a:pt x="18144" y="6093"/>
                  </a:cubicBezTo>
                  <a:cubicBezTo>
                    <a:pt x="17913" y="6093"/>
                    <a:pt x="17671" y="6104"/>
                    <a:pt x="17415" y="6127"/>
                  </a:cubicBezTo>
                  <a:cubicBezTo>
                    <a:pt x="11038" y="6699"/>
                    <a:pt x="9485" y="24768"/>
                    <a:pt x="9485" y="24768"/>
                  </a:cubicBezTo>
                  <a:cubicBezTo>
                    <a:pt x="9485" y="24768"/>
                    <a:pt x="9094" y="19468"/>
                    <a:pt x="6423" y="19468"/>
                  </a:cubicBezTo>
                  <a:cubicBezTo>
                    <a:pt x="5861" y="19468"/>
                    <a:pt x="5198" y="19703"/>
                    <a:pt x="4416" y="20271"/>
                  </a:cubicBezTo>
                  <a:cubicBezTo>
                    <a:pt x="1" y="23623"/>
                    <a:pt x="4089" y="42919"/>
                    <a:pt x="4089" y="42919"/>
                  </a:cubicBezTo>
                  <a:lnTo>
                    <a:pt x="4579" y="43491"/>
                  </a:lnTo>
                  <a:cubicBezTo>
                    <a:pt x="4579" y="43491"/>
                    <a:pt x="33358" y="37768"/>
                    <a:pt x="32541" y="32944"/>
                  </a:cubicBezTo>
                  <a:cubicBezTo>
                    <a:pt x="32168" y="30979"/>
                    <a:pt x="30463" y="30404"/>
                    <a:pt x="28592" y="30404"/>
                  </a:cubicBezTo>
                  <a:cubicBezTo>
                    <a:pt x="26306" y="30404"/>
                    <a:pt x="23773" y="31264"/>
                    <a:pt x="23130" y="31497"/>
                  </a:cubicBezTo>
                  <a:lnTo>
                    <a:pt x="23130" y="31497"/>
                  </a:lnTo>
                  <a:cubicBezTo>
                    <a:pt x="25164" y="30739"/>
                    <a:pt x="46518" y="22666"/>
                    <a:pt x="44805" y="18227"/>
                  </a:cubicBezTo>
                  <a:cubicBezTo>
                    <a:pt x="44225" y="16791"/>
                    <a:pt x="42963" y="16295"/>
                    <a:pt x="41493" y="16295"/>
                  </a:cubicBezTo>
                  <a:cubicBezTo>
                    <a:pt x="38194" y="16295"/>
                    <a:pt x="33849" y="18800"/>
                    <a:pt x="33849" y="18800"/>
                  </a:cubicBezTo>
                  <a:cubicBezTo>
                    <a:pt x="33849" y="18800"/>
                    <a:pt x="53880" y="5391"/>
                    <a:pt x="43987" y="813"/>
                  </a:cubicBezTo>
                  <a:cubicBezTo>
                    <a:pt x="42757" y="248"/>
                    <a:pt x="41497" y="0"/>
                    <a:pt x="40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5693013" y="743532"/>
              <a:ext cx="1023833" cy="934233"/>
            </a:xfrm>
            <a:custGeom>
              <a:avLst/>
              <a:gdLst/>
              <a:ahLst/>
              <a:cxnLst/>
              <a:rect l="l" t="t" r="r" b="b"/>
              <a:pathLst>
                <a:path w="43136" h="39361" extrusionOk="0">
                  <a:moveTo>
                    <a:pt x="39704" y="1"/>
                  </a:moveTo>
                  <a:cubicBezTo>
                    <a:pt x="37379" y="1"/>
                    <a:pt x="34161" y="1398"/>
                    <a:pt x="32541" y="2324"/>
                  </a:cubicBezTo>
                  <a:cubicBezTo>
                    <a:pt x="28372" y="4777"/>
                    <a:pt x="24611" y="7720"/>
                    <a:pt x="21095" y="10990"/>
                  </a:cubicBezTo>
                  <a:cubicBezTo>
                    <a:pt x="17334" y="14261"/>
                    <a:pt x="13900" y="17940"/>
                    <a:pt x="10875" y="22028"/>
                  </a:cubicBezTo>
                  <a:cubicBezTo>
                    <a:pt x="9158" y="24481"/>
                    <a:pt x="7605" y="26852"/>
                    <a:pt x="5888" y="29386"/>
                  </a:cubicBezTo>
                  <a:cubicBezTo>
                    <a:pt x="4089" y="31921"/>
                    <a:pt x="2535" y="37071"/>
                    <a:pt x="1" y="38543"/>
                  </a:cubicBezTo>
                  <a:lnTo>
                    <a:pt x="1309" y="39361"/>
                  </a:lnTo>
                  <a:cubicBezTo>
                    <a:pt x="1309" y="39361"/>
                    <a:pt x="30088" y="33556"/>
                    <a:pt x="29271" y="28814"/>
                  </a:cubicBezTo>
                  <a:cubicBezTo>
                    <a:pt x="28900" y="26824"/>
                    <a:pt x="27207" y="26239"/>
                    <a:pt x="25345" y="26239"/>
                  </a:cubicBezTo>
                  <a:cubicBezTo>
                    <a:pt x="23181" y="26239"/>
                    <a:pt x="20789" y="27029"/>
                    <a:pt x="19986" y="27319"/>
                  </a:cubicBezTo>
                  <a:lnTo>
                    <a:pt x="19986" y="27319"/>
                  </a:lnTo>
                  <a:cubicBezTo>
                    <a:pt x="22636" y="26322"/>
                    <a:pt x="43136" y="18452"/>
                    <a:pt x="41453" y="14015"/>
                  </a:cubicBezTo>
                  <a:cubicBezTo>
                    <a:pt x="40899" y="12579"/>
                    <a:pt x="39654" y="12083"/>
                    <a:pt x="38196" y="12083"/>
                  </a:cubicBezTo>
                  <a:cubicBezTo>
                    <a:pt x="34924" y="12083"/>
                    <a:pt x="30579" y="14588"/>
                    <a:pt x="30579" y="14588"/>
                  </a:cubicBezTo>
                  <a:cubicBezTo>
                    <a:pt x="33931" y="12380"/>
                    <a:pt x="41698" y="7556"/>
                    <a:pt x="42352" y="3305"/>
                  </a:cubicBezTo>
                  <a:cubicBezTo>
                    <a:pt x="42743" y="822"/>
                    <a:pt x="41486" y="1"/>
                    <a:pt x="39704" y="1"/>
                  </a:cubicBezTo>
                  <a:close/>
                </a:path>
              </a:pathLst>
            </a:custGeom>
            <a:solidFill>
              <a:srgbClr val="C2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5650336" y="744339"/>
              <a:ext cx="1055685" cy="1259450"/>
            </a:xfrm>
            <a:custGeom>
              <a:avLst/>
              <a:gdLst/>
              <a:ahLst/>
              <a:cxnLst/>
              <a:rect l="l" t="t" r="r" b="b"/>
              <a:pathLst>
                <a:path w="44478" h="53063" extrusionOk="0">
                  <a:moveTo>
                    <a:pt x="44477" y="0"/>
                  </a:moveTo>
                  <a:cubicBezTo>
                    <a:pt x="42597" y="328"/>
                    <a:pt x="40798" y="818"/>
                    <a:pt x="39000" y="1554"/>
                  </a:cubicBezTo>
                  <a:cubicBezTo>
                    <a:pt x="37364" y="2208"/>
                    <a:pt x="35566" y="3026"/>
                    <a:pt x="33603" y="3925"/>
                  </a:cubicBezTo>
                  <a:lnTo>
                    <a:pt x="30660" y="5560"/>
                  </a:lnTo>
                  <a:lnTo>
                    <a:pt x="29188" y="6378"/>
                  </a:lnTo>
                  <a:cubicBezTo>
                    <a:pt x="28698" y="6705"/>
                    <a:pt x="28207" y="7032"/>
                    <a:pt x="27717" y="7359"/>
                  </a:cubicBezTo>
                  <a:lnTo>
                    <a:pt x="24937" y="9321"/>
                  </a:lnTo>
                  <a:cubicBezTo>
                    <a:pt x="23956" y="9975"/>
                    <a:pt x="23138" y="10793"/>
                    <a:pt x="22321" y="11447"/>
                  </a:cubicBezTo>
                  <a:cubicBezTo>
                    <a:pt x="21503" y="12183"/>
                    <a:pt x="20685" y="12837"/>
                    <a:pt x="19950" y="13491"/>
                  </a:cubicBezTo>
                  <a:lnTo>
                    <a:pt x="17906" y="15535"/>
                  </a:lnTo>
                  <a:lnTo>
                    <a:pt x="16270" y="17170"/>
                  </a:lnTo>
                  <a:lnTo>
                    <a:pt x="15371" y="18069"/>
                  </a:lnTo>
                  <a:cubicBezTo>
                    <a:pt x="14063" y="12755"/>
                    <a:pt x="14390" y="7114"/>
                    <a:pt x="16270" y="1881"/>
                  </a:cubicBezTo>
                  <a:lnTo>
                    <a:pt x="15943" y="1881"/>
                  </a:lnTo>
                  <a:cubicBezTo>
                    <a:pt x="15616" y="1881"/>
                    <a:pt x="15371" y="1963"/>
                    <a:pt x="15044" y="2126"/>
                  </a:cubicBezTo>
                  <a:cubicBezTo>
                    <a:pt x="13163" y="7604"/>
                    <a:pt x="13000" y="13491"/>
                    <a:pt x="14553" y="19132"/>
                  </a:cubicBezTo>
                  <a:lnTo>
                    <a:pt x="14063" y="19704"/>
                  </a:lnTo>
                  <a:cubicBezTo>
                    <a:pt x="14063" y="19704"/>
                    <a:pt x="13654" y="20195"/>
                    <a:pt x="13000" y="20931"/>
                  </a:cubicBezTo>
                  <a:cubicBezTo>
                    <a:pt x="12346" y="21748"/>
                    <a:pt x="11528" y="22893"/>
                    <a:pt x="10465" y="24283"/>
                  </a:cubicBezTo>
                  <a:cubicBezTo>
                    <a:pt x="9975" y="25019"/>
                    <a:pt x="9403" y="25755"/>
                    <a:pt x="8830" y="26572"/>
                  </a:cubicBezTo>
                  <a:cubicBezTo>
                    <a:pt x="8340" y="27390"/>
                    <a:pt x="7767" y="28289"/>
                    <a:pt x="7195" y="29270"/>
                  </a:cubicBezTo>
                  <a:cubicBezTo>
                    <a:pt x="6868" y="29843"/>
                    <a:pt x="6541" y="30415"/>
                    <a:pt x="6214" y="30987"/>
                  </a:cubicBezTo>
                  <a:cubicBezTo>
                    <a:pt x="3925" y="27226"/>
                    <a:pt x="3107" y="21340"/>
                    <a:pt x="3189" y="15944"/>
                  </a:cubicBezTo>
                  <a:lnTo>
                    <a:pt x="3189" y="15944"/>
                  </a:lnTo>
                  <a:lnTo>
                    <a:pt x="2944" y="16107"/>
                  </a:lnTo>
                  <a:cubicBezTo>
                    <a:pt x="2617" y="16352"/>
                    <a:pt x="2289" y="16761"/>
                    <a:pt x="2044" y="17252"/>
                  </a:cubicBezTo>
                  <a:cubicBezTo>
                    <a:pt x="2044" y="22648"/>
                    <a:pt x="3107" y="28535"/>
                    <a:pt x="5478" y="32132"/>
                  </a:cubicBezTo>
                  <a:cubicBezTo>
                    <a:pt x="4988" y="33195"/>
                    <a:pt x="4415" y="34176"/>
                    <a:pt x="3925" y="35239"/>
                  </a:cubicBezTo>
                  <a:cubicBezTo>
                    <a:pt x="1881" y="39408"/>
                    <a:pt x="327" y="43824"/>
                    <a:pt x="82" y="47339"/>
                  </a:cubicBezTo>
                  <a:cubicBezTo>
                    <a:pt x="0" y="48157"/>
                    <a:pt x="0" y="48893"/>
                    <a:pt x="82" y="49710"/>
                  </a:cubicBezTo>
                  <a:cubicBezTo>
                    <a:pt x="82" y="50446"/>
                    <a:pt x="245" y="51018"/>
                    <a:pt x="327" y="51509"/>
                  </a:cubicBezTo>
                  <a:cubicBezTo>
                    <a:pt x="409" y="52081"/>
                    <a:pt x="573" y="52572"/>
                    <a:pt x="818" y="53062"/>
                  </a:cubicBezTo>
                  <a:cubicBezTo>
                    <a:pt x="818" y="52490"/>
                    <a:pt x="818" y="51999"/>
                    <a:pt x="654" y="51509"/>
                  </a:cubicBezTo>
                  <a:cubicBezTo>
                    <a:pt x="654" y="51018"/>
                    <a:pt x="654" y="50364"/>
                    <a:pt x="654" y="49710"/>
                  </a:cubicBezTo>
                  <a:cubicBezTo>
                    <a:pt x="736" y="48974"/>
                    <a:pt x="818" y="48157"/>
                    <a:pt x="900" y="47421"/>
                  </a:cubicBezTo>
                  <a:cubicBezTo>
                    <a:pt x="1717" y="43333"/>
                    <a:pt x="3107" y="39408"/>
                    <a:pt x="5233" y="35811"/>
                  </a:cubicBezTo>
                  <a:cubicBezTo>
                    <a:pt x="5739" y="35881"/>
                    <a:pt x="6257" y="35913"/>
                    <a:pt x="6784" y="35913"/>
                  </a:cubicBezTo>
                  <a:cubicBezTo>
                    <a:pt x="9319" y="35913"/>
                    <a:pt x="12048" y="35180"/>
                    <a:pt x="14553" y="34503"/>
                  </a:cubicBezTo>
                  <a:cubicBezTo>
                    <a:pt x="15453" y="34258"/>
                    <a:pt x="16270" y="34012"/>
                    <a:pt x="17006" y="33767"/>
                  </a:cubicBezTo>
                  <a:cubicBezTo>
                    <a:pt x="18641" y="33358"/>
                    <a:pt x="20195" y="32950"/>
                    <a:pt x="21667" y="32541"/>
                  </a:cubicBezTo>
                  <a:cubicBezTo>
                    <a:pt x="24937" y="31641"/>
                    <a:pt x="28044" y="30333"/>
                    <a:pt x="31069" y="28698"/>
                  </a:cubicBezTo>
                  <a:cubicBezTo>
                    <a:pt x="30987" y="28289"/>
                    <a:pt x="30824" y="27962"/>
                    <a:pt x="30578" y="27635"/>
                  </a:cubicBezTo>
                  <a:cubicBezTo>
                    <a:pt x="27390" y="29516"/>
                    <a:pt x="22893" y="31233"/>
                    <a:pt x="16761" y="32786"/>
                  </a:cubicBezTo>
                  <a:cubicBezTo>
                    <a:pt x="15943" y="32950"/>
                    <a:pt x="15126" y="33195"/>
                    <a:pt x="14308" y="33440"/>
                  </a:cubicBezTo>
                  <a:cubicBezTo>
                    <a:pt x="11847" y="34092"/>
                    <a:pt x="9130" y="34871"/>
                    <a:pt x="6723" y="34871"/>
                  </a:cubicBezTo>
                  <a:cubicBezTo>
                    <a:pt x="6412" y="34871"/>
                    <a:pt x="6105" y="34858"/>
                    <a:pt x="5805" y="34830"/>
                  </a:cubicBezTo>
                  <a:cubicBezTo>
                    <a:pt x="6704" y="33195"/>
                    <a:pt x="7604" y="31641"/>
                    <a:pt x="8585" y="30170"/>
                  </a:cubicBezTo>
                  <a:cubicBezTo>
                    <a:pt x="9239" y="29189"/>
                    <a:pt x="9730" y="28289"/>
                    <a:pt x="10302" y="27553"/>
                  </a:cubicBezTo>
                  <a:cubicBezTo>
                    <a:pt x="10874" y="26736"/>
                    <a:pt x="11447" y="26000"/>
                    <a:pt x="11937" y="25346"/>
                  </a:cubicBezTo>
                  <a:cubicBezTo>
                    <a:pt x="12428" y="24692"/>
                    <a:pt x="12836" y="24201"/>
                    <a:pt x="13245" y="23711"/>
                  </a:cubicBezTo>
                  <a:cubicBezTo>
                    <a:pt x="16761" y="23629"/>
                    <a:pt x="20277" y="23057"/>
                    <a:pt x="23710" y="21994"/>
                  </a:cubicBezTo>
                  <a:cubicBezTo>
                    <a:pt x="30170" y="20032"/>
                    <a:pt x="36547" y="16679"/>
                    <a:pt x="42760" y="13164"/>
                  </a:cubicBezTo>
                  <a:cubicBezTo>
                    <a:pt x="42515" y="12837"/>
                    <a:pt x="42188" y="12591"/>
                    <a:pt x="41861" y="12428"/>
                  </a:cubicBezTo>
                  <a:cubicBezTo>
                    <a:pt x="32786" y="17579"/>
                    <a:pt x="23220" y="22239"/>
                    <a:pt x="14145" y="22648"/>
                  </a:cubicBezTo>
                  <a:cubicBezTo>
                    <a:pt x="14226" y="22484"/>
                    <a:pt x="14390" y="22321"/>
                    <a:pt x="14472" y="22157"/>
                  </a:cubicBezTo>
                  <a:lnTo>
                    <a:pt x="15535" y="21013"/>
                  </a:lnTo>
                  <a:lnTo>
                    <a:pt x="16516" y="19786"/>
                  </a:lnTo>
                  <a:lnTo>
                    <a:pt x="17660" y="18478"/>
                  </a:lnTo>
                  <a:lnTo>
                    <a:pt x="19295" y="16761"/>
                  </a:lnTo>
                  <a:lnTo>
                    <a:pt x="21176" y="14799"/>
                  </a:lnTo>
                  <a:cubicBezTo>
                    <a:pt x="21830" y="14063"/>
                    <a:pt x="22648" y="13409"/>
                    <a:pt x="23383" y="12755"/>
                  </a:cubicBezTo>
                  <a:cubicBezTo>
                    <a:pt x="24201" y="12019"/>
                    <a:pt x="24937" y="11283"/>
                    <a:pt x="25836" y="10547"/>
                  </a:cubicBezTo>
                  <a:lnTo>
                    <a:pt x="28534" y="8503"/>
                  </a:lnTo>
                  <a:cubicBezTo>
                    <a:pt x="29025" y="8176"/>
                    <a:pt x="29434" y="7849"/>
                    <a:pt x="29924" y="7522"/>
                  </a:cubicBezTo>
                  <a:lnTo>
                    <a:pt x="31314" y="6623"/>
                  </a:lnTo>
                  <a:lnTo>
                    <a:pt x="34094" y="4906"/>
                  </a:lnTo>
                  <a:cubicBezTo>
                    <a:pt x="35974" y="3843"/>
                    <a:pt x="37773" y="3026"/>
                    <a:pt x="39245" y="2208"/>
                  </a:cubicBezTo>
                  <a:cubicBezTo>
                    <a:pt x="41044" y="1636"/>
                    <a:pt x="42842" y="818"/>
                    <a:pt x="44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5687197" y="796724"/>
              <a:ext cx="981941" cy="879097"/>
            </a:xfrm>
            <a:custGeom>
              <a:avLst/>
              <a:gdLst/>
              <a:ahLst/>
              <a:cxnLst/>
              <a:rect l="l" t="t" r="r" b="b"/>
              <a:pathLst>
                <a:path w="41371" h="37038" extrusionOk="0">
                  <a:moveTo>
                    <a:pt x="17170" y="1"/>
                  </a:moveTo>
                  <a:cubicBezTo>
                    <a:pt x="16107" y="5724"/>
                    <a:pt x="14309" y="12265"/>
                    <a:pt x="11038" y="14636"/>
                  </a:cubicBezTo>
                  <a:cubicBezTo>
                    <a:pt x="10452" y="15044"/>
                    <a:pt x="9929" y="15229"/>
                    <a:pt x="9465" y="15229"/>
                  </a:cubicBezTo>
                  <a:cubicBezTo>
                    <a:pt x="8441" y="15229"/>
                    <a:pt x="7702" y="14326"/>
                    <a:pt x="7195" y="12919"/>
                  </a:cubicBezTo>
                  <a:cubicBezTo>
                    <a:pt x="6623" y="15944"/>
                    <a:pt x="6460" y="18315"/>
                    <a:pt x="6460" y="18315"/>
                  </a:cubicBezTo>
                  <a:cubicBezTo>
                    <a:pt x="6460" y="18315"/>
                    <a:pt x="6051" y="13082"/>
                    <a:pt x="3353" y="13082"/>
                  </a:cubicBezTo>
                  <a:cubicBezTo>
                    <a:pt x="3762" y="18887"/>
                    <a:pt x="3762" y="25673"/>
                    <a:pt x="1881" y="28780"/>
                  </a:cubicBezTo>
                  <a:cubicBezTo>
                    <a:pt x="1472" y="29516"/>
                    <a:pt x="818" y="30170"/>
                    <a:pt x="1" y="30579"/>
                  </a:cubicBezTo>
                  <a:cubicBezTo>
                    <a:pt x="491" y="33931"/>
                    <a:pt x="982" y="36466"/>
                    <a:pt x="982" y="36466"/>
                  </a:cubicBezTo>
                  <a:lnTo>
                    <a:pt x="1472" y="37038"/>
                  </a:lnTo>
                  <a:cubicBezTo>
                    <a:pt x="1472" y="37038"/>
                    <a:pt x="4416" y="36466"/>
                    <a:pt x="8422" y="35566"/>
                  </a:cubicBezTo>
                  <a:cubicBezTo>
                    <a:pt x="8749" y="32786"/>
                    <a:pt x="23302" y="27390"/>
                    <a:pt x="28944" y="25346"/>
                  </a:cubicBezTo>
                  <a:lnTo>
                    <a:pt x="28862" y="25183"/>
                  </a:lnTo>
                  <a:cubicBezTo>
                    <a:pt x="25532" y="26097"/>
                    <a:pt x="19387" y="27532"/>
                    <a:pt x="15339" y="27532"/>
                  </a:cubicBezTo>
                  <a:cubicBezTo>
                    <a:pt x="14318" y="27532"/>
                    <a:pt x="13430" y="27441"/>
                    <a:pt x="12755" y="27227"/>
                  </a:cubicBezTo>
                  <a:cubicBezTo>
                    <a:pt x="8177" y="25673"/>
                    <a:pt x="18969" y="20931"/>
                    <a:pt x="27063" y="18560"/>
                  </a:cubicBezTo>
                  <a:cubicBezTo>
                    <a:pt x="32377" y="16925"/>
                    <a:pt x="38101" y="13410"/>
                    <a:pt x="41371" y="11202"/>
                  </a:cubicBezTo>
                  <a:cubicBezTo>
                    <a:pt x="40799" y="10384"/>
                    <a:pt x="39899" y="9894"/>
                    <a:pt x="38918" y="9894"/>
                  </a:cubicBezTo>
                  <a:cubicBezTo>
                    <a:pt x="33508" y="12807"/>
                    <a:pt x="25920" y="16485"/>
                    <a:pt x="22146" y="16485"/>
                  </a:cubicBezTo>
                  <a:cubicBezTo>
                    <a:pt x="21472" y="16485"/>
                    <a:pt x="20919" y="16368"/>
                    <a:pt x="20522" y="16108"/>
                  </a:cubicBezTo>
                  <a:cubicBezTo>
                    <a:pt x="16598" y="13573"/>
                    <a:pt x="37689" y="3"/>
                    <a:pt x="37692" y="1"/>
                  </a:cubicBezTo>
                  <a:lnTo>
                    <a:pt x="37692" y="1"/>
                  </a:lnTo>
                  <a:cubicBezTo>
                    <a:pt x="37690" y="2"/>
                    <a:pt x="28187" y="5508"/>
                    <a:pt x="22655" y="5508"/>
                  </a:cubicBezTo>
                  <a:cubicBezTo>
                    <a:pt x="22428" y="5508"/>
                    <a:pt x="22207" y="5498"/>
                    <a:pt x="21994" y="5479"/>
                  </a:cubicBezTo>
                  <a:cubicBezTo>
                    <a:pt x="21258" y="5479"/>
                    <a:pt x="20686" y="4988"/>
                    <a:pt x="20441" y="4252"/>
                  </a:cubicBezTo>
                  <a:cubicBezTo>
                    <a:pt x="19541" y="5315"/>
                    <a:pt x="19051" y="6051"/>
                    <a:pt x="19051" y="6051"/>
                  </a:cubicBezTo>
                  <a:cubicBezTo>
                    <a:pt x="19051" y="6051"/>
                    <a:pt x="20195" y="1391"/>
                    <a:pt x="1717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8"/>
          <p:cNvGrpSpPr/>
          <p:nvPr/>
        </p:nvGrpSpPr>
        <p:grpSpPr>
          <a:xfrm rot="1911182" flipH="1">
            <a:off x="693170" y="3270938"/>
            <a:ext cx="1153829" cy="1188962"/>
            <a:chOff x="4220089" y="643557"/>
            <a:chExt cx="3663806" cy="3775365"/>
          </a:xfrm>
        </p:grpSpPr>
        <p:sp>
          <p:nvSpPr>
            <p:cNvPr id="687" name="Google Shape;687;p8"/>
            <p:cNvSpPr/>
            <p:nvPr/>
          </p:nvSpPr>
          <p:spPr>
            <a:xfrm>
              <a:off x="4326829" y="765725"/>
              <a:ext cx="3487217" cy="3653196"/>
            </a:xfrm>
            <a:custGeom>
              <a:avLst/>
              <a:gdLst/>
              <a:ahLst/>
              <a:cxnLst/>
              <a:rect l="l" t="t" r="r" b="b"/>
              <a:pathLst>
                <a:path w="146923" h="153916" extrusionOk="0">
                  <a:moveTo>
                    <a:pt x="50274" y="21770"/>
                  </a:moveTo>
                  <a:lnTo>
                    <a:pt x="50274" y="21770"/>
                  </a:lnTo>
                  <a:cubicBezTo>
                    <a:pt x="50160" y="22029"/>
                    <a:pt x="50054" y="22293"/>
                    <a:pt x="49955" y="22564"/>
                  </a:cubicBezTo>
                  <a:cubicBezTo>
                    <a:pt x="49301" y="24200"/>
                    <a:pt x="48811" y="25835"/>
                    <a:pt x="48402" y="27552"/>
                  </a:cubicBezTo>
                  <a:cubicBezTo>
                    <a:pt x="48795" y="25536"/>
                    <a:pt x="49425" y="23609"/>
                    <a:pt x="50274" y="21770"/>
                  </a:cubicBezTo>
                  <a:close/>
                  <a:moveTo>
                    <a:pt x="64263" y="42759"/>
                  </a:moveTo>
                  <a:lnTo>
                    <a:pt x="64018" y="43086"/>
                  </a:lnTo>
                  <a:cubicBezTo>
                    <a:pt x="63936" y="43168"/>
                    <a:pt x="63854" y="43250"/>
                    <a:pt x="63773" y="43413"/>
                  </a:cubicBezTo>
                  <a:cubicBezTo>
                    <a:pt x="63527" y="43250"/>
                    <a:pt x="63364" y="43086"/>
                    <a:pt x="63119" y="43004"/>
                  </a:cubicBezTo>
                  <a:lnTo>
                    <a:pt x="63446" y="42923"/>
                  </a:lnTo>
                  <a:lnTo>
                    <a:pt x="63773" y="42923"/>
                  </a:lnTo>
                  <a:lnTo>
                    <a:pt x="64263" y="42759"/>
                  </a:lnTo>
                  <a:close/>
                  <a:moveTo>
                    <a:pt x="111439" y="41696"/>
                  </a:moveTo>
                  <a:lnTo>
                    <a:pt x="111439" y="41696"/>
                  </a:lnTo>
                  <a:cubicBezTo>
                    <a:pt x="113483" y="42514"/>
                    <a:pt x="115445" y="43577"/>
                    <a:pt x="117243" y="44803"/>
                  </a:cubicBezTo>
                  <a:cubicBezTo>
                    <a:pt x="115363" y="43658"/>
                    <a:pt x="113483" y="42595"/>
                    <a:pt x="111439" y="41696"/>
                  </a:cubicBezTo>
                  <a:close/>
                  <a:moveTo>
                    <a:pt x="42025" y="47174"/>
                  </a:moveTo>
                  <a:lnTo>
                    <a:pt x="42025" y="47174"/>
                  </a:lnTo>
                  <a:cubicBezTo>
                    <a:pt x="42270" y="47910"/>
                    <a:pt x="42515" y="48482"/>
                    <a:pt x="42597" y="49136"/>
                  </a:cubicBezTo>
                  <a:lnTo>
                    <a:pt x="42515" y="49136"/>
                  </a:lnTo>
                  <a:cubicBezTo>
                    <a:pt x="42433" y="48891"/>
                    <a:pt x="42352" y="48727"/>
                    <a:pt x="42352" y="48564"/>
                  </a:cubicBezTo>
                  <a:lnTo>
                    <a:pt x="42025" y="47174"/>
                  </a:lnTo>
                  <a:close/>
                  <a:moveTo>
                    <a:pt x="27144" y="36300"/>
                  </a:moveTo>
                  <a:cubicBezTo>
                    <a:pt x="27471" y="36300"/>
                    <a:pt x="27717" y="36300"/>
                    <a:pt x="28044" y="36382"/>
                  </a:cubicBezTo>
                  <a:cubicBezTo>
                    <a:pt x="31968" y="37199"/>
                    <a:pt x="35566" y="39080"/>
                    <a:pt x="38591" y="41778"/>
                  </a:cubicBezTo>
                  <a:cubicBezTo>
                    <a:pt x="39081" y="42187"/>
                    <a:pt x="39490" y="42595"/>
                    <a:pt x="39899" y="43086"/>
                  </a:cubicBezTo>
                  <a:lnTo>
                    <a:pt x="39899" y="43168"/>
                  </a:lnTo>
                  <a:cubicBezTo>
                    <a:pt x="40144" y="44885"/>
                    <a:pt x="40389" y="46029"/>
                    <a:pt x="40389" y="46029"/>
                  </a:cubicBezTo>
                  <a:cubicBezTo>
                    <a:pt x="40389" y="46029"/>
                    <a:pt x="40635" y="47174"/>
                    <a:pt x="41043" y="48891"/>
                  </a:cubicBezTo>
                  <a:lnTo>
                    <a:pt x="41207" y="49218"/>
                  </a:lnTo>
                  <a:lnTo>
                    <a:pt x="40716" y="49300"/>
                  </a:lnTo>
                  <a:lnTo>
                    <a:pt x="40144" y="49463"/>
                  </a:lnTo>
                  <a:lnTo>
                    <a:pt x="39899" y="49463"/>
                  </a:lnTo>
                  <a:lnTo>
                    <a:pt x="39081" y="49709"/>
                  </a:lnTo>
                  <a:cubicBezTo>
                    <a:pt x="38427" y="49954"/>
                    <a:pt x="37691" y="50199"/>
                    <a:pt x="37037" y="50526"/>
                  </a:cubicBezTo>
                  <a:cubicBezTo>
                    <a:pt x="36138" y="50935"/>
                    <a:pt x="35320" y="51344"/>
                    <a:pt x="34503" y="51834"/>
                  </a:cubicBezTo>
                  <a:cubicBezTo>
                    <a:pt x="34911" y="50853"/>
                    <a:pt x="35157" y="49709"/>
                    <a:pt x="35157" y="48646"/>
                  </a:cubicBezTo>
                  <a:cubicBezTo>
                    <a:pt x="35320" y="46520"/>
                    <a:pt x="34830" y="44394"/>
                    <a:pt x="33685" y="42595"/>
                  </a:cubicBezTo>
                  <a:cubicBezTo>
                    <a:pt x="32459" y="40797"/>
                    <a:pt x="30823" y="39243"/>
                    <a:pt x="28943" y="38099"/>
                  </a:cubicBezTo>
                  <a:cubicBezTo>
                    <a:pt x="27717" y="37363"/>
                    <a:pt x="26408" y="36791"/>
                    <a:pt x="25100" y="36464"/>
                  </a:cubicBezTo>
                  <a:cubicBezTo>
                    <a:pt x="25427" y="36382"/>
                    <a:pt x="25754" y="36300"/>
                    <a:pt x="26163" y="36300"/>
                  </a:cubicBezTo>
                  <a:close/>
                  <a:moveTo>
                    <a:pt x="21012" y="38753"/>
                  </a:moveTo>
                  <a:cubicBezTo>
                    <a:pt x="23220" y="38998"/>
                    <a:pt x="25346" y="39734"/>
                    <a:pt x="27144" y="40960"/>
                  </a:cubicBezTo>
                  <a:cubicBezTo>
                    <a:pt x="28616" y="41860"/>
                    <a:pt x="29842" y="43004"/>
                    <a:pt x="30742" y="44476"/>
                  </a:cubicBezTo>
                  <a:cubicBezTo>
                    <a:pt x="31968" y="46765"/>
                    <a:pt x="31886" y="49545"/>
                    <a:pt x="30415" y="51753"/>
                  </a:cubicBezTo>
                  <a:cubicBezTo>
                    <a:pt x="30169" y="52161"/>
                    <a:pt x="29842" y="52488"/>
                    <a:pt x="29515" y="52815"/>
                  </a:cubicBezTo>
                  <a:cubicBezTo>
                    <a:pt x="29188" y="53142"/>
                    <a:pt x="28861" y="53388"/>
                    <a:pt x="28534" y="53551"/>
                  </a:cubicBezTo>
                  <a:cubicBezTo>
                    <a:pt x="28289" y="53796"/>
                    <a:pt x="28044" y="53878"/>
                    <a:pt x="27798" y="53960"/>
                  </a:cubicBezTo>
                  <a:lnTo>
                    <a:pt x="27144" y="54205"/>
                  </a:lnTo>
                  <a:cubicBezTo>
                    <a:pt x="27063" y="54287"/>
                    <a:pt x="26981" y="54287"/>
                    <a:pt x="26899" y="54287"/>
                  </a:cubicBezTo>
                  <a:lnTo>
                    <a:pt x="26572" y="54287"/>
                  </a:lnTo>
                  <a:lnTo>
                    <a:pt x="26000" y="54369"/>
                  </a:lnTo>
                  <a:cubicBezTo>
                    <a:pt x="25877" y="54410"/>
                    <a:pt x="25754" y="54430"/>
                    <a:pt x="25632" y="54430"/>
                  </a:cubicBezTo>
                  <a:cubicBezTo>
                    <a:pt x="25509" y="54430"/>
                    <a:pt x="25386" y="54410"/>
                    <a:pt x="25264" y="54369"/>
                  </a:cubicBezTo>
                  <a:cubicBezTo>
                    <a:pt x="25100" y="54410"/>
                    <a:pt x="24916" y="54430"/>
                    <a:pt x="24732" y="54430"/>
                  </a:cubicBezTo>
                  <a:cubicBezTo>
                    <a:pt x="24548" y="54430"/>
                    <a:pt x="24364" y="54410"/>
                    <a:pt x="24201" y="54369"/>
                  </a:cubicBezTo>
                  <a:lnTo>
                    <a:pt x="23629" y="54287"/>
                  </a:lnTo>
                  <a:lnTo>
                    <a:pt x="23302" y="54287"/>
                  </a:lnTo>
                  <a:lnTo>
                    <a:pt x="23056" y="54205"/>
                  </a:lnTo>
                  <a:lnTo>
                    <a:pt x="22484" y="54042"/>
                  </a:lnTo>
                  <a:cubicBezTo>
                    <a:pt x="22320" y="53878"/>
                    <a:pt x="22157" y="53796"/>
                    <a:pt x="21912" y="53633"/>
                  </a:cubicBezTo>
                  <a:cubicBezTo>
                    <a:pt x="21012" y="52897"/>
                    <a:pt x="20358" y="51998"/>
                    <a:pt x="19868" y="50935"/>
                  </a:cubicBezTo>
                  <a:cubicBezTo>
                    <a:pt x="18723" y="47828"/>
                    <a:pt x="18641" y="44394"/>
                    <a:pt x="19622" y="41287"/>
                  </a:cubicBezTo>
                  <a:cubicBezTo>
                    <a:pt x="19786" y="40879"/>
                    <a:pt x="19949" y="40470"/>
                    <a:pt x="20113" y="40061"/>
                  </a:cubicBezTo>
                  <a:cubicBezTo>
                    <a:pt x="20277" y="39734"/>
                    <a:pt x="20522" y="39325"/>
                    <a:pt x="20767" y="39080"/>
                  </a:cubicBezTo>
                  <a:cubicBezTo>
                    <a:pt x="20849" y="38916"/>
                    <a:pt x="20931" y="38835"/>
                    <a:pt x="21012" y="38753"/>
                  </a:cubicBezTo>
                  <a:close/>
                  <a:moveTo>
                    <a:pt x="10786" y="135103"/>
                  </a:moveTo>
                  <a:lnTo>
                    <a:pt x="10786" y="135103"/>
                  </a:lnTo>
                  <a:cubicBezTo>
                    <a:pt x="11742" y="136613"/>
                    <a:pt x="12700" y="138044"/>
                    <a:pt x="13736" y="139399"/>
                  </a:cubicBezTo>
                  <a:cubicBezTo>
                    <a:pt x="14063" y="139889"/>
                    <a:pt x="14390" y="140298"/>
                    <a:pt x="14635" y="140625"/>
                  </a:cubicBezTo>
                  <a:cubicBezTo>
                    <a:pt x="15616" y="141770"/>
                    <a:pt x="16597" y="142914"/>
                    <a:pt x="17578" y="143977"/>
                  </a:cubicBezTo>
                  <a:lnTo>
                    <a:pt x="17742" y="144059"/>
                  </a:lnTo>
                  <a:cubicBezTo>
                    <a:pt x="17987" y="144304"/>
                    <a:pt x="18314" y="144631"/>
                    <a:pt x="18641" y="144958"/>
                  </a:cubicBezTo>
                  <a:lnTo>
                    <a:pt x="18723" y="145040"/>
                  </a:lnTo>
                  <a:cubicBezTo>
                    <a:pt x="19377" y="145694"/>
                    <a:pt x="20113" y="146266"/>
                    <a:pt x="20849" y="146839"/>
                  </a:cubicBezTo>
                  <a:cubicBezTo>
                    <a:pt x="21176" y="147084"/>
                    <a:pt x="21503" y="147329"/>
                    <a:pt x="21830" y="147574"/>
                  </a:cubicBezTo>
                  <a:lnTo>
                    <a:pt x="22075" y="147656"/>
                  </a:lnTo>
                  <a:cubicBezTo>
                    <a:pt x="22320" y="147902"/>
                    <a:pt x="22648" y="148065"/>
                    <a:pt x="22975" y="148310"/>
                  </a:cubicBezTo>
                  <a:lnTo>
                    <a:pt x="23138" y="148392"/>
                  </a:lnTo>
                  <a:cubicBezTo>
                    <a:pt x="23874" y="148801"/>
                    <a:pt x="24528" y="149210"/>
                    <a:pt x="25346" y="149618"/>
                  </a:cubicBezTo>
                  <a:lnTo>
                    <a:pt x="25427" y="149700"/>
                  </a:lnTo>
                  <a:cubicBezTo>
                    <a:pt x="25754" y="149782"/>
                    <a:pt x="26081" y="149945"/>
                    <a:pt x="26408" y="150109"/>
                  </a:cubicBezTo>
                  <a:lnTo>
                    <a:pt x="26654" y="150191"/>
                  </a:lnTo>
                  <a:lnTo>
                    <a:pt x="27553" y="150518"/>
                  </a:lnTo>
                  <a:lnTo>
                    <a:pt x="27798" y="150600"/>
                  </a:lnTo>
                  <a:cubicBezTo>
                    <a:pt x="28534" y="150845"/>
                    <a:pt x="29270" y="151008"/>
                    <a:pt x="30006" y="151172"/>
                  </a:cubicBezTo>
                  <a:lnTo>
                    <a:pt x="30251" y="151172"/>
                  </a:lnTo>
                  <a:cubicBezTo>
                    <a:pt x="30578" y="151172"/>
                    <a:pt x="30905" y="151335"/>
                    <a:pt x="31151" y="151335"/>
                  </a:cubicBezTo>
                  <a:lnTo>
                    <a:pt x="31478" y="151335"/>
                  </a:lnTo>
                  <a:lnTo>
                    <a:pt x="32377" y="151417"/>
                  </a:lnTo>
                  <a:lnTo>
                    <a:pt x="33767" y="151417"/>
                  </a:lnTo>
                  <a:cubicBezTo>
                    <a:pt x="34176" y="151417"/>
                    <a:pt x="34584" y="151417"/>
                    <a:pt x="34993" y="151335"/>
                  </a:cubicBezTo>
                  <a:lnTo>
                    <a:pt x="35239" y="151335"/>
                  </a:lnTo>
                  <a:lnTo>
                    <a:pt x="36138" y="151254"/>
                  </a:lnTo>
                  <a:lnTo>
                    <a:pt x="36465" y="151172"/>
                  </a:lnTo>
                  <a:cubicBezTo>
                    <a:pt x="36792" y="151090"/>
                    <a:pt x="37037" y="151008"/>
                    <a:pt x="37283" y="150927"/>
                  </a:cubicBezTo>
                  <a:lnTo>
                    <a:pt x="37691" y="150845"/>
                  </a:lnTo>
                  <a:cubicBezTo>
                    <a:pt x="38018" y="150763"/>
                    <a:pt x="38427" y="150681"/>
                    <a:pt x="38836" y="150518"/>
                  </a:cubicBezTo>
                  <a:cubicBezTo>
                    <a:pt x="38918" y="150600"/>
                    <a:pt x="38999" y="150681"/>
                    <a:pt x="39081" y="150763"/>
                  </a:cubicBezTo>
                  <a:lnTo>
                    <a:pt x="38754" y="150927"/>
                  </a:lnTo>
                  <a:cubicBezTo>
                    <a:pt x="38264" y="151090"/>
                    <a:pt x="37528" y="151172"/>
                    <a:pt x="36710" y="151335"/>
                  </a:cubicBezTo>
                  <a:cubicBezTo>
                    <a:pt x="35605" y="151520"/>
                    <a:pt x="34484" y="151604"/>
                    <a:pt x="33368" y="151604"/>
                  </a:cubicBezTo>
                  <a:cubicBezTo>
                    <a:pt x="32007" y="151604"/>
                    <a:pt x="30655" y="151478"/>
                    <a:pt x="29352" y="151254"/>
                  </a:cubicBezTo>
                  <a:cubicBezTo>
                    <a:pt x="25918" y="150518"/>
                    <a:pt x="22811" y="148964"/>
                    <a:pt x="20113" y="146675"/>
                  </a:cubicBezTo>
                  <a:cubicBezTo>
                    <a:pt x="17088" y="144141"/>
                    <a:pt x="14390" y="141115"/>
                    <a:pt x="12346" y="137682"/>
                  </a:cubicBezTo>
                  <a:cubicBezTo>
                    <a:pt x="11799" y="136822"/>
                    <a:pt x="11327" y="135963"/>
                    <a:pt x="10786" y="135103"/>
                  </a:cubicBezTo>
                  <a:close/>
                  <a:moveTo>
                    <a:pt x="96548" y="1"/>
                  </a:moveTo>
                  <a:cubicBezTo>
                    <a:pt x="87570" y="1"/>
                    <a:pt x="78408" y="12426"/>
                    <a:pt x="78408" y="12426"/>
                  </a:cubicBezTo>
                  <a:cubicBezTo>
                    <a:pt x="78408" y="12426"/>
                    <a:pt x="78408" y="12426"/>
                    <a:pt x="78408" y="12345"/>
                  </a:cubicBezTo>
                  <a:cubicBezTo>
                    <a:pt x="78408" y="12263"/>
                    <a:pt x="78408" y="12263"/>
                    <a:pt x="78408" y="12181"/>
                  </a:cubicBezTo>
                  <a:cubicBezTo>
                    <a:pt x="78408" y="12181"/>
                    <a:pt x="78408" y="12099"/>
                    <a:pt x="78408" y="12099"/>
                  </a:cubicBezTo>
                  <a:lnTo>
                    <a:pt x="78408" y="11936"/>
                  </a:lnTo>
                  <a:lnTo>
                    <a:pt x="78408" y="11772"/>
                  </a:lnTo>
                  <a:lnTo>
                    <a:pt x="78408" y="11609"/>
                  </a:lnTo>
                  <a:cubicBezTo>
                    <a:pt x="78408" y="11282"/>
                    <a:pt x="78489" y="10955"/>
                    <a:pt x="78489" y="10546"/>
                  </a:cubicBezTo>
                  <a:lnTo>
                    <a:pt x="78489" y="10382"/>
                  </a:lnTo>
                  <a:lnTo>
                    <a:pt x="78489" y="10055"/>
                  </a:lnTo>
                  <a:lnTo>
                    <a:pt x="78489" y="9810"/>
                  </a:lnTo>
                  <a:lnTo>
                    <a:pt x="78489" y="9483"/>
                  </a:lnTo>
                  <a:lnTo>
                    <a:pt x="78489" y="9238"/>
                  </a:lnTo>
                  <a:cubicBezTo>
                    <a:pt x="78489" y="9156"/>
                    <a:pt x="78489" y="9074"/>
                    <a:pt x="78408" y="8911"/>
                  </a:cubicBezTo>
                  <a:cubicBezTo>
                    <a:pt x="78326" y="8829"/>
                    <a:pt x="78408" y="8829"/>
                    <a:pt x="78408" y="8747"/>
                  </a:cubicBezTo>
                  <a:cubicBezTo>
                    <a:pt x="78326" y="8502"/>
                    <a:pt x="78244" y="8257"/>
                    <a:pt x="78162" y="8093"/>
                  </a:cubicBezTo>
                  <a:cubicBezTo>
                    <a:pt x="78162" y="8011"/>
                    <a:pt x="78081" y="7929"/>
                    <a:pt x="78081" y="7929"/>
                  </a:cubicBezTo>
                  <a:cubicBezTo>
                    <a:pt x="78081" y="7766"/>
                    <a:pt x="77917" y="7684"/>
                    <a:pt x="77917" y="7602"/>
                  </a:cubicBezTo>
                  <a:lnTo>
                    <a:pt x="77754" y="7357"/>
                  </a:lnTo>
                  <a:cubicBezTo>
                    <a:pt x="77672" y="7275"/>
                    <a:pt x="77590" y="7194"/>
                    <a:pt x="77508" y="7112"/>
                  </a:cubicBezTo>
                  <a:lnTo>
                    <a:pt x="77345" y="6948"/>
                  </a:lnTo>
                  <a:lnTo>
                    <a:pt x="77099" y="6703"/>
                  </a:lnTo>
                  <a:lnTo>
                    <a:pt x="76772" y="6540"/>
                  </a:lnTo>
                  <a:cubicBezTo>
                    <a:pt x="76691" y="6458"/>
                    <a:pt x="76609" y="6458"/>
                    <a:pt x="76445" y="6376"/>
                  </a:cubicBezTo>
                  <a:cubicBezTo>
                    <a:pt x="75883" y="6126"/>
                    <a:pt x="75273" y="6020"/>
                    <a:pt x="74652" y="6020"/>
                  </a:cubicBezTo>
                  <a:cubicBezTo>
                    <a:pt x="74460" y="6020"/>
                    <a:pt x="74267" y="6030"/>
                    <a:pt x="74074" y="6049"/>
                  </a:cubicBezTo>
                  <a:lnTo>
                    <a:pt x="73747" y="6049"/>
                  </a:lnTo>
                  <a:cubicBezTo>
                    <a:pt x="73584" y="6049"/>
                    <a:pt x="73420" y="6049"/>
                    <a:pt x="73257" y="6131"/>
                  </a:cubicBezTo>
                  <a:cubicBezTo>
                    <a:pt x="67534" y="7521"/>
                    <a:pt x="65980" y="23218"/>
                    <a:pt x="65817" y="24608"/>
                  </a:cubicBezTo>
                  <a:cubicBezTo>
                    <a:pt x="65750" y="24074"/>
                    <a:pt x="65246" y="19391"/>
                    <a:pt x="62745" y="19391"/>
                  </a:cubicBezTo>
                  <a:cubicBezTo>
                    <a:pt x="62185" y="19391"/>
                    <a:pt x="61525" y="19625"/>
                    <a:pt x="60748" y="20193"/>
                  </a:cubicBezTo>
                  <a:cubicBezTo>
                    <a:pt x="60584" y="20357"/>
                    <a:pt x="60420" y="20520"/>
                    <a:pt x="60339" y="20684"/>
                  </a:cubicBezTo>
                  <a:cubicBezTo>
                    <a:pt x="60257" y="20684"/>
                    <a:pt x="60257" y="20766"/>
                    <a:pt x="60257" y="20766"/>
                  </a:cubicBezTo>
                  <a:cubicBezTo>
                    <a:pt x="60093" y="20929"/>
                    <a:pt x="59930" y="21175"/>
                    <a:pt x="59848" y="21420"/>
                  </a:cubicBezTo>
                  <a:cubicBezTo>
                    <a:pt x="57395" y="25917"/>
                    <a:pt x="59521" y="38426"/>
                    <a:pt x="60257" y="41941"/>
                  </a:cubicBezTo>
                  <a:cubicBezTo>
                    <a:pt x="59848" y="41860"/>
                    <a:pt x="59439" y="41778"/>
                    <a:pt x="58949" y="41696"/>
                  </a:cubicBezTo>
                  <a:cubicBezTo>
                    <a:pt x="58576" y="41652"/>
                    <a:pt x="58210" y="41632"/>
                    <a:pt x="57846" y="41632"/>
                  </a:cubicBezTo>
                  <a:cubicBezTo>
                    <a:pt x="56852" y="41632"/>
                    <a:pt x="55878" y="41784"/>
                    <a:pt x="54861" y="42023"/>
                  </a:cubicBezTo>
                  <a:cubicBezTo>
                    <a:pt x="54452" y="42187"/>
                    <a:pt x="54043" y="42268"/>
                    <a:pt x="53634" y="42432"/>
                  </a:cubicBezTo>
                  <a:lnTo>
                    <a:pt x="53144" y="42677"/>
                  </a:lnTo>
                  <a:lnTo>
                    <a:pt x="52735" y="42923"/>
                  </a:lnTo>
                  <a:lnTo>
                    <a:pt x="52245" y="43168"/>
                  </a:lnTo>
                  <a:lnTo>
                    <a:pt x="51999" y="42923"/>
                  </a:lnTo>
                  <a:cubicBezTo>
                    <a:pt x="51018" y="41696"/>
                    <a:pt x="50119" y="40306"/>
                    <a:pt x="49546" y="38835"/>
                  </a:cubicBezTo>
                  <a:lnTo>
                    <a:pt x="49546" y="38753"/>
                  </a:lnTo>
                  <a:cubicBezTo>
                    <a:pt x="49383" y="37853"/>
                    <a:pt x="49383" y="37281"/>
                    <a:pt x="49383" y="37281"/>
                  </a:cubicBezTo>
                  <a:cubicBezTo>
                    <a:pt x="49383" y="37281"/>
                    <a:pt x="49383" y="37036"/>
                    <a:pt x="49301" y="36545"/>
                  </a:cubicBezTo>
                  <a:cubicBezTo>
                    <a:pt x="49138" y="36055"/>
                    <a:pt x="49138" y="35401"/>
                    <a:pt x="49138" y="34583"/>
                  </a:cubicBezTo>
                  <a:cubicBezTo>
                    <a:pt x="48974" y="32539"/>
                    <a:pt x="48974" y="30577"/>
                    <a:pt x="49219" y="28615"/>
                  </a:cubicBezTo>
                  <a:cubicBezTo>
                    <a:pt x="49465" y="26571"/>
                    <a:pt x="49873" y="24608"/>
                    <a:pt x="50446" y="22728"/>
                  </a:cubicBezTo>
                  <a:cubicBezTo>
                    <a:pt x="50773" y="21829"/>
                    <a:pt x="51018" y="20929"/>
                    <a:pt x="51182" y="20030"/>
                  </a:cubicBezTo>
                  <a:lnTo>
                    <a:pt x="51182" y="20030"/>
                  </a:lnTo>
                  <a:cubicBezTo>
                    <a:pt x="51037" y="20272"/>
                    <a:pt x="50899" y="20513"/>
                    <a:pt x="50768" y="20757"/>
                  </a:cubicBezTo>
                  <a:lnTo>
                    <a:pt x="50768" y="20757"/>
                  </a:lnTo>
                  <a:cubicBezTo>
                    <a:pt x="51212" y="19895"/>
                    <a:pt x="51705" y="19053"/>
                    <a:pt x="52245" y="18231"/>
                  </a:cubicBezTo>
                  <a:lnTo>
                    <a:pt x="52245" y="18231"/>
                  </a:lnTo>
                  <a:cubicBezTo>
                    <a:pt x="47748" y="18967"/>
                    <a:pt x="43823" y="21747"/>
                    <a:pt x="41616" y="25671"/>
                  </a:cubicBezTo>
                  <a:cubicBezTo>
                    <a:pt x="41289" y="26489"/>
                    <a:pt x="40962" y="27388"/>
                    <a:pt x="40716" y="28288"/>
                  </a:cubicBezTo>
                  <a:lnTo>
                    <a:pt x="40716" y="28369"/>
                  </a:lnTo>
                  <a:cubicBezTo>
                    <a:pt x="40471" y="29023"/>
                    <a:pt x="40308" y="29759"/>
                    <a:pt x="40144" y="30413"/>
                  </a:cubicBezTo>
                  <a:cubicBezTo>
                    <a:pt x="39735" y="32539"/>
                    <a:pt x="39572" y="34665"/>
                    <a:pt x="39572" y="36791"/>
                  </a:cubicBezTo>
                  <a:cubicBezTo>
                    <a:pt x="39572" y="37853"/>
                    <a:pt x="39572" y="38835"/>
                    <a:pt x="39654" y="39816"/>
                  </a:cubicBezTo>
                  <a:cubicBezTo>
                    <a:pt x="38999" y="39162"/>
                    <a:pt x="38345" y="38589"/>
                    <a:pt x="37610" y="38099"/>
                  </a:cubicBezTo>
                  <a:cubicBezTo>
                    <a:pt x="36792" y="37445"/>
                    <a:pt x="35811" y="36791"/>
                    <a:pt x="34911" y="36218"/>
                  </a:cubicBezTo>
                  <a:cubicBezTo>
                    <a:pt x="32949" y="34992"/>
                    <a:pt x="30742" y="34174"/>
                    <a:pt x="28534" y="33684"/>
                  </a:cubicBezTo>
                  <a:cubicBezTo>
                    <a:pt x="27809" y="33539"/>
                    <a:pt x="27077" y="33465"/>
                    <a:pt x="26348" y="33465"/>
                  </a:cubicBezTo>
                  <a:cubicBezTo>
                    <a:pt x="24611" y="33465"/>
                    <a:pt x="22894" y="33883"/>
                    <a:pt x="21339" y="34747"/>
                  </a:cubicBezTo>
                  <a:cubicBezTo>
                    <a:pt x="20931" y="34910"/>
                    <a:pt x="20522" y="35155"/>
                    <a:pt x="20195" y="35482"/>
                  </a:cubicBezTo>
                  <a:lnTo>
                    <a:pt x="19868" y="35646"/>
                  </a:lnTo>
                  <a:cubicBezTo>
                    <a:pt x="18478" y="35646"/>
                    <a:pt x="17006" y="35809"/>
                    <a:pt x="15616" y="36218"/>
                  </a:cubicBezTo>
                  <a:cubicBezTo>
                    <a:pt x="11119" y="37281"/>
                    <a:pt x="7277" y="40061"/>
                    <a:pt x="4824" y="43904"/>
                  </a:cubicBezTo>
                  <a:cubicBezTo>
                    <a:pt x="2698" y="47174"/>
                    <a:pt x="1390" y="50853"/>
                    <a:pt x="981" y="54614"/>
                  </a:cubicBezTo>
                  <a:cubicBezTo>
                    <a:pt x="654" y="57230"/>
                    <a:pt x="654" y="59928"/>
                    <a:pt x="899" y="62545"/>
                  </a:cubicBezTo>
                  <a:cubicBezTo>
                    <a:pt x="899" y="63608"/>
                    <a:pt x="1145" y="64589"/>
                    <a:pt x="1554" y="65488"/>
                  </a:cubicBezTo>
                  <a:cubicBezTo>
                    <a:pt x="1717" y="65488"/>
                    <a:pt x="1635" y="64425"/>
                    <a:pt x="1717" y="62545"/>
                  </a:cubicBezTo>
                  <a:cubicBezTo>
                    <a:pt x="1717" y="60010"/>
                    <a:pt x="1962" y="57394"/>
                    <a:pt x="2453" y="54859"/>
                  </a:cubicBezTo>
                  <a:cubicBezTo>
                    <a:pt x="3107" y="51425"/>
                    <a:pt x="4497" y="48073"/>
                    <a:pt x="6541" y="45130"/>
                  </a:cubicBezTo>
                  <a:cubicBezTo>
                    <a:pt x="7686" y="43577"/>
                    <a:pt x="9157" y="42187"/>
                    <a:pt x="10792" y="41124"/>
                  </a:cubicBezTo>
                  <a:cubicBezTo>
                    <a:pt x="12428" y="39979"/>
                    <a:pt x="14226" y="39243"/>
                    <a:pt x="16189" y="38835"/>
                  </a:cubicBezTo>
                  <a:cubicBezTo>
                    <a:pt x="16597" y="38753"/>
                    <a:pt x="17006" y="38671"/>
                    <a:pt x="17333" y="38589"/>
                  </a:cubicBezTo>
                  <a:lnTo>
                    <a:pt x="17333" y="38589"/>
                  </a:lnTo>
                  <a:cubicBezTo>
                    <a:pt x="17088" y="39080"/>
                    <a:pt x="16843" y="39652"/>
                    <a:pt x="16679" y="40143"/>
                  </a:cubicBezTo>
                  <a:cubicBezTo>
                    <a:pt x="15943" y="42187"/>
                    <a:pt x="15616" y="44312"/>
                    <a:pt x="15698" y="46438"/>
                  </a:cubicBezTo>
                  <a:cubicBezTo>
                    <a:pt x="15616" y="48400"/>
                    <a:pt x="16025" y="50363"/>
                    <a:pt x="16679" y="52243"/>
                  </a:cubicBezTo>
                  <a:cubicBezTo>
                    <a:pt x="17333" y="53878"/>
                    <a:pt x="18314" y="55432"/>
                    <a:pt x="19786" y="56576"/>
                  </a:cubicBezTo>
                  <a:cubicBezTo>
                    <a:pt x="20113" y="56822"/>
                    <a:pt x="20440" y="57067"/>
                    <a:pt x="20767" y="57312"/>
                  </a:cubicBezTo>
                  <a:cubicBezTo>
                    <a:pt x="21094" y="57476"/>
                    <a:pt x="21503" y="57557"/>
                    <a:pt x="21830" y="57721"/>
                  </a:cubicBezTo>
                  <a:lnTo>
                    <a:pt x="22402" y="57966"/>
                  </a:lnTo>
                  <a:lnTo>
                    <a:pt x="22893" y="58048"/>
                  </a:lnTo>
                  <a:lnTo>
                    <a:pt x="23710" y="58212"/>
                  </a:lnTo>
                  <a:cubicBezTo>
                    <a:pt x="24201" y="58293"/>
                    <a:pt x="24773" y="58293"/>
                    <a:pt x="25264" y="58293"/>
                  </a:cubicBezTo>
                  <a:cubicBezTo>
                    <a:pt x="25427" y="58334"/>
                    <a:pt x="25611" y="58355"/>
                    <a:pt x="25805" y="58355"/>
                  </a:cubicBezTo>
                  <a:cubicBezTo>
                    <a:pt x="26000" y="58355"/>
                    <a:pt x="26204" y="58334"/>
                    <a:pt x="26408" y="58293"/>
                  </a:cubicBezTo>
                  <a:lnTo>
                    <a:pt x="27308" y="58130"/>
                  </a:lnTo>
                  <a:cubicBezTo>
                    <a:pt x="27635" y="58130"/>
                    <a:pt x="27962" y="58048"/>
                    <a:pt x="28289" y="57884"/>
                  </a:cubicBezTo>
                  <a:lnTo>
                    <a:pt x="28371" y="57884"/>
                  </a:lnTo>
                  <a:cubicBezTo>
                    <a:pt x="28044" y="58375"/>
                    <a:pt x="27717" y="58947"/>
                    <a:pt x="27471" y="59520"/>
                  </a:cubicBezTo>
                  <a:cubicBezTo>
                    <a:pt x="27144" y="60255"/>
                    <a:pt x="26817" y="60991"/>
                    <a:pt x="26654" y="61482"/>
                  </a:cubicBezTo>
                  <a:cubicBezTo>
                    <a:pt x="26572" y="61645"/>
                    <a:pt x="26572" y="61809"/>
                    <a:pt x="26490" y="61891"/>
                  </a:cubicBezTo>
                  <a:lnTo>
                    <a:pt x="26327" y="62136"/>
                  </a:lnTo>
                  <a:cubicBezTo>
                    <a:pt x="22811" y="62218"/>
                    <a:pt x="19377" y="63199"/>
                    <a:pt x="16270" y="64916"/>
                  </a:cubicBezTo>
                  <a:cubicBezTo>
                    <a:pt x="12673" y="67123"/>
                    <a:pt x="9566" y="70230"/>
                    <a:pt x="7358" y="73828"/>
                  </a:cubicBezTo>
                  <a:cubicBezTo>
                    <a:pt x="2862" y="81268"/>
                    <a:pt x="1063" y="89852"/>
                    <a:pt x="409" y="96148"/>
                  </a:cubicBezTo>
                  <a:cubicBezTo>
                    <a:pt x="164" y="98682"/>
                    <a:pt x="0" y="101299"/>
                    <a:pt x="0" y="103833"/>
                  </a:cubicBezTo>
                  <a:lnTo>
                    <a:pt x="0" y="106777"/>
                  </a:lnTo>
                  <a:lnTo>
                    <a:pt x="0" y="107512"/>
                  </a:lnTo>
                  <a:cubicBezTo>
                    <a:pt x="0" y="108003"/>
                    <a:pt x="82" y="108821"/>
                    <a:pt x="164" y="109720"/>
                  </a:cubicBezTo>
                  <a:cubicBezTo>
                    <a:pt x="409" y="112254"/>
                    <a:pt x="818" y="114871"/>
                    <a:pt x="1308" y="117324"/>
                  </a:cubicBezTo>
                  <a:cubicBezTo>
                    <a:pt x="3025" y="125009"/>
                    <a:pt x="6050" y="132285"/>
                    <a:pt x="10465" y="138826"/>
                  </a:cubicBezTo>
                  <a:cubicBezTo>
                    <a:pt x="12755" y="142342"/>
                    <a:pt x="15616" y="145449"/>
                    <a:pt x="18968" y="147983"/>
                  </a:cubicBezTo>
                  <a:cubicBezTo>
                    <a:pt x="21912" y="150273"/>
                    <a:pt x="25346" y="151744"/>
                    <a:pt x="29025" y="152317"/>
                  </a:cubicBezTo>
                  <a:cubicBezTo>
                    <a:pt x="29954" y="152466"/>
                    <a:pt x="30895" y="152539"/>
                    <a:pt x="31838" y="152539"/>
                  </a:cubicBezTo>
                  <a:cubicBezTo>
                    <a:pt x="33467" y="152539"/>
                    <a:pt x="35105" y="152322"/>
                    <a:pt x="36710" y="151908"/>
                  </a:cubicBezTo>
                  <a:cubicBezTo>
                    <a:pt x="37364" y="151744"/>
                    <a:pt x="38100" y="151499"/>
                    <a:pt x="38754" y="151254"/>
                  </a:cubicBezTo>
                  <a:lnTo>
                    <a:pt x="39081" y="151090"/>
                  </a:lnTo>
                  <a:cubicBezTo>
                    <a:pt x="40471" y="151989"/>
                    <a:pt x="42025" y="152562"/>
                    <a:pt x="43578" y="152725"/>
                  </a:cubicBezTo>
                  <a:cubicBezTo>
                    <a:pt x="44150" y="152889"/>
                    <a:pt x="44641" y="153052"/>
                    <a:pt x="45213" y="153216"/>
                  </a:cubicBezTo>
                  <a:cubicBezTo>
                    <a:pt x="46276" y="153379"/>
                    <a:pt x="47339" y="153706"/>
                    <a:pt x="48484" y="153788"/>
                  </a:cubicBezTo>
                  <a:cubicBezTo>
                    <a:pt x="49294" y="153873"/>
                    <a:pt x="50108" y="153915"/>
                    <a:pt x="50922" y="153915"/>
                  </a:cubicBezTo>
                  <a:cubicBezTo>
                    <a:pt x="54046" y="153915"/>
                    <a:pt x="57157" y="153287"/>
                    <a:pt x="60012" y="151989"/>
                  </a:cubicBezTo>
                  <a:cubicBezTo>
                    <a:pt x="62546" y="150763"/>
                    <a:pt x="64836" y="149128"/>
                    <a:pt x="66716" y="147166"/>
                  </a:cubicBezTo>
                  <a:cubicBezTo>
                    <a:pt x="67288" y="146430"/>
                    <a:pt x="67697" y="145939"/>
                    <a:pt x="68024" y="145530"/>
                  </a:cubicBezTo>
                  <a:lnTo>
                    <a:pt x="68678" y="145858"/>
                  </a:lnTo>
                  <a:cubicBezTo>
                    <a:pt x="69169" y="146185"/>
                    <a:pt x="69659" y="146430"/>
                    <a:pt x="70150" y="146593"/>
                  </a:cubicBezTo>
                  <a:lnTo>
                    <a:pt x="71703" y="147247"/>
                  </a:lnTo>
                  <a:cubicBezTo>
                    <a:pt x="72603" y="147574"/>
                    <a:pt x="73502" y="147820"/>
                    <a:pt x="74401" y="147983"/>
                  </a:cubicBezTo>
                  <a:cubicBezTo>
                    <a:pt x="74810" y="148065"/>
                    <a:pt x="75219" y="148229"/>
                    <a:pt x="75546" y="148310"/>
                  </a:cubicBezTo>
                  <a:lnTo>
                    <a:pt x="76609" y="148392"/>
                  </a:lnTo>
                  <a:lnTo>
                    <a:pt x="78244" y="148637"/>
                  </a:lnTo>
                  <a:lnTo>
                    <a:pt x="81024" y="148637"/>
                  </a:lnTo>
                  <a:cubicBezTo>
                    <a:pt x="81433" y="148637"/>
                    <a:pt x="82005" y="148556"/>
                    <a:pt x="82659" y="148474"/>
                  </a:cubicBezTo>
                  <a:cubicBezTo>
                    <a:pt x="83313" y="148392"/>
                    <a:pt x="84049" y="148392"/>
                    <a:pt x="84867" y="148229"/>
                  </a:cubicBezTo>
                  <a:cubicBezTo>
                    <a:pt x="86829" y="147902"/>
                    <a:pt x="88791" y="147411"/>
                    <a:pt x="90672" y="146757"/>
                  </a:cubicBezTo>
                  <a:lnTo>
                    <a:pt x="92389" y="146185"/>
                  </a:lnTo>
                  <a:cubicBezTo>
                    <a:pt x="92961" y="145939"/>
                    <a:pt x="93533" y="145694"/>
                    <a:pt x="94105" y="145449"/>
                  </a:cubicBezTo>
                  <a:lnTo>
                    <a:pt x="95005" y="144958"/>
                  </a:lnTo>
                  <a:lnTo>
                    <a:pt x="95904" y="144468"/>
                  </a:lnTo>
                  <a:cubicBezTo>
                    <a:pt x="96558" y="144141"/>
                    <a:pt x="97131" y="143732"/>
                    <a:pt x="97703" y="143241"/>
                  </a:cubicBezTo>
                  <a:cubicBezTo>
                    <a:pt x="100237" y="141361"/>
                    <a:pt x="102281" y="138826"/>
                    <a:pt x="103590" y="135965"/>
                  </a:cubicBezTo>
                  <a:cubicBezTo>
                    <a:pt x="103753" y="135474"/>
                    <a:pt x="103998" y="134984"/>
                    <a:pt x="104162" y="134493"/>
                  </a:cubicBezTo>
                  <a:cubicBezTo>
                    <a:pt x="104925" y="134929"/>
                    <a:pt x="106342" y="135438"/>
                    <a:pt x="108583" y="135438"/>
                  </a:cubicBezTo>
                  <a:cubicBezTo>
                    <a:pt x="109703" y="135438"/>
                    <a:pt x="111030" y="135311"/>
                    <a:pt x="112583" y="134984"/>
                  </a:cubicBezTo>
                  <a:lnTo>
                    <a:pt x="112583" y="134984"/>
                  </a:lnTo>
                  <a:cubicBezTo>
                    <a:pt x="111209" y="135483"/>
                    <a:pt x="109740" y="135697"/>
                    <a:pt x="108284" y="135697"/>
                  </a:cubicBezTo>
                  <a:cubicBezTo>
                    <a:pt x="107834" y="135697"/>
                    <a:pt x="107386" y="135676"/>
                    <a:pt x="106942" y="135638"/>
                  </a:cubicBezTo>
                  <a:cubicBezTo>
                    <a:pt x="106042" y="135392"/>
                    <a:pt x="105061" y="135147"/>
                    <a:pt x="104162" y="134820"/>
                  </a:cubicBezTo>
                  <a:lnTo>
                    <a:pt x="104162" y="134820"/>
                  </a:lnTo>
                  <a:cubicBezTo>
                    <a:pt x="104162" y="134820"/>
                    <a:pt x="104325" y="134984"/>
                    <a:pt x="104734" y="135311"/>
                  </a:cubicBezTo>
                  <a:cubicBezTo>
                    <a:pt x="105388" y="135719"/>
                    <a:pt x="106124" y="136046"/>
                    <a:pt x="106778" y="136210"/>
                  </a:cubicBezTo>
                  <a:cubicBezTo>
                    <a:pt x="107695" y="136377"/>
                    <a:pt x="108612" y="136458"/>
                    <a:pt x="109522" y="136458"/>
                  </a:cubicBezTo>
                  <a:cubicBezTo>
                    <a:pt x="111291" y="136458"/>
                    <a:pt x="113035" y="136150"/>
                    <a:pt x="114709" y="135556"/>
                  </a:cubicBezTo>
                  <a:cubicBezTo>
                    <a:pt x="116344" y="134984"/>
                    <a:pt x="117979" y="134248"/>
                    <a:pt x="119533" y="133348"/>
                  </a:cubicBezTo>
                  <a:cubicBezTo>
                    <a:pt x="121331" y="132285"/>
                    <a:pt x="122803" y="130977"/>
                    <a:pt x="124111" y="129342"/>
                  </a:cubicBezTo>
                  <a:cubicBezTo>
                    <a:pt x="125011" y="128116"/>
                    <a:pt x="125828" y="126726"/>
                    <a:pt x="126401" y="125254"/>
                  </a:cubicBezTo>
                  <a:cubicBezTo>
                    <a:pt x="127545" y="125172"/>
                    <a:pt x="128690" y="124845"/>
                    <a:pt x="129753" y="124437"/>
                  </a:cubicBezTo>
                  <a:lnTo>
                    <a:pt x="129916" y="124437"/>
                  </a:lnTo>
                  <a:cubicBezTo>
                    <a:pt x="132696" y="123619"/>
                    <a:pt x="135149" y="122147"/>
                    <a:pt x="137275" y="120267"/>
                  </a:cubicBezTo>
                  <a:cubicBezTo>
                    <a:pt x="140218" y="117487"/>
                    <a:pt x="142507" y="114053"/>
                    <a:pt x="143897" y="110292"/>
                  </a:cubicBezTo>
                  <a:cubicBezTo>
                    <a:pt x="145614" y="105959"/>
                    <a:pt x="146595" y="101380"/>
                    <a:pt x="146759" y="96720"/>
                  </a:cubicBezTo>
                  <a:cubicBezTo>
                    <a:pt x="146922" y="90016"/>
                    <a:pt x="145778" y="83230"/>
                    <a:pt x="143243" y="77016"/>
                  </a:cubicBezTo>
                  <a:cubicBezTo>
                    <a:pt x="142507" y="75136"/>
                    <a:pt x="141771" y="73419"/>
                    <a:pt x="141036" y="71865"/>
                  </a:cubicBezTo>
                  <a:lnTo>
                    <a:pt x="138992" y="67532"/>
                  </a:lnTo>
                  <a:lnTo>
                    <a:pt x="137275" y="64262"/>
                  </a:lnTo>
                  <a:cubicBezTo>
                    <a:pt x="136784" y="63362"/>
                    <a:pt x="136457" y="62708"/>
                    <a:pt x="136130" y="62218"/>
                  </a:cubicBezTo>
                  <a:lnTo>
                    <a:pt x="135721" y="61482"/>
                  </a:lnTo>
                  <a:lnTo>
                    <a:pt x="133922" y="58784"/>
                  </a:lnTo>
                  <a:cubicBezTo>
                    <a:pt x="133432" y="57966"/>
                    <a:pt x="132614" y="56985"/>
                    <a:pt x="131797" y="55840"/>
                  </a:cubicBezTo>
                  <a:cubicBezTo>
                    <a:pt x="131388" y="55268"/>
                    <a:pt x="130897" y="54614"/>
                    <a:pt x="130407" y="53960"/>
                  </a:cubicBezTo>
                  <a:cubicBezTo>
                    <a:pt x="129916" y="53306"/>
                    <a:pt x="129344" y="52734"/>
                    <a:pt x="128772" y="52080"/>
                  </a:cubicBezTo>
                  <a:cubicBezTo>
                    <a:pt x="128199" y="51425"/>
                    <a:pt x="127627" y="50690"/>
                    <a:pt x="126973" y="50036"/>
                  </a:cubicBezTo>
                  <a:lnTo>
                    <a:pt x="124847" y="47992"/>
                  </a:lnTo>
                  <a:cubicBezTo>
                    <a:pt x="123294" y="46520"/>
                    <a:pt x="121658" y="45130"/>
                    <a:pt x="119942" y="43904"/>
                  </a:cubicBezTo>
                  <a:cubicBezTo>
                    <a:pt x="116181" y="41124"/>
                    <a:pt x="111929" y="39162"/>
                    <a:pt x="107351" y="38180"/>
                  </a:cubicBezTo>
                  <a:cubicBezTo>
                    <a:pt x="104860" y="37456"/>
                    <a:pt x="102295" y="37108"/>
                    <a:pt x="99738" y="37108"/>
                  </a:cubicBezTo>
                  <a:cubicBezTo>
                    <a:pt x="97677" y="37108"/>
                    <a:pt x="95621" y="37334"/>
                    <a:pt x="93615" y="37772"/>
                  </a:cubicBezTo>
                  <a:cubicBezTo>
                    <a:pt x="90426" y="38671"/>
                    <a:pt x="87483" y="40143"/>
                    <a:pt x="85030" y="42268"/>
                  </a:cubicBezTo>
                  <a:lnTo>
                    <a:pt x="84948" y="42268"/>
                  </a:lnTo>
                  <a:cubicBezTo>
                    <a:pt x="84376" y="41451"/>
                    <a:pt x="83722" y="40715"/>
                    <a:pt x="82904" y="40224"/>
                  </a:cubicBezTo>
                  <a:cubicBezTo>
                    <a:pt x="82005" y="39570"/>
                    <a:pt x="80942" y="39080"/>
                    <a:pt x="79961" y="38835"/>
                  </a:cubicBezTo>
                  <a:lnTo>
                    <a:pt x="79470" y="38671"/>
                  </a:lnTo>
                  <a:cubicBezTo>
                    <a:pt x="84867" y="36872"/>
                    <a:pt x="89200" y="34828"/>
                    <a:pt x="88873" y="32948"/>
                  </a:cubicBezTo>
                  <a:cubicBezTo>
                    <a:pt x="88505" y="30963"/>
                    <a:pt x="86798" y="30382"/>
                    <a:pt x="84927" y="30382"/>
                  </a:cubicBezTo>
                  <a:cubicBezTo>
                    <a:pt x="82637" y="30382"/>
                    <a:pt x="80100" y="31251"/>
                    <a:pt x="79470" y="31476"/>
                  </a:cubicBezTo>
                  <a:cubicBezTo>
                    <a:pt x="81351" y="30740"/>
                    <a:pt x="102854" y="22646"/>
                    <a:pt x="101137" y="18231"/>
                  </a:cubicBezTo>
                  <a:cubicBezTo>
                    <a:pt x="100557" y="16768"/>
                    <a:pt x="99292" y="16262"/>
                    <a:pt x="97820" y="16262"/>
                  </a:cubicBezTo>
                  <a:cubicBezTo>
                    <a:pt x="94520" y="16262"/>
                    <a:pt x="90181" y="18803"/>
                    <a:pt x="90181" y="18803"/>
                  </a:cubicBezTo>
                  <a:cubicBezTo>
                    <a:pt x="93451" y="16596"/>
                    <a:pt x="100973" y="11936"/>
                    <a:pt x="101954" y="7766"/>
                  </a:cubicBezTo>
                  <a:cubicBezTo>
                    <a:pt x="103590" y="4986"/>
                    <a:pt x="103753" y="2370"/>
                    <a:pt x="100319" y="816"/>
                  </a:cubicBezTo>
                  <a:cubicBezTo>
                    <a:pt x="99083" y="249"/>
                    <a:pt x="97817" y="1"/>
                    <a:pt x="9654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4293836" y="1437783"/>
              <a:ext cx="1170183" cy="762012"/>
            </a:xfrm>
            <a:custGeom>
              <a:avLst/>
              <a:gdLst/>
              <a:ahLst/>
              <a:cxnLst/>
              <a:rect l="l" t="t" r="r" b="b"/>
              <a:pathLst>
                <a:path w="49302" h="32105" extrusionOk="0">
                  <a:moveTo>
                    <a:pt x="20658" y="5153"/>
                  </a:moveTo>
                  <a:cubicBezTo>
                    <a:pt x="22778" y="5447"/>
                    <a:pt x="24853" y="6199"/>
                    <a:pt x="26736" y="7414"/>
                  </a:cubicBezTo>
                  <a:cubicBezTo>
                    <a:pt x="28126" y="8313"/>
                    <a:pt x="29352" y="9458"/>
                    <a:pt x="30251" y="10929"/>
                  </a:cubicBezTo>
                  <a:cubicBezTo>
                    <a:pt x="31559" y="13219"/>
                    <a:pt x="31396" y="15998"/>
                    <a:pt x="29924" y="18206"/>
                  </a:cubicBezTo>
                  <a:cubicBezTo>
                    <a:pt x="29679" y="18533"/>
                    <a:pt x="29352" y="18942"/>
                    <a:pt x="29025" y="19269"/>
                  </a:cubicBezTo>
                  <a:cubicBezTo>
                    <a:pt x="28698" y="19596"/>
                    <a:pt x="28453" y="19841"/>
                    <a:pt x="28126" y="20005"/>
                  </a:cubicBezTo>
                  <a:cubicBezTo>
                    <a:pt x="27798" y="20168"/>
                    <a:pt x="27553" y="20332"/>
                    <a:pt x="27308" y="20495"/>
                  </a:cubicBezTo>
                  <a:lnTo>
                    <a:pt x="26572" y="20659"/>
                  </a:lnTo>
                  <a:cubicBezTo>
                    <a:pt x="26409" y="20740"/>
                    <a:pt x="26245" y="20822"/>
                    <a:pt x="26000" y="20822"/>
                  </a:cubicBezTo>
                  <a:lnTo>
                    <a:pt x="25427" y="20904"/>
                  </a:lnTo>
                  <a:cubicBezTo>
                    <a:pt x="25346" y="20945"/>
                    <a:pt x="25243" y="20965"/>
                    <a:pt x="25131" y="20965"/>
                  </a:cubicBezTo>
                  <a:cubicBezTo>
                    <a:pt x="25019" y="20965"/>
                    <a:pt x="24896" y="20945"/>
                    <a:pt x="24773" y="20904"/>
                  </a:cubicBezTo>
                  <a:cubicBezTo>
                    <a:pt x="24569" y="20945"/>
                    <a:pt x="24385" y="20965"/>
                    <a:pt x="24211" y="20965"/>
                  </a:cubicBezTo>
                  <a:cubicBezTo>
                    <a:pt x="24038" y="20965"/>
                    <a:pt x="23874" y="20945"/>
                    <a:pt x="23710" y="20904"/>
                  </a:cubicBezTo>
                  <a:lnTo>
                    <a:pt x="23138" y="20822"/>
                  </a:lnTo>
                  <a:lnTo>
                    <a:pt x="22811" y="20822"/>
                  </a:lnTo>
                  <a:lnTo>
                    <a:pt x="22566" y="20740"/>
                  </a:lnTo>
                  <a:lnTo>
                    <a:pt x="21994" y="20577"/>
                  </a:lnTo>
                  <a:cubicBezTo>
                    <a:pt x="21830" y="20413"/>
                    <a:pt x="21667" y="20332"/>
                    <a:pt x="21421" y="20168"/>
                  </a:cubicBezTo>
                  <a:cubicBezTo>
                    <a:pt x="20522" y="19432"/>
                    <a:pt x="19786" y="18533"/>
                    <a:pt x="19377" y="17470"/>
                  </a:cubicBezTo>
                  <a:cubicBezTo>
                    <a:pt x="18233" y="14363"/>
                    <a:pt x="18151" y="10929"/>
                    <a:pt x="19132" y="7822"/>
                  </a:cubicBezTo>
                  <a:cubicBezTo>
                    <a:pt x="19295" y="7414"/>
                    <a:pt x="19459" y="7005"/>
                    <a:pt x="19623" y="6596"/>
                  </a:cubicBezTo>
                  <a:cubicBezTo>
                    <a:pt x="19786" y="6269"/>
                    <a:pt x="20031" y="5860"/>
                    <a:pt x="20277" y="5615"/>
                  </a:cubicBezTo>
                  <a:cubicBezTo>
                    <a:pt x="20431" y="5461"/>
                    <a:pt x="20512" y="5307"/>
                    <a:pt x="20658" y="5153"/>
                  </a:cubicBezTo>
                  <a:close/>
                  <a:moveTo>
                    <a:pt x="25694" y="0"/>
                  </a:moveTo>
                  <a:cubicBezTo>
                    <a:pt x="23957" y="0"/>
                    <a:pt x="22240" y="418"/>
                    <a:pt x="20685" y="1282"/>
                  </a:cubicBezTo>
                  <a:cubicBezTo>
                    <a:pt x="20130" y="1520"/>
                    <a:pt x="19652" y="1834"/>
                    <a:pt x="19176" y="2226"/>
                  </a:cubicBezTo>
                  <a:lnTo>
                    <a:pt x="19176" y="2226"/>
                  </a:lnTo>
                  <a:cubicBezTo>
                    <a:pt x="17763" y="2227"/>
                    <a:pt x="16347" y="2401"/>
                    <a:pt x="14962" y="2753"/>
                  </a:cubicBezTo>
                  <a:cubicBezTo>
                    <a:pt x="10465" y="3898"/>
                    <a:pt x="6623" y="6678"/>
                    <a:pt x="4170" y="10521"/>
                  </a:cubicBezTo>
                  <a:cubicBezTo>
                    <a:pt x="2126" y="13709"/>
                    <a:pt x="818" y="17388"/>
                    <a:pt x="409" y="21149"/>
                  </a:cubicBezTo>
                  <a:cubicBezTo>
                    <a:pt x="0" y="23847"/>
                    <a:pt x="0" y="26464"/>
                    <a:pt x="327" y="29162"/>
                  </a:cubicBezTo>
                  <a:cubicBezTo>
                    <a:pt x="327" y="30143"/>
                    <a:pt x="573" y="31124"/>
                    <a:pt x="981" y="32105"/>
                  </a:cubicBezTo>
                  <a:cubicBezTo>
                    <a:pt x="1063" y="32023"/>
                    <a:pt x="981" y="30960"/>
                    <a:pt x="1145" y="28998"/>
                  </a:cubicBezTo>
                  <a:cubicBezTo>
                    <a:pt x="1227" y="26464"/>
                    <a:pt x="1472" y="23847"/>
                    <a:pt x="1962" y="21313"/>
                  </a:cubicBezTo>
                  <a:cubicBezTo>
                    <a:pt x="2617" y="17879"/>
                    <a:pt x="4006" y="14527"/>
                    <a:pt x="6050" y="11583"/>
                  </a:cubicBezTo>
                  <a:cubicBezTo>
                    <a:pt x="7195" y="10030"/>
                    <a:pt x="8585" y="8640"/>
                    <a:pt x="10220" y="7577"/>
                  </a:cubicBezTo>
                  <a:cubicBezTo>
                    <a:pt x="12224" y="6230"/>
                    <a:pt x="14466" y="5411"/>
                    <a:pt x="16760" y="5126"/>
                  </a:cubicBezTo>
                  <a:lnTo>
                    <a:pt x="16760" y="5126"/>
                  </a:lnTo>
                  <a:cubicBezTo>
                    <a:pt x="16515" y="5616"/>
                    <a:pt x="16270" y="6188"/>
                    <a:pt x="16107" y="6760"/>
                  </a:cubicBezTo>
                  <a:cubicBezTo>
                    <a:pt x="15371" y="8722"/>
                    <a:pt x="14962" y="10929"/>
                    <a:pt x="15044" y="13055"/>
                  </a:cubicBezTo>
                  <a:cubicBezTo>
                    <a:pt x="15044" y="15017"/>
                    <a:pt x="15371" y="16980"/>
                    <a:pt x="16107" y="18778"/>
                  </a:cubicBezTo>
                  <a:cubicBezTo>
                    <a:pt x="16679" y="20495"/>
                    <a:pt x="17742" y="21967"/>
                    <a:pt x="19132" y="23193"/>
                  </a:cubicBezTo>
                  <a:cubicBezTo>
                    <a:pt x="19459" y="23439"/>
                    <a:pt x="19786" y="23684"/>
                    <a:pt x="20195" y="23847"/>
                  </a:cubicBezTo>
                  <a:cubicBezTo>
                    <a:pt x="20522" y="24011"/>
                    <a:pt x="20931" y="24174"/>
                    <a:pt x="21258" y="24338"/>
                  </a:cubicBezTo>
                  <a:lnTo>
                    <a:pt x="21748" y="24501"/>
                  </a:lnTo>
                  <a:lnTo>
                    <a:pt x="22239" y="24583"/>
                  </a:lnTo>
                  <a:lnTo>
                    <a:pt x="23138" y="24747"/>
                  </a:lnTo>
                  <a:cubicBezTo>
                    <a:pt x="23629" y="24828"/>
                    <a:pt x="24119" y="24910"/>
                    <a:pt x="24610" y="24910"/>
                  </a:cubicBezTo>
                  <a:lnTo>
                    <a:pt x="25754" y="24910"/>
                  </a:lnTo>
                  <a:lnTo>
                    <a:pt x="26736" y="24747"/>
                  </a:lnTo>
                  <a:cubicBezTo>
                    <a:pt x="27063" y="24665"/>
                    <a:pt x="27390" y="24583"/>
                    <a:pt x="27635" y="24501"/>
                  </a:cubicBezTo>
                  <a:lnTo>
                    <a:pt x="28780" y="24093"/>
                  </a:lnTo>
                  <a:cubicBezTo>
                    <a:pt x="29188" y="23847"/>
                    <a:pt x="29597" y="23602"/>
                    <a:pt x="30088" y="23275"/>
                  </a:cubicBezTo>
                  <a:cubicBezTo>
                    <a:pt x="30660" y="22948"/>
                    <a:pt x="31151" y="22457"/>
                    <a:pt x="31641" y="22049"/>
                  </a:cubicBezTo>
                  <a:cubicBezTo>
                    <a:pt x="32132" y="21558"/>
                    <a:pt x="32541" y="20986"/>
                    <a:pt x="32949" y="20332"/>
                  </a:cubicBezTo>
                  <a:cubicBezTo>
                    <a:pt x="33930" y="18860"/>
                    <a:pt x="34421" y="17143"/>
                    <a:pt x="34585" y="15344"/>
                  </a:cubicBezTo>
                  <a:cubicBezTo>
                    <a:pt x="34666" y="13219"/>
                    <a:pt x="34176" y="11093"/>
                    <a:pt x="33113" y="9294"/>
                  </a:cubicBezTo>
                  <a:cubicBezTo>
                    <a:pt x="31886" y="7495"/>
                    <a:pt x="30251" y="5942"/>
                    <a:pt x="28289" y="4797"/>
                  </a:cubicBezTo>
                  <a:cubicBezTo>
                    <a:pt x="27037" y="4031"/>
                    <a:pt x="25706" y="3432"/>
                    <a:pt x="24330" y="3006"/>
                  </a:cubicBezTo>
                  <a:lnTo>
                    <a:pt x="24330" y="3006"/>
                  </a:lnTo>
                  <a:cubicBezTo>
                    <a:pt x="24916" y="2865"/>
                    <a:pt x="25514" y="2794"/>
                    <a:pt x="26112" y="2794"/>
                  </a:cubicBezTo>
                  <a:cubicBezTo>
                    <a:pt x="26567" y="2794"/>
                    <a:pt x="27022" y="2835"/>
                    <a:pt x="27471" y="2917"/>
                  </a:cubicBezTo>
                  <a:cubicBezTo>
                    <a:pt x="31396" y="3816"/>
                    <a:pt x="34993" y="5615"/>
                    <a:pt x="37937" y="8313"/>
                  </a:cubicBezTo>
                  <a:cubicBezTo>
                    <a:pt x="40553" y="10766"/>
                    <a:pt x="42760" y="13627"/>
                    <a:pt x="44396" y="16898"/>
                  </a:cubicBezTo>
                  <a:cubicBezTo>
                    <a:pt x="45867" y="19678"/>
                    <a:pt x="46930" y="22212"/>
                    <a:pt x="47748" y="23847"/>
                  </a:cubicBezTo>
                  <a:cubicBezTo>
                    <a:pt x="48157" y="24828"/>
                    <a:pt x="48647" y="25728"/>
                    <a:pt x="49301" y="26464"/>
                  </a:cubicBezTo>
                  <a:cubicBezTo>
                    <a:pt x="49220" y="25482"/>
                    <a:pt x="48892" y="24501"/>
                    <a:pt x="48484" y="23602"/>
                  </a:cubicBezTo>
                  <a:cubicBezTo>
                    <a:pt x="47911" y="21803"/>
                    <a:pt x="47094" y="19187"/>
                    <a:pt x="45704" y="16162"/>
                  </a:cubicBezTo>
                  <a:cubicBezTo>
                    <a:pt x="44232" y="12646"/>
                    <a:pt x="42106" y="9458"/>
                    <a:pt x="39408" y="6760"/>
                  </a:cubicBezTo>
                  <a:cubicBezTo>
                    <a:pt x="38673" y="5942"/>
                    <a:pt x="37855" y="5288"/>
                    <a:pt x="37037" y="4634"/>
                  </a:cubicBezTo>
                  <a:cubicBezTo>
                    <a:pt x="36138" y="3980"/>
                    <a:pt x="35239" y="3326"/>
                    <a:pt x="34257" y="2753"/>
                  </a:cubicBezTo>
                  <a:cubicBezTo>
                    <a:pt x="32295" y="1609"/>
                    <a:pt x="30170" y="709"/>
                    <a:pt x="27880" y="219"/>
                  </a:cubicBezTo>
                  <a:cubicBezTo>
                    <a:pt x="27155" y="74"/>
                    <a:pt x="26423" y="0"/>
                    <a:pt x="25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4648971" y="1558836"/>
              <a:ext cx="267826" cy="443038"/>
            </a:xfrm>
            <a:custGeom>
              <a:avLst/>
              <a:gdLst/>
              <a:ahLst/>
              <a:cxnLst/>
              <a:rect l="l" t="t" r="r" b="b"/>
              <a:pathLst>
                <a:path w="11284" h="18666" extrusionOk="0">
                  <a:moveTo>
                    <a:pt x="3704" y="1"/>
                  </a:moveTo>
                  <a:cubicBezTo>
                    <a:pt x="3008" y="1"/>
                    <a:pt x="2309" y="127"/>
                    <a:pt x="1635" y="351"/>
                  </a:cubicBezTo>
                  <a:cubicBezTo>
                    <a:pt x="1390" y="760"/>
                    <a:pt x="1227" y="1169"/>
                    <a:pt x="1063" y="1660"/>
                  </a:cubicBezTo>
                  <a:cubicBezTo>
                    <a:pt x="327" y="3704"/>
                    <a:pt x="0" y="5829"/>
                    <a:pt x="0" y="7955"/>
                  </a:cubicBezTo>
                  <a:cubicBezTo>
                    <a:pt x="0" y="9917"/>
                    <a:pt x="327" y="11880"/>
                    <a:pt x="1063" y="13678"/>
                  </a:cubicBezTo>
                  <a:cubicBezTo>
                    <a:pt x="1635" y="15395"/>
                    <a:pt x="2698" y="16949"/>
                    <a:pt x="4088" y="18093"/>
                  </a:cubicBezTo>
                  <a:cubicBezTo>
                    <a:pt x="4415" y="18257"/>
                    <a:pt x="4661" y="18502"/>
                    <a:pt x="4988" y="18666"/>
                  </a:cubicBezTo>
                  <a:cubicBezTo>
                    <a:pt x="7277" y="18257"/>
                    <a:pt x="9484" y="17276"/>
                    <a:pt x="11283" y="15804"/>
                  </a:cubicBezTo>
                  <a:lnTo>
                    <a:pt x="10956" y="15804"/>
                  </a:lnTo>
                  <a:lnTo>
                    <a:pt x="10384" y="15886"/>
                  </a:lnTo>
                  <a:lnTo>
                    <a:pt x="8585" y="15886"/>
                  </a:lnTo>
                  <a:lnTo>
                    <a:pt x="8013" y="15804"/>
                  </a:lnTo>
                  <a:lnTo>
                    <a:pt x="7686" y="15804"/>
                  </a:lnTo>
                  <a:lnTo>
                    <a:pt x="7440" y="15722"/>
                  </a:lnTo>
                  <a:lnTo>
                    <a:pt x="6868" y="15477"/>
                  </a:lnTo>
                  <a:cubicBezTo>
                    <a:pt x="6705" y="15395"/>
                    <a:pt x="6541" y="15232"/>
                    <a:pt x="6377" y="15150"/>
                  </a:cubicBezTo>
                  <a:cubicBezTo>
                    <a:pt x="5396" y="14414"/>
                    <a:pt x="4742" y="13433"/>
                    <a:pt x="4333" y="12370"/>
                  </a:cubicBezTo>
                  <a:cubicBezTo>
                    <a:pt x="3107" y="9263"/>
                    <a:pt x="3025" y="5911"/>
                    <a:pt x="4006" y="2722"/>
                  </a:cubicBezTo>
                  <a:cubicBezTo>
                    <a:pt x="4170" y="2314"/>
                    <a:pt x="4333" y="1905"/>
                    <a:pt x="4497" y="1578"/>
                  </a:cubicBezTo>
                  <a:cubicBezTo>
                    <a:pt x="4742" y="1169"/>
                    <a:pt x="4906" y="842"/>
                    <a:pt x="5151" y="515"/>
                  </a:cubicBezTo>
                  <a:lnTo>
                    <a:pt x="5396" y="270"/>
                  </a:lnTo>
                  <a:cubicBezTo>
                    <a:pt x="4844" y="86"/>
                    <a:pt x="4275" y="1"/>
                    <a:pt x="3704" y="1"/>
                  </a:cubicBezTo>
                  <a:close/>
                </a:path>
              </a:pathLst>
            </a:custGeom>
            <a:solidFill>
              <a:srgbClr val="C2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4757633" y="1437783"/>
              <a:ext cx="706401" cy="628123"/>
            </a:xfrm>
            <a:custGeom>
              <a:avLst/>
              <a:gdLst/>
              <a:ahLst/>
              <a:cxnLst/>
              <a:rect l="l" t="t" r="r" b="b"/>
              <a:pathLst>
                <a:path w="29762" h="26464" extrusionOk="0">
                  <a:moveTo>
                    <a:pt x="6154" y="0"/>
                  </a:moveTo>
                  <a:cubicBezTo>
                    <a:pt x="4417" y="0"/>
                    <a:pt x="2700" y="418"/>
                    <a:pt x="1145" y="1282"/>
                  </a:cubicBezTo>
                  <a:cubicBezTo>
                    <a:pt x="737" y="1445"/>
                    <a:pt x="328" y="1772"/>
                    <a:pt x="1" y="2018"/>
                  </a:cubicBezTo>
                  <a:cubicBezTo>
                    <a:pt x="2045" y="2018"/>
                    <a:pt x="4007" y="2263"/>
                    <a:pt x="5887" y="2835"/>
                  </a:cubicBezTo>
                  <a:cubicBezTo>
                    <a:pt x="6542" y="2835"/>
                    <a:pt x="7196" y="2835"/>
                    <a:pt x="7850" y="2917"/>
                  </a:cubicBezTo>
                  <a:cubicBezTo>
                    <a:pt x="11774" y="3816"/>
                    <a:pt x="15453" y="5615"/>
                    <a:pt x="18397" y="8313"/>
                  </a:cubicBezTo>
                  <a:cubicBezTo>
                    <a:pt x="21013" y="10766"/>
                    <a:pt x="23220" y="13627"/>
                    <a:pt x="24774" y="16816"/>
                  </a:cubicBezTo>
                  <a:cubicBezTo>
                    <a:pt x="26409" y="19678"/>
                    <a:pt x="27390" y="22212"/>
                    <a:pt x="28208" y="23847"/>
                  </a:cubicBezTo>
                  <a:cubicBezTo>
                    <a:pt x="28535" y="24828"/>
                    <a:pt x="29107" y="25728"/>
                    <a:pt x="29761" y="26464"/>
                  </a:cubicBezTo>
                  <a:cubicBezTo>
                    <a:pt x="29598" y="25482"/>
                    <a:pt x="29352" y="24501"/>
                    <a:pt x="28944" y="23602"/>
                  </a:cubicBezTo>
                  <a:cubicBezTo>
                    <a:pt x="28371" y="21803"/>
                    <a:pt x="27554" y="19187"/>
                    <a:pt x="26164" y="16162"/>
                  </a:cubicBezTo>
                  <a:cubicBezTo>
                    <a:pt x="24692" y="12646"/>
                    <a:pt x="22566" y="9458"/>
                    <a:pt x="19868" y="6760"/>
                  </a:cubicBezTo>
                  <a:cubicBezTo>
                    <a:pt x="19133" y="5942"/>
                    <a:pt x="18315" y="5288"/>
                    <a:pt x="17416" y="4634"/>
                  </a:cubicBezTo>
                  <a:cubicBezTo>
                    <a:pt x="16598" y="3980"/>
                    <a:pt x="15699" y="3326"/>
                    <a:pt x="14717" y="2753"/>
                  </a:cubicBezTo>
                  <a:cubicBezTo>
                    <a:pt x="12755" y="1609"/>
                    <a:pt x="10630" y="709"/>
                    <a:pt x="8340" y="219"/>
                  </a:cubicBezTo>
                  <a:cubicBezTo>
                    <a:pt x="7615" y="74"/>
                    <a:pt x="6883" y="0"/>
                    <a:pt x="6154" y="0"/>
                  </a:cubicBezTo>
                  <a:close/>
                </a:path>
              </a:pathLst>
            </a:custGeom>
            <a:solidFill>
              <a:srgbClr val="C2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4220089" y="1380864"/>
              <a:ext cx="3663806" cy="3013704"/>
            </a:xfrm>
            <a:custGeom>
              <a:avLst/>
              <a:gdLst/>
              <a:ahLst/>
              <a:cxnLst/>
              <a:rect l="l" t="t" r="r" b="b"/>
              <a:pathLst>
                <a:path w="154363" h="126973" extrusionOk="0">
                  <a:moveTo>
                    <a:pt x="49301" y="19050"/>
                  </a:moveTo>
                  <a:cubicBezTo>
                    <a:pt x="49301" y="19050"/>
                    <a:pt x="38264" y="17170"/>
                    <a:pt x="28453" y="31723"/>
                  </a:cubicBezTo>
                  <a:cubicBezTo>
                    <a:pt x="28453" y="31723"/>
                    <a:pt x="7767" y="33767"/>
                    <a:pt x="3925" y="61565"/>
                  </a:cubicBezTo>
                  <a:cubicBezTo>
                    <a:pt x="0" y="89364"/>
                    <a:pt x="19704" y="126973"/>
                    <a:pt x="41289" y="119614"/>
                  </a:cubicBezTo>
                  <a:cubicBezTo>
                    <a:pt x="41289" y="119614"/>
                    <a:pt x="43496" y="123130"/>
                    <a:pt x="56087" y="121495"/>
                  </a:cubicBezTo>
                  <a:cubicBezTo>
                    <a:pt x="68678" y="119778"/>
                    <a:pt x="71049" y="113156"/>
                    <a:pt x="71049" y="113156"/>
                  </a:cubicBezTo>
                  <a:cubicBezTo>
                    <a:pt x="71049" y="113156"/>
                    <a:pt x="75546" y="118470"/>
                    <a:pt x="89936" y="114954"/>
                  </a:cubicBezTo>
                  <a:cubicBezTo>
                    <a:pt x="104326" y="111439"/>
                    <a:pt x="105961" y="103017"/>
                    <a:pt x="105961" y="103017"/>
                  </a:cubicBezTo>
                  <a:cubicBezTo>
                    <a:pt x="105961" y="103017"/>
                    <a:pt x="108741" y="105634"/>
                    <a:pt x="116835" y="103671"/>
                  </a:cubicBezTo>
                  <a:cubicBezTo>
                    <a:pt x="121577" y="102363"/>
                    <a:pt x="125420" y="98848"/>
                    <a:pt x="127055" y="94106"/>
                  </a:cubicBezTo>
                  <a:cubicBezTo>
                    <a:pt x="127055" y="94106"/>
                    <a:pt x="134658" y="96313"/>
                    <a:pt x="143407" y="82823"/>
                  </a:cubicBezTo>
                  <a:cubicBezTo>
                    <a:pt x="154363" y="66144"/>
                    <a:pt x="144797" y="42679"/>
                    <a:pt x="134740" y="27880"/>
                  </a:cubicBezTo>
                  <a:cubicBezTo>
                    <a:pt x="124766" y="13164"/>
                    <a:pt x="99992" y="1"/>
                    <a:pt x="87565" y="11365"/>
                  </a:cubicBezTo>
                  <a:cubicBezTo>
                    <a:pt x="87565" y="11365"/>
                    <a:pt x="77836" y="2290"/>
                    <a:pt x="66471" y="13000"/>
                  </a:cubicBezTo>
                  <a:cubicBezTo>
                    <a:pt x="66471" y="13000"/>
                    <a:pt x="53471" y="9321"/>
                    <a:pt x="49301" y="19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4685833" y="2132390"/>
              <a:ext cx="1222590" cy="2164323"/>
            </a:xfrm>
            <a:custGeom>
              <a:avLst/>
              <a:gdLst/>
              <a:ahLst/>
              <a:cxnLst/>
              <a:rect l="l" t="t" r="r" b="b"/>
              <a:pathLst>
                <a:path w="51510" h="91187" extrusionOk="0">
                  <a:moveTo>
                    <a:pt x="26187" y="1"/>
                  </a:moveTo>
                  <a:cubicBezTo>
                    <a:pt x="24228" y="1"/>
                    <a:pt x="22293" y="276"/>
                    <a:pt x="20441" y="797"/>
                  </a:cubicBezTo>
                  <a:cubicBezTo>
                    <a:pt x="19541" y="1042"/>
                    <a:pt x="18724" y="1369"/>
                    <a:pt x="17824" y="1696"/>
                  </a:cubicBezTo>
                  <a:cubicBezTo>
                    <a:pt x="17007" y="2105"/>
                    <a:pt x="16107" y="2432"/>
                    <a:pt x="15290" y="3086"/>
                  </a:cubicBezTo>
                  <a:cubicBezTo>
                    <a:pt x="14472" y="3659"/>
                    <a:pt x="13573" y="4149"/>
                    <a:pt x="12837" y="4885"/>
                  </a:cubicBezTo>
                  <a:cubicBezTo>
                    <a:pt x="12019" y="5539"/>
                    <a:pt x="11202" y="6357"/>
                    <a:pt x="10548" y="7092"/>
                  </a:cubicBezTo>
                  <a:cubicBezTo>
                    <a:pt x="7523" y="10526"/>
                    <a:pt x="5233" y="14533"/>
                    <a:pt x="3843" y="18784"/>
                  </a:cubicBezTo>
                  <a:cubicBezTo>
                    <a:pt x="1227" y="26796"/>
                    <a:pt x="1" y="35136"/>
                    <a:pt x="328" y="43557"/>
                  </a:cubicBezTo>
                  <a:cubicBezTo>
                    <a:pt x="409" y="46991"/>
                    <a:pt x="655" y="49853"/>
                    <a:pt x="900" y="51815"/>
                  </a:cubicBezTo>
                  <a:cubicBezTo>
                    <a:pt x="1064" y="52796"/>
                    <a:pt x="1145" y="53532"/>
                    <a:pt x="1227" y="54104"/>
                  </a:cubicBezTo>
                  <a:cubicBezTo>
                    <a:pt x="1309" y="54676"/>
                    <a:pt x="1391" y="54922"/>
                    <a:pt x="1391" y="54922"/>
                  </a:cubicBezTo>
                  <a:lnTo>
                    <a:pt x="1472" y="55739"/>
                  </a:lnTo>
                  <a:cubicBezTo>
                    <a:pt x="1636" y="56230"/>
                    <a:pt x="1718" y="56966"/>
                    <a:pt x="1963" y="58029"/>
                  </a:cubicBezTo>
                  <a:cubicBezTo>
                    <a:pt x="2535" y="60727"/>
                    <a:pt x="3271" y="63343"/>
                    <a:pt x="4170" y="65959"/>
                  </a:cubicBezTo>
                  <a:cubicBezTo>
                    <a:pt x="5397" y="69720"/>
                    <a:pt x="7195" y="73318"/>
                    <a:pt x="9403" y="76588"/>
                  </a:cubicBezTo>
                  <a:cubicBezTo>
                    <a:pt x="11938" y="80349"/>
                    <a:pt x="15126" y="83619"/>
                    <a:pt x="18887" y="86236"/>
                  </a:cubicBezTo>
                  <a:cubicBezTo>
                    <a:pt x="19786" y="86890"/>
                    <a:pt x="20768" y="87544"/>
                    <a:pt x="21830" y="88034"/>
                  </a:cubicBezTo>
                  <a:cubicBezTo>
                    <a:pt x="22812" y="88525"/>
                    <a:pt x="23874" y="89097"/>
                    <a:pt x="24937" y="89506"/>
                  </a:cubicBezTo>
                  <a:cubicBezTo>
                    <a:pt x="26000" y="89833"/>
                    <a:pt x="27063" y="90324"/>
                    <a:pt x="28208" y="90487"/>
                  </a:cubicBezTo>
                  <a:cubicBezTo>
                    <a:pt x="29271" y="90651"/>
                    <a:pt x="30333" y="90978"/>
                    <a:pt x="31478" y="91059"/>
                  </a:cubicBezTo>
                  <a:cubicBezTo>
                    <a:pt x="32289" y="91144"/>
                    <a:pt x="33099" y="91186"/>
                    <a:pt x="33907" y="91186"/>
                  </a:cubicBezTo>
                  <a:cubicBezTo>
                    <a:pt x="37010" y="91186"/>
                    <a:pt x="40070" y="90558"/>
                    <a:pt x="42924" y="89261"/>
                  </a:cubicBezTo>
                  <a:cubicBezTo>
                    <a:pt x="45459" y="88116"/>
                    <a:pt x="47748" y="86481"/>
                    <a:pt x="49629" y="84437"/>
                  </a:cubicBezTo>
                  <a:cubicBezTo>
                    <a:pt x="50365" y="83701"/>
                    <a:pt x="51019" y="82802"/>
                    <a:pt x="51509" y="81902"/>
                  </a:cubicBezTo>
                  <a:lnTo>
                    <a:pt x="51509" y="81902"/>
                  </a:lnTo>
                  <a:cubicBezTo>
                    <a:pt x="50692" y="82556"/>
                    <a:pt x="49956" y="83210"/>
                    <a:pt x="49302" y="84028"/>
                  </a:cubicBezTo>
                  <a:cubicBezTo>
                    <a:pt x="47339" y="85827"/>
                    <a:pt x="45050" y="87217"/>
                    <a:pt x="42597" y="88280"/>
                  </a:cubicBezTo>
                  <a:cubicBezTo>
                    <a:pt x="40100" y="89231"/>
                    <a:pt x="37430" y="89707"/>
                    <a:pt x="34744" y="89707"/>
                  </a:cubicBezTo>
                  <a:cubicBezTo>
                    <a:pt x="33736" y="89707"/>
                    <a:pt x="32727" y="89640"/>
                    <a:pt x="31723" y="89506"/>
                  </a:cubicBezTo>
                  <a:cubicBezTo>
                    <a:pt x="27472" y="88770"/>
                    <a:pt x="23466" y="87135"/>
                    <a:pt x="20114" y="84519"/>
                  </a:cubicBezTo>
                  <a:cubicBezTo>
                    <a:pt x="16680" y="81984"/>
                    <a:pt x="13736" y="78877"/>
                    <a:pt x="11447" y="75280"/>
                  </a:cubicBezTo>
                  <a:cubicBezTo>
                    <a:pt x="9403" y="72091"/>
                    <a:pt x="7850" y="68739"/>
                    <a:pt x="6787" y="65142"/>
                  </a:cubicBezTo>
                  <a:cubicBezTo>
                    <a:pt x="5969" y="62607"/>
                    <a:pt x="5315" y="60073"/>
                    <a:pt x="4824" y="57456"/>
                  </a:cubicBezTo>
                  <a:cubicBezTo>
                    <a:pt x="4579" y="56475"/>
                    <a:pt x="4579" y="55739"/>
                    <a:pt x="4416" y="55249"/>
                  </a:cubicBezTo>
                  <a:cubicBezTo>
                    <a:pt x="4252" y="54758"/>
                    <a:pt x="4252" y="54431"/>
                    <a:pt x="4252" y="54431"/>
                  </a:cubicBezTo>
                  <a:lnTo>
                    <a:pt x="4170" y="53695"/>
                  </a:lnTo>
                  <a:cubicBezTo>
                    <a:pt x="4089" y="53205"/>
                    <a:pt x="3925" y="52387"/>
                    <a:pt x="3843" y="51488"/>
                  </a:cubicBezTo>
                  <a:cubicBezTo>
                    <a:pt x="3516" y="49526"/>
                    <a:pt x="3271" y="46828"/>
                    <a:pt x="3108" y="43475"/>
                  </a:cubicBezTo>
                  <a:cubicBezTo>
                    <a:pt x="2617" y="35381"/>
                    <a:pt x="3516" y="27287"/>
                    <a:pt x="5806" y="19520"/>
                  </a:cubicBezTo>
                  <a:cubicBezTo>
                    <a:pt x="7114" y="15432"/>
                    <a:pt x="9076" y="11589"/>
                    <a:pt x="11774" y="8237"/>
                  </a:cubicBezTo>
                  <a:cubicBezTo>
                    <a:pt x="12428" y="7501"/>
                    <a:pt x="13082" y="6765"/>
                    <a:pt x="13818" y="6111"/>
                  </a:cubicBezTo>
                  <a:cubicBezTo>
                    <a:pt x="14554" y="5376"/>
                    <a:pt x="15290" y="4721"/>
                    <a:pt x="16107" y="4231"/>
                  </a:cubicBezTo>
                  <a:cubicBezTo>
                    <a:pt x="16843" y="3822"/>
                    <a:pt x="17579" y="3250"/>
                    <a:pt x="18397" y="2923"/>
                  </a:cubicBezTo>
                  <a:cubicBezTo>
                    <a:pt x="19214" y="2514"/>
                    <a:pt x="20032" y="2105"/>
                    <a:pt x="20768" y="1860"/>
                  </a:cubicBezTo>
                  <a:cubicBezTo>
                    <a:pt x="23302" y="1042"/>
                    <a:pt x="26000" y="715"/>
                    <a:pt x="28617" y="715"/>
                  </a:cubicBezTo>
                  <a:cubicBezTo>
                    <a:pt x="29239" y="811"/>
                    <a:pt x="29834" y="851"/>
                    <a:pt x="30433" y="851"/>
                  </a:cubicBezTo>
                  <a:cubicBezTo>
                    <a:pt x="30857" y="851"/>
                    <a:pt x="31283" y="831"/>
                    <a:pt x="31723" y="797"/>
                  </a:cubicBezTo>
                  <a:cubicBezTo>
                    <a:pt x="30661" y="470"/>
                    <a:pt x="29679" y="225"/>
                    <a:pt x="28617" y="143"/>
                  </a:cubicBezTo>
                  <a:cubicBezTo>
                    <a:pt x="27805" y="48"/>
                    <a:pt x="26994" y="1"/>
                    <a:pt x="26187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4278313" y="2118314"/>
              <a:ext cx="937319" cy="2146831"/>
            </a:xfrm>
            <a:custGeom>
              <a:avLst/>
              <a:gdLst/>
              <a:ahLst/>
              <a:cxnLst/>
              <a:rect l="l" t="t" r="r" b="b"/>
              <a:pathLst>
                <a:path w="39491" h="90450" extrusionOk="0">
                  <a:moveTo>
                    <a:pt x="26981" y="0"/>
                  </a:moveTo>
                  <a:cubicBezTo>
                    <a:pt x="23302" y="0"/>
                    <a:pt x="19622" y="981"/>
                    <a:pt x="16352" y="2780"/>
                  </a:cubicBezTo>
                  <a:cubicBezTo>
                    <a:pt x="12755" y="4987"/>
                    <a:pt x="9730" y="8094"/>
                    <a:pt x="7522" y="11773"/>
                  </a:cubicBezTo>
                  <a:cubicBezTo>
                    <a:pt x="2943" y="19132"/>
                    <a:pt x="1145" y="27717"/>
                    <a:pt x="491" y="34012"/>
                  </a:cubicBezTo>
                  <a:cubicBezTo>
                    <a:pt x="245" y="36628"/>
                    <a:pt x="82" y="39163"/>
                    <a:pt x="82" y="41779"/>
                  </a:cubicBezTo>
                  <a:cubicBezTo>
                    <a:pt x="0" y="43660"/>
                    <a:pt x="82" y="44722"/>
                    <a:pt x="82" y="44722"/>
                  </a:cubicBezTo>
                  <a:cubicBezTo>
                    <a:pt x="82" y="44722"/>
                    <a:pt x="82" y="44968"/>
                    <a:pt x="82" y="45458"/>
                  </a:cubicBezTo>
                  <a:cubicBezTo>
                    <a:pt x="164" y="45949"/>
                    <a:pt x="164" y="46685"/>
                    <a:pt x="245" y="47584"/>
                  </a:cubicBezTo>
                  <a:cubicBezTo>
                    <a:pt x="491" y="50200"/>
                    <a:pt x="899" y="52735"/>
                    <a:pt x="1472" y="55269"/>
                  </a:cubicBezTo>
                  <a:cubicBezTo>
                    <a:pt x="3107" y="62873"/>
                    <a:pt x="6214" y="70150"/>
                    <a:pt x="10547" y="76690"/>
                  </a:cubicBezTo>
                  <a:cubicBezTo>
                    <a:pt x="12836" y="80206"/>
                    <a:pt x="15780" y="83313"/>
                    <a:pt x="19050" y="85929"/>
                  </a:cubicBezTo>
                  <a:cubicBezTo>
                    <a:pt x="21993" y="88137"/>
                    <a:pt x="25427" y="89690"/>
                    <a:pt x="29107" y="90262"/>
                  </a:cubicBezTo>
                  <a:cubicBezTo>
                    <a:pt x="30050" y="90384"/>
                    <a:pt x="31005" y="90449"/>
                    <a:pt x="31963" y="90449"/>
                  </a:cubicBezTo>
                  <a:cubicBezTo>
                    <a:pt x="33578" y="90449"/>
                    <a:pt x="35201" y="90264"/>
                    <a:pt x="36792" y="89854"/>
                  </a:cubicBezTo>
                  <a:cubicBezTo>
                    <a:pt x="37528" y="89608"/>
                    <a:pt x="38182" y="89445"/>
                    <a:pt x="38836" y="89118"/>
                  </a:cubicBezTo>
                  <a:cubicBezTo>
                    <a:pt x="39327" y="88954"/>
                    <a:pt x="39490" y="88791"/>
                    <a:pt x="39490" y="88791"/>
                  </a:cubicBezTo>
                  <a:cubicBezTo>
                    <a:pt x="39490" y="88750"/>
                    <a:pt x="39408" y="88729"/>
                    <a:pt x="39275" y="88729"/>
                  </a:cubicBezTo>
                  <a:cubicBezTo>
                    <a:pt x="39143" y="88729"/>
                    <a:pt x="38959" y="88750"/>
                    <a:pt x="38754" y="88791"/>
                  </a:cubicBezTo>
                  <a:cubicBezTo>
                    <a:pt x="38264" y="88873"/>
                    <a:pt x="37610" y="89036"/>
                    <a:pt x="36710" y="89200"/>
                  </a:cubicBezTo>
                  <a:cubicBezTo>
                    <a:pt x="35650" y="89376"/>
                    <a:pt x="34575" y="89461"/>
                    <a:pt x="33504" y="89461"/>
                  </a:cubicBezTo>
                  <a:cubicBezTo>
                    <a:pt x="32097" y="89461"/>
                    <a:pt x="30698" y="89315"/>
                    <a:pt x="29352" y="89036"/>
                  </a:cubicBezTo>
                  <a:cubicBezTo>
                    <a:pt x="25918" y="88300"/>
                    <a:pt x="22729" y="86747"/>
                    <a:pt x="20113" y="84539"/>
                  </a:cubicBezTo>
                  <a:cubicBezTo>
                    <a:pt x="17088" y="81923"/>
                    <a:pt x="14390" y="78898"/>
                    <a:pt x="12346" y="75546"/>
                  </a:cubicBezTo>
                  <a:cubicBezTo>
                    <a:pt x="8340" y="69087"/>
                    <a:pt x="5560" y="62055"/>
                    <a:pt x="4170" y="54697"/>
                  </a:cubicBezTo>
                  <a:cubicBezTo>
                    <a:pt x="3679" y="52244"/>
                    <a:pt x="3352" y="49792"/>
                    <a:pt x="3189" y="47339"/>
                  </a:cubicBezTo>
                  <a:cubicBezTo>
                    <a:pt x="3107" y="46439"/>
                    <a:pt x="3107" y="45704"/>
                    <a:pt x="3107" y="45295"/>
                  </a:cubicBezTo>
                  <a:lnTo>
                    <a:pt x="3107" y="44559"/>
                  </a:lnTo>
                  <a:cubicBezTo>
                    <a:pt x="3107" y="44559"/>
                    <a:pt x="2943" y="43496"/>
                    <a:pt x="2943" y="41697"/>
                  </a:cubicBezTo>
                  <a:cubicBezTo>
                    <a:pt x="2943" y="39245"/>
                    <a:pt x="3025" y="36710"/>
                    <a:pt x="3189" y="34257"/>
                  </a:cubicBezTo>
                  <a:cubicBezTo>
                    <a:pt x="3679" y="28125"/>
                    <a:pt x="5151" y="19868"/>
                    <a:pt x="9239" y="12836"/>
                  </a:cubicBezTo>
                  <a:cubicBezTo>
                    <a:pt x="11201" y="9321"/>
                    <a:pt x="13899" y="6377"/>
                    <a:pt x="17251" y="4170"/>
                  </a:cubicBezTo>
                  <a:cubicBezTo>
                    <a:pt x="20195" y="2371"/>
                    <a:pt x="23547" y="1308"/>
                    <a:pt x="27063" y="1145"/>
                  </a:cubicBezTo>
                  <a:cubicBezTo>
                    <a:pt x="27758" y="1104"/>
                    <a:pt x="28452" y="1083"/>
                    <a:pt x="29147" y="1083"/>
                  </a:cubicBezTo>
                  <a:cubicBezTo>
                    <a:pt x="29842" y="1083"/>
                    <a:pt x="30537" y="1104"/>
                    <a:pt x="31232" y="1145"/>
                  </a:cubicBezTo>
                  <a:cubicBezTo>
                    <a:pt x="32459" y="1390"/>
                    <a:pt x="33522" y="1472"/>
                    <a:pt x="34421" y="1635"/>
                  </a:cubicBezTo>
                  <a:cubicBezTo>
                    <a:pt x="35402" y="1962"/>
                    <a:pt x="36301" y="2126"/>
                    <a:pt x="37283" y="2126"/>
                  </a:cubicBezTo>
                  <a:cubicBezTo>
                    <a:pt x="36465" y="1635"/>
                    <a:pt x="35566" y="1308"/>
                    <a:pt x="34584" y="1145"/>
                  </a:cubicBezTo>
                  <a:cubicBezTo>
                    <a:pt x="33685" y="818"/>
                    <a:pt x="32622" y="654"/>
                    <a:pt x="31314" y="327"/>
                  </a:cubicBezTo>
                  <a:cubicBezTo>
                    <a:pt x="29924" y="164"/>
                    <a:pt x="28452" y="0"/>
                    <a:pt x="26981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5215639" y="2050382"/>
              <a:ext cx="1577689" cy="2121055"/>
            </a:xfrm>
            <a:custGeom>
              <a:avLst/>
              <a:gdLst/>
              <a:ahLst/>
              <a:cxnLst/>
              <a:rect l="l" t="t" r="r" b="b"/>
              <a:pathLst>
                <a:path w="66471" h="89364" extrusionOk="0">
                  <a:moveTo>
                    <a:pt x="20522" y="1"/>
                  </a:moveTo>
                  <a:cubicBezTo>
                    <a:pt x="19949" y="1"/>
                    <a:pt x="19459" y="1"/>
                    <a:pt x="18887" y="82"/>
                  </a:cubicBezTo>
                  <a:cubicBezTo>
                    <a:pt x="18232" y="164"/>
                    <a:pt x="17497" y="246"/>
                    <a:pt x="16761" y="409"/>
                  </a:cubicBezTo>
                  <a:cubicBezTo>
                    <a:pt x="14880" y="900"/>
                    <a:pt x="13082" y="1717"/>
                    <a:pt x="11446" y="2780"/>
                  </a:cubicBezTo>
                  <a:cubicBezTo>
                    <a:pt x="9321" y="4252"/>
                    <a:pt x="7522" y="6051"/>
                    <a:pt x="6050" y="8176"/>
                  </a:cubicBezTo>
                  <a:cubicBezTo>
                    <a:pt x="4333" y="10629"/>
                    <a:pt x="2943" y="13327"/>
                    <a:pt x="1962" y="16189"/>
                  </a:cubicBezTo>
                  <a:cubicBezTo>
                    <a:pt x="981" y="19377"/>
                    <a:pt x="327" y="22730"/>
                    <a:pt x="164" y="26082"/>
                  </a:cubicBezTo>
                  <a:cubicBezTo>
                    <a:pt x="0" y="29597"/>
                    <a:pt x="164" y="33195"/>
                    <a:pt x="572" y="36710"/>
                  </a:cubicBezTo>
                  <a:cubicBezTo>
                    <a:pt x="818" y="38509"/>
                    <a:pt x="1063" y="40390"/>
                    <a:pt x="1472" y="42188"/>
                  </a:cubicBezTo>
                  <a:lnTo>
                    <a:pt x="2044" y="44886"/>
                  </a:lnTo>
                  <a:lnTo>
                    <a:pt x="2698" y="47584"/>
                  </a:lnTo>
                  <a:cubicBezTo>
                    <a:pt x="3107" y="49383"/>
                    <a:pt x="3597" y="51182"/>
                    <a:pt x="4252" y="52817"/>
                  </a:cubicBezTo>
                  <a:cubicBezTo>
                    <a:pt x="4906" y="54534"/>
                    <a:pt x="5478" y="56333"/>
                    <a:pt x="6214" y="57968"/>
                  </a:cubicBezTo>
                  <a:cubicBezTo>
                    <a:pt x="7522" y="61320"/>
                    <a:pt x="9075" y="64509"/>
                    <a:pt x="10792" y="67616"/>
                  </a:cubicBezTo>
                  <a:cubicBezTo>
                    <a:pt x="12427" y="70559"/>
                    <a:pt x="14308" y="73339"/>
                    <a:pt x="16352" y="75955"/>
                  </a:cubicBezTo>
                  <a:cubicBezTo>
                    <a:pt x="18314" y="78326"/>
                    <a:pt x="20440" y="80533"/>
                    <a:pt x="22811" y="82414"/>
                  </a:cubicBezTo>
                  <a:cubicBezTo>
                    <a:pt x="24773" y="84049"/>
                    <a:pt x="26981" y="85439"/>
                    <a:pt x="29270" y="86665"/>
                  </a:cubicBezTo>
                  <a:cubicBezTo>
                    <a:pt x="29761" y="86911"/>
                    <a:pt x="30251" y="87238"/>
                    <a:pt x="30742" y="87401"/>
                  </a:cubicBezTo>
                  <a:lnTo>
                    <a:pt x="32295" y="87974"/>
                  </a:lnTo>
                  <a:cubicBezTo>
                    <a:pt x="33113" y="88301"/>
                    <a:pt x="34094" y="88628"/>
                    <a:pt x="34993" y="88791"/>
                  </a:cubicBezTo>
                  <a:cubicBezTo>
                    <a:pt x="35402" y="88873"/>
                    <a:pt x="35811" y="88955"/>
                    <a:pt x="36138" y="89036"/>
                  </a:cubicBezTo>
                  <a:lnTo>
                    <a:pt x="37201" y="89200"/>
                  </a:lnTo>
                  <a:lnTo>
                    <a:pt x="38836" y="89364"/>
                  </a:lnTo>
                  <a:lnTo>
                    <a:pt x="41616" y="89364"/>
                  </a:lnTo>
                  <a:cubicBezTo>
                    <a:pt x="42024" y="89364"/>
                    <a:pt x="42597" y="89364"/>
                    <a:pt x="43251" y="89282"/>
                  </a:cubicBezTo>
                  <a:cubicBezTo>
                    <a:pt x="43905" y="89200"/>
                    <a:pt x="44641" y="89118"/>
                    <a:pt x="45458" y="88955"/>
                  </a:cubicBezTo>
                  <a:cubicBezTo>
                    <a:pt x="47421" y="88709"/>
                    <a:pt x="49383" y="88219"/>
                    <a:pt x="51263" y="87565"/>
                  </a:cubicBezTo>
                  <a:lnTo>
                    <a:pt x="52899" y="86992"/>
                  </a:lnTo>
                  <a:cubicBezTo>
                    <a:pt x="53471" y="86747"/>
                    <a:pt x="54043" y="86420"/>
                    <a:pt x="54697" y="86175"/>
                  </a:cubicBezTo>
                  <a:lnTo>
                    <a:pt x="55597" y="85766"/>
                  </a:lnTo>
                  <a:lnTo>
                    <a:pt x="56496" y="85194"/>
                  </a:lnTo>
                  <a:cubicBezTo>
                    <a:pt x="57068" y="84867"/>
                    <a:pt x="57722" y="84458"/>
                    <a:pt x="58295" y="84049"/>
                  </a:cubicBezTo>
                  <a:cubicBezTo>
                    <a:pt x="60829" y="82169"/>
                    <a:pt x="62791" y="79634"/>
                    <a:pt x="64100" y="76773"/>
                  </a:cubicBezTo>
                  <a:cubicBezTo>
                    <a:pt x="65571" y="73584"/>
                    <a:pt x="66307" y="70150"/>
                    <a:pt x="66389" y="66716"/>
                  </a:cubicBezTo>
                  <a:cubicBezTo>
                    <a:pt x="66471" y="63119"/>
                    <a:pt x="66144" y="59440"/>
                    <a:pt x="65326" y="55924"/>
                  </a:cubicBezTo>
                  <a:cubicBezTo>
                    <a:pt x="64999" y="54125"/>
                    <a:pt x="64427" y="52408"/>
                    <a:pt x="63936" y="50610"/>
                  </a:cubicBezTo>
                  <a:cubicBezTo>
                    <a:pt x="63691" y="49792"/>
                    <a:pt x="63446" y="48893"/>
                    <a:pt x="63200" y="47993"/>
                  </a:cubicBezTo>
                  <a:lnTo>
                    <a:pt x="62301" y="45377"/>
                  </a:lnTo>
                  <a:cubicBezTo>
                    <a:pt x="59930" y="38591"/>
                    <a:pt x="56987" y="32050"/>
                    <a:pt x="53471" y="25755"/>
                  </a:cubicBezTo>
                  <a:cubicBezTo>
                    <a:pt x="50364" y="20359"/>
                    <a:pt x="46685" y="15208"/>
                    <a:pt x="42597" y="10466"/>
                  </a:cubicBezTo>
                  <a:cubicBezTo>
                    <a:pt x="39653" y="7114"/>
                    <a:pt x="36138" y="4252"/>
                    <a:pt x="32295" y="2045"/>
                  </a:cubicBezTo>
                  <a:cubicBezTo>
                    <a:pt x="31232" y="1390"/>
                    <a:pt x="30088" y="900"/>
                    <a:pt x="28943" y="409"/>
                  </a:cubicBezTo>
                  <a:cubicBezTo>
                    <a:pt x="28534" y="246"/>
                    <a:pt x="28044" y="164"/>
                    <a:pt x="27635" y="82"/>
                  </a:cubicBezTo>
                  <a:lnTo>
                    <a:pt x="27635" y="82"/>
                  </a:lnTo>
                  <a:cubicBezTo>
                    <a:pt x="27635" y="164"/>
                    <a:pt x="29352" y="818"/>
                    <a:pt x="32050" y="2617"/>
                  </a:cubicBezTo>
                  <a:cubicBezTo>
                    <a:pt x="35647" y="4988"/>
                    <a:pt x="38918" y="7931"/>
                    <a:pt x="41779" y="11283"/>
                  </a:cubicBezTo>
                  <a:cubicBezTo>
                    <a:pt x="45622" y="16025"/>
                    <a:pt x="49056" y="21176"/>
                    <a:pt x="52081" y="26572"/>
                  </a:cubicBezTo>
                  <a:cubicBezTo>
                    <a:pt x="55351" y="32786"/>
                    <a:pt x="58131" y="39245"/>
                    <a:pt x="60339" y="45949"/>
                  </a:cubicBezTo>
                  <a:lnTo>
                    <a:pt x="61238" y="48566"/>
                  </a:lnTo>
                  <a:cubicBezTo>
                    <a:pt x="61483" y="49383"/>
                    <a:pt x="61647" y="50283"/>
                    <a:pt x="61892" y="51182"/>
                  </a:cubicBezTo>
                  <a:cubicBezTo>
                    <a:pt x="62383" y="52899"/>
                    <a:pt x="62873" y="54616"/>
                    <a:pt x="63200" y="56333"/>
                  </a:cubicBezTo>
                  <a:cubicBezTo>
                    <a:pt x="63854" y="59685"/>
                    <a:pt x="64181" y="63119"/>
                    <a:pt x="64018" y="66553"/>
                  </a:cubicBezTo>
                  <a:cubicBezTo>
                    <a:pt x="63936" y="69660"/>
                    <a:pt x="63200" y="72766"/>
                    <a:pt x="61892" y="75628"/>
                  </a:cubicBezTo>
                  <a:cubicBezTo>
                    <a:pt x="60747" y="78081"/>
                    <a:pt x="58949" y="80206"/>
                    <a:pt x="56741" y="81842"/>
                  </a:cubicBezTo>
                  <a:cubicBezTo>
                    <a:pt x="56251" y="82250"/>
                    <a:pt x="55678" y="82577"/>
                    <a:pt x="55188" y="82823"/>
                  </a:cubicBezTo>
                  <a:lnTo>
                    <a:pt x="54370" y="83313"/>
                  </a:lnTo>
                  <a:lnTo>
                    <a:pt x="53553" y="83722"/>
                  </a:lnTo>
                  <a:cubicBezTo>
                    <a:pt x="53062" y="83886"/>
                    <a:pt x="52571" y="84131"/>
                    <a:pt x="51999" y="84376"/>
                  </a:cubicBezTo>
                  <a:lnTo>
                    <a:pt x="50446" y="84867"/>
                  </a:lnTo>
                  <a:cubicBezTo>
                    <a:pt x="48729" y="85439"/>
                    <a:pt x="46930" y="85848"/>
                    <a:pt x="45050" y="86175"/>
                  </a:cubicBezTo>
                  <a:cubicBezTo>
                    <a:pt x="44396" y="86257"/>
                    <a:pt x="43741" y="86338"/>
                    <a:pt x="43006" y="86338"/>
                  </a:cubicBezTo>
                  <a:cubicBezTo>
                    <a:pt x="42433" y="86420"/>
                    <a:pt x="41943" y="86420"/>
                    <a:pt x="41534" y="86420"/>
                  </a:cubicBezTo>
                  <a:lnTo>
                    <a:pt x="39081" y="86420"/>
                  </a:lnTo>
                  <a:lnTo>
                    <a:pt x="37609" y="86338"/>
                  </a:lnTo>
                  <a:lnTo>
                    <a:pt x="36628" y="86175"/>
                  </a:lnTo>
                  <a:cubicBezTo>
                    <a:pt x="36301" y="86175"/>
                    <a:pt x="35974" y="86093"/>
                    <a:pt x="35647" y="86011"/>
                  </a:cubicBezTo>
                  <a:cubicBezTo>
                    <a:pt x="34830" y="85848"/>
                    <a:pt x="34012" y="85603"/>
                    <a:pt x="33276" y="85276"/>
                  </a:cubicBezTo>
                  <a:lnTo>
                    <a:pt x="31968" y="84867"/>
                  </a:lnTo>
                  <a:cubicBezTo>
                    <a:pt x="31477" y="84703"/>
                    <a:pt x="31069" y="84376"/>
                    <a:pt x="30578" y="84131"/>
                  </a:cubicBezTo>
                  <a:cubicBezTo>
                    <a:pt x="28452" y="83068"/>
                    <a:pt x="26408" y="81760"/>
                    <a:pt x="24528" y="80288"/>
                  </a:cubicBezTo>
                  <a:cubicBezTo>
                    <a:pt x="22239" y="78490"/>
                    <a:pt x="20195" y="76527"/>
                    <a:pt x="18396" y="74320"/>
                  </a:cubicBezTo>
                  <a:cubicBezTo>
                    <a:pt x="16352" y="71867"/>
                    <a:pt x="14471" y="69169"/>
                    <a:pt x="12918" y="66389"/>
                  </a:cubicBezTo>
                  <a:cubicBezTo>
                    <a:pt x="11201" y="63446"/>
                    <a:pt x="9648" y="60257"/>
                    <a:pt x="8340" y="57069"/>
                  </a:cubicBezTo>
                  <a:cubicBezTo>
                    <a:pt x="7604" y="55515"/>
                    <a:pt x="6950" y="53798"/>
                    <a:pt x="6377" y="52081"/>
                  </a:cubicBezTo>
                  <a:cubicBezTo>
                    <a:pt x="5805" y="50446"/>
                    <a:pt x="5151" y="48729"/>
                    <a:pt x="4742" y="47012"/>
                  </a:cubicBezTo>
                  <a:lnTo>
                    <a:pt x="4006" y="44396"/>
                  </a:lnTo>
                  <a:lnTo>
                    <a:pt x="3434" y="41780"/>
                  </a:lnTo>
                  <a:cubicBezTo>
                    <a:pt x="2943" y="40063"/>
                    <a:pt x="2780" y="38264"/>
                    <a:pt x="2453" y="36465"/>
                  </a:cubicBezTo>
                  <a:cubicBezTo>
                    <a:pt x="1962" y="33031"/>
                    <a:pt x="1717" y="29597"/>
                    <a:pt x="1799" y="26164"/>
                  </a:cubicBezTo>
                  <a:cubicBezTo>
                    <a:pt x="1881" y="22893"/>
                    <a:pt x="2453" y="19705"/>
                    <a:pt x="3352" y="16598"/>
                  </a:cubicBezTo>
                  <a:cubicBezTo>
                    <a:pt x="4170" y="13900"/>
                    <a:pt x="5396" y="11202"/>
                    <a:pt x="7031" y="8831"/>
                  </a:cubicBezTo>
                  <a:cubicBezTo>
                    <a:pt x="8340" y="6787"/>
                    <a:pt x="9975" y="4988"/>
                    <a:pt x="11937" y="3516"/>
                  </a:cubicBezTo>
                  <a:cubicBezTo>
                    <a:pt x="13409" y="2372"/>
                    <a:pt x="15126" y="1554"/>
                    <a:pt x="16924" y="982"/>
                  </a:cubicBezTo>
                  <a:cubicBezTo>
                    <a:pt x="19949" y="164"/>
                    <a:pt x="21830" y="328"/>
                    <a:pt x="21830" y="164"/>
                  </a:cubicBezTo>
                  <a:cubicBezTo>
                    <a:pt x="21421" y="1"/>
                    <a:pt x="20931" y="1"/>
                    <a:pt x="2052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5935592" y="1849577"/>
              <a:ext cx="1404993" cy="2034730"/>
            </a:xfrm>
            <a:custGeom>
              <a:avLst/>
              <a:gdLst/>
              <a:ahLst/>
              <a:cxnLst/>
              <a:rect l="l" t="t" r="r" b="b"/>
              <a:pathLst>
                <a:path w="59195" h="85727" extrusionOk="0">
                  <a:moveTo>
                    <a:pt x="17478" y="0"/>
                  </a:moveTo>
                  <a:cubicBezTo>
                    <a:pt x="14746" y="0"/>
                    <a:pt x="12030" y="460"/>
                    <a:pt x="9485" y="1347"/>
                  </a:cubicBezTo>
                  <a:cubicBezTo>
                    <a:pt x="6950" y="2083"/>
                    <a:pt x="4579" y="3228"/>
                    <a:pt x="2372" y="4700"/>
                  </a:cubicBezTo>
                  <a:cubicBezTo>
                    <a:pt x="1473" y="5190"/>
                    <a:pt x="655" y="5762"/>
                    <a:pt x="1" y="6580"/>
                  </a:cubicBezTo>
                  <a:cubicBezTo>
                    <a:pt x="900" y="6171"/>
                    <a:pt x="1800" y="5762"/>
                    <a:pt x="2617" y="5190"/>
                  </a:cubicBezTo>
                  <a:cubicBezTo>
                    <a:pt x="4906" y="4046"/>
                    <a:pt x="7277" y="3064"/>
                    <a:pt x="9730" y="2410"/>
                  </a:cubicBezTo>
                  <a:cubicBezTo>
                    <a:pt x="11856" y="1803"/>
                    <a:pt x="14045" y="1509"/>
                    <a:pt x="16258" y="1509"/>
                  </a:cubicBezTo>
                  <a:cubicBezTo>
                    <a:pt x="17619" y="1509"/>
                    <a:pt x="18989" y="1620"/>
                    <a:pt x="20359" y="1838"/>
                  </a:cubicBezTo>
                  <a:cubicBezTo>
                    <a:pt x="22239" y="2083"/>
                    <a:pt x="24202" y="2737"/>
                    <a:pt x="25919" y="3637"/>
                  </a:cubicBezTo>
                  <a:cubicBezTo>
                    <a:pt x="26409" y="3882"/>
                    <a:pt x="26818" y="4127"/>
                    <a:pt x="27309" y="4373"/>
                  </a:cubicBezTo>
                  <a:lnTo>
                    <a:pt x="28780" y="5190"/>
                  </a:lnTo>
                  <a:lnTo>
                    <a:pt x="31397" y="6907"/>
                  </a:lnTo>
                  <a:cubicBezTo>
                    <a:pt x="32296" y="7479"/>
                    <a:pt x="33114" y="8133"/>
                    <a:pt x="34013" y="8706"/>
                  </a:cubicBezTo>
                  <a:cubicBezTo>
                    <a:pt x="34912" y="9360"/>
                    <a:pt x="35648" y="10014"/>
                    <a:pt x="36384" y="10668"/>
                  </a:cubicBezTo>
                  <a:cubicBezTo>
                    <a:pt x="37202" y="11322"/>
                    <a:pt x="37937" y="11976"/>
                    <a:pt x="38591" y="12794"/>
                  </a:cubicBezTo>
                  <a:lnTo>
                    <a:pt x="39573" y="13775"/>
                  </a:lnTo>
                  <a:lnTo>
                    <a:pt x="40472" y="14920"/>
                  </a:lnTo>
                  <a:cubicBezTo>
                    <a:pt x="41698" y="16391"/>
                    <a:pt x="42761" y="17945"/>
                    <a:pt x="43742" y="19580"/>
                  </a:cubicBezTo>
                  <a:lnTo>
                    <a:pt x="46440" y="23995"/>
                  </a:lnTo>
                  <a:cubicBezTo>
                    <a:pt x="48157" y="26775"/>
                    <a:pt x="49465" y="28982"/>
                    <a:pt x="50201" y="30617"/>
                  </a:cubicBezTo>
                  <a:cubicBezTo>
                    <a:pt x="50937" y="32253"/>
                    <a:pt x="51428" y="33234"/>
                    <a:pt x="51428" y="33234"/>
                  </a:cubicBezTo>
                  <a:cubicBezTo>
                    <a:pt x="51509" y="33479"/>
                    <a:pt x="51591" y="33724"/>
                    <a:pt x="51673" y="33888"/>
                  </a:cubicBezTo>
                  <a:cubicBezTo>
                    <a:pt x="51918" y="34378"/>
                    <a:pt x="52164" y="35032"/>
                    <a:pt x="52491" y="35932"/>
                  </a:cubicBezTo>
                  <a:cubicBezTo>
                    <a:pt x="52654" y="36259"/>
                    <a:pt x="52899" y="36749"/>
                    <a:pt x="53063" y="37322"/>
                  </a:cubicBezTo>
                  <a:cubicBezTo>
                    <a:pt x="53226" y="37812"/>
                    <a:pt x="53390" y="38384"/>
                    <a:pt x="53553" y="39039"/>
                  </a:cubicBezTo>
                  <a:cubicBezTo>
                    <a:pt x="53717" y="39611"/>
                    <a:pt x="53962" y="40265"/>
                    <a:pt x="54126" y="40919"/>
                  </a:cubicBezTo>
                  <a:cubicBezTo>
                    <a:pt x="54371" y="41655"/>
                    <a:pt x="54535" y="42391"/>
                    <a:pt x="54698" y="43126"/>
                  </a:cubicBezTo>
                  <a:cubicBezTo>
                    <a:pt x="55107" y="44680"/>
                    <a:pt x="55352" y="46397"/>
                    <a:pt x="55761" y="48114"/>
                  </a:cubicBezTo>
                  <a:cubicBezTo>
                    <a:pt x="55843" y="49013"/>
                    <a:pt x="56006" y="49994"/>
                    <a:pt x="56088" y="50894"/>
                  </a:cubicBezTo>
                  <a:cubicBezTo>
                    <a:pt x="56252" y="51875"/>
                    <a:pt x="56333" y="52774"/>
                    <a:pt x="56415" y="53837"/>
                  </a:cubicBezTo>
                  <a:cubicBezTo>
                    <a:pt x="56906" y="57925"/>
                    <a:pt x="56987" y="62095"/>
                    <a:pt x="56742" y="66183"/>
                  </a:cubicBezTo>
                  <a:cubicBezTo>
                    <a:pt x="56415" y="70352"/>
                    <a:pt x="55434" y="74522"/>
                    <a:pt x="53226" y="77629"/>
                  </a:cubicBezTo>
                  <a:cubicBezTo>
                    <a:pt x="52164" y="79101"/>
                    <a:pt x="50774" y="80409"/>
                    <a:pt x="49220" y="81472"/>
                  </a:cubicBezTo>
                  <a:cubicBezTo>
                    <a:pt x="47830" y="82371"/>
                    <a:pt x="46359" y="83107"/>
                    <a:pt x="44723" y="83679"/>
                  </a:cubicBezTo>
                  <a:cubicBezTo>
                    <a:pt x="42761" y="84520"/>
                    <a:pt x="40619" y="84941"/>
                    <a:pt x="38451" y="84941"/>
                  </a:cubicBezTo>
                  <a:cubicBezTo>
                    <a:pt x="38089" y="84941"/>
                    <a:pt x="37727" y="84929"/>
                    <a:pt x="37365" y="84906"/>
                  </a:cubicBezTo>
                  <a:cubicBezTo>
                    <a:pt x="36466" y="84660"/>
                    <a:pt x="35485" y="84415"/>
                    <a:pt x="34585" y="84088"/>
                  </a:cubicBezTo>
                  <a:lnTo>
                    <a:pt x="34585" y="84088"/>
                  </a:lnTo>
                  <a:cubicBezTo>
                    <a:pt x="34585" y="84088"/>
                    <a:pt x="34749" y="84252"/>
                    <a:pt x="35158" y="84578"/>
                  </a:cubicBezTo>
                  <a:cubicBezTo>
                    <a:pt x="35812" y="84987"/>
                    <a:pt x="36547" y="85314"/>
                    <a:pt x="37202" y="85478"/>
                  </a:cubicBezTo>
                  <a:cubicBezTo>
                    <a:pt x="38118" y="85645"/>
                    <a:pt x="39035" y="85726"/>
                    <a:pt x="39945" y="85726"/>
                  </a:cubicBezTo>
                  <a:cubicBezTo>
                    <a:pt x="41714" y="85726"/>
                    <a:pt x="43459" y="85418"/>
                    <a:pt x="45132" y="84824"/>
                  </a:cubicBezTo>
                  <a:cubicBezTo>
                    <a:pt x="46767" y="84251"/>
                    <a:pt x="48403" y="83516"/>
                    <a:pt x="49956" y="82616"/>
                  </a:cubicBezTo>
                  <a:cubicBezTo>
                    <a:pt x="51755" y="81553"/>
                    <a:pt x="53226" y="80245"/>
                    <a:pt x="54535" y="78610"/>
                  </a:cubicBezTo>
                  <a:cubicBezTo>
                    <a:pt x="57069" y="75176"/>
                    <a:pt x="58296" y="70679"/>
                    <a:pt x="58786" y="66346"/>
                  </a:cubicBezTo>
                  <a:cubicBezTo>
                    <a:pt x="59195" y="62095"/>
                    <a:pt x="59195" y="57843"/>
                    <a:pt x="58786" y="53592"/>
                  </a:cubicBezTo>
                  <a:cubicBezTo>
                    <a:pt x="58704" y="52529"/>
                    <a:pt x="58623" y="51548"/>
                    <a:pt x="58541" y="50567"/>
                  </a:cubicBezTo>
                  <a:cubicBezTo>
                    <a:pt x="58459" y="49585"/>
                    <a:pt x="58377" y="48604"/>
                    <a:pt x="58214" y="47705"/>
                  </a:cubicBezTo>
                  <a:cubicBezTo>
                    <a:pt x="57887" y="45906"/>
                    <a:pt x="57723" y="44108"/>
                    <a:pt x="57314" y="42472"/>
                  </a:cubicBezTo>
                  <a:cubicBezTo>
                    <a:pt x="57069" y="41737"/>
                    <a:pt x="56906" y="40919"/>
                    <a:pt x="56742" y="40183"/>
                  </a:cubicBezTo>
                  <a:lnTo>
                    <a:pt x="56170" y="38139"/>
                  </a:lnTo>
                  <a:cubicBezTo>
                    <a:pt x="56006" y="37485"/>
                    <a:pt x="55843" y="36913"/>
                    <a:pt x="55679" y="36340"/>
                  </a:cubicBezTo>
                  <a:cubicBezTo>
                    <a:pt x="55434" y="35850"/>
                    <a:pt x="55270" y="35359"/>
                    <a:pt x="55107" y="34869"/>
                  </a:cubicBezTo>
                  <a:cubicBezTo>
                    <a:pt x="54780" y="34051"/>
                    <a:pt x="54535" y="33315"/>
                    <a:pt x="54371" y="32825"/>
                  </a:cubicBezTo>
                  <a:cubicBezTo>
                    <a:pt x="54289" y="32580"/>
                    <a:pt x="54126" y="32334"/>
                    <a:pt x="54044" y="32089"/>
                  </a:cubicBezTo>
                  <a:lnTo>
                    <a:pt x="52736" y="29391"/>
                  </a:lnTo>
                  <a:cubicBezTo>
                    <a:pt x="51755" y="27674"/>
                    <a:pt x="50365" y="25221"/>
                    <a:pt x="48648" y="22605"/>
                  </a:cubicBezTo>
                  <a:cubicBezTo>
                    <a:pt x="47749" y="21297"/>
                    <a:pt x="46849" y="19743"/>
                    <a:pt x="45786" y="18190"/>
                  </a:cubicBezTo>
                  <a:cubicBezTo>
                    <a:pt x="44723" y="16555"/>
                    <a:pt x="43579" y="14920"/>
                    <a:pt x="42271" y="13448"/>
                  </a:cubicBezTo>
                  <a:lnTo>
                    <a:pt x="41289" y="12221"/>
                  </a:lnTo>
                  <a:lnTo>
                    <a:pt x="40145" y="11077"/>
                  </a:lnTo>
                  <a:cubicBezTo>
                    <a:pt x="39409" y="10259"/>
                    <a:pt x="38591" y="9523"/>
                    <a:pt x="37774" y="8869"/>
                  </a:cubicBezTo>
                  <a:cubicBezTo>
                    <a:pt x="36057" y="7561"/>
                    <a:pt x="34258" y="6253"/>
                    <a:pt x="32459" y="5108"/>
                  </a:cubicBezTo>
                  <a:lnTo>
                    <a:pt x="29598" y="3473"/>
                  </a:lnTo>
                  <a:lnTo>
                    <a:pt x="28208" y="2656"/>
                  </a:lnTo>
                  <a:cubicBezTo>
                    <a:pt x="27717" y="2410"/>
                    <a:pt x="27227" y="2165"/>
                    <a:pt x="26736" y="2002"/>
                  </a:cubicBezTo>
                  <a:cubicBezTo>
                    <a:pt x="24774" y="1102"/>
                    <a:pt x="22730" y="448"/>
                    <a:pt x="20604" y="203"/>
                  </a:cubicBezTo>
                  <a:cubicBezTo>
                    <a:pt x="19566" y="67"/>
                    <a:pt x="18521" y="0"/>
                    <a:pt x="1747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6096663" y="1524371"/>
              <a:ext cx="1670849" cy="2084289"/>
            </a:xfrm>
            <a:custGeom>
              <a:avLst/>
              <a:gdLst/>
              <a:ahLst/>
              <a:cxnLst/>
              <a:rect l="l" t="t" r="r" b="b"/>
              <a:pathLst>
                <a:path w="70396" h="87815" extrusionOk="0">
                  <a:moveTo>
                    <a:pt x="23388" y="0"/>
                  </a:moveTo>
                  <a:cubicBezTo>
                    <a:pt x="21235" y="0"/>
                    <a:pt x="19095" y="247"/>
                    <a:pt x="17007" y="741"/>
                  </a:cubicBezTo>
                  <a:cubicBezTo>
                    <a:pt x="13082" y="1803"/>
                    <a:pt x="9485" y="3929"/>
                    <a:pt x="6542" y="6791"/>
                  </a:cubicBezTo>
                  <a:cubicBezTo>
                    <a:pt x="4498" y="8753"/>
                    <a:pt x="2781" y="10961"/>
                    <a:pt x="1309" y="13413"/>
                  </a:cubicBezTo>
                  <a:cubicBezTo>
                    <a:pt x="737" y="14313"/>
                    <a:pt x="328" y="15294"/>
                    <a:pt x="1" y="16275"/>
                  </a:cubicBezTo>
                  <a:cubicBezTo>
                    <a:pt x="655" y="15457"/>
                    <a:pt x="1309" y="14640"/>
                    <a:pt x="1881" y="13740"/>
                  </a:cubicBezTo>
                  <a:cubicBezTo>
                    <a:pt x="3435" y="11451"/>
                    <a:pt x="5234" y="9407"/>
                    <a:pt x="7359" y="7608"/>
                  </a:cubicBezTo>
                  <a:cubicBezTo>
                    <a:pt x="10221" y="5074"/>
                    <a:pt x="13655" y="3193"/>
                    <a:pt x="17334" y="2294"/>
                  </a:cubicBezTo>
                  <a:cubicBezTo>
                    <a:pt x="19001" y="1980"/>
                    <a:pt x="20679" y="1822"/>
                    <a:pt x="22352" y="1822"/>
                  </a:cubicBezTo>
                  <a:cubicBezTo>
                    <a:pt x="25027" y="1822"/>
                    <a:pt x="27686" y="2225"/>
                    <a:pt x="30252" y="3030"/>
                  </a:cubicBezTo>
                  <a:cubicBezTo>
                    <a:pt x="34503" y="4093"/>
                    <a:pt x="38428" y="6055"/>
                    <a:pt x="41944" y="8671"/>
                  </a:cubicBezTo>
                  <a:cubicBezTo>
                    <a:pt x="43497" y="9898"/>
                    <a:pt x="45050" y="11206"/>
                    <a:pt x="46440" y="12677"/>
                  </a:cubicBezTo>
                  <a:lnTo>
                    <a:pt x="48403" y="14640"/>
                  </a:lnTo>
                  <a:cubicBezTo>
                    <a:pt x="49057" y="15376"/>
                    <a:pt x="49629" y="16030"/>
                    <a:pt x="50120" y="16684"/>
                  </a:cubicBezTo>
                  <a:cubicBezTo>
                    <a:pt x="50610" y="17338"/>
                    <a:pt x="51182" y="17992"/>
                    <a:pt x="51673" y="18564"/>
                  </a:cubicBezTo>
                  <a:cubicBezTo>
                    <a:pt x="52082" y="19218"/>
                    <a:pt x="52572" y="19791"/>
                    <a:pt x="52899" y="20363"/>
                  </a:cubicBezTo>
                  <a:cubicBezTo>
                    <a:pt x="53717" y="21507"/>
                    <a:pt x="54453" y="22407"/>
                    <a:pt x="54943" y="23306"/>
                  </a:cubicBezTo>
                  <a:lnTo>
                    <a:pt x="56579" y="25922"/>
                  </a:lnTo>
                  <a:lnTo>
                    <a:pt x="57069" y="26658"/>
                  </a:lnTo>
                  <a:cubicBezTo>
                    <a:pt x="57314" y="27067"/>
                    <a:pt x="57723" y="27721"/>
                    <a:pt x="58214" y="28621"/>
                  </a:cubicBezTo>
                  <a:lnTo>
                    <a:pt x="59931" y="31727"/>
                  </a:lnTo>
                  <a:cubicBezTo>
                    <a:pt x="60503" y="32954"/>
                    <a:pt x="61239" y="34344"/>
                    <a:pt x="61975" y="35897"/>
                  </a:cubicBezTo>
                  <a:cubicBezTo>
                    <a:pt x="62711" y="37451"/>
                    <a:pt x="63446" y="39167"/>
                    <a:pt x="64264" y="40884"/>
                  </a:cubicBezTo>
                  <a:cubicBezTo>
                    <a:pt x="65082" y="42765"/>
                    <a:pt x="65736" y="44645"/>
                    <a:pt x="66308" y="46608"/>
                  </a:cubicBezTo>
                  <a:cubicBezTo>
                    <a:pt x="67453" y="50859"/>
                    <a:pt x="68107" y="55192"/>
                    <a:pt x="68107" y="59607"/>
                  </a:cubicBezTo>
                  <a:cubicBezTo>
                    <a:pt x="68107" y="64022"/>
                    <a:pt x="67371" y="68437"/>
                    <a:pt x="65899" y="72607"/>
                  </a:cubicBezTo>
                  <a:cubicBezTo>
                    <a:pt x="64755" y="76204"/>
                    <a:pt x="62711" y="79557"/>
                    <a:pt x="60013" y="82255"/>
                  </a:cubicBezTo>
                  <a:cubicBezTo>
                    <a:pt x="58132" y="84217"/>
                    <a:pt x="55843" y="85689"/>
                    <a:pt x="53308" y="86751"/>
                  </a:cubicBezTo>
                  <a:cubicBezTo>
                    <a:pt x="52327" y="87078"/>
                    <a:pt x="51591" y="87324"/>
                    <a:pt x="51101" y="87487"/>
                  </a:cubicBezTo>
                  <a:cubicBezTo>
                    <a:pt x="50610" y="87651"/>
                    <a:pt x="50283" y="87814"/>
                    <a:pt x="50283" y="87814"/>
                  </a:cubicBezTo>
                  <a:cubicBezTo>
                    <a:pt x="50365" y="87814"/>
                    <a:pt x="50610" y="87814"/>
                    <a:pt x="51101" y="87733"/>
                  </a:cubicBezTo>
                  <a:cubicBezTo>
                    <a:pt x="51918" y="87651"/>
                    <a:pt x="52654" y="87487"/>
                    <a:pt x="53472" y="87324"/>
                  </a:cubicBezTo>
                  <a:cubicBezTo>
                    <a:pt x="56170" y="86424"/>
                    <a:pt x="58704" y="85034"/>
                    <a:pt x="60830" y="83072"/>
                  </a:cubicBezTo>
                  <a:cubicBezTo>
                    <a:pt x="63773" y="80374"/>
                    <a:pt x="65981" y="76940"/>
                    <a:pt x="67453" y="73179"/>
                  </a:cubicBezTo>
                  <a:cubicBezTo>
                    <a:pt x="69088" y="68846"/>
                    <a:pt x="69987" y="64268"/>
                    <a:pt x="70151" y="59689"/>
                  </a:cubicBezTo>
                  <a:cubicBezTo>
                    <a:pt x="70396" y="52903"/>
                    <a:pt x="69170" y="46117"/>
                    <a:pt x="66717" y="39822"/>
                  </a:cubicBezTo>
                  <a:cubicBezTo>
                    <a:pt x="65899" y="38023"/>
                    <a:pt x="65245" y="36306"/>
                    <a:pt x="64509" y="34671"/>
                  </a:cubicBezTo>
                  <a:lnTo>
                    <a:pt x="62465" y="30419"/>
                  </a:lnTo>
                  <a:lnTo>
                    <a:pt x="60748" y="27149"/>
                  </a:lnTo>
                  <a:cubicBezTo>
                    <a:pt x="60258" y="26250"/>
                    <a:pt x="59849" y="25595"/>
                    <a:pt x="59522" y="25105"/>
                  </a:cubicBezTo>
                  <a:lnTo>
                    <a:pt x="59113" y="24369"/>
                  </a:lnTo>
                  <a:lnTo>
                    <a:pt x="57396" y="21671"/>
                  </a:lnTo>
                  <a:cubicBezTo>
                    <a:pt x="56824" y="20772"/>
                    <a:pt x="56088" y="19791"/>
                    <a:pt x="55189" y="18646"/>
                  </a:cubicBezTo>
                  <a:cubicBezTo>
                    <a:pt x="54780" y="18074"/>
                    <a:pt x="54371" y="17419"/>
                    <a:pt x="53881" y="16847"/>
                  </a:cubicBezTo>
                  <a:cubicBezTo>
                    <a:pt x="53308" y="16193"/>
                    <a:pt x="52818" y="15539"/>
                    <a:pt x="52245" y="14967"/>
                  </a:cubicBezTo>
                  <a:cubicBezTo>
                    <a:pt x="51591" y="14313"/>
                    <a:pt x="51019" y="13577"/>
                    <a:pt x="50365" y="12923"/>
                  </a:cubicBezTo>
                  <a:lnTo>
                    <a:pt x="48239" y="10879"/>
                  </a:lnTo>
                  <a:cubicBezTo>
                    <a:pt x="46767" y="9325"/>
                    <a:pt x="45132" y="8017"/>
                    <a:pt x="43415" y="6791"/>
                  </a:cubicBezTo>
                  <a:cubicBezTo>
                    <a:pt x="39654" y="4011"/>
                    <a:pt x="35321" y="2049"/>
                    <a:pt x="30824" y="986"/>
                  </a:cubicBezTo>
                  <a:cubicBezTo>
                    <a:pt x="28372" y="329"/>
                    <a:pt x="25872" y="0"/>
                    <a:pt x="233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5694959" y="1553590"/>
              <a:ext cx="603534" cy="491077"/>
            </a:xfrm>
            <a:custGeom>
              <a:avLst/>
              <a:gdLst/>
              <a:ahLst/>
              <a:cxnLst/>
              <a:rect l="l" t="t" r="r" b="b"/>
              <a:pathLst>
                <a:path w="25428" h="20690" extrusionOk="0">
                  <a:moveTo>
                    <a:pt x="16516" y="0"/>
                  </a:moveTo>
                  <a:cubicBezTo>
                    <a:pt x="14227" y="0"/>
                    <a:pt x="11856" y="409"/>
                    <a:pt x="9730" y="1227"/>
                  </a:cubicBezTo>
                  <a:cubicBezTo>
                    <a:pt x="8994" y="1472"/>
                    <a:pt x="8258" y="1799"/>
                    <a:pt x="7523" y="2126"/>
                  </a:cubicBezTo>
                  <a:cubicBezTo>
                    <a:pt x="7277" y="2289"/>
                    <a:pt x="7032" y="2371"/>
                    <a:pt x="6787" y="2616"/>
                  </a:cubicBezTo>
                  <a:lnTo>
                    <a:pt x="6051" y="3107"/>
                  </a:lnTo>
                  <a:cubicBezTo>
                    <a:pt x="5397" y="3598"/>
                    <a:pt x="4824" y="4170"/>
                    <a:pt x="4334" y="4824"/>
                  </a:cubicBezTo>
                  <a:cubicBezTo>
                    <a:pt x="2780" y="6623"/>
                    <a:pt x="1718" y="8748"/>
                    <a:pt x="1064" y="11038"/>
                  </a:cubicBezTo>
                  <a:cubicBezTo>
                    <a:pt x="491" y="13163"/>
                    <a:pt x="164" y="15453"/>
                    <a:pt x="82" y="17660"/>
                  </a:cubicBezTo>
                  <a:cubicBezTo>
                    <a:pt x="1" y="19459"/>
                    <a:pt x="1" y="20685"/>
                    <a:pt x="246" y="20685"/>
                  </a:cubicBezTo>
                  <a:cubicBezTo>
                    <a:pt x="251" y="20688"/>
                    <a:pt x="257" y="20689"/>
                    <a:pt x="263" y="20689"/>
                  </a:cubicBezTo>
                  <a:cubicBezTo>
                    <a:pt x="432" y="20689"/>
                    <a:pt x="753" y="19565"/>
                    <a:pt x="1227" y="17905"/>
                  </a:cubicBezTo>
                  <a:cubicBezTo>
                    <a:pt x="1636" y="15780"/>
                    <a:pt x="2290" y="13736"/>
                    <a:pt x="3108" y="11773"/>
                  </a:cubicBezTo>
                  <a:cubicBezTo>
                    <a:pt x="3762" y="9811"/>
                    <a:pt x="4906" y="8094"/>
                    <a:pt x="6296" y="6623"/>
                  </a:cubicBezTo>
                  <a:cubicBezTo>
                    <a:pt x="6787" y="6214"/>
                    <a:pt x="7196" y="5805"/>
                    <a:pt x="7768" y="5396"/>
                  </a:cubicBezTo>
                  <a:lnTo>
                    <a:pt x="8340" y="5069"/>
                  </a:lnTo>
                  <a:cubicBezTo>
                    <a:pt x="8504" y="4906"/>
                    <a:pt x="8749" y="4742"/>
                    <a:pt x="8994" y="4660"/>
                  </a:cubicBezTo>
                  <a:cubicBezTo>
                    <a:pt x="9567" y="4333"/>
                    <a:pt x="10139" y="4006"/>
                    <a:pt x="10711" y="3761"/>
                  </a:cubicBezTo>
                  <a:cubicBezTo>
                    <a:pt x="12592" y="2862"/>
                    <a:pt x="14554" y="2371"/>
                    <a:pt x="16598" y="2126"/>
                  </a:cubicBezTo>
                  <a:cubicBezTo>
                    <a:pt x="17170" y="2044"/>
                    <a:pt x="17722" y="2003"/>
                    <a:pt x="18264" y="2003"/>
                  </a:cubicBezTo>
                  <a:cubicBezTo>
                    <a:pt x="18805" y="2003"/>
                    <a:pt x="19337" y="2044"/>
                    <a:pt x="19868" y="2126"/>
                  </a:cubicBezTo>
                  <a:cubicBezTo>
                    <a:pt x="20849" y="2208"/>
                    <a:pt x="21749" y="2535"/>
                    <a:pt x="22648" y="2862"/>
                  </a:cubicBezTo>
                  <a:cubicBezTo>
                    <a:pt x="24065" y="3458"/>
                    <a:pt x="24938" y="4191"/>
                    <a:pt x="25204" y="4191"/>
                  </a:cubicBezTo>
                  <a:cubicBezTo>
                    <a:pt x="25230" y="4191"/>
                    <a:pt x="25250" y="4184"/>
                    <a:pt x="25264" y="4170"/>
                  </a:cubicBezTo>
                  <a:cubicBezTo>
                    <a:pt x="25428" y="4088"/>
                    <a:pt x="24774" y="2943"/>
                    <a:pt x="23139" y="1881"/>
                  </a:cubicBezTo>
                  <a:cubicBezTo>
                    <a:pt x="22239" y="1227"/>
                    <a:pt x="21258" y="818"/>
                    <a:pt x="20195" y="491"/>
                  </a:cubicBezTo>
                  <a:cubicBezTo>
                    <a:pt x="18969" y="164"/>
                    <a:pt x="17743" y="0"/>
                    <a:pt x="1651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4905127" y="1811694"/>
              <a:ext cx="655940" cy="311000"/>
            </a:xfrm>
            <a:custGeom>
              <a:avLst/>
              <a:gdLst/>
              <a:ahLst/>
              <a:cxnLst/>
              <a:rect l="l" t="t" r="r" b="b"/>
              <a:pathLst>
                <a:path w="27636" h="13103" extrusionOk="0">
                  <a:moveTo>
                    <a:pt x="15371" y="0"/>
                  </a:moveTo>
                  <a:cubicBezTo>
                    <a:pt x="14963" y="82"/>
                    <a:pt x="14635" y="164"/>
                    <a:pt x="14390" y="164"/>
                  </a:cubicBezTo>
                  <a:lnTo>
                    <a:pt x="13736" y="327"/>
                  </a:lnTo>
                  <a:lnTo>
                    <a:pt x="13491" y="327"/>
                  </a:lnTo>
                  <a:lnTo>
                    <a:pt x="12755" y="572"/>
                  </a:lnTo>
                  <a:cubicBezTo>
                    <a:pt x="12019" y="818"/>
                    <a:pt x="11365" y="1063"/>
                    <a:pt x="10711" y="1390"/>
                  </a:cubicBezTo>
                  <a:cubicBezTo>
                    <a:pt x="8585" y="2208"/>
                    <a:pt x="6705" y="3434"/>
                    <a:pt x="4988" y="4987"/>
                  </a:cubicBezTo>
                  <a:cubicBezTo>
                    <a:pt x="3353" y="6459"/>
                    <a:pt x="2044" y="8258"/>
                    <a:pt x="1063" y="10302"/>
                  </a:cubicBezTo>
                  <a:cubicBezTo>
                    <a:pt x="736" y="11119"/>
                    <a:pt x="491" y="11773"/>
                    <a:pt x="246" y="12264"/>
                  </a:cubicBezTo>
                  <a:cubicBezTo>
                    <a:pt x="82" y="12755"/>
                    <a:pt x="0" y="13000"/>
                    <a:pt x="82" y="13082"/>
                  </a:cubicBezTo>
                  <a:cubicBezTo>
                    <a:pt x="96" y="13095"/>
                    <a:pt x="114" y="13102"/>
                    <a:pt x="137" y="13102"/>
                  </a:cubicBezTo>
                  <a:cubicBezTo>
                    <a:pt x="250" y="13102"/>
                    <a:pt x="477" y="12932"/>
                    <a:pt x="818" y="12591"/>
                  </a:cubicBezTo>
                  <a:cubicBezTo>
                    <a:pt x="1145" y="12182"/>
                    <a:pt x="1554" y="11610"/>
                    <a:pt x="2044" y="10874"/>
                  </a:cubicBezTo>
                  <a:cubicBezTo>
                    <a:pt x="3189" y="9239"/>
                    <a:pt x="4661" y="7767"/>
                    <a:pt x="6296" y="6541"/>
                  </a:cubicBezTo>
                  <a:cubicBezTo>
                    <a:pt x="7931" y="5478"/>
                    <a:pt x="9730" y="4579"/>
                    <a:pt x="11610" y="3925"/>
                  </a:cubicBezTo>
                  <a:cubicBezTo>
                    <a:pt x="12264" y="3679"/>
                    <a:pt x="12919" y="3516"/>
                    <a:pt x="13573" y="3352"/>
                  </a:cubicBezTo>
                  <a:lnTo>
                    <a:pt x="14308" y="3189"/>
                  </a:lnTo>
                  <a:lnTo>
                    <a:pt x="14472" y="3107"/>
                  </a:lnTo>
                  <a:lnTo>
                    <a:pt x="14963" y="2943"/>
                  </a:lnTo>
                  <a:cubicBezTo>
                    <a:pt x="15208" y="2943"/>
                    <a:pt x="15453" y="2780"/>
                    <a:pt x="15780" y="2780"/>
                  </a:cubicBezTo>
                  <a:lnTo>
                    <a:pt x="16761" y="2616"/>
                  </a:lnTo>
                  <a:cubicBezTo>
                    <a:pt x="17579" y="2616"/>
                    <a:pt x="18478" y="2698"/>
                    <a:pt x="19296" y="2943"/>
                  </a:cubicBezTo>
                  <a:cubicBezTo>
                    <a:pt x="20195" y="3189"/>
                    <a:pt x="21094" y="3679"/>
                    <a:pt x="21912" y="4252"/>
                  </a:cubicBezTo>
                  <a:cubicBezTo>
                    <a:pt x="23384" y="5560"/>
                    <a:pt x="24692" y="7113"/>
                    <a:pt x="25755" y="8830"/>
                  </a:cubicBezTo>
                  <a:cubicBezTo>
                    <a:pt x="26619" y="10245"/>
                    <a:pt x="27257" y="11206"/>
                    <a:pt x="27450" y="11206"/>
                  </a:cubicBezTo>
                  <a:cubicBezTo>
                    <a:pt x="27458" y="11206"/>
                    <a:pt x="27465" y="11204"/>
                    <a:pt x="27472" y="11201"/>
                  </a:cubicBezTo>
                  <a:cubicBezTo>
                    <a:pt x="27635" y="11119"/>
                    <a:pt x="27390" y="9975"/>
                    <a:pt x="26736" y="8340"/>
                  </a:cubicBezTo>
                  <a:cubicBezTo>
                    <a:pt x="25918" y="6214"/>
                    <a:pt x="24774" y="4333"/>
                    <a:pt x="23220" y="2698"/>
                  </a:cubicBezTo>
                  <a:cubicBezTo>
                    <a:pt x="22321" y="1799"/>
                    <a:pt x="21258" y="1063"/>
                    <a:pt x="20113" y="654"/>
                  </a:cubicBezTo>
                  <a:cubicBezTo>
                    <a:pt x="18969" y="245"/>
                    <a:pt x="17906" y="0"/>
                    <a:pt x="16761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5359240" y="1632441"/>
              <a:ext cx="446337" cy="227998"/>
            </a:xfrm>
            <a:custGeom>
              <a:avLst/>
              <a:gdLst/>
              <a:ahLst/>
              <a:cxnLst/>
              <a:rect l="l" t="t" r="r" b="b"/>
              <a:pathLst>
                <a:path w="18805" h="9606" extrusionOk="0">
                  <a:moveTo>
                    <a:pt x="12426" y="1"/>
                  </a:moveTo>
                  <a:cubicBezTo>
                    <a:pt x="11367" y="1"/>
                    <a:pt x="10320" y="107"/>
                    <a:pt x="9321" y="357"/>
                  </a:cubicBezTo>
                  <a:cubicBezTo>
                    <a:pt x="8912" y="521"/>
                    <a:pt x="8503" y="684"/>
                    <a:pt x="8094" y="848"/>
                  </a:cubicBezTo>
                  <a:lnTo>
                    <a:pt x="7604" y="1011"/>
                  </a:lnTo>
                  <a:lnTo>
                    <a:pt x="7113" y="1257"/>
                  </a:lnTo>
                  <a:cubicBezTo>
                    <a:pt x="6868" y="1420"/>
                    <a:pt x="6459" y="1665"/>
                    <a:pt x="6050" y="1911"/>
                  </a:cubicBezTo>
                  <a:cubicBezTo>
                    <a:pt x="4906" y="2728"/>
                    <a:pt x="3925" y="3628"/>
                    <a:pt x="3025" y="4609"/>
                  </a:cubicBezTo>
                  <a:cubicBezTo>
                    <a:pt x="1063" y="6816"/>
                    <a:pt x="0" y="9351"/>
                    <a:pt x="327" y="9596"/>
                  </a:cubicBezTo>
                  <a:cubicBezTo>
                    <a:pt x="339" y="9602"/>
                    <a:pt x="353" y="9605"/>
                    <a:pt x="369" y="9605"/>
                  </a:cubicBezTo>
                  <a:cubicBezTo>
                    <a:pt x="780" y="9605"/>
                    <a:pt x="2446" y="7577"/>
                    <a:pt x="4415" y="6080"/>
                  </a:cubicBezTo>
                  <a:cubicBezTo>
                    <a:pt x="5315" y="5426"/>
                    <a:pt x="6377" y="4772"/>
                    <a:pt x="7359" y="4282"/>
                  </a:cubicBezTo>
                  <a:cubicBezTo>
                    <a:pt x="7767" y="4036"/>
                    <a:pt x="8176" y="3955"/>
                    <a:pt x="8421" y="3791"/>
                  </a:cubicBezTo>
                  <a:cubicBezTo>
                    <a:pt x="8503" y="3709"/>
                    <a:pt x="8667" y="3709"/>
                    <a:pt x="8830" y="3628"/>
                  </a:cubicBezTo>
                  <a:lnTo>
                    <a:pt x="9157" y="3464"/>
                  </a:lnTo>
                  <a:cubicBezTo>
                    <a:pt x="9403" y="3382"/>
                    <a:pt x="9811" y="3137"/>
                    <a:pt x="10220" y="2974"/>
                  </a:cubicBezTo>
                  <a:cubicBezTo>
                    <a:pt x="11201" y="2483"/>
                    <a:pt x="12264" y="2238"/>
                    <a:pt x="13409" y="2156"/>
                  </a:cubicBezTo>
                  <a:cubicBezTo>
                    <a:pt x="13661" y="2139"/>
                    <a:pt x="13916" y="2132"/>
                    <a:pt x="14171" y="2132"/>
                  </a:cubicBezTo>
                  <a:cubicBezTo>
                    <a:pt x="15839" y="2132"/>
                    <a:pt x="17488" y="2445"/>
                    <a:pt x="18267" y="2445"/>
                  </a:cubicBezTo>
                  <a:cubicBezTo>
                    <a:pt x="18524" y="2445"/>
                    <a:pt x="18687" y="2411"/>
                    <a:pt x="18723" y="2320"/>
                  </a:cubicBezTo>
                  <a:cubicBezTo>
                    <a:pt x="18805" y="1911"/>
                    <a:pt x="16434" y="521"/>
                    <a:pt x="13409" y="30"/>
                  </a:cubicBezTo>
                  <a:cubicBezTo>
                    <a:pt x="13081" y="11"/>
                    <a:pt x="12753" y="1"/>
                    <a:pt x="12426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4416099" y="1586583"/>
              <a:ext cx="3343597" cy="2687253"/>
            </a:xfrm>
            <a:custGeom>
              <a:avLst/>
              <a:gdLst/>
              <a:ahLst/>
              <a:cxnLst/>
              <a:rect l="l" t="t" r="r" b="b"/>
              <a:pathLst>
                <a:path w="140872" h="113219" extrusionOk="0">
                  <a:moveTo>
                    <a:pt x="35996" y="39415"/>
                  </a:moveTo>
                  <a:cubicBezTo>
                    <a:pt x="36004" y="39636"/>
                    <a:pt x="36024" y="39852"/>
                    <a:pt x="36056" y="40062"/>
                  </a:cubicBezTo>
                  <a:cubicBezTo>
                    <a:pt x="36056" y="39847"/>
                    <a:pt x="36021" y="39631"/>
                    <a:pt x="35996" y="39415"/>
                  </a:cubicBezTo>
                  <a:close/>
                  <a:moveTo>
                    <a:pt x="79835" y="12224"/>
                  </a:moveTo>
                  <a:cubicBezTo>
                    <a:pt x="80191" y="12224"/>
                    <a:pt x="80534" y="12237"/>
                    <a:pt x="80860" y="12264"/>
                  </a:cubicBezTo>
                  <a:cubicBezTo>
                    <a:pt x="100074" y="13899"/>
                    <a:pt x="122721" y="37855"/>
                    <a:pt x="114218" y="57804"/>
                  </a:cubicBezTo>
                  <a:cubicBezTo>
                    <a:pt x="113196" y="60189"/>
                    <a:pt x="110528" y="61381"/>
                    <a:pt x="108058" y="61381"/>
                  </a:cubicBezTo>
                  <a:cubicBezTo>
                    <a:pt x="107564" y="61381"/>
                    <a:pt x="107078" y="61333"/>
                    <a:pt x="106615" y="61238"/>
                  </a:cubicBezTo>
                  <a:cubicBezTo>
                    <a:pt x="101709" y="60175"/>
                    <a:pt x="98112" y="56741"/>
                    <a:pt x="95250" y="52735"/>
                  </a:cubicBezTo>
                  <a:cubicBezTo>
                    <a:pt x="94596" y="51999"/>
                    <a:pt x="94024" y="51263"/>
                    <a:pt x="93451" y="50609"/>
                  </a:cubicBezTo>
                  <a:cubicBezTo>
                    <a:pt x="87973" y="43414"/>
                    <a:pt x="85275" y="35729"/>
                    <a:pt x="78571" y="29352"/>
                  </a:cubicBezTo>
                  <a:cubicBezTo>
                    <a:pt x="75628" y="26654"/>
                    <a:pt x="69414" y="23056"/>
                    <a:pt x="69823" y="18314"/>
                  </a:cubicBezTo>
                  <a:cubicBezTo>
                    <a:pt x="70198" y="13958"/>
                    <a:pt x="75817" y="12224"/>
                    <a:pt x="79835" y="12224"/>
                  </a:cubicBezTo>
                  <a:close/>
                  <a:moveTo>
                    <a:pt x="55739" y="20284"/>
                  </a:moveTo>
                  <a:cubicBezTo>
                    <a:pt x="59247" y="20284"/>
                    <a:pt x="62793" y="21251"/>
                    <a:pt x="65735" y="22974"/>
                  </a:cubicBezTo>
                  <a:cubicBezTo>
                    <a:pt x="78735" y="29025"/>
                    <a:pt x="87565" y="47420"/>
                    <a:pt x="86992" y="62791"/>
                  </a:cubicBezTo>
                  <a:cubicBezTo>
                    <a:pt x="86757" y="62757"/>
                    <a:pt x="86529" y="62741"/>
                    <a:pt x="86311" y="62741"/>
                  </a:cubicBezTo>
                  <a:cubicBezTo>
                    <a:pt x="81830" y="62741"/>
                    <a:pt x="81014" y="69619"/>
                    <a:pt x="85848" y="70477"/>
                  </a:cubicBezTo>
                  <a:cubicBezTo>
                    <a:pt x="85439" y="71785"/>
                    <a:pt x="85030" y="73011"/>
                    <a:pt x="84458" y="74238"/>
                  </a:cubicBezTo>
                  <a:cubicBezTo>
                    <a:pt x="80583" y="82413"/>
                    <a:pt x="72871" y="86126"/>
                    <a:pt x="64906" y="86126"/>
                  </a:cubicBezTo>
                  <a:cubicBezTo>
                    <a:pt x="56064" y="86126"/>
                    <a:pt x="46911" y="81550"/>
                    <a:pt x="42352" y="73420"/>
                  </a:cubicBezTo>
                  <a:cubicBezTo>
                    <a:pt x="37446" y="64508"/>
                    <a:pt x="35320" y="54288"/>
                    <a:pt x="36383" y="44150"/>
                  </a:cubicBezTo>
                  <a:cubicBezTo>
                    <a:pt x="35974" y="42515"/>
                    <a:pt x="35893" y="40798"/>
                    <a:pt x="35974" y="39081"/>
                  </a:cubicBezTo>
                  <a:lnTo>
                    <a:pt x="35974" y="39081"/>
                  </a:lnTo>
                  <a:cubicBezTo>
                    <a:pt x="35974" y="39192"/>
                    <a:pt x="35984" y="39304"/>
                    <a:pt x="35996" y="39415"/>
                  </a:cubicBezTo>
                  <a:lnTo>
                    <a:pt x="35996" y="39415"/>
                  </a:lnTo>
                  <a:cubicBezTo>
                    <a:pt x="35809" y="34058"/>
                    <a:pt x="42670" y="25805"/>
                    <a:pt x="46440" y="23056"/>
                  </a:cubicBezTo>
                  <a:cubicBezTo>
                    <a:pt x="49142" y="21149"/>
                    <a:pt x="52423" y="20284"/>
                    <a:pt x="55739" y="20284"/>
                  </a:cubicBezTo>
                  <a:close/>
                  <a:moveTo>
                    <a:pt x="30820" y="26586"/>
                  </a:moveTo>
                  <a:cubicBezTo>
                    <a:pt x="32682" y="26586"/>
                    <a:pt x="34147" y="27867"/>
                    <a:pt x="34257" y="31396"/>
                  </a:cubicBezTo>
                  <a:cubicBezTo>
                    <a:pt x="34421" y="35484"/>
                    <a:pt x="32704" y="39408"/>
                    <a:pt x="32213" y="43496"/>
                  </a:cubicBezTo>
                  <a:cubicBezTo>
                    <a:pt x="31232" y="52408"/>
                    <a:pt x="33930" y="60993"/>
                    <a:pt x="34748" y="69741"/>
                  </a:cubicBezTo>
                  <a:cubicBezTo>
                    <a:pt x="35372" y="76919"/>
                    <a:pt x="35103" y="87969"/>
                    <a:pt x="25911" y="87969"/>
                  </a:cubicBezTo>
                  <a:cubicBezTo>
                    <a:pt x="25470" y="87969"/>
                    <a:pt x="25010" y="87944"/>
                    <a:pt x="24528" y="87891"/>
                  </a:cubicBezTo>
                  <a:cubicBezTo>
                    <a:pt x="13490" y="86747"/>
                    <a:pt x="11773" y="68514"/>
                    <a:pt x="13000" y="60420"/>
                  </a:cubicBezTo>
                  <a:cubicBezTo>
                    <a:pt x="13981" y="54288"/>
                    <a:pt x="15943" y="48402"/>
                    <a:pt x="17497" y="42433"/>
                  </a:cubicBezTo>
                  <a:cubicBezTo>
                    <a:pt x="18887" y="38100"/>
                    <a:pt x="21012" y="34094"/>
                    <a:pt x="23956" y="30578"/>
                  </a:cubicBezTo>
                  <a:cubicBezTo>
                    <a:pt x="25666" y="28508"/>
                    <a:pt x="28541" y="26586"/>
                    <a:pt x="30820" y="26586"/>
                  </a:cubicBezTo>
                  <a:close/>
                  <a:moveTo>
                    <a:pt x="83477" y="0"/>
                  </a:moveTo>
                  <a:cubicBezTo>
                    <a:pt x="81923" y="736"/>
                    <a:pt x="80533" y="1635"/>
                    <a:pt x="79389" y="2698"/>
                  </a:cubicBezTo>
                  <a:cubicBezTo>
                    <a:pt x="78081" y="1635"/>
                    <a:pt x="76691" y="818"/>
                    <a:pt x="75219" y="245"/>
                  </a:cubicBezTo>
                  <a:lnTo>
                    <a:pt x="75219" y="245"/>
                  </a:lnTo>
                  <a:cubicBezTo>
                    <a:pt x="75301" y="572"/>
                    <a:pt x="75301" y="899"/>
                    <a:pt x="75301" y="1226"/>
                  </a:cubicBezTo>
                  <a:cubicBezTo>
                    <a:pt x="75382" y="3025"/>
                    <a:pt x="74647" y="4742"/>
                    <a:pt x="73502" y="6050"/>
                  </a:cubicBezTo>
                  <a:cubicBezTo>
                    <a:pt x="73338" y="6214"/>
                    <a:pt x="73257" y="6377"/>
                    <a:pt x="73175" y="6541"/>
                  </a:cubicBezTo>
                  <a:cubicBezTo>
                    <a:pt x="71958" y="8771"/>
                    <a:pt x="69624" y="10163"/>
                    <a:pt x="67143" y="10163"/>
                  </a:cubicBezTo>
                  <a:cubicBezTo>
                    <a:pt x="66623" y="10163"/>
                    <a:pt x="66096" y="10102"/>
                    <a:pt x="65571" y="9975"/>
                  </a:cubicBezTo>
                  <a:cubicBezTo>
                    <a:pt x="63200" y="9402"/>
                    <a:pt x="61238" y="7604"/>
                    <a:pt x="60584" y="5314"/>
                  </a:cubicBezTo>
                  <a:cubicBezTo>
                    <a:pt x="60339" y="4415"/>
                    <a:pt x="60257" y="3516"/>
                    <a:pt x="60339" y="2616"/>
                  </a:cubicBezTo>
                  <a:lnTo>
                    <a:pt x="60339" y="2616"/>
                  </a:lnTo>
                  <a:cubicBezTo>
                    <a:pt x="59603" y="3189"/>
                    <a:pt x="58949" y="3761"/>
                    <a:pt x="58295" y="4333"/>
                  </a:cubicBezTo>
                  <a:cubicBezTo>
                    <a:pt x="57232" y="4088"/>
                    <a:pt x="56169" y="3924"/>
                    <a:pt x="55188" y="3761"/>
                  </a:cubicBezTo>
                  <a:lnTo>
                    <a:pt x="55188" y="3761"/>
                  </a:lnTo>
                  <a:cubicBezTo>
                    <a:pt x="56169" y="7113"/>
                    <a:pt x="55024" y="11038"/>
                    <a:pt x="50773" y="12264"/>
                  </a:cubicBezTo>
                  <a:cubicBezTo>
                    <a:pt x="50004" y="12505"/>
                    <a:pt x="49277" y="12616"/>
                    <a:pt x="48596" y="12616"/>
                  </a:cubicBezTo>
                  <a:cubicBezTo>
                    <a:pt x="45582" y="12616"/>
                    <a:pt x="43464" y="10450"/>
                    <a:pt x="42597" y="7849"/>
                  </a:cubicBezTo>
                  <a:cubicBezTo>
                    <a:pt x="41943" y="8667"/>
                    <a:pt x="41452" y="9484"/>
                    <a:pt x="41043" y="10383"/>
                  </a:cubicBezTo>
                  <a:cubicBezTo>
                    <a:pt x="40553" y="10302"/>
                    <a:pt x="40062" y="10302"/>
                    <a:pt x="39572" y="10302"/>
                  </a:cubicBezTo>
                  <a:cubicBezTo>
                    <a:pt x="40716" y="13082"/>
                    <a:pt x="39490" y="17088"/>
                    <a:pt x="36874" y="18478"/>
                  </a:cubicBezTo>
                  <a:cubicBezTo>
                    <a:pt x="36056" y="19377"/>
                    <a:pt x="34993" y="20031"/>
                    <a:pt x="33849" y="20440"/>
                  </a:cubicBezTo>
                  <a:cubicBezTo>
                    <a:pt x="32782" y="20845"/>
                    <a:pt x="31665" y="21051"/>
                    <a:pt x="30552" y="21051"/>
                  </a:cubicBezTo>
                  <a:cubicBezTo>
                    <a:pt x="29190" y="21051"/>
                    <a:pt x="27831" y="20743"/>
                    <a:pt x="26572" y="20113"/>
                  </a:cubicBezTo>
                  <a:cubicBezTo>
                    <a:pt x="26327" y="20113"/>
                    <a:pt x="26081" y="20031"/>
                    <a:pt x="25836" y="19949"/>
                  </a:cubicBezTo>
                  <a:cubicBezTo>
                    <a:pt x="24937" y="19786"/>
                    <a:pt x="24119" y="19377"/>
                    <a:pt x="23383" y="18886"/>
                  </a:cubicBezTo>
                  <a:cubicBezTo>
                    <a:pt x="22239" y="20195"/>
                    <a:pt x="21176" y="21585"/>
                    <a:pt x="20195" y="23056"/>
                  </a:cubicBezTo>
                  <a:cubicBezTo>
                    <a:pt x="19132" y="23138"/>
                    <a:pt x="18232" y="23383"/>
                    <a:pt x="17251" y="23629"/>
                  </a:cubicBezTo>
                  <a:cubicBezTo>
                    <a:pt x="17660" y="27389"/>
                    <a:pt x="16516" y="31477"/>
                    <a:pt x="15371" y="34911"/>
                  </a:cubicBezTo>
                  <a:cubicBezTo>
                    <a:pt x="13490" y="40389"/>
                    <a:pt x="11365" y="45704"/>
                    <a:pt x="11038" y="51590"/>
                  </a:cubicBezTo>
                  <a:cubicBezTo>
                    <a:pt x="10711" y="56741"/>
                    <a:pt x="10547" y="61974"/>
                    <a:pt x="9893" y="67124"/>
                  </a:cubicBezTo>
                  <a:cubicBezTo>
                    <a:pt x="8994" y="73829"/>
                    <a:pt x="6623" y="82659"/>
                    <a:pt x="0" y="85193"/>
                  </a:cubicBezTo>
                  <a:cubicBezTo>
                    <a:pt x="5787" y="100085"/>
                    <a:pt x="16083" y="111870"/>
                    <a:pt x="27521" y="111870"/>
                  </a:cubicBezTo>
                  <a:cubicBezTo>
                    <a:pt x="29334" y="111870"/>
                    <a:pt x="31175" y="111574"/>
                    <a:pt x="33031" y="110947"/>
                  </a:cubicBezTo>
                  <a:cubicBezTo>
                    <a:pt x="33031" y="110947"/>
                    <a:pt x="34457" y="113219"/>
                    <a:pt x="41554" y="113219"/>
                  </a:cubicBezTo>
                  <a:cubicBezTo>
                    <a:pt x="43287" y="113219"/>
                    <a:pt x="45358" y="113083"/>
                    <a:pt x="47829" y="112746"/>
                  </a:cubicBezTo>
                  <a:cubicBezTo>
                    <a:pt x="60420" y="111111"/>
                    <a:pt x="62710" y="104489"/>
                    <a:pt x="62710" y="104489"/>
                  </a:cubicBezTo>
                  <a:cubicBezTo>
                    <a:pt x="62710" y="104489"/>
                    <a:pt x="65305" y="107455"/>
                    <a:pt x="72730" y="107455"/>
                  </a:cubicBezTo>
                  <a:cubicBezTo>
                    <a:pt x="75167" y="107455"/>
                    <a:pt x="78123" y="107136"/>
                    <a:pt x="81678" y="106287"/>
                  </a:cubicBezTo>
                  <a:cubicBezTo>
                    <a:pt x="96068" y="102772"/>
                    <a:pt x="97703" y="94350"/>
                    <a:pt x="97703" y="94350"/>
                  </a:cubicBezTo>
                  <a:cubicBezTo>
                    <a:pt x="97703" y="94350"/>
                    <a:pt x="99140" y="95703"/>
                    <a:pt x="102958" y="95703"/>
                  </a:cubicBezTo>
                  <a:cubicBezTo>
                    <a:pt x="104449" y="95703"/>
                    <a:pt x="106303" y="95497"/>
                    <a:pt x="108577" y="94923"/>
                  </a:cubicBezTo>
                  <a:cubicBezTo>
                    <a:pt x="113319" y="93696"/>
                    <a:pt x="117162" y="90099"/>
                    <a:pt x="118797" y="85439"/>
                  </a:cubicBezTo>
                  <a:cubicBezTo>
                    <a:pt x="118797" y="85439"/>
                    <a:pt x="119250" y="85572"/>
                    <a:pt x="120064" y="85572"/>
                  </a:cubicBezTo>
                  <a:cubicBezTo>
                    <a:pt x="122568" y="85572"/>
                    <a:pt x="128486" y="84315"/>
                    <a:pt x="135149" y="74074"/>
                  </a:cubicBezTo>
                  <a:cubicBezTo>
                    <a:pt x="140381" y="66143"/>
                    <a:pt x="140872" y="56659"/>
                    <a:pt x="138991" y="47339"/>
                  </a:cubicBezTo>
                  <a:lnTo>
                    <a:pt x="138991" y="47339"/>
                  </a:lnTo>
                  <a:cubicBezTo>
                    <a:pt x="137847" y="48483"/>
                    <a:pt x="136457" y="49464"/>
                    <a:pt x="134985" y="50037"/>
                  </a:cubicBezTo>
                  <a:cubicBezTo>
                    <a:pt x="133763" y="50542"/>
                    <a:pt x="132579" y="50768"/>
                    <a:pt x="131441" y="50768"/>
                  </a:cubicBezTo>
                  <a:cubicBezTo>
                    <a:pt x="125576" y="50768"/>
                    <a:pt x="120921" y="44760"/>
                    <a:pt x="118388" y="39899"/>
                  </a:cubicBezTo>
                  <a:cubicBezTo>
                    <a:pt x="114791" y="33113"/>
                    <a:pt x="111520" y="26081"/>
                    <a:pt x="106288" y="20358"/>
                  </a:cubicBezTo>
                  <a:cubicBezTo>
                    <a:pt x="103590" y="17415"/>
                    <a:pt x="100810" y="14308"/>
                    <a:pt x="97294" y="12591"/>
                  </a:cubicBezTo>
                  <a:cubicBezTo>
                    <a:pt x="94596" y="11528"/>
                    <a:pt x="92061" y="10220"/>
                    <a:pt x="89609" y="8748"/>
                  </a:cubicBezTo>
                  <a:cubicBezTo>
                    <a:pt x="86256" y="6541"/>
                    <a:pt x="83722" y="3352"/>
                    <a:pt x="8347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5019629" y="3295258"/>
              <a:ext cx="64797" cy="53024"/>
            </a:xfrm>
            <a:custGeom>
              <a:avLst/>
              <a:gdLst/>
              <a:ahLst/>
              <a:cxnLst/>
              <a:rect l="l" t="t" r="r" b="b"/>
              <a:pathLst>
                <a:path w="2730" h="2234" extrusionOk="0">
                  <a:moveTo>
                    <a:pt x="1442" y="1"/>
                  </a:moveTo>
                  <a:cubicBezTo>
                    <a:pt x="1344" y="1"/>
                    <a:pt x="1245" y="15"/>
                    <a:pt x="1145" y="43"/>
                  </a:cubicBezTo>
                  <a:cubicBezTo>
                    <a:pt x="164" y="370"/>
                    <a:pt x="0" y="1596"/>
                    <a:pt x="900" y="2087"/>
                  </a:cubicBezTo>
                  <a:cubicBezTo>
                    <a:pt x="1085" y="2188"/>
                    <a:pt x="1274" y="2234"/>
                    <a:pt x="1455" y="2234"/>
                  </a:cubicBezTo>
                  <a:cubicBezTo>
                    <a:pt x="2151" y="2234"/>
                    <a:pt x="2730" y="1558"/>
                    <a:pt x="2535" y="779"/>
                  </a:cubicBezTo>
                  <a:cubicBezTo>
                    <a:pt x="2332" y="306"/>
                    <a:pt x="1907" y="1"/>
                    <a:pt x="144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7389195" y="2520614"/>
              <a:ext cx="96981" cy="78563"/>
            </a:xfrm>
            <a:custGeom>
              <a:avLst/>
              <a:gdLst/>
              <a:ahLst/>
              <a:cxnLst/>
              <a:rect l="l" t="t" r="r" b="b"/>
              <a:pathLst>
                <a:path w="4086" h="3310" extrusionOk="0">
                  <a:moveTo>
                    <a:pt x="1884" y="1"/>
                  </a:moveTo>
                  <a:cubicBezTo>
                    <a:pt x="861" y="1"/>
                    <a:pt x="0" y="1014"/>
                    <a:pt x="325" y="2183"/>
                  </a:cubicBezTo>
                  <a:cubicBezTo>
                    <a:pt x="527" y="2857"/>
                    <a:pt x="1174" y="3309"/>
                    <a:pt x="1900" y="3309"/>
                  </a:cubicBezTo>
                  <a:cubicBezTo>
                    <a:pt x="2054" y="3309"/>
                    <a:pt x="2211" y="3289"/>
                    <a:pt x="2369" y="3246"/>
                  </a:cubicBezTo>
                  <a:cubicBezTo>
                    <a:pt x="3841" y="2919"/>
                    <a:pt x="4086" y="956"/>
                    <a:pt x="2696" y="221"/>
                  </a:cubicBezTo>
                  <a:cubicBezTo>
                    <a:pt x="2426" y="69"/>
                    <a:pt x="2150" y="1"/>
                    <a:pt x="188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4959458" y="3498033"/>
              <a:ext cx="127647" cy="106001"/>
            </a:xfrm>
            <a:custGeom>
              <a:avLst/>
              <a:gdLst/>
              <a:ahLst/>
              <a:cxnLst/>
              <a:rect l="l" t="t" r="r" b="b"/>
              <a:pathLst>
                <a:path w="5378" h="4466" extrusionOk="0">
                  <a:moveTo>
                    <a:pt x="2763" y="1"/>
                  </a:moveTo>
                  <a:cubicBezTo>
                    <a:pt x="2554" y="1"/>
                    <a:pt x="2340" y="28"/>
                    <a:pt x="2127" y="85"/>
                  </a:cubicBezTo>
                  <a:cubicBezTo>
                    <a:pt x="246" y="657"/>
                    <a:pt x="1" y="3273"/>
                    <a:pt x="1799" y="4173"/>
                  </a:cubicBezTo>
                  <a:cubicBezTo>
                    <a:pt x="2153" y="4375"/>
                    <a:pt x="2518" y="4466"/>
                    <a:pt x="2869" y="4466"/>
                  </a:cubicBezTo>
                  <a:cubicBezTo>
                    <a:pt x="4221" y="4466"/>
                    <a:pt x="5378" y="3114"/>
                    <a:pt x="4988" y="1556"/>
                  </a:cubicBezTo>
                  <a:cubicBezTo>
                    <a:pt x="4651" y="611"/>
                    <a:pt x="3755" y="1"/>
                    <a:pt x="276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6865156" y="2791440"/>
              <a:ext cx="93112" cy="79560"/>
            </a:xfrm>
            <a:custGeom>
              <a:avLst/>
              <a:gdLst/>
              <a:ahLst/>
              <a:cxnLst/>
              <a:rect l="l" t="t" r="r" b="b"/>
              <a:pathLst>
                <a:path w="3923" h="3352" extrusionOk="0">
                  <a:moveTo>
                    <a:pt x="1864" y="1"/>
                  </a:moveTo>
                  <a:cubicBezTo>
                    <a:pt x="1686" y="1"/>
                    <a:pt x="1499" y="30"/>
                    <a:pt x="1309" y="93"/>
                  </a:cubicBezTo>
                  <a:cubicBezTo>
                    <a:pt x="491" y="339"/>
                    <a:pt x="1" y="1238"/>
                    <a:pt x="246" y="2137"/>
                  </a:cubicBezTo>
                  <a:cubicBezTo>
                    <a:pt x="468" y="2938"/>
                    <a:pt x="1151" y="3351"/>
                    <a:pt x="1845" y="3351"/>
                  </a:cubicBezTo>
                  <a:cubicBezTo>
                    <a:pt x="2427" y="3351"/>
                    <a:pt x="3017" y="3061"/>
                    <a:pt x="3353" y="2464"/>
                  </a:cubicBezTo>
                  <a:cubicBezTo>
                    <a:pt x="3922" y="1325"/>
                    <a:pt x="3066" y="1"/>
                    <a:pt x="186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6141310" y="3118164"/>
              <a:ext cx="96791" cy="79560"/>
            </a:xfrm>
            <a:custGeom>
              <a:avLst/>
              <a:gdLst/>
              <a:ahLst/>
              <a:cxnLst/>
              <a:rect l="l" t="t" r="r" b="b"/>
              <a:pathLst>
                <a:path w="4078" h="3352" extrusionOk="0">
                  <a:moveTo>
                    <a:pt x="2105" y="1"/>
                  </a:moveTo>
                  <a:cubicBezTo>
                    <a:pt x="1951" y="1"/>
                    <a:pt x="1793" y="21"/>
                    <a:pt x="1636" y="64"/>
                  </a:cubicBezTo>
                  <a:cubicBezTo>
                    <a:pt x="164" y="473"/>
                    <a:pt x="0" y="2435"/>
                    <a:pt x="1309" y="3171"/>
                  </a:cubicBezTo>
                  <a:cubicBezTo>
                    <a:pt x="1556" y="3295"/>
                    <a:pt x="1813" y="3351"/>
                    <a:pt x="2063" y="3351"/>
                  </a:cubicBezTo>
                  <a:cubicBezTo>
                    <a:pt x="3132" y="3351"/>
                    <a:pt x="4077" y="2320"/>
                    <a:pt x="3680" y="1127"/>
                  </a:cubicBezTo>
                  <a:cubicBezTo>
                    <a:pt x="3477" y="452"/>
                    <a:pt x="2830" y="1"/>
                    <a:pt x="210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5607635" y="3358300"/>
              <a:ext cx="129190" cy="106024"/>
            </a:xfrm>
            <a:custGeom>
              <a:avLst/>
              <a:gdLst/>
              <a:ahLst/>
              <a:cxnLst/>
              <a:rect l="l" t="t" r="r" b="b"/>
              <a:pathLst>
                <a:path w="5443" h="4467" extrusionOk="0">
                  <a:moveTo>
                    <a:pt x="2809" y="1"/>
                  </a:moveTo>
                  <a:cubicBezTo>
                    <a:pt x="2609" y="1"/>
                    <a:pt x="2407" y="28"/>
                    <a:pt x="2208" y="85"/>
                  </a:cubicBezTo>
                  <a:cubicBezTo>
                    <a:pt x="246" y="657"/>
                    <a:pt x="0" y="3274"/>
                    <a:pt x="1717" y="4173"/>
                  </a:cubicBezTo>
                  <a:cubicBezTo>
                    <a:pt x="2088" y="4375"/>
                    <a:pt x="2469" y="4466"/>
                    <a:pt x="2836" y="4466"/>
                  </a:cubicBezTo>
                  <a:cubicBezTo>
                    <a:pt x="4247" y="4466"/>
                    <a:pt x="5442" y="3115"/>
                    <a:pt x="4988" y="1557"/>
                  </a:cubicBezTo>
                  <a:cubicBezTo>
                    <a:pt x="4650" y="612"/>
                    <a:pt x="3755" y="1"/>
                    <a:pt x="280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6129015" y="3291175"/>
              <a:ext cx="173930" cy="118841"/>
            </a:xfrm>
            <a:custGeom>
              <a:avLst/>
              <a:gdLst/>
              <a:ahLst/>
              <a:cxnLst/>
              <a:rect l="l" t="t" r="r" b="b"/>
              <a:pathLst>
                <a:path w="7328" h="5007" extrusionOk="0">
                  <a:moveTo>
                    <a:pt x="3813" y="0"/>
                  </a:moveTo>
                  <a:cubicBezTo>
                    <a:pt x="3549" y="0"/>
                    <a:pt x="3267" y="42"/>
                    <a:pt x="2971" y="133"/>
                  </a:cubicBezTo>
                  <a:cubicBezTo>
                    <a:pt x="0" y="950"/>
                    <a:pt x="943" y="5006"/>
                    <a:pt x="3531" y="5006"/>
                  </a:cubicBezTo>
                  <a:cubicBezTo>
                    <a:pt x="3792" y="5006"/>
                    <a:pt x="4069" y="4965"/>
                    <a:pt x="4361" y="4875"/>
                  </a:cubicBezTo>
                  <a:cubicBezTo>
                    <a:pt x="7328" y="3985"/>
                    <a:pt x="6392" y="0"/>
                    <a:pt x="3813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5351479" y="2597636"/>
              <a:ext cx="141674" cy="459937"/>
            </a:xfrm>
            <a:custGeom>
              <a:avLst/>
              <a:gdLst/>
              <a:ahLst/>
              <a:cxnLst/>
              <a:rect l="l" t="t" r="r" b="b"/>
              <a:pathLst>
                <a:path w="5969" h="19378" extrusionOk="0">
                  <a:moveTo>
                    <a:pt x="1472" y="14963"/>
                  </a:moveTo>
                  <a:cubicBezTo>
                    <a:pt x="818" y="12428"/>
                    <a:pt x="1063" y="10057"/>
                    <a:pt x="2126" y="9812"/>
                  </a:cubicBezTo>
                  <a:cubicBezTo>
                    <a:pt x="3189" y="9567"/>
                    <a:pt x="4579" y="11365"/>
                    <a:pt x="5315" y="13982"/>
                  </a:cubicBezTo>
                  <a:cubicBezTo>
                    <a:pt x="5969" y="16516"/>
                    <a:pt x="5642" y="18805"/>
                    <a:pt x="4661" y="19132"/>
                  </a:cubicBezTo>
                  <a:cubicBezTo>
                    <a:pt x="3598" y="19378"/>
                    <a:pt x="2208" y="17579"/>
                    <a:pt x="1472" y="14963"/>
                  </a:cubicBezTo>
                  <a:close/>
                  <a:moveTo>
                    <a:pt x="82" y="3516"/>
                  </a:moveTo>
                  <a:cubicBezTo>
                    <a:pt x="0" y="5479"/>
                    <a:pt x="573" y="7114"/>
                    <a:pt x="1390" y="7195"/>
                  </a:cubicBezTo>
                  <a:cubicBezTo>
                    <a:pt x="2208" y="7195"/>
                    <a:pt x="2944" y="5642"/>
                    <a:pt x="3025" y="3680"/>
                  </a:cubicBezTo>
                  <a:cubicBezTo>
                    <a:pt x="3107" y="1718"/>
                    <a:pt x="2535" y="82"/>
                    <a:pt x="1717" y="1"/>
                  </a:cubicBezTo>
                  <a:cubicBezTo>
                    <a:pt x="981" y="1"/>
                    <a:pt x="245" y="1554"/>
                    <a:pt x="82" y="3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4557754" y="3744554"/>
              <a:ext cx="337678" cy="372616"/>
            </a:xfrm>
            <a:custGeom>
              <a:avLst/>
              <a:gdLst/>
              <a:ahLst/>
              <a:cxnLst/>
              <a:rect l="l" t="t" r="r" b="b"/>
              <a:pathLst>
                <a:path w="14227" h="15699" extrusionOk="0">
                  <a:moveTo>
                    <a:pt x="8585" y="13082"/>
                  </a:moveTo>
                  <a:cubicBezTo>
                    <a:pt x="6623" y="11283"/>
                    <a:pt x="5642" y="9239"/>
                    <a:pt x="6378" y="8422"/>
                  </a:cubicBezTo>
                  <a:cubicBezTo>
                    <a:pt x="7032" y="7604"/>
                    <a:pt x="9239" y="8422"/>
                    <a:pt x="11202" y="10220"/>
                  </a:cubicBezTo>
                  <a:cubicBezTo>
                    <a:pt x="13164" y="11937"/>
                    <a:pt x="14227" y="14063"/>
                    <a:pt x="13491" y="14881"/>
                  </a:cubicBezTo>
                  <a:cubicBezTo>
                    <a:pt x="12755" y="15698"/>
                    <a:pt x="10548" y="14881"/>
                    <a:pt x="8585" y="13082"/>
                  </a:cubicBezTo>
                  <a:close/>
                  <a:moveTo>
                    <a:pt x="1227" y="4252"/>
                  </a:moveTo>
                  <a:cubicBezTo>
                    <a:pt x="2208" y="5969"/>
                    <a:pt x="3598" y="7032"/>
                    <a:pt x="4252" y="6623"/>
                  </a:cubicBezTo>
                  <a:cubicBezTo>
                    <a:pt x="4988" y="6214"/>
                    <a:pt x="4743" y="4497"/>
                    <a:pt x="3761" y="2780"/>
                  </a:cubicBezTo>
                  <a:cubicBezTo>
                    <a:pt x="2780" y="1063"/>
                    <a:pt x="1390" y="0"/>
                    <a:pt x="736" y="409"/>
                  </a:cubicBezTo>
                  <a:cubicBezTo>
                    <a:pt x="1" y="818"/>
                    <a:pt x="246" y="2535"/>
                    <a:pt x="1227" y="4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6940850" y="1788409"/>
              <a:ext cx="302740" cy="397822"/>
            </a:xfrm>
            <a:custGeom>
              <a:avLst/>
              <a:gdLst/>
              <a:ahLst/>
              <a:cxnLst/>
              <a:rect l="l" t="t" r="r" b="b"/>
              <a:pathLst>
                <a:path w="12755" h="16761" extrusionOk="0">
                  <a:moveTo>
                    <a:pt x="5478" y="3025"/>
                  </a:moveTo>
                  <a:cubicBezTo>
                    <a:pt x="7277" y="4987"/>
                    <a:pt x="8095" y="7195"/>
                    <a:pt x="7277" y="7931"/>
                  </a:cubicBezTo>
                  <a:cubicBezTo>
                    <a:pt x="6459" y="8667"/>
                    <a:pt x="4334" y="7604"/>
                    <a:pt x="2535" y="5641"/>
                  </a:cubicBezTo>
                  <a:cubicBezTo>
                    <a:pt x="736" y="3679"/>
                    <a:pt x="0" y="1472"/>
                    <a:pt x="818" y="736"/>
                  </a:cubicBezTo>
                  <a:cubicBezTo>
                    <a:pt x="1636" y="0"/>
                    <a:pt x="3680" y="1063"/>
                    <a:pt x="5478" y="3025"/>
                  </a:cubicBezTo>
                  <a:close/>
                  <a:moveTo>
                    <a:pt x="11937" y="12591"/>
                  </a:moveTo>
                  <a:cubicBezTo>
                    <a:pt x="11120" y="10792"/>
                    <a:pt x="9893" y="9566"/>
                    <a:pt x="9157" y="9893"/>
                  </a:cubicBezTo>
                  <a:cubicBezTo>
                    <a:pt x="8422" y="10220"/>
                    <a:pt x="8422" y="11937"/>
                    <a:pt x="9239" y="13736"/>
                  </a:cubicBezTo>
                  <a:cubicBezTo>
                    <a:pt x="10057" y="15616"/>
                    <a:pt x="11283" y="16761"/>
                    <a:pt x="12019" y="16434"/>
                  </a:cubicBezTo>
                  <a:cubicBezTo>
                    <a:pt x="12755" y="16107"/>
                    <a:pt x="12755" y="14390"/>
                    <a:pt x="11937" y="125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5118607" y="1078137"/>
              <a:ext cx="879097" cy="1094492"/>
            </a:xfrm>
            <a:custGeom>
              <a:avLst/>
              <a:gdLst/>
              <a:ahLst/>
              <a:cxnLst/>
              <a:rect l="l" t="t" r="r" b="b"/>
              <a:pathLst>
                <a:path w="37038" h="46113" extrusionOk="0">
                  <a:moveTo>
                    <a:pt x="16843" y="0"/>
                  </a:moveTo>
                  <a:lnTo>
                    <a:pt x="16843" y="0"/>
                  </a:lnTo>
                  <a:cubicBezTo>
                    <a:pt x="12346" y="736"/>
                    <a:pt x="8421" y="3434"/>
                    <a:pt x="6214" y="7440"/>
                  </a:cubicBezTo>
                  <a:cubicBezTo>
                    <a:pt x="0" y="20195"/>
                    <a:pt x="13245" y="46112"/>
                    <a:pt x="13245" y="46112"/>
                  </a:cubicBezTo>
                  <a:cubicBezTo>
                    <a:pt x="17480" y="41695"/>
                    <a:pt x="22122" y="40473"/>
                    <a:pt x="25963" y="40473"/>
                  </a:cubicBezTo>
                  <a:cubicBezTo>
                    <a:pt x="30725" y="40473"/>
                    <a:pt x="34257" y="42351"/>
                    <a:pt x="34257" y="42351"/>
                  </a:cubicBezTo>
                  <a:lnTo>
                    <a:pt x="37037" y="37691"/>
                  </a:lnTo>
                  <a:cubicBezTo>
                    <a:pt x="37037" y="37691"/>
                    <a:pt x="18559" y="31314"/>
                    <a:pt x="14144" y="20603"/>
                  </a:cubicBezTo>
                  <a:cubicBezTo>
                    <a:pt x="9648" y="9893"/>
                    <a:pt x="16842" y="0"/>
                    <a:pt x="168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5353401" y="1662253"/>
              <a:ext cx="644310" cy="508451"/>
            </a:xfrm>
            <a:custGeom>
              <a:avLst/>
              <a:gdLst/>
              <a:ahLst/>
              <a:cxnLst/>
              <a:rect l="l" t="t" r="r" b="b"/>
              <a:pathLst>
                <a:path w="27146" h="21422" extrusionOk="0">
                  <a:moveTo>
                    <a:pt x="6705" y="1"/>
                  </a:moveTo>
                  <a:cubicBezTo>
                    <a:pt x="4907" y="4824"/>
                    <a:pt x="2617" y="9403"/>
                    <a:pt x="1" y="13818"/>
                  </a:cubicBezTo>
                  <a:cubicBezTo>
                    <a:pt x="1800" y="18315"/>
                    <a:pt x="3353" y="21422"/>
                    <a:pt x="3353" y="21422"/>
                  </a:cubicBezTo>
                  <a:cubicBezTo>
                    <a:pt x="7568" y="17061"/>
                    <a:pt x="12187" y="15850"/>
                    <a:pt x="16018" y="15850"/>
                  </a:cubicBezTo>
                  <a:cubicBezTo>
                    <a:pt x="20807" y="15850"/>
                    <a:pt x="24365" y="17742"/>
                    <a:pt x="24365" y="17742"/>
                  </a:cubicBezTo>
                  <a:lnTo>
                    <a:pt x="27145" y="13082"/>
                  </a:lnTo>
                  <a:cubicBezTo>
                    <a:pt x="27145" y="13082"/>
                    <a:pt x="13246" y="8258"/>
                    <a:pt x="670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5411625" y="1120814"/>
              <a:ext cx="182451" cy="789830"/>
            </a:xfrm>
            <a:custGeom>
              <a:avLst/>
              <a:gdLst/>
              <a:ahLst/>
              <a:cxnLst/>
              <a:rect l="l" t="t" r="r" b="b"/>
              <a:pathLst>
                <a:path w="7687" h="33277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2944" y="737"/>
                    <a:pt x="2535" y="1554"/>
                    <a:pt x="2208" y="2454"/>
                  </a:cubicBezTo>
                  <a:cubicBezTo>
                    <a:pt x="1472" y="4416"/>
                    <a:pt x="900" y="6378"/>
                    <a:pt x="491" y="8340"/>
                  </a:cubicBezTo>
                  <a:cubicBezTo>
                    <a:pt x="164" y="10384"/>
                    <a:pt x="1" y="12428"/>
                    <a:pt x="1" y="14472"/>
                  </a:cubicBezTo>
                  <a:cubicBezTo>
                    <a:pt x="1" y="15372"/>
                    <a:pt x="83" y="16026"/>
                    <a:pt x="83" y="16516"/>
                  </a:cubicBezTo>
                  <a:cubicBezTo>
                    <a:pt x="83" y="17089"/>
                    <a:pt x="164" y="17334"/>
                    <a:pt x="164" y="17334"/>
                  </a:cubicBezTo>
                  <a:cubicBezTo>
                    <a:pt x="164" y="17334"/>
                    <a:pt x="328" y="18478"/>
                    <a:pt x="655" y="20114"/>
                  </a:cubicBezTo>
                  <a:cubicBezTo>
                    <a:pt x="1145" y="22076"/>
                    <a:pt x="1799" y="24038"/>
                    <a:pt x="2617" y="25919"/>
                  </a:cubicBezTo>
                  <a:cubicBezTo>
                    <a:pt x="3435" y="27799"/>
                    <a:pt x="4498" y="29598"/>
                    <a:pt x="5806" y="31233"/>
                  </a:cubicBezTo>
                  <a:cubicBezTo>
                    <a:pt x="6296" y="31969"/>
                    <a:pt x="6950" y="32705"/>
                    <a:pt x="7686" y="33277"/>
                  </a:cubicBezTo>
                  <a:cubicBezTo>
                    <a:pt x="7277" y="32459"/>
                    <a:pt x="6787" y="31642"/>
                    <a:pt x="6214" y="30906"/>
                  </a:cubicBezTo>
                  <a:cubicBezTo>
                    <a:pt x="5152" y="29189"/>
                    <a:pt x="4252" y="27472"/>
                    <a:pt x="3516" y="25591"/>
                  </a:cubicBezTo>
                  <a:cubicBezTo>
                    <a:pt x="2781" y="23711"/>
                    <a:pt x="2290" y="21831"/>
                    <a:pt x="1881" y="19868"/>
                  </a:cubicBezTo>
                  <a:cubicBezTo>
                    <a:pt x="1636" y="18233"/>
                    <a:pt x="1472" y="17170"/>
                    <a:pt x="1472" y="17170"/>
                  </a:cubicBezTo>
                  <a:cubicBezTo>
                    <a:pt x="1472" y="17170"/>
                    <a:pt x="1472" y="16925"/>
                    <a:pt x="1391" y="16434"/>
                  </a:cubicBezTo>
                  <a:cubicBezTo>
                    <a:pt x="1309" y="15944"/>
                    <a:pt x="1227" y="15290"/>
                    <a:pt x="1227" y="14472"/>
                  </a:cubicBezTo>
                  <a:cubicBezTo>
                    <a:pt x="1145" y="12510"/>
                    <a:pt x="1227" y="10466"/>
                    <a:pt x="1472" y="8504"/>
                  </a:cubicBezTo>
                  <a:cubicBezTo>
                    <a:pt x="1718" y="6542"/>
                    <a:pt x="2127" y="4579"/>
                    <a:pt x="2699" y="2617"/>
                  </a:cubicBezTo>
                  <a:cubicBezTo>
                    <a:pt x="3026" y="1800"/>
                    <a:pt x="3271" y="900"/>
                    <a:pt x="3435" y="1"/>
                  </a:cubicBezTo>
                  <a:close/>
                </a:path>
              </a:pathLst>
            </a:custGeom>
            <a:solidFill>
              <a:srgbClr val="B3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5215639" y="1301301"/>
              <a:ext cx="211526" cy="832529"/>
            </a:xfrm>
            <a:custGeom>
              <a:avLst/>
              <a:gdLst/>
              <a:ahLst/>
              <a:cxnLst/>
              <a:rect l="l" t="t" r="r" b="b"/>
              <a:pathLst>
                <a:path w="8912" h="35076" extrusionOk="0">
                  <a:moveTo>
                    <a:pt x="1472" y="0"/>
                  </a:moveTo>
                  <a:cubicBezTo>
                    <a:pt x="1390" y="0"/>
                    <a:pt x="1308" y="246"/>
                    <a:pt x="1145" y="736"/>
                  </a:cubicBezTo>
                  <a:cubicBezTo>
                    <a:pt x="899" y="1390"/>
                    <a:pt x="736" y="2126"/>
                    <a:pt x="572" y="2780"/>
                  </a:cubicBezTo>
                  <a:cubicBezTo>
                    <a:pt x="164" y="4906"/>
                    <a:pt x="0" y="7032"/>
                    <a:pt x="0" y="9157"/>
                  </a:cubicBezTo>
                  <a:cubicBezTo>
                    <a:pt x="0" y="11283"/>
                    <a:pt x="164" y="13409"/>
                    <a:pt x="409" y="15535"/>
                  </a:cubicBezTo>
                  <a:cubicBezTo>
                    <a:pt x="654" y="17333"/>
                    <a:pt x="899" y="18478"/>
                    <a:pt x="899" y="18478"/>
                  </a:cubicBezTo>
                  <a:cubicBezTo>
                    <a:pt x="899" y="18478"/>
                    <a:pt x="1145" y="19623"/>
                    <a:pt x="1553" y="21258"/>
                  </a:cubicBezTo>
                  <a:cubicBezTo>
                    <a:pt x="2126" y="23384"/>
                    <a:pt x="2862" y="25346"/>
                    <a:pt x="3679" y="27308"/>
                  </a:cubicBezTo>
                  <a:cubicBezTo>
                    <a:pt x="4497" y="29352"/>
                    <a:pt x="5560" y="31232"/>
                    <a:pt x="6868" y="32949"/>
                  </a:cubicBezTo>
                  <a:cubicBezTo>
                    <a:pt x="7277" y="33522"/>
                    <a:pt x="7685" y="34012"/>
                    <a:pt x="8258" y="34503"/>
                  </a:cubicBezTo>
                  <a:cubicBezTo>
                    <a:pt x="8585" y="34912"/>
                    <a:pt x="8830" y="35075"/>
                    <a:pt x="8830" y="35075"/>
                  </a:cubicBezTo>
                  <a:cubicBezTo>
                    <a:pt x="8912" y="34993"/>
                    <a:pt x="8748" y="34748"/>
                    <a:pt x="8421" y="34339"/>
                  </a:cubicBezTo>
                  <a:cubicBezTo>
                    <a:pt x="8012" y="33767"/>
                    <a:pt x="7685" y="33195"/>
                    <a:pt x="7358" y="32622"/>
                  </a:cubicBezTo>
                  <a:cubicBezTo>
                    <a:pt x="6214" y="30824"/>
                    <a:pt x="5314" y="28943"/>
                    <a:pt x="4660" y="26981"/>
                  </a:cubicBezTo>
                  <a:cubicBezTo>
                    <a:pt x="3924" y="24937"/>
                    <a:pt x="3352" y="22975"/>
                    <a:pt x="2862" y="20931"/>
                  </a:cubicBezTo>
                  <a:lnTo>
                    <a:pt x="2289" y="18151"/>
                  </a:lnTo>
                  <a:lnTo>
                    <a:pt x="1717" y="15371"/>
                  </a:lnTo>
                  <a:cubicBezTo>
                    <a:pt x="1390" y="13245"/>
                    <a:pt x="1145" y="11201"/>
                    <a:pt x="1063" y="9157"/>
                  </a:cubicBezTo>
                  <a:cubicBezTo>
                    <a:pt x="899" y="7032"/>
                    <a:pt x="981" y="4906"/>
                    <a:pt x="1145" y="2862"/>
                  </a:cubicBezTo>
                  <a:cubicBezTo>
                    <a:pt x="1226" y="2126"/>
                    <a:pt x="1308" y="1472"/>
                    <a:pt x="1472" y="818"/>
                  </a:cubicBezTo>
                  <a:cubicBezTo>
                    <a:pt x="1553" y="327"/>
                    <a:pt x="1553" y="0"/>
                    <a:pt x="1472" y="0"/>
                  </a:cubicBezTo>
                  <a:close/>
                </a:path>
              </a:pathLst>
            </a:custGeom>
            <a:solidFill>
              <a:srgbClr val="B3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5268024" y="1215924"/>
              <a:ext cx="190189" cy="712335"/>
            </a:xfrm>
            <a:custGeom>
              <a:avLst/>
              <a:gdLst/>
              <a:ahLst/>
              <a:cxnLst/>
              <a:rect l="l" t="t" r="r" b="b"/>
              <a:pathLst>
                <a:path w="8013" h="30012" extrusionOk="0">
                  <a:moveTo>
                    <a:pt x="2290" y="0"/>
                  </a:moveTo>
                  <a:cubicBezTo>
                    <a:pt x="2290" y="0"/>
                    <a:pt x="2126" y="164"/>
                    <a:pt x="1881" y="572"/>
                  </a:cubicBezTo>
                  <a:cubicBezTo>
                    <a:pt x="1554" y="1063"/>
                    <a:pt x="1309" y="1635"/>
                    <a:pt x="1063" y="2208"/>
                  </a:cubicBezTo>
                  <a:cubicBezTo>
                    <a:pt x="409" y="4006"/>
                    <a:pt x="82" y="5805"/>
                    <a:pt x="82" y="7685"/>
                  </a:cubicBezTo>
                  <a:cubicBezTo>
                    <a:pt x="1" y="9566"/>
                    <a:pt x="164" y="11365"/>
                    <a:pt x="409" y="13245"/>
                  </a:cubicBezTo>
                  <a:cubicBezTo>
                    <a:pt x="736" y="14717"/>
                    <a:pt x="900" y="15698"/>
                    <a:pt x="900" y="15698"/>
                  </a:cubicBezTo>
                  <a:cubicBezTo>
                    <a:pt x="900" y="15698"/>
                    <a:pt x="1145" y="16679"/>
                    <a:pt x="1636" y="18151"/>
                  </a:cubicBezTo>
                  <a:cubicBezTo>
                    <a:pt x="2208" y="19868"/>
                    <a:pt x="2944" y="21584"/>
                    <a:pt x="3680" y="23220"/>
                  </a:cubicBezTo>
                  <a:cubicBezTo>
                    <a:pt x="5276" y="26810"/>
                    <a:pt x="7572" y="30012"/>
                    <a:pt x="7834" y="30012"/>
                  </a:cubicBezTo>
                  <a:cubicBezTo>
                    <a:pt x="7840" y="30012"/>
                    <a:pt x="7846" y="30010"/>
                    <a:pt x="7849" y="30006"/>
                  </a:cubicBezTo>
                  <a:cubicBezTo>
                    <a:pt x="8013" y="29924"/>
                    <a:pt x="5969" y="26572"/>
                    <a:pt x="4579" y="22893"/>
                  </a:cubicBezTo>
                  <a:cubicBezTo>
                    <a:pt x="3843" y="21012"/>
                    <a:pt x="3271" y="19132"/>
                    <a:pt x="2862" y="17742"/>
                  </a:cubicBezTo>
                  <a:cubicBezTo>
                    <a:pt x="2453" y="16352"/>
                    <a:pt x="2290" y="15371"/>
                    <a:pt x="2290" y="15371"/>
                  </a:cubicBezTo>
                  <a:cubicBezTo>
                    <a:pt x="2290" y="15371"/>
                    <a:pt x="2045" y="14390"/>
                    <a:pt x="1717" y="13000"/>
                  </a:cubicBezTo>
                  <a:cubicBezTo>
                    <a:pt x="1390" y="11201"/>
                    <a:pt x="1145" y="9484"/>
                    <a:pt x="1063" y="7685"/>
                  </a:cubicBezTo>
                  <a:cubicBezTo>
                    <a:pt x="982" y="5887"/>
                    <a:pt x="1145" y="4088"/>
                    <a:pt x="1636" y="2371"/>
                  </a:cubicBezTo>
                  <a:cubicBezTo>
                    <a:pt x="1717" y="1799"/>
                    <a:pt x="1881" y="1226"/>
                    <a:pt x="2126" y="736"/>
                  </a:cubicBezTo>
                  <a:cubicBezTo>
                    <a:pt x="2290" y="327"/>
                    <a:pt x="2372" y="82"/>
                    <a:pt x="2290" y="0"/>
                  </a:cubicBezTo>
                  <a:close/>
                </a:path>
              </a:pathLst>
            </a:custGeom>
            <a:solidFill>
              <a:srgbClr val="B3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5411625" y="1120814"/>
              <a:ext cx="182451" cy="789830"/>
            </a:xfrm>
            <a:custGeom>
              <a:avLst/>
              <a:gdLst/>
              <a:ahLst/>
              <a:cxnLst/>
              <a:rect l="l" t="t" r="r" b="b"/>
              <a:pathLst>
                <a:path w="7687" h="33277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2944" y="737"/>
                    <a:pt x="2535" y="1554"/>
                    <a:pt x="2208" y="2454"/>
                  </a:cubicBezTo>
                  <a:cubicBezTo>
                    <a:pt x="1472" y="4416"/>
                    <a:pt x="900" y="6378"/>
                    <a:pt x="491" y="8340"/>
                  </a:cubicBezTo>
                  <a:cubicBezTo>
                    <a:pt x="164" y="10384"/>
                    <a:pt x="1" y="12428"/>
                    <a:pt x="1" y="14472"/>
                  </a:cubicBezTo>
                  <a:cubicBezTo>
                    <a:pt x="1" y="15372"/>
                    <a:pt x="83" y="16026"/>
                    <a:pt x="83" y="16516"/>
                  </a:cubicBezTo>
                  <a:cubicBezTo>
                    <a:pt x="83" y="17089"/>
                    <a:pt x="164" y="17334"/>
                    <a:pt x="164" y="17334"/>
                  </a:cubicBezTo>
                  <a:cubicBezTo>
                    <a:pt x="164" y="17334"/>
                    <a:pt x="328" y="18478"/>
                    <a:pt x="655" y="20114"/>
                  </a:cubicBezTo>
                  <a:cubicBezTo>
                    <a:pt x="1145" y="22076"/>
                    <a:pt x="1799" y="24038"/>
                    <a:pt x="2617" y="25919"/>
                  </a:cubicBezTo>
                  <a:cubicBezTo>
                    <a:pt x="3435" y="27799"/>
                    <a:pt x="4498" y="29598"/>
                    <a:pt x="5806" y="31233"/>
                  </a:cubicBezTo>
                  <a:cubicBezTo>
                    <a:pt x="6296" y="31969"/>
                    <a:pt x="6950" y="32705"/>
                    <a:pt x="7686" y="33277"/>
                  </a:cubicBezTo>
                  <a:cubicBezTo>
                    <a:pt x="7277" y="32459"/>
                    <a:pt x="6787" y="31642"/>
                    <a:pt x="6214" y="30906"/>
                  </a:cubicBezTo>
                  <a:cubicBezTo>
                    <a:pt x="5152" y="29189"/>
                    <a:pt x="4252" y="27472"/>
                    <a:pt x="3516" y="25591"/>
                  </a:cubicBezTo>
                  <a:cubicBezTo>
                    <a:pt x="2781" y="23711"/>
                    <a:pt x="2290" y="21831"/>
                    <a:pt x="1881" y="19868"/>
                  </a:cubicBezTo>
                  <a:cubicBezTo>
                    <a:pt x="1636" y="18233"/>
                    <a:pt x="1472" y="17170"/>
                    <a:pt x="1472" y="17170"/>
                  </a:cubicBezTo>
                  <a:cubicBezTo>
                    <a:pt x="1472" y="17170"/>
                    <a:pt x="1472" y="16925"/>
                    <a:pt x="1391" y="16434"/>
                  </a:cubicBezTo>
                  <a:cubicBezTo>
                    <a:pt x="1309" y="15944"/>
                    <a:pt x="1227" y="15290"/>
                    <a:pt x="1227" y="14472"/>
                  </a:cubicBezTo>
                  <a:cubicBezTo>
                    <a:pt x="1145" y="12510"/>
                    <a:pt x="1227" y="10466"/>
                    <a:pt x="1472" y="8504"/>
                  </a:cubicBezTo>
                  <a:cubicBezTo>
                    <a:pt x="1718" y="6542"/>
                    <a:pt x="2127" y="4579"/>
                    <a:pt x="2699" y="2617"/>
                  </a:cubicBezTo>
                  <a:cubicBezTo>
                    <a:pt x="3026" y="1800"/>
                    <a:pt x="3271" y="900"/>
                    <a:pt x="3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5215639" y="1301301"/>
              <a:ext cx="211526" cy="832529"/>
            </a:xfrm>
            <a:custGeom>
              <a:avLst/>
              <a:gdLst/>
              <a:ahLst/>
              <a:cxnLst/>
              <a:rect l="l" t="t" r="r" b="b"/>
              <a:pathLst>
                <a:path w="8912" h="35076" extrusionOk="0">
                  <a:moveTo>
                    <a:pt x="1472" y="0"/>
                  </a:moveTo>
                  <a:cubicBezTo>
                    <a:pt x="1390" y="0"/>
                    <a:pt x="1308" y="246"/>
                    <a:pt x="1145" y="736"/>
                  </a:cubicBezTo>
                  <a:cubicBezTo>
                    <a:pt x="899" y="1390"/>
                    <a:pt x="736" y="2126"/>
                    <a:pt x="572" y="2780"/>
                  </a:cubicBezTo>
                  <a:cubicBezTo>
                    <a:pt x="164" y="4906"/>
                    <a:pt x="0" y="7032"/>
                    <a:pt x="0" y="9157"/>
                  </a:cubicBezTo>
                  <a:cubicBezTo>
                    <a:pt x="0" y="11283"/>
                    <a:pt x="164" y="13409"/>
                    <a:pt x="409" y="15535"/>
                  </a:cubicBezTo>
                  <a:cubicBezTo>
                    <a:pt x="654" y="17333"/>
                    <a:pt x="899" y="18478"/>
                    <a:pt x="899" y="18478"/>
                  </a:cubicBezTo>
                  <a:cubicBezTo>
                    <a:pt x="899" y="18478"/>
                    <a:pt x="1145" y="19623"/>
                    <a:pt x="1553" y="21258"/>
                  </a:cubicBezTo>
                  <a:cubicBezTo>
                    <a:pt x="2126" y="23384"/>
                    <a:pt x="2862" y="25346"/>
                    <a:pt x="3679" y="27308"/>
                  </a:cubicBezTo>
                  <a:cubicBezTo>
                    <a:pt x="4497" y="29352"/>
                    <a:pt x="5560" y="31232"/>
                    <a:pt x="6868" y="32949"/>
                  </a:cubicBezTo>
                  <a:cubicBezTo>
                    <a:pt x="7277" y="33522"/>
                    <a:pt x="7685" y="34012"/>
                    <a:pt x="8258" y="34503"/>
                  </a:cubicBezTo>
                  <a:cubicBezTo>
                    <a:pt x="8585" y="34912"/>
                    <a:pt x="8830" y="35075"/>
                    <a:pt x="8830" y="35075"/>
                  </a:cubicBezTo>
                  <a:cubicBezTo>
                    <a:pt x="8912" y="34993"/>
                    <a:pt x="8748" y="34748"/>
                    <a:pt x="8421" y="34339"/>
                  </a:cubicBezTo>
                  <a:cubicBezTo>
                    <a:pt x="8012" y="33767"/>
                    <a:pt x="7685" y="33195"/>
                    <a:pt x="7358" y="32622"/>
                  </a:cubicBezTo>
                  <a:cubicBezTo>
                    <a:pt x="6214" y="30824"/>
                    <a:pt x="5314" y="28943"/>
                    <a:pt x="4660" y="26981"/>
                  </a:cubicBezTo>
                  <a:cubicBezTo>
                    <a:pt x="3924" y="24937"/>
                    <a:pt x="3352" y="22975"/>
                    <a:pt x="2862" y="20931"/>
                  </a:cubicBezTo>
                  <a:lnTo>
                    <a:pt x="2289" y="18151"/>
                  </a:lnTo>
                  <a:lnTo>
                    <a:pt x="1717" y="15371"/>
                  </a:lnTo>
                  <a:cubicBezTo>
                    <a:pt x="1390" y="13245"/>
                    <a:pt x="1145" y="11201"/>
                    <a:pt x="1063" y="9157"/>
                  </a:cubicBezTo>
                  <a:cubicBezTo>
                    <a:pt x="899" y="7032"/>
                    <a:pt x="981" y="4906"/>
                    <a:pt x="1145" y="2862"/>
                  </a:cubicBezTo>
                  <a:cubicBezTo>
                    <a:pt x="1226" y="2126"/>
                    <a:pt x="1308" y="1472"/>
                    <a:pt x="1472" y="818"/>
                  </a:cubicBezTo>
                  <a:cubicBezTo>
                    <a:pt x="1553" y="327"/>
                    <a:pt x="1553" y="0"/>
                    <a:pt x="1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5268024" y="1215924"/>
              <a:ext cx="190189" cy="712335"/>
            </a:xfrm>
            <a:custGeom>
              <a:avLst/>
              <a:gdLst/>
              <a:ahLst/>
              <a:cxnLst/>
              <a:rect l="l" t="t" r="r" b="b"/>
              <a:pathLst>
                <a:path w="8013" h="30012" extrusionOk="0">
                  <a:moveTo>
                    <a:pt x="2290" y="0"/>
                  </a:moveTo>
                  <a:cubicBezTo>
                    <a:pt x="2290" y="0"/>
                    <a:pt x="2126" y="164"/>
                    <a:pt x="1881" y="572"/>
                  </a:cubicBezTo>
                  <a:cubicBezTo>
                    <a:pt x="1554" y="1063"/>
                    <a:pt x="1309" y="1635"/>
                    <a:pt x="1063" y="2208"/>
                  </a:cubicBezTo>
                  <a:cubicBezTo>
                    <a:pt x="409" y="4006"/>
                    <a:pt x="82" y="5805"/>
                    <a:pt x="82" y="7685"/>
                  </a:cubicBezTo>
                  <a:cubicBezTo>
                    <a:pt x="1" y="9566"/>
                    <a:pt x="164" y="11365"/>
                    <a:pt x="409" y="13245"/>
                  </a:cubicBezTo>
                  <a:cubicBezTo>
                    <a:pt x="736" y="14717"/>
                    <a:pt x="900" y="15698"/>
                    <a:pt x="900" y="15698"/>
                  </a:cubicBezTo>
                  <a:cubicBezTo>
                    <a:pt x="900" y="15698"/>
                    <a:pt x="1145" y="16679"/>
                    <a:pt x="1636" y="18151"/>
                  </a:cubicBezTo>
                  <a:cubicBezTo>
                    <a:pt x="2208" y="19868"/>
                    <a:pt x="2944" y="21584"/>
                    <a:pt x="3680" y="23220"/>
                  </a:cubicBezTo>
                  <a:cubicBezTo>
                    <a:pt x="5276" y="26810"/>
                    <a:pt x="7572" y="30012"/>
                    <a:pt x="7834" y="30012"/>
                  </a:cubicBezTo>
                  <a:cubicBezTo>
                    <a:pt x="7840" y="30012"/>
                    <a:pt x="7846" y="30010"/>
                    <a:pt x="7849" y="30006"/>
                  </a:cubicBezTo>
                  <a:cubicBezTo>
                    <a:pt x="8013" y="29924"/>
                    <a:pt x="5969" y="26572"/>
                    <a:pt x="4579" y="22893"/>
                  </a:cubicBezTo>
                  <a:cubicBezTo>
                    <a:pt x="3843" y="21012"/>
                    <a:pt x="3271" y="19132"/>
                    <a:pt x="2862" y="17742"/>
                  </a:cubicBezTo>
                  <a:cubicBezTo>
                    <a:pt x="2453" y="16352"/>
                    <a:pt x="2290" y="15371"/>
                    <a:pt x="2290" y="15371"/>
                  </a:cubicBezTo>
                  <a:cubicBezTo>
                    <a:pt x="2290" y="15371"/>
                    <a:pt x="2045" y="14390"/>
                    <a:pt x="1717" y="13000"/>
                  </a:cubicBezTo>
                  <a:cubicBezTo>
                    <a:pt x="1390" y="11201"/>
                    <a:pt x="1145" y="9484"/>
                    <a:pt x="1063" y="7685"/>
                  </a:cubicBezTo>
                  <a:cubicBezTo>
                    <a:pt x="982" y="5887"/>
                    <a:pt x="1145" y="4088"/>
                    <a:pt x="1636" y="2371"/>
                  </a:cubicBezTo>
                  <a:cubicBezTo>
                    <a:pt x="1717" y="1799"/>
                    <a:pt x="1881" y="1226"/>
                    <a:pt x="2126" y="736"/>
                  </a:cubicBezTo>
                  <a:cubicBezTo>
                    <a:pt x="2290" y="327"/>
                    <a:pt x="2372" y="82"/>
                    <a:pt x="2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5615397" y="643557"/>
              <a:ext cx="1278866" cy="1032259"/>
            </a:xfrm>
            <a:custGeom>
              <a:avLst/>
              <a:gdLst/>
              <a:ahLst/>
              <a:cxnLst/>
              <a:rect l="l" t="t" r="r" b="b"/>
              <a:pathLst>
                <a:path w="53881" h="43491" extrusionOk="0">
                  <a:moveTo>
                    <a:pt x="40233" y="0"/>
                  </a:moveTo>
                  <a:cubicBezTo>
                    <a:pt x="31249" y="0"/>
                    <a:pt x="22076" y="12504"/>
                    <a:pt x="22076" y="12504"/>
                  </a:cubicBezTo>
                  <a:cubicBezTo>
                    <a:pt x="22076" y="12504"/>
                    <a:pt x="23735" y="6093"/>
                    <a:pt x="18144" y="6093"/>
                  </a:cubicBezTo>
                  <a:cubicBezTo>
                    <a:pt x="17913" y="6093"/>
                    <a:pt x="17671" y="6104"/>
                    <a:pt x="17415" y="6127"/>
                  </a:cubicBezTo>
                  <a:cubicBezTo>
                    <a:pt x="11038" y="6699"/>
                    <a:pt x="9485" y="24768"/>
                    <a:pt x="9485" y="24768"/>
                  </a:cubicBezTo>
                  <a:cubicBezTo>
                    <a:pt x="9485" y="24768"/>
                    <a:pt x="9094" y="19468"/>
                    <a:pt x="6423" y="19468"/>
                  </a:cubicBezTo>
                  <a:cubicBezTo>
                    <a:pt x="5861" y="19468"/>
                    <a:pt x="5198" y="19703"/>
                    <a:pt x="4416" y="20271"/>
                  </a:cubicBezTo>
                  <a:cubicBezTo>
                    <a:pt x="1" y="23623"/>
                    <a:pt x="4089" y="42919"/>
                    <a:pt x="4089" y="42919"/>
                  </a:cubicBezTo>
                  <a:lnTo>
                    <a:pt x="4579" y="43491"/>
                  </a:lnTo>
                  <a:cubicBezTo>
                    <a:pt x="4579" y="43491"/>
                    <a:pt x="33358" y="37768"/>
                    <a:pt x="32541" y="32944"/>
                  </a:cubicBezTo>
                  <a:cubicBezTo>
                    <a:pt x="32168" y="30979"/>
                    <a:pt x="30463" y="30404"/>
                    <a:pt x="28592" y="30404"/>
                  </a:cubicBezTo>
                  <a:cubicBezTo>
                    <a:pt x="26306" y="30404"/>
                    <a:pt x="23773" y="31264"/>
                    <a:pt x="23130" y="31497"/>
                  </a:cubicBezTo>
                  <a:lnTo>
                    <a:pt x="23130" y="31497"/>
                  </a:lnTo>
                  <a:cubicBezTo>
                    <a:pt x="25164" y="30739"/>
                    <a:pt x="46518" y="22666"/>
                    <a:pt x="44805" y="18227"/>
                  </a:cubicBezTo>
                  <a:cubicBezTo>
                    <a:pt x="44225" y="16791"/>
                    <a:pt x="42963" y="16295"/>
                    <a:pt x="41493" y="16295"/>
                  </a:cubicBezTo>
                  <a:cubicBezTo>
                    <a:pt x="38194" y="16295"/>
                    <a:pt x="33849" y="18800"/>
                    <a:pt x="33849" y="18800"/>
                  </a:cubicBezTo>
                  <a:cubicBezTo>
                    <a:pt x="33849" y="18800"/>
                    <a:pt x="53880" y="5391"/>
                    <a:pt x="43987" y="813"/>
                  </a:cubicBezTo>
                  <a:cubicBezTo>
                    <a:pt x="42757" y="248"/>
                    <a:pt x="41497" y="0"/>
                    <a:pt x="40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5693013" y="743532"/>
              <a:ext cx="1023833" cy="934233"/>
            </a:xfrm>
            <a:custGeom>
              <a:avLst/>
              <a:gdLst/>
              <a:ahLst/>
              <a:cxnLst/>
              <a:rect l="l" t="t" r="r" b="b"/>
              <a:pathLst>
                <a:path w="43136" h="39361" extrusionOk="0">
                  <a:moveTo>
                    <a:pt x="39704" y="1"/>
                  </a:moveTo>
                  <a:cubicBezTo>
                    <a:pt x="37379" y="1"/>
                    <a:pt x="34161" y="1398"/>
                    <a:pt x="32541" y="2324"/>
                  </a:cubicBezTo>
                  <a:cubicBezTo>
                    <a:pt x="28372" y="4777"/>
                    <a:pt x="24611" y="7720"/>
                    <a:pt x="21095" y="10990"/>
                  </a:cubicBezTo>
                  <a:cubicBezTo>
                    <a:pt x="17334" y="14261"/>
                    <a:pt x="13900" y="17940"/>
                    <a:pt x="10875" y="22028"/>
                  </a:cubicBezTo>
                  <a:cubicBezTo>
                    <a:pt x="9158" y="24481"/>
                    <a:pt x="7605" y="26852"/>
                    <a:pt x="5888" y="29386"/>
                  </a:cubicBezTo>
                  <a:cubicBezTo>
                    <a:pt x="4089" y="31921"/>
                    <a:pt x="2535" y="37071"/>
                    <a:pt x="1" y="38543"/>
                  </a:cubicBezTo>
                  <a:lnTo>
                    <a:pt x="1309" y="39361"/>
                  </a:lnTo>
                  <a:cubicBezTo>
                    <a:pt x="1309" y="39361"/>
                    <a:pt x="30088" y="33556"/>
                    <a:pt x="29271" y="28814"/>
                  </a:cubicBezTo>
                  <a:cubicBezTo>
                    <a:pt x="28900" y="26824"/>
                    <a:pt x="27207" y="26239"/>
                    <a:pt x="25345" y="26239"/>
                  </a:cubicBezTo>
                  <a:cubicBezTo>
                    <a:pt x="23181" y="26239"/>
                    <a:pt x="20789" y="27029"/>
                    <a:pt x="19986" y="27319"/>
                  </a:cubicBezTo>
                  <a:lnTo>
                    <a:pt x="19986" y="27319"/>
                  </a:lnTo>
                  <a:cubicBezTo>
                    <a:pt x="22636" y="26322"/>
                    <a:pt x="43136" y="18452"/>
                    <a:pt x="41453" y="14015"/>
                  </a:cubicBezTo>
                  <a:cubicBezTo>
                    <a:pt x="40899" y="12579"/>
                    <a:pt x="39654" y="12083"/>
                    <a:pt x="38196" y="12083"/>
                  </a:cubicBezTo>
                  <a:cubicBezTo>
                    <a:pt x="34924" y="12083"/>
                    <a:pt x="30579" y="14588"/>
                    <a:pt x="30579" y="14588"/>
                  </a:cubicBezTo>
                  <a:cubicBezTo>
                    <a:pt x="33931" y="12380"/>
                    <a:pt x="41698" y="7556"/>
                    <a:pt x="42352" y="3305"/>
                  </a:cubicBezTo>
                  <a:cubicBezTo>
                    <a:pt x="42743" y="822"/>
                    <a:pt x="41486" y="1"/>
                    <a:pt x="39704" y="1"/>
                  </a:cubicBezTo>
                  <a:close/>
                </a:path>
              </a:pathLst>
            </a:custGeom>
            <a:solidFill>
              <a:srgbClr val="C2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5650336" y="744339"/>
              <a:ext cx="1055685" cy="1259450"/>
            </a:xfrm>
            <a:custGeom>
              <a:avLst/>
              <a:gdLst/>
              <a:ahLst/>
              <a:cxnLst/>
              <a:rect l="l" t="t" r="r" b="b"/>
              <a:pathLst>
                <a:path w="44478" h="53063" extrusionOk="0">
                  <a:moveTo>
                    <a:pt x="44477" y="0"/>
                  </a:moveTo>
                  <a:cubicBezTo>
                    <a:pt x="42597" y="328"/>
                    <a:pt x="40798" y="818"/>
                    <a:pt x="39000" y="1554"/>
                  </a:cubicBezTo>
                  <a:cubicBezTo>
                    <a:pt x="37364" y="2208"/>
                    <a:pt x="35566" y="3026"/>
                    <a:pt x="33603" y="3925"/>
                  </a:cubicBezTo>
                  <a:lnTo>
                    <a:pt x="30660" y="5560"/>
                  </a:lnTo>
                  <a:lnTo>
                    <a:pt x="29188" y="6378"/>
                  </a:lnTo>
                  <a:cubicBezTo>
                    <a:pt x="28698" y="6705"/>
                    <a:pt x="28207" y="7032"/>
                    <a:pt x="27717" y="7359"/>
                  </a:cubicBezTo>
                  <a:lnTo>
                    <a:pt x="24937" y="9321"/>
                  </a:lnTo>
                  <a:cubicBezTo>
                    <a:pt x="23956" y="9975"/>
                    <a:pt x="23138" y="10793"/>
                    <a:pt x="22321" y="11447"/>
                  </a:cubicBezTo>
                  <a:cubicBezTo>
                    <a:pt x="21503" y="12183"/>
                    <a:pt x="20685" y="12837"/>
                    <a:pt x="19950" y="13491"/>
                  </a:cubicBezTo>
                  <a:lnTo>
                    <a:pt x="17906" y="15535"/>
                  </a:lnTo>
                  <a:lnTo>
                    <a:pt x="16270" y="17170"/>
                  </a:lnTo>
                  <a:lnTo>
                    <a:pt x="15371" y="18069"/>
                  </a:lnTo>
                  <a:cubicBezTo>
                    <a:pt x="14063" y="12755"/>
                    <a:pt x="14390" y="7114"/>
                    <a:pt x="16270" y="1881"/>
                  </a:cubicBezTo>
                  <a:lnTo>
                    <a:pt x="15943" y="1881"/>
                  </a:lnTo>
                  <a:cubicBezTo>
                    <a:pt x="15616" y="1881"/>
                    <a:pt x="15371" y="1963"/>
                    <a:pt x="15044" y="2126"/>
                  </a:cubicBezTo>
                  <a:cubicBezTo>
                    <a:pt x="13163" y="7604"/>
                    <a:pt x="13000" y="13491"/>
                    <a:pt x="14553" y="19132"/>
                  </a:cubicBezTo>
                  <a:lnTo>
                    <a:pt x="14063" y="19704"/>
                  </a:lnTo>
                  <a:cubicBezTo>
                    <a:pt x="14063" y="19704"/>
                    <a:pt x="13654" y="20195"/>
                    <a:pt x="13000" y="20931"/>
                  </a:cubicBezTo>
                  <a:cubicBezTo>
                    <a:pt x="12346" y="21748"/>
                    <a:pt x="11528" y="22893"/>
                    <a:pt x="10465" y="24283"/>
                  </a:cubicBezTo>
                  <a:cubicBezTo>
                    <a:pt x="9975" y="25019"/>
                    <a:pt x="9403" y="25755"/>
                    <a:pt x="8830" y="26572"/>
                  </a:cubicBezTo>
                  <a:cubicBezTo>
                    <a:pt x="8340" y="27390"/>
                    <a:pt x="7767" y="28289"/>
                    <a:pt x="7195" y="29270"/>
                  </a:cubicBezTo>
                  <a:cubicBezTo>
                    <a:pt x="6868" y="29843"/>
                    <a:pt x="6541" y="30415"/>
                    <a:pt x="6214" y="30987"/>
                  </a:cubicBezTo>
                  <a:cubicBezTo>
                    <a:pt x="3925" y="27226"/>
                    <a:pt x="3107" y="21340"/>
                    <a:pt x="3189" y="15944"/>
                  </a:cubicBezTo>
                  <a:lnTo>
                    <a:pt x="3189" y="15944"/>
                  </a:lnTo>
                  <a:lnTo>
                    <a:pt x="2944" y="16107"/>
                  </a:lnTo>
                  <a:cubicBezTo>
                    <a:pt x="2617" y="16352"/>
                    <a:pt x="2289" y="16761"/>
                    <a:pt x="2044" y="17252"/>
                  </a:cubicBezTo>
                  <a:cubicBezTo>
                    <a:pt x="2044" y="22648"/>
                    <a:pt x="3107" y="28535"/>
                    <a:pt x="5478" y="32132"/>
                  </a:cubicBezTo>
                  <a:cubicBezTo>
                    <a:pt x="4988" y="33195"/>
                    <a:pt x="4415" y="34176"/>
                    <a:pt x="3925" y="35239"/>
                  </a:cubicBezTo>
                  <a:cubicBezTo>
                    <a:pt x="1881" y="39408"/>
                    <a:pt x="327" y="43824"/>
                    <a:pt x="82" y="47339"/>
                  </a:cubicBezTo>
                  <a:cubicBezTo>
                    <a:pt x="0" y="48157"/>
                    <a:pt x="0" y="48893"/>
                    <a:pt x="82" y="49710"/>
                  </a:cubicBezTo>
                  <a:cubicBezTo>
                    <a:pt x="82" y="50446"/>
                    <a:pt x="245" y="51018"/>
                    <a:pt x="327" y="51509"/>
                  </a:cubicBezTo>
                  <a:cubicBezTo>
                    <a:pt x="409" y="52081"/>
                    <a:pt x="573" y="52572"/>
                    <a:pt x="818" y="53062"/>
                  </a:cubicBezTo>
                  <a:cubicBezTo>
                    <a:pt x="818" y="52490"/>
                    <a:pt x="818" y="51999"/>
                    <a:pt x="654" y="51509"/>
                  </a:cubicBezTo>
                  <a:cubicBezTo>
                    <a:pt x="654" y="51018"/>
                    <a:pt x="654" y="50364"/>
                    <a:pt x="654" y="49710"/>
                  </a:cubicBezTo>
                  <a:cubicBezTo>
                    <a:pt x="736" y="48974"/>
                    <a:pt x="818" y="48157"/>
                    <a:pt x="900" y="47421"/>
                  </a:cubicBezTo>
                  <a:cubicBezTo>
                    <a:pt x="1717" y="43333"/>
                    <a:pt x="3107" y="39408"/>
                    <a:pt x="5233" y="35811"/>
                  </a:cubicBezTo>
                  <a:cubicBezTo>
                    <a:pt x="5739" y="35881"/>
                    <a:pt x="6257" y="35913"/>
                    <a:pt x="6784" y="35913"/>
                  </a:cubicBezTo>
                  <a:cubicBezTo>
                    <a:pt x="9319" y="35913"/>
                    <a:pt x="12048" y="35180"/>
                    <a:pt x="14553" y="34503"/>
                  </a:cubicBezTo>
                  <a:cubicBezTo>
                    <a:pt x="15453" y="34258"/>
                    <a:pt x="16270" y="34012"/>
                    <a:pt x="17006" y="33767"/>
                  </a:cubicBezTo>
                  <a:cubicBezTo>
                    <a:pt x="18641" y="33358"/>
                    <a:pt x="20195" y="32950"/>
                    <a:pt x="21667" y="32541"/>
                  </a:cubicBezTo>
                  <a:cubicBezTo>
                    <a:pt x="24937" y="31641"/>
                    <a:pt x="28044" y="30333"/>
                    <a:pt x="31069" y="28698"/>
                  </a:cubicBezTo>
                  <a:cubicBezTo>
                    <a:pt x="30987" y="28289"/>
                    <a:pt x="30824" y="27962"/>
                    <a:pt x="30578" y="27635"/>
                  </a:cubicBezTo>
                  <a:cubicBezTo>
                    <a:pt x="27390" y="29516"/>
                    <a:pt x="22893" y="31233"/>
                    <a:pt x="16761" y="32786"/>
                  </a:cubicBezTo>
                  <a:cubicBezTo>
                    <a:pt x="15943" y="32950"/>
                    <a:pt x="15126" y="33195"/>
                    <a:pt x="14308" y="33440"/>
                  </a:cubicBezTo>
                  <a:cubicBezTo>
                    <a:pt x="11847" y="34092"/>
                    <a:pt x="9130" y="34871"/>
                    <a:pt x="6723" y="34871"/>
                  </a:cubicBezTo>
                  <a:cubicBezTo>
                    <a:pt x="6412" y="34871"/>
                    <a:pt x="6105" y="34858"/>
                    <a:pt x="5805" y="34830"/>
                  </a:cubicBezTo>
                  <a:cubicBezTo>
                    <a:pt x="6704" y="33195"/>
                    <a:pt x="7604" y="31641"/>
                    <a:pt x="8585" y="30170"/>
                  </a:cubicBezTo>
                  <a:cubicBezTo>
                    <a:pt x="9239" y="29189"/>
                    <a:pt x="9730" y="28289"/>
                    <a:pt x="10302" y="27553"/>
                  </a:cubicBezTo>
                  <a:cubicBezTo>
                    <a:pt x="10874" y="26736"/>
                    <a:pt x="11447" y="26000"/>
                    <a:pt x="11937" y="25346"/>
                  </a:cubicBezTo>
                  <a:cubicBezTo>
                    <a:pt x="12428" y="24692"/>
                    <a:pt x="12836" y="24201"/>
                    <a:pt x="13245" y="23711"/>
                  </a:cubicBezTo>
                  <a:cubicBezTo>
                    <a:pt x="16761" y="23629"/>
                    <a:pt x="20277" y="23057"/>
                    <a:pt x="23710" y="21994"/>
                  </a:cubicBezTo>
                  <a:cubicBezTo>
                    <a:pt x="30170" y="20032"/>
                    <a:pt x="36547" y="16679"/>
                    <a:pt x="42760" y="13164"/>
                  </a:cubicBezTo>
                  <a:cubicBezTo>
                    <a:pt x="42515" y="12837"/>
                    <a:pt x="42188" y="12591"/>
                    <a:pt x="41861" y="12428"/>
                  </a:cubicBezTo>
                  <a:cubicBezTo>
                    <a:pt x="32786" y="17579"/>
                    <a:pt x="23220" y="22239"/>
                    <a:pt x="14145" y="22648"/>
                  </a:cubicBezTo>
                  <a:cubicBezTo>
                    <a:pt x="14226" y="22484"/>
                    <a:pt x="14390" y="22321"/>
                    <a:pt x="14472" y="22157"/>
                  </a:cubicBezTo>
                  <a:lnTo>
                    <a:pt x="15535" y="21013"/>
                  </a:lnTo>
                  <a:lnTo>
                    <a:pt x="16516" y="19786"/>
                  </a:lnTo>
                  <a:lnTo>
                    <a:pt x="17660" y="18478"/>
                  </a:lnTo>
                  <a:lnTo>
                    <a:pt x="19295" y="16761"/>
                  </a:lnTo>
                  <a:lnTo>
                    <a:pt x="21176" y="14799"/>
                  </a:lnTo>
                  <a:cubicBezTo>
                    <a:pt x="21830" y="14063"/>
                    <a:pt x="22648" y="13409"/>
                    <a:pt x="23383" y="12755"/>
                  </a:cubicBezTo>
                  <a:cubicBezTo>
                    <a:pt x="24201" y="12019"/>
                    <a:pt x="24937" y="11283"/>
                    <a:pt x="25836" y="10547"/>
                  </a:cubicBezTo>
                  <a:lnTo>
                    <a:pt x="28534" y="8503"/>
                  </a:lnTo>
                  <a:cubicBezTo>
                    <a:pt x="29025" y="8176"/>
                    <a:pt x="29434" y="7849"/>
                    <a:pt x="29924" y="7522"/>
                  </a:cubicBezTo>
                  <a:lnTo>
                    <a:pt x="31314" y="6623"/>
                  </a:lnTo>
                  <a:lnTo>
                    <a:pt x="34094" y="4906"/>
                  </a:lnTo>
                  <a:cubicBezTo>
                    <a:pt x="35974" y="3843"/>
                    <a:pt x="37773" y="3026"/>
                    <a:pt x="39245" y="2208"/>
                  </a:cubicBezTo>
                  <a:cubicBezTo>
                    <a:pt x="41044" y="1636"/>
                    <a:pt x="42842" y="818"/>
                    <a:pt x="44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5687197" y="796724"/>
              <a:ext cx="981941" cy="879097"/>
            </a:xfrm>
            <a:custGeom>
              <a:avLst/>
              <a:gdLst/>
              <a:ahLst/>
              <a:cxnLst/>
              <a:rect l="l" t="t" r="r" b="b"/>
              <a:pathLst>
                <a:path w="41371" h="37038" extrusionOk="0">
                  <a:moveTo>
                    <a:pt x="17170" y="1"/>
                  </a:moveTo>
                  <a:cubicBezTo>
                    <a:pt x="16107" y="5724"/>
                    <a:pt x="14309" y="12265"/>
                    <a:pt x="11038" y="14636"/>
                  </a:cubicBezTo>
                  <a:cubicBezTo>
                    <a:pt x="10452" y="15044"/>
                    <a:pt x="9929" y="15229"/>
                    <a:pt x="9465" y="15229"/>
                  </a:cubicBezTo>
                  <a:cubicBezTo>
                    <a:pt x="8441" y="15229"/>
                    <a:pt x="7702" y="14326"/>
                    <a:pt x="7195" y="12919"/>
                  </a:cubicBezTo>
                  <a:cubicBezTo>
                    <a:pt x="6623" y="15944"/>
                    <a:pt x="6460" y="18315"/>
                    <a:pt x="6460" y="18315"/>
                  </a:cubicBezTo>
                  <a:cubicBezTo>
                    <a:pt x="6460" y="18315"/>
                    <a:pt x="6051" y="13082"/>
                    <a:pt x="3353" y="13082"/>
                  </a:cubicBezTo>
                  <a:cubicBezTo>
                    <a:pt x="3762" y="18887"/>
                    <a:pt x="3762" y="25673"/>
                    <a:pt x="1881" y="28780"/>
                  </a:cubicBezTo>
                  <a:cubicBezTo>
                    <a:pt x="1472" y="29516"/>
                    <a:pt x="818" y="30170"/>
                    <a:pt x="1" y="30579"/>
                  </a:cubicBezTo>
                  <a:cubicBezTo>
                    <a:pt x="491" y="33931"/>
                    <a:pt x="982" y="36466"/>
                    <a:pt x="982" y="36466"/>
                  </a:cubicBezTo>
                  <a:lnTo>
                    <a:pt x="1472" y="37038"/>
                  </a:lnTo>
                  <a:cubicBezTo>
                    <a:pt x="1472" y="37038"/>
                    <a:pt x="4416" y="36466"/>
                    <a:pt x="8422" y="35566"/>
                  </a:cubicBezTo>
                  <a:cubicBezTo>
                    <a:pt x="8749" y="32786"/>
                    <a:pt x="23302" y="27390"/>
                    <a:pt x="28944" y="25346"/>
                  </a:cubicBezTo>
                  <a:lnTo>
                    <a:pt x="28862" y="25183"/>
                  </a:lnTo>
                  <a:cubicBezTo>
                    <a:pt x="25532" y="26097"/>
                    <a:pt x="19387" y="27532"/>
                    <a:pt x="15339" y="27532"/>
                  </a:cubicBezTo>
                  <a:cubicBezTo>
                    <a:pt x="14318" y="27532"/>
                    <a:pt x="13430" y="27441"/>
                    <a:pt x="12755" y="27227"/>
                  </a:cubicBezTo>
                  <a:cubicBezTo>
                    <a:pt x="8177" y="25673"/>
                    <a:pt x="18969" y="20931"/>
                    <a:pt x="27063" y="18560"/>
                  </a:cubicBezTo>
                  <a:cubicBezTo>
                    <a:pt x="32377" y="16925"/>
                    <a:pt x="38101" y="13410"/>
                    <a:pt x="41371" y="11202"/>
                  </a:cubicBezTo>
                  <a:cubicBezTo>
                    <a:pt x="40799" y="10384"/>
                    <a:pt x="39899" y="9894"/>
                    <a:pt x="38918" y="9894"/>
                  </a:cubicBezTo>
                  <a:cubicBezTo>
                    <a:pt x="33508" y="12807"/>
                    <a:pt x="25920" y="16485"/>
                    <a:pt x="22146" y="16485"/>
                  </a:cubicBezTo>
                  <a:cubicBezTo>
                    <a:pt x="21472" y="16485"/>
                    <a:pt x="20919" y="16368"/>
                    <a:pt x="20522" y="16108"/>
                  </a:cubicBezTo>
                  <a:cubicBezTo>
                    <a:pt x="16598" y="13573"/>
                    <a:pt x="37689" y="3"/>
                    <a:pt x="37692" y="1"/>
                  </a:cubicBezTo>
                  <a:lnTo>
                    <a:pt x="37692" y="1"/>
                  </a:lnTo>
                  <a:cubicBezTo>
                    <a:pt x="37690" y="2"/>
                    <a:pt x="28187" y="5508"/>
                    <a:pt x="22655" y="5508"/>
                  </a:cubicBezTo>
                  <a:cubicBezTo>
                    <a:pt x="22428" y="5508"/>
                    <a:pt x="22207" y="5498"/>
                    <a:pt x="21994" y="5479"/>
                  </a:cubicBezTo>
                  <a:cubicBezTo>
                    <a:pt x="21258" y="5479"/>
                    <a:pt x="20686" y="4988"/>
                    <a:pt x="20441" y="4252"/>
                  </a:cubicBezTo>
                  <a:cubicBezTo>
                    <a:pt x="19541" y="5315"/>
                    <a:pt x="19051" y="6051"/>
                    <a:pt x="19051" y="6051"/>
                  </a:cubicBezTo>
                  <a:cubicBezTo>
                    <a:pt x="19051" y="6051"/>
                    <a:pt x="20195" y="1391"/>
                    <a:pt x="1717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8"/>
          <p:cNvGrpSpPr/>
          <p:nvPr/>
        </p:nvGrpSpPr>
        <p:grpSpPr>
          <a:xfrm>
            <a:off x="1615450" y="358125"/>
            <a:ext cx="331225" cy="261600"/>
            <a:chOff x="771525" y="792050"/>
            <a:chExt cx="331225" cy="261600"/>
          </a:xfrm>
        </p:grpSpPr>
        <p:sp>
          <p:nvSpPr>
            <p:cNvPr id="724" name="Google Shape;724;p8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" name="Google Shape;727;p8"/>
          <p:cNvGrpSpPr/>
          <p:nvPr/>
        </p:nvGrpSpPr>
        <p:grpSpPr>
          <a:xfrm>
            <a:off x="396400" y="2574325"/>
            <a:ext cx="403025" cy="346475"/>
            <a:chOff x="947650" y="792050"/>
            <a:chExt cx="403025" cy="346475"/>
          </a:xfrm>
        </p:grpSpPr>
        <p:sp>
          <p:nvSpPr>
            <p:cNvPr id="728" name="Google Shape;728;p8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8"/>
          <p:cNvGrpSpPr/>
          <p:nvPr/>
        </p:nvGrpSpPr>
        <p:grpSpPr>
          <a:xfrm rot="-5400000">
            <a:off x="8572225" y="2886850"/>
            <a:ext cx="403025" cy="346475"/>
            <a:chOff x="947650" y="792050"/>
            <a:chExt cx="403025" cy="346475"/>
          </a:xfrm>
        </p:grpSpPr>
        <p:sp>
          <p:nvSpPr>
            <p:cNvPr id="732" name="Google Shape;732;p8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8"/>
          <p:cNvGrpSpPr/>
          <p:nvPr/>
        </p:nvGrpSpPr>
        <p:grpSpPr>
          <a:xfrm>
            <a:off x="568235" y="4605849"/>
            <a:ext cx="200417" cy="257925"/>
            <a:chOff x="577635" y="3367537"/>
            <a:chExt cx="200417" cy="257925"/>
          </a:xfrm>
        </p:grpSpPr>
        <p:sp>
          <p:nvSpPr>
            <p:cNvPr id="736" name="Google Shape;736;p8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8"/>
          <p:cNvGrpSpPr/>
          <p:nvPr/>
        </p:nvGrpSpPr>
        <p:grpSpPr>
          <a:xfrm>
            <a:off x="8540760" y="292637"/>
            <a:ext cx="200417" cy="257925"/>
            <a:chOff x="577635" y="3367537"/>
            <a:chExt cx="200417" cy="257925"/>
          </a:xfrm>
        </p:grpSpPr>
        <p:sp>
          <p:nvSpPr>
            <p:cNvPr id="739" name="Google Shape;739;p8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oogle Shape;741;p8"/>
          <p:cNvGrpSpPr/>
          <p:nvPr/>
        </p:nvGrpSpPr>
        <p:grpSpPr>
          <a:xfrm rot="10800000">
            <a:off x="6322400" y="4604000"/>
            <a:ext cx="331225" cy="261600"/>
            <a:chOff x="771525" y="792050"/>
            <a:chExt cx="331225" cy="261600"/>
          </a:xfrm>
        </p:grpSpPr>
        <p:sp>
          <p:nvSpPr>
            <p:cNvPr id="742" name="Google Shape;742;p8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" name="Google Shape;745;p8"/>
          <p:cNvGrpSpPr/>
          <p:nvPr/>
        </p:nvGrpSpPr>
        <p:grpSpPr>
          <a:xfrm rot="5400000">
            <a:off x="3299785" y="4301574"/>
            <a:ext cx="200417" cy="257925"/>
            <a:chOff x="577635" y="3367537"/>
            <a:chExt cx="200417" cy="257925"/>
          </a:xfrm>
        </p:grpSpPr>
        <p:sp>
          <p:nvSpPr>
            <p:cNvPr id="746" name="Google Shape;746;p8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" name="Google Shape;748;p8"/>
          <p:cNvGrpSpPr/>
          <p:nvPr/>
        </p:nvGrpSpPr>
        <p:grpSpPr>
          <a:xfrm rot="-5400000" flipH="1">
            <a:off x="5428460" y="459199"/>
            <a:ext cx="200417" cy="257925"/>
            <a:chOff x="577635" y="3367537"/>
            <a:chExt cx="200417" cy="257925"/>
          </a:xfrm>
        </p:grpSpPr>
        <p:sp>
          <p:nvSpPr>
            <p:cNvPr id="749" name="Google Shape;749;p8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" name="Google Shape;751;p8"/>
          <p:cNvGrpSpPr/>
          <p:nvPr/>
        </p:nvGrpSpPr>
        <p:grpSpPr>
          <a:xfrm rot="-983455">
            <a:off x="7527722" y="3255021"/>
            <a:ext cx="437233" cy="645864"/>
            <a:chOff x="6703153" y="2291306"/>
            <a:chExt cx="1860974" cy="2748959"/>
          </a:xfrm>
        </p:grpSpPr>
        <p:sp>
          <p:nvSpPr>
            <p:cNvPr id="752" name="Google Shape;752;p8"/>
            <p:cNvSpPr/>
            <p:nvPr/>
          </p:nvSpPr>
          <p:spPr>
            <a:xfrm>
              <a:off x="6923774" y="2403429"/>
              <a:ext cx="1640353" cy="2636837"/>
            </a:xfrm>
            <a:custGeom>
              <a:avLst/>
              <a:gdLst/>
              <a:ahLst/>
              <a:cxnLst/>
              <a:rect l="l" t="t" r="r" b="b"/>
              <a:pathLst>
                <a:path w="74157" h="119206" extrusionOk="0">
                  <a:moveTo>
                    <a:pt x="41698" y="1"/>
                  </a:moveTo>
                  <a:cubicBezTo>
                    <a:pt x="39736" y="573"/>
                    <a:pt x="37855" y="1145"/>
                    <a:pt x="35975" y="1963"/>
                  </a:cubicBezTo>
                  <a:lnTo>
                    <a:pt x="35811" y="1963"/>
                  </a:lnTo>
                  <a:lnTo>
                    <a:pt x="35321" y="2127"/>
                  </a:lnTo>
                  <a:lnTo>
                    <a:pt x="35076" y="2208"/>
                  </a:lnTo>
                  <a:lnTo>
                    <a:pt x="34667" y="2372"/>
                  </a:lnTo>
                  <a:lnTo>
                    <a:pt x="34258" y="2535"/>
                  </a:lnTo>
                  <a:lnTo>
                    <a:pt x="33849" y="2699"/>
                  </a:lnTo>
                  <a:lnTo>
                    <a:pt x="33359" y="2944"/>
                  </a:lnTo>
                  <a:lnTo>
                    <a:pt x="33032" y="3108"/>
                  </a:lnTo>
                  <a:lnTo>
                    <a:pt x="32541" y="3271"/>
                  </a:lnTo>
                  <a:lnTo>
                    <a:pt x="32132" y="3516"/>
                  </a:lnTo>
                  <a:lnTo>
                    <a:pt x="31642" y="3762"/>
                  </a:lnTo>
                  <a:lnTo>
                    <a:pt x="31233" y="3925"/>
                  </a:lnTo>
                  <a:lnTo>
                    <a:pt x="30661" y="4171"/>
                  </a:lnTo>
                  <a:lnTo>
                    <a:pt x="30334" y="4334"/>
                  </a:lnTo>
                  <a:lnTo>
                    <a:pt x="29761" y="4661"/>
                  </a:lnTo>
                  <a:lnTo>
                    <a:pt x="29352" y="4825"/>
                  </a:lnTo>
                  <a:lnTo>
                    <a:pt x="28780" y="5152"/>
                  </a:lnTo>
                  <a:lnTo>
                    <a:pt x="28371" y="5315"/>
                  </a:lnTo>
                  <a:lnTo>
                    <a:pt x="27799" y="5642"/>
                  </a:lnTo>
                  <a:lnTo>
                    <a:pt x="27390" y="5887"/>
                  </a:lnTo>
                  <a:lnTo>
                    <a:pt x="26736" y="6214"/>
                  </a:lnTo>
                  <a:lnTo>
                    <a:pt x="26409" y="6460"/>
                  </a:lnTo>
                  <a:lnTo>
                    <a:pt x="25673" y="6869"/>
                  </a:lnTo>
                  <a:lnTo>
                    <a:pt x="25428" y="7032"/>
                  </a:lnTo>
                  <a:lnTo>
                    <a:pt x="24610" y="7523"/>
                  </a:lnTo>
                  <a:lnTo>
                    <a:pt x="24365" y="7686"/>
                  </a:lnTo>
                  <a:lnTo>
                    <a:pt x="23548" y="8177"/>
                  </a:lnTo>
                  <a:lnTo>
                    <a:pt x="23384" y="8340"/>
                  </a:lnTo>
                  <a:cubicBezTo>
                    <a:pt x="21912" y="9240"/>
                    <a:pt x="20522" y="10221"/>
                    <a:pt x="19133" y="11284"/>
                  </a:cubicBezTo>
                  <a:cubicBezTo>
                    <a:pt x="19051" y="11365"/>
                    <a:pt x="19051" y="11365"/>
                    <a:pt x="19051" y="11447"/>
                  </a:cubicBezTo>
                  <a:lnTo>
                    <a:pt x="18070" y="12183"/>
                  </a:lnTo>
                  <a:lnTo>
                    <a:pt x="17906" y="12346"/>
                  </a:lnTo>
                  <a:lnTo>
                    <a:pt x="17089" y="13001"/>
                  </a:lnTo>
                  <a:lnTo>
                    <a:pt x="16761" y="13246"/>
                  </a:lnTo>
                  <a:lnTo>
                    <a:pt x="16026" y="13900"/>
                  </a:lnTo>
                  <a:lnTo>
                    <a:pt x="15780" y="14227"/>
                  </a:lnTo>
                  <a:lnTo>
                    <a:pt x="15045" y="14881"/>
                  </a:lnTo>
                  <a:lnTo>
                    <a:pt x="14717" y="15126"/>
                  </a:lnTo>
                  <a:lnTo>
                    <a:pt x="14063" y="15862"/>
                  </a:lnTo>
                  <a:lnTo>
                    <a:pt x="13736" y="16189"/>
                  </a:lnTo>
                  <a:lnTo>
                    <a:pt x="13082" y="16843"/>
                  </a:lnTo>
                  <a:lnTo>
                    <a:pt x="12673" y="17170"/>
                  </a:lnTo>
                  <a:lnTo>
                    <a:pt x="12101" y="17906"/>
                  </a:lnTo>
                  <a:lnTo>
                    <a:pt x="11774" y="18233"/>
                  </a:lnTo>
                  <a:lnTo>
                    <a:pt x="11120" y="18969"/>
                  </a:lnTo>
                  <a:lnTo>
                    <a:pt x="10793" y="19378"/>
                  </a:lnTo>
                  <a:lnTo>
                    <a:pt x="10221" y="20114"/>
                  </a:lnTo>
                  <a:cubicBezTo>
                    <a:pt x="10139" y="20277"/>
                    <a:pt x="9975" y="20359"/>
                    <a:pt x="9894" y="20522"/>
                  </a:cubicBezTo>
                  <a:cubicBezTo>
                    <a:pt x="9730" y="20686"/>
                    <a:pt x="9485" y="21013"/>
                    <a:pt x="9321" y="21258"/>
                  </a:cubicBezTo>
                  <a:lnTo>
                    <a:pt x="8994" y="21667"/>
                  </a:lnTo>
                  <a:lnTo>
                    <a:pt x="8422" y="22485"/>
                  </a:lnTo>
                  <a:lnTo>
                    <a:pt x="8095" y="22893"/>
                  </a:lnTo>
                  <a:cubicBezTo>
                    <a:pt x="7931" y="23220"/>
                    <a:pt x="7768" y="23466"/>
                    <a:pt x="7523" y="23793"/>
                  </a:cubicBezTo>
                  <a:lnTo>
                    <a:pt x="7277" y="24202"/>
                  </a:lnTo>
                  <a:cubicBezTo>
                    <a:pt x="7114" y="24447"/>
                    <a:pt x="6869" y="24774"/>
                    <a:pt x="6705" y="25101"/>
                  </a:cubicBezTo>
                  <a:lnTo>
                    <a:pt x="6460" y="25428"/>
                  </a:lnTo>
                  <a:cubicBezTo>
                    <a:pt x="6296" y="25837"/>
                    <a:pt x="6051" y="26164"/>
                    <a:pt x="5887" y="26491"/>
                  </a:cubicBezTo>
                  <a:lnTo>
                    <a:pt x="5724" y="26736"/>
                  </a:lnTo>
                  <a:cubicBezTo>
                    <a:pt x="4988" y="28126"/>
                    <a:pt x="4334" y="29598"/>
                    <a:pt x="3680" y="31069"/>
                  </a:cubicBezTo>
                  <a:lnTo>
                    <a:pt x="3516" y="31478"/>
                  </a:lnTo>
                  <a:lnTo>
                    <a:pt x="3026" y="32705"/>
                  </a:lnTo>
                  <a:lnTo>
                    <a:pt x="2781" y="33277"/>
                  </a:lnTo>
                  <a:cubicBezTo>
                    <a:pt x="2699" y="33604"/>
                    <a:pt x="2535" y="33931"/>
                    <a:pt x="2454" y="34258"/>
                  </a:cubicBezTo>
                  <a:lnTo>
                    <a:pt x="2290" y="34830"/>
                  </a:lnTo>
                  <a:cubicBezTo>
                    <a:pt x="2127" y="35157"/>
                    <a:pt x="2045" y="35484"/>
                    <a:pt x="1963" y="35893"/>
                  </a:cubicBezTo>
                  <a:lnTo>
                    <a:pt x="1718" y="36547"/>
                  </a:lnTo>
                  <a:lnTo>
                    <a:pt x="1472" y="37528"/>
                  </a:lnTo>
                  <a:cubicBezTo>
                    <a:pt x="1391" y="37774"/>
                    <a:pt x="1391" y="38019"/>
                    <a:pt x="1309" y="38264"/>
                  </a:cubicBezTo>
                  <a:cubicBezTo>
                    <a:pt x="1227" y="38509"/>
                    <a:pt x="1145" y="38918"/>
                    <a:pt x="1064" y="39327"/>
                  </a:cubicBezTo>
                  <a:lnTo>
                    <a:pt x="982" y="39981"/>
                  </a:lnTo>
                  <a:cubicBezTo>
                    <a:pt x="900" y="40308"/>
                    <a:pt x="818" y="40635"/>
                    <a:pt x="737" y="40962"/>
                  </a:cubicBezTo>
                  <a:cubicBezTo>
                    <a:pt x="655" y="41289"/>
                    <a:pt x="655" y="41453"/>
                    <a:pt x="655" y="41698"/>
                  </a:cubicBezTo>
                  <a:cubicBezTo>
                    <a:pt x="573" y="42025"/>
                    <a:pt x="491" y="42434"/>
                    <a:pt x="491" y="42761"/>
                  </a:cubicBezTo>
                  <a:cubicBezTo>
                    <a:pt x="410" y="43088"/>
                    <a:pt x="410" y="43251"/>
                    <a:pt x="328" y="43579"/>
                  </a:cubicBezTo>
                  <a:lnTo>
                    <a:pt x="246" y="44560"/>
                  </a:lnTo>
                  <a:cubicBezTo>
                    <a:pt x="246" y="44887"/>
                    <a:pt x="164" y="45132"/>
                    <a:pt x="164" y="45377"/>
                  </a:cubicBezTo>
                  <a:cubicBezTo>
                    <a:pt x="164" y="45704"/>
                    <a:pt x="83" y="46113"/>
                    <a:pt x="83" y="46440"/>
                  </a:cubicBezTo>
                  <a:lnTo>
                    <a:pt x="1" y="47258"/>
                  </a:lnTo>
                  <a:lnTo>
                    <a:pt x="1" y="48402"/>
                  </a:lnTo>
                  <a:lnTo>
                    <a:pt x="1" y="49220"/>
                  </a:lnTo>
                  <a:lnTo>
                    <a:pt x="1" y="50365"/>
                  </a:lnTo>
                  <a:lnTo>
                    <a:pt x="1" y="51264"/>
                  </a:lnTo>
                  <a:lnTo>
                    <a:pt x="1" y="52409"/>
                  </a:lnTo>
                  <a:lnTo>
                    <a:pt x="1" y="53308"/>
                  </a:lnTo>
                  <a:cubicBezTo>
                    <a:pt x="1" y="53717"/>
                    <a:pt x="83" y="54125"/>
                    <a:pt x="83" y="54534"/>
                  </a:cubicBezTo>
                  <a:lnTo>
                    <a:pt x="164" y="55434"/>
                  </a:lnTo>
                  <a:lnTo>
                    <a:pt x="246" y="56742"/>
                  </a:lnTo>
                  <a:cubicBezTo>
                    <a:pt x="246" y="57069"/>
                    <a:pt x="328" y="57314"/>
                    <a:pt x="328" y="57559"/>
                  </a:cubicBezTo>
                  <a:cubicBezTo>
                    <a:pt x="328" y="58050"/>
                    <a:pt x="491" y="58622"/>
                    <a:pt x="573" y="59113"/>
                  </a:cubicBezTo>
                  <a:lnTo>
                    <a:pt x="655" y="59849"/>
                  </a:lnTo>
                  <a:cubicBezTo>
                    <a:pt x="737" y="60584"/>
                    <a:pt x="818" y="61320"/>
                    <a:pt x="982" y="62056"/>
                  </a:cubicBezTo>
                  <a:cubicBezTo>
                    <a:pt x="1227" y="63446"/>
                    <a:pt x="1472" y="64754"/>
                    <a:pt x="1799" y="65981"/>
                  </a:cubicBezTo>
                  <a:cubicBezTo>
                    <a:pt x="1881" y="66226"/>
                    <a:pt x="1881" y="66389"/>
                    <a:pt x="1963" y="66553"/>
                  </a:cubicBezTo>
                  <a:cubicBezTo>
                    <a:pt x="2208" y="67779"/>
                    <a:pt x="2535" y="69006"/>
                    <a:pt x="2862" y="70150"/>
                  </a:cubicBezTo>
                  <a:cubicBezTo>
                    <a:pt x="2944" y="70314"/>
                    <a:pt x="2944" y="70559"/>
                    <a:pt x="3026" y="70804"/>
                  </a:cubicBezTo>
                  <a:cubicBezTo>
                    <a:pt x="3353" y="71949"/>
                    <a:pt x="3762" y="73094"/>
                    <a:pt x="4089" y="74157"/>
                  </a:cubicBezTo>
                  <a:cubicBezTo>
                    <a:pt x="4089" y="74320"/>
                    <a:pt x="4170" y="74484"/>
                    <a:pt x="4252" y="74565"/>
                  </a:cubicBezTo>
                  <a:cubicBezTo>
                    <a:pt x="4661" y="75710"/>
                    <a:pt x="5070" y="76855"/>
                    <a:pt x="5479" y="77917"/>
                  </a:cubicBezTo>
                  <a:lnTo>
                    <a:pt x="5479" y="77999"/>
                  </a:lnTo>
                  <a:cubicBezTo>
                    <a:pt x="5969" y="79062"/>
                    <a:pt x="6378" y="80125"/>
                    <a:pt x="6869" y="81106"/>
                  </a:cubicBezTo>
                  <a:lnTo>
                    <a:pt x="7114" y="81597"/>
                  </a:lnTo>
                  <a:cubicBezTo>
                    <a:pt x="7604" y="82578"/>
                    <a:pt x="8177" y="83477"/>
                    <a:pt x="8586" y="84458"/>
                  </a:cubicBezTo>
                  <a:cubicBezTo>
                    <a:pt x="8667" y="84622"/>
                    <a:pt x="8749" y="84785"/>
                    <a:pt x="8913" y="84949"/>
                  </a:cubicBezTo>
                  <a:cubicBezTo>
                    <a:pt x="9403" y="85848"/>
                    <a:pt x="9894" y="86747"/>
                    <a:pt x="10466" y="87647"/>
                  </a:cubicBezTo>
                  <a:cubicBezTo>
                    <a:pt x="10548" y="87729"/>
                    <a:pt x="10630" y="87810"/>
                    <a:pt x="10711" y="87974"/>
                  </a:cubicBezTo>
                  <a:cubicBezTo>
                    <a:pt x="11202" y="88873"/>
                    <a:pt x="11774" y="89691"/>
                    <a:pt x="12346" y="90508"/>
                  </a:cubicBezTo>
                  <a:lnTo>
                    <a:pt x="12510" y="90672"/>
                  </a:lnTo>
                  <a:cubicBezTo>
                    <a:pt x="13082" y="91489"/>
                    <a:pt x="13655" y="92307"/>
                    <a:pt x="14309" y="93043"/>
                  </a:cubicBezTo>
                  <a:cubicBezTo>
                    <a:pt x="14390" y="93206"/>
                    <a:pt x="14472" y="93370"/>
                    <a:pt x="14636" y="93452"/>
                  </a:cubicBezTo>
                  <a:cubicBezTo>
                    <a:pt x="15208" y="94188"/>
                    <a:pt x="15862" y="94923"/>
                    <a:pt x="16434" y="95659"/>
                  </a:cubicBezTo>
                  <a:lnTo>
                    <a:pt x="16843" y="96068"/>
                  </a:lnTo>
                  <a:cubicBezTo>
                    <a:pt x="17416" y="96804"/>
                    <a:pt x="18070" y="97458"/>
                    <a:pt x="18724" y="98112"/>
                  </a:cubicBezTo>
                  <a:cubicBezTo>
                    <a:pt x="18805" y="98194"/>
                    <a:pt x="18887" y="98276"/>
                    <a:pt x="18969" y="98357"/>
                  </a:cubicBezTo>
                  <a:cubicBezTo>
                    <a:pt x="19623" y="99011"/>
                    <a:pt x="20277" y="99665"/>
                    <a:pt x="20931" y="100238"/>
                  </a:cubicBezTo>
                  <a:lnTo>
                    <a:pt x="21095" y="100401"/>
                  </a:lnTo>
                  <a:cubicBezTo>
                    <a:pt x="21831" y="101055"/>
                    <a:pt x="22485" y="101628"/>
                    <a:pt x="23139" y="102200"/>
                  </a:cubicBezTo>
                  <a:lnTo>
                    <a:pt x="23548" y="102527"/>
                  </a:lnTo>
                  <a:cubicBezTo>
                    <a:pt x="24202" y="103099"/>
                    <a:pt x="24856" y="103672"/>
                    <a:pt x="25592" y="104162"/>
                  </a:cubicBezTo>
                  <a:lnTo>
                    <a:pt x="26000" y="104489"/>
                  </a:lnTo>
                  <a:cubicBezTo>
                    <a:pt x="26654" y="104980"/>
                    <a:pt x="27390" y="105470"/>
                    <a:pt x="28044" y="106043"/>
                  </a:cubicBezTo>
                  <a:lnTo>
                    <a:pt x="28290" y="106124"/>
                  </a:lnTo>
                  <a:cubicBezTo>
                    <a:pt x="29025" y="106615"/>
                    <a:pt x="29680" y="107106"/>
                    <a:pt x="30334" y="107514"/>
                  </a:cubicBezTo>
                  <a:lnTo>
                    <a:pt x="30579" y="107678"/>
                  </a:lnTo>
                  <a:cubicBezTo>
                    <a:pt x="31315" y="108168"/>
                    <a:pt x="32051" y="108577"/>
                    <a:pt x="32705" y="108986"/>
                  </a:cubicBezTo>
                  <a:lnTo>
                    <a:pt x="33113" y="109231"/>
                  </a:lnTo>
                  <a:cubicBezTo>
                    <a:pt x="33849" y="109640"/>
                    <a:pt x="34503" y="110049"/>
                    <a:pt x="35157" y="110376"/>
                  </a:cubicBezTo>
                  <a:lnTo>
                    <a:pt x="35566" y="110621"/>
                  </a:lnTo>
                  <a:cubicBezTo>
                    <a:pt x="36302" y="110948"/>
                    <a:pt x="36956" y="111357"/>
                    <a:pt x="37692" y="111684"/>
                  </a:cubicBezTo>
                  <a:lnTo>
                    <a:pt x="37855" y="111766"/>
                  </a:lnTo>
                  <a:cubicBezTo>
                    <a:pt x="38591" y="112093"/>
                    <a:pt x="39245" y="112420"/>
                    <a:pt x="39899" y="112747"/>
                  </a:cubicBezTo>
                  <a:lnTo>
                    <a:pt x="40227" y="112829"/>
                  </a:lnTo>
                  <a:lnTo>
                    <a:pt x="42270" y="113728"/>
                  </a:lnTo>
                  <a:lnTo>
                    <a:pt x="42679" y="113892"/>
                  </a:lnTo>
                  <a:cubicBezTo>
                    <a:pt x="43333" y="114137"/>
                    <a:pt x="43987" y="114382"/>
                    <a:pt x="44642" y="114627"/>
                  </a:cubicBezTo>
                  <a:lnTo>
                    <a:pt x="44969" y="114791"/>
                  </a:lnTo>
                  <a:cubicBezTo>
                    <a:pt x="45623" y="115036"/>
                    <a:pt x="46277" y="115281"/>
                    <a:pt x="46931" y="115445"/>
                  </a:cubicBezTo>
                  <a:lnTo>
                    <a:pt x="47094" y="115445"/>
                  </a:lnTo>
                  <a:cubicBezTo>
                    <a:pt x="47667" y="115690"/>
                    <a:pt x="48321" y="115854"/>
                    <a:pt x="48893" y="116099"/>
                  </a:cubicBezTo>
                  <a:lnTo>
                    <a:pt x="49220" y="116181"/>
                  </a:lnTo>
                  <a:lnTo>
                    <a:pt x="50937" y="116671"/>
                  </a:lnTo>
                  <a:lnTo>
                    <a:pt x="51346" y="116835"/>
                  </a:lnTo>
                  <a:lnTo>
                    <a:pt x="52981" y="117244"/>
                  </a:lnTo>
                  <a:lnTo>
                    <a:pt x="53308" y="117325"/>
                  </a:lnTo>
                  <a:lnTo>
                    <a:pt x="54943" y="117734"/>
                  </a:lnTo>
                  <a:lnTo>
                    <a:pt x="55107" y="117734"/>
                  </a:lnTo>
                  <a:lnTo>
                    <a:pt x="56578" y="118061"/>
                  </a:lnTo>
                  <a:lnTo>
                    <a:pt x="56905" y="118061"/>
                  </a:lnTo>
                  <a:lnTo>
                    <a:pt x="58214" y="118388"/>
                  </a:lnTo>
                  <a:lnTo>
                    <a:pt x="58541" y="118388"/>
                  </a:lnTo>
                  <a:lnTo>
                    <a:pt x="59685" y="118634"/>
                  </a:lnTo>
                  <a:lnTo>
                    <a:pt x="59931" y="118634"/>
                  </a:lnTo>
                  <a:lnTo>
                    <a:pt x="60993" y="118797"/>
                  </a:lnTo>
                  <a:lnTo>
                    <a:pt x="61157" y="118797"/>
                  </a:lnTo>
                  <a:lnTo>
                    <a:pt x="61975" y="118879"/>
                  </a:lnTo>
                  <a:lnTo>
                    <a:pt x="62138" y="118879"/>
                  </a:lnTo>
                  <a:cubicBezTo>
                    <a:pt x="63773" y="119124"/>
                    <a:pt x="64673" y="119206"/>
                    <a:pt x="64673" y="119206"/>
                  </a:cubicBezTo>
                  <a:lnTo>
                    <a:pt x="65736" y="116835"/>
                  </a:lnTo>
                  <a:lnTo>
                    <a:pt x="74157" y="98030"/>
                  </a:lnTo>
                  <a:cubicBezTo>
                    <a:pt x="74157" y="98030"/>
                    <a:pt x="73748" y="97948"/>
                    <a:pt x="73176" y="97294"/>
                  </a:cubicBezTo>
                  <a:cubicBezTo>
                    <a:pt x="72603" y="96640"/>
                    <a:pt x="71786" y="95741"/>
                    <a:pt x="70886" y="94515"/>
                  </a:cubicBezTo>
                  <a:lnTo>
                    <a:pt x="70723" y="94351"/>
                  </a:lnTo>
                  <a:lnTo>
                    <a:pt x="70314" y="93861"/>
                  </a:lnTo>
                  <a:lnTo>
                    <a:pt x="70069" y="93533"/>
                  </a:lnTo>
                  <a:cubicBezTo>
                    <a:pt x="69987" y="93370"/>
                    <a:pt x="69824" y="93206"/>
                    <a:pt x="69742" y="93043"/>
                  </a:cubicBezTo>
                  <a:lnTo>
                    <a:pt x="69333" y="92552"/>
                  </a:lnTo>
                  <a:lnTo>
                    <a:pt x="69006" y="92144"/>
                  </a:lnTo>
                  <a:lnTo>
                    <a:pt x="68515" y="91408"/>
                  </a:lnTo>
                  <a:cubicBezTo>
                    <a:pt x="68434" y="91326"/>
                    <a:pt x="68352" y="91244"/>
                    <a:pt x="68270" y="91081"/>
                  </a:cubicBezTo>
                  <a:lnTo>
                    <a:pt x="67534" y="90100"/>
                  </a:lnTo>
                  <a:lnTo>
                    <a:pt x="67534" y="90018"/>
                  </a:lnTo>
                  <a:cubicBezTo>
                    <a:pt x="67207" y="89609"/>
                    <a:pt x="66962" y="89200"/>
                    <a:pt x="66635" y="88791"/>
                  </a:cubicBezTo>
                  <a:cubicBezTo>
                    <a:pt x="66390" y="88383"/>
                    <a:pt x="66144" y="87974"/>
                    <a:pt x="65817" y="87565"/>
                  </a:cubicBezTo>
                  <a:lnTo>
                    <a:pt x="65654" y="87320"/>
                  </a:lnTo>
                  <a:cubicBezTo>
                    <a:pt x="65408" y="86993"/>
                    <a:pt x="65163" y="86584"/>
                    <a:pt x="65000" y="86257"/>
                  </a:cubicBezTo>
                  <a:lnTo>
                    <a:pt x="64754" y="86012"/>
                  </a:lnTo>
                  <a:cubicBezTo>
                    <a:pt x="64509" y="85603"/>
                    <a:pt x="64264" y="85276"/>
                    <a:pt x="64100" y="84867"/>
                  </a:cubicBezTo>
                  <a:cubicBezTo>
                    <a:pt x="64019" y="84785"/>
                    <a:pt x="63937" y="84703"/>
                    <a:pt x="63855" y="84540"/>
                  </a:cubicBezTo>
                  <a:cubicBezTo>
                    <a:pt x="63610" y="84213"/>
                    <a:pt x="63364" y="83804"/>
                    <a:pt x="63119" y="83395"/>
                  </a:cubicBezTo>
                  <a:lnTo>
                    <a:pt x="62956" y="83150"/>
                  </a:lnTo>
                  <a:cubicBezTo>
                    <a:pt x="62056" y="81678"/>
                    <a:pt x="61157" y="80043"/>
                    <a:pt x="60258" y="78408"/>
                  </a:cubicBezTo>
                  <a:cubicBezTo>
                    <a:pt x="60176" y="78326"/>
                    <a:pt x="60176" y="78244"/>
                    <a:pt x="60094" y="78081"/>
                  </a:cubicBezTo>
                  <a:cubicBezTo>
                    <a:pt x="59849" y="77672"/>
                    <a:pt x="59604" y="77263"/>
                    <a:pt x="59440" y="76773"/>
                  </a:cubicBezTo>
                  <a:lnTo>
                    <a:pt x="59195" y="76364"/>
                  </a:lnTo>
                  <a:lnTo>
                    <a:pt x="58541" y="75138"/>
                  </a:lnTo>
                  <a:lnTo>
                    <a:pt x="58295" y="74565"/>
                  </a:lnTo>
                  <a:cubicBezTo>
                    <a:pt x="58132" y="74157"/>
                    <a:pt x="57887" y="73748"/>
                    <a:pt x="57723" y="73339"/>
                  </a:cubicBezTo>
                  <a:cubicBezTo>
                    <a:pt x="57641" y="73175"/>
                    <a:pt x="57560" y="73012"/>
                    <a:pt x="57478" y="72848"/>
                  </a:cubicBezTo>
                  <a:cubicBezTo>
                    <a:pt x="57233" y="72358"/>
                    <a:pt x="57069" y="71785"/>
                    <a:pt x="56824" y="71377"/>
                  </a:cubicBezTo>
                  <a:cubicBezTo>
                    <a:pt x="56824" y="71295"/>
                    <a:pt x="56742" y="71131"/>
                    <a:pt x="56660" y="71050"/>
                  </a:cubicBezTo>
                  <a:cubicBezTo>
                    <a:pt x="56170" y="69823"/>
                    <a:pt x="55679" y="68597"/>
                    <a:pt x="55189" y="67370"/>
                  </a:cubicBezTo>
                  <a:cubicBezTo>
                    <a:pt x="55189" y="67207"/>
                    <a:pt x="55107" y="67043"/>
                    <a:pt x="55025" y="66880"/>
                  </a:cubicBezTo>
                  <a:cubicBezTo>
                    <a:pt x="54861" y="66389"/>
                    <a:pt x="54698" y="65981"/>
                    <a:pt x="54534" y="65490"/>
                  </a:cubicBezTo>
                  <a:cubicBezTo>
                    <a:pt x="54453" y="65326"/>
                    <a:pt x="54371" y="65081"/>
                    <a:pt x="54371" y="64836"/>
                  </a:cubicBezTo>
                  <a:lnTo>
                    <a:pt x="53962" y="63610"/>
                  </a:lnTo>
                  <a:lnTo>
                    <a:pt x="53717" y="62874"/>
                  </a:lnTo>
                  <a:cubicBezTo>
                    <a:pt x="53635" y="62465"/>
                    <a:pt x="53472" y="62056"/>
                    <a:pt x="53390" y="61647"/>
                  </a:cubicBezTo>
                  <a:cubicBezTo>
                    <a:pt x="53308" y="61402"/>
                    <a:pt x="53226" y="61157"/>
                    <a:pt x="53145" y="60911"/>
                  </a:cubicBezTo>
                  <a:cubicBezTo>
                    <a:pt x="53063" y="60503"/>
                    <a:pt x="52899" y="60012"/>
                    <a:pt x="52817" y="59603"/>
                  </a:cubicBezTo>
                  <a:cubicBezTo>
                    <a:pt x="52817" y="59358"/>
                    <a:pt x="52736" y="59195"/>
                    <a:pt x="52654" y="58949"/>
                  </a:cubicBezTo>
                  <a:cubicBezTo>
                    <a:pt x="52490" y="58295"/>
                    <a:pt x="52409" y="57641"/>
                    <a:pt x="52245" y="56987"/>
                  </a:cubicBezTo>
                  <a:cubicBezTo>
                    <a:pt x="49629" y="42843"/>
                    <a:pt x="50446" y="28290"/>
                    <a:pt x="54616" y="14472"/>
                  </a:cubicBezTo>
                  <a:lnTo>
                    <a:pt x="44805" y="3516"/>
                  </a:lnTo>
                  <a:lnTo>
                    <a:pt x="4178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6703153" y="2293120"/>
              <a:ext cx="1813973" cy="2640464"/>
            </a:xfrm>
            <a:custGeom>
              <a:avLst/>
              <a:gdLst/>
              <a:ahLst/>
              <a:cxnLst/>
              <a:rect l="l" t="t" r="r" b="b"/>
              <a:pathLst>
                <a:path w="82006" h="119370" extrusionOk="0">
                  <a:moveTo>
                    <a:pt x="72521" y="119369"/>
                  </a:moveTo>
                  <a:lnTo>
                    <a:pt x="82005" y="98193"/>
                  </a:lnTo>
                  <a:cubicBezTo>
                    <a:pt x="82005" y="98193"/>
                    <a:pt x="64590" y="79471"/>
                    <a:pt x="60093" y="56823"/>
                  </a:cubicBezTo>
                  <a:cubicBezTo>
                    <a:pt x="57559" y="42679"/>
                    <a:pt x="58295" y="28126"/>
                    <a:pt x="62464" y="14308"/>
                  </a:cubicBezTo>
                  <a:lnTo>
                    <a:pt x="49628" y="0"/>
                  </a:lnTo>
                  <a:cubicBezTo>
                    <a:pt x="49628" y="0"/>
                    <a:pt x="0" y="11774"/>
                    <a:pt x="8912" y="62056"/>
                  </a:cubicBezTo>
                  <a:cubicBezTo>
                    <a:pt x="18478" y="116017"/>
                    <a:pt x="72521" y="119369"/>
                    <a:pt x="72521" y="119369"/>
                  </a:cubicBezTo>
                  <a:close/>
                </a:path>
              </a:pathLst>
            </a:custGeom>
            <a:solidFill>
              <a:srgbClr val="F6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703153" y="2293120"/>
              <a:ext cx="1813973" cy="2640464"/>
            </a:xfrm>
            <a:custGeom>
              <a:avLst/>
              <a:gdLst/>
              <a:ahLst/>
              <a:cxnLst/>
              <a:rect l="l" t="t" r="r" b="b"/>
              <a:pathLst>
                <a:path w="82006" h="119370" extrusionOk="0">
                  <a:moveTo>
                    <a:pt x="49628" y="0"/>
                  </a:moveTo>
                  <a:cubicBezTo>
                    <a:pt x="49628" y="0"/>
                    <a:pt x="0" y="11774"/>
                    <a:pt x="8912" y="62056"/>
                  </a:cubicBezTo>
                  <a:cubicBezTo>
                    <a:pt x="18478" y="116017"/>
                    <a:pt x="72521" y="119369"/>
                    <a:pt x="72521" y="119369"/>
                  </a:cubicBezTo>
                  <a:lnTo>
                    <a:pt x="82005" y="98193"/>
                  </a:lnTo>
                  <a:cubicBezTo>
                    <a:pt x="82005" y="98193"/>
                    <a:pt x="64590" y="79471"/>
                    <a:pt x="60093" y="56823"/>
                  </a:cubicBezTo>
                  <a:cubicBezTo>
                    <a:pt x="57559" y="42679"/>
                    <a:pt x="58295" y="28126"/>
                    <a:pt x="62464" y="14308"/>
                  </a:cubicBezTo>
                  <a:lnTo>
                    <a:pt x="496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7598356" y="2291306"/>
              <a:ext cx="898846" cy="2150352"/>
            </a:xfrm>
            <a:custGeom>
              <a:avLst/>
              <a:gdLst/>
              <a:ahLst/>
              <a:cxnLst/>
              <a:rect l="l" t="t" r="r" b="b"/>
              <a:pathLst>
                <a:path w="40635" h="97213" extrusionOk="0">
                  <a:moveTo>
                    <a:pt x="9157" y="1"/>
                  </a:moveTo>
                  <a:lnTo>
                    <a:pt x="8748" y="164"/>
                  </a:lnTo>
                  <a:cubicBezTo>
                    <a:pt x="4497" y="9240"/>
                    <a:pt x="0" y="25591"/>
                    <a:pt x="4088" y="50446"/>
                  </a:cubicBezTo>
                  <a:cubicBezTo>
                    <a:pt x="9239" y="81351"/>
                    <a:pt x="30496" y="93206"/>
                    <a:pt x="40635" y="97213"/>
                  </a:cubicBezTo>
                  <a:cubicBezTo>
                    <a:pt x="36955" y="92961"/>
                    <a:pt x="23465" y="76364"/>
                    <a:pt x="19622" y="56905"/>
                  </a:cubicBezTo>
                  <a:cubicBezTo>
                    <a:pt x="17088" y="42761"/>
                    <a:pt x="17824" y="28208"/>
                    <a:pt x="21993" y="14390"/>
                  </a:cubicBezTo>
                  <a:lnTo>
                    <a:pt x="915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8016107" y="4260718"/>
              <a:ext cx="378009" cy="227902"/>
            </a:xfrm>
            <a:custGeom>
              <a:avLst/>
              <a:gdLst/>
              <a:ahLst/>
              <a:cxnLst/>
              <a:rect l="l" t="t" r="r" b="b"/>
              <a:pathLst>
                <a:path w="17089" h="10303" extrusionOk="0">
                  <a:moveTo>
                    <a:pt x="655" y="818"/>
                  </a:moveTo>
                  <a:cubicBezTo>
                    <a:pt x="1227" y="1"/>
                    <a:pt x="3353" y="409"/>
                    <a:pt x="5478" y="1881"/>
                  </a:cubicBezTo>
                  <a:cubicBezTo>
                    <a:pt x="7522" y="3271"/>
                    <a:pt x="8749" y="5151"/>
                    <a:pt x="8177" y="5969"/>
                  </a:cubicBezTo>
                  <a:cubicBezTo>
                    <a:pt x="7604" y="6787"/>
                    <a:pt x="5478" y="6296"/>
                    <a:pt x="3353" y="4906"/>
                  </a:cubicBezTo>
                  <a:cubicBezTo>
                    <a:pt x="1227" y="3516"/>
                    <a:pt x="1" y="1718"/>
                    <a:pt x="655" y="818"/>
                  </a:cubicBezTo>
                  <a:close/>
                  <a:moveTo>
                    <a:pt x="16843" y="9403"/>
                  </a:moveTo>
                  <a:cubicBezTo>
                    <a:pt x="17088" y="8667"/>
                    <a:pt x="15862" y="7686"/>
                    <a:pt x="13981" y="7114"/>
                  </a:cubicBezTo>
                  <a:cubicBezTo>
                    <a:pt x="12101" y="6623"/>
                    <a:pt x="10548" y="6787"/>
                    <a:pt x="10302" y="7522"/>
                  </a:cubicBezTo>
                  <a:cubicBezTo>
                    <a:pt x="10139" y="8258"/>
                    <a:pt x="11365" y="9239"/>
                    <a:pt x="13164" y="9812"/>
                  </a:cubicBezTo>
                  <a:cubicBezTo>
                    <a:pt x="15044" y="10302"/>
                    <a:pt x="16598" y="10139"/>
                    <a:pt x="16843" y="94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6703153" y="2293120"/>
              <a:ext cx="1549926" cy="2635023"/>
            </a:xfrm>
            <a:custGeom>
              <a:avLst/>
              <a:gdLst/>
              <a:ahLst/>
              <a:cxnLst/>
              <a:rect l="l" t="t" r="r" b="b"/>
              <a:pathLst>
                <a:path w="70069" h="119124" extrusionOk="0">
                  <a:moveTo>
                    <a:pt x="49628" y="0"/>
                  </a:moveTo>
                  <a:cubicBezTo>
                    <a:pt x="49628" y="0"/>
                    <a:pt x="0" y="11774"/>
                    <a:pt x="8912" y="62056"/>
                  </a:cubicBezTo>
                  <a:cubicBezTo>
                    <a:pt x="17251" y="108986"/>
                    <a:pt x="59276" y="117652"/>
                    <a:pt x="70068" y="119124"/>
                  </a:cubicBezTo>
                  <a:cubicBezTo>
                    <a:pt x="53716" y="114954"/>
                    <a:pt x="24283" y="102118"/>
                    <a:pt x="17497" y="63691"/>
                  </a:cubicBezTo>
                  <a:cubicBezTo>
                    <a:pt x="16188" y="56741"/>
                    <a:pt x="16107" y="49628"/>
                    <a:pt x="17333" y="42679"/>
                  </a:cubicBezTo>
                  <a:lnTo>
                    <a:pt x="17333" y="42679"/>
                  </a:lnTo>
                  <a:cubicBezTo>
                    <a:pt x="17443" y="42701"/>
                    <a:pt x="17558" y="42711"/>
                    <a:pt x="17676" y="42711"/>
                  </a:cubicBezTo>
                  <a:cubicBezTo>
                    <a:pt x="17999" y="42711"/>
                    <a:pt x="18342" y="42635"/>
                    <a:pt x="18641" y="42515"/>
                  </a:cubicBezTo>
                  <a:cubicBezTo>
                    <a:pt x="20522" y="41698"/>
                    <a:pt x="20195" y="38918"/>
                    <a:pt x="18232" y="38591"/>
                  </a:cubicBezTo>
                  <a:cubicBezTo>
                    <a:pt x="18968" y="35729"/>
                    <a:pt x="19949" y="32949"/>
                    <a:pt x="21258" y="30333"/>
                  </a:cubicBezTo>
                  <a:cubicBezTo>
                    <a:pt x="21585" y="30333"/>
                    <a:pt x="21912" y="30333"/>
                    <a:pt x="22239" y="30170"/>
                  </a:cubicBezTo>
                  <a:cubicBezTo>
                    <a:pt x="22975" y="29843"/>
                    <a:pt x="23302" y="28862"/>
                    <a:pt x="22893" y="28126"/>
                  </a:cubicBezTo>
                  <a:cubicBezTo>
                    <a:pt x="22811" y="27962"/>
                    <a:pt x="22729" y="27880"/>
                    <a:pt x="22647" y="27717"/>
                  </a:cubicBezTo>
                  <a:cubicBezTo>
                    <a:pt x="25427" y="22893"/>
                    <a:pt x="29107" y="18478"/>
                    <a:pt x="33358" y="14799"/>
                  </a:cubicBezTo>
                  <a:cubicBezTo>
                    <a:pt x="33358" y="15044"/>
                    <a:pt x="33358" y="15289"/>
                    <a:pt x="33522" y="15535"/>
                  </a:cubicBezTo>
                  <a:cubicBezTo>
                    <a:pt x="33793" y="16078"/>
                    <a:pt x="34341" y="16371"/>
                    <a:pt x="34887" y="16371"/>
                  </a:cubicBezTo>
                  <a:cubicBezTo>
                    <a:pt x="35326" y="16371"/>
                    <a:pt x="35764" y="16181"/>
                    <a:pt x="36056" y="15780"/>
                  </a:cubicBezTo>
                  <a:cubicBezTo>
                    <a:pt x="36792" y="14881"/>
                    <a:pt x="36301" y="13573"/>
                    <a:pt x="35157" y="13327"/>
                  </a:cubicBezTo>
                  <a:cubicBezTo>
                    <a:pt x="40471" y="9158"/>
                    <a:pt x="46358" y="5805"/>
                    <a:pt x="52735" y="3434"/>
                  </a:cubicBezTo>
                  <a:lnTo>
                    <a:pt x="496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7449226" y="2773108"/>
              <a:ext cx="46054" cy="36830"/>
            </a:xfrm>
            <a:custGeom>
              <a:avLst/>
              <a:gdLst/>
              <a:ahLst/>
              <a:cxnLst/>
              <a:rect l="l" t="t" r="r" b="b"/>
              <a:pathLst>
                <a:path w="2082" h="1665" extrusionOk="0">
                  <a:moveTo>
                    <a:pt x="1002" y="0"/>
                  </a:moveTo>
                  <a:cubicBezTo>
                    <a:pt x="452" y="0"/>
                    <a:pt x="0" y="627"/>
                    <a:pt x="283" y="1193"/>
                  </a:cubicBezTo>
                  <a:cubicBezTo>
                    <a:pt x="404" y="1496"/>
                    <a:pt x="706" y="1665"/>
                    <a:pt x="1053" y="1665"/>
                  </a:cubicBezTo>
                  <a:cubicBezTo>
                    <a:pt x="1174" y="1665"/>
                    <a:pt x="1301" y="1644"/>
                    <a:pt x="1428" y="1602"/>
                  </a:cubicBezTo>
                  <a:cubicBezTo>
                    <a:pt x="2082" y="1193"/>
                    <a:pt x="2000" y="294"/>
                    <a:pt x="1264" y="48"/>
                  </a:cubicBezTo>
                  <a:cubicBezTo>
                    <a:pt x="1176" y="15"/>
                    <a:pt x="1088" y="0"/>
                    <a:pt x="100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7344113" y="2817303"/>
              <a:ext cx="78238" cy="62577"/>
            </a:xfrm>
            <a:custGeom>
              <a:avLst/>
              <a:gdLst/>
              <a:ahLst/>
              <a:cxnLst/>
              <a:rect l="l" t="t" r="r" b="b"/>
              <a:pathLst>
                <a:path w="3537" h="2829" extrusionOk="0">
                  <a:moveTo>
                    <a:pt x="1775" y="0"/>
                  </a:moveTo>
                  <a:cubicBezTo>
                    <a:pt x="878" y="0"/>
                    <a:pt x="0" y="899"/>
                    <a:pt x="538" y="1975"/>
                  </a:cubicBezTo>
                  <a:lnTo>
                    <a:pt x="538" y="2057"/>
                  </a:lnTo>
                  <a:cubicBezTo>
                    <a:pt x="811" y="2602"/>
                    <a:pt x="1265" y="2829"/>
                    <a:pt x="1719" y="2829"/>
                  </a:cubicBezTo>
                  <a:cubicBezTo>
                    <a:pt x="2628" y="2829"/>
                    <a:pt x="3536" y="1920"/>
                    <a:pt x="2991" y="830"/>
                  </a:cubicBezTo>
                  <a:cubicBezTo>
                    <a:pt x="2711" y="243"/>
                    <a:pt x="2241" y="0"/>
                    <a:pt x="1775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7274459" y="3293022"/>
              <a:ext cx="68904" cy="54747"/>
            </a:xfrm>
            <a:custGeom>
              <a:avLst/>
              <a:gdLst/>
              <a:ahLst/>
              <a:cxnLst/>
              <a:rect l="l" t="t" r="r" b="b"/>
              <a:pathLst>
                <a:path w="3115" h="2475" extrusionOk="0">
                  <a:moveTo>
                    <a:pt x="1502" y="1"/>
                  </a:moveTo>
                  <a:cubicBezTo>
                    <a:pt x="646" y="1"/>
                    <a:pt x="0" y="904"/>
                    <a:pt x="417" y="1807"/>
                  </a:cubicBezTo>
                  <a:cubicBezTo>
                    <a:pt x="658" y="2230"/>
                    <a:pt x="1123" y="2474"/>
                    <a:pt x="1613" y="2474"/>
                  </a:cubicBezTo>
                  <a:cubicBezTo>
                    <a:pt x="1786" y="2474"/>
                    <a:pt x="1963" y="2444"/>
                    <a:pt x="2134" y="2379"/>
                  </a:cubicBezTo>
                  <a:cubicBezTo>
                    <a:pt x="3115" y="1889"/>
                    <a:pt x="3033" y="417"/>
                    <a:pt x="1970" y="90"/>
                  </a:cubicBezTo>
                  <a:cubicBezTo>
                    <a:pt x="1811" y="29"/>
                    <a:pt x="1653" y="1"/>
                    <a:pt x="15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7092016" y="3400632"/>
              <a:ext cx="72266" cy="56428"/>
            </a:xfrm>
            <a:custGeom>
              <a:avLst/>
              <a:gdLst/>
              <a:ahLst/>
              <a:cxnLst/>
              <a:rect l="l" t="t" r="r" b="b"/>
              <a:pathLst>
                <a:path w="3267" h="2551" extrusionOk="0">
                  <a:moveTo>
                    <a:pt x="1685" y="0"/>
                  </a:moveTo>
                  <a:cubicBezTo>
                    <a:pt x="846" y="0"/>
                    <a:pt x="0" y="816"/>
                    <a:pt x="489" y="1848"/>
                  </a:cubicBezTo>
                  <a:cubicBezTo>
                    <a:pt x="736" y="2342"/>
                    <a:pt x="1158" y="2550"/>
                    <a:pt x="1582" y="2550"/>
                  </a:cubicBezTo>
                  <a:cubicBezTo>
                    <a:pt x="2421" y="2550"/>
                    <a:pt x="3267" y="1735"/>
                    <a:pt x="2778" y="703"/>
                  </a:cubicBezTo>
                  <a:cubicBezTo>
                    <a:pt x="2531" y="209"/>
                    <a:pt x="2109" y="0"/>
                    <a:pt x="1685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7179322" y="3038783"/>
              <a:ext cx="111595" cy="90183"/>
            </a:xfrm>
            <a:custGeom>
              <a:avLst/>
              <a:gdLst/>
              <a:ahLst/>
              <a:cxnLst/>
              <a:rect l="l" t="t" r="r" b="b"/>
              <a:pathLst>
                <a:path w="5045" h="4077" extrusionOk="0">
                  <a:moveTo>
                    <a:pt x="2437" y="0"/>
                  </a:moveTo>
                  <a:cubicBezTo>
                    <a:pt x="1046" y="0"/>
                    <a:pt x="0" y="1519"/>
                    <a:pt x="630" y="2918"/>
                  </a:cubicBezTo>
                  <a:cubicBezTo>
                    <a:pt x="970" y="3654"/>
                    <a:pt x="1662" y="4076"/>
                    <a:pt x="2409" y="4076"/>
                  </a:cubicBezTo>
                  <a:cubicBezTo>
                    <a:pt x="2741" y="4076"/>
                    <a:pt x="3083" y="3993"/>
                    <a:pt x="3410" y="3817"/>
                  </a:cubicBezTo>
                  <a:cubicBezTo>
                    <a:pt x="5045" y="2999"/>
                    <a:pt x="4881" y="710"/>
                    <a:pt x="3164" y="138"/>
                  </a:cubicBezTo>
                  <a:cubicBezTo>
                    <a:pt x="2916" y="43"/>
                    <a:pt x="2672" y="0"/>
                    <a:pt x="243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6713992" y="2293120"/>
              <a:ext cx="1616839" cy="2640464"/>
            </a:xfrm>
            <a:custGeom>
              <a:avLst/>
              <a:gdLst/>
              <a:ahLst/>
              <a:cxnLst/>
              <a:rect l="l" t="t" r="r" b="b"/>
              <a:pathLst>
                <a:path w="73094" h="119370" extrusionOk="0">
                  <a:moveTo>
                    <a:pt x="48729" y="0"/>
                  </a:moveTo>
                  <a:lnTo>
                    <a:pt x="48729" y="0"/>
                  </a:lnTo>
                  <a:cubicBezTo>
                    <a:pt x="43906" y="1309"/>
                    <a:pt x="1" y="14472"/>
                    <a:pt x="8422" y="62056"/>
                  </a:cubicBezTo>
                  <a:cubicBezTo>
                    <a:pt x="17988" y="116017"/>
                    <a:pt x="72031" y="119369"/>
                    <a:pt x="72031" y="119369"/>
                  </a:cubicBezTo>
                  <a:lnTo>
                    <a:pt x="73094" y="117080"/>
                  </a:lnTo>
                  <a:cubicBezTo>
                    <a:pt x="60094" y="114954"/>
                    <a:pt x="21667" y="104979"/>
                    <a:pt x="13736" y="60257"/>
                  </a:cubicBezTo>
                  <a:cubicBezTo>
                    <a:pt x="6787" y="20767"/>
                    <a:pt x="35975" y="4988"/>
                    <a:pt x="48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7714086" y="3038208"/>
              <a:ext cx="142895" cy="262255"/>
            </a:xfrm>
            <a:custGeom>
              <a:avLst/>
              <a:gdLst/>
              <a:ahLst/>
              <a:cxnLst/>
              <a:rect l="l" t="t" r="r" b="b"/>
              <a:pathLst>
                <a:path w="6460" h="11856" extrusionOk="0">
                  <a:moveTo>
                    <a:pt x="2535" y="0"/>
                  </a:moveTo>
                  <a:cubicBezTo>
                    <a:pt x="1" y="246"/>
                    <a:pt x="3843" y="11855"/>
                    <a:pt x="3843" y="11855"/>
                  </a:cubicBezTo>
                  <a:lnTo>
                    <a:pt x="3843" y="11774"/>
                  </a:lnTo>
                  <a:cubicBezTo>
                    <a:pt x="3925" y="11692"/>
                    <a:pt x="3925" y="11610"/>
                    <a:pt x="3925" y="11528"/>
                  </a:cubicBezTo>
                  <a:cubicBezTo>
                    <a:pt x="4089" y="11120"/>
                    <a:pt x="4252" y="10547"/>
                    <a:pt x="4498" y="9893"/>
                  </a:cubicBezTo>
                  <a:lnTo>
                    <a:pt x="4661" y="9321"/>
                  </a:lnTo>
                  <a:cubicBezTo>
                    <a:pt x="5560" y="6132"/>
                    <a:pt x="6460" y="1145"/>
                    <a:pt x="3925" y="164"/>
                  </a:cubicBezTo>
                  <a:cubicBezTo>
                    <a:pt x="3762" y="82"/>
                    <a:pt x="3598" y="0"/>
                    <a:pt x="3353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7739413" y="3041393"/>
              <a:ext cx="186958" cy="266303"/>
            </a:xfrm>
            <a:custGeom>
              <a:avLst/>
              <a:gdLst/>
              <a:ahLst/>
              <a:cxnLst/>
              <a:rect l="l" t="t" r="r" b="b"/>
              <a:pathLst>
                <a:path w="8452" h="12039" extrusionOk="0">
                  <a:moveTo>
                    <a:pt x="2928" y="1"/>
                  </a:moveTo>
                  <a:cubicBezTo>
                    <a:pt x="2802" y="1"/>
                    <a:pt x="2671" y="7"/>
                    <a:pt x="2535" y="20"/>
                  </a:cubicBezTo>
                  <a:cubicBezTo>
                    <a:pt x="0" y="265"/>
                    <a:pt x="3761" y="12038"/>
                    <a:pt x="3761" y="12038"/>
                  </a:cubicBezTo>
                  <a:cubicBezTo>
                    <a:pt x="3761" y="12038"/>
                    <a:pt x="8451" y="1"/>
                    <a:pt x="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7737843" y="3040022"/>
              <a:ext cx="101287" cy="265860"/>
            </a:xfrm>
            <a:custGeom>
              <a:avLst/>
              <a:gdLst/>
              <a:ahLst/>
              <a:cxnLst/>
              <a:rect l="l" t="t" r="r" b="b"/>
              <a:pathLst>
                <a:path w="4579" h="12019" extrusionOk="0">
                  <a:moveTo>
                    <a:pt x="3925" y="245"/>
                  </a:moveTo>
                  <a:cubicBezTo>
                    <a:pt x="3843" y="327"/>
                    <a:pt x="3761" y="491"/>
                    <a:pt x="3679" y="654"/>
                  </a:cubicBezTo>
                  <a:cubicBezTo>
                    <a:pt x="3679" y="736"/>
                    <a:pt x="3679" y="899"/>
                    <a:pt x="3598" y="981"/>
                  </a:cubicBezTo>
                  <a:cubicBezTo>
                    <a:pt x="2698" y="3434"/>
                    <a:pt x="2943" y="6214"/>
                    <a:pt x="4088" y="8503"/>
                  </a:cubicBezTo>
                  <a:lnTo>
                    <a:pt x="4579" y="9321"/>
                  </a:lnTo>
                  <a:cubicBezTo>
                    <a:pt x="4170" y="10874"/>
                    <a:pt x="3761" y="12019"/>
                    <a:pt x="3761" y="12019"/>
                  </a:cubicBezTo>
                  <a:cubicBezTo>
                    <a:pt x="3761" y="12019"/>
                    <a:pt x="0" y="245"/>
                    <a:pt x="2535" y="0"/>
                  </a:cubicBezTo>
                  <a:cubicBezTo>
                    <a:pt x="2943" y="0"/>
                    <a:pt x="3434" y="82"/>
                    <a:pt x="3925" y="24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7840676" y="2582462"/>
              <a:ext cx="142895" cy="260463"/>
            </a:xfrm>
            <a:custGeom>
              <a:avLst/>
              <a:gdLst/>
              <a:ahLst/>
              <a:cxnLst/>
              <a:rect l="l" t="t" r="r" b="b"/>
              <a:pathLst>
                <a:path w="6460" h="11775" extrusionOk="0">
                  <a:moveTo>
                    <a:pt x="2535" y="1"/>
                  </a:moveTo>
                  <a:cubicBezTo>
                    <a:pt x="1" y="246"/>
                    <a:pt x="3844" y="11774"/>
                    <a:pt x="3844" y="11774"/>
                  </a:cubicBezTo>
                  <a:cubicBezTo>
                    <a:pt x="3844" y="11774"/>
                    <a:pt x="3844" y="11693"/>
                    <a:pt x="3844" y="11693"/>
                  </a:cubicBezTo>
                  <a:cubicBezTo>
                    <a:pt x="3844" y="11611"/>
                    <a:pt x="3925" y="11529"/>
                    <a:pt x="3925" y="11447"/>
                  </a:cubicBezTo>
                  <a:cubicBezTo>
                    <a:pt x="4089" y="11120"/>
                    <a:pt x="4252" y="10548"/>
                    <a:pt x="4498" y="9812"/>
                  </a:cubicBezTo>
                  <a:lnTo>
                    <a:pt x="4661" y="9240"/>
                  </a:lnTo>
                  <a:cubicBezTo>
                    <a:pt x="5561" y="6133"/>
                    <a:pt x="6460" y="1146"/>
                    <a:pt x="3925" y="164"/>
                  </a:cubicBezTo>
                  <a:cubicBezTo>
                    <a:pt x="3762" y="83"/>
                    <a:pt x="3517" y="1"/>
                    <a:pt x="335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7866003" y="2585670"/>
              <a:ext cx="186958" cy="266303"/>
            </a:xfrm>
            <a:custGeom>
              <a:avLst/>
              <a:gdLst/>
              <a:ahLst/>
              <a:cxnLst/>
              <a:rect l="l" t="t" r="r" b="b"/>
              <a:pathLst>
                <a:path w="8452" h="12039" extrusionOk="0">
                  <a:moveTo>
                    <a:pt x="2928" y="1"/>
                  </a:moveTo>
                  <a:cubicBezTo>
                    <a:pt x="2802" y="1"/>
                    <a:pt x="2671" y="7"/>
                    <a:pt x="2535" y="19"/>
                  </a:cubicBezTo>
                  <a:cubicBezTo>
                    <a:pt x="1" y="183"/>
                    <a:pt x="3761" y="12038"/>
                    <a:pt x="3761" y="12038"/>
                  </a:cubicBezTo>
                  <a:cubicBezTo>
                    <a:pt x="3761" y="12038"/>
                    <a:pt x="8451" y="1"/>
                    <a:pt x="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7866003" y="2584276"/>
              <a:ext cx="103101" cy="265882"/>
            </a:xfrm>
            <a:custGeom>
              <a:avLst/>
              <a:gdLst/>
              <a:ahLst/>
              <a:cxnLst/>
              <a:rect l="l" t="t" r="r" b="b"/>
              <a:pathLst>
                <a:path w="4661" h="12020" extrusionOk="0">
                  <a:moveTo>
                    <a:pt x="4007" y="164"/>
                  </a:moveTo>
                  <a:cubicBezTo>
                    <a:pt x="4007" y="328"/>
                    <a:pt x="3843" y="491"/>
                    <a:pt x="3761" y="655"/>
                  </a:cubicBezTo>
                  <a:cubicBezTo>
                    <a:pt x="3761" y="737"/>
                    <a:pt x="3680" y="818"/>
                    <a:pt x="3680" y="982"/>
                  </a:cubicBezTo>
                  <a:cubicBezTo>
                    <a:pt x="2862" y="3435"/>
                    <a:pt x="3026" y="6133"/>
                    <a:pt x="4170" y="8504"/>
                  </a:cubicBezTo>
                  <a:lnTo>
                    <a:pt x="4661" y="9321"/>
                  </a:lnTo>
                  <a:cubicBezTo>
                    <a:pt x="4252" y="10875"/>
                    <a:pt x="3843" y="12019"/>
                    <a:pt x="3843" y="12019"/>
                  </a:cubicBezTo>
                  <a:cubicBezTo>
                    <a:pt x="3843" y="12019"/>
                    <a:pt x="1" y="246"/>
                    <a:pt x="2535" y="82"/>
                  </a:cubicBezTo>
                  <a:cubicBezTo>
                    <a:pt x="3026" y="1"/>
                    <a:pt x="3516" y="82"/>
                    <a:pt x="4007" y="16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8083019" y="4092546"/>
              <a:ext cx="191736" cy="160082"/>
            </a:xfrm>
            <a:custGeom>
              <a:avLst/>
              <a:gdLst/>
              <a:ahLst/>
              <a:cxnLst/>
              <a:rect l="l" t="t" r="r" b="b"/>
              <a:pathLst>
                <a:path w="8668" h="7237" extrusionOk="0">
                  <a:moveTo>
                    <a:pt x="1" y="0"/>
                  </a:moveTo>
                  <a:cubicBezTo>
                    <a:pt x="1" y="0"/>
                    <a:pt x="4916" y="7237"/>
                    <a:pt x="6887" y="7237"/>
                  </a:cubicBezTo>
                  <a:cubicBezTo>
                    <a:pt x="7073" y="7237"/>
                    <a:pt x="7232" y="7172"/>
                    <a:pt x="7359" y="7031"/>
                  </a:cubicBezTo>
                  <a:cubicBezTo>
                    <a:pt x="7523" y="6868"/>
                    <a:pt x="7604" y="6704"/>
                    <a:pt x="7768" y="6541"/>
                  </a:cubicBezTo>
                  <a:lnTo>
                    <a:pt x="7850" y="6541"/>
                  </a:lnTo>
                  <a:cubicBezTo>
                    <a:pt x="7931" y="6377"/>
                    <a:pt x="7931" y="6214"/>
                    <a:pt x="8013" y="6050"/>
                  </a:cubicBezTo>
                  <a:cubicBezTo>
                    <a:pt x="8667" y="3761"/>
                    <a:pt x="4825" y="1799"/>
                    <a:pt x="2208" y="736"/>
                  </a:cubicBezTo>
                  <a:lnTo>
                    <a:pt x="1718" y="572"/>
                  </a:lnTo>
                  <a:cubicBezTo>
                    <a:pt x="1145" y="327"/>
                    <a:pt x="655" y="164"/>
                    <a:pt x="328" y="82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8092066" y="4070824"/>
              <a:ext cx="245974" cy="161874"/>
            </a:xfrm>
            <a:custGeom>
              <a:avLst/>
              <a:gdLst/>
              <a:ahLst/>
              <a:cxnLst/>
              <a:rect l="l" t="t" r="r" b="b"/>
              <a:pathLst>
                <a:path w="11120" h="7318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5061" y="7318"/>
                    <a:pt x="7051" y="7318"/>
                  </a:cubicBezTo>
                  <a:cubicBezTo>
                    <a:pt x="7237" y="7318"/>
                    <a:pt x="7397" y="7254"/>
                    <a:pt x="7522" y="7114"/>
                  </a:cubicBezTo>
                  <a:cubicBezTo>
                    <a:pt x="11120" y="327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8092066" y="4070824"/>
              <a:ext cx="180875" cy="193550"/>
            </a:xfrm>
            <a:custGeom>
              <a:avLst/>
              <a:gdLst/>
              <a:ahLst/>
              <a:cxnLst/>
              <a:rect l="l" t="t" r="r" b="b"/>
              <a:pathLst>
                <a:path w="8177" h="8750" extrusionOk="0">
                  <a:moveTo>
                    <a:pt x="8176" y="6133"/>
                  </a:moveTo>
                  <a:lnTo>
                    <a:pt x="7768" y="5969"/>
                  </a:lnTo>
                  <a:lnTo>
                    <a:pt x="7768" y="5969"/>
                  </a:lnTo>
                  <a:lnTo>
                    <a:pt x="7441" y="5888"/>
                  </a:lnTo>
                  <a:cubicBezTo>
                    <a:pt x="5315" y="5152"/>
                    <a:pt x="3598" y="3598"/>
                    <a:pt x="2617" y="1636"/>
                  </a:cubicBezTo>
                  <a:cubicBezTo>
                    <a:pt x="2535" y="1309"/>
                    <a:pt x="2453" y="1064"/>
                    <a:pt x="2372" y="818"/>
                  </a:cubicBezTo>
                  <a:cubicBezTo>
                    <a:pt x="1063" y="246"/>
                    <a:pt x="0" y="1"/>
                    <a:pt x="0" y="1"/>
                  </a:cubicBezTo>
                  <a:cubicBezTo>
                    <a:pt x="0" y="1"/>
                    <a:pt x="6051" y="8749"/>
                    <a:pt x="7522" y="7114"/>
                  </a:cubicBezTo>
                  <a:cubicBezTo>
                    <a:pt x="7849" y="6869"/>
                    <a:pt x="8013" y="6460"/>
                    <a:pt x="8176" y="6133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7985361" y="3873719"/>
              <a:ext cx="139290" cy="117037"/>
            </a:xfrm>
            <a:custGeom>
              <a:avLst/>
              <a:gdLst/>
              <a:ahLst/>
              <a:cxnLst/>
              <a:rect l="l" t="t" r="r" b="b"/>
              <a:pathLst>
                <a:path w="6297" h="5291" extrusionOk="0">
                  <a:moveTo>
                    <a:pt x="1" y="0"/>
                  </a:moveTo>
                  <a:cubicBezTo>
                    <a:pt x="1" y="0"/>
                    <a:pt x="3573" y="5290"/>
                    <a:pt x="5050" y="5290"/>
                  </a:cubicBezTo>
                  <a:cubicBezTo>
                    <a:pt x="5184" y="5290"/>
                    <a:pt x="5301" y="5246"/>
                    <a:pt x="5397" y="5151"/>
                  </a:cubicBezTo>
                  <a:cubicBezTo>
                    <a:pt x="5479" y="5069"/>
                    <a:pt x="5560" y="4906"/>
                    <a:pt x="5642" y="4824"/>
                  </a:cubicBezTo>
                  <a:lnTo>
                    <a:pt x="5642" y="4742"/>
                  </a:lnTo>
                  <a:cubicBezTo>
                    <a:pt x="5724" y="4579"/>
                    <a:pt x="5724" y="4497"/>
                    <a:pt x="5806" y="4415"/>
                  </a:cubicBezTo>
                  <a:cubicBezTo>
                    <a:pt x="6296" y="2698"/>
                    <a:pt x="3435" y="1308"/>
                    <a:pt x="1554" y="491"/>
                  </a:cubicBezTo>
                  <a:lnTo>
                    <a:pt x="1227" y="409"/>
                  </a:lnTo>
                  <a:cubicBezTo>
                    <a:pt x="737" y="245"/>
                    <a:pt x="409" y="82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7990780" y="3855626"/>
              <a:ext cx="180875" cy="120576"/>
            </a:xfrm>
            <a:custGeom>
              <a:avLst/>
              <a:gdLst/>
              <a:ahLst/>
              <a:cxnLst/>
              <a:rect l="l" t="t" r="r" b="b"/>
              <a:pathLst>
                <a:path w="8177" h="5451" extrusionOk="0">
                  <a:moveTo>
                    <a:pt x="1" y="1"/>
                  </a:moveTo>
                  <a:cubicBezTo>
                    <a:pt x="1" y="1"/>
                    <a:pt x="3727" y="5451"/>
                    <a:pt x="5220" y="5451"/>
                  </a:cubicBezTo>
                  <a:cubicBezTo>
                    <a:pt x="5353" y="5451"/>
                    <a:pt x="5467" y="5408"/>
                    <a:pt x="5561" y="5315"/>
                  </a:cubicBezTo>
                  <a:cubicBezTo>
                    <a:pt x="8177" y="245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7992594" y="3857440"/>
              <a:ext cx="130243" cy="141081"/>
            </a:xfrm>
            <a:custGeom>
              <a:avLst/>
              <a:gdLst/>
              <a:ahLst/>
              <a:cxnLst/>
              <a:rect l="l" t="t" r="r" b="b"/>
              <a:pathLst>
                <a:path w="5888" h="6378" extrusionOk="0">
                  <a:moveTo>
                    <a:pt x="5887" y="4415"/>
                  </a:moveTo>
                  <a:lnTo>
                    <a:pt x="5642" y="4334"/>
                  </a:lnTo>
                  <a:lnTo>
                    <a:pt x="5642" y="4334"/>
                  </a:lnTo>
                  <a:lnTo>
                    <a:pt x="5397" y="4334"/>
                  </a:lnTo>
                  <a:cubicBezTo>
                    <a:pt x="4906" y="4088"/>
                    <a:pt x="4416" y="3925"/>
                    <a:pt x="4007" y="3598"/>
                  </a:cubicBezTo>
                  <a:cubicBezTo>
                    <a:pt x="3108" y="3025"/>
                    <a:pt x="2372" y="2126"/>
                    <a:pt x="1881" y="1145"/>
                  </a:cubicBezTo>
                  <a:lnTo>
                    <a:pt x="1636" y="573"/>
                  </a:lnTo>
                  <a:cubicBezTo>
                    <a:pt x="737" y="164"/>
                    <a:pt x="1" y="0"/>
                    <a:pt x="1" y="0"/>
                  </a:cubicBezTo>
                  <a:cubicBezTo>
                    <a:pt x="1" y="0"/>
                    <a:pt x="4334" y="6378"/>
                    <a:pt x="5479" y="5233"/>
                  </a:cubicBezTo>
                  <a:cubicBezTo>
                    <a:pt x="5642" y="4988"/>
                    <a:pt x="5806" y="4742"/>
                    <a:pt x="5887" y="441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7721319" y="2774170"/>
              <a:ext cx="141103" cy="117037"/>
            </a:xfrm>
            <a:custGeom>
              <a:avLst/>
              <a:gdLst/>
              <a:ahLst/>
              <a:cxnLst/>
              <a:rect l="l" t="t" r="r" b="b"/>
              <a:pathLst>
                <a:path w="6379" h="5291" extrusionOk="0">
                  <a:moveTo>
                    <a:pt x="1" y="0"/>
                  </a:moveTo>
                  <a:cubicBezTo>
                    <a:pt x="1" y="0"/>
                    <a:pt x="3642" y="5290"/>
                    <a:pt x="5067" y="5290"/>
                  </a:cubicBezTo>
                  <a:cubicBezTo>
                    <a:pt x="5197" y="5290"/>
                    <a:pt x="5308" y="5247"/>
                    <a:pt x="5397" y="5151"/>
                  </a:cubicBezTo>
                  <a:cubicBezTo>
                    <a:pt x="5479" y="4988"/>
                    <a:pt x="5560" y="4906"/>
                    <a:pt x="5642" y="4824"/>
                  </a:cubicBezTo>
                  <a:lnTo>
                    <a:pt x="5724" y="4742"/>
                  </a:lnTo>
                  <a:cubicBezTo>
                    <a:pt x="5806" y="4579"/>
                    <a:pt x="5806" y="4497"/>
                    <a:pt x="5887" y="4334"/>
                  </a:cubicBezTo>
                  <a:cubicBezTo>
                    <a:pt x="6378" y="2698"/>
                    <a:pt x="3516" y="1309"/>
                    <a:pt x="1554" y="491"/>
                  </a:cubicBezTo>
                  <a:lnTo>
                    <a:pt x="1309" y="327"/>
                  </a:lnTo>
                  <a:cubicBezTo>
                    <a:pt x="818" y="164"/>
                    <a:pt x="491" y="82"/>
                    <a:pt x="246" y="0"/>
                  </a:cubicBezTo>
                  <a:close/>
                </a:path>
              </a:pathLst>
            </a:custGeom>
            <a:solidFill>
              <a:srgbClr val="000000">
                <a:alpha val="29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7728552" y="2757890"/>
              <a:ext cx="179061" cy="118807"/>
            </a:xfrm>
            <a:custGeom>
              <a:avLst/>
              <a:gdLst/>
              <a:ahLst/>
              <a:cxnLst/>
              <a:rect l="l" t="t" r="r" b="b"/>
              <a:pathLst>
                <a:path w="8095" h="5371" extrusionOk="0">
                  <a:moveTo>
                    <a:pt x="1" y="1"/>
                  </a:moveTo>
                  <a:cubicBezTo>
                    <a:pt x="1" y="1"/>
                    <a:pt x="3719" y="5371"/>
                    <a:pt x="5152" y="5371"/>
                  </a:cubicBezTo>
                  <a:cubicBezTo>
                    <a:pt x="5281" y="5371"/>
                    <a:pt x="5391" y="5327"/>
                    <a:pt x="5479" y="5233"/>
                  </a:cubicBezTo>
                  <a:cubicBezTo>
                    <a:pt x="8095" y="245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7728552" y="2757890"/>
              <a:ext cx="132056" cy="141081"/>
            </a:xfrm>
            <a:custGeom>
              <a:avLst/>
              <a:gdLst/>
              <a:ahLst/>
              <a:cxnLst/>
              <a:rect l="l" t="t" r="r" b="b"/>
              <a:pathLst>
                <a:path w="5970" h="6378" extrusionOk="0">
                  <a:moveTo>
                    <a:pt x="5969" y="4497"/>
                  </a:moveTo>
                  <a:lnTo>
                    <a:pt x="5642" y="4416"/>
                  </a:lnTo>
                  <a:lnTo>
                    <a:pt x="5642" y="4416"/>
                  </a:lnTo>
                  <a:lnTo>
                    <a:pt x="5479" y="4334"/>
                  </a:lnTo>
                  <a:cubicBezTo>
                    <a:pt x="3844" y="3762"/>
                    <a:pt x="2617" y="2617"/>
                    <a:pt x="1881" y="1145"/>
                  </a:cubicBezTo>
                  <a:cubicBezTo>
                    <a:pt x="1800" y="982"/>
                    <a:pt x="1800" y="818"/>
                    <a:pt x="1718" y="573"/>
                  </a:cubicBezTo>
                  <a:cubicBezTo>
                    <a:pt x="737" y="246"/>
                    <a:pt x="1" y="1"/>
                    <a:pt x="1" y="1"/>
                  </a:cubicBezTo>
                  <a:cubicBezTo>
                    <a:pt x="1" y="1"/>
                    <a:pt x="4416" y="6378"/>
                    <a:pt x="5479" y="5233"/>
                  </a:cubicBezTo>
                  <a:cubicBezTo>
                    <a:pt x="5642" y="4988"/>
                    <a:pt x="5806" y="4743"/>
                    <a:pt x="5969" y="4497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7858770" y="3502978"/>
              <a:ext cx="139268" cy="117037"/>
            </a:xfrm>
            <a:custGeom>
              <a:avLst/>
              <a:gdLst/>
              <a:ahLst/>
              <a:cxnLst/>
              <a:rect l="l" t="t" r="r" b="b"/>
              <a:pathLst>
                <a:path w="6296" h="5291" extrusionOk="0">
                  <a:moveTo>
                    <a:pt x="0" y="0"/>
                  </a:moveTo>
                  <a:cubicBezTo>
                    <a:pt x="0" y="0"/>
                    <a:pt x="3573" y="5290"/>
                    <a:pt x="5050" y="5290"/>
                  </a:cubicBezTo>
                  <a:cubicBezTo>
                    <a:pt x="5184" y="5290"/>
                    <a:pt x="5301" y="5247"/>
                    <a:pt x="5397" y="5151"/>
                  </a:cubicBezTo>
                  <a:cubicBezTo>
                    <a:pt x="5478" y="4988"/>
                    <a:pt x="5560" y="4906"/>
                    <a:pt x="5642" y="4743"/>
                  </a:cubicBezTo>
                  <a:lnTo>
                    <a:pt x="5642" y="4661"/>
                  </a:lnTo>
                  <a:cubicBezTo>
                    <a:pt x="5724" y="4579"/>
                    <a:pt x="5805" y="4497"/>
                    <a:pt x="5805" y="4334"/>
                  </a:cubicBezTo>
                  <a:cubicBezTo>
                    <a:pt x="6296" y="2699"/>
                    <a:pt x="3434" y="1309"/>
                    <a:pt x="1554" y="491"/>
                  </a:cubicBezTo>
                  <a:lnTo>
                    <a:pt x="1227" y="328"/>
                  </a:lnTo>
                  <a:cubicBezTo>
                    <a:pt x="818" y="164"/>
                    <a:pt x="409" y="82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7864190" y="3486698"/>
              <a:ext cx="180875" cy="118807"/>
            </a:xfrm>
            <a:custGeom>
              <a:avLst/>
              <a:gdLst/>
              <a:ahLst/>
              <a:cxnLst/>
              <a:rect l="l" t="t" r="r" b="b"/>
              <a:pathLst>
                <a:path w="8177" h="5371" extrusionOk="0">
                  <a:moveTo>
                    <a:pt x="1" y="1"/>
                  </a:moveTo>
                  <a:cubicBezTo>
                    <a:pt x="1" y="1"/>
                    <a:pt x="3719" y="5371"/>
                    <a:pt x="5215" y="5371"/>
                  </a:cubicBezTo>
                  <a:cubicBezTo>
                    <a:pt x="5350" y="5371"/>
                    <a:pt x="5466" y="5327"/>
                    <a:pt x="5560" y="5233"/>
                  </a:cubicBezTo>
                  <a:cubicBezTo>
                    <a:pt x="8177" y="245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7864190" y="3486698"/>
              <a:ext cx="132056" cy="141081"/>
            </a:xfrm>
            <a:custGeom>
              <a:avLst/>
              <a:gdLst/>
              <a:ahLst/>
              <a:cxnLst/>
              <a:rect l="l" t="t" r="r" b="b"/>
              <a:pathLst>
                <a:path w="5970" h="6378" extrusionOk="0">
                  <a:moveTo>
                    <a:pt x="5969" y="4497"/>
                  </a:moveTo>
                  <a:lnTo>
                    <a:pt x="5724" y="4416"/>
                  </a:lnTo>
                  <a:lnTo>
                    <a:pt x="5724" y="4416"/>
                  </a:lnTo>
                  <a:lnTo>
                    <a:pt x="5479" y="4334"/>
                  </a:lnTo>
                  <a:cubicBezTo>
                    <a:pt x="3925" y="3762"/>
                    <a:pt x="2617" y="2617"/>
                    <a:pt x="1963" y="1227"/>
                  </a:cubicBezTo>
                  <a:cubicBezTo>
                    <a:pt x="1881" y="982"/>
                    <a:pt x="1799" y="818"/>
                    <a:pt x="1718" y="573"/>
                  </a:cubicBezTo>
                  <a:cubicBezTo>
                    <a:pt x="737" y="246"/>
                    <a:pt x="1" y="1"/>
                    <a:pt x="1" y="1"/>
                  </a:cubicBezTo>
                  <a:cubicBezTo>
                    <a:pt x="1" y="1"/>
                    <a:pt x="4416" y="6378"/>
                    <a:pt x="5560" y="5315"/>
                  </a:cubicBezTo>
                  <a:cubicBezTo>
                    <a:pt x="5724" y="5070"/>
                    <a:pt x="5887" y="4743"/>
                    <a:pt x="5969" y="4497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7833598" y="3698291"/>
              <a:ext cx="88502" cy="162781"/>
            </a:xfrm>
            <a:custGeom>
              <a:avLst/>
              <a:gdLst/>
              <a:ahLst/>
              <a:cxnLst/>
              <a:rect l="l" t="t" r="r" b="b"/>
              <a:pathLst>
                <a:path w="4001" h="7359" extrusionOk="0">
                  <a:moveTo>
                    <a:pt x="1547" y="0"/>
                  </a:moveTo>
                  <a:cubicBezTo>
                    <a:pt x="0" y="155"/>
                    <a:pt x="2185" y="6603"/>
                    <a:pt x="2426" y="7298"/>
                  </a:cubicBezTo>
                  <a:lnTo>
                    <a:pt x="2426" y="7298"/>
                  </a:lnTo>
                  <a:cubicBezTo>
                    <a:pt x="2432" y="7292"/>
                    <a:pt x="2439" y="7285"/>
                    <a:pt x="2447" y="7277"/>
                  </a:cubicBezTo>
                  <a:lnTo>
                    <a:pt x="2447" y="7195"/>
                  </a:lnTo>
                  <a:cubicBezTo>
                    <a:pt x="2528" y="6950"/>
                    <a:pt x="2610" y="6623"/>
                    <a:pt x="2774" y="6132"/>
                  </a:cubicBezTo>
                  <a:cubicBezTo>
                    <a:pt x="2774" y="6051"/>
                    <a:pt x="2855" y="5969"/>
                    <a:pt x="2855" y="5805"/>
                  </a:cubicBezTo>
                  <a:cubicBezTo>
                    <a:pt x="3428" y="3843"/>
                    <a:pt x="4000" y="736"/>
                    <a:pt x="2447" y="82"/>
                  </a:cubicBezTo>
                  <a:cubicBezTo>
                    <a:pt x="2283" y="0"/>
                    <a:pt x="2201" y="0"/>
                    <a:pt x="2038" y="0"/>
                  </a:cubicBezTo>
                  <a:close/>
                  <a:moveTo>
                    <a:pt x="2426" y="7298"/>
                  </a:moveTo>
                  <a:cubicBezTo>
                    <a:pt x="2366" y="7359"/>
                    <a:pt x="2373" y="7359"/>
                    <a:pt x="2447" y="7359"/>
                  </a:cubicBezTo>
                  <a:cubicBezTo>
                    <a:pt x="2447" y="7359"/>
                    <a:pt x="2439" y="7338"/>
                    <a:pt x="2426" y="7298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7849723" y="3699884"/>
              <a:ext cx="116617" cy="166630"/>
            </a:xfrm>
            <a:custGeom>
              <a:avLst/>
              <a:gdLst/>
              <a:ahLst/>
              <a:cxnLst/>
              <a:rect l="l" t="t" r="r" b="b"/>
              <a:pathLst>
                <a:path w="5272" h="7533" extrusionOk="0">
                  <a:moveTo>
                    <a:pt x="1781" y="0"/>
                  </a:moveTo>
                  <a:cubicBezTo>
                    <a:pt x="1708" y="0"/>
                    <a:pt x="1633" y="4"/>
                    <a:pt x="1554" y="10"/>
                  </a:cubicBezTo>
                  <a:cubicBezTo>
                    <a:pt x="1" y="174"/>
                    <a:pt x="2290" y="7532"/>
                    <a:pt x="2290" y="7532"/>
                  </a:cubicBezTo>
                  <a:cubicBezTo>
                    <a:pt x="2290" y="7532"/>
                    <a:pt x="5271" y="0"/>
                    <a:pt x="1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7847910" y="3698291"/>
              <a:ext cx="65143" cy="168223"/>
            </a:xfrm>
            <a:custGeom>
              <a:avLst/>
              <a:gdLst/>
              <a:ahLst/>
              <a:cxnLst/>
              <a:rect l="l" t="t" r="r" b="b"/>
              <a:pathLst>
                <a:path w="2945" h="7605" extrusionOk="0">
                  <a:moveTo>
                    <a:pt x="2535" y="164"/>
                  </a:moveTo>
                  <a:cubicBezTo>
                    <a:pt x="2535" y="246"/>
                    <a:pt x="2454" y="328"/>
                    <a:pt x="2372" y="409"/>
                  </a:cubicBezTo>
                  <a:lnTo>
                    <a:pt x="2372" y="409"/>
                  </a:lnTo>
                  <a:lnTo>
                    <a:pt x="2290" y="655"/>
                  </a:lnTo>
                  <a:cubicBezTo>
                    <a:pt x="2127" y="1145"/>
                    <a:pt x="2045" y="1636"/>
                    <a:pt x="1963" y="2208"/>
                  </a:cubicBezTo>
                  <a:cubicBezTo>
                    <a:pt x="1881" y="3271"/>
                    <a:pt x="2127" y="4415"/>
                    <a:pt x="2617" y="5397"/>
                  </a:cubicBezTo>
                  <a:lnTo>
                    <a:pt x="2944" y="5887"/>
                  </a:lnTo>
                  <a:cubicBezTo>
                    <a:pt x="2699" y="6950"/>
                    <a:pt x="2372" y="7604"/>
                    <a:pt x="2372" y="7604"/>
                  </a:cubicBezTo>
                  <a:cubicBezTo>
                    <a:pt x="2372" y="7604"/>
                    <a:pt x="1" y="246"/>
                    <a:pt x="1636" y="82"/>
                  </a:cubicBezTo>
                  <a:cubicBezTo>
                    <a:pt x="1881" y="0"/>
                    <a:pt x="2208" y="82"/>
                    <a:pt x="2535" y="16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7900355" y="2933761"/>
              <a:ext cx="90449" cy="164153"/>
            </a:xfrm>
            <a:custGeom>
              <a:avLst/>
              <a:gdLst/>
              <a:ahLst/>
              <a:cxnLst/>
              <a:rect l="l" t="t" r="r" b="b"/>
              <a:pathLst>
                <a:path w="4089" h="7421" extrusionOk="0">
                  <a:moveTo>
                    <a:pt x="1810" y="1"/>
                  </a:moveTo>
                  <a:cubicBezTo>
                    <a:pt x="1738" y="1"/>
                    <a:pt x="1677" y="21"/>
                    <a:pt x="1636" y="62"/>
                  </a:cubicBezTo>
                  <a:cubicBezTo>
                    <a:pt x="1" y="144"/>
                    <a:pt x="2454" y="7420"/>
                    <a:pt x="2454" y="7420"/>
                  </a:cubicBezTo>
                  <a:cubicBezTo>
                    <a:pt x="2454" y="7420"/>
                    <a:pt x="2454" y="7339"/>
                    <a:pt x="2454" y="7339"/>
                  </a:cubicBezTo>
                  <a:lnTo>
                    <a:pt x="2454" y="7175"/>
                  </a:lnTo>
                  <a:cubicBezTo>
                    <a:pt x="2536" y="7012"/>
                    <a:pt x="2699" y="6603"/>
                    <a:pt x="2781" y="6194"/>
                  </a:cubicBezTo>
                  <a:cubicBezTo>
                    <a:pt x="2863" y="6112"/>
                    <a:pt x="2944" y="5949"/>
                    <a:pt x="2944" y="5867"/>
                  </a:cubicBezTo>
                  <a:cubicBezTo>
                    <a:pt x="3517" y="3823"/>
                    <a:pt x="4089" y="716"/>
                    <a:pt x="2454" y="144"/>
                  </a:cubicBezTo>
                  <a:cubicBezTo>
                    <a:pt x="2372" y="62"/>
                    <a:pt x="2208" y="62"/>
                    <a:pt x="2127" y="62"/>
                  </a:cubicBezTo>
                  <a:lnTo>
                    <a:pt x="2045" y="62"/>
                  </a:lnTo>
                  <a:cubicBezTo>
                    <a:pt x="1963" y="21"/>
                    <a:pt x="1881" y="1"/>
                    <a:pt x="181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7916635" y="2934911"/>
              <a:ext cx="118453" cy="168422"/>
            </a:xfrm>
            <a:custGeom>
              <a:avLst/>
              <a:gdLst/>
              <a:ahLst/>
              <a:cxnLst/>
              <a:rect l="l" t="t" r="r" b="b"/>
              <a:pathLst>
                <a:path w="5355" h="7614" extrusionOk="0">
                  <a:moveTo>
                    <a:pt x="1860" y="0"/>
                  </a:moveTo>
                  <a:cubicBezTo>
                    <a:pt x="1788" y="0"/>
                    <a:pt x="1714" y="3"/>
                    <a:pt x="1636" y="10"/>
                  </a:cubicBezTo>
                  <a:cubicBezTo>
                    <a:pt x="1" y="174"/>
                    <a:pt x="2372" y="7614"/>
                    <a:pt x="2372" y="7614"/>
                  </a:cubicBezTo>
                  <a:cubicBezTo>
                    <a:pt x="2372" y="7614"/>
                    <a:pt x="5354" y="0"/>
                    <a:pt x="1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7916635" y="2935132"/>
              <a:ext cx="65143" cy="168200"/>
            </a:xfrm>
            <a:custGeom>
              <a:avLst/>
              <a:gdLst/>
              <a:ahLst/>
              <a:cxnLst/>
              <a:rect l="l" t="t" r="r" b="b"/>
              <a:pathLst>
                <a:path w="2945" h="7604" extrusionOk="0">
                  <a:moveTo>
                    <a:pt x="2454" y="164"/>
                  </a:moveTo>
                  <a:cubicBezTo>
                    <a:pt x="2454" y="245"/>
                    <a:pt x="2372" y="327"/>
                    <a:pt x="2372" y="409"/>
                  </a:cubicBezTo>
                  <a:cubicBezTo>
                    <a:pt x="2372" y="491"/>
                    <a:pt x="2372" y="409"/>
                    <a:pt x="2372" y="409"/>
                  </a:cubicBezTo>
                  <a:lnTo>
                    <a:pt x="2290" y="654"/>
                  </a:lnTo>
                  <a:cubicBezTo>
                    <a:pt x="2127" y="1145"/>
                    <a:pt x="2045" y="1635"/>
                    <a:pt x="1963" y="2208"/>
                  </a:cubicBezTo>
                  <a:cubicBezTo>
                    <a:pt x="1881" y="3270"/>
                    <a:pt x="2127" y="4333"/>
                    <a:pt x="2617" y="5396"/>
                  </a:cubicBezTo>
                  <a:cubicBezTo>
                    <a:pt x="2699" y="5560"/>
                    <a:pt x="2862" y="5723"/>
                    <a:pt x="2944" y="5887"/>
                  </a:cubicBezTo>
                  <a:cubicBezTo>
                    <a:pt x="2699" y="6868"/>
                    <a:pt x="2372" y="7604"/>
                    <a:pt x="2372" y="7604"/>
                  </a:cubicBezTo>
                  <a:cubicBezTo>
                    <a:pt x="2372" y="7604"/>
                    <a:pt x="1" y="164"/>
                    <a:pt x="1636" y="0"/>
                  </a:cubicBezTo>
                  <a:cubicBezTo>
                    <a:pt x="1881" y="0"/>
                    <a:pt x="2208" y="0"/>
                    <a:pt x="2454" y="16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7656221" y="3372740"/>
              <a:ext cx="151942" cy="198992"/>
            </a:xfrm>
            <a:custGeom>
              <a:avLst/>
              <a:gdLst/>
              <a:ahLst/>
              <a:cxnLst/>
              <a:rect l="l" t="t" r="r" b="b"/>
              <a:pathLst>
                <a:path w="6869" h="8996" extrusionOk="0">
                  <a:moveTo>
                    <a:pt x="3093" y="1"/>
                  </a:moveTo>
                  <a:cubicBezTo>
                    <a:pt x="3071" y="1"/>
                    <a:pt x="3048" y="1"/>
                    <a:pt x="3026" y="2"/>
                  </a:cubicBezTo>
                  <a:cubicBezTo>
                    <a:pt x="2862" y="2"/>
                    <a:pt x="2698" y="84"/>
                    <a:pt x="2535" y="84"/>
                  </a:cubicBezTo>
                  <a:lnTo>
                    <a:pt x="2453" y="84"/>
                  </a:lnTo>
                  <a:cubicBezTo>
                    <a:pt x="2208" y="165"/>
                    <a:pt x="2044" y="247"/>
                    <a:pt x="1881" y="329"/>
                  </a:cubicBezTo>
                  <a:cubicBezTo>
                    <a:pt x="0" y="1392"/>
                    <a:pt x="6868" y="8995"/>
                    <a:pt x="6868" y="8995"/>
                  </a:cubicBezTo>
                  <a:cubicBezTo>
                    <a:pt x="6868" y="8995"/>
                    <a:pt x="6868" y="8914"/>
                    <a:pt x="6868" y="8914"/>
                  </a:cubicBezTo>
                  <a:cubicBezTo>
                    <a:pt x="6868" y="8832"/>
                    <a:pt x="6868" y="8750"/>
                    <a:pt x="6868" y="8668"/>
                  </a:cubicBezTo>
                  <a:cubicBezTo>
                    <a:pt x="6868" y="8341"/>
                    <a:pt x="6786" y="7851"/>
                    <a:pt x="6705" y="7197"/>
                  </a:cubicBezTo>
                  <a:lnTo>
                    <a:pt x="6705" y="6788"/>
                  </a:lnTo>
                  <a:cubicBezTo>
                    <a:pt x="6300" y="4035"/>
                    <a:pt x="5334" y="1"/>
                    <a:pt x="309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7677920" y="3364622"/>
              <a:ext cx="151942" cy="203482"/>
            </a:xfrm>
            <a:custGeom>
              <a:avLst/>
              <a:gdLst/>
              <a:ahLst/>
              <a:cxnLst/>
              <a:rect l="l" t="t" r="r" b="b"/>
              <a:pathLst>
                <a:path w="6869" h="9199" extrusionOk="0">
                  <a:moveTo>
                    <a:pt x="3097" y="0"/>
                  </a:moveTo>
                  <a:cubicBezTo>
                    <a:pt x="2728" y="0"/>
                    <a:pt x="2324" y="115"/>
                    <a:pt x="1881" y="369"/>
                  </a:cubicBezTo>
                  <a:cubicBezTo>
                    <a:pt x="1" y="1432"/>
                    <a:pt x="6868" y="9199"/>
                    <a:pt x="6868" y="9199"/>
                  </a:cubicBezTo>
                  <a:cubicBezTo>
                    <a:pt x="6868" y="9199"/>
                    <a:pt x="6405" y="0"/>
                    <a:pt x="3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7676106" y="3365529"/>
              <a:ext cx="153756" cy="202575"/>
            </a:xfrm>
            <a:custGeom>
              <a:avLst/>
              <a:gdLst/>
              <a:ahLst/>
              <a:cxnLst/>
              <a:rect l="l" t="t" r="r" b="b"/>
              <a:pathLst>
                <a:path w="6951" h="9158" extrusionOk="0">
                  <a:moveTo>
                    <a:pt x="3026" y="1"/>
                  </a:moveTo>
                  <a:lnTo>
                    <a:pt x="3026" y="410"/>
                  </a:lnTo>
                  <a:lnTo>
                    <a:pt x="3026" y="410"/>
                  </a:lnTo>
                  <a:lnTo>
                    <a:pt x="3026" y="655"/>
                  </a:lnTo>
                  <a:cubicBezTo>
                    <a:pt x="3271" y="2862"/>
                    <a:pt x="4334" y="4906"/>
                    <a:pt x="5969" y="6296"/>
                  </a:cubicBezTo>
                  <a:cubicBezTo>
                    <a:pt x="6215" y="6460"/>
                    <a:pt x="6460" y="6542"/>
                    <a:pt x="6705" y="6705"/>
                  </a:cubicBezTo>
                  <a:cubicBezTo>
                    <a:pt x="6869" y="8095"/>
                    <a:pt x="6950" y="9158"/>
                    <a:pt x="6950" y="9158"/>
                  </a:cubicBezTo>
                  <a:cubicBezTo>
                    <a:pt x="6950" y="9158"/>
                    <a:pt x="1" y="1391"/>
                    <a:pt x="1881" y="328"/>
                  </a:cubicBezTo>
                  <a:cubicBezTo>
                    <a:pt x="2208" y="83"/>
                    <a:pt x="2617" y="1"/>
                    <a:pt x="302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8"/>
          <p:cNvGrpSpPr/>
          <p:nvPr/>
        </p:nvGrpSpPr>
        <p:grpSpPr>
          <a:xfrm>
            <a:off x="4861334" y="4326203"/>
            <a:ext cx="648352" cy="555607"/>
            <a:chOff x="633754" y="703271"/>
            <a:chExt cx="4245919" cy="3638554"/>
          </a:xfrm>
        </p:grpSpPr>
        <p:sp>
          <p:nvSpPr>
            <p:cNvPr id="792" name="Google Shape;792;p8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8"/>
          <p:cNvGrpSpPr/>
          <p:nvPr/>
        </p:nvGrpSpPr>
        <p:grpSpPr>
          <a:xfrm flipH="1">
            <a:off x="2177080" y="487953"/>
            <a:ext cx="686990" cy="588718"/>
            <a:chOff x="633754" y="703271"/>
            <a:chExt cx="4245919" cy="3638554"/>
          </a:xfrm>
        </p:grpSpPr>
        <p:sp>
          <p:nvSpPr>
            <p:cNvPr id="798" name="Google Shape;798;p8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8"/>
          <p:cNvGrpSpPr/>
          <p:nvPr/>
        </p:nvGrpSpPr>
        <p:grpSpPr>
          <a:xfrm rot="-7200376">
            <a:off x="2191584" y="4322067"/>
            <a:ext cx="657993" cy="563869"/>
            <a:chOff x="633754" y="703271"/>
            <a:chExt cx="4245919" cy="3638554"/>
          </a:xfrm>
        </p:grpSpPr>
        <p:sp>
          <p:nvSpPr>
            <p:cNvPr id="804" name="Google Shape;804;p8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" name="Google Shape;809;p8"/>
          <p:cNvGrpSpPr/>
          <p:nvPr/>
        </p:nvGrpSpPr>
        <p:grpSpPr>
          <a:xfrm rot="5241541">
            <a:off x="7916921" y="1960839"/>
            <a:ext cx="718748" cy="615934"/>
            <a:chOff x="633754" y="703271"/>
            <a:chExt cx="4245919" cy="3638554"/>
          </a:xfrm>
        </p:grpSpPr>
        <p:sp>
          <p:nvSpPr>
            <p:cNvPr id="810" name="Google Shape;810;p8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8"/>
          <p:cNvGrpSpPr/>
          <p:nvPr/>
        </p:nvGrpSpPr>
        <p:grpSpPr>
          <a:xfrm>
            <a:off x="4279494" y="487938"/>
            <a:ext cx="435122" cy="459803"/>
            <a:chOff x="4695773" y="265315"/>
            <a:chExt cx="3030098" cy="3201972"/>
          </a:xfrm>
        </p:grpSpPr>
        <p:sp>
          <p:nvSpPr>
            <p:cNvPr id="816" name="Google Shape;816;p8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8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8"/>
          <p:cNvGrpSpPr/>
          <p:nvPr/>
        </p:nvGrpSpPr>
        <p:grpSpPr>
          <a:xfrm flipH="1">
            <a:off x="653555" y="1979333"/>
            <a:ext cx="435122" cy="459803"/>
            <a:chOff x="4695773" y="265315"/>
            <a:chExt cx="3030098" cy="3201972"/>
          </a:xfrm>
        </p:grpSpPr>
        <p:sp>
          <p:nvSpPr>
            <p:cNvPr id="828" name="Google Shape;828;p8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8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8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9"/>
          <p:cNvSpPr txBox="1">
            <a:spLocks noGrp="1"/>
          </p:cNvSpPr>
          <p:nvPr>
            <p:ph type="title"/>
          </p:nvPr>
        </p:nvSpPr>
        <p:spPr>
          <a:xfrm>
            <a:off x="2171075" y="1214025"/>
            <a:ext cx="4801800" cy="9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41" name="Google Shape;841;p9"/>
          <p:cNvSpPr txBox="1">
            <a:spLocks noGrp="1"/>
          </p:cNvSpPr>
          <p:nvPr>
            <p:ph type="subTitle" idx="1"/>
          </p:nvPr>
        </p:nvSpPr>
        <p:spPr>
          <a:xfrm>
            <a:off x="2171175" y="2178075"/>
            <a:ext cx="4801800" cy="12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842" name="Google Shape;842;p9"/>
          <p:cNvGrpSpPr/>
          <p:nvPr/>
        </p:nvGrpSpPr>
        <p:grpSpPr>
          <a:xfrm>
            <a:off x="1506775" y="199200"/>
            <a:ext cx="331225" cy="261600"/>
            <a:chOff x="771525" y="792050"/>
            <a:chExt cx="331225" cy="261600"/>
          </a:xfrm>
        </p:grpSpPr>
        <p:sp>
          <p:nvSpPr>
            <p:cNvPr id="843" name="Google Shape;843;p9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9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9"/>
          <p:cNvGrpSpPr/>
          <p:nvPr/>
        </p:nvGrpSpPr>
        <p:grpSpPr>
          <a:xfrm>
            <a:off x="466325" y="2072050"/>
            <a:ext cx="403025" cy="346475"/>
            <a:chOff x="947650" y="792050"/>
            <a:chExt cx="403025" cy="346475"/>
          </a:xfrm>
        </p:grpSpPr>
        <p:sp>
          <p:nvSpPr>
            <p:cNvPr id="847" name="Google Shape;847;p9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9"/>
          <p:cNvGrpSpPr/>
          <p:nvPr/>
        </p:nvGrpSpPr>
        <p:grpSpPr>
          <a:xfrm rot="-5400000">
            <a:off x="8572225" y="2886850"/>
            <a:ext cx="403025" cy="346475"/>
            <a:chOff x="947650" y="792050"/>
            <a:chExt cx="403025" cy="346475"/>
          </a:xfrm>
        </p:grpSpPr>
        <p:sp>
          <p:nvSpPr>
            <p:cNvPr id="851" name="Google Shape;851;p9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9"/>
          <p:cNvGrpSpPr/>
          <p:nvPr/>
        </p:nvGrpSpPr>
        <p:grpSpPr>
          <a:xfrm>
            <a:off x="1680860" y="4145437"/>
            <a:ext cx="200417" cy="257925"/>
            <a:chOff x="577635" y="3367537"/>
            <a:chExt cx="200417" cy="257925"/>
          </a:xfrm>
        </p:grpSpPr>
        <p:sp>
          <p:nvSpPr>
            <p:cNvPr id="855" name="Google Shape;855;p9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9"/>
          <p:cNvGrpSpPr/>
          <p:nvPr/>
        </p:nvGrpSpPr>
        <p:grpSpPr>
          <a:xfrm>
            <a:off x="8540760" y="292637"/>
            <a:ext cx="200417" cy="257925"/>
            <a:chOff x="577635" y="3367537"/>
            <a:chExt cx="200417" cy="257925"/>
          </a:xfrm>
        </p:grpSpPr>
        <p:sp>
          <p:nvSpPr>
            <p:cNvPr id="858" name="Google Shape;858;p9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" name="Google Shape;860;p9"/>
          <p:cNvGrpSpPr/>
          <p:nvPr/>
        </p:nvGrpSpPr>
        <p:grpSpPr>
          <a:xfrm rot="10800000">
            <a:off x="6322400" y="4604000"/>
            <a:ext cx="331225" cy="261600"/>
            <a:chOff x="771525" y="792050"/>
            <a:chExt cx="331225" cy="261600"/>
          </a:xfrm>
        </p:grpSpPr>
        <p:sp>
          <p:nvSpPr>
            <p:cNvPr id="861" name="Google Shape;861;p9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" name="Google Shape;864;p9"/>
          <p:cNvGrpSpPr/>
          <p:nvPr/>
        </p:nvGrpSpPr>
        <p:grpSpPr>
          <a:xfrm rot="5400000">
            <a:off x="3299785" y="4301574"/>
            <a:ext cx="200417" cy="257925"/>
            <a:chOff x="577635" y="3367537"/>
            <a:chExt cx="200417" cy="257925"/>
          </a:xfrm>
        </p:grpSpPr>
        <p:sp>
          <p:nvSpPr>
            <p:cNvPr id="865" name="Google Shape;865;p9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9"/>
          <p:cNvGrpSpPr/>
          <p:nvPr/>
        </p:nvGrpSpPr>
        <p:grpSpPr>
          <a:xfrm rot="-5400000" flipH="1">
            <a:off x="5428460" y="459199"/>
            <a:ext cx="200417" cy="257925"/>
            <a:chOff x="577635" y="3367537"/>
            <a:chExt cx="200417" cy="257925"/>
          </a:xfrm>
        </p:grpSpPr>
        <p:sp>
          <p:nvSpPr>
            <p:cNvPr id="868" name="Google Shape;868;p9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9"/>
          <p:cNvGrpSpPr/>
          <p:nvPr/>
        </p:nvGrpSpPr>
        <p:grpSpPr>
          <a:xfrm rot="-7200376">
            <a:off x="4806234" y="4322067"/>
            <a:ext cx="657993" cy="563869"/>
            <a:chOff x="633754" y="703271"/>
            <a:chExt cx="4245919" cy="3638554"/>
          </a:xfrm>
        </p:grpSpPr>
        <p:sp>
          <p:nvSpPr>
            <p:cNvPr id="871" name="Google Shape;871;p9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" name="Google Shape;876;p9"/>
          <p:cNvGrpSpPr/>
          <p:nvPr/>
        </p:nvGrpSpPr>
        <p:grpSpPr>
          <a:xfrm rot="5241541">
            <a:off x="308471" y="3428552"/>
            <a:ext cx="718748" cy="615934"/>
            <a:chOff x="633754" y="703271"/>
            <a:chExt cx="4245919" cy="3638554"/>
          </a:xfrm>
        </p:grpSpPr>
        <p:sp>
          <p:nvSpPr>
            <p:cNvPr id="877" name="Google Shape;877;p9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" name="Google Shape;882;p9"/>
          <p:cNvGrpSpPr/>
          <p:nvPr/>
        </p:nvGrpSpPr>
        <p:grpSpPr>
          <a:xfrm>
            <a:off x="7820232" y="3319088"/>
            <a:ext cx="435122" cy="459803"/>
            <a:chOff x="4695773" y="265315"/>
            <a:chExt cx="3030098" cy="3201972"/>
          </a:xfrm>
        </p:grpSpPr>
        <p:sp>
          <p:nvSpPr>
            <p:cNvPr id="883" name="Google Shape;883;p9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9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9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9"/>
          <p:cNvGrpSpPr/>
          <p:nvPr/>
        </p:nvGrpSpPr>
        <p:grpSpPr>
          <a:xfrm flipH="1">
            <a:off x="2358593" y="4374108"/>
            <a:ext cx="435122" cy="459803"/>
            <a:chOff x="4695773" y="265315"/>
            <a:chExt cx="3030098" cy="3201972"/>
          </a:xfrm>
        </p:grpSpPr>
        <p:sp>
          <p:nvSpPr>
            <p:cNvPr id="895" name="Google Shape;895;p9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9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9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9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9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9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9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9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9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9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0"/>
          <p:cNvSpPr txBox="1">
            <a:spLocks noGrp="1"/>
          </p:cNvSpPr>
          <p:nvPr>
            <p:ph type="title"/>
          </p:nvPr>
        </p:nvSpPr>
        <p:spPr>
          <a:xfrm>
            <a:off x="4794775" y="539500"/>
            <a:ext cx="3636000" cy="11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67500"/>
          </a:xfrm>
          <a:prstGeom prst="rect">
            <a:avLst/>
          </a:prstGeom>
          <a:noFill/>
          <a:ln>
            <a:noFill/>
          </a:ln>
          <a:effectLst>
            <a:outerShdw dist="47625" dir="75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cifico"/>
              <a:buNone/>
              <a:defRPr sz="30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cifico"/>
              <a:buNone/>
              <a:defRPr sz="30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cifico"/>
              <a:buNone/>
              <a:defRPr sz="30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cifico"/>
              <a:buNone/>
              <a:defRPr sz="30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cifico"/>
              <a:buNone/>
              <a:defRPr sz="30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cifico"/>
              <a:buNone/>
              <a:defRPr sz="30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cifico"/>
              <a:buNone/>
              <a:defRPr sz="30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cifico"/>
              <a:buNone/>
              <a:defRPr sz="30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cifico"/>
              <a:buNone/>
              <a:defRPr sz="30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ap"/>
              <a:buChar char="●"/>
              <a:defRPr sz="1600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ap"/>
              <a:buChar char="○"/>
              <a:defRPr sz="1600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ap"/>
              <a:buChar char="■"/>
              <a:defRPr sz="1600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ap"/>
              <a:buChar char="●"/>
              <a:defRPr sz="1600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ap"/>
              <a:buChar char="○"/>
              <a:defRPr sz="1600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ap"/>
              <a:buChar char="■"/>
              <a:defRPr sz="1600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ap"/>
              <a:buChar char="●"/>
              <a:defRPr sz="1600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ap"/>
              <a:buChar char="○"/>
              <a:defRPr sz="1600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ap"/>
              <a:buChar char="■"/>
              <a:defRPr sz="1600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k4rWoet28Jymu3OUKAI0oAihUsAGLneK/view?usp=shar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ZbyszkQxuVYxe4uslUtXTdT2B0ZVCb/vie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drive.google.com/file/d/1tRIs9x5qSLtTroGGm8au0fXW4PEokMmJ/view?usp=sharing" TargetMode="External"/><Relationship Id="rId5" Type="http://schemas.openxmlformats.org/officeDocument/2006/relationships/hyperlink" Target="https://drive.google.com/file/d/1lt4Uh4fzNdLCSu8gh2y7IFPOvUrF4WPO/view?usp=sharing" TargetMode="Externa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000E"/>
        </a:solidFill>
        <a:effectLst/>
      </p:bgPr>
    </p:bg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27"/>
          <p:cNvSpPr txBox="1">
            <a:spLocks noGrp="1"/>
          </p:cNvSpPr>
          <p:nvPr>
            <p:ph type="ctrTitle"/>
          </p:nvPr>
        </p:nvSpPr>
        <p:spPr>
          <a:xfrm>
            <a:off x="1454950" y="1266600"/>
            <a:ext cx="6345300" cy="21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Parents!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Bienvenidos!</a:t>
            </a:r>
            <a:endParaRPr/>
          </a:p>
        </p:txBody>
      </p:sp>
      <p:sp>
        <p:nvSpPr>
          <p:cNvPr id="2169" name="Google Shape;2169;p27"/>
          <p:cNvSpPr txBox="1">
            <a:spLocks noGrp="1"/>
          </p:cNvSpPr>
          <p:nvPr>
            <p:ph type="subTitle" idx="1"/>
          </p:nvPr>
        </p:nvSpPr>
        <p:spPr>
          <a:xfrm>
            <a:off x="2050850" y="3414000"/>
            <a:ext cx="5042400" cy="12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Parent Advisory Council Meeting #1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Junta del Concilio Asesor de Padres #1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10/9/2021 </a:t>
            </a:r>
            <a:endParaRPr sz="2000"/>
          </a:p>
        </p:txBody>
      </p:sp>
      <p:grpSp>
        <p:nvGrpSpPr>
          <p:cNvPr id="2170" name="Google Shape;2170;p27"/>
          <p:cNvGrpSpPr/>
          <p:nvPr/>
        </p:nvGrpSpPr>
        <p:grpSpPr>
          <a:xfrm rot="-984443">
            <a:off x="573452" y="2799867"/>
            <a:ext cx="741846" cy="1095827"/>
            <a:chOff x="6703153" y="2291306"/>
            <a:chExt cx="1860974" cy="2748959"/>
          </a:xfrm>
        </p:grpSpPr>
        <p:sp>
          <p:nvSpPr>
            <p:cNvPr id="2171" name="Google Shape;2171;p27"/>
            <p:cNvSpPr/>
            <p:nvPr/>
          </p:nvSpPr>
          <p:spPr>
            <a:xfrm>
              <a:off x="6923774" y="2403429"/>
              <a:ext cx="1640353" cy="2636837"/>
            </a:xfrm>
            <a:custGeom>
              <a:avLst/>
              <a:gdLst/>
              <a:ahLst/>
              <a:cxnLst/>
              <a:rect l="l" t="t" r="r" b="b"/>
              <a:pathLst>
                <a:path w="74157" h="119206" extrusionOk="0">
                  <a:moveTo>
                    <a:pt x="41698" y="1"/>
                  </a:moveTo>
                  <a:cubicBezTo>
                    <a:pt x="39736" y="573"/>
                    <a:pt x="37855" y="1145"/>
                    <a:pt x="35975" y="1963"/>
                  </a:cubicBezTo>
                  <a:lnTo>
                    <a:pt x="35811" y="1963"/>
                  </a:lnTo>
                  <a:lnTo>
                    <a:pt x="35321" y="2127"/>
                  </a:lnTo>
                  <a:lnTo>
                    <a:pt x="35076" y="2208"/>
                  </a:lnTo>
                  <a:lnTo>
                    <a:pt x="34667" y="2372"/>
                  </a:lnTo>
                  <a:lnTo>
                    <a:pt x="34258" y="2535"/>
                  </a:lnTo>
                  <a:lnTo>
                    <a:pt x="33849" y="2699"/>
                  </a:lnTo>
                  <a:lnTo>
                    <a:pt x="33359" y="2944"/>
                  </a:lnTo>
                  <a:lnTo>
                    <a:pt x="33032" y="3108"/>
                  </a:lnTo>
                  <a:lnTo>
                    <a:pt x="32541" y="3271"/>
                  </a:lnTo>
                  <a:lnTo>
                    <a:pt x="32132" y="3516"/>
                  </a:lnTo>
                  <a:lnTo>
                    <a:pt x="31642" y="3762"/>
                  </a:lnTo>
                  <a:lnTo>
                    <a:pt x="31233" y="3925"/>
                  </a:lnTo>
                  <a:lnTo>
                    <a:pt x="30661" y="4171"/>
                  </a:lnTo>
                  <a:lnTo>
                    <a:pt x="30334" y="4334"/>
                  </a:lnTo>
                  <a:lnTo>
                    <a:pt x="29761" y="4661"/>
                  </a:lnTo>
                  <a:lnTo>
                    <a:pt x="29352" y="4825"/>
                  </a:lnTo>
                  <a:lnTo>
                    <a:pt x="28780" y="5152"/>
                  </a:lnTo>
                  <a:lnTo>
                    <a:pt x="28371" y="5315"/>
                  </a:lnTo>
                  <a:lnTo>
                    <a:pt x="27799" y="5642"/>
                  </a:lnTo>
                  <a:lnTo>
                    <a:pt x="27390" y="5887"/>
                  </a:lnTo>
                  <a:lnTo>
                    <a:pt x="26736" y="6214"/>
                  </a:lnTo>
                  <a:lnTo>
                    <a:pt x="26409" y="6460"/>
                  </a:lnTo>
                  <a:lnTo>
                    <a:pt x="25673" y="6869"/>
                  </a:lnTo>
                  <a:lnTo>
                    <a:pt x="25428" y="7032"/>
                  </a:lnTo>
                  <a:lnTo>
                    <a:pt x="24610" y="7523"/>
                  </a:lnTo>
                  <a:lnTo>
                    <a:pt x="24365" y="7686"/>
                  </a:lnTo>
                  <a:lnTo>
                    <a:pt x="23548" y="8177"/>
                  </a:lnTo>
                  <a:lnTo>
                    <a:pt x="23384" y="8340"/>
                  </a:lnTo>
                  <a:cubicBezTo>
                    <a:pt x="21912" y="9240"/>
                    <a:pt x="20522" y="10221"/>
                    <a:pt x="19133" y="11284"/>
                  </a:cubicBezTo>
                  <a:cubicBezTo>
                    <a:pt x="19051" y="11365"/>
                    <a:pt x="19051" y="11365"/>
                    <a:pt x="19051" y="11447"/>
                  </a:cubicBezTo>
                  <a:lnTo>
                    <a:pt x="18070" y="12183"/>
                  </a:lnTo>
                  <a:lnTo>
                    <a:pt x="17906" y="12346"/>
                  </a:lnTo>
                  <a:lnTo>
                    <a:pt x="17089" y="13001"/>
                  </a:lnTo>
                  <a:lnTo>
                    <a:pt x="16761" y="13246"/>
                  </a:lnTo>
                  <a:lnTo>
                    <a:pt x="16026" y="13900"/>
                  </a:lnTo>
                  <a:lnTo>
                    <a:pt x="15780" y="14227"/>
                  </a:lnTo>
                  <a:lnTo>
                    <a:pt x="15045" y="14881"/>
                  </a:lnTo>
                  <a:lnTo>
                    <a:pt x="14717" y="15126"/>
                  </a:lnTo>
                  <a:lnTo>
                    <a:pt x="14063" y="15862"/>
                  </a:lnTo>
                  <a:lnTo>
                    <a:pt x="13736" y="16189"/>
                  </a:lnTo>
                  <a:lnTo>
                    <a:pt x="13082" y="16843"/>
                  </a:lnTo>
                  <a:lnTo>
                    <a:pt x="12673" y="17170"/>
                  </a:lnTo>
                  <a:lnTo>
                    <a:pt x="12101" y="17906"/>
                  </a:lnTo>
                  <a:lnTo>
                    <a:pt x="11774" y="18233"/>
                  </a:lnTo>
                  <a:lnTo>
                    <a:pt x="11120" y="18969"/>
                  </a:lnTo>
                  <a:lnTo>
                    <a:pt x="10793" y="19378"/>
                  </a:lnTo>
                  <a:lnTo>
                    <a:pt x="10221" y="20114"/>
                  </a:lnTo>
                  <a:cubicBezTo>
                    <a:pt x="10139" y="20277"/>
                    <a:pt x="9975" y="20359"/>
                    <a:pt x="9894" y="20522"/>
                  </a:cubicBezTo>
                  <a:cubicBezTo>
                    <a:pt x="9730" y="20686"/>
                    <a:pt x="9485" y="21013"/>
                    <a:pt x="9321" y="21258"/>
                  </a:cubicBezTo>
                  <a:lnTo>
                    <a:pt x="8994" y="21667"/>
                  </a:lnTo>
                  <a:lnTo>
                    <a:pt x="8422" y="22485"/>
                  </a:lnTo>
                  <a:lnTo>
                    <a:pt x="8095" y="22893"/>
                  </a:lnTo>
                  <a:cubicBezTo>
                    <a:pt x="7931" y="23220"/>
                    <a:pt x="7768" y="23466"/>
                    <a:pt x="7523" y="23793"/>
                  </a:cubicBezTo>
                  <a:lnTo>
                    <a:pt x="7277" y="24202"/>
                  </a:lnTo>
                  <a:cubicBezTo>
                    <a:pt x="7114" y="24447"/>
                    <a:pt x="6869" y="24774"/>
                    <a:pt x="6705" y="25101"/>
                  </a:cubicBezTo>
                  <a:lnTo>
                    <a:pt x="6460" y="25428"/>
                  </a:lnTo>
                  <a:cubicBezTo>
                    <a:pt x="6296" y="25837"/>
                    <a:pt x="6051" y="26164"/>
                    <a:pt x="5887" y="26491"/>
                  </a:cubicBezTo>
                  <a:lnTo>
                    <a:pt x="5724" y="26736"/>
                  </a:lnTo>
                  <a:cubicBezTo>
                    <a:pt x="4988" y="28126"/>
                    <a:pt x="4334" y="29598"/>
                    <a:pt x="3680" y="31069"/>
                  </a:cubicBezTo>
                  <a:lnTo>
                    <a:pt x="3516" y="31478"/>
                  </a:lnTo>
                  <a:lnTo>
                    <a:pt x="3026" y="32705"/>
                  </a:lnTo>
                  <a:lnTo>
                    <a:pt x="2781" y="33277"/>
                  </a:lnTo>
                  <a:cubicBezTo>
                    <a:pt x="2699" y="33604"/>
                    <a:pt x="2535" y="33931"/>
                    <a:pt x="2454" y="34258"/>
                  </a:cubicBezTo>
                  <a:lnTo>
                    <a:pt x="2290" y="34830"/>
                  </a:lnTo>
                  <a:cubicBezTo>
                    <a:pt x="2127" y="35157"/>
                    <a:pt x="2045" y="35484"/>
                    <a:pt x="1963" y="35893"/>
                  </a:cubicBezTo>
                  <a:lnTo>
                    <a:pt x="1718" y="36547"/>
                  </a:lnTo>
                  <a:lnTo>
                    <a:pt x="1472" y="37528"/>
                  </a:lnTo>
                  <a:cubicBezTo>
                    <a:pt x="1391" y="37774"/>
                    <a:pt x="1391" y="38019"/>
                    <a:pt x="1309" y="38264"/>
                  </a:cubicBezTo>
                  <a:cubicBezTo>
                    <a:pt x="1227" y="38509"/>
                    <a:pt x="1145" y="38918"/>
                    <a:pt x="1064" y="39327"/>
                  </a:cubicBezTo>
                  <a:lnTo>
                    <a:pt x="982" y="39981"/>
                  </a:lnTo>
                  <a:cubicBezTo>
                    <a:pt x="900" y="40308"/>
                    <a:pt x="818" y="40635"/>
                    <a:pt x="737" y="40962"/>
                  </a:cubicBezTo>
                  <a:cubicBezTo>
                    <a:pt x="655" y="41289"/>
                    <a:pt x="655" y="41453"/>
                    <a:pt x="655" y="41698"/>
                  </a:cubicBezTo>
                  <a:cubicBezTo>
                    <a:pt x="573" y="42025"/>
                    <a:pt x="491" y="42434"/>
                    <a:pt x="491" y="42761"/>
                  </a:cubicBezTo>
                  <a:cubicBezTo>
                    <a:pt x="410" y="43088"/>
                    <a:pt x="410" y="43251"/>
                    <a:pt x="328" y="43579"/>
                  </a:cubicBezTo>
                  <a:lnTo>
                    <a:pt x="246" y="44560"/>
                  </a:lnTo>
                  <a:cubicBezTo>
                    <a:pt x="246" y="44887"/>
                    <a:pt x="164" y="45132"/>
                    <a:pt x="164" y="45377"/>
                  </a:cubicBezTo>
                  <a:cubicBezTo>
                    <a:pt x="164" y="45704"/>
                    <a:pt x="83" y="46113"/>
                    <a:pt x="83" y="46440"/>
                  </a:cubicBezTo>
                  <a:lnTo>
                    <a:pt x="1" y="47258"/>
                  </a:lnTo>
                  <a:lnTo>
                    <a:pt x="1" y="48402"/>
                  </a:lnTo>
                  <a:lnTo>
                    <a:pt x="1" y="49220"/>
                  </a:lnTo>
                  <a:lnTo>
                    <a:pt x="1" y="50365"/>
                  </a:lnTo>
                  <a:lnTo>
                    <a:pt x="1" y="51264"/>
                  </a:lnTo>
                  <a:lnTo>
                    <a:pt x="1" y="52409"/>
                  </a:lnTo>
                  <a:lnTo>
                    <a:pt x="1" y="53308"/>
                  </a:lnTo>
                  <a:cubicBezTo>
                    <a:pt x="1" y="53717"/>
                    <a:pt x="83" y="54125"/>
                    <a:pt x="83" y="54534"/>
                  </a:cubicBezTo>
                  <a:lnTo>
                    <a:pt x="164" y="55434"/>
                  </a:lnTo>
                  <a:lnTo>
                    <a:pt x="246" y="56742"/>
                  </a:lnTo>
                  <a:cubicBezTo>
                    <a:pt x="246" y="57069"/>
                    <a:pt x="328" y="57314"/>
                    <a:pt x="328" y="57559"/>
                  </a:cubicBezTo>
                  <a:cubicBezTo>
                    <a:pt x="328" y="58050"/>
                    <a:pt x="491" y="58622"/>
                    <a:pt x="573" y="59113"/>
                  </a:cubicBezTo>
                  <a:lnTo>
                    <a:pt x="655" y="59849"/>
                  </a:lnTo>
                  <a:cubicBezTo>
                    <a:pt x="737" y="60584"/>
                    <a:pt x="818" y="61320"/>
                    <a:pt x="982" y="62056"/>
                  </a:cubicBezTo>
                  <a:cubicBezTo>
                    <a:pt x="1227" y="63446"/>
                    <a:pt x="1472" y="64754"/>
                    <a:pt x="1799" y="65981"/>
                  </a:cubicBezTo>
                  <a:cubicBezTo>
                    <a:pt x="1881" y="66226"/>
                    <a:pt x="1881" y="66389"/>
                    <a:pt x="1963" y="66553"/>
                  </a:cubicBezTo>
                  <a:cubicBezTo>
                    <a:pt x="2208" y="67779"/>
                    <a:pt x="2535" y="69006"/>
                    <a:pt x="2862" y="70150"/>
                  </a:cubicBezTo>
                  <a:cubicBezTo>
                    <a:pt x="2944" y="70314"/>
                    <a:pt x="2944" y="70559"/>
                    <a:pt x="3026" y="70804"/>
                  </a:cubicBezTo>
                  <a:cubicBezTo>
                    <a:pt x="3353" y="71949"/>
                    <a:pt x="3762" y="73094"/>
                    <a:pt x="4089" y="74157"/>
                  </a:cubicBezTo>
                  <a:cubicBezTo>
                    <a:pt x="4089" y="74320"/>
                    <a:pt x="4170" y="74484"/>
                    <a:pt x="4252" y="74565"/>
                  </a:cubicBezTo>
                  <a:cubicBezTo>
                    <a:pt x="4661" y="75710"/>
                    <a:pt x="5070" y="76855"/>
                    <a:pt x="5479" y="77917"/>
                  </a:cubicBezTo>
                  <a:lnTo>
                    <a:pt x="5479" y="77999"/>
                  </a:lnTo>
                  <a:cubicBezTo>
                    <a:pt x="5969" y="79062"/>
                    <a:pt x="6378" y="80125"/>
                    <a:pt x="6869" y="81106"/>
                  </a:cubicBezTo>
                  <a:lnTo>
                    <a:pt x="7114" y="81597"/>
                  </a:lnTo>
                  <a:cubicBezTo>
                    <a:pt x="7604" y="82578"/>
                    <a:pt x="8177" y="83477"/>
                    <a:pt x="8586" y="84458"/>
                  </a:cubicBezTo>
                  <a:cubicBezTo>
                    <a:pt x="8667" y="84622"/>
                    <a:pt x="8749" y="84785"/>
                    <a:pt x="8913" y="84949"/>
                  </a:cubicBezTo>
                  <a:cubicBezTo>
                    <a:pt x="9403" y="85848"/>
                    <a:pt x="9894" y="86747"/>
                    <a:pt x="10466" y="87647"/>
                  </a:cubicBezTo>
                  <a:cubicBezTo>
                    <a:pt x="10548" y="87729"/>
                    <a:pt x="10630" y="87810"/>
                    <a:pt x="10711" y="87974"/>
                  </a:cubicBezTo>
                  <a:cubicBezTo>
                    <a:pt x="11202" y="88873"/>
                    <a:pt x="11774" y="89691"/>
                    <a:pt x="12346" y="90508"/>
                  </a:cubicBezTo>
                  <a:lnTo>
                    <a:pt x="12510" y="90672"/>
                  </a:lnTo>
                  <a:cubicBezTo>
                    <a:pt x="13082" y="91489"/>
                    <a:pt x="13655" y="92307"/>
                    <a:pt x="14309" y="93043"/>
                  </a:cubicBezTo>
                  <a:cubicBezTo>
                    <a:pt x="14390" y="93206"/>
                    <a:pt x="14472" y="93370"/>
                    <a:pt x="14636" y="93452"/>
                  </a:cubicBezTo>
                  <a:cubicBezTo>
                    <a:pt x="15208" y="94188"/>
                    <a:pt x="15862" y="94923"/>
                    <a:pt x="16434" y="95659"/>
                  </a:cubicBezTo>
                  <a:lnTo>
                    <a:pt x="16843" y="96068"/>
                  </a:lnTo>
                  <a:cubicBezTo>
                    <a:pt x="17416" y="96804"/>
                    <a:pt x="18070" y="97458"/>
                    <a:pt x="18724" y="98112"/>
                  </a:cubicBezTo>
                  <a:cubicBezTo>
                    <a:pt x="18805" y="98194"/>
                    <a:pt x="18887" y="98276"/>
                    <a:pt x="18969" y="98357"/>
                  </a:cubicBezTo>
                  <a:cubicBezTo>
                    <a:pt x="19623" y="99011"/>
                    <a:pt x="20277" y="99665"/>
                    <a:pt x="20931" y="100238"/>
                  </a:cubicBezTo>
                  <a:lnTo>
                    <a:pt x="21095" y="100401"/>
                  </a:lnTo>
                  <a:cubicBezTo>
                    <a:pt x="21831" y="101055"/>
                    <a:pt x="22485" y="101628"/>
                    <a:pt x="23139" y="102200"/>
                  </a:cubicBezTo>
                  <a:lnTo>
                    <a:pt x="23548" y="102527"/>
                  </a:lnTo>
                  <a:cubicBezTo>
                    <a:pt x="24202" y="103099"/>
                    <a:pt x="24856" y="103672"/>
                    <a:pt x="25592" y="104162"/>
                  </a:cubicBezTo>
                  <a:lnTo>
                    <a:pt x="26000" y="104489"/>
                  </a:lnTo>
                  <a:cubicBezTo>
                    <a:pt x="26654" y="104980"/>
                    <a:pt x="27390" y="105470"/>
                    <a:pt x="28044" y="106043"/>
                  </a:cubicBezTo>
                  <a:lnTo>
                    <a:pt x="28290" y="106124"/>
                  </a:lnTo>
                  <a:cubicBezTo>
                    <a:pt x="29025" y="106615"/>
                    <a:pt x="29680" y="107106"/>
                    <a:pt x="30334" y="107514"/>
                  </a:cubicBezTo>
                  <a:lnTo>
                    <a:pt x="30579" y="107678"/>
                  </a:lnTo>
                  <a:cubicBezTo>
                    <a:pt x="31315" y="108168"/>
                    <a:pt x="32051" y="108577"/>
                    <a:pt x="32705" y="108986"/>
                  </a:cubicBezTo>
                  <a:lnTo>
                    <a:pt x="33113" y="109231"/>
                  </a:lnTo>
                  <a:cubicBezTo>
                    <a:pt x="33849" y="109640"/>
                    <a:pt x="34503" y="110049"/>
                    <a:pt x="35157" y="110376"/>
                  </a:cubicBezTo>
                  <a:lnTo>
                    <a:pt x="35566" y="110621"/>
                  </a:lnTo>
                  <a:cubicBezTo>
                    <a:pt x="36302" y="110948"/>
                    <a:pt x="36956" y="111357"/>
                    <a:pt x="37692" y="111684"/>
                  </a:cubicBezTo>
                  <a:lnTo>
                    <a:pt x="37855" y="111766"/>
                  </a:lnTo>
                  <a:cubicBezTo>
                    <a:pt x="38591" y="112093"/>
                    <a:pt x="39245" y="112420"/>
                    <a:pt x="39899" y="112747"/>
                  </a:cubicBezTo>
                  <a:lnTo>
                    <a:pt x="40227" y="112829"/>
                  </a:lnTo>
                  <a:lnTo>
                    <a:pt x="42270" y="113728"/>
                  </a:lnTo>
                  <a:lnTo>
                    <a:pt x="42679" y="113892"/>
                  </a:lnTo>
                  <a:cubicBezTo>
                    <a:pt x="43333" y="114137"/>
                    <a:pt x="43987" y="114382"/>
                    <a:pt x="44642" y="114627"/>
                  </a:cubicBezTo>
                  <a:lnTo>
                    <a:pt x="44969" y="114791"/>
                  </a:lnTo>
                  <a:cubicBezTo>
                    <a:pt x="45623" y="115036"/>
                    <a:pt x="46277" y="115281"/>
                    <a:pt x="46931" y="115445"/>
                  </a:cubicBezTo>
                  <a:lnTo>
                    <a:pt x="47094" y="115445"/>
                  </a:lnTo>
                  <a:cubicBezTo>
                    <a:pt x="47667" y="115690"/>
                    <a:pt x="48321" y="115854"/>
                    <a:pt x="48893" y="116099"/>
                  </a:cubicBezTo>
                  <a:lnTo>
                    <a:pt x="49220" y="116181"/>
                  </a:lnTo>
                  <a:lnTo>
                    <a:pt x="50937" y="116671"/>
                  </a:lnTo>
                  <a:lnTo>
                    <a:pt x="51346" y="116835"/>
                  </a:lnTo>
                  <a:lnTo>
                    <a:pt x="52981" y="117244"/>
                  </a:lnTo>
                  <a:lnTo>
                    <a:pt x="53308" y="117325"/>
                  </a:lnTo>
                  <a:lnTo>
                    <a:pt x="54943" y="117734"/>
                  </a:lnTo>
                  <a:lnTo>
                    <a:pt x="55107" y="117734"/>
                  </a:lnTo>
                  <a:lnTo>
                    <a:pt x="56578" y="118061"/>
                  </a:lnTo>
                  <a:lnTo>
                    <a:pt x="56905" y="118061"/>
                  </a:lnTo>
                  <a:lnTo>
                    <a:pt x="58214" y="118388"/>
                  </a:lnTo>
                  <a:lnTo>
                    <a:pt x="58541" y="118388"/>
                  </a:lnTo>
                  <a:lnTo>
                    <a:pt x="59685" y="118634"/>
                  </a:lnTo>
                  <a:lnTo>
                    <a:pt x="59931" y="118634"/>
                  </a:lnTo>
                  <a:lnTo>
                    <a:pt x="60993" y="118797"/>
                  </a:lnTo>
                  <a:lnTo>
                    <a:pt x="61157" y="118797"/>
                  </a:lnTo>
                  <a:lnTo>
                    <a:pt x="61975" y="118879"/>
                  </a:lnTo>
                  <a:lnTo>
                    <a:pt x="62138" y="118879"/>
                  </a:lnTo>
                  <a:cubicBezTo>
                    <a:pt x="63773" y="119124"/>
                    <a:pt x="64673" y="119206"/>
                    <a:pt x="64673" y="119206"/>
                  </a:cubicBezTo>
                  <a:lnTo>
                    <a:pt x="65736" y="116835"/>
                  </a:lnTo>
                  <a:lnTo>
                    <a:pt x="74157" y="98030"/>
                  </a:lnTo>
                  <a:cubicBezTo>
                    <a:pt x="74157" y="98030"/>
                    <a:pt x="73748" y="97948"/>
                    <a:pt x="73176" y="97294"/>
                  </a:cubicBezTo>
                  <a:cubicBezTo>
                    <a:pt x="72603" y="96640"/>
                    <a:pt x="71786" y="95741"/>
                    <a:pt x="70886" y="94515"/>
                  </a:cubicBezTo>
                  <a:lnTo>
                    <a:pt x="70723" y="94351"/>
                  </a:lnTo>
                  <a:lnTo>
                    <a:pt x="70314" y="93861"/>
                  </a:lnTo>
                  <a:lnTo>
                    <a:pt x="70069" y="93533"/>
                  </a:lnTo>
                  <a:cubicBezTo>
                    <a:pt x="69987" y="93370"/>
                    <a:pt x="69824" y="93206"/>
                    <a:pt x="69742" y="93043"/>
                  </a:cubicBezTo>
                  <a:lnTo>
                    <a:pt x="69333" y="92552"/>
                  </a:lnTo>
                  <a:lnTo>
                    <a:pt x="69006" y="92144"/>
                  </a:lnTo>
                  <a:lnTo>
                    <a:pt x="68515" y="91408"/>
                  </a:lnTo>
                  <a:cubicBezTo>
                    <a:pt x="68434" y="91326"/>
                    <a:pt x="68352" y="91244"/>
                    <a:pt x="68270" y="91081"/>
                  </a:cubicBezTo>
                  <a:lnTo>
                    <a:pt x="67534" y="90100"/>
                  </a:lnTo>
                  <a:lnTo>
                    <a:pt x="67534" y="90018"/>
                  </a:lnTo>
                  <a:cubicBezTo>
                    <a:pt x="67207" y="89609"/>
                    <a:pt x="66962" y="89200"/>
                    <a:pt x="66635" y="88791"/>
                  </a:cubicBezTo>
                  <a:cubicBezTo>
                    <a:pt x="66390" y="88383"/>
                    <a:pt x="66144" y="87974"/>
                    <a:pt x="65817" y="87565"/>
                  </a:cubicBezTo>
                  <a:lnTo>
                    <a:pt x="65654" y="87320"/>
                  </a:lnTo>
                  <a:cubicBezTo>
                    <a:pt x="65408" y="86993"/>
                    <a:pt x="65163" y="86584"/>
                    <a:pt x="65000" y="86257"/>
                  </a:cubicBezTo>
                  <a:lnTo>
                    <a:pt x="64754" y="86012"/>
                  </a:lnTo>
                  <a:cubicBezTo>
                    <a:pt x="64509" y="85603"/>
                    <a:pt x="64264" y="85276"/>
                    <a:pt x="64100" y="84867"/>
                  </a:cubicBezTo>
                  <a:cubicBezTo>
                    <a:pt x="64019" y="84785"/>
                    <a:pt x="63937" y="84703"/>
                    <a:pt x="63855" y="84540"/>
                  </a:cubicBezTo>
                  <a:cubicBezTo>
                    <a:pt x="63610" y="84213"/>
                    <a:pt x="63364" y="83804"/>
                    <a:pt x="63119" y="83395"/>
                  </a:cubicBezTo>
                  <a:lnTo>
                    <a:pt x="62956" y="83150"/>
                  </a:lnTo>
                  <a:cubicBezTo>
                    <a:pt x="62056" y="81678"/>
                    <a:pt x="61157" y="80043"/>
                    <a:pt x="60258" y="78408"/>
                  </a:cubicBezTo>
                  <a:cubicBezTo>
                    <a:pt x="60176" y="78326"/>
                    <a:pt x="60176" y="78244"/>
                    <a:pt x="60094" y="78081"/>
                  </a:cubicBezTo>
                  <a:cubicBezTo>
                    <a:pt x="59849" y="77672"/>
                    <a:pt x="59604" y="77263"/>
                    <a:pt x="59440" y="76773"/>
                  </a:cubicBezTo>
                  <a:lnTo>
                    <a:pt x="59195" y="76364"/>
                  </a:lnTo>
                  <a:lnTo>
                    <a:pt x="58541" y="75138"/>
                  </a:lnTo>
                  <a:lnTo>
                    <a:pt x="58295" y="74565"/>
                  </a:lnTo>
                  <a:cubicBezTo>
                    <a:pt x="58132" y="74157"/>
                    <a:pt x="57887" y="73748"/>
                    <a:pt x="57723" y="73339"/>
                  </a:cubicBezTo>
                  <a:cubicBezTo>
                    <a:pt x="57641" y="73175"/>
                    <a:pt x="57560" y="73012"/>
                    <a:pt x="57478" y="72848"/>
                  </a:cubicBezTo>
                  <a:cubicBezTo>
                    <a:pt x="57233" y="72358"/>
                    <a:pt x="57069" y="71785"/>
                    <a:pt x="56824" y="71377"/>
                  </a:cubicBezTo>
                  <a:cubicBezTo>
                    <a:pt x="56824" y="71295"/>
                    <a:pt x="56742" y="71131"/>
                    <a:pt x="56660" y="71050"/>
                  </a:cubicBezTo>
                  <a:cubicBezTo>
                    <a:pt x="56170" y="69823"/>
                    <a:pt x="55679" y="68597"/>
                    <a:pt x="55189" y="67370"/>
                  </a:cubicBezTo>
                  <a:cubicBezTo>
                    <a:pt x="55189" y="67207"/>
                    <a:pt x="55107" y="67043"/>
                    <a:pt x="55025" y="66880"/>
                  </a:cubicBezTo>
                  <a:cubicBezTo>
                    <a:pt x="54861" y="66389"/>
                    <a:pt x="54698" y="65981"/>
                    <a:pt x="54534" y="65490"/>
                  </a:cubicBezTo>
                  <a:cubicBezTo>
                    <a:pt x="54453" y="65326"/>
                    <a:pt x="54371" y="65081"/>
                    <a:pt x="54371" y="64836"/>
                  </a:cubicBezTo>
                  <a:lnTo>
                    <a:pt x="53962" y="63610"/>
                  </a:lnTo>
                  <a:lnTo>
                    <a:pt x="53717" y="62874"/>
                  </a:lnTo>
                  <a:cubicBezTo>
                    <a:pt x="53635" y="62465"/>
                    <a:pt x="53472" y="62056"/>
                    <a:pt x="53390" y="61647"/>
                  </a:cubicBezTo>
                  <a:cubicBezTo>
                    <a:pt x="53308" y="61402"/>
                    <a:pt x="53226" y="61157"/>
                    <a:pt x="53145" y="60911"/>
                  </a:cubicBezTo>
                  <a:cubicBezTo>
                    <a:pt x="53063" y="60503"/>
                    <a:pt x="52899" y="60012"/>
                    <a:pt x="52817" y="59603"/>
                  </a:cubicBezTo>
                  <a:cubicBezTo>
                    <a:pt x="52817" y="59358"/>
                    <a:pt x="52736" y="59195"/>
                    <a:pt x="52654" y="58949"/>
                  </a:cubicBezTo>
                  <a:cubicBezTo>
                    <a:pt x="52490" y="58295"/>
                    <a:pt x="52409" y="57641"/>
                    <a:pt x="52245" y="56987"/>
                  </a:cubicBezTo>
                  <a:cubicBezTo>
                    <a:pt x="49629" y="42843"/>
                    <a:pt x="50446" y="28290"/>
                    <a:pt x="54616" y="14472"/>
                  </a:cubicBezTo>
                  <a:lnTo>
                    <a:pt x="44805" y="3516"/>
                  </a:lnTo>
                  <a:lnTo>
                    <a:pt x="4178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7"/>
            <p:cNvSpPr/>
            <p:nvPr/>
          </p:nvSpPr>
          <p:spPr>
            <a:xfrm>
              <a:off x="6703153" y="2293120"/>
              <a:ext cx="1813973" cy="2640464"/>
            </a:xfrm>
            <a:custGeom>
              <a:avLst/>
              <a:gdLst/>
              <a:ahLst/>
              <a:cxnLst/>
              <a:rect l="l" t="t" r="r" b="b"/>
              <a:pathLst>
                <a:path w="82006" h="119370" extrusionOk="0">
                  <a:moveTo>
                    <a:pt x="72521" y="119369"/>
                  </a:moveTo>
                  <a:lnTo>
                    <a:pt x="82005" y="98193"/>
                  </a:lnTo>
                  <a:cubicBezTo>
                    <a:pt x="82005" y="98193"/>
                    <a:pt x="64590" y="79471"/>
                    <a:pt x="60093" y="56823"/>
                  </a:cubicBezTo>
                  <a:cubicBezTo>
                    <a:pt x="57559" y="42679"/>
                    <a:pt x="58295" y="28126"/>
                    <a:pt x="62464" y="14308"/>
                  </a:cubicBezTo>
                  <a:lnTo>
                    <a:pt x="49628" y="0"/>
                  </a:lnTo>
                  <a:cubicBezTo>
                    <a:pt x="49628" y="0"/>
                    <a:pt x="0" y="11774"/>
                    <a:pt x="8912" y="62056"/>
                  </a:cubicBezTo>
                  <a:cubicBezTo>
                    <a:pt x="18478" y="116017"/>
                    <a:pt x="72521" y="119369"/>
                    <a:pt x="72521" y="119369"/>
                  </a:cubicBezTo>
                  <a:close/>
                </a:path>
              </a:pathLst>
            </a:custGeom>
            <a:solidFill>
              <a:srgbClr val="F6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7"/>
            <p:cNvSpPr/>
            <p:nvPr/>
          </p:nvSpPr>
          <p:spPr>
            <a:xfrm>
              <a:off x="6703153" y="2293120"/>
              <a:ext cx="1813973" cy="2640464"/>
            </a:xfrm>
            <a:custGeom>
              <a:avLst/>
              <a:gdLst/>
              <a:ahLst/>
              <a:cxnLst/>
              <a:rect l="l" t="t" r="r" b="b"/>
              <a:pathLst>
                <a:path w="82006" h="119370" extrusionOk="0">
                  <a:moveTo>
                    <a:pt x="49628" y="0"/>
                  </a:moveTo>
                  <a:cubicBezTo>
                    <a:pt x="49628" y="0"/>
                    <a:pt x="0" y="11774"/>
                    <a:pt x="8912" y="62056"/>
                  </a:cubicBezTo>
                  <a:cubicBezTo>
                    <a:pt x="18478" y="116017"/>
                    <a:pt x="72521" y="119369"/>
                    <a:pt x="72521" y="119369"/>
                  </a:cubicBezTo>
                  <a:lnTo>
                    <a:pt x="82005" y="98193"/>
                  </a:lnTo>
                  <a:cubicBezTo>
                    <a:pt x="82005" y="98193"/>
                    <a:pt x="64590" y="79471"/>
                    <a:pt x="60093" y="56823"/>
                  </a:cubicBezTo>
                  <a:cubicBezTo>
                    <a:pt x="57559" y="42679"/>
                    <a:pt x="58295" y="28126"/>
                    <a:pt x="62464" y="14308"/>
                  </a:cubicBezTo>
                  <a:lnTo>
                    <a:pt x="496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7"/>
            <p:cNvSpPr/>
            <p:nvPr/>
          </p:nvSpPr>
          <p:spPr>
            <a:xfrm>
              <a:off x="7598356" y="2291306"/>
              <a:ext cx="898846" cy="2150352"/>
            </a:xfrm>
            <a:custGeom>
              <a:avLst/>
              <a:gdLst/>
              <a:ahLst/>
              <a:cxnLst/>
              <a:rect l="l" t="t" r="r" b="b"/>
              <a:pathLst>
                <a:path w="40635" h="97213" extrusionOk="0">
                  <a:moveTo>
                    <a:pt x="9157" y="1"/>
                  </a:moveTo>
                  <a:lnTo>
                    <a:pt x="8748" y="164"/>
                  </a:lnTo>
                  <a:cubicBezTo>
                    <a:pt x="4497" y="9240"/>
                    <a:pt x="0" y="25591"/>
                    <a:pt x="4088" y="50446"/>
                  </a:cubicBezTo>
                  <a:cubicBezTo>
                    <a:pt x="9239" y="81351"/>
                    <a:pt x="30496" y="93206"/>
                    <a:pt x="40635" y="97213"/>
                  </a:cubicBezTo>
                  <a:cubicBezTo>
                    <a:pt x="36955" y="92961"/>
                    <a:pt x="23465" y="76364"/>
                    <a:pt x="19622" y="56905"/>
                  </a:cubicBezTo>
                  <a:cubicBezTo>
                    <a:pt x="17088" y="42761"/>
                    <a:pt x="17824" y="28208"/>
                    <a:pt x="21993" y="14390"/>
                  </a:cubicBezTo>
                  <a:lnTo>
                    <a:pt x="915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7"/>
            <p:cNvSpPr/>
            <p:nvPr/>
          </p:nvSpPr>
          <p:spPr>
            <a:xfrm>
              <a:off x="8016107" y="4260718"/>
              <a:ext cx="378009" cy="227902"/>
            </a:xfrm>
            <a:custGeom>
              <a:avLst/>
              <a:gdLst/>
              <a:ahLst/>
              <a:cxnLst/>
              <a:rect l="l" t="t" r="r" b="b"/>
              <a:pathLst>
                <a:path w="17089" h="10303" extrusionOk="0">
                  <a:moveTo>
                    <a:pt x="655" y="818"/>
                  </a:moveTo>
                  <a:cubicBezTo>
                    <a:pt x="1227" y="1"/>
                    <a:pt x="3353" y="409"/>
                    <a:pt x="5478" y="1881"/>
                  </a:cubicBezTo>
                  <a:cubicBezTo>
                    <a:pt x="7522" y="3271"/>
                    <a:pt x="8749" y="5151"/>
                    <a:pt x="8177" y="5969"/>
                  </a:cubicBezTo>
                  <a:cubicBezTo>
                    <a:pt x="7604" y="6787"/>
                    <a:pt x="5478" y="6296"/>
                    <a:pt x="3353" y="4906"/>
                  </a:cubicBezTo>
                  <a:cubicBezTo>
                    <a:pt x="1227" y="3516"/>
                    <a:pt x="1" y="1718"/>
                    <a:pt x="655" y="818"/>
                  </a:cubicBezTo>
                  <a:close/>
                  <a:moveTo>
                    <a:pt x="16843" y="9403"/>
                  </a:moveTo>
                  <a:cubicBezTo>
                    <a:pt x="17088" y="8667"/>
                    <a:pt x="15862" y="7686"/>
                    <a:pt x="13981" y="7114"/>
                  </a:cubicBezTo>
                  <a:cubicBezTo>
                    <a:pt x="12101" y="6623"/>
                    <a:pt x="10548" y="6787"/>
                    <a:pt x="10302" y="7522"/>
                  </a:cubicBezTo>
                  <a:cubicBezTo>
                    <a:pt x="10139" y="8258"/>
                    <a:pt x="11365" y="9239"/>
                    <a:pt x="13164" y="9812"/>
                  </a:cubicBezTo>
                  <a:cubicBezTo>
                    <a:pt x="15044" y="10302"/>
                    <a:pt x="16598" y="10139"/>
                    <a:pt x="16843" y="94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7"/>
            <p:cNvSpPr/>
            <p:nvPr/>
          </p:nvSpPr>
          <p:spPr>
            <a:xfrm>
              <a:off x="6703153" y="2293120"/>
              <a:ext cx="1549926" cy="2635023"/>
            </a:xfrm>
            <a:custGeom>
              <a:avLst/>
              <a:gdLst/>
              <a:ahLst/>
              <a:cxnLst/>
              <a:rect l="l" t="t" r="r" b="b"/>
              <a:pathLst>
                <a:path w="70069" h="119124" extrusionOk="0">
                  <a:moveTo>
                    <a:pt x="49628" y="0"/>
                  </a:moveTo>
                  <a:cubicBezTo>
                    <a:pt x="49628" y="0"/>
                    <a:pt x="0" y="11774"/>
                    <a:pt x="8912" y="62056"/>
                  </a:cubicBezTo>
                  <a:cubicBezTo>
                    <a:pt x="17251" y="108986"/>
                    <a:pt x="59276" y="117652"/>
                    <a:pt x="70068" y="119124"/>
                  </a:cubicBezTo>
                  <a:cubicBezTo>
                    <a:pt x="53716" y="114954"/>
                    <a:pt x="24283" y="102118"/>
                    <a:pt x="17497" y="63691"/>
                  </a:cubicBezTo>
                  <a:cubicBezTo>
                    <a:pt x="16188" y="56741"/>
                    <a:pt x="16107" y="49628"/>
                    <a:pt x="17333" y="42679"/>
                  </a:cubicBezTo>
                  <a:lnTo>
                    <a:pt x="17333" y="42679"/>
                  </a:lnTo>
                  <a:cubicBezTo>
                    <a:pt x="17443" y="42701"/>
                    <a:pt x="17558" y="42711"/>
                    <a:pt x="17676" y="42711"/>
                  </a:cubicBezTo>
                  <a:cubicBezTo>
                    <a:pt x="17999" y="42711"/>
                    <a:pt x="18342" y="42635"/>
                    <a:pt x="18641" y="42515"/>
                  </a:cubicBezTo>
                  <a:cubicBezTo>
                    <a:pt x="20522" y="41698"/>
                    <a:pt x="20195" y="38918"/>
                    <a:pt x="18232" y="38591"/>
                  </a:cubicBezTo>
                  <a:cubicBezTo>
                    <a:pt x="18968" y="35729"/>
                    <a:pt x="19949" y="32949"/>
                    <a:pt x="21258" y="30333"/>
                  </a:cubicBezTo>
                  <a:cubicBezTo>
                    <a:pt x="21585" y="30333"/>
                    <a:pt x="21912" y="30333"/>
                    <a:pt x="22239" y="30170"/>
                  </a:cubicBezTo>
                  <a:cubicBezTo>
                    <a:pt x="22975" y="29843"/>
                    <a:pt x="23302" y="28862"/>
                    <a:pt x="22893" y="28126"/>
                  </a:cubicBezTo>
                  <a:cubicBezTo>
                    <a:pt x="22811" y="27962"/>
                    <a:pt x="22729" y="27880"/>
                    <a:pt x="22647" y="27717"/>
                  </a:cubicBezTo>
                  <a:cubicBezTo>
                    <a:pt x="25427" y="22893"/>
                    <a:pt x="29107" y="18478"/>
                    <a:pt x="33358" y="14799"/>
                  </a:cubicBezTo>
                  <a:cubicBezTo>
                    <a:pt x="33358" y="15044"/>
                    <a:pt x="33358" y="15289"/>
                    <a:pt x="33522" y="15535"/>
                  </a:cubicBezTo>
                  <a:cubicBezTo>
                    <a:pt x="33793" y="16078"/>
                    <a:pt x="34341" y="16371"/>
                    <a:pt x="34887" y="16371"/>
                  </a:cubicBezTo>
                  <a:cubicBezTo>
                    <a:pt x="35326" y="16371"/>
                    <a:pt x="35764" y="16181"/>
                    <a:pt x="36056" y="15780"/>
                  </a:cubicBezTo>
                  <a:cubicBezTo>
                    <a:pt x="36792" y="14881"/>
                    <a:pt x="36301" y="13573"/>
                    <a:pt x="35157" y="13327"/>
                  </a:cubicBezTo>
                  <a:cubicBezTo>
                    <a:pt x="40471" y="9158"/>
                    <a:pt x="46358" y="5805"/>
                    <a:pt x="52735" y="3434"/>
                  </a:cubicBezTo>
                  <a:lnTo>
                    <a:pt x="496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7"/>
            <p:cNvSpPr/>
            <p:nvPr/>
          </p:nvSpPr>
          <p:spPr>
            <a:xfrm>
              <a:off x="7449226" y="2773108"/>
              <a:ext cx="46054" cy="36830"/>
            </a:xfrm>
            <a:custGeom>
              <a:avLst/>
              <a:gdLst/>
              <a:ahLst/>
              <a:cxnLst/>
              <a:rect l="l" t="t" r="r" b="b"/>
              <a:pathLst>
                <a:path w="2082" h="1665" extrusionOk="0">
                  <a:moveTo>
                    <a:pt x="1002" y="0"/>
                  </a:moveTo>
                  <a:cubicBezTo>
                    <a:pt x="452" y="0"/>
                    <a:pt x="0" y="627"/>
                    <a:pt x="283" y="1193"/>
                  </a:cubicBezTo>
                  <a:cubicBezTo>
                    <a:pt x="404" y="1496"/>
                    <a:pt x="706" y="1665"/>
                    <a:pt x="1053" y="1665"/>
                  </a:cubicBezTo>
                  <a:cubicBezTo>
                    <a:pt x="1174" y="1665"/>
                    <a:pt x="1301" y="1644"/>
                    <a:pt x="1428" y="1602"/>
                  </a:cubicBezTo>
                  <a:cubicBezTo>
                    <a:pt x="2082" y="1193"/>
                    <a:pt x="2000" y="294"/>
                    <a:pt x="1264" y="48"/>
                  </a:cubicBezTo>
                  <a:cubicBezTo>
                    <a:pt x="1176" y="15"/>
                    <a:pt x="1088" y="0"/>
                    <a:pt x="100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7"/>
            <p:cNvSpPr/>
            <p:nvPr/>
          </p:nvSpPr>
          <p:spPr>
            <a:xfrm>
              <a:off x="7344113" y="2817303"/>
              <a:ext cx="78238" cy="62577"/>
            </a:xfrm>
            <a:custGeom>
              <a:avLst/>
              <a:gdLst/>
              <a:ahLst/>
              <a:cxnLst/>
              <a:rect l="l" t="t" r="r" b="b"/>
              <a:pathLst>
                <a:path w="3537" h="2829" extrusionOk="0">
                  <a:moveTo>
                    <a:pt x="1775" y="0"/>
                  </a:moveTo>
                  <a:cubicBezTo>
                    <a:pt x="878" y="0"/>
                    <a:pt x="0" y="899"/>
                    <a:pt x="538" y="1975"/>
                  </a:cubicBezTo>
                  <a:lnTo>
                    <a:pt x="538" y="2057"/>
                  </a:lnTo>
                  <a:cubicBezTo>
                    <a:pt x="811" y="2602"/>
                    <a:pt x="1265" y="2829"/>
                    <a:pt x="1719" y="2829"/>
                  </a:cubicBezTo>
                  <a:cubicBezTo>
                    <a:pt x="2628" y="2829"/>
                    <a:pt x="3536" y="1920"/>
                    <a:pt x="2991" y="830"/>
                  </a:cubicBezTo>
                  <a:cubicBezTo>
                    <a:pt x="2711" y="243"/>
                    <a:pt x="2241" y="0"/>
                    <a:pt x="1775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7"/>
            <p:cNvSpPr/>
            <p:nvPr/>
          </p:nvSpPr>
          <p:spPr>
            <a:xfrm>
              <a:off x="7274459" y="3293022"/>
              <a:ext cx="68904" cy="54747"/>
            </a:xfrm>
            <a:custGeom>
              <a:avLst/>
              <a:gdLst/>
              <a:ahLst/>
              <a:cxnLst/>
              <a:rect l="l" t="t" r="r" b="b"/>
              <a:pathLst>
                <a:path w="3115" h="2475" extrusionOk="0">
                  <a:moveTo>
                    <a:pt x="1502" y="1"/>
                  </a:moveTo>
                  <a:cubicBezTo>
                    <a:pt x="646" y="1"/>
                    <a:pt x="0" y="904"/>
                    <a:pt x="417" y="1807"/>
                  </a:cubicBezTo>
                  <a:cubicBezTo>
                    <a:pt x="658" y="2230"/>
                    <a:pt x="1123" y="2474"/>
                    <a:pt x="1613" y="2474"/>
                  </a:cubicBezTo>
                  <a:cubicBezTo>
                    <a:pt x="1786" y="2474"/>
                    <a:pt x="1963" y="2444"/>
                    <a:pt x="2134" y="2379"/>
                  </a:cubicBezTo>
                  <a:cubicBezTo>
                    <a:pt x="3115" y="1889"/>
                    <a:pt x="3033" y="417"/>
                    <a:pt x="1970" y="90"/>
                  </a:cubicBezTo>
                  <a:cubicBezTo>
                    <a:pt x="1811" y="29"/>
                    <a:pt x="1653" y="1"/>
                    <a:pt x="15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7"/>
            <p:cNvSpPr/>
            <p:nvPr/>
          </p:nvSpPr>
          <p:spPr>
            <a:xfrm>
              <a:off x="7092016" y="3400632"/>
              <a:ext cx="72266" cy="56428"/>
            </a:xfrm>
            <a:custGeom>
              <a:avLst/>
              <a:gdLst/>
              <a:ahLst/>
              <a:cxnLst/>
              <a:rect l="l" t="t" r="r" b="b"/>
              <a:pathLst>
                <a:path w="3267" h="2551" extrusionOk="0">
                  <a:moveTo>
                    <a:pt x="1685" y="0"/>
                  </a:moveTo>
                  <a:cubicBezTo>
                    <a:pt x="846" y="0"/>
                    <a:pt x="0" y="816"/>
                    <a:pt x="489" y="1848"/>
                  </a:cubicBezTo>
                  <a:cubicBezTo>
                    <a:pt x="736" y="2342"/>
                    <a:pt x="1158" y="2550"/>
                    <a:pt x="1582" y="2550"/>
                  </a:cubicBezTo>
                  <a:cubicBezTo>
                    <a:pt x="2421" y="2550"/>
                    <a:pt x="3267" y="1735"/>
                    <a:pt x="2778" y="703"/>
                  </a:cubicBezTo>
                  <a:cubicBezTo>
                    <a:pt x="2531" y="209"/>
                    <a:pt x="2109" y="0"/>
                    <a:pt x="1685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7"/>
            <p:cNvSpPr/>
            <p:nvPr/>
          </p:nvSpPr>
          <p:spPr>
            <a:xfrm>
              <a:off x="7179322" y="3038783"/>
              <a:ext cx="111595" cy="90183"/>
            </a:xfrm>
            <a:custGeom>
              <a:avLst/>
              <a:gdLst/>
              <a:ahLst/>
              <a:cxnLst/>
              <a:rect l="l" t="t" r="r" b="b"/>
              <a:pathLst>
                <a:path w="5045" h="4077" extrusionOk="0">
                  <a:moveTo>
                    <a:pt x="2437" y="0"/>
                  </a:moveTo>
                  <a:cubicBezTo>
                    <a:pt x="1046" y="0"/>
                    <a:pt x="0" y="1519"/>
                    <a:pt x="630" y="2918"/>
                  </a:cubicBezTo>
                  <a:cubicBezTo>
                    <a:pt x="970" y="3654"/>
                    <a:pt x="1662" y="4076"/>
                    <a:pt x="2409" y="4076"/>
                  </a:cubicBezTo>
                  <a:cubicBezTo>
                    <a:pt x="2741" y="4076"/>
                    <a:pt x="3083" y="3993"/>
                    <a:pt x="3410" y="3817"/>
                  </a:cubicBezTo>
                  <a:cubicBezTo>
                    <a:pt x="5045" y="2999"/>
                    <a:pt x="4881" y="710"/>
                    <a:pt x="3164" y="138"/>
                  </a:cubicBezTo>
                  <a:cubicBezTo>
                    <a:pt x="2916" y="43"/>
                    <a:pt x="2672" y="0"/>
                    <a:pt x="243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7"/>
            <p:cNvSpPr/>
            <p:nvPr/>
          </p:nvSpPr>
          <p:spPr>
            <a:xfrm>
              <a:off x="6713992" y="2293120"/>
              <a:ext cx="1616839" cy="2640464"/>
            </a:xfrm>
            <a:custGeom>
              <a:avLst/>
              <a:gdLst/>
              <a:ahLst/>
              <a:cxnLst/>
              <a:rect l="l" t="t" r="r" b="b"/>
              <a:pathLst>
                <a:path w="73094" h="119370" extrusionOk="0">
                  <a:moveTo>
                    <a:pt x="48729" y="0"/>
                  </a:moveTo>
                  <a:lnTo>
                    <a:pt x="48729" y="0"/>
                  </a:lnTo>
                  <a:cubicBezTo>
                    <a:pt x="43906" y="1309"/>
                    <a:pt x="1" y="14472"/>
                    <a:pt x="8422" y="62056"/>
                  </a:cubicBezTo>
                  <a:cubicBezTo>
                    <a:pt x="17988" y="116017"/>
                    <a:pt x="72031" y="119369"/>
                    <a:pt x="72031" y="119369"/>
                  </a:cubicBezTo>
                  <a:lnTo>
                    <a:pt x="73094" y="117080"/>
                  </a:lnTo>
                  <a:cubicBezTo>
                    <a:pt x="60094" y="114954"/>
                    <a:pt x="21667" y="104979"/>
                    <a:pt x="13736" y="60257"/>
                  </a:cubicBezTo>
                  <a:cubicBezTo>
                    <a:pt x="6787" y="20767"/>
                    <a:pt x="35975" y="4988"/>
                    <a:pt x="48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7"/>
            <p:cNvSpPr/>
            <p:nvPr/>
          </p:nvSpPr>
          <p:spPr>
            <a:xfrm>
              <a:off x="7714086" y="3038208"/>
              <a:ext cx="142895" cy="262255"/>
            </a:xfrm>
            <a:custGeom>
              <a:avLst/>
              <a:gdLst/>
              <a:ahLst/>
              <a:cxnLst/>
              <a:rect l="l" t="t" r="r" b="b"/>
              <a:pathLst>
                <a:path w="6460" h="11856" extrusionOk="0">
                  <a:moveTo>
                    <a:pt x="2535" y="0"/>
                  </a:moveTo>
                  <a:cubicBezTo>
                    <a:pt x="1" y="246"/>
                    <a:pt x="3843" y="11855"/>
                    <a:pt x="3843" y="11855"/>
                  </a:cubicBezTo>
                  <a:lnTo>
                    <a:pt x="3843" y="11774"/>
                  </a:lnTo>
                  <a:cubicBezTo>
                    <a:pt x="3925" y="11692"/>
                    <a:pt x="3925" y="11610"/>
                    <a:pt x="3925" y="11528"/>
                  </a:cubicBezTo>
                  <a:cubicBezTo>
                    <a:pt x="4089" y="11120"/>
                    <a:pt x="4252" y="10547"/>
                    <a:pt x="4498" y="9893"/>
                  </a:cubicBezTo>
                  <a:lnTo>
                    <a:pt x="4661" y="9321"/>
                  </a:lnTo>
                  <a:cubicBezTo>
                    <a:pt x="5560" y="6132"/>
                    <a:pt x="6460" y="1145"/>
                    <a:pt x="3925" y="164"/>
                  </a:cubicBezTo>
                  <a:cubicBezTo>
                    <a:pt x="3762" y="82"/>
                    <a:pt x="3598" y="0"/>
                    <a:pt x="3353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7"/>
            <p:cNvSpPr/>
            <p:nvPr/>
          </p:nvSpPr>
          <p:spPr>
            <a:xfrm>
              <a:off x="7739413" y="3041393"/>
              <a:ext cx="186958" cy="266303"/>
            </a:xfrm>
            <a:custGeom>
              <a:avLst/>
              <a:gdLst/>
              <a:ahLst/>
              <a:cxnLst/>
              <a:rect l="l" t="t" r="r" b="b"/>
              <a:pathLst>
                <a:path w="8452" h="12039" extrusionOk="0">
                  <a:moveTo>
                    <a:pt x="2928" y="1"/>
                  </a:moveTo>
                  <a:cubicBezTo>
                    <a:pt x="2802" y="1"/>
                    <a:pt x="2671" y="7"/>
                    <a:pt x="2535" y="20"/>
                  </a:cubicBezTo>
                  <a:cubicBezTo>
                    <a:pt x="0" y="265"/>
                    <a:pt x="3761" y="12038"/>
                    <a:pt x="3761" y="12038"/>
                  </a:cubicBezTo>
                  <a:cubicBezTo>
                    <a:pt x="3761" y="12038"/>
                    <a:pt x="8451" y="1"/>
                    <a:pt x="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7"/>
            <p:cNvSpPr/>
            <p:nvPr/>
          </p:nvSpPr>
          <p:spPr>
            <a:xfrm>
              <a:off x="7737843" y="3040022"/>
              <a:ext cx="101287" cy="265860"/>
            </a:xfrm>
            <a:custGeom>
              <a:avLst/>
              <a:gdLst/>
              <a:ahLst/>
              <a:cxnLst/>
              <a:rect l="l" t="t" r="r" b="b"/>
              <a:pathLst>
                <a:path w="4579" h="12019" extrusionOk="0">
                  <a:moveTo>
                    <a:pt x="3925" y="245"/>
                  </a:moveTo>
                  <a:cubicBezTo>
                    <a:pt x="3843" y="327"/>
                    <a:pt x="3761" y="491"/>
                    <a:pt x="3679" y="654"/>
                  </a:cubicBezTo>
                  <a:cubicBezTo>
                    <a:pt x="3679" y="736"/>
                    <a:pt x="3679" y="899"/>
                    <a:pt x="3598" y="981"/>
                  </a:cubicBezTo>
                  <a:cubicBezTo>
                    <a:pt x="2698" y="3434"/>
                    <a:pt x="2943" y="6214"/>
                    <a:pt x="4088" y="8503"/>
                  </a:cubicBezTo>
                  <a:lnTo>
                    <a:pt x="4579" y="9321"/>
                  </a:lnTo>
                  <a:cubicBezTo>
                    <a:pt x="4170" y="10874"/>
                    <a:pt x="3761" y="12019"/>
                    <a:pt x="3761" y="12019"/>
                  </a:cubicBezTo>
                  <a:cubicBezTo>
                    <a:pt x="3761" y="12019"/>
                    <a:pt x="0" y="245"/>
                    <a:pt x="2535" y="0"/>
                  </a:cubicBezTo>
                  <a:cubicBezTo>
                    <a:pt x="2943" y="0"/>
                    <a:pt x="3434" y="82"/>
                    <a:pt x="3925" y="24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7"/>
            <p:cNvSpPr/>
            <p:nvPr/>
          </p:nvSpPr>
          <p:spPr>
            <a:xfrm>
              <a:off x="7840676" y="2582462"/>
              <a:ext cx="142895" cy="260463"/>
            </a:xfrm>
            <a:custGeom>
              <a:avLst/>
              <a:gdLst/>
              <a:ahLst/>
              <a:cxnLst/>
              <a:rect l="l" t="t" r="r" b="b"/>
              <a:pathLst>
                <a:path w="6460" h="11775" extrusionOk="0">
                  <a:moveTo>
                    <a:pt x="2535" y="1"/>
                  </a:moveTo>
                  <a:cubicBezTo>
                    <a:pt x="1" y="246"/>
                    <a:pt x="3844" y="11774"/>
                    <a:pt x="3844" y="11774"/>
                  </a:cubicBezTo>
                  <a:cubicBezTo>
                    <a:pt x="3844" y="11774"/>
                    <a:pt x="3844" y="11693"/>
                    <a:pt x="3844" y="11693"/>
                  </a:cubicBezTo>
                  <a:cubicBezTo>
                    <a:pt x="3844" y="11611"/>
                    <a:pt x="3925" y="11529"/>
                    <a:pt x="3925" y="11447"/>
                  </a:cubicBezTo>
                  <a:cubicBezTo>
                    <a:pt x="4089" y="11120"/>
                    <a:pt x="4252" y="10548"/>
                    <a:pt x="4498" y="9812"/>
                  </a:cubicBezTo>
                  <a:lnTo>
                    <a:pt x="4661" y="9240"/>
                  </a:lnTo>
                  <a:cubicBezTo>
                    <a:pt x="5561" y="6133"/>
                    <a:pt x="6460" y="1146"/>
                    <a:pt x="3925" y="164"/>
                  </a:cubicBezTo>
                  <a:cubicBezTo>
                    <a:pt x="3762" y="83"/>
                    <a:pt x="3517" y="1"/>
                    <a:pt x="335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7"/>
            <p:cNvSpPr/>
            <p:nvPr/>
          </p:nvSpPr>
          <p:spPr>
            <a:xfrm>
              <a:off x="7866003" y="2585670"/>
              <a:ext cx="186958" cy="266303"/>
            </a:xfrm>
            <a:custGeom>
              <a:avLst/>
              <a:gdLst/>
              <a:ahLst/>
              <a:cxnLst/>
              <a:rect l="l" t="t" r="r" b="b"/>
              <a:pathLst>
                <a:path w="8452" h="12039" extrusionOk="0">
                  <a:moveTo>
                    <a:pt x="2928" y="1"/>
                  </a:moveTo>
                  <a:cubicBezTo>
                    <a:pt x="2802" y="1"/>
                    <a:pt x="2671" y="7"/>
                    <a:pt x="2535" y="19"/>
                  </a:cubicBezTo>
                  <a:cubicBezTo>
                    <a:pt x="1" y="183"/>
                    <a:pt x="3761" y="12038"/>
                    <a:pt x="3761" y="12038"/>
                  </a:cubicBezTo>
                  <a:cubicBezTo>
                    <a:pt x="3761" y="12038"/>
                    <a:pt x="8451" y="1"/>
                    <a:pt x="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7"/>
            <p:cNvSpPr/>
            <p:nvPr/>
          </p:nvSpPr>
          <p:spPr>
            <a:xfrm>
              <a:off x="7866003" y="2584276"/>
              <a:ext cx="103101" cy="265882"/>
            </a:xfrm>
            <a:custGeom>
              <a:avLst/>
              <a:gdLst/>
              <a:ahLst/>
              <a:cxnLst/>
              <a:rect l="l" t="t" r="r" b="b"/>
              <a:pathLst>
                <a:path w="4661" h="12020" extrusionOk="0">
                  <a:moveTo>
                    <a:pt x="4007" y="164"/>
                  </a:moveTo>
                  <a:cubicBezTo>
                    <a:pt x="4007" y="328"/>
                    <a:pt x="3843" y="491"/>
                    <a:pt x="3761" y="655"/>
                  </a:cubicBezTo>
                  <a:cubicBezTo>
                    <a:pt x="3761" y="737"/>
                    <a:pt x="3680" y="818"/>
                    <a:pt x="3680" y="982"/>
                  </a:cubicBezTo>
                  <a:cubicBezTo>
                    <a:pt x="2862" y="3435"/>
                    <a:pt x="3026" y="6133"/>
                    <a:pt x="4170" y="8504"/>
                  </a:cubicBezTo>
                  <a:lnTo>
                    <a:pt x="4661" y="9321"/>
                  </a:lnTo>
                  <a:cubicBezTo>
                    <a:pt x="4252" y="10875"/>
                    <a:pt x="3843" y="12019"/>
                    <a:pt x="3843" y="12019"/>
                  </a:cubicBezTo>
                  <a:cubicBezTo>
                    <a:pt x="3843" y="12019"/>
                    <a:pt x="1" y="246"/>
                    <a:pt x="2535" y="82"/>
                  </a:cubicBezTo>
                  <a:cubicBezTo>
                    <a:pt x="3026" y="1"/>
                    <a:pt x="3516" y="82"/>
                    <a:pt x="4007" y="16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7"/>
            <p:cNvSpPr/>
            <p:nvPr/>
          </p:nvSpPr>
          <p:spPr>
            <a:xfrm>
              <a:off x="8083019" y="4092546"/>
              <a:ext cx="191736" cy="160082"/>
            </a:xfrm>
            <a:custGeom>
              <a:avLst/>
              <a:gdLst/>
              <a:ahLst/>
              <a:cxnLst/>
              <a:rect l="l" t="t" r="r" b="b"/>
              <a:pathLst>
                <a:path w="8668" h="7237" extrusionOk="0">
                  <a:moveTo>
                    <a:pt x="1" y="0"/>
                  </a:moveTo>
                  <a:cubicBezTo>
                    <a:pt x="1" y="0"/>
                    <a:pt x="4916" y="7237"/>
                    <a:pt x="6887" y="7237"/>
                  </a:cubicBezTo>
                  <a:cubicBezTo>
                    <a:pt x="7073" y="7237"/>
                    <a:pt x="7232" y="7172"/>
                    <a:pt x="7359" y="7031"/>
                  </a:cubicBezTo>
                  <a:cubicBezTo>
                    <a:pt x="7523" y="6868"/>
                    <a:pt x="7604" y="6704"/>
                    <a:pt x="7768" y="6541"/>
                  </a:cubicBezTo>
                  <a:lnTo>
                    <a:pt x="7850" y="6541"/>
                  </a:lnTo>
                  <a:cubicBezTo>
                    <a:pt x="7931" y="6377"/>
                    <a:pt x="7931" y="6214"/>
                    <a:pt x="8013" y="6050"/>
                  </a:cubicBezTo>
                  <a:cubicBezTo>
                    <a:pt x="8667" y="3761"/>
                    <a:pt x="4825" y="1799"/>
                    <a:pt x="2208" y="736"/>
                  </a:cubicBezTo>
                  <a:lnTo>
                    <a:pt x="1718" y="572"/>
                  </a:lnTo>
                  <a:cubicBezTo>
                    <a:pt x="1145" y="327"/>
                    <a:pt x="655" y="164"/>
                    <a:pt x="328" y="82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7"/>
            <p:cNvSpPr/>
            <p:nvPr/>
          </p:nvSpPr>
          <p:spPr>
            <a:xfrm>
              <a:off x="8092066" y="4070824"/>
              <a:ext cx="245974" cy="161874"/>
            </a:xfrm>
            <a:custGeom>
              <a:avLst/>
              <a:gdLst/>
              <a:ahLst/>
              <a:cxnLst/>
              <a:rect l="l" t="t" r="r" b="b"/>
              <a:pathLst>
                <a:path w="11120" h="7318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5061" y="7318"/>
                    <a:pt x="7051" y="7318"/>
                  </a:cubicBezTo>
                  <a:cubicBezTo>
                    <a:pt x="7237" y="7318"/>
                    <a:pt x="7397" y="7254"/>
                    <a:pt x="7522" y="7114"/>
                  </a:cubicBezTo>
                  <a:cubicBezTo>
                    <a:pt x="11120" y="327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7"/>
            <p:cNvSpPr/>
            <p:nvPr/>
          </p:nvSpPr>
          <p:spPr>
            <a:xfrm>
              <a:off x="8092066" y="4070824"/>
              <a:ext cx="180875" cy="193550"/>
            </a:xfrm>
            <a:custGeom>
              <a:avLst/>
              <a:gdLst/>
              <a:ahLst/>
              <a:cxnLst/>
              <a:rect l="l" t="t" r="r" b="b"/>
              <a:pathLst>
                <a:path w="8177" h="8750" extrusionOk="0">
                  <a:moveTo>
                    <a:pt x="8176" y="6133"/>
                  </a:moveTo>
                  <a:lnTo>
                    <a:pt x="7768" y="5969"/>
                  </a:lnTo>
                  <a:lnTo>
                    <a:pt x="7768" y="5969"/>
                  </a:lnTo>
                  <a:lnTo>
                    <a:pt x="7441" y="5888"/>
                  </a:lnTo>
                  <a:cubicBezTo>
                    <a:pt x="5315" y="5152"/>
                    <a:pt x="3598" y="3598"/>
                    <a:pt x="2617" y="1636"/>
                  </a:cubicBezTo>
                  <a:cubicBezTo>
                    <a:pt x="2535" y="1309"/>
                    <a:pt x="2453" y="1064"/>
                    <a:pt x="2372" y="818"/>
                  </a:cubicBezTo>
                  <a:cubicBezTo>
                    <a:pt x="1063" y="246"/>
                    <a:pt x="0" y="1"/>
                    <a:pt x="0" y="1"/>
                  </a:cubicBezTo>
                  <a:cubicBezTo>
                    <a:pt x="0" y="1"/>
                    <a:pt x="6051" y="8749"/>
                    <a:pt x="7522" y="7114"/>
                  </a:cubicBezTo>
                  <a:cubicBezTo>
                    <a:pt x="7849" y="6869"/>
                    <a:pt x="8013" y="6460"/>
                    <a:pt x="8176" y="6133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7"/>
            <p:cNvSpPr/>
            <p:nvPr/>
          </p:nvSpPr>
          <p:spPr>
            <a:xfrm>
              <a:off x="7985361" y="3873719"/>
              <a:ext cx="139290" cy="117037"/>
            </a:xfrm>
            <a:custGeom>
              <a:avLst/>
              <a:gdLst/>
              <a:ahLst/>
              <a:cxnLst/>
              <a:rect l="l" t="t" r="r" b="b"/>
              <a:pathLst>
                <a:path w="6297" h="5291" extrusionOk="0">
                  <a:moveTo>
                    <a:pt x="1" y="0"/>
                  </a:moveTo>
                  <a:cubicBezTo>
                    <a:pt x="1" y="0"/>
                    <a:pt x="3573" y="5290"/>
                    <a:pt x="5050" y="5290"/>
                  </a:cubicBezTo>
                  <a:cubicBezTo>
                    <a:pt x="5184" y="5290"/>
                    <a:pt x="5301" y="5246"/>
                    <a:pt x="5397" y="5151"/>
                  </a:cubicBezTo>
                  <a:cubicBezTo>
                    <a:pt x="5479" y="5069"/>
                    <a:pt x="5560" y="4906"/>
                    <a:pt x="5642" y="4824"/>
                  </a:cubicBezTo>
                  <a:lnTo>
                    <a:pt x="5642" y="4742"/>
                  </a:lnTo>
                  <a:cubicBezTo>
                    <a:pt x="5724" y="4579"/>
                    <a:pt x="5724" y="4497"/>
                    <a:pt x="5806" y="4415"/>
                  </a:cubicBezTo>
                  <a:cubicBezTo>
                    <a:pt x="6296" y="2698"/>
                    <a:pt x="3435" y="1308"/>
                    <a:pt x="1554" y="491"/>
                  </a:cubicBezTo>
                  <a:lnTo>
                    <a:pt x="1227" y="409"/>
                  </a:lnTo>
                  <a:cubicBezTo>
                    <a:pt x="737" y="245"/>
                    <a:pt x="409" y="82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7"/>
            <p:cNvSpPr/>
            <p:nvPr/>
          </p:nvSpPr>
          <p:spPr>
            <a:xfrm>
              <a:off x="7990780" y="3855626"/>
              <a:ext cx="180875" cy="120576"/>
            </a:xfrm>
            <a:custGeom>
              <a:avLst/>
              <a:gdLst/>
              <a:ahLst/>
              <a:cxnLst/>
              <a:rect l="l" t="t" r="r" b="b"/>
              <a:pathLst>
                <a:path w="8177" h="5451" extrusionOk="0">
                  <a:moveTo>
                    <a:pt x="1" y="1"/>
                  </a:moveTo>
                  <a:cubicBezTo>
                    <a:pt x="1" y="1"/>
                    <a:pt x="3727" y="5451"/>
                    <a:pt x="5220" y="5451"/>
                  </a:cubicBezTo>
                  <a:cubicBezTo>
                    <a:pt x="5353" y="5451"/>
                    <a:pt x="5467" y="5408"/>
                    <a:pt x="5561" y="5315"/>
                  </a:cubicBezTo>
                  <a:cubicBezTo>
                    <a:pt x="8177" y="245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7"/>
            <p:cNvSpPr/>
            <p:nvPr/>
          </p:nvSpPr>
          <p:spPr>
            <a:xfrm>
              <a:off x="7992594" y="3857440"/>
              <a:ext cx="130243" cy="141081"/>
            </a:xfrm>
            <a:custGeom>
              <a:avLst/>
              <a:gdLst/>
              <a:ahLst/>
              <a:cxnLst/>
              <a:rect l="l" t="t" r="r" b="b"/>
              <a:pathLst>
                <a:path w="5888" h="6378" extrusionOk="0">
                  <a:moveTo>
                    <a:pt x="5887" y="4415"/>
                  </a:moveTo>
                  <a:lnTo>
                    <a:pt x="5642" y="4334"/>
                  </a:lnTo>
                  <a:lnTo>
                    <a:pt x="5642" y="4334"/>
                  </a:lnTo>
                  <a:lnTo>
                    <a:pt x="5397" y="4334"/>
                  </a:lnTo>
                  <a:cubicBezTo>
                    <a:pt x="4906" y="4088"/>
                    <a:pt x="4416" y="3925"/>
                    <a:pt x="4007" y="3598"/>
                  </a:cubicBezTo>
                  <a:cubicBezTo>
                    <a:pt x="3108" y="3025"/>
                    <a:pt x="2372" y="2126"/>
                    <a:pt x="1881" y="1145"/>
                  </a:cubicBezTo>
                  <a:lnTo>
                    <a:pt x="1636" y="573"/>
                  </a:lnTo>
                  <a:cubicBezTo>
                    <a:pt x="737" y="164"/>
                    <a:pt x="1" y="0"/>
                    <a:pt x="1" y="0"/>
                  </a:cubicBezTo>
                  <a:cubicBezTo>
                    <a:pt x="1" y="0"/>
                    <a:pt x="4334" y="6378"/>
                    <a:pt x="5479" y="5233"/>
                  </a:cubicBezTo>
                  <a:cubicBezTo>
                    <a:pt x="5642" y="4988"/>
                    <a:pt x="5806" y="4742"/>
                    <a:pt x="5887" y="441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7"/>
            <p:cNvSpPr/>
            <p:nvPr/>
          </p:nvSpPr>
          <p:spPr>
            <a:xfrm>
              <a:off x="7721319" y="2774170"/>
              <a:ext cx="141103" cy="117037"/>
            </a:xfrm>
            <a:custGeom>
              <a:avLst/>
              <a:gdLst/>
              <a:ahLst/>
              <a:cxnLst/>
              <a:rect l="l" t="t" r="r" b="b"/>
              <a:pathLst>
                <a:path w="6379" h="5291" extrusionOk="0">
                  <a:moveTo>
                    <a:pt x="1" y="0"/>
                  </a:moveTo>
                  <a:cubicBezTo>
                    <a:pt x="1" y="0"/>
                    <a:pt x="3642" y="5290"/>
                    <a:pt x="5067" y="5290"/>
                  </a:cubicBezTo>
                  <a:cubicBezTo>
                    <a:pt x="5197" y="5290"/>
                    <a:pt x="5308" y="5247"/>
                    <a:pt x="5397" y="5151"/>
                  </a:cubicBezTo>
                  <a:cubicBezTo>
                    <a:pt x="5479" y="4988"/>
                    <a:pt x="5560" y="4906"/>
                    <a:pt x="5642" y="4824"/>
                  </a:cubicBezTo>
                  <a:lnTo>
                    <a:pt x="5724" y="4742"/>
                  </a:lnTo>
                  <a:cubicBezTo>
                    <a:pt x="5806" y="4579"/>
                    <a:pt x="5806" y="4497"/>
                    <a:pt x="5887" y="4334"/>
                  </a:cubicBezTo>
                  <a:cubicBezTo>
                    <a:pt x="6378" y="2698"/>
                    <a:pt x="3516" y="1309"/>
                    <a:pt x="1554" y="491"/>
                  </a:cubicBezTo>
                  <a:lnTo>
                    <a:pt x="1309" y="327"/>
                  </a:lnTo>
                  <a:cubicBezTo>
                    <a:pt x="818" y="164"/>
                    <a:pt x="491" y="82"/>
                    <a:pt x="246" y="0"/>
                  </a:cubicBezTo>
                  <a:close/>
                </a:path>
              </a:pathLst>
            </a:custGeom>
            <a:solidFill>
              <a:srgbClr val="000000">
                <a:alpha val="29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7"/>
            <p:cNvSpPr/>
            <p:nvPr/>
          </p:nvSpPr>
          <p:spPr>
            <a:xfrm>
              <a:off x="7728552" y="2757890"/>
              <a:ext cx="179061" cy="118807"/>
            </a:xfrm>
            <a:custGeom>
              <a:avLst/>
              <a:gdLst/>
              <a:ahLst/>
              <a:cxnLst/>
              <a:rect l="l" t="t" r="r" b="b"/>
              <a:pathLst>
                <a:path w="8095" h="5371" extrusionOk="0">
                  <a:moveTo>
                    <a:pt x="1" y="1"/>
                  </a:moveTo>
                  <a:cubicBezTo>
                    <a:pt x="1" y="1"/>
                    <a:pt x="3719" y="5371"/>
                    <a:pt x="5152" y="5371"/>
                  </a:cubicBezTo>
                  <a:cubicBezTo>
                    <a:pt x="5281" y="5371"/>
                    <a:pt x="5391" y="5327"/>
                    <a:pt x="5479" y="5233"/>
                  </a:cubicBezTo>
                  <a:cubicBezTo>
                    <a:pt x="8095" y="245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7"/>
            <p:cNvSpPr/>
            <p:nvPr/>
          </p:nvSpPr>
          <p:spPr>
            <a:xfrm>
              <a:off x="7728552" y="2757890"/>
              <a:ext cx="132056" cy="141081"/>
            </a:xfrm>
            <a:custGeom>
              <a:avLst/>
              <a:gdLst/>
              <a:ahLst/>
              <a:cxnLst/>
              <a:rect l="l" t="t" r="r" b="b"/>
              <a:pathLst>
                <a:path w="5970" h="6378" extrusionOk="0">
                  <a:moveTo>
                    <a:pt x="5969" y="4497"/>
                  </a:moveTo>
                  <a:lnTo>
                    <a:pt x="5642" y="4416"/>
                  </a:lnTo>
                  <a:lnTo>
                    <a:pt x="5642" y="4416"/>
                  </a:lnTo>
                  <a:lnTo>
                    <a:pt x="5479" y="4334"/>
                  </a:lnTo>
                  <a:cubicBezTo>
                    <a:pt x="3844" y="3762"/>
                    <a:pt x="2617" y="2617"/>
                    <a:pt x="1881" y="1145"/>
                  </a:cubicBezTo>
                  <a:cubicBezTo>
                    <a:pt x="1800" y="982"/>
                    <a:pt x="1800" y="818"/>
                    <a:pt x="1718" y="573"/>
                  </a:cubicBezTo>
                  <a:cubicBezTo>
                    <a:pt x="737" y="246"/>
                    <a:pt x="1" y="1"/>
                    <a:pt x="1" y="1"/>
                  </a:cubicBezTo>
                  <a:cubicBezTo>
                    <a:pt x="1" y="1"/>
                    <a:pt x="4416" y="6378"/>
                    <a:pt x="5479" y="5233"/>
                  </a:cubicBezTo>
                  <a:cubicBezTo>
                    <a:pt x="5642" y="4988"/>
                    <a:pt x="5806" y="4743"/>
                    <a:pt x="5969" y="4497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7"/>
            <p:cNvSpPr/>
            <p:nvPr/>
          </p:nvSpPr>
          <p:spPr>
            <a:xfrm>
              <a:off x="7858770" y="3502978"/>
              <a:ext cx="139268" cy="117037"/>
            </a:xfrm>
            <a:custGeom>
              <a:avLst/>
              <a:gdLst/>
              <a:ahLst/>
              <a:cxnLst/>
              <a:rect l="l" t="t" r="r" b="b"/>
              <a:pathLst>
                <a:path w="6296" h="5291" extrusionOk="0">
                  <a:moveTo>
                    <a:pt x="0" y="0"/>
                  </a:moveTo>
                  <a:cubicBezTo>
                    <a:pt x="0" y="0"/>
                    <a:pt x="3573" y="5290"/>
                    <a:pt x="5050" y="5290"/>
                  </a:cubicBezTo>
                  <a:cubicBezTo>
                    <a:pt x="5184" y="5290"/>
                    <a:pt x="5301" y="5247"/>
                    <a:pt x="5397" y="5151"/>
                  </a:cubicBezTo>
                  <a:cubicBezTo>
                    <a:pt x="5478" y="4988"/>
                    <a:pt x="5560" y="4906"/>
                    <a:pt x="5642" y="4743"/>
                  </a:cubicBezTo>
                  <a:lnTo>
                    <a:pt x="5642" y="4661"/>
                  </a:lnTo>
                  <a:cubicBezTo>
                    <a:pt x="5724" y="4579"/>
                    <a:pt x="5805" y="4497"/>
                    <a:pt x="5805" y="4334"/>
                  </a:cubicBezTo>
                  <a:cubicBezTo>
                    <a:pt x="6296" y="2699"/>
                    <a:pt x="3434" y="1309"/>
                    <a:pt x="1554" y="491"/>
                  </a:cubicBezTo>
                  <a:lnTo>
                    <a:pt x="1227" y="328"/>
                  </a:lnTo>
                  <a:cubicBezTo>
                    <a:pt x="818" y="164"/>
                    <a:pt x="409" y="82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7"/>
            <p:cNvSpPr/>
            <p:nvPr/>
          </p:nvSpPr>
          <p:spPr>
            <a:xfrm>
              <a:off x="7864190" y="3486698"/>
              <a:ext cx="180875" cy="118807"/>
            </a:xfrm>
            <a:custGeom>
              <a:avLst/>
              <a:gdLst/>
              <a:ahLst/>
              <a:cxnLst/>
              <a:rect l="l" t="t" r="r" b="b"/>
              <a:pathLst>
                <a:path w="8177" h="5371" extrusionOk="0">
                  <a:moveTo>
                    <a:pt x="1" y="1"/>
                  </a:moveTo>
                  <a:cubicBezTo>
                    <a:pt x="1" y="1"/>
                    <a:pt x="3719" y="5371"/>
                    <a:pt x="5215" y="5371"/>
                  </a:cubicBezTo>
                  <a:cubicBezTo>
                    <a:pt x="5350" y="5371"/>
                    <a:pt x="5466" y="5327"/>
                    <a:pt x="5560" y="5233"/>
                  </a:cubicBezTo>
                  <a:cubicBezTo>
                    <a:pt x="8177" y="245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7"/>
            <p:cNvSpPr/>
            <p:nvPr/>
          </p:nvSpPr>
          <p:spPr>
            <a:xfrm>
              <a:off x="7864190" y="3486698"/>
              <a:ext cx="132056" cy="141081"/>
            </a:xfrm>
            <a:custGeom>
              <a:avLst/>
              <a:gdLst/>
              <a:ahLst/>
              <a:cxnLst/>
              <a:rect l="l" t="t" r="r" b="b"/>
              <a:pathLst>
                <a:path w="5970" h="6378" extrusionOk="0">
                  <a:moveTo>
                    <a:pt x="5969" y="4497"/>
                  </a:moveTo>
                  <a:lnTo>
                    <a:pt x="5724" y="4416"/>
                  </a:lnTo>
                  <a:lnTo>
                    <a:pt x="5724" y="4416"/>
                  </a:lnTo>
                  <a:lnTo>
                    <a:pt x="5479" y="4334"/>
                  </a:lnTo>
                  <a:cubicBezTo>
                    <a:pt x="3925" y="3762"/>
                    <a:pt x="2617" y="2617"/>
                    <a:pt x="1963" y="1227"/>
                  </a:cubicBezTo>
                  <a:cubicBezTo>
                    <a:pt x="1881" y="982"/>
                    <a:pt x="1799" y="818"/>
                    <a:pt x="1718" y="573"/>
                  </a:cubicBezTo>
                  <a:cubicBezTo>
                    <a:pt x="737" y="246"/>
                    <a:pt x="1" y="1"/>
                    <a:pt x="1" y="1"/>
                  </a:cubicBezTo>
                  <a:cubicBezTo>
                    <a:pt x="1" y="1"/>
                    <a:pt x="4416" y="6378"/>
                    <a:pt x="5560" y="5315"/>
                  </a:cubicBezTo>
                  <a:cubicBezTo>
                    <a:pt x="5724" y="5070"/>
                    <a:pt x="5887" y="4743"/>
                    <a:pt x="5969" y="4497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7"/>
            <p:cNvSpPr/>
            <p:nvPr/>
          </p:nvSpPr>
          <p:spPr>
            <a:xfrm>
              <a:off x="7833598" y="3698291"/>
              <a:ext cx="88502" cy="162781"/>
            </a:xfrm>
            <a:custGeom>
              <a:avLst/>
              <a:gdLst/>
              <a:ahLst/>
              <a:cxnLst/>
              <a:rect l="l" t="t" r="r" b="b"/>
              <a:pathLst>
                <a:path w="4001" h="7359" extrusionOk="0">
                  <a:moveTo>
                    <a:pt x="1547" y="0"/>
                  </a:moveTo>
                  <a:cubicBezTo>
                    <a:pt x="0" y="155"/>
                    <a:pt x="2185" y="6603"/>
                    <a:pt x="2426" y="7298"/>
                  </a:cubicBezTo>
                  <a:lnTo>
                    <a:pt x="2426" y="7298"/>
                  </a:lnTo>
                  <a:cubicBezTo>
                    <a:pt x="2432" y="7292"/>
                    <a:pt x="2439" y="7285"/>
                    <a:pt x="2447" y="7277"/>
                  </a:cubicBezTo>
                  <a:lnTo>
                    <a:pt x="2447" y="7195"/>
                  </a:lnTo>
                  <a:cubicBezTo>
                    <a:pt x="2528" y="6950"/>
                    <a:pt x="2610" y="6623"/>
                    <a:pt x="2774" y="6132"/>
                  </a:cubicBezTo>
                  <a:cubicBezTo>
                    <a:pt x="2774" y="6051"/>
                    <a:pt x="2855" y="5969"/>
                    <a:pt x="2855" y="5805"/>
                  </a:cubicBezTo>
                  <a:cubicBezTo>
                    <a:pt x="3428" y="3843"/>
                    <a:pt x="4000" y="736"/>
                    <a:pt x="2447" y="82"/>
                  </a:cubicBezTo>
                  <a:cubicBezTo>
                    <a:pt x="2283" y="0"/>
                    <a:pt x="2201" y="0"/>
                    <a:pt x="2038" y="0"/>
                  </a:cubicBezTo>
                  <a:close/>
                  <a:moveTo>
                    <a:pt x="2426" y="7298"/>
                  </a:moveTo>
                  <a:cubicBezTo>
                    <a:pt x="2366" y="7359"/>
                    <a:pt x="2373" y="7359"/>
                    <a:pt x="2447" y="7359"/>
                  </a:cubicBezTo>
                  <a:cubicBezTo>
                    <a:pt x="2447" y="7359"/>
                    <a:pt x="2439" y="7338"/>
                    <a:pt x="2426" y="7298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7"/>
            <p:cNvSpPr/>
            <p:nvPr/>
          </p:nvSpPr>
          <p:spPr>
            <a:xfrm>
              <a:off x="7849723" y="3699884"/>
              <a:ext cx="116617" cy="166630"/>
            </a:xfrm>
            <a:custGeom>
              <a:avLst/>
              <a:gdLst/>
              <a:ahLst/>
              <a:cxnLst/>
              <a:rect l="l" t="t" r="r" b="b"/>
              <a:pathLst>
                <a:path w="5272" h="7533" extrusionOk="0">
                  <a:moveTo>
                    <a:pt x="1781" y="0"/>
                  </a:moveTo>
                  <a:cubicBezTo>
                    <a:pt x="1708" y="0"/>
                    <a:pt x="1633" y="4"/>
                    <a:pt x="1554" y="10"/>
                  </a:cubicBezTo>
                  <a:cubicBezTo>
                    <a:pt x="1" y="174"/>
                    <a:pt x="2290" y="7532"/>
                    <a:pt x="2290" y="7532"/>
                  </a:cubicBezTo>
                  <a:cubicBezTo>
                    <a:pt x="2290" y="7532"/>
                    <a:pt x="5271" y="0"/>
                    <a:pt x="1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7"/>
            <p:cNvSpPr/>
            <p:nvPr/>
          </p:nvSpPr>
          <p:spPr>
            <a:xfrm>
              <a:off x="7847910" y="3698291"/>
              <a:ext cx="65143" cy="168223"/>
            </a:xfrm>
            <a:custGeom>
              <a:avLst/>
              <a:gdLst/>
              <a:ahLst/>
              <a:cxnLst/>
              <a:rect l="l" t="t" r="r" b="b"/>
              <a:pathLst>
                <a:path w="2945" h="7605" extrusionOk="0">
                  <a:moveTo>
                    <a:pt x="2535" y="164"/>
                  </a:moveTo>
                  <a:cubicBezTo>
                    <a:pt x="2535" y="246"/>
                    <a:pt x="2454" y="328"/>
                    <a:pt x="2372" y="409"/>
                  </a:cubicBezTo>
                  <a:lnTo>
                    <a:pt x="2372" y="409"/>
                  </a:lnTo>
                  <a:lnTo>
                    <a:pt x="2290" y="655"/>
                  </a:lnTo>
                  <a:cubicBezTo>
                    <a:pt x="2127" y="1145"/>
                    <a:pt x="2045" y="1636"/>
                    <a:pt x="1963" y="2208"/>
                  </a:cubicBezTo>
                  <a:cubicBezTo>
                    <a:pt x="1881" y="3271"/>
                    <a:pt x="2127" y="4415"/>
                    <a:pt x="2617" y="5397"/>
                  </a:cubicBezTo>
                  <a:lnTo>
                    <a:pt x="2944" y="5887"/>
                  </a:lnTo>
                  <a:cubicBezTo>
                    <a:pt x="2699" y="6950"/>
                    <a:pt x="2372" y="7604"/>
                    <a:pt x="2372" y="7604"/>
                  </a:cubicBezTo>
                  <a:cubicBezTo>
                    <a:pt x="2372" y="7604"/>
                    <a:pt x="1" y="246"/>
                    <a:pt x="1636" y="82"/>
                  </a:cubicBezTo>
                  <a:cubicBezTo>
                    <a:pt x="1881" y="0"/>
                    <a:pt x="2208" y="82"/>
                    <a:pt x="2535" y="16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7"/>
            <p:cNvSpPr/>
            <p:nvPr/>
          </p:nvSpPr>
          <p:spPr>
            <a:xfrm>
              <a:off x="7900355" y="2933761"/>
              <a:ext cx="90449" cy="164153"/>
            </a:xfrm>
            <a:custGeom>
              <a:avLst/>
              <a:gdLst/>
              <a:ahLst/>
              <a:cxnLst/>
              <a:rect l="l" t="t" r="r" b="b"/>
              <a:pathLst>
                <a:path w="4089" h="7421" extrusionOk="0">
                  <a:moveTo>
                    <a:pt x="1810" y="1"/>
                  </a:moveTo>
                  <a:cubicBezTo>
                    <a:pt x="1738" y="1"/>
                    <a:pt x="1677" y="21"/>
                    <a:pt x="1636" y="62"/>
                  </a:cubicBezTo>
                  <a:cubicBezTo>
                    <a:pt x="1" y="144"/>
                    <a:pt x="2454" y="7420"/>
                    <a:pt x="2454" y="7420"/>
                  </a:cubicBezTo>
                  <a:cubicBezTo>
                    <a:pt x="2454" y="7420"/>
                    <a:pt x="2454" y="7339"/>
                    <a:pt x="2454" y="7339"/>
                  </a:cubicBezTo>
                  <a:lnTo>
                    <a:pt x="2454" y="7175"/>
                  </a:lnTo>
                  <a:cubicBezTo>
                    <a:pt x="2536" y="7012"/>
                    <a:pt x="2699" y="6603"/>
                    <a:pt x="2781" y="6194"/>
                  </a:cubicBezTo>
                  <a:cubicBezTo>
                    <a:pt x="2863" y="6112"/>
                    <a:pt x="2944" y="5949"/>
                    <a:pt x="2944" y="5867"/>
                  </a:cubicBezTo>
                  <a:cubicBezTo>
                    <a:pt x="3517" y="3823"/>
                    <a:pt x="4089" y="716"/>
                    <a:pt x="2454" y="144"/>
                  </a:cubicBezTo>
                  <a:cubicBezTo>
                    <a:pt x="2372" y="62"/>
                    <a:pt x="2208" y="62"/>
                    <a:pt x="2127" y="62"/>
                  </a:cubicBezTo>
                  <a:lnTo>
                    <a:pt x="2045" y="62"/>
                  </a:lnTo>
                  <a:cubicBezTo>
                    <a:pt x="1963" y="21"/>
                    <a:pt x="1881" y="1"/>
                    <a:pt x="181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7"/>
            <p:cNvSpPr/>
            <p:nvPr/>
          </p:nvSpPr>
          <p:spPr>
            <a:xfrm>
              <a:off x="7916635" y="2934911"/>
              <a:ext cx="118453" cy="168422"/>
            </a:xfrm>
            <a:custGeom>
              <a:avLst/>
              <a:gdLst/>
              <a:ahLst/>
              <a:cxnLst/>
              <a:rect l="l" t="t" r="r" b="b"/>
              <a:pathLst>
                <a:path w="5355" h="7614" extrusionOk="0">
                  <a:moveTo>
                    <a:pt x="1860" y="0"/>
                  </a:moveTo>
                  <a:cubicBezTo>
                    <a:pt x="1788" y="0"/>
                    <a:pt x="1714" y="3"/>
                    <a:pt x="1636" y="10"/>
                  </a:cubicBezTo>
                  <a:cubicBezTo>
                    <a:pt x="1" y="174"/>
                    <a:pt x="2372" y="7614"/>
                    <a:pt x="2372" y="7614"/>
                  </a:cubicBezTo>
                  <a:cubicBezTo>
                    <a:pt x="2372" y="7614"/>
                    <a:pt x="5354" y="0"/>
                    <a:pt x="1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7"/>
            <p:cNvSpPr/>
            <p:nvPr/>
          </p:nvSpPr>
          <p:spPr>
            <a:xfrm>
              <a:off x="7916635" y="2935132"/>
              <a:ext cx="65143" cy="168200"/>
            </a:xfrm>
            <a:custGeom>
              <a:avLst/>
              <a:gdLst/>
              <a:ahLst/>
              <a:cxnLst/>
              <a:rect l="l" t="t" r="r" b="b"/>
              <a:pathLst>
                <a:path w="2945" h="7604" extrusionOk="0">
                  <a:moveTo>
                    <a:pt x="2454" y="164"/>
                  </a:moveTo>
                  <a:cubicBezTo>
                    <a:pt x="2454" y="245"/>
                    <a:pt x="2372" y="327"/>
                    <a:pt x="2372" y="409"/>
                  </a:cubicBezTo>
                  <a:cubicBezTo>
                    <a:pt x="2372" y="491"/>
                    <a:pt x="2372" y="409"/>
                    <a:pt x="2372" y="409"/>
                  </a:cubicBezTo>
                  <a:lnTo>
                    <a:pt x="2290" y="654"/>
                  </a:lnTo>
                  <a:cubicBezTo>
                    <a:pt x="2127" y="1145"/>
                    <a:pt x="2045" y="1635"/>
                    <a:pt x="1963" y="2208"/>
                  </a:cubicBezTo>
                  <a:cubicBezTo>
                    <a:pt x="1881" y="3270"/>
                    <a:pt x="2127" y="4333"/>
                    <a:pt x="2617" y="5396"/>
                  </a:cubicBezTo>
                  <a:cubicBezTo>
                    <a:pt x="2699" y="5560"/>
                    <a:pt x="2862" y="5723"/>
                    <a:pt x="2944" y="5887"/>
                  </a:cubicBezTo>
                  <a:cubicBezTo>
                    <a:pt x="2699" y="6868"/>
                    <a:pt x="2372" y="7604"/>
                    <a:pt x="2372" y="7604"/>
                  </a:cubicBezTo>
                  <a:cubicBezTo>
                    <a:pt x="2372" y="7604"/>
                    <a:pt x="1" y="164"/>
                    <a:pt x="1636" y="0"/>
                  </a:cubicBezTo>
                  <a:cubicBezTo>
                    <a:pt x="1881" y="0"/>
                    <a:pt x="2208" y="0"/>
                    <a:pt x="2454" y="16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7"/>
            <p:cNvSpPr/>
            <p:nvPr/>
          </p:nvSpPr>
          <p:spPr>
            <a:xfrm>
              <a:off x="7656221" y="3372740"/>
              <a:ext cx="151942" cy="198992"/>
            </a:xfrm>
            <a:custGeom>
              <a:avLst/>
              <a:gdLst/>
              <a:ahLst/>
              <a:cxnLst/>
              <a:rect l="l" t="t" r="r" b="b"/>
              <a:pathLst>
                <a:path w="6869" h="8996" extrusionOk="0">
                  <a:moveTo>
                    <a:pt x="3093" y="1"/>
                  </a:moveTo>
                  <a:cubicBezTo>
                    <a:pt x="3071" y="1"/>
                    <a:pt x="3048" y="1"/>
                    <a:pt x="3026" y="2"/>
                  </a:cubicBezTo>
                  <a:cubicBezTo>
                    <a:pt x="2862" y="2"/>
                    <a:pt x="2698" y="84"/>
                    <a:pt x="2535" y="84"/>
                  </a:cubicBezTo>
                  <a:lnTo>
                    <a:pt x="2453" y="84"/>
                  </a:lnTo>
                  <a:cubicBezTo>
                    <a:pt x="2208" y="165"/>
                    <a:pt x="2044" y="247"/>
                    <a:pt x="1881" y="329"/>
                  </a:cubicBezTo>
                  <a:cubicBezTo>
                    <a:pt x="0" y="1392"/>
                    <a:pt x="6868" y="8995"/>
                    <a:pt x="6868" y="8995"/>
                  </a:cubicBezTo>
                  <a:cubicBezTo>
                    <a:pt x="6868" y="8995"/>
                    <a:pt x="6868" y="8914"/>
                    <a:pt x="6868" y="8914"/>
                  </a:cubicBezTo>
                  <a:cubicBezTo>
                    <a:pt x="6868" y="8832"/>
                    <a:pt x="6868" y="8750"/>
                    <a:pt x="6868" y="8668"/>
                  </a:cubicBezTo>
                  <a:cubicBezTo>
                    <a:pt x="6868" y="8341"/>
                    <a:pt x="6786" y="7851"/>
                    <a:pt x="6705" y="7197"/>
                  </a:cubicBezTo>
                  <a:lnTo>
                    <a:pt x="6705" y="6788"/>
                  </a:lnTo>
                  <a:cubicBezTo>
                    <a:pt x="6300" y="4035"/>
                    <a:pt x="5334" y="1"/>
                    <a:pt x="309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7"/>
            <p:cNvSpPr/>
            <p:nvPr/>
          </p:nvSpPr>
          <p:spPr>
            <a:xfrm>
              <a:off x="7677920" y="3364622"/>
              <a:ext cx="151942" cy="203482"/>
            </a:xfrm>
            <a:custGeom>
              <a:avLst/>
              <a:gdLst/>
              <a:ahLst/>
              <a:cxnLst/>
              <a:rect l="l" t="t" r="r" b="b"/>
              <a:pathLst>
                <a:path w="6869" h="9199" extrusionOk="0">
                  <a:moveTo>
                    <a:pt x="3097" y="0"/>
                  </a:moveTo>
                  <a:cubicBezTo>
                    <a:pt x="2728" y="0"/>
                    <a:pt x="2324" y="115"/>
                    <a:pt x="1881" y="369"/>
                  </a:cubicBezTo>
                  <a:cubicBezTo>
                    <a:pt x="1" y="1432"/>
                    <a:pt x="6868" y="9199"/>
                    <a:pt x="6868" y="9199"/>
                  </a:cubicBezTo>
                  <a:cubicBezTo>
                    <a:pt x="6868" y="9199"/>
                    <a:pt x="6405" y="0"/>
                    <a:pt x="3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7"/>
            <p:cNvSpPr/>
            <p:nvPr/>
          </p:nvSpPr>
          <p:spPr>
            <a:xfrm>
              <a:off x="7676106" y="3365529"/>
              <a:ext cx="153756" cy="202575"/>
            </a:xfrm>
            <a:custGeom>
              <a:avLst/>
              <a:gdLst/>
              <a:ahLst/>
              <a:cxnLst/>
              <a:rect l="l" t="t" r="r" b="b"/>
              <a:pathLst>
                <a:path w="6951" h="9158" extrusionOk="0">
                  <a:moveTo>
                    <a:pt x="3026" y="1"/>
                  </a:moveTo>
                  <a:lnTo>
                    <a:pt x="3026" y="410"/>
                  </a:lnTo>
                  <a:lnTo>
                    <a:pt x="3026" y="410"/>
                  </a:lnTo>
                  <a:lnTo>
                    <a:pt x="3026" y="655"/>
                  </a:lnTo>
                  <a:cubicBezTo>
                    <a:pt x="3271" y="2862"/>
                    <a:pt x="4334" y="4906"/>
                    <a:pt x="5969" y="6296"/>
                  </a:cubicBezTo>
                  <a:cubicBezTo>
                    <a:pt x="6215" y="6460"/>
                    <a:pt x="6460" y="6542"/>
                    <a:pt x="6705" y="6705"/>
                  </a:cubicBezTo>
                  <a:cubicBezTo>
                    <a:pt x="6869" y="8095"/>
                    <a:pt x="6950" y="9158"/>
                    <a:pt x="6950" y="9158"/>
                  </a:cubicBezTo>
                  <a:cubicBezTo>
                    <a:pt x="6950" y="9158"/>
                    <a:pt x="1" y="1391"/>
                    <a:pt x="1881" y="328"/>
                  </a:cubicBezTo>
                  <a:cubicBezTo>
                    <a:pt x="2208" y="83"/>
                    <a:pt x="2617" y="1"/>
                    <a:pt x="302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0" name="Google Shape;2210;p27"/>
          <p:cNvGrpSpPr/>
          <p:nvPr/>
        </p:nvGrpSpPr>
        <p:grpSpPr>
          <a:xfrm>
            <a:off x="7219135" y="3685684"/>
            <a:ext cx="1321983" cy="929393"/>
            <a:chOff x="4307178" y="1054503"/>
            <a:chExt cx="4274113" cy="3004826"/>
          </a:xfrm>
        </p:grpSpPr>
        <p:sp>
          <p:nvSpPr>
            <p:cNvPr id="2211" name="Google Shape;2211;p27"/>
            <p:cNvSpPr/>
            <p:nvPr/>
          </p:nvSpPr>
          <p:spPr>
            <a:xfrm>
              <a:off x="4382315" y="1054503"/>
              <a:ext cx="4198975" cy="2989214"/>
            </a:xfrm>
            <a:custGeom>
              <a:avLst/>
              <a:gdLst/>
              <a:ahLst/>
              <a:cxnLst/>
              <a:rect l="l" t="t" r="r" b="b"/>
              <a:pathLst>
                <a:path w="174521" h="124240" extrusionOk="0">
                  <a:moveTo>
                    <a:pt x="174390" y="586"/>
                  </a:moveTo>
                  <a:cubicBezTo>
                    <a:pt x="174260" y="521"/>
                    <a:pt x="173414" y="1692"/>
                    <a:pt x="172048" y="3838"/>
                  </a:cubicBezTo>
                  <a:cubicBezTo>
                    <a:pt x="171398" y="4879"/>
                    <a:pt x="170422" y="6115"/>
                    <a:pt x="169382" y="7611"/>
                  </a:cubicBezTo>
                  <a:cubicBezTo>
                    <a:pt x="168926" y="8326"/>
                    <a:pt x="168341" y="9042"/>
                    <a:pt x="167690" y="9822"/>
                  </a:cubicBezTo>
                  <a:lnTo>
                    <a:pt x="165739" y="12229"/>
                  </a:lnTo>
                  <a:cubicBezTo>
                    <a:pt x="165219" y="12945"/>
                    <a:pt x="164698" y="13530"/>
                    <a:pt x="164113" y="14181"/>
                  </a:cubicBezTo>
                  <a:cubicBezTo>
                    <a:pt x="162031" y="13335"/>
                    <a:pt x="159820" y="12750"/>
                    <a:pt x="157608" y="12489"/>
                  </a:cubicBezTo>
                  <a:cubicBezTo>
                    <a:pt x="152730" y="11839"/>
                    <a:pt x="147786" y="11709"/>
                    <a:pt x="142908" y="12099"/>
                  </a:cubicBezTo>
                  <a:cubicBezTo>
                    <a:pt x="139395" y="9172"/>
                    <a:pt x="130809" y="2993"/>
                    <a:pt x="116954" y="0"/>
                  </a:cubicBezTo>
                  <a:cubicBezTo>
                    <a:pt x="116954" y="0"/>
                    <a:pt x="117214" y="391"/>
                    <a:pt x="117474" y="976"/>
                  </a:cubicBezTo>
                  <a:cubicBezTo>
                    <a:pt x="117669" y="1431"/>
                    <a:pt x="117865" y="1952"/>
                    <a:pt x="118060" y="2407"/>
                  </a:cubicBezTo>
                  <a:lnTo>
                    <a:pt x="118060" y="2407"/>
                  </a:lnTo>
                  <a:cubicBezTo>
                    <a:pt x="118840" y="4814"/>
                    <a:pt x="119035" y="8066"/>
                    <a:pt x="114417" y="7936"/>
                  </a:cubicBezTo>
                  <a:cubicBezTo>
                    <a:pt x="107457" y="7806"/>
                    <a:pt x="93277" y="7221"/>
                    <a:pt x="92366" y="7156"/>
                  </a:cubicBezTo>
                  <a:lnTo>
                    <a:pt x="92301" y="7156"/>
                  </a:lnTo>
                  <a:lnTo>
                    <a:pt x="92301" y="7156"/>
                  </a:lnTo>
                  <a:lnTo>
                    <a:pt x="92301" y="7156"/>
                  </a:lnTo>
                  <a:lnTo>
                    <a:pt x="92431" y="7221"/>
                  </a:lnTo>
                  <a:lnTo>
                    <a:pt x="92496" y="7286"/>
                  </a:lnTo>
                  <a:lnTo>
                    <a:pt x="92496" y="7286"/>
                  </a:lnTo>
                  <a:cubicBezTo>
                    <a:pt x="93862" y="8131"/>
                    <a:pt x="100367" y="12619"/>
                    <a:pt x="97115" y="14376"/>
                  </a:cubicBezTo>
                  <a:cubicBezTo>
                    <a:pt x="94318" y="15937"/>
                    <a:pt x="82284" y="16847"/>
                    <a:pt x="77145" y="17108"/>
                  </a:cubicBezTo>
                  <a:lnTo>
                    <a:pt x="77145" y="17108"/>
                  </a:lnTo>
                  <a:cubicBezTo>
                    <a:pt x="75649" y="17238"/>
                    <a:pt x="74674" y="17238"/>
                    <a:pt x="74674" y="17238"/>
                  </a:cubicBezTo>
                  <a:lnTo>
                    <a:pt x="74934" y="17563"/>
                  </a:lnTo>
                  <a:cubicBezTo>
                    <a:pt x="76300" y="18994"/>
                    <a:pt x="81438" y="26149"/>
                    <a:pt x="64071" y="36296"/>
                  </a:cubicBezTo>
                  <a:cubicBezTo>
                    <a:pt x="65827" y="36036"/>
                    <a:pt x="67518" y="35906"/>
                    <a:pt x="69275" y="35841"/>
                  </a:cubicBezTo>
                  <a:lnTo>
                    <a:pt x="69275" y="35841"/>
                  </a:lnTo>
                  <a:lnTo>
                    <a:pt x="70250" y="35841"/>
                  </a:lnTo>
                  <a:lnTo>
                    <a:pt x="71356" y="35841"/>
                  </a:lnTo>
                  <a:lnTo>
                    <a:pt x="71812" y="35841"/>
                  </a:lnTo>
                  <a:lnTo>
                    <a:pt x="72072" y="35841"/>
                  </a:lnTo>
                  <a:lnTo>
                    <a:pt x="72657" y="35841"/>
                  </a:lnTo>
                  <a:lnTo>
                    <a:pt x="73047" y="35841"/>
                  </a:lnTo>
                  <a:lnTo>
                    <a:pt x="73373" y="35841"/>
                  </a:lnTo>
                  <a:lnTo>
                    <a:pt x="73828" y="35906"/>
                  </a:lnTo>
                  <a:lnTo>
                    <a:pt x="74153" y="35906"/>
                  </a:lnTo>
                  <a:lnTo>
                    <a:pt x="74674" y="36036"/>
                  </a:lnTo>
                  <a:lnTo>
                    <a:pt x="74934" y="36101"/>
                  </a:lnTo>
                  <a:lnTo>
                    <a:pt x="75519" y="36231"/>
                  </a:lnTo>
                  <a:lnTo>
                    <a:pt x="75714" y="36296"/>
                  </a:lnTo>
                  <a:cubicBezTo>
                    <a:pt x="75844" y="36296"/>
                    <a:pt x="76040" y="36361"/>
                    <a:pt x="76170" y="36426"/>
                  </a:cubicBezTo>
                  <a:lnTo>
                    <a:pt x="76430" y="36492"/>
                  </a:lnTo>
                  <a:lnTo>
                    <a:pt x="77015" y="36687"/>
                  </a:lnTo>
                  <a:lnTo>
                    <a:pt x="77145" y="36752"/>
                  </a:lnTo>
                  <a:cubicBezTo>
                    <a:pt x="77275" y="36817"/>
                    <a:pt x="77406" y="36882"/>
                    <a:pt x="77601" y="37012"/>
                  </a:cubicBezTo>
                  <a:lnTo>
                    <a:pt x="77731" y="37077"/>
                  </a:lnTo>
                  <a:cubicBezTo>
                    <a:pt x="77926" y="37142"/>
                    <a:pt x="78056" y="37272"/>
                    <a:pt x="78251" y="37337"/>
                  </a:cubicBezTo>
                  <a:lnTo>
                    <a:pt x="78316" y="37467"/>
                  </a:lnTo>
                  <a:cubicBezTo>
                    <a:pt x="78446" y="37532"/>
                    <a:pt x="78576" y="37662"/>
                    <a:pt x="78706" y="37727"/>
                  </a:cubicBezTo>
                  <a:lnTo>
                    <a:pt x="78837" y="37858"/>
                  </a:lnTo>
                  <a:cubicBezTo>
                    <a:pt x="78967" y="37988"/>
                    <a:pt x="79097" y="38118"/>
                    <a:pt x="79227" y="38248"/>
                  </a:cubicBezTo>
                  <a:lnTo>
                    <a:pt x="79292" y="38378"/>
                  </a:lnTo>
                  <a:cubicBezTo>
                    <a:pt x="79422" y="38508"/>
                    <a:pt x="79487" y="38638"/>
                    <a:pt x="79617" y="38768"/>
                  </a:cubicBezTo>
                  <a:cubicBezTo>
                    <a:pt x="79617" y="38768"/>
                    <a:pt x="79682" y="38833"/>
                    <a:pt x="79682" y="38833"/>
                  </a:cubicBezTo>
                  <a:cubicBezTo>
                    <a:pt x="79747" y="39028"/>
                    <a:pt x="79877" y="39158"/>
                    <a:pt x="79942" y="39354"/>
                  </a:cubicBezTo>
                  <a:lnTo>
                    <a:pt x="80007" y="39484"/>
                  </a:lnTo>
                  <a:cubicBezTo>
                    <a:pt x="80072" y="39679"/>
                    <a:pt x="80072" y="39809"/>
                    <a:pt x="80138" y="40004"/>
                  </a:cubicBezTo>
                  <a:lnTo>
                    <a:pt x="80138" y="40134"/>
                  </a:lnTo>
                  <a:lnTo>
                    <a:pt x="80138" y="40134"/>
                  </a:lnTo>
                  <a:cubicBezTo>
                    <a:pt x="80333" y="41045"/>
                    <a:pt x="80268" y="42086"/>
                    <a:pt x="80007" y="42996"/>
                  </a:cubicBezTo>
                  <a:cubicBezTo>
                    <a:pt x="80007" y="43126"/>
                    <a:pt x="79942" y="43256"/>
                    <a:pt x="79877" y="43452"/>
                  </a:cubicBezTo>
                  <a:cubicBezTo>
                    <a:pt x="79877" y="43452"/>
                    <a:pt x="96464" y="25434"/>
                    <a:pt x="96920" y="31093"/>
                  </a:cubicBezTo>
                  <a:cubicBezTo>
                    <a:pt x="97180" y="34410"/>
                    <a:pt x="94123" y="41305"/>
                    <a:pt x="92952" y="43777"/>
                  </a:cubicBezTo>
                  <a:cubicBezTo>
                    <a:pt x="92952" y="43907"/>
                    <a:pt x="92887" y="43972"/>
                    <a:pt x="92822" y="44102"/>
                  </a:cubicBezTo>
                  <a:cubicBezTo>
                    <a:pt x="82284" y="45728"/>
                    <a:pt x="71812" y="48135"/>
                    <a:pt x="61534" y="51192"/>
                  </a:cubicBezTo>
                  <a:lnTo>
                    <a:pt x="61924" y="51192"/>
                  </a:lnTo>
                  <a:cubicBezTo>
                    <a:pt x="64266" y="51062"/>
                    <a:pt x="76300" y="50672"/>
                    <a:pt x="83325" y="53469"/>
                  </a:cubicBezTo>
                  <a:lnTo>
                    <a:pt x="83325" y="53469"/>
                  </a:lnTo>
                  <a:cubicBezTo>
                    <a:pt x="85341" y="54249"/>
                    <a:pt x="86967" y="55355"/>
                    <a:pt x="87813" y="56786"/>
                  </a:cubicBezTo>
                  <a:cubicBezTo>
                    <a:pt x="89895" y="60364"/>
                    <a:pt x="80333" y="58672"/>
                    <a:pt x="64396" y="59518"/>
                  </a:cubicBezTo>
                  <a:cubicBezTo>
                    <a:pt x="49566" y="60364"/>
                    <a:pt x="28490" y="63681"/>
                    <a:pt x="28490" y="63681"/>
                  </a:cubicBezTo>
                  <a:cubicBezTo>
                    <a:pt x="28490" y="63681"/>
                    <a:pt x="29466" y="64006"/>
                    <a:pt x="31027" y="64592"/>
                  </a:cubicBezTo>
                  <a:lnTo>
                    <a:pt x="31027" y="64592"/>
                  </a:lnTo>
                  <a:cubicBezTo>
                    <a:pt x="33044" y="65307"/>
                    <a:pt x="35906" y="66413"/>
                    <a:pt x="38963" y="67714"/>
                  </a:cubicBezTo>
                  <a:lnTo>
                    <a:pt x="38963" y="67714"/>
                  </a:lnTo>
                  <a:cubicBezTo>
                    <a:pt x="43321" y="69665"/>
                    <a:pt x="47809" y="72007"/>
                    <a:pt x="49696" y="74219"/>
                  </a:cubicBezTo>
                  <a:cubicBezTo>
                    <a:pt x="55420" y="80918"/>
                    <a:pt x="13009" y="78186"/>
                    <a:pt x="13009" y="78186"/>
                  </a:cubicBezTo>
                  <a:cubicBezTo>
                    <a:pt x="13335" y="78316"/>
                    <a:pt x="13660" y="78512"/>
                    <a:pt x="13920" y="78707"/>
                  </a:cubicBezTo>
                  <a:lnTo>
                    <a:pt x="14115" y="78837"/>
                  </a:lnTo>
                  <a:cubicBezTo>
                    <a:pt x="14636" y="79162"/>
                    <a:pt x="15156" y="79552"/>
                    <a:pt x="15676" y="79943"/>
                  </a:cubicBezTo>
                  <a:lnTo>
                    <a:pt x="15676" y="79943"/>
                  </a:lnTo>
                  <a:cubicBezTo>
                    <a:pt x="15871" y="80203"/>
                    <a:pt x="16132" y="80398"/>
                    <a:pt x="16327" y="80593"/>
                  </a:cubicBezTo>
                  <a:lnTo>
                    <a:pt x="16327" y="80593"/>
                  </a:lnTo>
                  <a:cubicBezTo>
                    <a:pt x="22116" y="86968"/>
                    <a:pt x="10603" y="95814"/>
                    <a:pt x="4098" y="100042"/>
                  </a:cubicBezTo>
                  <a:lnTo>
                    <a:pt x="4098" y="100042"/>
                  </a:lnTo>
                  <a:cubicBezTo>
                    <a:pt x="2602" y="101018"/>
                    <a:pt x="1366" y="101733"/>
                    <a:pt x="650" y="102124"/>
                  </a:cubicBezTo>
                  <a:lnTo>
                    <a:pt x="650" y="102124"/>
                  </a:lnTo>
                  <a:lnTo>
                    <a:pt x="325" y="102319"/>
                  </a:lnTo>
                  <a:lnTo>
                    <a:pt x="325" y="102319"/>
                  </a:lnTo>
                  <a:lnTo>
                    <a:pt x="0" y="102514"/>
                  </a:lnTo>
                  <a:cubicBezTo>
                    <a:pt x="29987" y="96660"/>
                    <a:pt x="34930" y="105831"/>
                    <a:pt x="35581" y="110319"/>
                  </a:cubicBezTo>
                  <a:lnTo>
                    <a:pt x="35581" y="110319"/>
                  </a:lnTo>
                  <a:cubicBezTo>
                    <a:pt x="35711" y="110970"/>
                    <a:pt x="35711" y="111685"/>
                    <a:pt x="35646" y="112336"/>
                  </a:cubicBezTo>
                  <a:lnTo>
                    <a:pt x="35646" y="112336"/>
                  </a:lnTo>
                  <a:lnTo>
                    <a:pt x="35646" y="112596"/>
                  </a:lnTo>
                  <a:cubicBezTo>
                    <a:pt x="35646" y="112596"/>
                    <a:pt x="61859" y="94123"/>
                    <a:pt x="68949" y="92627"/>
                  </a:cubicBezTo>
                  <a:cubicBezTo>
                    <a:pt x="74023" y="91521"/>
                    <a:pt x="72722" y="98611"/>
                    <a:pt x="71551" y="102774"/>
                  </a:cubicBezTo>
                  <a:lnTo>
                    <a:pt x="71551" y="102774"/>
                  </a:lnTo>
                  <a:cubicBezTo>
                    <a:pt x="71421" y="103164"/>
                    <a:pt x="71291" y="103620"/>
                    <a:pt x="71161" y="103945"/>
                  </a:cubicBezTo>
                  <a:lnTo>
                    <a:pt x="71161" y="104010"/>
                  </a:lnTo>
                  <a:cubicBezTo>
                    <a:pt x="71161" y="104140"/>
                    <a:pt x="71096" y="104270"/>
                    <a:pt x="71096" y="104400"/>
                  </a:cubicBezTo>
                  <a:cubicBezTo>
                    <a:pt x="71031" y="104400"/>
                    <a:pt x="71031" y="104465"/>
                    <a:pt x="71031" y="104595"/>
                  </a:cubicBezTo>
                  <a:cubicBezTo>
                    <a:pt x="71031" y="104660"/>
                    <a:pt x="71031" y="104725"/>
                    <a:pt x="70966" y="104790"/>
                  </a:cubicBezTo>
                  <a:lnTo>
                    <a:pt x="70901" y="104986"/>
                  </a:lnTo>
                  <a:lnTo>
                    <a:pt x="70836" y="105116"/>
                  </a:lnTo>
                  <a:cubicBezTo>
                    <a:pt x="70836" y="105181"/>
                    <a:pt x="70836" y="105181"/>
                    <a:pt x="70771" y="105246"/>
                  </a:cubicBezTo>
                  <a:lnTo>
                    <a:pt x="70771" y="105376"/>
                  </a:lnTo>
                  <a:lnTo>
                    <a:pt x="70706" y="105441"/>
                  </a:lnTo>
                  <a:lnTo>
                    <a:pt x="70706" y="105506"/>
                  </a:lnTo>
                  <a:lnTo>
                    <a:pt x="70706" y="105636"/>
                  </a:lnTo>
                  <a:lnTo>
                    <a:pt x="72592" y="104140"/>
                  </a:lnTo>
                  <a:lnTo>
                    <a:pt x="72592" y="104140"/>
                  </a:lnTo>
                  <a:cubicBezTo>
                    <a:pt x="77601" y="99977"/>
                    <a:pt x="91781" y="88204"/>
                    <a:pt x="99521" y="82024"/>
                  </a:cubicBezTo>
                  <a:cubicBezTo>
                    <a:pt x="107912" y="75324"/>
                    <a:pt x="111035" y="85146"/>
                    <a:pt x="111685" y="87618"/>
                  </a:cubicBezTo>
                  <a:lnTo>
                    <a:pt x="111685" y="87618"/>
                  </a:lnTo>
                  <a:cubicBezTo>
                    <a:pt x="111750" y="87943"/>
                    <a:pt x="111815" y="88139"/>
                    <a:pt x="111815" y="88139"/>
                  </a:cubicBezTo>
                  <a:cubicBezTo>
                    <a:pt x="112336" y="87488"/>
                    <a:pt x="112856" y="86903"/>
                    <a:pt x="113441" y="86252"/>
                  </a:cubicBezTo>
                  <a:cubicBezTo>
                    <a:pt x="117149" y="81764"/>
                    <a:pt x="120532" y="77016"/>
                    <a:pt x="123524" y="72007"/>
                  </a:cubicBezTo>
                  <a:cubicBezTo>
                    <a:pt x="126646" y="69665"/>
                    <a:pt x="134061" y="64657"/>
                    <a:pt x="137704" y="66413"/>
                  </a:cubicBezTo>
                  <a:cubicBezTo>
                    <a:pt x="140111" y="67584"/>
                    <a:pt x="134517" y="70251"/>
                    <a:pt x="126646" y="76625"/>
                  </a:cubicBezTo>
                  <a:cubicBezTo>
                    <a:pt x="119231" y="82610"/>
                    <a:pt x="109604" y="92302"/>
                    <a:pt x="109604" y="92302"/>
                  </a:cubicBezTo>
                  <a:lnTo>
                    <a:pt x="109669" y="92302"/>
                  </a:lnTo>
                  <a:lnTo>
                    <a:pt x="109669" y="92302"/>
                  </a:lnTo>
                  <a:lnTo>
                    <a:pt x="109864" y="92236"/>
                  </a:lnTo>
                  <a:lnTo>
                    <a:pt x="109994" y="92236"/>
                  </a:lnTo>
                  <a:lnTo>
                    <a:pt x="110124" y="92171"/>
                  </a:lnTo>
                  <a:cubicBezTo>
                    <a:pt x="110254" y="92171"/>
                    <a:pt x="110319" y="92106"/>
                    <a:pt x="110384" y="92106"/>
                  </a:cubicBezTo>
                  <a:lnTo>
                    <a:pt x="110644" y="92041"/>
                  </a:lnTo>
                  <a:lnTo>
                    <a:pt x="110905" y="91976"/>
                  </a:lnTo>
                  <a:lnTo>
                    <a:pt x="111230" y="91911"/>
                  </a:lnTo>
                  <a:lnTo>
                    <a:pt x="111555" y="91846"/>
                  </a:lnTo>
                  <a:lnTo>
                    <a:pt x="111945" y="91716"/>
                  </a:lnTo>
                  <a:lnTo>
                    <a:pt x="112206" y="91651"/>
                  </a:lnTo>
                  <a:lnTo>
                    <a:pt x="112791" y="91521"/>
                  </a:lnTo>
                  <a:lnTo>
                    <a:pt x="112986" y="91456"/>
                  </a:lnTo>
                  <a:lnTo>
                    <a:pt x="113637" y="91261"/>
                  </a:lnTo>
                  <a:cubicBezTo>
                    <a:pt x="117214" y="90480"/>
                    <a:pt x="122093" y="89570"/>
                    <a:pt x="124499" y="90220"/>
                  </a:cubicBezTo>
                  <a:cubicBezTo>
                    <a:pt x="129963" y="91716"/>
                    <a:pt x="107002" y="106026"/>
                    <a:pt x="107002" y="106026"/>
                  </a:cubicBezTo>
                  <a:cubicBezTo>
                    <a:pt x="107847" y="105961"/>
                    <a:pt x="108628" y="105961"/>
                    <a:pt x="109474" y="106091"/>
                  </a:cubicBezTo>
                  <a:cubicBezTo>
                    <a:pt x="109604" y="106156"/>
                    <a:pt x="109799" y="106221"/>
                    <a:pt x="109994" y="106287"/>
                  </a:cubicBezTo>
                  <a:lnTo>
                    <a:pt x="110254" y="106352"/>
                  </a:lnTo>
                  <a:lnTo>
                    <a:pt x="110514" y="106482"/>
                  </a:lnTo>
                  <a:cubicBezTo>
                    <a:pt x="114287" y="108303"/>
                    <a:pt x="112791" y="115133"/>
                    <a:pt x="111230" y="119751"/>
                  </a:cubicBezTo>
                  <a:cubicBezTo>
                    <a:pt x="111100" y="120011"/>
                    <a:pt x="110970" y="120337"/>
                    <a:pt x="110905" y="120597"/>
                  </a:cubicBezTo>
                  <a:lnTo>
                    <a:pt x="110840" y="120792"/>
                  </a:lnTo>
                  <a:cubicBezTo>
                    <a:pt x="110775" y="121052"/>
                    <a:pt x="110644" y="121247"/>
                    <a:pt x="110579" y="121442"/>
                  </a:cubicBezTo>
                  <a:cubicBezTo>
                    <a:pt x="110579" y="121507"/>
                    <a:pt x="110579" y="121572"/>
                    <a:pt x="110514" y="121638"/>
                  </a:cubicBezTo>
                  <a:lnTo>
                    <a:pt x="110254" y="122223"/>
                  </a:lnTo>
                  <a:cubicBezTo>
                    <a:pt x="110254" y="122288"/>
                    <a:pt x="110254" y="122288"/>
                    <a:pt x="110254" y="122353"/>
                  </a:cubicBezTo>
                  <a:cubicBezTo>
                    <a:pt x="110059" y="122808"/>
                    <a:pt x="109864" y="123134"/>
                    <a:pt x="109734" y="123524"/>
                  </a:cubicBezTo>
                  <a:lnTo>
                    <a:pt x="109734" y="123524"/>
                  </a:lnTo>
                  <a:lnTo>
                    <a:pt x="109604" y="123914"/>
                  </a:lnTo>
                  <a:lnTo>
                    <a:pt x="109604" y="123979"/>
                  </a:lnTo>
                  <a:cubicBezTo>
                    <a:pt x="109604" y="124044"/>
                    <a:pt x="109539" y="124109"/>
                    <a:pt x="109539" y="124174"/>
                  </a:cubicBezTo>
                  <a:lnTo>
                    <a:pt x="109539" y="124174"/>
                  </a:lnTo>
                  <a:lnTo>
                    <a:pt x="109539" y="124239"/>
                  </a:lnTo>
                  <a:cubicBezTo>
                    <a:pt x="124564" y="107978"/>
                    <a:pt x="130289" y="114157"/>
                    <a:pt x="131459" y="116044"/>
                  </a:cubicBezTo>
                  <a:lnTo>
                    <a:pt x="131459" y="116044"/>
                  </a:lnTo>
                  <a:cubicBezTo>
                    <a:pt x="131524" y="116044"/>
                    <a:pt x="131524" y="116109"/>
                    <a:pt x="131589" y="116174"/>
                  </a:cubicBezTo>
                  <a:lnTo>
                    <a:pt x="131589" y="116174"/>
                  </a:lnTo>
                  <a:cubicBezTo>
                    <a:pt x="131654" y="116304"/>
                    <a:pt x="131720" y="116434"/>
                    <a:pt x="131720" y="116434"/>
                  </a:cubicBezTo>
                  <a:cubicBezTo>
                    <a:pt x="131720" y="116434"/>
                    <a:pt x="132045" y="115523"/>
                    <a:pt x="132565" y="114092"/>
                  </a:cubicBezTo>
                  <a:lnTo>
                    <a:pt x="132565" y="114092"/>
                  </a:lnTo>
                  <a:cubicBezTo>
                    <a:pt x="134386" y="108758"/>
                    <a:pt x="139070" y="95879"/>
                    <a:pt x="141477" y="93082"/>
                  </a:cubicBezTo>
                  <a:cubicBezTo>
                    <a:pt x="143493" y="90870"/>
                    <a:pt x="145314" y="94253"/>
                    <a:pt x="146355" y="96920"/>
                  </a:cubicBezTo>
                  <a:cubicBezTo>
                    <a:pt x="146485" y="97310"/>
                    <a:pt x="146615" y="97635"/>
                    <a:pt x="146745" y="97896"/>
                  </a:cubicBezTo>
                  <a:lnTo>
                    <a:pt x="146745" y="97896"/>
                  </a:lnTo>
                  <a:cubicBezTo>
                    <a:pt x="147006" y="98741"/>
                    <a:pt x="147201" y="99327"/>
                    <a:pt x="147201" y="99522"/>
                  </a:cubicBezTo>
                  <a:lnTo>
                    <a:pt x="147201" y="99587"/>
                  </a:lnTo>
                  <a:cubicBezTo>
                    <a:pt x="147201" y="99587"/>
                    <a:pt x="147331" y="99261"/>
                    <a:pt x="147461" y="98676"/>
                  </a:cubicBezTo>
                  <a:cubicBezTo>
                    <a:pt x="148371" y="95099"/>
                    <a:pt x="151494" y="82545"/>
                    <a:pt x="153250" y="75910"/>
                  </a:cubicBezTo>
                  <a:cubicBezTo>
                    <a:pt x="155331" y="68234"/>
                    <a:pt x="161901" y="74739"/>
                    <a:pt x="161901" y="74739"/>
                  </a:cubicBezTo>
                  <a:cubicBezTo>
                    <a:pt x="161966" y="73763"/>
                    <a:pt x="162031" y="72853"/>
                    <a:pt x="162096" y="72007"/>
                  </a:cubicBezTo>
                  <a:lnTo>
                    <a:pt x="162096" y="71422"/>
                  </a:lnTo>
                  <a:cubicBezTo>
                    <a:pt x="162096" y="70576"/>
                    <a:pt x="162161" y="69730"/>
                    <a:pt x="162161" y="68950"/>
                  </a:cubicBezTo>
                  <a:lnTo>
                    <a:pt x="162161" y="68429"/>
                  </a:lnTo>
                  <a:lnTo>
                    <a:pt x="162161" y="66153"/>
                  </a:lnTo>
                  <a:lnTo>
                    <a:pt x="162161" y="65893"/>
                  </a:lnTo>
                  <a:cubicBezTo>
                    <a:pt x="162161" y="65112"/>
                    <a:pt x="162096" y="64397"/>
                    <a:pt x="162031" y="63616"/>
                  </a:cubicBezTo>
                  <a:lnTo>
                    <a:pt x="162031" y="63096"/>
                  </a:lnTo>
                  <a:cubicBezTo>
                    <a:pt x="161966" y="62380"/>
                    <a:pt x="161901" y="61665"/>
                    <a:pt x="161836" y="61014"/>
                  </a:cubicBezTo>
                  <a:lnTo>
                    <a:pt x="161836" y="60559"/>
                  </a:lnTo>
                  <a:cubicBezTo>
                    <a:pt x="161771" y="59973"/>
                    <a:pt x="161641" y="59388"/>
                    <a:pt x="161576" y="58803"/>
                  </a:cubicBezTo>
                  <a:cubicBezTo>
                    <a:pt x="161576" y="58672"/>
                    <a:pt x="161576" y="58542"/>
                    <a:pt x="161511" y="58412"/>
                  </a:cubicBezTo>
                  <a:cubicBezTo>
                    <a:pt x="161446" y="57762"/>
                    <a:pt x="161381" y="57176"/>
                    <a:pt x="161251" y="56591"/>
                  </a:cubicBezTo>
                  <a:cubicBezTo>
                    <a:pt x="161251" y="56396"/>
                    <a:pt x="161186" y="56266"/>
                    <a:pt x="161186" y="56071"/>
                  </a:cubicBezTo>
                  <a:cubicBezTo>
                    <a:pt x="161056" y="55485"/>
                    <a:pt x="160925" y="54900"/>
                    <a:pt x="160860" y="54379"/>
                  </a:cubicBezTo>
                  <a:cubicBezTo>
                    <a:pt x="160860" y="54249"/>
                    <a:pt x="160795" y="54184"/>
                    <a:pt x="160795" y="54054"/>
                  </a:cubicBezTo>
                  <a:cubicBezTo>
                    <a:pt x="160665" y="53599"/>
                    <a:pt x="160535" y="53143"/>
                    <a:pt x="160470" y="52688"/>
                  </a:cubicBezTo>
                  <a:cubicBezTo>
                    <a:pt x="160470" y="52558"/>
                    <a:pt x="160405" y="52428"/>
                    <a:pt x="160340" y="52298"/>
                  </a:cubicBezTo>
                  <a:cubicBezTo>
                    <a:pt x="160210" y="51777"/>
                    <a:pt x="160080" y="51322"/>
                    <a:pt x="159950" y="50867"/>
                  </a:cubicBezTo>
                  <a:lnTo>
                    <a:pt x="159885" y="50542"/>
                  </a:lnTo>
                  <a:cubicBezTo>
                    <a:pt x="159755" y="50086"/>
                    <a:pt x="159625" y="49631"/>
                    <a:pt x="159494" y="49176"/>
                  </a:cubicBezTo>
                  <a:lnTo>
                    <a:pt x="159494" y="49111"/>
                  </a:lnTo>
                  <a:cubicBezTo>
                    <a:pt x="159364" y="48655"/>
                    <a:pt x="159234" y="48265"/>
                    <a:pt x="159104" y="47875"/>
                  </a:cubicBezTo>
                  <a:lnTo>
                    <a:pt x="158779" y="48005"/>
                  </a:lnTo>
                  <a:cubicBezTo>
                    <a:pt x="158584" y="47615"/>
                    <a:pt x="158454" y="47224"/>
                    <a:pt x="158324" y="46899"/>
                  </a:cubicBezTo>
                  <a:lnTo>
                    <a:pt x="158324" y="46769"/>
                  </a:lnTo>
                  <a:cubicBezTo>
                    <a:pt x="157998" y="46053"/>
                    <a:pt x="157738" y="45403"/>
                    <a:pt x="157543" y="44883"/>
                  </a:cubicBezTo>
                  <a:lnTo>
                    <a:pt x="157543" y="44883"/>
                  </a:lnTo>
                  <a:cubicBezTo>
                    <a:pt x="157283" y="44232"/>
                    <a:pt x="156958" y="43647"/>
                    <a:pt x="156632" y="43061"/>
                  </a:cubicBezTo>
                  <a:lnTo>
                    <a:pt x="156372" y="43126"/>
                  </a:lnTo>
                  <a:cubicBezTo>
                    <a:pt x="157543" y="38508"/>
                    <a:pt x="158389" y="33890"/>
                    <a:pt x="159039" y="29141"/>
                  </a:cubicBezTo>
                  <a:cubicBezTo>
                    <a:pt x="159234" y="27385"/>
                    <a:pt x="159429" y="25694"/>
                    <a:pt x="159494" y="23938"/>
                  </a:cubicBezTo>
                  <a:cubicBezTo>
                    <a:pt x="159494" y="23287"/>
                    <a:pt x="159494" y="22637"/>
                    <a:pt x="159494" y="22051"/>
                  </a:cubicBezTo>
                  <a:cubicBezTo>
                    <a:pt x="161576" y="19710"/>
                    <a:pt x="163527" y="17433"/>
                    <a:pt x="165284" y="15221"/>
                  </a:cubicBezTo>
                  <a:cubicBezTo>
                    <a:pt x="165479" y="15221"/>
                    <a:pt x="165609" y="15156"/>
                    <a:pt x="165609" y="15156"/>
                  </a:cubicBezTo>
                  <a:cubicBezTo>
                    <a:pt x="165609" y="15091"/>
                    <a:pt x="165609" y="15026"/>
                    <a:pt x="165479" y="15026"/>
                  </a:cubicBezTo>
                  <a:cubicBezTo>
                    <a:pt x="165999" y="14376"/>
                    <a:pt x="166454" y="13790"/>
                    <a:pt x="166910" y="13205"/>
                  </a:cubicBezTo>
                  <a:cubicBezTo>
                    <a:pt x="167560" y="12294"/>
                    <a:pt x="168146" y="11449"/>
                    <a:pt x="168731" y="10603"/>
                  </a:cubicBezTo>
                  <a:cubicBezTo>
                    <a:pt x="169317" y="9822"/>
                    <a:pt x="169902" y="8977"/>
                    <a:pt x="170357" y="8261"/>
                  </a:cubicBezTo>
                  <a:cubicBezTo>
                    <a:pt x="171268" y="6700"/>
                    <a:pt x="172114" y="5399"/>
                    <a:pt x="172764" y="4293"/>
                  </a:cubicBezTo>
                  <a:cubicBezTo>
                    <a:pt x="173870" y="1952"/>
                    <a:pt x="174520" y="651"/>
                    <a:pt x="174390" y="586"/>
                  </a:cubicBezTo>
                  <a:close/>
                  <a:moveTo>
                    <a:pt x="158779" y="23807"/>
                  </a:moveTo>
                  <a:cubicBezTo>
                    <a:pt x="158454" y="25043"/>
                    <a:pt x="158128" y="26800"/>
                    <a:pt x="157608" y="28881"/>
                  </a:cubicBezTo>
                  <a:cubicBezTo>
                    <a:pt x="156763" y="33109"/>
                    <a:pt x="155201" y="38638"/>
                    <a:pt x="153510" y="44037"/>
                  </a:cubicBezTo>
                  <a:lnTo>
                    <a:pt x="153445" y="44232"/>
                  </a:lnTo>
                  <a:cubicBezTo>
                    <a:pt x="142322" y="49306"/>
                    <a:pt x="130419" y="62835"/>
                    <a:pt x="125020" y="69470"/>
                  </a:cubicBezTo>
                  <a:cubicBezTo>
                    <a:pt x="131459" y="57567"/>
                    <a:pt x="133086" y="48460"/>
                    <a:pt x="133476" y="45728"/>
                  </a:cubicBezTo>
                  <a:cubicBezTo>
                    <a:pt x="137053" y="42736"/>
                    <a:pt x="140761" y="39614"/>
                    <a:pt x="144469" y="36426"/>
                  </a:cubicBezTo>
                  <a:cubicBezTo>
                    <a:pt x="148892" y="32524"/>
                    <a:pt x="153185" y="28491"/>
                    <a:pt x="157023" y="24588"/>
                  </a:cubicBezTo>
                  <a:cubicBezTo>
                    <a:pt x="157738" y="23807"/>
                    <a:pt x="158454" y="23092"/>
                    <a:pt x="159104" y="22311"/>
                  </a:cubicBezTo>
                  <a:cubicBezTo>
                    <a:pt x="158974" y="22832"/>
                    <a:pt x="158844" y="23287"/>
                    <a:pt x="158779" y="23807"/>
                  </a:cubicBezTo>
                  <a:close/>
                  <a:moveTo>
                    <a:pt x="155592" y="23157"/>
                  </a:moveTo>
                  <a:cubicBezTo>
                    <a:pt x="151689" y="26930"/>
                    <a:pt x="147331" y="30767"/>
                    <a:pt x="142777" y="34475"/>
                  </a:cubicBezTo>
                  <a:cubicBezTo>
                    <a:pt x="138810" y="37792"/>
                    <a:pt x="134647" y="41045"/>
                    <a:pt x="130744" y="44102"/>
                  </a:cubicBezTo>
                  <a:cubicBezTo>
                    <a:pt x="120206" y="41500"/>
                    <a:pt x="106351" y="42346"/>
                    <a:pt x="93927" y="44232"/>
                  </a:cubicBezTo>
                  <a:cubicBezTo>
                    <a:pt x="96855" y="42346"/>
                    <a:pt x="104335" y="37337"/>
                    <a:pt x="109474" y="33044"/>
                  </a:cubicBezTo>
                  <a:cubicBezTo>
                    <a:pt x="116499" y="27255"/>
                    <a:pt x="119816" y="22702"/>
                    <a:pt x="120466" y="25304"/>
                  </a:cubicBezTo>
                  <a:cubicBezTo>
                    <a:pt x="120987" y="27385"/>
                    <a:pt x="119621" y="29922"/>
                    <a:pt x="117930" y="32198"/>
                  </a:cubicBezTo>
                  <a:lnTo>
                    <a:pt x="117930" y="32198"/>
                  </a:lnTo>
                  <a:cubicBezTo>
                    <a:pt x="117604" y="32589"/>
                    <a:pt x="117279" y="32979"/>
                    <a:pt x="116954" y="33434"/>
                  </a:cubicBezTo>
                  <a:lnTo>
                    <a:pt x="116889" y="33499"/>
                  </a:lnTo>
                  <a:lnTo>
                    <a:pt x="116499" y="33955"/>
                  </a:lnTo>
                  <a:lnTo>
                    <a:pt x="116369" y="34085"/>
                  </a:lnTo>
                  <a:lnTo>
                    <a:pt x="115978" y="34540"/>
                  </a:lnTo>
                  <a:lnTo>
                    <a:pt x="115848" y="34605"/>
                  </a:lnTo>
                  <a:cubicBezTo>
                    <a:pt x="115718" y="34800"/>
                    <a:pt x="115588" y="34930"/>
                    <a:pt x="115393" y="35126"/>
                  </a:cubicBezTo>
                  <a:lnTo>
                    <a:pt x="115393" y="35126"/>
                  </a:lnTo>
                  <a:cubicBezTo>
                    <a:pt x="115068" y="35516"/>
                    <a:pt x="114742" y="35841"/>
                    <a:pt x="114417" y="36101"/>
                  </a:cubicBezTo>
                  <a:lnTo>
                    <a:pt x="114287" y="36231"/>
                  </a:lnTo>
                  <a:lnTo>
                    <a:pt x="113962" y="36557"/>
                  </a:lnTo>
                  <a:lnTo>
                    <a:pt x="113832" y="36622"/>
                  </a:lnTo>
                  <a:lnTo>
                    <a:pt x="113572" y="36947"/>
                  </a:lnTo>
                  <a:lnTo>
                    <a:pt x="113441" y="37012"/>
                  </a:lnTo>
                  <a:lnTo>
                    <a:pt x="113181" y="37272"/>
                  </a:lnTo>
                  <a:lnTo>
                    <a:pt x="113051" y="37402"/>
                  </a:lnTo>
                  <a:cubicBezTo>
                    <a:pt x="112921" y="37467"/>
                    <a:pt x="112856" y="37597"/>
                    <a:pt x="112726" y="37662"/>
                  </a:cubicBezTo>
                  <a:lnTo>
                    <a:pt x="112726" y="37662"/>
                  </a:lnTo>
                  <a:lnTo>
                    <a:pt x="112466" y="37923"/>
                  </a:lnTo>
                  <a:lnTo>
                    <a:pt x="112401" y="37988"/>
                  </a:lnTo>
                  <a:lnTo>
                    <a:pt x="112271" y="38118"/>
                  </a:lnTo>
                  <a:lnTo>
                    <a:pt x="112140" y="38183"/>
                  </a:lnTo>
                  <a:lnTo>
                    <a:pt x="112075" y="38248"/>
                  </a:lnTo>
                  <a:lnTo>
                    <a:pt x="112010" y="38313"/>
                  </a:lnTo>
                  <a:lnTo>
                    <a:pt x="111945" y="38378"/>
                  </a:lnTo>
                  <a:lnTo>
                    <a:pt x="111945" y="38378"/>
                  </a:lnTo>
                  <a:lnTo>
                    <a:pt x="111945" y="38378"/>
                  </a:lnTo>
                  <a:lnTo>
                    <a:pt x="112986" y="37923"/>
                  </a:lnTo>
                  <a:lnTo>
                    <a:pt x="112986" y="37923"/>
                  </a:lnTo>
                  <a:cubicBezTo>
                    <a:pt x="117734" y="35776"/>
                    <a:pt x="137769" y="26214"/>
                    <a:pt x="144339" y="14441"/>
                  </a:cubicBezTo>
                  <a:cubicBezTo>
                    <a:pt x="148762" y="13920"/>
                    <a:pt x="153185" y="13725"/>
                    <a:pt x="157608" y="13855"/>
                  </a:cubicBezTo>
                  <a:cubicBezTo>
                    <a:pt x="160665" y="14050"/>
                    <a:pt x="162942" y="14376"/>
                    <a:pt x="163983" y="14506"/>
                  </a:cubicBezTo>
                  <a:cubicBezTo>
                    <a:pt x="161251" y="17563"/>
                    <a:pt x="158454" y="20360"/>
                    <a:pt x="155592" y="2315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7"/>
            <p:cNvSpPr/>
            <p:nvPr/>
          </p:nvSpPr>
          <p:spPr>
            <a:xfrm>
              <a:off x="4307178" y="2086939"/>
              <a:ext cx="3209893" cy="1693824"/>
            </a:xfrm>
            <a:custGeom>
              <a:avLst/>
              <a:gdLst/>
              <a:ahLst/>
              <a:cxnLst/>
              <a:rect l="l" t="t" r="r" b="b"/>
              <a:pathLst>
                <a:path w="133412" h="70400" extrusionOk="0">
                  <a:moveTo>
                    <a:pt x="114926" y="0"/>
                  </a:moveTo>
                  <a:cubicBezTo>
                    <a:pt x="90479" y="0"/>
                    <a:pt x="61535" y="8996"/>
                    <a:pt x="61535" y="8996"/>
                  </a:cubicBezTo>
                  <a:cubicBezTo>
                    <a:pt x="61535" y="8996"/>
                    <a:pt x="63326" y="8886"/>
                    <a:pt x="65986" y="8886"/>
                  </a:cubicBezTo>
                  <a:cubicBezTo>
                    <a:pt x="72700" y="8886"/>
                    <a:pt x="84944" y="9586"/>
                    <a:pt x="87879" y="14525"/>
                  </a:cubicBezTo>
                  <a:cubicBezTo>
                    <a:pt x="89960" y="18167"/>
                    <a:pt x="80333" y="16476"/>
                    <a:pt x="64462" y="17322"/>
                  </a:cubicBezTo>
                  <a:cubicBezTo>
                    <a:pt x="49696" y="18102"/>
                    <a:pt x="28556" y="21485"/>
                    <a:pt x="28556" y="21485"/>
                  </a:cubicBezTo>
                  <a:cubicBezTo>
                    <a:pt x="28556" y="21485"/>
                    <a:pt x="45533" y="27144"/>
                    <a:pt x="49761" y="32022"/>
                  </a:cubicBezTo>
                  <a:cubicBezTo>
                    <a:pt x="52914" y="35712"/>
                    <a:pt x="41444" y="36541"/>
                    <a:pt x="30503" y="36541"/>
                  </a:cubicBezTo>
                  <a:cubicBezTo>
                    <a:pt x="21581" y="36541"/>
                    <a:pt x="13011" y="35990"/>
                    <a:pt x="13010" y="35990"/>
                  </a:cubicBezTo>
                  <a:lnTo>
                    <a:pt x="13010" y="35990"/>
                  </a:lnTo>
                  <a:cubicBezTo>
                    <a:pt x="29337" y="44381"/>
                    <a:pt x="1" y="60317"/>
                    <a:pt x="1" y="60317"/>
                  </a:cubicBezTo>
                  <a:cubicBezTo>
                    <a:pt x="6870" y="58987"/>
                    <a:pt x="12424" y="58439"/>
                    <a:pt x="16915" y="58439"/>
                  </a:cubicBezTo>
                  <a:cubicBezTo>
                    <a:pt x="37897" y="58439"/>
                    <a:pt x="35646" y="70400"/>
                    <a:pt x="35646" y="70400"/>
                  </a:cubicBezTo>
                  <a:cubicBezTo>
                    <a:pt x="35646" y="70400"/>
                    <a:pt x="61795" y="51991"/>
                    <a:pt x="68950" y="50430"/>
                  </a:cubicBezTo>
                  <a:cubicBezTo>
                    <a:pt x="69311" y="50351"/>
                    <a:pt x="69639" y="50313"/>
                    <a:pt x="69937" y="50313"/>
                  </a:cubicBezTo>
                  <a:cubicBezTo>
                    <a:pt x="75499" y="50313"/>
                    <a:pt x="70576" y="63440"/>
                    <a:pt x="70576" y="63440"/>
                  </a:cubicBezTo>
                  <a:cubicBezTo>
                    <a:pt x="70576" y="63440"/>
                    <a:pt x="89830" y="47438"/>
                    <a:pt x="99392" y="39828"/>
                  </a:cubicBezTo>
                  <a:cubicBezTo>
                    <a:pt x="101454" y="38176"/>
                    <a:pt x="103199" y="37529"/>
                    <a:pt x="104669" y="37529"/>
                  </a:cubicBezTo>
                  <a:cubicBezTo>
                    <a:pt x="109971" y="37529"/>
                    <a:pt x="111686" y="45942"/>
                    <a:pt x="111686" y="45942"/>
                  </a:cubicBezTo>
                  <a:cubicBezTo>
                    <a:pt x="131980" y="22655"/>
                    <a:pt x="133412" y="2426"/>
                    <a:pt x="133412" y="2426"/>
                  </a:cubicBezTo>
                  <a:cubicBezTo>
                    <a:pt x="128058" y="683"/>
                    <a:pt x="121663" y="0"/>
                    <a:pt x="114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7"/>
            <p:cNvSpPr/>
            <p:nvPr/>
          </p:nvSpPr>
          <p:spPr>
            <a:xfrm>
              <a:off x="4307178" y="2132772"/>
              <a:ext cx="3209893" cy="1646426"/>
            </a:xfrm>
            <a:custGeom>
              <a:avLst/>
              <a:gdLst/>
              <a:ahLst/>
              <a:cxnLst/>
              <a:rect l="l" t="t" r="r" b="b"/>
              <a:pathLst>
                <a:path w="133412" h="68430" extrusionOk="0">
                  <a:moveTo>
                    <a:pt x="131720" y="1"/>
                  </a:moveTo>
                  <a:cubicBezTo>
                    <a:pt x="107588" y="20425"/>
                    <a:pt x="77732" y="34085"/>
                    <a:pt x="47940" y="44232"/>
                  </a:cubicBezTo>
                  <a:cubicBezTo>
                    <a:pt x="33630" y="49176"/>
                    <a:pt x="18994" y="53079"/>
                    <a:pt x="4164" y="55941"/>
                  </a:cubicBezTo>
                  <a:cubicBezTo>
                    <a:pt x="1757" y="57437"/>
                    <a:pt x="1" y="58412"/>
                    <a:pt x="1" y="58412"/>
                  </a:cubicBezTo>
                  <a:cubicBezTo>
                    <a:pt x="6907" y="57061"/>
                    <a:pt x="12484" y="56506"/>
                    <a:pt x="16987" y="56506"/>
                  </a:cubicBezTo>
                  <a:cubicBezTo>
                    <a:pt x="37846" y="56506"/>
                    <a:pt x="35646" y="68430"/>
                    <a:pt x="35646" y="68430"/>
                  </a:cubicBezTo>
                  <a:cubicBezTo>
                    <a:pt x="35646" y="68430"/>
                    <a:pt x="61795" y="50021"/>
                    <a:pt x="68950" y="48525"/>
                  </a:cubicBezTo>
                  <a:cubicBezTo>
                    <a:pt x="69311" y="48446"/>
                    <a:pt x="69639" y="48408"/>
                    <a:pt x="69937" y="48408"/>
                  </a:cubicBezTo>
                  <a:cubicBezTo>
                    <a:pt x="75499" y="48408"/>
                    <a:pt x="70576" y="61535"/>
                    <a:pt x="70576" y="61535"/>
                  </a:cubicBezTo>
                  <a:cubicBezTo>
                    <a:pt x="70576" y="61535"/>
                    <a:pt x="89830" y="45533"/>
                    <a:pt x="99392" y="37923"/>
                  </a:cubicBezTo>
                  <a:cubicBezTo>
                    <a:pt x="101460" y="36252"/>
                    <a:pt x="103207" y="35598"/>
                    <a:pt x="104674" y="35598"/>
                  </a:cubicBezTo>
                  <a:cubicBezTo>
                    <a:pt x="109949" y="35598"/>
                    <a:pt x="111621" y="44037"/>
                    <a:pt x="111621" y="44037"/>
                  </a:cubicBezTo>
                  <a:cubicBezTo>
                    <a:pt x="131980" y="20685"/>
                    <a:pt x="133412" y="521"/>
                    <a:pt x="133412" y="521"/>
                  </a:cubicBezTo>
                  <a:cubicBezTo>
                    <a:pt x="132826" y="326"/>
                    <a:pt x="132306" y="196"/>
                    <a:pt x="13172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7"/>
            <p:cNvSpPr/>
            <p:nvPr/>
          </p:nvSpPr>
          <p:spPr>
            <a:xfrm>
              <a:off x="5850248" y="1067014"/>
              <a:ext cx="1934400" cy="1083037"/>
            </a:xfrm>
            <a:custGeom>
              <a:avLst/>
              <a:gdLst/>
              <a:ahLst/>
              <a:cxnLst/>
              <a:rect l="l" t="t" r="r" b="b"/>
              <a:pathLst>
                <a:path w="80399" h="45014" extrusionOk="0">
                  <a:moveTo>
                    <a:pt x="80398" y="13661"/>
                  </a:moveTo>
                  <a:cubicBezTo>
                    <a:pt x="80398" y="13661"/>
                    <a:pt x="71162" y="3904"/>
                    <a:pt x="52754" y="1"/>
                  </a:cubicBezTo>
                  <a:cubicBezTo>
                    <a:pt x="52754" y="1"/>
                    <a:pt x="57437" y="8067"/>
                    <a:pt x="50217" y="7936"/>
                  </a:cubicBezTo>
                  <a:cubicBezTo>
                    <a:pt x="42997" y="7741"/>
                    <a:pt x="28101" y="7156"/>
                    <a:pt x="28101" y="7156"/>
                  </a:cubicBezTo>
                  <a:cubicBezTo>
                    <a:pt x="28101" y="7156"/>
                    <a:pt x="36622" y="12425"/>
                    <a:pt x="32979" y="14506"/>
                  </a:cubicBezTo>
                  <a:cubicBezTo>
                    <a:pt x="29402" y="16523"/>
                    <a:pt x="10603" y="17368"/>
                    <a:pt x="10603" y="17368"/>
                  </a:cubicBezTo>
                  <a:cubicBezTo>
                    <a:pt x="10603" y="17368"/>
                    <a:pt x="19450" y="25044"/>
                    <a:pt x="1" y="36362"/>
                  </a:cubicBezTo>
                  <a:cubicBezTo>
                    <a:pt x="1" y="36362"/>
                    <a:pt x="19059" y="33044"/>
                    <a:pt x="15807" y="43712"/>
                  </a:cubicBezTo>
                  <a:cubicBezTo>
                    <a:pt x="15807" y="43712"/>
                    <a:pt x="32394" y="25694"/>
                    <a:pt x="32849" y="31353"/>
                  </a:cubicBezTo>
                  <a:cubicBezTo>
                    <a:pt x="33175" y="35451"/>
                    <a:pt x="28491" y="45013"/>
                    <a:pt x="28491" y="45013"/>
                  </a:cubicBezTo>
                  <a:cubicBezTo>
                    <a:pt x="28491" y="45013"/>
                    <a:pt x="38769" y="38508"/>
                    <a:pt x="45273" y="33044"/>
                  </a:cubicBezTo>
                  <a:cubicBezTo>
                    <a:pt x="52233" y="27255"/>
                    <a:pt x="55551" y="22637"/>
                    <a:pt x="56201" y="25304"/>
                  </a:cubicBezTo>
                  <a:cubicBezTo>
                    <a:pt x="57502" y="30443"/>
                    <a:pt x="47615" y="38443"/>
                    <a:pt x="47615" y="38443"/>
                  </a:cubicBezTo>
                  <a:cubicBezTo>
                    <a:pt x="47615" y="38443"/>
                    <a:pt x="73504" y="27450"/>
                    <a:pt x="80398" y="136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7"/>
            <p:cNvSpPr/>
            <p:nvPr/>
          </p:nvSpPr>
          <p:spPr>
            <a:xfrm>
              <a:off x="5973889" y="1367491"/>
              <a:ext cx="1810756" cy="780964"/>
            </a:xfrm>
            <a:custGeom>
              <a:avLst/>
              <a:gdLst/>
              <a:ahLst/>
              <a:cxnLst/>
              <a:rect l="l" t="t" r="r" b="b"/>
              <a:pathLst>
                <a:path w="75260" h="32459" extrusionOk="0">
                  <a:moveTo>
                    <a:pt x="73894" y="1"/>
                  </a:moveTo>
                  <a:cubicBezTo>
                    <a:pt x="72658" y="1"/>
                    <a:pt x="71357" y="1"/>
                    <a:pt x="70056" y="131"/>
                  </a:cubicBezTo>
                  <a:cubicBezTo>
                    <a:pt x="69796" y="131"/>
                    <a:pt x="66608" y="651"/>
                    <a:pt x="67714" y="391"/>
                  </a:cubicBezTo>
                  <a:cubicBezTo>
                    <a:pt x="67129" y="521"/>
                    <a:pt x="66543" y="586"/>
                    <a:pt x="65958" y="716"/>
                  </a:cubicBezTo>
                  <a:cubicBezTo>
                    <a:pt x="61600" y="1562"/>
                    <a:pt x="57307" y="2668"/>
                    <a:pt x="52948" y="3773"/>
                  </a:cubicBezTo>
                  <a:cubicBezTo>
                    <a:pt x="44362" y="5985"/>
                    <a:pt x="35711" y="7546"/>
                    <a:pt x="27320" y="10538"/>
                  </a:cubicBezTo>
                  <a:cubicBezTo>
                    <a:pt x="17888" y="14051"/>
                    <a:pt x="8717" y="18344"/>
                    <a:pt x="0" y="23352"/>
                  </a:cubicBezTo>
                  <a:cubicBezTo>
                    <a:pt x="5399" y="23222"/>
                    <a:pt x="12750" y="24198"/>
                    <a:pt x="10668" y="31158"/>
                  </a:cubicBezTo>
                  <a:cubicBezTo>
                    <a:pt x="10668" y="31158"/>
                    <a:pt x="27255" y="13140"/>
                    <a:pt x="27645" y="18799"/>
                  </a:cubicBezTo>
                  <a:cubicBezTo>
                    <a:pt x="27971" y="22897"/>
                    <a:pt x="23287" y="32459"/>
                    <a:pt x="23287" y="32459"/>
                  </a:cubicBezTo>
                  <a:cubicBezTo>
                    <a:pt x="23287" y="32459"/>
                    <a:pt x="33565" y="25954"/>
                    <a:pt x="40069" y="20490"/>
                  </a:cubicBezTo>
                  <a:cubicBezTo>
                    <a:pt x="47094" y="14701"/>
                    <a:pt x="50412" y="10148"/>
                    <a:pt x="51062" y="12750"/>
                  </a:cubicBezTo>
                  <a:cubicBezTo>
                    <a:pt x="52298" y="17889"/>
                    <a:pt x="42411" y="25889"/>
                    <a:pt x="42411" y="25889"/>
                  </a:cubicBezTo>
                  <a:cubicBezTo>
                    <a:pt x="42411" y="25889"/>
                    <a:pt x="68365" y="14961"/>
                    <a:pt x="75259" y="1172"/>
                  </a:cubicBezTo>
                  <a:cubicBezTo>
                    <a:pt x="75259" y="1172"/>
                    <a:pt x="74869" y="716"/>
                    <a:pt x="7402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7"/>
            <p:cNvSpPr/>
            <p:nvPr/>
          </p:nvSpPr>
          <p:spPr>
            <a:xfrm>
              <a:off x="6526316" y="1239159"/>
              <a:ext cx="665163" cy="227126"/>
            </a:xfrm>
            <a:custGeom>
              <a:avLst/>
              <a:gdLst/>
              <a:ahLst/>
              <a:cxnLst/>
              <a:rect l="l" t="t" r="r" b="b"/>
              <a:pathLst>
                <a:path w="27646" h="94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61" y="131"/>
                    <a:pt x="651" y="456"/>
                  </a:cubicBezTo>
                  <a:lnTo>
                    <a:pt x="3774" y="2082"/>
                  </a:lnTo>
                  <a:cubicBezTo>
                    <a:pt x="7481" y="3904"/>
                    <a:pt x="11384" y="5595"/>
                    <a:pt x="11384" y="5595"/>
                  </a:cubicBezTo>
                  <a:lnTo>
                    <a:pt x="13856" y="6441"/>
                  </a:lnTo>
                  <a:cubicBezTo>
                    <a:pt x="15287" y="7026"/>
                    <a:pt x="17368" y="7546"/>
                    <a:pt x="19320" y="8132"/>
                  </a:cubicBezTo>
                  <a:cubicBezTo>
                    <a:pt x="22660" y="8980"/>
                    <a:pt x="26043" y="9439"/>
                    <a:pt x="27216" y="9439"/>
                  </a:cubicBezTo>
                  <a:cubicBezTo>
                    <a:pt x="27482" y="9439"/>
                    <a:pt x="27634" y="9416"/>
                    <a:pt x="27646" y="9368"/>
                  </a:cubicBezTo>
                  <a:cubicBezTo>
                    <a:pt x="27646" y="9172"/>
                    <a:pt x="23613" y="8262"/>
                    <a:pt x="19710" y="6896"/>
                  </a:cubicBezTo>
                  <a:cubicBezTo>
                    <a:pt x="17759" y="6180"/>
                    <a:pt x="15807" y="5530"/>
                    <a:pt x="14441" y="4879"/>
                  </a:cubicBezTo>
                  <a:lnTo>
                    <a:pt x="12035" y="3904"/>
                  </a:lnTo>
                  <a:cubicBezTo>
                    <a:pt x="12035" y="3904"/>
                    <a:pt x="8132" y="2408"/>
                    <a:pt x="4294" y="847"/>
                  </a:cubicBezTo>
                  <a:lnTo>
                    <a:pt x="2473" y="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7"/>
            <p:cNvSpPr/>
            <p:nvPr/>
          </p:nvSpPr>
          <p:spPr>
            <a:xfrm>
              <a:off x="7131987" y="1087368"/>
              <a:ext cx="464815" cy="300124"/>
            </a:xfrm>
            <a:custGeom>
              <a:avLst/>
              <a:gdLst/>
              <a:ahLst/>
              <a:cxnLst/>
              <a:rect l="l" t="t" r="r" b="b"/>
              <a:pathLst>
                <a:path w="19319" h="12474" extrusionOk="0">
                  <a:moveTo>
                    <a:pt x="0" y="0"/>
                  </a:moveTo>
                  <a:lnTo>
                    <a:pt x="0" y="0"/>
                  </a:lnTo>
                  <a:cubicBezTo>
                    <a:pt x="195" y="521"/>
                    <a:pt x="390" y="1041"/>
                    <a:pt x="585" y="1562"/>
                  </a:cubicBezTo>
                  <a:cubicBezTo>
                    <a:pt x="1236" y="2082"/>
                    <a:pt x="1951" y="2602"/>
                    <a:pt x="2732" y="3123"/>
                  </a:cubicBezTo>
                  <a:cubicBezTo>
                    <a:pt x="4033" y="4033"/>
                    <a:pt x="5334" y="4879"/>
                    <a:pt x="6310" y="5594"/>
                  </a:cubicBezTo>
                  <a:lnTo>
                    <a:pt x="7415" y="6375"/>
                  </a:lnTo>
                  <a:lnTo>
                    <a:pt x="7871" y="6700"/>
                  </a:lnTo>
                  <a:lnTo>
                    <a:pt x="9497" y="7871"/>
                  </a:lnTo>
                  <a:cubicBezTo>
                    <a:pt x="10473" y="8521"/>
                    <a:pt x="11839" y="9367"/>
                    <a:pt x="13204" y="10213"/>
                  </a:cubicBezTo>
                  <a:cubicBezTo>
                    <a:pt x="14505" y="10928"/>
                    <a:pt x="15871" y="11579"/>
                    <a:pt x="17302" y="12034"/>
                  </a:cubicBezTo>
                  <a:cubicBezTo>
                    <a:pt x="18181" y="12327"/>
                    <a:pt x="18839" y="12473"/>
                    <a:pt x="19141" y="12473"/>
                  </a:cubicBezTo>
                  <a:cubicBezTo>
                    <a:pt x="19242" y="12473"/>
                    <a:pt x="19303" y="12457"/>
                    <a:pt x="19319" y="12424"/>
                  </a:cubicBezTo>
                  <a:cubicBezTo>
                    <a:pt x="19319" y="12359"/>
                    <a:pt x="18603" y="11969"/>
                    <a:pt x="17563" y="11384"/>
                  </a:cubicBezTo>
                  <a:cubicBezTo>
                    <a:pt x="16327" y="10733"/>
                    <a:pt x="15156" y="9953"/>
                    <a:pt x="13985" y="9107"/>
                  </a:cubicBezTo>
                  <a:cubicBezTo>
                    <a:pt x="12684" y="8196"/>
                    <a:pt x="11448" y="7221"/>
                    <a:pt x="10538" y="6505"/>
                  </a:cubicBezTo>
                  <a:lnTo>
                    <a:pt x="8976" y="5269"/>
                  </a:lnTo>
                  <a:lnTo>
                    <a:pt x="8521" y="4944"/>
                  </a:lnTo>
                  <a:lnTo>
                    <a:pt x="7285" y="4098"/>
                  </a:lnTo>
                  <a:cubicBezTo>
                    <a:pt x="6179" y="3513"/>
                    <a:pt x="4813" y="2732"/>
                    <a:pt x="3382" y="1952"/>
                  </a:cubicBezTo>
                  <a:cubicBezTo>
                    <a:pt x="2147" y="1301"/>
                    <a:pt x="976" y="65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7"/>
            <p:cNvSpPr/>
            <p:nvPr/>
          </p:nvSpPr>
          <p:spPr>
            <a:xfrm>
              <a:off x="6103786" y="1480186"/>
              <a:ext cx="550902" cy="103458"/>
            </a:xfrm>
            <a:custGeom>
              <a:avLst/>
              <a:gdLst/>
              <a:ahLst/>
              <a:cxnLst/>
              <a:rect l="l" t="t" r="r" b="b"/>
              <a:pathLst>
                <a:path w="22897" h="4300" extrusionOk="0">
                  <a:moveTo>
                    <a:pt x="2407" y="0"/>
                  </a:moveTo>
                  <a:cubicBezTo>
                    <a:pt x="976" y="65"/>
                    <a:pt x="0" y="130"/>
                    <a:pt x="0" y="130"/>
                  </a:cubicBezTo>
                  <a:cubicBezTo>
                    <a:pt x="65" y="195"/>
                    <a:pt x="196" y="260"/>
                    <a:pt x="261" y="390"/>
                  </a:cubicBezTo>
                  <a:lnTo>
                    <a:pt x="1822" y="1106"/>
                  </a:lnTo>
                  <a:cubicBezTo>
                    <a:pt x="3318" y="1886"/>
                    <a:pt x="4879" y="2537"/>
                    <a:pt x="6440" y="3057"/>
                  </a:cubicBezTo>
                  <a:cubicBezTo>
                    <a:pt x="6960" y="3252"/>
                    <a:pt x="7481" y="3448"/>
                    <a:pt x="8066" y="3578"/>
                  </a:cubicBezTo>
                  <a:lnTo>
                    <a:pt x="8717" y="3773"/>
                  </a:lnTo>
                  <a:lnTo>
                    <a:pt x="8847" y="3773"/>
                  </a:lnTo>
                  <a:cubicBezTo>
                    <a:pt x="8977" y="3773"/>
                    <a:pt x="9172" y="3773"/>
                    <a:pt x="9302" y="3838"/>
                  </a:cubicBezTo>
                  <a:lnTo>
                    <a:pt x="10993" y="3968"/>
                  </a:lnTo>
                  <a:cubicBezTo>
                    <a:pt x="12359" y="3968"/>
                    <a:pt x="14115" y="4033"/>
                    <a:pt x="15872" y="4033"/>
                  </a:cubicBezTo>
                  <a:cubicBezTo>
                    <a:pt x="17628" y="4033"/>
                    <a:pt x="19384" y="4033"/>
                    <a:pt x="20685" y="4163"/>
                  </a:cubicBezTo>
                  <a:cubicBezTo>
                    <a:pt x="21489" y="4243"/>
                    <a:pt x="22144" y="4299"/>
                    <a:pt x="22527" y="4299"/>
                  </a:cubicBezTo>
                  <a:cubicBezTo>
                    <a:pt x="22764" y="4299"/>
                    <a:pt x="22897" y="4278"/>
                    <a:pt x="22897" y="4228"/>
                  </a:cubicBezTo>
                  <a:cubicBezTo>
                    <a:pt x="22311" y="3773"/>
                    <a:pt x="21596" y="3513"/>
                    <a:pt x="20815" y="3382"/>
                  </a:cubicBezTo>
                  <a:cubicBezTo>
                    <a:pt x="19189" y="3057"/>
                    <a:pt x="17563" y="2797"/>
                    <a:pt x="15937" y="2667"/>
                  </a:cubicBezTo>
                  <a:cubicBezTo>
                    <a:pt x="14181" y="2537"/>
                    <a:pt x="12424" y="2342"/>
                    <a:pt x="11123" y="2212"/>
                  </a:cubicBezTo>
                  <a:lnTo>
                    <a:pt x="9562" y="2017"/>
                  </a:lnTo>
                  <a:cubicBezTo>
                    <a:pt x="9432" y="2017"/>
                    <a:pt x="9302" y="1951"/>
                    <a:pt x="9172" y="1951"/>
                  </a:cubicBezTo>
                  <a:lnTo>
                    <a:pt x="8977" y="1951"/>
                  </a:lnTo>
                  <a:lnTo>
                    <a:pt x="8456" y="1821"/>
                  </a:lnTo>
                  <a:cubicBezTo>
                    <a:pt x="8066" y="1756"/>
                    <a:pt x="7546" y="1626"/>
                    <a:pt x="6960" y="1431"/>
                  </a:cubicBezTo>
                  <a:cubicBezTo>
                    <a:pt x="5724" y="1106"/>
                    <a:pt x="4098" y="585"/>
                    <a:pt x="240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7"/>
            <p:cNvSpPr/>
            <p:nvPr/>
          </p:nvSpPr>
          <p:spPr>
            <a:xfrm>
              <a:off x="6535724" y="1519306"/>
              <a:ext cx="447612" cy="629145"/>
            </a:xfrm>
            <a:custGeom>
              <a:avLst/>
              <a:gdLst/>
              <a:ahLst/>
              <a:cxnLst/>
              <a:rect l="l" t="t" r="r" b="b"/>
              <a:pathLst>
                <a:path w="18604" h="26149" extrusionOk="0">
                  <a:moveTo>
                    <a:pt x="18604" y="0"/>
                  </a:moveTo>
                  <a:cubicBezTo>
                    <a:pt x="18539" y="0"/>
                    <a:pt x="18278" y="195"/>
                    <a:pt x="18018" y="651"/>
                  </a:cubicBezTo>
                  <a:cubicBezTo>
                    <a:pt x="17758" y="1041"/>
                    <a:pt x="17433" y="1756"/>
                    <a:pt x="16912" y="2472"/>
                  </a:cubicBezTo>
                  <a:cubicBezTo>
                    <a:pt x="16002" y="3968"/>
                    <a:pt x="14701" y="5919"/>
                    <a:pt x="13270" y="7806"/>
                  </a:cubicBezTo>
                  <a:lnTo>
                    <a:pt x="9432" y="13010"/>
                  </a:lnTo>
                  <a:lnTo>
                    <a:pt x="7676" y="15351"/>
                  </a:lnTo>
                  <a:lnTo>
                    <a:pt x="6050" y="17823"/>
                  </a:lnTo>
                  <a:cubicBezTo>
                    <a:pt x="5074" y="19254"/>
                    <a:pt x="3708" y="21205"/>
                    <a:pt x="2277" y="23027"/>
                  </a:cubicBezTo>
                  <a:cubicBezTo>
                    <a:pt x="1626" y="23742"/>
                    <a:pt x="1041" y="24458"/>
                    <a:pt x="456" y="25108"/>
                  </a:cubicBezTo>
                  <a:lnTo>
                    <a:pt x="0" y="26149"/>
                  </a:lnTo>
                  <a:cubicBezTo>
                    <a:pt x="0" y="26149"/>
                    <a:pt x="1106" y="25368"/>
                    <a:pt x="2862" y="24263"/>
                  </a:cubicBezTo>
                  <a:lnTo>
                    <a:pt x="3253" y="23872"/>
                  </a:lnTo>
                  <a:cubicBezTo>
                    <a:pt x="4879" y="22116"/>
                    <a:pt x="6310" y="20230"/>
                    <a:pt x="7416" y="18799"/>
                  </a:cubicBezTo>
                  <a:lnTo>
                    <a:pt x="9172" y="16392"/>
                  </a:lnTo>
                  <a:lnTo>
                    <a:pt x="14376" y="8521"/>
                  </a:lnTo>
                  <a:cubicBezTo>
                    <a:pt x="15546" y="6700"/>
                    <a:pt x="16652" y="4749"/>
                    <a:pt x="17563" y="2797"/>
                  </a:cubicBezTo>
                  <a:cubicBezTo>
                    <a:pt x="17888" y="2147"/>
                    <a:pt x="18148" y="1496"/>
                    <a:pt x="18408" y="781"/>
                  </a:cubicBezTo>
                  <a:cubicBezTo>
                    <a:pt x="18539" y="325"/>
                    <a:pt x="18604" y="0"/>
                    <a:pt x="1860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7"/>
            <p:cNvSpPr/>
            <p:nvPr/>
          </p:nvSpPr>
          <p:spPr>
            <a:xfrm>
              <a:off x="6233682" y="1639699"/>
              <a:ext cx="280155" cy="468063"/>
            </a:xfrm>
            <a:custGeom>
              <a:avLst/>
              <a:gdLst/>
              <a:ahLst/>
              <a:cxnLst/>
              <a:rect l="l" t="t" r="r" b="b"/>
              <a:pathLst>
                <a:path w="11644" h="19454" extrusionOk="0">
                  <a:moveTo>
                    <a:pt x="11624" y="0"/>
                  </a:moveTo>
                  <a:cubicBezTo>
                    <a:pt x="11471" y="0"/>
                    <a:pt x="11022" y="638"/>
                    <a:pt x="10278" y="1631"/>
                  </a:cubicBezTo>
                  <a:cubicBezTo>
                    <a:pt x="9497" y="2607"/>
                    <a:pt x="8391" y="3843"/>
                    <a:pt x="7285" y="5078"/>
                  </a:cubicBezTo>
                  <a:cubicBezTo>
                    <a:pt x="6180" y="6314"/>
                    <a:pt x="5074" y="7615"/>
                    <a:pt x="4293" y="8591"/>
                  </a:cubicBezTo>
                  <a:cubicBezTo>
                    <a:pt x="3903" y="9111"/>
                    <a:pt x="3643" y="9567"/>
                    <a:pt x="3383" y="9892"/>
                  </a:cubicBezTo>
                  <a:lnTo>
                    <a:pt x="3057" y="10347"/>
                  </a:lnTo>
                  <a:lnTo>
                    <a:pt x="2797" y="10868"/>
                  </a:lnTo>
                  <a:lnTo>
                    <a:pt x="2082" y="12234"/>
                  </a:lnTo>
                  <a:cubicBezTo>
                    <a:pt x="1431" y="13404"/>
                    <a:pt x="846" y="14966"/>
                    <a:pt x="195" y="16527"/>
                  </a:cubicBezTo>
                  <a:lnTo>
                    <a:pt x="195" y="16592"/>
                  </a:lnTo>
                  <a:cubicBezTo>
                    <a:pt x="325" y="17567"/>
                    <a:pt x="325" y="18543"/>
                    <a:pt x="0" y="19454"/>
                  </a:cubicBezTo>
                  <a:cubicBezTo>
                    <a:pt x="456" y="18738"/>
                    <a:pt x="911" y="17893"/>
                    <a:pt x="1366" y="17047"/>
                  </a:cubicBezTo>
                  <a:cubicBezTo>
                    <a:pt x="2147" y="15551"/>
                    <a:pt x="2927" y="14055"/>
                    <a:pt x="3578" y="13079"/>
                  </a:cubicBezTo>
                  <a:lnTo>
                    <a:pt x="4358" y="11778"/>
                  </a:lnTo>
                  <a:lnTo>
                    <a:pt x="4554" y="11258"/>
                  </a:lnTo>
                  <a:cubicBezTo>
                    <a:pt x="4554" y="11258"/>
                    <a:pt x="4684" y="11128"/>
                    <a:pt x="4879" y="10803"/>
                  </a:cubicBezTo>
                  <a:cubicBezTo>
                    <a:pt x="5009" y="10542"/>
                    <a:pt x="5269" y="10087"/>
                    <a:pt x="5659" y="9567"/>
                  </a:cubicBezTo>
                  <a:cubicBezTo>
                    <a:pt x="6310" y="8526"/>
                    <a:pt x="7285" y="7225"/>
                    <a:pt x="8326" y="5859"/>
                  </a:cubicBezTo>
                  <a:cubicBezTo>
                    <a:pt x="9237" y="4623"/>
                    <a:pt x="10082" y="3322"/>
                    <a:pt x="10863" y="1956"/>
                  </a:cubicBezTo>
                  <a:cubicBezTo>
                    <a:pt x="11253" y="1371"/>
                    <a:pt x="11513" y="720"/>
                    <a:pt x="11644" y="5"/>
                  </a:cubicBezTo>
                  <a:cubicBezTo>
                    <a:pt x="11638" y="2"/>
                    <a:pt x="11631" y="0"/>
                    <a:pt x="1162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7"/>
            <p:cNvSpPr/>
            <p:nvPr/>
          </p:nvSpPr>
          <p:spPr>
            <a:xfrm>
              <a:off x="6994247" y="1430070"/>
              <a:ext cx="539955" cy="558769"/>
            </a:xfrm>
            <a:custGeom>
              <a:avLst/>
              <a:gdLst/>
              <a:ahLst/>
              <a:cxnLst/>
              <a:rect l="l" t="t" r="r" b="b"/>
              <a:pathLst>
                <a:path w="22442" h="23224" extrusionOk="0">
                  <a:moveTo>
                    <a:pt x="22241" y="1"/>
                  </a:moveTo>
                  <a:cubicBezTo>
                    <a:pt x="22010" y="1"/>
                    <a:pt x="19554" y="3737"/>
                    <a:pt x="16588" y="7027"/>
                  </a:cubicBezTo>
                  <a:lnTo>
                    <a:pt x="14311" y="9368"/>
                  </a:lnTo>
                  <a:cubicBezTo>
                    <a:pt x="13921" y="9759"/>
                    <a:pt x="13596" y="10149"/>
                    <a:pt x="13205" y="10474"/>
                  </a:cubicBezTo>
                  <a:lnTo>
                    <a:pt x="12230" y="11385"/>
                  </a:lnTo>
                  <a:lnTo>
                    <a:pt x="10148" y="13271"/>
                  </a:lnTo>
                  <a:cubicBezTo>
                    <a:pt x="10148" y="13271"/>
                    <a:pt x="8392" y="14962"/>
                    <a:pt x="6115" y="16979"/>
                  </a:cubicBezTo>
                  <a:cubicBezTo>
                    <a:pt x="4294" y="19320"/>
                    <a:pt x="2278" y="21402"/>
                    <a:pt x="1" y="23223"/>
                  </a:cubicBezTo>
                  <a:cubicBezTo>
                    <a:pt x="1" y="23223"/>
                    <a:pt x="391" y="23093"/>
                    <a:pt x="1042" y="22768"/>
                  </a:cubicBezTo>
                  <a:cubicBezTo>
                    <a:pt x="2082" y="22052"/>
                    <a:pt x="3188" y="21142"/>
                    <a:pt x="4294" y="20361"/>
                  </a:cubicBezTo>
                  <a:cubicBezTo>
                    <a:pt x="7937" y="17629"/>
                    <a:pt x="11384" y="14572"/>
                    <a:pt x="11384" y="14572"/>
                  </a:cubicBezTo>
                  <a:lnTo>
                    <a:pt x="13401" y="12556"/>
                  </a:lnTo>
                  <a:lnTo>
                    <a:pt x="14376" y="11580"/>
                  </a:lnTo>
                  <a:cubicBezTo>
                    <a:pt x="14701" y="11255"/>
                    <a:pt x="15027" y="10864"/>
                    <a:pt x="15417" y="10409"/>
                  </a:cubicBezTo>
                  <a:cubicBezTo>
                    <a:pt x="16067" y="9628"/>
                    <a:pt x="16848" y="8718"/>
                    <a:pt x="17564" y="7872"/>
                  </a:cubicBezTo>
                  <a:cubicBezTo>
                    <a:pt x="20426" y="4230"/>
                    <a:pt x="22442" y="132"/>
                    <a:pt x="22247" y="2"/>
                  </a:cubicBezTo>
                  <a:cubicBezTo>
                    <a:pt x="22245" y="1"/>
                    <a:pt x="22243" y="1"/>
                    <a:pt x="2224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7"/>
            <p:cNvSpPr/>
            <p:nvPr/>
          </p:nvSpPr>
          <p:spPr>
            <a:xfrm>
              <a:off x="6515369" y="1426028"/>
              <a:ext cx="303637" cy="103266"/>
            </a:xfrm>
            <a:custGeom>
              <a:avLst/>
              <a:gdLst/>
              <a:ahLst/>
              <a:cxnLst/>
              <a:rect l="l" t="t" r="r" b="b"/>
              <a:pathLst>
                <a:path w="12620" h="4292" extrusionOk="0">
                  <a:moveTo>
                    <a:pt x="11663" y="1"/>
                  </a:moveTo>
                  <a:cubicBezTo>
                    <a:pt x="11184" y="1"/>
                    <a:pt x="10546" y="166"/>
                    <a:pt x="9888" y="495"/>
                  </a:cubicBezTo>
                  <a:cubicBezTo>
                    <a:pt x="8717" y="1015"/>
                    <a:pt x="7936" y="1861"/>
                    <a:pt x="8131" y="2381"/>
                  </a:cubicBezTo>
                  <a:cubicBezTo>
                    <a:pt x="8245" y="2580"/>
                    <a:pt x="8521" y="2680"/>
                    <a:pt x="8899" y="2680"/>
                  </a:cubicBezTo>
                  <a:cubicBezTo>
                    <a:pt x="9384" y="2680"/>
                    <a:pt x="10038" y="2515"/>
                    <a:pt x="10733" y="2186"/>
                  </a:cubicBezTo>
                  <a:cubicBezTo>
                    <a:pt x="11904" y="1666"/>
                    <a:pt x="12620" y="820"/>
                    <a:pt x="12425" y="300"/>
                  </a:cubicBezTo>
                  <a:cubicBezTo>
                    <a:pt x="12311" y="100"/>
                    <a:pt x="12035" y="1"/>
                    <a:pt x="11663" y="1"/>
                  </a:cubicBezTo>
                  <a:close/>
                  <a:moveTo>
                    <a:pt x="4111" y="1649"/>
                  </a:moveTo>
                  <a:cubicBezTo>
                    <a:pt x="3775" y="1649"/>
                    <a:pt x="3419" y="1675"/>
                    <a:pt x="3058" y="1731"/>
                  </a:cubicBezTo>
                  <a:cubicBezTo>
                    <a:pt x="1302" y="1926"/>
                    <a:pt x="1" y="2706"/>
                    <a:pt x="66" y="3422"/>
                  </a:cubicBezTo>
                  <a:cubicBezTo>
                    <a:pt x="166" y="3972"/>
                    <a:pt x="1035" y="4291"/>
                    <a:pt x="2229" y="4291"/>
                  </a:cubicBezTo>
                  <a:cubicBezTo>
                    <a:pt x="2589" y="4291"/>
                    <a:pt x="2977" y="4263"/>
                    <a:pt x="3383" y="4202"/>
                  </a:cubicBezTo>
                  <a:cubicBezTo>
                    <a:pt x="5139" y="4007"/>
                    <a:pt x="6440" y="3162"/>
                    <a:pt x="6375" y="2511"/>
                  </a:cubicBezTo>
                  <a:cubicBezTo>
                    <a:pt x="6324" y="2000"/>
                    <a:pt x="5348" y="1649"/>
                    <a:pt x="4111" y="1649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7"/>
            <p:cNvSpPr/>
            <p:nvPr/>
          </p:nvSpPr>
          <p:spPr>
            <a:xfrm>
              <a:off x="6876885" y="2099907"/>
              <a:ext cx="1360016" cy="1959422"/>
            </a:xfrm>
            <a:custGeom>
              <a:avLst/>
              <a:gdLst/>
              <a:ahLst/>
              <a:cxnLst/>
              <a:rect l="l" t="t" r="r" b="b"/>
              <a:pathLst>
                <a:path w="56526" h="81439" extrusionOk="0">
                  <a:moveTo>
                    <a:pt x="49696" y="1"/>
                  </a:moveTo>
                  <a:cubicBezTo>
                    <a:pt x="49696" y="1"/>
                    <a:pt x="56526" y="11644"/>
                    <a:pt x="54770" y="32003"/>
                  </a:cubicBezTo>
                  <a:cubicBezTo>
                    <a:pt x="54770" y="32003"/>
                    <a:pt x="48200" y="25499"/>
                    <a:pt x="46119" y="33239"/>
                  </a:cubicBezTo>
                  <a:cubicBezTo>
                    <a:pt x="44102" y="40915"/>
                    <a:pt x="40134" y="56916"/>
                    <a:pt x="40134" y="56916"/>
                  </a:cubicBezTo>
                  <a:cubicBezTo>
                    <a:pt x="40134" y="56916"/>
                    <a:pt x="37467" y="46899"/>
                    <a:pt x="34345" y="50412"/>
                  </a:cubicBezTo>
                  <a:cubicBezTo>
                    <a:pt x="31288" y="53924"/>
                    <a:pt x="24588" y="73698"/>
                    <a:pt x="24588" y="73698"/>
                  </a:cubicBezTo>
                  <a:cubicBezTo>
                    <a:pt x="24588" y="73698"/>
                    <a:pt x="19710" y="62836"/>
                    <a:pt x="2407" y="81439"/>
                  </a:cubicBezTo>
                  <a:cubicBezTo>
                    <a:pt x="2407" y="81439"/>
                    <a:pt x="11579" y="61795"/>
                    <a:pt x="0" y="63291"/>
                  </a:cubicBezTo>
                  <a:cubicBezTo>
                    <a:pt x="0" y="63291"/>
                    <a:pt x="22962" y="48916"/>
                    <a:pt x="17498" y="47419"/>
                  </a:cubicBezTo>
                  <a:cubicBezTo>
                    <a:pt x="13465" y="46314"/>
                    <a:pt x="2537" y="49566"/>
                    <a:pt x="2537" y="49566"/>
                  </a:cubicBezTo>
                  <a:cubicBezTo>
                    <a:pt x="2537" y="49566"/>
                    <a:pt x="12229" y="39874"/>
                    <a:pt x="19579" y="33890"/>
                  </a:cubicBezTo>
                  <a:cubicBezTo>
                    <a:pt x="27515" y="27515"/>
                    <a:pt x="33109" y="24848"/>
                    <a:pt x="30637" y="23677"/>
                  </a:cubicBezTo>
                  <a:cubicBezTo>
                    <a:pt x="25954" y="21401"/>
                    <a:pt x="14961" y="30442"/>
                    <a:pt x="14961" y="30442"/>
                  </a:cubicBezTo>
                  <a:cubicBezTo>
                    <a:pt x="14961" y="30442"/>
                    <a:pt x="33825" y="4814"/>
                    <a:pt x="49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7"/>
            <p:cNvSpPr/>
            <p:nvPr/>
          </p:nvSpPr>
          <p:spPr>
            <a:xfrm>
              <a:off x="6934796" y="2128080"/>
              <a:ext cx="1295848" cy="1931248"/>
            </a:xfrm>
            <a:custGeom>
              <a:avLst/>
              <a:gdLst/>
              <a:ahLst/>
              <a:cxnLst/>
              <a:rect l="l" t="t" r="r" b="b"/>
              <a:pathLst>
                <a:path w="53859" h="80268" extrusionOk="0">
                  <a:moveTo>
                    <a:pt x="25043" y="44883"/>
                  </a:moveTo>
                  <a:cubicBezTo>
                    <a:pt x="18669" y="56331"/>
                    <a:pt x="11123" y="66803"/>
                    <a:pt x="1821" y="75780"/>
                  </a:cubicBezTo>
                  <a:cubicBezTo>
                    <a:pt x="911" y="78381"/>
                    <a:pt x="0" y="80268"/>
                    <a:pt x="0" y="80268"/>
                  </a:cubicBezTo>
                  <a:cubicBezTo>
                    <a:pt x="17303" y="61665"/>
                    <a:pt x="22246" y="72527"/>
                    <a:pt x="22246" y="72527"/>
                  </a:cubicBezTo>
                  <a:cubicBezTo>
                    <a:pt x="22246" y="72527"/>
                    <a:pt x="28816" y="52688"/>
                    <a:pt x="32003" y="49241"/>
                  </a:cubicBezTo>
                  <a:cubicBezTo>
                    <a:pt x="35125" y="45728"/>
                    <a:pt x="37727" y="55745"/>
                    <a:pt x="37727" y="55745"/>
                  </a:cubicBezTo>
                  <a:cubicBezTo>
                    <a:pt x="37727" y="55745"/>
                    <a:pt x="41695" y="39744"/>
                    <a:pt x="43777" y="32068"/>
                  </a:cubicBezTo>
                  <a:cubicBezTo>
                    <a:pt x="45793" y="24328"/>
                    <a:pt x="52363" y="30832"/>
                    <a:pt x="52363" y="30832"/>
                  </a:cubicBezTo>
                  <a:cubicBezTo>
                    <a:pt x="53859" y="14181"/>
                    <a:pt x="49501" y="3318"/>
                    <a:pt x="47874" y="0"/>
                  </a:cubicBezTo>
                  <a:cubicBezTo>
                    <a:pt x="39418" y="14506"/>
                    <a:pt x="33174" y="30182"/>
                    <a:pt x="25043" y="44883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7"/>
            <p:cNvSpPr/>
            <p:nvPr/>
          </p:nvSpPr>
          <p:spPr>
            <a:xfrm>
              <a:off x="7238401" y="2389028"/>
              <a:ext cx="683930" cy="443330"/>
            </a:xfrm>
            <a:custGeom>
              <a:avLst/>
              <a:gdLst/>
              <a:ahLst/>
              <a:cxnLst/>
              <a:rect l="l" t="t" r="r" b="b"/>
              <a:pathLst>
                <a:path w="28426" h="18426" extrusionOk="0">
                  <a:moveTo>
                    <a:pt x="28338" y="1"/>
                  </a:moveTo>
                  <a:cubicBezTo>
                    <a:pt x="28266" y="1"/>
                    <a:pt x="28022" y="127"/>
                    <a:pt x="27645" y="342"/>
                  </a:cubicBezTo>
                  <a:cubicBezTo>
                    <a:pt x="27190" y="603"/>
                    <a:pt x="26539" y="1058"/>
                    <a:pt x="25759" y="1448"/>
                  </a:cubicBezTo>
                  <a:cubicBezTo>
                    <a:pt x="24198" y="2294"/>
                    <a:pt x="22051" y="3335"/>
                    <a:pt x="19839" y="4245"/>
                  </a:cubicBezTo>
                  <a:cubicBezTo>
                    <a:pt x="17693" y="5221"/>
                    <a:pt x="15416" y="6197"/>
                    <a:pt x="13790" y="7042"/>
                  </a:cubicBezTo>
                  <a:cubicBezTo>
                    <a:pt x="13010" y="7367"/>
                    <a:pt x="12294" y="7823"/>
                    <a:pt x="11839" y="8083"/>
                  </a:cubicBezTo>
                  <a:lnTo>
                    <a:pt x="11058" y="8473"/>
                  </a:lnTo>
                  <a:cubicBezTo>
                    <a:pt x="11058" y="8473"/>
                    <a:pt x="10798" y="8603"/>
                    <a:pt x="10408" y="8929"/>
                  </a:cubicBezTo>
                  <a:lnTo>
                    <a:pt x="8586" y="10229"/>
                  </a:lnTo>
                  <a:cubicBezTo>
                    <a:pt x="7090" y="11270"/>
                    <a:pt x="5139" y="12636"/>
                    <a:pt x="3253" y="14262"/>
                  </a:cubicBezTo>
                  <a:cubicBezTo>
                    <a:pt x="1171" y="16799"/>
                    <a:pt x="0" y="18425"/>
                    <a:pt x="0" y="18425"/>
                  </a:cubicBezTo>
                  <a:cubicBezTo>
                    <a:pt x="0" y="18425"/>
                    <a:pt x="456" y="18035"/>
                    <a:pt x="1236" y="17450"/>
                  </a:cubicBezTo>
                  <a:cubicBezTo>
                    <a:pt x="2082" y="16734"/>
                    <a:pt x="3057" y="15954"/>
                    <a:pt x="4098" y="15238"/>
                  </a:cubicBezTo>
                  <a:cubicBezTo>
                    <a:pt x="5984" y="13807"/>
                    <a:pt x="8066" y="12506"/>
                    <a:pt x="9562" y="11595"/>
                  </a:cubicBezTo>
                  <a:lnTo>
                    <a:pt x="11383" y="10425"/>
                  </a:lnTo>
                  <a:cubicBezTo>
                    <a:pt x="11839" y="10099"/>
                    <a:pt x="12099" y="9969"/>
                    <a:pt x="12099" y="9969"/>
                  </a:cubicBezTo>
                  <a:lnTo>
                    <a:pt x="12749" y="9579"/>
                  </a:lnTo>
                  <a:cubicBezTo>
                    <a:pt x="13205" y="9254"/>
                    <a:pt x="13790" y="8863"/>
                    <a:pt x="14636" y="8473"/>
                  </a:cubicBezTo>
                  <a:cubicBezTo>
                    <a:pt x="16132" y="7563"/>
                    <a:pt x="18278" y="6522"/>
                    <a:pt x="20425" y="5416"/>
                  </a:cubicBezTo>
                  <a:cubicBezTo>
                    <a:pt x="22441" y="4375"/>
                    <a:pt x="24328" y="3269"/>
                    <a:pt x="26149" y="2034"/>
                  </a:cubicBezTo>
                  <a:cubicBezTo>
                    <a:pt x="26734" y="1578"/>
                    <a:pt x="27320" y="1123"/>
                    <a:pt x="27840" y="668"/>
                  </a:cubicBezTo>
                  <a:cubicBezTo>
                    <a:pt x="28230" y="277"/>
                    <a:pt x="28426" y="17"/>
                    <a:pt x="28361" y="17"/>
                  </a:cubicBezTo>
                  <a:cubicBezTo>
                    <a:pt x="28361" y="6"/>
                    <a:pt x="28353" y="1"/>
                    <a:pt x="2833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7"/>
            <p:cNvSpPr/>
            <p:nvPr/>
          </p:nvSpPr>
          <p:spPr>
            <a:xfrm>
              <a:off x="7986455" y="2278187"/>
              <a:ext cx="203475" cy="500977"/>
            </a:xfrm>
            <a:custGeom>
              <a:avLst/>
              <a:gdLst/>
              <a:ahLst/>
              <a:cxnLst/>
              <a:rect l="l" t="t" r="r" b="b"/>
              <a:pathLst>
                <a:path w="8457" h="20822" extrusionOk="0">
                  <a:moveTo>
                    <a:pt x="214" y="1"/>
                  </a:moveTo>
                  <a:cubicBezTo>
                    <a:pt x="207" y="1"/>
                    <a:pt x="201" y="2"/>
                    <a:pt x="196" y="6"/>
                  </a:cubicBezTo>
                  <a:cubicBezTo>
                    <a:pt x="1" y="136"/>
                    <a:pt x="1106" y="2738"/>
                    <a:pt x="2277" y="5210"/>
                  </a:cubicBezTo>
                  <a:cubicBezTo>
                    <a:pt x="3188" y="7876"/>
                    <a:pt x="4163" y="10413"/>
                    <a:pt x="4163" y="10413"/>
                  </a:cubicBezTo>
                  <a:cubicBezTo>
                    <a:pt x="4163" y="10413"/>
                    <a:pt x="5204" y="13015"/>
                    <a:pt x="6180" y="15617"/>
                  </a:cubicBezTo>
                  <a:cubicBezTo>
                    <a:pt x="7080" y="18188"/>
                    <a:pt x="7979" y="20822"/>
                    <a:pt x="8252" y="20822"/>
                  </a:cubicBezTo>
                  <a:cubicBezTo>
                    <a:pt x="8255" y="20822"/>
                    <a:pt x="8258" y="20822"/>
                    <a:pt x="8261" y="20821"/>
                  </a:cubicBezTo>
                  <a:cubicBezTo>
                    <a:pt x="8457" y="20756"/>
                    <a:pt x="8001" y="18024"/>
                    <a:pt x="7416" y="15227"/>
                  </a:cubicBezTo>
                  <a:cubicBezTo>
                    <a:pt x="6700" y="12495"/>
                    <a:pt x="5855" y="9828"/>
                    <a:pt x="5855" y="9828"/>
                  </a:cubicBezTo>
                  <a:cubicBezTo>
                    <a:pt x="5855" y="9828"/>
                    <a:pt x="4684" y="7226"/>
                    <a:pt x="3383" y="4689"/>
                  </a:cubicBezTo>
                  <a:cubicBezTo>
                    <a:pt x="1990" y="2283"/>
                    <a:pt x="474" y="1"/>
                    <a:pt x="21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7"/>
            <p:cNvSpPr/>
            <p:nvPr/>
          </p:nvSpPr>
          <p:spPr>
            <a:xfrm>
              <a:off x="7459049" y="3254853"/>
              <a:ext cx="97058" cy="618222"/>
            </a:xfrm>
            <a:custGeom>
              <a:avLst/>
              <a:gdLst/>
              <a:ahLst/>
              <a:cxnLst/>
              <a:rect l="l" t="t" r="r" b="b"/>
              <a:pathLst>
                <a:path w="4034" h="25695" extrusionOk="0">
                  <a:moveTo>
                    <a:pt x="3832" y="0"/>
                  </a:moveTo>
                  <a:cubicBezTo>
                    <a:pt x="3560" y="0"/>
                    <a:pt x="2529" y="3676"/>
                    <a:pt x="1562" y="7351"/>
                  </a:cubicBezTo>
                  <a:cubicBezTo>
                    <a:pt x="1237" y="9303"/>
                    <a:pt x="911" y="11189"/>
                    <a:pt x="651" y="12620"/>
                  </a:cubicBezTo>
                  <a:cubicBezTo>
                    <a:pt x="521" y="13335"/>
                    <a:pt x="456" y="13921"/>
                    <a:pt x="326" y="14311"/>
                  </a:cubicBezTo>
                  <a:cubicBezTo>
                    <a:pt x="261" y="14766"/>
                    <a:pt x="261" y="14962"/>
                    <a:pt x="261" y="14962"/>
                  </a:cubicBezTo>
                  <a:cubicBezTo>
                    <a:pt x="261" y="14962"/>
                    <a:pt x="131" y="18799"/>
                    <a:pt x="1" y="22637"/>
                  </a:cubicBezTo>
                  <a:cubicBezTo>
                    <a:pt x="66" y="23483"/>
                    <a:pt x="131" y="24328"/>
                    <a:pt x="131" y="25109"/>
                  </a:cubicBezTo>
                  <a:cubicBezTo>
                    <a:pt x="261" y="25304"/>
                    <a:pt x="391" y="25499"/>
                    <a:pt x="456" y="25694"/>
                  </a:cubicBezTo>
                  <a:cubicBezTo>
                    <a:pt x="456" y="25694"/>
                    <a:pt x="781" y="24784"/>
                    <a:pt x="1302" y="23353"/>
                  </a:cubicBezTo>
                  <a:lnTo>
                    <a:pt x="1237" y="22702"/>
                  </a:lnTo>
                  <a:cubicBezTo>
                    <a:pt x="1692" y="18929"/>
                    <a:pt x="2017" y="15157"/>
                    <a:pt x="2017" y="15157"/>
                  </a:cubicBezTo>
                  <a:cubicBezTo>
                    <a:pt x="2017" y="15157"/>
                    <a:pt x="2408" y="11384"/>
                    <a:pt x="2863" y="7611"/>
                  </a:cubicBezTo>
                  <a:cubicBezTo>
                    <a:pt x="3448" y="3839"/>
                    <a:pt x="4034" y="66"/>
                    <a:pt x="3839" y="1"/>
                  </a:cubicBezTo>
                  <a:cubicBezTo>
                    <a:pt x="3836" y="0"/>
                    <a:pt x="3834" y="0"/>
                    <a:pt x="383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7"/>
            <p:cNvSpPr/>
            <p:nvPr/>
          </p:nvSpPr>
          <p:spPr>
            <a:xfrm>
              <a:off x="6941051" y="2713373"/>
              <a:ext cx="892073" cy="577512"/>
            </a:xfrm>
            <a:custGeom>
              <a:avLst/>
              <a:gdLst/>
              <a:ahLst/>
              <a:cxnLst/>
              <a:rect l="l" t="t" r="r" b="b"/>
              <a:pathLst>
                <a:path w="37077" h="24003" extrusionOk="0">
                  <a:moveTo>
                    <a:pt x="37012" y="1"/>
                  </a:moveTo>
                  <a:cubicBezTo>
                    <a:pt x="36882" y="1"/>
                    <a:pt x="35841" y="1237"/>
                    <a:pt x="34020" y="2798"/>
                  </a:cubicBezTo>
                  <a:cubicBezTo>
                    <a:pt x="33109" y="3643"/>
                    <a:pt x="31938" y="4489"/>
                    <a:pt x="30767" y="5400"/>
                  </a:cubicBezTo>
                  <a:cubicBezTo>
                    <a:pt x="29532" y="6310"/>
                    <a:pt x="28166" y="7156"/>
                    <a:pt x="26735" y="8002"/>
                  </a:cubicBezTo>
                  <a:cubicBezTo>
                    <a:pt x="23938" y="9628"/>
                    <a:pt x="21075" y="11189"/>
                    <a:pt x="18929" y="12360"/>
                  </a:cubicBezTo>
                  <a:cubicBezTo>
                    <a:pt x="16782" y="13596"/>
                    <a:pt x="15286" y="14441"/>
                    <a:pt x="15286" y="14441"/>
                  </a:cubicBezTo>
                  <a:lnTo>
                    <a:pt x="14376" y="15027"/>
                  </a:lnTo>
                  <a:lnTo>
                    <a:pt x="11839" y="16653"/>
                  </a:lnTo>
                  <a:cubicBezTo>
                    <a:pt x="9822" y="18019"/>
                    <a:pt x="6960" y="19710"/>
                    <a:pt x="4228" y="21466"/>
                  </a:cubicBezTo>
                  <a:cubicBezTo>
                    <a:pt x="2862" y="22247"/>
                    <a:pt x="1496" y="23027"/>
                    <a:pt x="261" y="23743"/>
                  </a:cubicBezTo>
                  <a:lnTo>
                    <a:pt x="0" y="24003"/>
                  </a:lnTo>
                  <a:cubicBezTo>
                    <a:pt x="0" y="24003"/>
                    <a:pt x="1757" y="23483"/>
                    <a:pt x="4098" y="22962"/>
                  </a:cubicBezTo>
                  <a:lnTo>
                    <a:pt x="4814" y="22572"/>
                  </a:lnTo>
                  <a:cubicBezTo>
                    <a:pt x="7741" y="20946"/>
                    <a:pt x="10603" y="19385"/>
                    <a:pt x="12749" y="18084"/>
                  </a:cubicBezTo>
                  <a:lnTo>
                    <a:pt x="15286" y="16523"/>
                  </a:lnTo>
                  <a:lnTo>
                    <a:pt x="16262" y="15937"/>
                  </a:lnTo>
                  <a:cubicBezTo>
                    <a:pt x="16262" y="15937"/>
                    <a:pt x="17628" y="15092"/>
                    <a:pt x="19709" y="13856"/>
                  </a:cubicBezTo>
                  <a:cubicBezTo>
                    <a:pt x="21856" y="12555"/>
                    <a:pt x="24653" y="10929"/>
                    <a:pt x="27450" y="9042"/>
                  </a:cubicBezTo>
                  <a:cubicBezTo>
                    <a:pt x="28816" y="8132"/>
                    <a:pt x="30117" y="7156"/>
                    <a:pt x="31353" y="6180"/>
                  </a:cubicBezTo>
                  <a:cubicBezTo>
                    <a:pt x="32459" y="5335"/>
                    <a:pt x="33499" y="4359"/>
                    <a:pt x="34475" y="3318"/>
                  </a:cubicBezTo>
                  <a:cubicBezTo>
                    <a:pt x="36231" y="1497"/>
                    <a:pt x="37077" y="66"/>
                    <a:pt x="3701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7"/>
            <p:cNvSpPr/>
            <p:nvPr/>
          </p:nvSpPr>
          <p:spPr>
            <a:xfrm>
              <a:off x="6928517" y="3326766"/>
              <a:ext cx="536827" cy="309989"/>
            </a:xfrm>
            <a:custGeom>
              <a:avLst/>
              <a:gdLst/>
              <a:ahLst/>
              <a:cxnLst/>
              <a:rect l="l" t="t" r="r" b="b"/>
              <a:pathLst>
                <a:path w="22312" h="12884" extrusionOk="0">
                  <a:moveTo>
                    <a:pt x="22236" y="0"/>
                  </a:moveTo>
                  <a:cubicBezTo>
                    <a:pt x="22125" y="0"/>
                    <a:pt x="21413" y="755"/>
                    <a:pt x="20100" y="1630"/>
                  </a:cubicBezTo>
                  <a:cubicBezTo>
                    <a:pt x="18539" y="2801"/>
                    <a:pt x="16848" y="3777"/>
                    <a:pt x="15092" y="4622"/>
                  </a:cubicBezTo>
                  <a:cubicBezTo>
                    <a:pt x="13205" y="5598"/>
                    <a:pt x="11189" y="6444"/>
                    <a:pt x="9693" y="7094"/>
                  </a:cubicBezTo>
                  <a:cubicBezTo>
                    <a:pt x="8262" y="7810"/>
                    <a:pt x="7286" y="8265"/>
                    <a:pt x="7286" y="8265"/>
                  </a:cubicBezTo>
                  <a:lnTo>
                    <a:pt x="4879" y="9631"/>
                  </a:lnTo>
                  <a:cubicBezTo>
                    <a:pt x="3513" y="10411"/>
                    <a:pt x="1822" y="11387"/>
                    <a:pt x="1" y="12233"/>
                  </a:cubicBezTo>
                  <a:cubicBezTo>
                    <a:pt x="651" y="12298"/>
                    <a:pt x="1302" y="12558"/>
                    <a:pt x="1887" y="12883"/>
                  </a:cubicBezTo>
                  <a:cubicBezTo>
                    <a:pt x="3318" y="12298"/>
                    <a:pt x="4619" y="11647"/>
                    <a:pt x="5660" y="11127"/>
                  </a:cubicBezTo>
                  <a:lnTo>
                    <a:pt x="8132" y="9891"/>
                  </a:lnTo>
                  <a:lnTo>
                    <a:pt x="10473" y="8655"/>
                  </a:lnTo>
                  <a:cubicBezTo>
                    <a:pt x="11904" y="7875"/>
                    <a:pt x="13856" y="6899"/>
                    <a:pt x="15742" y="5728"/>
                  </a:cubicBezTo>
                  <a:cubicBezTo>
                    <a:pt x="17499" y="4752"/>
                    <a:pt x="19125" y="3582"/>
                    <a:pt x="20556" y="2216"/>
                  </a:cubicBezTo>
                  <a:cubicBezTo>
                    <a:pt x="21792" y="1045"/>
                    <a:pt x="22312" y="69"/>
                    <a:pt x="22247" y="4"/>
                  </a:cubicBezTo>
                  <a:cubicBezTo>
                    <a:pt x="22244" y="2"/>
                    <a:pt x="22241" y="0"/>
                    <a:pt x="2223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7"/>
            <p:cNvSpPr/>
            <p:nvPr/>
          </p:nvSpPr>
          <p:spPr>
            <a:xfrm>
              <a:off x="7787700" y="2874570"/>
              <a:ext cx="67320" cy="594739"/>
            </a:xfrm>
            <a:custGeom>
              <a:avLst/>
              <a:gdLst/>
              <a:ahLst/>
              <a:cxnLst/>
              <a:rect l="l" t="t" r="r" b="b"/>
              <a:pathLst>
                <a:path w="2798" h="24719" extrusionOk="0">
                  <a:moveTo>
                    <a:pt x="391" y="1"/>
                  </a:moveTo>
                  <a:cubicBezTo>
                    <a:pt x="131" y="1"/>
                    <a:pt x="1" y="4033"/>
                    <a:pt x="196" y="8001"/>
                  </a:cubicBezTo>
                  <a:cubicBezTo>
                    <a:pt x="391" y="12034"/>
                    <a:pt x="716" y="16002"/>
                    <a:pt x="716" y="16002"/>
                  </a:cubicBezTo>
                  <a:cubicBezTo>
                    <a:pt x="716" y="16002"/>
                    <a:pt x="1041" y="18734"/>
                    <a:pt x="1367" y="21986"/>
                  </a:cubicBezTo>
                  <a:cubicBezTo>
                    <a:pt x="1692" y="22832"/>
                    <a:pt x="2017" y="23743"/>
                    <a:pt x="2277" y="24718"/>
                  </a:cubicBezTo>
                  <a:lnTo>
                    <a:pt x="2798" y="22507"/>
                  </a:lnTo>
                  <a:cubicBezTo>
                    <a:pt x="2733" y="18994"/>
                    <a:pt x="2537" y="15872"/>
                    <a:pt x="2537" y="15872"/>
                  </a:cubicBezTo>
                  <a:cubicBezTo>
                    <a:pt x="2537" y="15872"/>
                    <a:pt x="2017" y="11904"/>
                    <a:pt x="1497" y="7936"/>
                  </a:cubicBezTo>
                  <a:cubicBezTo>
                    <a:pt x="976" y="3968"/>
                    <a:pt x="651" y="1"/>
                    <a:pt x="39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7"/>
            <p:cNvSpPr/>
            <p:nvPr/>
          </p:nvSpPr>
          <p:spPr>
            <a:xfrm>
              <a:off x="7958281" y="2501650"/>
              <a:ext cx="89239" cy="304167"/>
            </a:xfrm>
            <a:custGeom>
              <a:avLst/>
              <a:gdLst/>
              <a:ahLst/>
              <a:cxnLst/>
              <a:rect l="l" t="t" r="r" b="b"/>
              <a:pathLst>
                <a:path w="3709" h="12642" extrusionOk="0">
                  <a:moveTo>
                    <a:pt x="2652" y="0"/>
                  </a:moveTo>
                  <a:cubicBezTo>
                    <a:pt x="1963" y="0"/>
                    <a:pt x="1145" y="1238"/>
                    <a:pt x="781" y="2816"/>
                  </a:cubicBezTo>
                  <a:cubicBezTo>
                    <a:pt x="391" y="4508"/>
                    <a:pt x="651" y="6004"/>
                    <a:pt x="1367" y="6199"/>
                  </a:cubicBezTo>
                  <a:cubicBezTo>
                    <a:pt x="1410" y="6212"/>
                    <a:pt x="1455" y="6218"/>
                    <a:pt x="1500" y="6218"/>
                  </a:cubicBezTo>
                  <a:cubicBezTo>
                    <a:pt x="2137" y="6218"/>
                    <a:pt x="2954" y="4980"/>
                    <a:pt x="3318" y="3402"/>
                  </a:cubicBezTo>
                  <a:cubicBezTo>
                    <a:pt x="3708" y="1711"/>
                    <a:pt x="3513" y="215"/>
                    <a:pt x="2798" y="19"/>
                  </a:cubicBezTo>
                  <a:cubicBezTo>
                    <a:pt x="2750" y="6"/>
                    <a:pt x="2701" y="0"/>
                    <a:pt x="2652" y="0"/>
                  </a:cubicBezTo>
                  <a:close/>
                  <a:moveTo>
                    <a:pt x="958" y="7952"/>
                  </a:moveTo>
                  <a:cubicBezTo>
                    <a:pt x="942" y="7952"/>
                    <a:pt x="927" y="7953"/>
                    <a:pt x="911" y="7955"/>
                  </a:cubicBezTo>
                  <a:cubicBezTo>
                    <a:pt x="326" y="8020"/>
                    <a:pt x="1" y="9061"/>
                    <a:pt x="131" y="10362"/>
                  </a:cubicBezTo>
                  <a:cubicBezTo>
                    <a:pt x="194" y="11685"/>
                    <a:pt x="684" y="12642"/>
                    <a:pt x="1187" y="12642"/>
                  </a:cubicBezTo>
                  <a:cubicBezTo>
                    <a:pt x="1204" y="12642"/>
                    <a:pt x="1220" y="12641"/>
                    <a:pt x="1237" y="12639"/>
                  </a:cubicBezTo>
                  <a:lnTo>
                    <a:pt x="1302" y="12639"/>
                  </a:lnTo>
                  <a:cubicBezTo>
                    <a:pt x="1822" y="12639"/>
                    <a:pt x="2147" y="11533"/>
                    <a:pt x="2017" y="10232"/>
                  </a:cubicBezTo>
                  <a:cubicBezTo>
                    <a:pt x="1954" y="8970"/>
                    <a:pt x="1462" y="7952"/>
                    <a:pt x="958" y="7952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7"/>
            <p:cNvSpPr/>
            <p:nvPr/>
          </p:nvSpPr>
          <p:spPr>
            <a:xfrm>
              <a:off x="6005191" y="2846397"/>
              <a:ext cx="485170" cy="768452"/>
            </a:xfrm>
            <a:custGeom>
              <a:avLst/>
              <a:gdLst/>
              <a:ahLst/>
              <a:cxnLst/>
              <a:rect l="l" t="t" r="r" b="b"/>
              <a:pathLst>
                <a:path w="20165" h="31939" extrusionOk="0">
                  <a:moveTo>
                    <a:pt x="20035" y="1"/>
                  </a:moveTo>
                  <a:cubicBezTo>
                    <a:pt x="19970" y="1"/>
                    <a:pt x="19059" y="1497"/>
                    <a:pt x="17823" y="3773"/>
                  </a:cubicBezTo>
                  <a:cubicBezTo>
                    <a:pt x="16587" y="6050"/>
                    <a:pt x="14831" y="9107"/>
                    <a:pt x="13010" y="12099"/>
                  </a:cubicBezTo>
                  <a:cubicBezTo>
                    <a:pt x="11253" y="15092"/>
                    <a:pt x="9302" y="18019"/>
                    <a:pt x="7806" y="20100"/>
                  </a:cubicBezTo>
                  <a:cubicBezTo>
                    <a:pt x="7025" y="21206"/>
                    <a:pt x="6375" y="22052"/>
                    <a:pt x="5920" y="22702"/>
                  </a:cubicBezTo>
                  <a:lnTo>
                    <a:pt x="5204" y="23613"/>
                  </a:lnTo>
                  <a:lnTo>
                    <a:pt x="4489" y="24588"/>
                  </a:lnTo>
                  <a:cubicBezTo>
                    <a:pt x="4033" y="25174"/>
                    <a:pt x="3383" y="26084"/>
                    <a:pt x="2537" y="27125"/>
                  </a:cubicBezTo>
                  <a:cubicBezTo>
                    <a:pt x="2082" y="27711"/>
                    <a:pt x="1562" y="28361"/>
                    <a:pt x="911" y="29077"/>
                  </a:cubicBezTo>
                  <a:cubicBezTo>
                    <a:pt x="456" y="30703"/>
                    <a:pt x="0" y="31939"/>
                    <a:pt x="0" y="31939"/>
                  </a:cubicBezTo>
                  <a:lnTo>
                    <a:pt x="1822" y="30377"/>
                  </a:lnTo>
                  <a:cubicBezTo>
                    <a:pt x="2537" y="29597"/>
                    <a:pt x="3253" y="28881"/>
                    <a:pt x="3838" y="28166"/>
                  </a:cubicBezTo>
                  <a:cubicBezTo>
                    <a:pt x="4684" y="27190"/>
                    <a:pt x="5399" y="26215"/>
                    <a:pt x="5855" y="25629"/>
                  </a:cubicBezTo>
                  <a:cubicBezTo>
                    <a:pt x="6375" y="25044"/>
                    <a:pt x="6635" y="24653"/>
                    <a:pt x="6635" y="24653"/>
                  </a:cubicBezTo>
                  <a:lnTo>
                    <a:pt x="7351" y="23678"/>
                  </a:lnTo>
                  <a:cubicBezTo>
                    <a:pt x="7806" y="23027"/>
                    <a:pt x="8456" y="22182"/>
                    <a:pt x="9172" y="21076"/>
                  </a:cubicBezTo>
                  <a:cubicBezTo>
                    <a:pt x="10603" y="18864"/>
                    <a:pt x="12424" y="15807"/>
                    <a:pt x="14116" y="12750"/>
                  </a:cubicBezTo>
                  <a:cubicBezTo>
                    <a:pt x="15872" y="9628"/>
                    <a:pt x="17368" y="6440"/>
                    <a:pt x="18409" y="4034"/>
                  </a:cubicBezTo>
                  <a:cubicBezTo>
                    <a:pt x="19449" y="1627"/>
                    <a:pt x="20165" y="1"/>
                    <a:pt x="200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7"/>
            <p:cNvSpPr/>
            <p:nvPr/>
          </p:nvSpPr>
          <p:spPr>
            <a:xfrm>
              <a:off x="5789210" y="2292406"/>
              <a:ext cx="1367859" cy="101365"/>
            </a:xfrm>
            <a:custGeom>
              <a:avLst/>
              <a:gdLst/>
              <a:ahLst/>
              <a:cxnLst/>
              <a:rect l="l" t="t" r="r" b="b"/>
              <a:pathLst>
                <a:path w="56852" h="4213" extrusionOk="0">
                  <a:moveTo>
                    <a:pt x="4424" y="0"/>
                  </a:moveTo>
                  <a:cubicBezTo>
                    <a:pt x="3318" y="0"/>
                    <a:pt x="2148" y="65"/>
                    <a:pt x="1042" y="130"/>
                  </a:cubicBezTo>
                  <a:lnTo>
                    <a:pt x="1" y="456"/>
                  </a:lnTo>
                  <a:cubicBezTo>
                    <a:pt x="1" y="456"/>
                    <a:pt x="1727" y="351"/>
                    <a:pt x="4306" y="351"/>
                  </a:cubicBezTo>
                  <a:cubicBezTo>
                    <a:pt x="9065" y="351"/>
                    <a:pt x="16729" y="707"/>
                    <a:pt x="21792" y="2732"/>
                  </a:cubicBezTo>
                  <a:lnTo>
                    <a:pt x="23483" y="2732"/>
                  </a:lnTo>
                  <a:cubicBezTo>
                    <a:pt x="24393" y="2732"/>
                    <a:pt x="25759" y="2862"/>
                    <a:pt x="27386" y="2927"/>
                  </a:cubicBezTo>
                  <a:cubicBezTo>
                    <a:pt x="30638" y="3188"/>
                    <a:pt x="34996" y="3643"/>
                    <a:pt x="39419" y="3968"/>
                  </a:cubicBezTo>
                  <a:cubicBezTo>
                    <a:pt x="41403" y="4131"/>
                    <a:pt x="43420" y="4212"/>
                    <a:pt x="45444" y="4212"/>
                  </a:cubicBezTo>
                  <a:cubicBezTo>
                    <a:pt x="47469" y="4212"/>
                    <a:pt x="49501" y="4131"/>
                    <a:pt x="51518" y="3968"/>
                  </a:cubicBezTo>
                  <a:cubicBezTo>
                    <a:pt x="52299" y="3838"/>
                    <a:pt x="53079" y="3773"/>
                    <a:pt x="53730" y="3643"/>
                  </a:cubicBezTo>
                  <a:cubicBezTo>
                    <a:pt x="54315" y="3578"/>
                    <a:pt x="54900" y="3448"/>
                    <a:pt x="55421" y="3318"/>
                  </a:cubicBezTo>
                  <a:cubicBezTo>
                    <a:pt x="55941" y="3188"/>
                    <a:pt x="56396" y="3057"/>
                    <a:pt x="56852" y="2862"/>
                  </a:cubicBezTo>
                  <a:cubicBezTo>
                    <a:pt x="56852" y="2829"/>
                    <a:pt x="56788" y="2814"/>
                    <a:pt x="56666" y="2814"/>
                  </a:cubicBezTo>
                  <a:cubicBezTo>
                    <a:pt x="56079" y="2814"/>
                    <a:pt x="54145" y="3145"/>
                    <a:pt x="51453" y="3253"/>
                  </a:cubicBezTo>
                  <a:cubicBezTo>
                    <a:pt x="50957" y="3261"/>
                    <a:pt x="50460" y="3265"/>
                    <a:pt x="49962" y="3265"/>
                  </a:cubicBezTo>
                  <a:cubicBezTo>
                    <a:pt x="46478" y="3265"/>
                    <a:pt x="42956" y="3066"/>
                    <a:pt x="39484" y="2667"/>
                  </a:cubicBezTo>
                  <a:cubicBezTo>
                    <a:pt x="35191" y="2147"/>
                    <a:pt x="30833" y="1561"/>
                    <a:pt x="27516" y="1301"/>
                  </a:cubicBezTo>
                  <a:cubicBezTo>
                    <a:pt x="24263" y="976"/>
                    <a:pt x="22052" y="846"/>
                    <a:pt x="22052" y="846"/>
                  </a:cubicBezTo>
                  <a:lnTo>
                    <a:pt x="20556" y="846"/>
                  </a:lnTo>
                  <a:cubicBezTo>
                    <a:pt x="19580" y="846"/>
                    <a:pt x="18214" y="781"/>
                    <a:pt x="16588" y="651"/>
                  </a:cubicBezTo>
                  <a:cubicBezTo>
                    <a:pt x="13336" y="456"/>
                    <a:pt x="8912" y="0"/>
                    <a:pt x="442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7"/>
            <p:cNvSpPr/>
            <p:nvPr/>
          </p:nvSpPr>
          <p:spPr>
            <a:xfrm>
              <a:off x="6991119" y="2344037"/>
              <a:ext cx="255132" cy="848283"/>
            </a:xfrm>
            <a:custGeom>
              <a:avLst/>
              <a:gdLst/>
              <a:ahLst/>
              <a:cxnLst/>
              <a:rect l="l" t="t" r="r" b="b"/>
              <a:pathLst>
                <a:path w="10604" h="35257" extrusionOk="0">
                  <a:moveTo>
                    <a:pt x="10473" y="1"/>
                  </a:moveTo>
                  <a:cubicBezTo>
                    <a:pt x="10213" y="1"/>
                    <a:pt x="9368" y="5985"/>
                    <a:pt x="8002" y="11839"/>
                  </a:cubicBezTo>
                  <a:cubicBezTo>
                    <a:pt x="7286" y="14766"/>
                    <a:pt x="6505" y="17628"/>
                    <a:pt x="5855" y="19775"/>
                  </a:cubicBezTo>
                  <a:cubicBezTo>
                    <a:pt x="5530" y="20881"/>
                    <a:pt x="5205" y="21726"/>
                    <a:pt x="5009" y="22377"/>
                  </a:cubicBezTo>
                  <a:cubicBezTo>
                    <a:pt x="4879" y="22962"/>
                    <a:pt x="4684" y="23353"/>
                    <a:pt x="4684" y="23353"/>
                  </a:cubicBezTo>
                  <a:cubicBezTo>
                    <a:pt x="4684" y="23353"/>
                    <a:pt x="4619" y="23678"/>
                    <a:pt x="4359" y="24328"/>
                  </a:cubicBezTo>
                  <a:cubicBezTo>
                    <a:pt x="4164" y="24979"/>
                    <a:pt x="3904" y="25824"/>
                    <a:pt x="3513" y="26865"/>
                  </a:cubicBezTo>
                  <a:cubicBezTo>
                    <a:pt x="2538" y="29467"/>
                    <a:pt x="1432" y="32004"/>
                    <a:pt x="131" y="34410"/>
                  </a:cubicBezTo>
                  <a:cubicBezTo>
                    <a:pt x="131" y="34541"/>
                    <a:pt x="66" y="34606"/>
                    <a:pt x="1" y="34736"/>
                  </a:cubicBezTo>
                  <a:cubicBezTo>
                    <a:pt x="66" y="35061"/>
                    <a:pt x="131" y="35256"/>
                    <a:pt x="131" y="35256"/>
                  </a:cubicBezTo>
                  <a:cubicBezTo>
                    <a:pt x="1237" y="34020"/>
                    <a:pt x="2212" y="32784"/>
                    <a:pt x="3188" y="31548"/>
                  </a:cubicBezTo>
                  <a:cubicBezTo>
                    <a:pt x="3904" y="30117"/>
                    <a:pt x="4554" y="28686"/>
                    <a:pt x="5074" y="27515"/>
                  </a:cubicBezTo>
                  <a:cubicBezTo>
                    <a:pt x="5465" y="26475"/>
                    <a:pt x="5790" y="25564"/>
                    <a:pt x="6050" y="24914"/>
                  </a:cubicBezTo>
                  <a:cubicBezTo>
                    <a:pt x="6310" y="24263"/>
                    <a:pt x="6440" y="23938"/>
                    <a:pt x="6440" y="23938"/>
                  </a:cubicBezTo>
                  <a:cubicBezTo>
                    <a:pt x="6440" y="23938"/>
                    <a:pt x="6505" y="23548"/>
                    <a:pt x="6701" y="22897"/>
                  </a:cubicBezTo>
                  <a:cubicBezTo>
                    <a:pt x="6896" y="22247"/>
                    <a:pt x="7221" y="21401"/>
                    <a:pt x="7481" y="20230"/>
                  </a:cubicBezTo>
                  <a:cubicBezTo>
                    <a:pt x="8067" y="18019"/>
                    <a:pt x="8717" y="15092"/>
                    <a:pt x="9302" y="12099"/>
                  </a:cubicBezTo>
                  <a:cubicBezTo>
                    <a:pt x="9823" y="9107"/>
                    <a:pt x="10148" y="6050"/>
                    <a:pt x="10343" y="3773"/>
                  </a:cubicBezTo>
                  <a:cubicBezTo>
                    <a:pt x="10538" y="1497"/>
                    <a:pt x="10603" y="1"/>
                    <a:pt x="1047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7"/>
            <p:cNvSpPr/>
            <p:nvPr/>
          </p:nvSpPr>
          <p:spPr>
            <a:xfrm>
              <a:off x="5163234" y="3168720"/>
              <a:ext cx="547774" cy="605759"/>
            </a:xfrm>
            <a:custGeom>
              <a:avLst/>
              <a:gdLst/>
              <a:ahLst/>
              <a:cxnLst/>
              <a:rect l="l" t="t" r="r" b="b"/>
              <a:pathLst>
                <a:path w="22767" h="25177" extrusionOk="0">
                  <a:moveTo>
                    <a:pt x="22625" y="1"/>
                  </a:moveTo>
                  <a:cubicBezTo>
                    <a:pt x="22454" y="1"/>
                    <a:pt x="21428" y="1220"/>
                    <a:pt x="19970" y="2995"/>
                  </a:cubicBezTo>
                  <a:cubicBezTo>
                    <a:pt x="19189" y="3971"/>
                    <a:pt x="18213" y="4947"/>
                    <a:pt x="17238" y="6053"/>
                  </a:cubicBezTo>
                  <a:lnTo>
                    <a:pt x="15677" y="7744"/>
                  </a:lnTo>
                  <a:cubicBezTo>
                    <a:pt x="15156" y="8329"/>
                    <a:pt x="14571" y="8915"/>
                    <a:pt x="13985" y="9435"/>
                  </a:cubicBezTo>
                  <a:cubicBezTo>
                    <a:pt x="11774" y="11777"/>
                    <a:pt x="9432" y="13923"/>
                    <a:pt x="7741" y="15615"/>
                  </a:cubicBezTo>
                  <a:cubicBezTo>
                    <a:pt x="5985" y="17241"/>
                    <a:pt x="4814" y="18346"/>
                    <a:pt x="4814" y="18346"/>
                  </a:cubicBezTo>
                  <a:lnTo>
                    <a:pt x="1887" y="21209"/>
                  </a:lnTo>
                  <a:cubicBezTo>
                    <a:pt x="1301" y="21794"/>
                    <a:pt x="651" y="22444"/>
                    <a:pt x="0" y="23160"/>
                  </a:cubicBezTo>
                  <a:cubicBezTo>
                    <a:pt x="65" y="23810"/>
                    <a:pt x="130" y="24461"/>
                    <a:pt x="65" y="25176"/>
                  </a:cubicBezTo>
                  <a:cubicBezTo>
                    <a:pt x="1171" y="24201"/>
                    <a:pt x="2212" y="23225"/>
                    <a:pt x="3058" y="22444"/>
                  </a:cubicBezTo>
                  <a:lnTo>
                    <a:pt x="5985" y="19647"/>
                  </a:lnTo>
                  <a:cubicBezTo>
                    <a:pt x="5985" y="19647"/>
                    <a:pt x="7090" y="18477"/>
                    <a:pt x="8782" y="16785"/>
                  </a:cubicBezTo>
                  <a:cubicBezTo>
                    <a:pt x="10473" y="15094"/>
                    <a:pt x="12749" y="12752"/>
                    <a:pt x="14896" y="10281"/>
                  </a:cubicBezTo>
                  <a:cubicBezTo>
                    <a:pt x="15416" y="9695"/>
                    <a:pt x="16002" y="9110"/>
                    <a:pt x="16522" y="8524"/>
                  </a:cubicBezTo>
                  <a:lnTo>
                    <a:pt x="18018" y="6703"/>
                  </a:lnTo>
                  <a:cubicBezTo>
                    <a:pt x="18929" y="5532"/>
                    <a:pt x="19840" y="4427"/>
                    <a:pt x="20490" y="3451"/>
                  </a:cubicBezTo>
                  <a:cubicBezTo>
                    <a:pt x="21856" y="1434"/>
                    <a:pt x="22767" y="133"/>
                    <a:pt x="22637" y="3"/>
                  </a:cubicBezTo>
                  <a:cubicBezTo>
                    <a:pt x="22633" y="2"/>
                    <a:pt x="22629" y="1"/>
                    <a:pt x="2262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7"/>
            <p:cNvSpPr/>
            <p:nvPr/>
          </p:nvSpPr>
          <p:spPr>
            <a:xfrm>
              <a:off x="4621754" y="2952812"/>
              <a:ext cx="859207" cy="274693"/>
            </a:xfrm>
            <a:custGeom>
              <a:avLst/>
              <a:gdLst/>
              <a:ahLst/>
              <a:cxnLst/>
              <a:rect l="l" t="t" r="r" b="b"/>
              <a:pathLst>
                <a:path w="35711" h="11417" extrusionOk="0">
                  <a:moveTo>
                    <a:pt x="0" y="1"/>
                  </a:moveTo>
                  <a:cubicBezTo>
                    <a:pt x="1236" y="586"/>
                    <a:pt x="2342" y="1432"/>
                    <a:pt x="3253" y="2408"/>
                  </a:cubicBezTo>
                  <a:cubicBezTo>
                    <a:pt x="4814" y="3318"/>
                    <a:pt x="6310" y="4164"/>
                    <a:pt x="7611" y="4879"/>
                  </a:cubicBezTo>
                  <a:cubicBezTo>
                    <a:pt x="8651" y="5400"/>
                    <a:pt x="9562" y="5855"/>
                    <a:pt x="10147" y="6180"/>
                  </a:cubicBezTo>
                  <a:lnTo>
                    <a:pt x="11123" y="6636"/>
                  </a:lnTo>
                  <a:lnTo>
                    <a:pt x="12164" y="7091"/>
                  </a:lnTo>
                  <a:cubicBezTo>
                    <a:pt x="12814" y="7351"/>
                    <a:pt x="13660" y="7741"/>
                    <a:pt x="14831" y="8132"/>
                  </a:cubicBezTo>
                  <a:cubicBezTo>
                    <a:pt x="17498" y="9172"/>
                    <a:pt x="20295" y="10018"/>
                    <a:pt x="23157" y="10669"/>
                  </a:cubicBezTo>
                  <a:cubicBezTo>
                    <a:pt x="25535" y="11155"/>
                    <a:pt x="27958" y="11417"/>
                    <a:pt x="30389" y="11417"/>
                  </a:cubicBezTo>
                  <a:cubicBezTo>
                    <a:pt x="30883" y="11417"/>
                    <a:pt x="31378" y="11406"/>
                    <a:pt x="31873" y="11384"/>
                  </a:cubicBezTo>
                  <a:lnTo>
                    <a:pt x="32654" y="11384"/>
                  </a:lnTo>
                  <a:lnTo>
                    <a:pt x="33434" y="11319"/>
                  </a:lnTo>
                  <a:lnTo>
                    <a:pt x="34670" y="11124"/>
                  </a:lnTo>
                  <a:cubicBezTo>
                    <a:pt x="35321" y="10994"/>
                    <a:pt x="35711" y="10929"/>
                    <a:pt x="35711" y="10864"/>
                  </a:cubicBezTo>
                  <a:cubicBezTo>
                    <a:pt x="35386" y="10734"/>
                    <a:pt x="34995" y="10734"/>
                    <a:pt x="34605" y="10734"/>
                  </a:cubicBezTo>
                  <a:lnTo>
                    <a:pt x="32654" y="10734"/>
                  </a:lnTo>
                  <a:lnTo>
                    <a:pt x="31808" y="10669"/>
                  </a:lnTo>
                  <a:cubicBezTo>
                    <a:pt x="29011" y="10538"/>
                    <a:pt x="26214" y="10083"/>
                    <a:pt x="23417" y="9368"/>
                  </a:cubicBezTo>
                  <a:cubicBezTo>
                    <a:pt x="20685" y="8652"/>
                    <a:pt x="18018" y="7741"/>
                    <a:pt x="15416" y="6571"/>
                  </a:cubicBezTo>
                  <a:cubicBezTo>
                    <a:pt x="14310" y="6180"/>
                    <a:pt x="13465" y="5725"/>
                    <a:pt x="12814" y="5465"/>
                  </a:cubicBezTo>
                  <a:lnTo>
                    <a:pt x="11904" y="5009"/>
                  </a:lnTo>
                  <a:lnTo>
                    <a:pt x="10863" y="4554"/>
                  </a:lnTo>
                  <a:cubicBezTo>
                    <a:pt x="10278" y="4294"/>
                    <a:pt x="9367" y="3904"/>
                    <a:pt x="8326" y="3383"/>
                  </a:cubicBezTo>
                  <a:cubicBezTo>
                    <a:pt x="6570" y="2538"/>
                    <a:pt x="4293" y="1367"/>
                    <a:pt x="2017" y="1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7"/>
            <p:cNvSpPr/>
            <p:nvPr/>
          </p:nvSpPr>
          <p:spPr>
            <a:xfrm>
              <a:off x="5055255" y="2625748"/>
              <a:ext cx="1291156" cy="274308"/>
            </a:xfrm>
            <a:custGeom>
              <a:avLst/>
              <a:gdLst/>
              <a:ahLst/>
              <a:cxnLst/>
              <a:rect l="l" t="t" r="r" b="b"/>
              <a:pathLst>
                <a:path w="53664" h="11401" extrusionOk="0">
                  <a:moveTo>
                    <a:pt x="0" y="0"/>
                  </a:moveTo>
                  <a:cubicBezTo>
                    <a:pt x="2017" y="716"/>
                    <a:pt x="4944" y="1821"/>
                    <a:pt x="7936" y="3122"/>
                  </a:cubicBezTo>
                  <a:cubicBezTo>
                    <a:pt x="10538" y="3708"/>
                    <a:pt x="12944" y="4163"/>
                    <a:pt x="14961" y="4553"/>
                  </a:cubicBezTo>
                  <a:cubicBezTo>
                    <a:pt x="16522" y="4814"/>
                    <a:pt x="17823" y="5139"/>
                    <a:pt x="18734" y="5334"/>
                  </a:cubicBezTo>
                  <a:cubicBezTo>
                    <a:pt x="19644" y="5594"/>
                    <a:pt x="20165" y="5724"/>
                    <a:pt x="20165" y="5724"/>
                  </a:cubicBezTo>
                  <a:cubicBezTo>
                    <a:pt x="20165" y="5724"/>
                    <a:pt x="22181" y="6180"/>
                    <a:pt x="25238" y="7025"/>
                  </a:cubicBezTo>
                  <a:cubicBezTo>
                    <a:pt x="28360" y="7871"/>
                    <a:pt x="32458" y="9107"/>
                    <a:pt x="36621" y="10017"/>
                  </a:cubicBezTo>
                  <a:cubicBezTo>
                    <a:pt x="38768" y="10473"/>
                    <a:pt x="40849" y="10798"/>
                    <a:pt x="42866" y="11123"/>
                  </a:cubicBezTo>
                  <a:cubicBezTo>
                    <a:pt x="44365" y="11284"/>
                    <a:pt x="45863" y="11400"/>
                    <a:pt x="47398" y="11400"/>
                  </a:cubicBezTo>
                  <a:cubicBezTo>
                    <a:pt x="47729" y="11400"/>
                    <a:pt x="48061" y="11395"/>
                    <a:pt x="48395" y="11383"/>
                  </a:cubicBezTo>
                  <a:lnTo>
                    <a:pt x="49566" y="11383"/>
                  </a:lnTo>
                  <a:cubicBezTo>
                    <a:pt x="49891" y="11383"/>
                    <a:pt x="50281" y="11318"/>
                    <a:pt x="50606" y="11318"/>
                  </a:cubicBezTo>
                  <a:cubicBezTo>
                    <a:pt x="51127" y="11253"/>
                    <a:pt x="51712" y="11123"/>
                    <a:pt x="52233" y="10993"/>
                  </a:cubicBezTo>
                  <a:cubicBezTo>
                    <a:pt x="52753" y="10928"/>
                    <a:pt x="53208" y="10798"/>
                    <a:pt x="53664" y="10603"/>
                  </a:cubicBezTo>
                  <a:cubicBezTo>
                    <a:pt x="53664" y="10567"/>
                    <a:pt x="53593" y="10553"/>
                    <a:pt x="53459" y="10553"/>
                  </a:cubicBezTo>
                  <a:cubicBezTo>
                    <a:pt x="52949" y="10553"/>
                    <a:pt x="51517" y="10757"/>
                    <a:pt x="49548" y="10757"/>
                  </a:cubicBezTo>
                  <a:cubicBezTo>
                    <a:pt x="49181" y="10757"/>
                    <a:pt x="48796" y="10750"/>
                    <a:pt x="48395" y="10733"/>
                  </a:cubicBezTo>
                  <a:cubicBezTo>
                    <a:pt x="46574" y="10668"/>
                    <a:pt x="44817" y="10473"/>
                    <a:pt x="42996" y="10147"/>
                  </a:cubicBezTo>
                  <a:cubicBezTo>
                    <a:pt x="41045" y="9757"/>
                    <a:pt x="38963" y="9302"/>
                    <a:pt x="36947" y="8781"/>
                  </a:cubicBezTo>
                  <a:cubicBezTo>
                    <a:pt x="32849" y="7741"/>
                    <a:pt x="28816" y="6375"/>
                    <a:pt x="25694" y="5464"/>
                  </a:cubicBezTo>
                  <a:cubicBezTo>
                    <a:pt x="22636" y="4553"/>
                    <a:pt x="20555" y="3968"/>
                    <a:pt x="20555" y="3968"/>
                  </a:cubicBezTo>
                  <a:cubicBezTo>
                    <a:pt x="20555" y="3968"/>
                    <a:pt x="20034" y="3838"/>
                    <a:pt x="19124" y="3643"/>
                  </a:cubicBezTo>
                  <a:cubicBezTo>
                    <a:pt x="18213" y="3448"/>
                    <a:pt x="16847" y="3187"/>
                    <a:pt x="15286" y="2927"/>
                  </a:cubicBezTo>
                  <a:cubicBezTo>
                    <a:pt x="12099" y="2342"/>
                    <a:pt x="7871" y="1756"/>
                    <a:pt x="3708" y="911"/>
                  </a:cubicBezTo>
                  <a:cubicBezTo>
                    <a:pt x="2407" y="651"/>
                    <a:pt x="1236" y="32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7"/>
            <p:cNvSpPr/>
            <p:nvPr/>
          </p:nvSpPr>
          <p:spPr>
            <a:xfrm>
              <a:off x="5941024" y="2608738"/>
              <a:ext cx="455456" cy="95879"/>
            </a:xfrm>
            <a:custGeom>
              <a:avLst/>
              <a:gdLst/>
              <a:ahLst/>
              <a:cxnLst/>
              <a:rect l="l" t="t" r="r" b="b"/>
              <a:pathLst>
                <a:path w="18930" h="3985" extrusionOk="0">
                  <a:moveTo>
                    <a:pt x="4650" y="62"/>
                  </a:moveTo>
                  <a:cubicBezTo>
                    <a:pt x="4217" y="62"/>
                    <a:pt x="3744" y="102"/>
                    <a:pt x="3253" y="187"/>
                  </a:cubicBezTo>
                  <a:cubicBezTo>
                    <a:pt x="1366" y="577"/>
                    <a:pt x="1" y="1423"/>
                    <a:pt x="131" y="2203"/>
                  </a:cubicBezTo>
                  <a:lnTo>
                    <a:pt x="66" y="2203"/>
                  </a:lnTo>
                  <a:cubicBezTo>
                    <a:pt x="210" y="2781"/>
                    <a:pt x="1138" y="3109"/>
                    <a:pt x="2374" y="3109"/>
                  </a:cubicBezTo>
                  <a:cubicBezTo>
                    <a:pt x="2809" y="3109"/>
                    <a:pt x="3282" y="3068"/>
                    <a:pt x="3773" y="2984"/>
                  </a:cubicBezTo>
                  <a:cubicBezTo>
                    <a:pt x="5660" y="2594"/>
                    <a:pt x="7026" y="1748"/>
                    <a:pt x="6895" y="967"/>
                  </a:cubicBezTo>
                  <a:cubicBezTo>
                    <a:pt x="6799" y="390"/>
                    <a:pt x="5884" y="62"/>
                    <a:pt x="4650" y="62"/>
                  </a:cubicBezTo>
                  <a:close/>
                  <a:moveTo>
                    <a:pt x="12862" y="0"/>
                  </a:moveTo>
                  <a:cubicBezTo>
                    <a:pt x="11020" y="0"/>
                    <a:pt x="9665" y="538"/>
                    <a:pt x="9562" y="1358"/>
                  </a:cubicBezTo>
                  <a:cubicBezTo>
                    <a:pt x="9432" y="2398"/>
                    <a:pt x="11384" y="3504"/>
                    <a:pt x="13920" y="3894"/>
                  </a:cubicBezTo>
                  <a:cubicBezTo>
                    <a:pt x="14396" y="3955"/>
                    <a:pt x="14860" y="3984"/>
                    <a:pt x="15300" y="3984"/>
                  </a:cubicBezTo>
                  <a:cubicBezTo>
                    <a:pt x="17213" y="3984"/>
                    <a:pt x="18693" y="3439"/>
                    <a:pt x="18799" y="2594"/>
                  </a:cubicBezTo>
                  <a:cubicBezTo>
                    <a:pt x="18929" y="1553"/>
                    <a:pt x="16978" y="447"/>
                    <a:pt x="14441" y="122"/>
                  </a:cubicBezTo>
                  <a:cubicBezTo>
                    <a:pt x="13889" y="39"/>
                    <a:pt x="13358" y="0"/>
                    <a:pt x="1286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7"/>
            <p:cNvSpPr/>
            <p:nvPr/>
          </p:nvSpPr>
          <p:spPr>
            <a:xfrm>
              <a:off x="4897185" y="3410758"/>
              <a:ext cx="413182" cy="107957"/>
            </a:xfrm>
            <a:custGeom>
              <a:avLst/>
              <a:gdLst/>
              <a:ahLst/>
              <a:cxnLst/>
              <a:rect l="l" t="t" r="r" b="b"/>
              <a:pathLst>
                <a:path w="17173" h="4487" extrusionOk="0">
                  <a:moveTo>
                    <a:pt x="3714" y="1"/>
                  </a:moveTo>
                  <a:cubicBezTo>
                    <a:pt x="3502" y="1"/>
                    <a:pt x="3283" y="9"/>
                    <a:pt x="3058" y="26"/>
                  </a:cubicBezTo>
                  <a:cubicBezTo>
                    <a:pt x="1301" y="221"/>
                    <a:pt x="0" y="871"/>
                    <a:pt x="65" y="1587"/>
                  </a:cubicBezTo>
                  <a:cubicBezTo>
                    <a:pt x="120" y="2190"/>
                    <a:pt x="1145" y="2608"/>
                    <a:pt x="2517" y="2608"/>
                  </a:cubicBezTo>
                  <a:cubicBezTo>
                    <a:pt x="2773" y="2608"/>
                    <a:pt x="3041" y="2593"/>
                    <a:pt x="3318" y="2562"/>
                  </a:cubicBezTo>
                  <a:cubicBezTo>
                    <a:pt x="5009" y="2432"/>
                    <a:pt x="6375" y="1717"/>
                    <a:pt x="6310" y="1001"/>
                  </a:cubicBezTo>
                  <a:cubicBezTo>
                    <a:pt x="6253" y="377"/>
                    <a:pt x="5158" y="1"/>
                    <a:pt x="3714" y="1"/>
                  </a:cubicBezTo>
                  <a:close/>
                  <a:moveTo>
                    <a:pt x="11083" y="623"/>
                  </a:moveTo>
                  <a:cubicBezTo>
                    <a:pt x="9748" y="623"/>
                    <a:pt x="8784" y="971"/>
                    <a:pt x="8652" y="1587"/>
                  </a:cubicBezTo>
                  <a:cubicBezTo>
                    <a:pt x="8456" y="2562"/>
                    <a:pt x="10148" y="3733"/>
                    <a:pt x="12424" y="4254"/>
                  </a:cubicBezTo>
                  <a:cubicBezTo>
                    <a:pt x="13120" y="4413"/>
                    <a:pt x="13792" y="4487"/>
                    <a:pt x="14397" y="4487"/>
                  </a:cubicBezTo>
                  <a:cubicBezTo>
                    <a:pt x="15770" y="4487"/>
                    <a:pt x="16797" y="4105"/>
                    <a:pt x="16978" y="3473"/>
                  </a:cubicBezTo>
                  <a:cubicBezTo>
                    <a:pt x="17173" y="2562"/>
                    <a:pt x="15481" y="1392"/>
                    <a:pt x="13205" y="871"/>
                  </a:cubicBezTo>
                  <a:cubicBezTo>
                    <a:pt x="12447" y="703"/>
                    <a:pt x="11722" y="623"/>
                    <a:pt x="11083" y="623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7"/>
            <p:cNvSpPr/>
            <p:nvPr/>
          </p:nvSpPr>
          <p:spPr>
            <a:xfrm>
              <a:off x="6180463" y="1347161"/>
              <a:ext cx="2081503" cy="483606"/>
            </a:xfrm>
            <a:custGeom>
              <a:avLst/>
              <a:gdLst/>
              <a:ahLst/>
              <a:cxnLst/>
              <a:rect l="l" t="t" r="r" b="b"/>
              <a:pathLst>
                <a:path w="86513" h="20100" extrusionOk="0">
                  <a:moveTo>
                    <a:pt x="196" y="19839"/>
                  </a:moveTo>
                  <a:cubicBezTo>
                    <a:pt x="1" y="19709"/>
                    <a:pt x="1887" y="17498"/>
                    <a:pt x="5530" y="15156"/>
                  </a:cubicBezTo>
                  <a:cubicBezTo>
                    <a:pt x="5985" y="14831"/>
                    <a:pt x="6440" y="14506"/>
                    <a:pt x="6896" y="14245"/>
                  </a:cubicBezTo>
                  <a:lnTo>
                    <a:pt x="8457" y="13335"/>
                  </a:lnTo>
                  <a:cubicBezTo>
                    <a:pt x="9497" y="12684"/>
                    <a:pt x="10668" y="12164"/>
                    <a:pt x="11904" y="11578"/>
                  </a:cubicBezTo>
                  <a:cubicBezTo>
                    <a:pt x="14441" y="10408"/>
                    <a:pt x="17043" y="9367"/>
                    <a:pt x="19710" y="8456"/>
                  </a:cubicBezTo>
                  <a:cubicBezTo>
                    <a:pt x="24653" y="6830"/>
                    <a:pt x="29662" y="5464"/>
                    <a:pt x="34801" y="4358"/>
                  </a:cubicBezTo>
                  <a:cubicBezTo>
                    <a:pt x="38964" y="3513"/>
                    <a:pt x="41761" y="3057"/>
                    <a:pt x="41761" y="3057"/>
                  </a:cubicBezTo>
                  <a:lnTo>
                    <a:pt x="48721" y="2147"/>
                  </a:lnTo>
                  <a:cubicBezTo>
                    <a:pt x="52884" y="1561"/>
                    <a:pt x="58478" y="846"/>
                    <a:pt x="64072" y="455"/>
                  </a:cubicBezTo>
                  <a:cubicBezTo>
                    <a:pt x="69275" y="0"/>
                    <a:pt x="74479" y="130"/>
                    <a:pt x="79683" y="781"/>
                  </a:cubicBezTo>
                  <a:cubicBezTo>
                    <a:pt x="83911" y="1431"/>
                    <a:pt x="86513" y="2537"/>
                    <a:pt x="86448" y="2732"/>
                  </a:cubicBezTo>
                  <a:cubicBezTo>
                    <a:pt x="86383" y="2992"/>
                    <a:pt x="83651" y="2407"/>
                    <a:pt x="79488" y="2212"/>
                  </a:cubicBezTo>
                  <a:cubicBezTo>
                    <a:pt x="74414" y="2017"/>
                    <a:pt x="69340" y="2277"/>
                    <a:pt x="64332" y="3057"/>
                  </a:cubicBezTo>
                  <a:cubicBezTo>
                    <a:pt x="58803" y="3708"/>
                    <a:pt x="53339" y="4749"/>
                    <a:pt x="49176" y="5464"/>
                  </a:cubicBezTo>
                  <a:lnTo>
                    <a:pt x="42346" y="6635"/>
                  </a:lnTo>
                  <a:cubicBezTo>
                    <a:pt x="42346" y="6635"/>
                    <a:pt x="39549" y="7025"/>
                    <a:pt x="35386" y="7741"/>
                  </a:cubicBezTo>
                  <a:cubicBezTo>
                    <a:pt x="30377" y="8521"/>
                    <a:pt x="25369" y="9562"/>
                    <a:pt x="20425" y="10928"/>
                  </a:cubicBezTo>
                  <a:cubicBezTo>
                    <a:pt x="17758" y="11643"/>
                    <a:pt x="15157" y="12554"/>
                    <a:pt x="12685" y="13465"/>
                  </a:cubicBezTo>
                  <a:cubicBezTo>
                    <a:pt x="11514" y="13920"/>
                    <a:pt x="10278" y="14375"/>
                    <a:pt x="9237" y="14896"/>
                  </a:cubicBezTo>
                  <a:lnTo>
                    <a:pt x="7676" y="15611"/>
                  </a:lnTo>
                  <a:cubicBezTo>
                    <a:pt x="7156" y="15871"/>
                    <a:pt x="6700" y="16132"/>
                    <a:pt x="6245" y="16327"/>
                  </a:cubicBezTo>
                  <a:cubicBezTo>
                    <a:pt x="2537" y="18278"/>
                    <a:pt x="391" y="20100"/>
                    <a:pt x="196" y="198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7"/>
            <p:cNvSpPr/>
            <p:nvPr/>
          </p:nvSpPr>
          <p:spPr>
            <a:xfrm>
              <a:off x="4764161" y="1077985"/>
              <a:ext cx="3738852" cy="2504045"/>
            </a:xfrm>
            <a:custGeom>
              <a:avLst/>
              <a:gdLst/>
              <a:ahLst/>
              <a:cxnLst/>
              <a:rect l="l" t="t" r="r" b="b"/>
              <a:pathLst>
                <a:path w="155397" h="104075" extrusionOk="0">
                  <a:moveTo>
                    <a:pt x="4098" y="95944"/>
                  </a:moveTo>
                  <a:cubicBezTo>
                    <a:pt x="5399" y="95749"/>
                    <a:pt x="6960" y="95554"/>
                    <a:pt x="8717" y="95228"/>
                  </a:cubicBezTo>
                  <a:cubicBezTo>
                    <a:pt x="10473" y="94903"/>
                    <a:pt x="12489" y="94383"/>
                    <a:pt x="14571" y="93862"/>
                  </a:cubicBezTo>
                  <a:cubicBezTo>
                    <a:pt x="16717" y="93342"/>
                    <a:pt x="19059" y="92887"/>
                    <a:pt x="21531" y="92366"/>
                  </a:cubicBezTo>
                  <a:lnTo>
                    <a:pt x="25369" y="91521"/>
                  </a:lnTo>
                  <a:lnTo>
                    <a:pt x="27320" y="91130"/>
                  </a:lnTo>
                  <a:lnTo>
                    <a:pt x="29271" y="90545"/>
                  </a:lnTo>
                  <a:lnTo>
                    <a:pt x="37532" y="88333"/>
                  </a:lnTo>
                  <a:cubicBezTo>
                    <a:pt x="40329" y="87488"/>
                    <a:pt x="43126" y="86512"/>
                    <a:pt x="45923" y="85536"/>
                  </a:cubicBezTo>
                  <a:cubicBezTo>
                    <a:pt x="56201" y="82024"/>
                    <a:pt x="66153" y="77731"/>
                    <a:pt x="75715" y="72527"/>
                  </a:cubicBezTo>
                  <a:cubicBezTo>
                    <a:pt x="77666" y="71486"/>
                    <a:pt x="79487" y="70576"/>
                    <a:pt x="81049" y="69665"/>
                  </a:cubicBezTo>
                  <a:lnTo>
                    <a:pt x="85016" y="67258"/>
                  </a:lnTo>
                  <a:lnTo>
                    <a:pt x="88529" y="65112"/>
                  </a:lnTo>
                  <a:lnTo>
                    <a:pt x="89375" y="64526"/>
                  </a:lnTo>
                  <a:lnTo>
                    <a:pt x="90480" y="63811"/>
                  </a:lnTo>
                  <a:cubicBezTo>
                    <a:pt x="90871" y="63551"/>
                    <a:pt x="91326" y="63160"/>
                    <a:pt x="91846" y="62835"/>
                  </a:cubicBezTo>
                  <a:cubicBezTo>
                    <a:pt x="93928" y="61274"/>
                    <a:pt x="96985" y="59127"/>
                    <a:pt x="100498" y="56461"/>
                  </a:cubicBezTo>
                  <a:cubicBezTo>
                    <a:pt x="107262" y="50867"/>
                    <a:pt x="116499" y="43711"/>
                    <a:pt x="125345" y="35971"/>
                  </a:cubicBezTo>
                  <a:cubicBezTo>
                    <a:pt x="129769" y="32133"/>
                    <a:pt x="134062" y="28100"/>
                    <a:pt x="137899" y="24132"/>
                  </a:cubicBezTo>
                  <a:cubicBezTo>
                    <a:pt x="138615" y="23352"/>
                    <a:pt x="139330" y="22636"/>
                    <a:pt x="139981" y="21921"/>
                  </a:cubicBezTo>
                  <a:cubicBezTo>
                    <a:pt x="139851" y="22376"/>
                    <a:pt x="139721" y="22831"/>
                    <a:pt x="139591" y="23352"/>
                  </a:cubicBezTo>
                  <a:cubicBezTo>
                    <a:pt x="139330" y="24523"/>
                    <a:pt x="139005" y="26344"/>
                    <a:pt x="138485" y="28425"/>
                  </a:cubicBezTo>
                  <a:cubicBezTo>
                    <a:pt x="137639" y="32588"/>
                    <a:pt x="136078" y="38182"/>
                    <a:pt x="134387" y="43581"/>
                  </a:cubicBezTo>
                  <a:cubicBezTo>
                    <a:pt x="133932" y="44947"/>
                    <a:pt x="133476" y="46313"/>
                    <a:pt x="133021" y="47679"/>
                  </a:cubicBezTo>
                  <a:cubicBezTo>
                    <a:pt x="132631" y="48980"/>
                    <a:pt x="132110" y="50281"/>
                    <a:pt x="131655" y="51517"/>
                  </a:cubicBezTo>
                  <a:cubicBezTo>
                    <a:pt x="130744" y="54054"/>
                    <a:pt x="129769" y="56395"/>
                    <a:pt x="128988" y="58347"/>
                  </a:cubicBezTo>
                  <a:cubicBezTo>
                    <a:pt x="128207" y="60363"/>
                    <a:pt x="127427" y="61989"/>
                    <a:pt x="126972" y="63095"/>
                  </a:cubicBezTo>
                  <a:lnTo>
                    <a:pt x="126191" y="64917"/>
                  </a:lnTo>
                  <a:cubicBezTo>
                    <a:pt x="126191" y="64917"/>
                    <a:pt x="125085" y="67584"/>
                    <a:pt x="123329" y="71486"/>
                  </a:cubicBezTo>
                  <a:cubicBezTo>
                    <a:pt x="122874" y="72462"/>
                    <a:pt x="122353" y="73503"/>
                    <a:pt x="121833" y="74609"/>
                  </a:cubicBezTo>
                  <a:cubicBezTo>
                    <a:pt x="121573" y="75194"/>
                    <a:pt x="121247" y="75714"/>
                    <a:pt x="120987" y="76300"/>
                  </a:cubicBezTo>
                  <a:lnTo>
                    <a:pt x="120142" y="77991"/>
                  </a:lnTo>
                  <a:cubicBezTo>
                    <a:pt x="119491" y="79227"/>
                    <a:pt x="118841" y="80463"/>
                    <a:pt x="118190" y="81699"/>
                  </a:cubicBezTo>
                  <a:cubicBezTo>
                    <a:pt x="117540" y="82934"/>
                    <a:pt x="116759" y="84105"/>
                    <a:pt x="116044" y="85406"/>
                  </a:cubicBezTo>
                  <a:cubicBezTo>
                    <a:pt x="113377" y="89960"/>
                    <a:pt x="110385" y="94318"/>
                    <a:pt x="107132" y="98416"/>
                  </a:cubicBezTo>
                  <a:cubicBezTo>
                    <a:pt x="105831" y="100107"/>
                    <a:pt x="104595" y="101408"/>
                    <a:pt x="103750" y="102383"/>
                  </a:cubicBezTo>
                  <a:cubicBezTo>
                    <a:pt x="102969" y="103359"/>
                    <a:pt x="102514" y="103945"/>
                    <a:pt x="102579" y="104010"/>
                  </a:cubicBezTo>
                  <a:cubicBezTo>
                    <a:pt x="102644" y="104075"/>
                    <a:pt x="103295" y="103684"/>
                    <a:pt x="104270" y="102904"/>
                  </a:cubicBezTo>
                  <a:cubicBezTo>
                    <a:pt x="105636" y="101798"/>
                    <a:pt x="106937" y="100562"/>
                    <a:pt x="108173" y="99326"/>
                  </a:cubicBezTo>
                  <a:cubicBezTo>
                    <a:pt x="111881" y="95423"/>
                    <a:pt x="115263" y="91260"/>
                    <a:pt x="118190" y="86772"/>
                  </a:cubicBezTo>
                  <a:lnTo>
                    <a:pt x="120597" y="83130"/>
                  </a:lnTo>
                  <a:cubicBezTo>
                    <a:pt x="121312" y="81894"/>
                    <a:pt x="122028" y="80658"/>
                    <a:pt x="122743" y="79487"/>
                  </a:cubicBezTo>
                  <a:lnTo>
                    <a:pt x="123719" y="77731"/>
                  </a:lnTo>
                  <a:lnTo>
                    <a:pt x="124630" y="76040"/>
                  </a:lnTo>
                  <a:cubicBezTo>
                    <a:pt x="125280" y="74934"/>
                    <a:pt x="125801" y="73828"/>
                    <a:pt x="126256" y="72852"/>
                  </a:cubicBezTo>
                  <a:cubicBezTo>
                    <a:pt x="128207" y="68949"/>
                    <a:pt x="129443" y="66283"/>
                    <a:pt x="129443" y="66283"/>
                  </a:cubicBezTo>
                  <a:lnTo>
                    <a:pt x="130159" y="64461"/>
                  </a:lnTo>
                  <a:cubicBezTo>
                    <a:pt x="130614" y="63225"/>
                    <a:pt x="131330" y="61599"/>
                    <a:pt x="132045" y="59518"/>
                  </a:cubicBezTo>
                  <a:cubicBezTo>
                    <a:pt x="132761" y="57436"/>
                    <a:pt x="133671" y="55095"/>
                    <a:pt x="134452" y="52428"/>
                  </a:cubicBezTo>
                  <a:cubicBezTo>
                    <a:pt x="134842" y="51127"/>
                    <a:pt x="135232" y="49826"/>
                    <a:pt x="135688" y="48460"/>
                  </a:cubicBezTo>
                  <a:cubicBezTo>
                    <a:pt x="136078" y="47094"/>
                    <a:pt x="136403" y="45663"/>
                    <a:pt x="136794" y="44232"/>
                  </a:cubicBezTo>
                  <a:cubicBezTo>
                    <a:pt x="138094" y="39093"/>
                    <a:pt x="139135" y="33889"/>
                    <a:pt x="139851" y="28621"/>
                  </a:cubicBezTo>
                  <a:cubicBezTo>
                    <a:pt x="140046" y="26864"/>
                    <a:pt x="140241" y="25108"/>
                    <a:pt x="140306" y="23352"/>
                  </a:cubicBezTo>
                  <a:cubicBezTo>
                    <a:pt x="140306" y="22766"/>
                    <a:pt x="140306" y="22116"/>
                    <a:pt x="140306" y="21531"/>
                  </a:cubicBezTo>
                  <a:cubicBezTo>
                    <a:pt x="142388" y="19189"/>
                    <a:pt x="144339" y="16847"/>
                    <a:pt x="146095" y="14701"/>
                  </a:cubicBezTo>
                  <a:cubicBezTo>
                    <a:pt x="146290" y="14701"/>
                    <a:pt x="146420" y="14636"/>
                    <a:pt x="146420" y="14571"/>
                  </a:cubicBezTo>
                  <a:cubicBezTo>
                    <a:pt x="146420" y="14505"/>
                    <a:pt x="146420" y="14505"/>
                    <a:pt x="146290" y="14440"/>
                  </a:cubicBezTo>
                  <a:cubicBezTo>
                    <a:pt x="146811" y="13855"/>
                    <a:pt x="147266" y="13270"/>
                    <a:pt x="147721" y="12684"/>
                  </a:cubicBezTo>
                  <a:cubicBezTo>
                    <a:pt x="148372" y="11774"/>
                    <a:pt x="148957" y="10863"/>
                    <a:pt x="149543" y="10082"/>
                  </a:cubicBezTo>
                  <a:cubicBezTo>
                    <a:pt x="150128" y="9237"/>
                    <a:pt x="150714" y="8456"/>
                    <a:pt x="151169" y="7741"/>
                  </a:cubicBezTo>
                  <a:cubicBezTo>
                    <a:pt x="152080" y="6180"/>
                    <a:pt x="152990" y="4879"/>
                    <a:pt x="153576" y="3708"/>
                  </a:cubicBezTo>
                  <a:cubicBezTo>
                    <a:pt x="154746" y="1431"/>
                    <a:pt x="155397" y="130"/>
                    <a:pt x="155267" y="65"/>
                  </a:cubicBezTo>
                  <a:cubicBezTo>
                    <a:pt x="155137" y="0"/>
                    <a:pt x="154291" y="1236"/>
                    <a:pt x="152925" y="3317"/>
                  </a:cubicBezTo>
                  <a:cubicBezTo>
                    <a:pt x="152275" y="4358"/>
                    <a:pt x="151299" y="5594"/>
                    <a:pt x="150258" y="7090"/>
                  </a:cubicBezTo>
                  <a:cubicBezTo>
                    <a:pt x="149803" y="7806"/>
                    <a:pt x="149152" y="8521"/>
                    <a:pt x="148567" y="9302"/>
                  </a:cubicBezTo>
                  <a:lnTo>
                    <a:pt x="146616" y="11708"/>
                  </a:lnTo>
                  <a:cubicBezTo>
                    <a:pt x="143493" y="15546"/>
                    <a:pt x="140046" y="19189"/>
                    <a:pt x="136468" y="22636"/>
                  </a:cubicBezTo>
                  <a:cubicBezTo>
                    <a:pt x="132500" y="26409"/>
                    <a:pt x="128142" y="30247"/>
                    <a:pt x="123654" y="33954"/>
                  </a:cubicBezTo>
                  <a:cubicBezTo>
                    <a:pt x="114743" y="41370"/>
                    <a:pt x="105311" y="48330"/>
                    <a:pt x="98416" y="53729"/>
                  </a:cubicBezTo>
                  <a:cubicBezTo>
                    <a:pt x="94838" y="56265"/>
                    <a:pt x="91911" y="58347"/>
                    <a:pt x="89830" y="59778"/>
                  </a:cubicBezTo>
                  <a:cubicBezTo>
                    <a:pt x="89309" y="60168"/>
                    <a:pt x="88854" y="60493"/>
                    <a:pt x="88464" y="60754"/>
                  </a:cubicBezTo>
                  <a:lnTo>
                    <a:pt x="87423" y="61404"/>
                  </a:lnTo>
                  <a:lnTo>
                    <a:pt x="86512" y="61989"/>
                  </a:lnTo>
                  <a:lnTo>
                    <a:pt x="83130" y="64136"/>
                  </a:lnTo>
                  <a:lnTo>
                    <a:pt x="79292" y="66608"/>
                  </a:lnTo>
                  <a:cubicBezTo>
                    <a:pt x="77731" y="67518"/>
                    <a:pt x="76040" y="68494"/>
                    <a:pt x="74089" y="69535"/>
                  </a:cubicBezTo>
                  <a:cubicBezTo>
                    <a:pt x="66543" y="74023"/>
                    <a:pt x="55941" y="78902"/>
                    <a:pt x="45013" y="83065"/>
                  </a:cubicBezTo>
                  <a:cubicBezTo>
                    <a:pt x="42281" y="84040"/>
                    <a:pt x="39549" y="85146"/>
                    <a:pt x="36817" y="86057"/>
                  </a:cubicBezTo>
                  <a:lnTo>
                    <a:pt x="28751" y="88529"/>
                  </a:lnTo>
                  <a:lnTo>
                    <a:pt x="26800" y="89179"/>
                  </a:lnTo>
                  <a:lnTo>
                    <a:pt x="24848" y="89634"/>
                  </a:lnTo>
                  <a:lnTo>
                    <a:pt x="21076" y="90610"/>
                  </a:lnTo>
                  <a:cubicBezTo>
                    <a:pt x="18669" y="91260"/>
                    <a:pt x="16327" y="91846"/>
                    <a:pt x="14246" y="92496"/>
                  </a:cubicBezTo>
                  <a:cubicBezTo>
                    <a:pt x="12099" y="93147"/>
                    <a:pt x="10148" y="93667"/>
                    <a:pt x="8456" y="94123"/>
                  </a:cubicBezTo>
                  <a:cubicBezTo>
                    <a:pt x="6765" y="94578"/>
                    <a:pt x="5204" y="94838"/>
                    <a:pt x="3968" y="95163"/>
                  </a:cubicBezTo>
                  <a:cubicBezTo>
                    <a:pt x="1431" y="95488"/>
                    <a:pt x="0" y="95749"/>
                    <a:pt x="0" y="95879"/>
                  </a:cubicBezTo>
                  <a:cubicBezTo>
                    <a:pt x="0" y="96009"/>
                    <a:pt x="1496" y="96074"/>
                    <a:pt x="4098" y="959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2" name="Google Shape;2242;p27"/>
          <p:cNvGrpSpPr/>
          <p:nvPr/>
        </p:nvGrpSpPr>
        <p:grpSpPr>
          <a:xfrm rot="983940" flipH="1">
            <a:off x="7985394" y="1797948"/>
            <a:ext cx="636090" cy="939608"/>
            <a:chOff x="6703153" y="2291306"/>
            <a:chExt cx="1860974" cy="2748959"/>
          </a:xfrm>
        </p:grpSpPr>
        <p:sp>
          <p:nvSpPr>
            <p:cNvPr id="2243" name="Google Shape;2243;p27"/>
            <p:cNvSpPr/>
            <p:nvPr/>
          </p:nvSpPr>
          <p:spPr>
            <a:xfrm>
              <a:off x="6923774" y="2403429"/>
              <a:ext cx="1640353" cy="2636837"/>
            </a:xfrm>
            <a:custGeom>
              <a:avLst/>
              <a:gdLst/>
              <a:ahLst/>
              <a:cxnLst/>
              <a:rect l="l" t="t" r="r" b="b"/>
              <a:pathLst>
                <a:path w="74157" h="119206" extrusionOk="0">
                  <a:moveTo>
                    <a:pt x="41698" y="1"/>
                  </a:moveTo>
                  <a:cubicBezTo>
                    <a:pt x="39736" y="573"/>
                    <a:pt x="37855" y="1145"/>
                    <a:pt x="35975" y="1963"/>
                  </a:cubicBezTo>
                  <a:lnTo>
                    <a:pt x="35811" y="1963"/>
                  </a:lnTo>
                  <a:lnTo>
                    <a:pt x="35321" y="2127"/>
                  </a:lnTo>
                  <a:lnTo>
                    <a:pt x="35076" y="2208"/>
                  </a:lnTo>
                  <a:lnTo>
                    <a:pt x="34667" y="2372"/>
                  </a:lnTo>
                  <a:lnTo>
                    <a:pt x="34258" y="2535"/>
                  </a:lnTo>
                  <a:lnTo>
                    <a:pt x="33849" y="2699"/>
                  </a:lnTo>
                  <a:lnTo>
                    <a:pt x="33359" y="2944"/>
                  </a:lnTo>
                  <a:lnTo>
                    <a:pt x="33032" y="3108"/>
                  </a:lnTo>
                  <a:lnTo>
                    <a:pt x="32541" y="3271"/>
                  </a:lnTo>
                  <a:lnTo>
                    <a:pt x="32132" y="3516"/>
                  </a:lnTo>
                  <a:lnTo>
                    <a:pt x="31642" y="3762"/>
                  </a:lnTo>
                  <a:lnTo>
                    <a:pt x="31233" y="3925"/>
                  </a:lnTo>
                  <a:lnTo>
                    <a:pt x="30661" y="4171"/>
                  </a:lnTo>
                  <a:lnTo>
                    <a:pt x="30334" y="4334"/>
                  </a:lnTo>
                  <a:lnTo>
                    <a:pt x="29761" y="4661"/>
                  </a:lnTo>
                  <a:lnTo>
                    <a:pt x="29352" y="4825"/>
                  </a:lnTo>
                  <a:lnTo>
                    <a:pt x="28780" y="5152"/>
                  </a:lnTo>
                  <a:lnTo>
                    <a:pt x="28371" y="5315"/>
                  </a:lnTo>
                  <a:lnTo>
                    <a:pt x="27799" y="5642"/>
                  </a:lnTo>
                  <a:lnTo>
                    <a:pt x="27390" y="5887"/>
                  </a:lnTo>
                  <a:lnTo>
                    <a:pt x="26736" y="6214"/>
                  </a:lnTo>
                  <a:lnTo>
                    <a:pt x="26409" y="6460"/>
                  </a:lnTo>
                  <a:lnTo>
                    <a:pt x="25673" y="6869"/>
                  </a:lnTo>
                  <a:lnTo>
                    <a:pt x="25428" y="7032"/>
                  </a:lnTo>
                  <a:lnTo>
                    <a:pt x="24610" y="7523"/>
                  </a:lnTo>
                  <a:lnTo>
                    <a:pt x="24365" y="7686"/>
                  </a:lnTo>
                  <a:lnTo>
                    <a:pt x="23548" y="8177"/>
                  </a:lnTo>
                  <a:lnTo>
                    <a:pt x="23384" y="8340"/>
                  </a:lnTo>
                  <a:cubicBezTo>
                    <a:pt x="21912" y="9240"/>
                    <a:pt x="20522" y="10221"/>
                    <a:pt x="19133" y="11284"/>
                  </a:cubicBezTo>
                  <a:cubicBezTo>
                    <a:pt x="19051" y="11365"/>
                    <a:pt x="19051" y="11365"/>
                    <a:pt x="19051" y="11447"/>
                  </a:cubicBezTo>
                  <a:lnTo>
                    <a:pt x="18070" y="12183"/>
                  </a:lnTo>
                  <a:lnTo>
                    <a:pt x="17906" y="12346"/>
                  </a:lnTo>
                  <a:lnTo>
                    <a:pt x="17089" y="13001"/>
                  </a:lnTo>
                  <a:lnTo>
                    <a:pt x="16761" y="13246"/>
                  </a:lnTo>
                  <a:lnTo>
                    <a:pt x="16026" y="13900"/>
                  </a:lnTo>
                  <a:lnTo>
                    <a:pt x="15780" y="14227"/>
                  </a:lnTo>
                  <a:lnTo>
                    <a:pt x="15045" y="14881"/>
                  </a:lnTo>
                  <a:lnTo>
                    <a:pt x="14717" y="15126"/>
                  </a:lnTo>
                  <a:lnTo>
                    <a:pt x="14063" y="15862"/>
                  </a:lnTo>
                  <a:lnTo>
                    <a:pt x="13736" y="16189"/>
                  </a:lnTo>
                  <a:lnTo>
                    <a:pt x="13082" y="16843"/>
                  </a:lnTo>
                  <a:lnTo>
                    <a:pt x="12673" y="17170"/>
                  </a:lnTo>
                  <a:lnTo>
                    <a:pt x="12101" y="17906"/>
                  </a:lnTo>
                  <a:lnTo>
                    <a:pt x="11774" y="18233"/>
                  </a:lnTo>
                  <a:lnTo>
                    <a:pt x="11120" y="18969"/>
                  </a:lnTo>
                  <a:lnTo>
                    <a:pt x="10793" y="19378"/>
                  </a:lnTo>
                  <a:lnTo>
                    <a:pt x="10221" y="20114"/>
                  </a:lnTo>
                  <a:cubicBezTo>
                    <a:pt x="10139" y="20277"/>
                    <a:pt x="9975" y="20359"/>
                    <a:pt x="9894" y="20522"/>
                  </a:cubicBezTo>
                  <a:cubicBezTo>
                    <a:pt x="9730" y="20686"/>
                    <a:pt x="9485" y="21013"/>
                    <a:pt x="9321" y="21258"/>
                  </a:cubicBezTo>
                  <a:lnTo>
                    <a:pt x="8994" y="21667"/>
                  </a:lnTo>
                  <a:lnTo>
                    <a:pt x="8422" y="22485"/>
                  </a:lnTo>
                  <a:lnTo>
                    <a:pt x="8095" y="22893"/>
                  </a:lnTo>
                  <a:cubicBezTo>
                    <a:pt x="7931" y="23220"/>
                    <a:pt x="7768" y="23466"/>
                    <a:pt x="7523" y="23793"/>
                  </a:cubicBezTo>
                  <a:lnTo>
                    <a:pt x="7277" y="24202"/>
                  </a:lnTo>
                  <a:cubicBezTo>
                    <a:pt x="7114" y="24447"/>
                    <a:pt x="6869" y="24774"/>
                    <a:pt x="6705" y="25101"/>
                  </a:cubicBezTo>
                  <a:lnTo>
                    <a:pt x="6460" y="25428"/>
                  </a:lnTo>
                  <a:cubicBezTo>
                    <a:pt x="6296" y="25837"/>
                    <a:pt x="6051" y="26164"/>
                    <a:pt x="5887" y="26491"/>
                  </a:cubicBezTo>
                  <a:lnTo>
                    <a:pt x="5724" y="26736"/>
                  </a:lnTo>
                  <a:cubicBezTo>
                    <a:pt x="4988" y="28126"/>
                    <a:pt x="4334" y="29598"/>
                    <a:pt x="3680" y="31069"/>
                  </a:cubicBezTo>
                  <a:lnTo>
                    <a:pt x="3516" y="31478"/>
                  </a:lnTo>
                  <a:lnTo>
                    <a:pt x="3026" y="32705"/>
                  </a:lnTo>
                  <a:lnTo>
                    <a:pt x="2781" y="33277"/>
                  </a:lnTo>
                  <a:cubicBezTo>
                    <a:pt x="2699" y="33604"/>
                    <a:pt x="2535" y="33931"/>
                    <a:pt x="2454" y="34258"/>
                  </a:cubicBezTo>
                  <a:lnTo>
                    <a:pt x="2290" y="34830"/>
                  </a:lnTo>
                  <a:cubicBezTo>
                    <a:pt x="2127" y="35157"/>
                    <a:pt x="2045" y="35484"/>
                    <a:pt x="1963" y="35893"/>
                  </a:cubicBezTo>
                  <a:lnTo>
                    <a:pt x="1718" y="36547"/>
                  </a:lnTo>
                  <a:lnTo>
                    <a:pt x="1472" y="37528"/>
                  </a:lnTo>
                  <a:cubicBezTo>
                    <a:pt x="1391" y="37774"/>
                    <a:pt x="1391" y="38019"/>
                    <a:pt x="1309" y="38264"/>
                  </a:cubicBezTo>
                  <a:cubicBezTo>
                    <a:pt x="1227" y="38509"/>
                    <a:pt x="1145" y="38918"/>
                    <a:pt x="1064" y="39327"/>
                  </a:cubicBezTo>
                  <a:lnTo>
                    <a:pt x="982" y="39981"/>
                  </a:lnTo>
                  <a:cubicBezTo>
                    <a:pt x="900" y="40308"/>
                    <a:pt x="818" y="40635"/>
                    <a:pt x="737" y="40962"/>
                  </a:cubicBezTo>
                  <a:cubicBezTo>
                    <a:pt x="655" y="41289"/>
                    <a:pt x="655" y="41453"/>
                    <a:pt x="655" y="41698"/>
                  </a:cubicBezTo>
                  <a:cubicBezTo>
                    <a:pt x="573" y="42025"/>
                    <a:pt x="491" y="42434"/>
                    <a:pt x="491" y="42761"/>
                  </a:cubicBezTo>
                  <a:cubicBezTo>
                    <a:pt x="410" y="43088"/>
                    <a:pt x="410" y="43251"/>
                    <a:pt x="328" y="43579"/>
                  </a:cubicBezTo>
                  <a:lnTo>
                    <a:pt x="246" y="44560"/>
                  </a:lnTo>
                  <a:cubicBezTo>
                    <a:pt x="246" y="44887"/>
                    <a:pt x="164" y="45132"/>
                    <a:pt x="164" y="45377"/>
                  </a:cubicBezTo>
                  <a:cubicBezTo>
                    <a:pt x="164" y="45704"/>
                    <a:pt x="83" y="46113"/>
                    <a:pt x="83" y="46440"/>
                  </a:cubicBezTo>
                  <a:lnTo>
                    <a:pt x="1" y="47258"/>
                  </a:lnTo>
                  <a:lnTo>
                    <a:pt x="1" y="48402"/>
                  </a:lnTo>
                  <a:lnTo>
                    <a:pt x="1" y="49220"/>
                  </a:lnTo>
                  <a:lnTo>
                    <a:pt x="1" y="50365"/>
                  </a:lnTo>
                  <a:lnTo>
                    <a:pt x="1" y="51264"/>
                  </a:lnTo>
                  <a:lnTo>
                    <a:pt x="1" y="52409"/>
                  </a:lnTo>
                  <a:lnTo>
                    <a:pt x="1" y="53308"/>
                  </a:lnTo>
                  <a:cubicBezTo>
                    <a:pt x="1" y="53717"/>
                    <a:pt x="83" y="54125"/>
                    <a:pt x="83" y="54534"/>
                  </a:cubicBezTo>
                  <a:lnTo>
                    <a:pt x="164" y="55434"/>
                  </a:lnTo>
                  <a:lnTo>
                    <a:pt x="246" y="56742"/>
                  </a:lnTo>
                  <a:cubicBezTo>
                    <a:pt x="246" y="57069"/>
                    <a:pt x="328" y="57314"/>
                    <a:pt x="328" y="57559"/>
                  </a:cubicBezTo>
                  <a:cubicBezTo>
                    <a:pt x="328" y="58050"/>
                    <a:pt x="491" y="58622"/>
                    <a:pt x="573" y="59113"/>
                  </a:cubicBezTo>
                  <a:lnTo>
                    <a:pt x="655" y="59849"/>
                  </a:lnTo>
                  <a:cubicBezTo>
                    <a:pt x="737" y="60584"/>
                    <a:pt x="818" y="61320"/>
                    <a:pt x="982" y="62056"/>
                  </a:cubicBezTo>
                  <a:cubicBezTo>
                    <a:pt x="1227" y="63446"/>
                    <a:pt x="1472" y="64754"/>
                    <a:pt x="1799" y="65981"/>
                  </a:cubicBezTo>
                  <a:cubicBezTo>
                    <a:pt x="1881" y="66226"/>
                    <a:pt x="1881" y="66389"/>
                    <a:pt x="1963" y="66553"/>
                  </a:cubicBezTo>
                  <a:cubicBezTo>
                    <a:pt x="2208" y="67779"/>
                    <a:pt x="2535" y="69006"/>
                    <a:pt x="2862" y="70150"/>
                  </a:cubicBezTo>
                  <a:cubicBezTo>
                    <a:pt x="2944" y="70314"/>
                    <a:pt x="2944" y="70559"/>
                    <a:pt x="3026" y="70804"/>
                  </a:cubicBezTo>
                  <a:cubicBezTo>
                    <a:pt x="3353" y="71949"/>
                    <a:pt x="3762" y="73094"/>
                    <a:pt x="4089" y="74157"/>
                  </a:cubicBezTo>
                  <a:cubicBezTo>
                    <a:pt x="4089" y="74320"/>
                    <a:pt x="4170" y="74484"/>
                    <a:pt x="4252" y="74565"/>
                  </a:cubicBezTo>
                  <a:cubicBezTo>
                    <a:pt x="4661" y="75710"/>
                    <a:pt x="5070" y="76855"/>
                    <a:pt x="5479" y="77917"/>
                  </a:cubicBezTo>
                  <a:lnTo>
                    <a:pt x="5479" y="77999"/>
                  </a:lnTo>
                  <a:cubicBezTo>
                    <a:pt x="5969" y="79062"/>
                    <a:pt x="6378" y="80125"/>
                    <a:pt x="6869" y="81106"/>
                  </a:cubicBezTo>
                  <a:lnTo>
                    <a:pt x="7114" y="81597"/>
                  </a:lnTo>
                  <a:cubicBezTo>
                    <a:pt x="7604" y="82578"/>
                    <a:pt x="8177" y="83477"/>
                    <a:pt x="8586" y="84458"/>
                  </a:cubicBezTo>
                  <a:cubicBezTo>
                    <a:pt x="8667" y="84622"/>
                    <a:pt x="8749" y="84785"/>
                    <a:pt x="8913" y="84949"/>
                  </a:cubicBezTo>
                  <a:cubicBezTo>
                    <a:pt x="9403" y="85848"/>
                    <a:pt x="9894" y="86747"/>
                    <a:pt x="10466" y="87647"/>
                  </a:cubicBezTo>
                  <a:cubicBezTo>
                    <a:pt x="10548" y="87729"/>
                    <a:pt x="10630" y="87810"/>
                    <a:pt x="10711" y="87974"/>
                  </a:cubicBezTo>
                  <a:cubicBezTo>
                    <a:pt x="11202" y="88873"/>
                    <a:pt x="11774" y="89691"/>
                    <a:pt x="12346" y="90508"/>
                  </a:cubicBezTo>
                  <a:lnTo>
                    <a:pt x="12510" y="90672"/>
                  </a:lnTo>
                  <a:cubicBezTo>
                    <a:pt x="13082" y="91489"/>
                    <a:pt x="13655" y="92307"/>
                    <a:pt x="14309" y="93043"/>
                  </a:cubicBezTo>
                  <a:cubicBezTo>
                    <a:pt x="14390" y="93206"/>
                    <a:pt x="14472" y="93370"/>
                    <a:pt x="14636" y="93452"/>
                  </a:cubicBezTo>
                  <a:cubicBezTo>
                    <a:pt x="15208" y="94188"/>
                    <a:pt x="15862" y="94923"/>
                    <a:pt x="16434" y="95659"/>
                  </a:cubicBezTo>
                  <a:lnTo>
                    <a:pt x="16843" y="96068"/>
                  </a:lnTo>
                  <a:cubicBezTo>
                    <a:pt x="17416" y="96804"/>
                    <a:pt x="18070" y="97458"/>
                    <a:pt x="18724" y="98112"/>
                  </a:cubicBezTo>
                  <a:cubicBezTo>
                    <a:pt x="18805" y="98194"/>
                    <a:pt x="18887" y="98276"/>
                    <a:pt x="18969" y="98357"/>
                  </a:cubicBezTo>
                  <a:cubicBezTo>
                    <a:pt x="19623" y="99011"/>
                    <a:pt x="20277" y="99665"/>
                    <a:pt x="20931" y="100238"/>
                  </a:cubicBezTo>
                  <a:lnTo>
                    <a:pt x="21095" y="100401"/>
                  </a:lnTo>
                  <a:cubicBezTo>
                    <a:pt x="21831" y="101055"/>
                    <a:pt x="22485" y="101628"/>
                    <a:pt x="23139" y="102200"/>
                  </a:cubicBezTo>
                  <a:lnTo>
                    <a:pt x="23548" y="102527"/>
                  </a:lnTo>
                  <a:cubicBezTo>
                    <a:pt x="24202" y="103099"/>
                    <a:pt x="24856" y="103672"/>
                    <a:pt x="25592" y="104162"/>
                  </a:cubicBezTo>
                  <a:lnTo>
                    <a:pt x="26000" y="104489"/>
                  </a:lnTo>
                  <a:cubicBezTo>
                    <a:pt x="26654" y="104980"/>
                    <a:pt x="27390" y="105470"/>
                    <a:pt x="28044" y="106043"/>
                  </a:cubicBezTo>
                  <a:lnTo>
                    <a:pt x="28290" y="106124"/>
                  </a:lnTo>
                  <a:cubicBezTo>
                    <a:pt x="29025" y="106615"/>
                    <a:pt x="29680" y="107106"/>
                    <a:pt x="30334" y="107514"/>
                  </a:cubicBezTo>
                  <a:lnTo>
                    <a:pt x="30579" y="107678"/>
                  </a:lnTo>
                  <a:cubicBezTo>
                    <a:pt x="31315" y="108168"/>
                    <a:pt x="32051" y="108577"/>
                    <a:pt x="32705" y="108986"/>
                  </a:cubicBezTo>
                  <a:lnTo>
                    <a:pt x="33113" y="109231"/>
                  </a:lnTo>
                  <a:cubicBezTo>
                    <a:pt x="33849" y="109640"/>
                    <a:pt x="34503" y="110049"/>
                    <a:pt x="35157" y="110376"/>
                  </a:cubicBezTo>
                  <a:lnTo>
                    <a:pt x="35566" y="110621"/>
                  </a:lnTo>
                  <a:cubicBezTo>
                    <a:pt x="36302" y="110948"/>
                    <a:pt x="36956" y="111357"/>
                    <a:pt x="37692" y="111684"/>
                  </a:cubicBezTo>
                  <a:lnTo>
                    <a:pt x="37855" y="111766"/>
                  </a:lnTo>
                  <a:cubicBezTo>
                    <a:pt x="38591" y="112093"/>
                    <a:pt x="39245" y="112420"/>
                    <a:pt x="39899" y="112747"/>
                  </a:cubicBezTo>
                  <a:lnTo>
                    <a:pt x="40227" y="112829"/>
                  </a:lnTo>
                  <a:lnTo>
                    <a:pt x="42270" y="113728"/>
                  </a:lnTo>
                  <a:lnTo>
                    <a:pt x="42679" y="113892"/>
                  </a:lnTo>
                  <a:cubicBezTo>
                    <a:pt x="43333" y="114137"/>
                    <a:pt x="43987" y="114382"/>
                    <a:pt x="44642" y="114627"/>
                  </a:cubicBezTo>
                  <a:lnTo>
                    <a:pt x="44969" y="114791"/>
                  </a:lnTo>
                  <a:cubicBezTo>
                    <a:pt x="45623" y="115036"/>
                    <a:pt x="46277" y="115281"/>
                    <a:pt x="46931" y="115445"/>
                  </a:cubicBezTo>
                  <a:lnTo>
                    <a:pt x="47094" y="115445"/>
                  </a:lnTo>
                  <a:cubicBezTo>
                    <a:pt x="47667" y="115690"/>
                    <a:pt x="48321" y="115854"/>
                    <a:pt x="48893" y="116099"/>
                  </a:cubicBezTo>
                  <a:lnTo>
                    <a:pt x="49220" y="116181"/>
                  </a:lnTo>
                  <a:lnTo>
                    <a:pt x="50937" y="116671"/>
                  </a:lnTo>
                  <a:lnTo>
                    <a:pt x="51346" y="116835"/>
                  </a:lnTo>
                  <a:lnTo>
                    <a:pt x="52981" y="117244"/>
                  </a:lnTo>
                  <a:lnTo>
                    <a:pt x="53308" y="117325"/>
                  </a:lnTo>
                  <a:lnTo>
                    <a:pt x="54943" y="117734"/>
                  </a:lnTo>
                  <a:lnTo>
                    <a:pt x="55107" y="117734"/>
                  </a:lnTo>
                  <a:lnTo>
                    <a:pt x="56578" y="118061"/>
                  </a:lnTo>
                  <a:lnTo>
                    <a:pt x="56905" y="118061"/>
                  </a:lnTo>
                  <a:lnTo>
                    <a:pt x="58214" y="118388"/>
                  </a:lnTo>
                  <a:lnTo>
                    <a:pt x="58541" y="118388"/>
                  </a:lnTo>
                  <a:lnTo>
                    <a:pt x="59685" y="118634"/>
                  </a:lnTo>
                  <a:lnTo>
                    <a:pt x="59931" y="118634"/>
                  </a:lnTo>
                  <a:lnTo>
                    <a:pt x="60993" y="118797"/>
                  </a:lnTo>
                  <a:lnTo>
                    <a:pt x="61157" y="118797"/>
                  </a:lnTo>
                  <a:lnTo>
                    <a:pt x="61975" y="118879"/>
                  </a:lnTo>
                  <a:lnTo>
                    <a:pt x="62138" y="118879"/>
                  </a:lnTo>
                  <a:cubicBezTo>
                    <a:pt x="63773" y="119124"/>
                    <a:pt x="64673" y="119206"/>
                    <a:pt x="64673" y="119206"/>
                  </a:cubicBezTo>
                  <a:lnTo>
                    <a:pt x="65736" y="116835"/>
                  </a:lnTo>
                  <a:lnTo>
                    <a:pt x="74157" y="98030"/>
                  </a:lnTo>
                  <a:cubicBezTo>
                    <a:pt x="74157" y="98030"/>
                    <a:pt x="73748" y="97948"/>
                    <a:pt x="73176" y="97294"/>
                  </a:cubicBezTo>
                  <a:cubicBezTo>
                    <a:pt x="72603" y="96640"/>
                    <a:pt x="71786" y="95741"/>
                    <a:pt x="70886" y="94515"/>
                  </a:cubicBezTo>
                  <a:lnTo>
                    <a:pt x="70723" y="94351"/>
                  </a:lnTo>
                  <a:lnTo>
                    <a:pt x="70314" y="93861"/>
                  </a:lnTo>
                  <a:lnTo>
                    <a:pt x="70069" y="93533"/>
                  </a:lnTo>
                  <a:cubicBezTo>
                    <a:pt x="69987" y="93370"/>
                    <a:pt x="69824" y="93206"/>
                    <a:pt x="69742" y="93043"/>
                  </a:cubicBezTo>
                  <a:lnTo>
                    <a:pt x="69333" y="92552"/>
                  </a:lnTo>
                  <a:lnTo>
                    <a:pt x="69006" y="92144"/>
                  </a:lnTo>
                  <a:lnTo>
                    <a:pt x="68515" y="91408"/>
                  </a:lnTo>
                  <a:cubicBezTo>
                    <a:pt x="68434" y="91326"/>
                    <a:pt x="68352" y="91244"/>
                    <a:pt x="68270" y="91081"/>
                  </a:cubicBezTo>
                  <a:lnTo>
                    <a:pt x="67534" y="90100"/>
                  </a:lnTo>
                  <a:lnTo>
                    <a:pt x="67534" y="90018"/>
                  </a:lnTo>
                  <a:cubicBezTo>
                    <a:pt x="67207" y="89609"/>
                    <a:pt x="66962" y="89200"/>
                    <a:pt x="66635" y="88791"/>
                  </a:cubicBezTo>
                  <a:cubicBezTo>
                    <a:pt x="66390" y="88383"/>
                    <a:pt x="66144" y="87974"/>
                    <a:pt x="65817" y="87565"/>
                  </a:cubicBezTo>
                  <a:lnTo>
                    <a:pt x="65654" y="87320"/>
                  </a:lnTo>
                  <a:cubicBezTo>
                    <a:pt x="65408" y="86993"/>
                    <a:pt x="65163" y="86584"/>
                    <a:pt x="65000" y="86257"/>
                  </a:cubicBezTo>
                  <a:lnTo>
                    <a:pt x="64754" y="86012"/>
                  </a:lnTo>
                  <a:cubicBezTo>
                    <a:pt x="64509" y="85603"/>
                    <a:pt x="64264" y="85276"/>
                    <a:pt x="64100" y="84867"/>
                  </a:cubicBezTo>
                  <a:cubicBezTo>
                    <a:pt x="64019" y="84785"/>
                    <a:pt x="63937" y="84703"/>
                    <a:pt x="63855" y="84540"/>
                  </a:cubicBezTo>
                  <a:cubicBezTo>
                    <a:pt x="63610" y="84213"/>
                    <a:pt x="63364" y="83804"/>
                    <a:pt x="63119" y="83395"/>
                  </a:cubicBezTo>
                  <a:lnTo>
                    <a:pt x="62956" y="83150"/>
                  </a:lnTo>
                  <a:cubicBezTo>
                    <a:pt x="62056" y="81678"/>
                    <a:pt x="61157" y="80043"/>
                    <a:pt x="60258" y="78408"/>
                  </a:cubicBezTo>
                  <a:cubicBezTo>
                    <a:pt x="60176" y="78326"/>
                    <a:pt x="60176" y="78244"/>
                    <a:pt x="60094" y="78081"/>
                  </a:cubicBezTo>
                  <a:cubicBezTo>
                    <a:pt x="59849" y="77672"/>
                    <a:pt x="59604" y="77263"/>
                    <a:pt x="59440" y="76773"/>
                  </a:cubicBezTo>
                  <a:lnTo>
                    <a:pt x="59195" y="76364"/>
                  </a:lnTo>
                  <a:lnTo>
                    <a:pt x="58541" y="75138"/>
                  </a:lnTo>
                  <a:lnTo>
                    <a:pt x="58295" y="74565"/>
                  </a:lnTo>
                  <a:cubicBezTo>
                    <a:pt x="58132" y="74157"/>
                    <a:pt x="57887" y="73748"/>
                    <a:pt x="57723" y="73339"/>
                  </a:cubicBezTo>
                  <a:cubicBezTo>
                    <a:pt x="57641" y="73175"/>
                    <a:pt x="57560" y="73012"/>
                    <a:pt x="57478" y="72848"/>
                  </a:cubicBezTo>
                  <a:cubicBezTo>
                    <a:pt x="57233" y="72358"/>
                    <a:pt x="57069" y="71785"/>
                    <a:pt x="56824" y="71377"/>
                  </a:cubicBezTo>
                  <a:cubicBezTo>
                    <a:pt x="56824" y="71295"/>
                    <a:pt x="56742" y="71131"/>
                    <a:pt x="56660" y="71050"/>
                  </a:cubicBezTo>
                  <a:cubicBezTo>
                    <a:pt x="56170" y="69823"/>
                    <a:pt x="55679" y="68597"/>
                    <a:pt x="55189" y="67370"/>
                  </a:cubicBezTo>
                  <a:cubicBezTo>
                    <a:pt x="55189" y="67207"/>
                    <a:pt x="55107" y="67043"/>
                    <a:pt x="55025" y="66880"/>
                  </a:cubicBezTo>
                  <a:cubicBezTo>
                    <a:pt x="54861" y="66389"/>
                    <a:pt x="54698" y="65981"/>
                    <a:pt x="54534" y="65490"/>
                  </a:cubicBezTo>
                  <a:cubicBezTo>
                    <a:pt x="54453" y="65326"/>
                    <a:pt x="54371" y="65081"/>
                    <a:pt x="54371" y="64836"/>
                  </a:cubicBezTo>
                  <a:lnTo>
                    <a:pt x="53962" y="63610"/>
                  </a:lnTo>
                  <a:lnTo>
                    <a:pt x="53717" y="62874"/>
                  </a:lnTo>
                  <a:cubicBezTo>
                    <a:pt x="53635" y="62465"/>
                    <a:pt x="53472" y="62056"/>
                    <a:pt x="53390" y="61647"/>
                  </a:cubicBezTo>
                  <a:cubicBezTo>
                    <a:pt x="53308" y="61402"/>
                    <a:pt x="53226" y="61157"/>
                    <a:pt x="53145" y="60911"/>
                  </a:cubicBezTo>
                  <a:cubicBezTo>
                    <a:pt x="53063" y="60503"/>
                    <a:pt x="52899" y="60012"/>
                    <a:pt x="52817" y="59603"/>
                  </a:cubicBezTo>
                  <a:cubicBezTo>
                    <a:pt x="52817" y="59358"/>
                    <a:pt x="52736" y="59195"/>
                    <a:pt x="52654" y="58949"/>
                  </a:cubicBezTo>
                  <a:cubicBezTo>
                    <a:pt x="52490" y="58295"/>
                    <a:pt x="52409" y="57641"/>
                    <a:pt x="52245" y="56987"/>
                  </a:cubicBezTo>
                  <a:cubicBezTo>
                    <a:pt x="49629" y="42843"/>
                    <a:pt x="50446" y="28290"/>
                    <a:pt x="54616" y="14472"/>
                  </a:cubicBezTo>
                  <a:lnTo>
                    <a:pt x="44805" y="3516"/>
                  </a:lnTo>
                  <a:lnTo>
                    <a:pt x="4178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7"/>
            <p:cNvSpPr/>
            <p:nvPr/>
          </p:nvSpPr>
          <p:spPr>
            <a:xfrm>
              <a:off x="6703153" y="2293120"/>
              <a:ext cx="1813973" cy="2640464"/>
            </a:xfrm>
            <a:custGeom>
              <a:avLst/>
              <a:gdLst/>
              <a:ahLst/>
              <a:cxnLst/>
              <a:rect l="l" t="t" r="r" b="b"/>
              <a:pathLst>
                <a:path w="82006" h="119370" extrusionOk="0">
                  <a:moveTo>
                    <a:pt x="72521" y="119369"/>
                  </a:moveTo>
                  <a:lnTo>
                    <a:pt x="82005" y="98193"/>
                  </a:lnTo>
                  <a:cubicBezTo>
                    <a:pt x="82005" y="98193"/>
                    <a:pt x="64590" y="79471"/>
                    <a:pt x="60093" y="56823"/>
                  </a:cubicBezTo>
                  <a:cubicBezTo>
                    <a:pt x="57559" y="42679"/>
                    <a:pt x="58295" y="28126"/>
                    <a:pt x="62464" y="14308"/>
                  </a:cubicBezTo>
                  <a:lnTo>
                    <a:pt x="49628" y="0"/>
                  </a:lnTo>
                  <a:cubicBezTo>
                    <a:pt x="49628" y="0"/>
                    <a:pt x="0" y="11774"/>
                    <a:pt x="8912" y="62056"/>
                  </a:cubicBezTo>
                  <a:cubicBezTo>
                    <a:pt x="18478" y="116017"/>
                    <a:pt x="72521" y="119369"/>
                    <a:pt x="72521" y="119369"/>
                  </a:cubicBezTo>
                  <a:close/>
                </a:path>
              </a:pathLst>
            </a:custGeom>
            <a:solidFill>
              <a:srgbClr val="F6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7"/>
            <p:cNvSpPr/>
            <p:nvPr/>
          </p:nvSpPr>
          <p:spPr>
            <a:xfrm>
              <a:off x="6703153" y="2293120"/>
              <a:ext cx="1813973" cy="2640464"/>
            </a:xfrm>
            <a:custGeom>
              <a:avLst/>
              <a:gdLst/>
              <a:ahLst/>
              <a:cxnLst/>
              <a:rect l="l" t="t" r="r" b="b"/>
              <a:pathLst>
                <a:path w="82006" h="119370" extrusionOk="0">
                  <a:moveTo>
                    <a:pt x="49628" y="0"/>
                  </a:moveTo>
                  <a:cubicBezTo>
                    <a:pt x="49628" y="0"/>
                    <a:pt x="0" y="11774"/>
                    <a:pt x="8912" y="62056"/>
                  </a:cubicBezTo>
                  <a:cubicBezTo>
                    <a:pt x="18478" y="116017"/>
                    <a:pt x="72521" y="119369"/>
                    <a:pt x="72521" y="119369"/>
                  </a:cubicBezTo>
                  <a:lnTo>
                    <a:pt x="82005" y="98193"/>
                  </a:lnTo>
                  <a:cubicBezTo>
                    <a:pt x="82005" y="98193"/>
                    <a:pt x="64590" y="79471"/>
                    <a:pt x="60093" y="56823"/>
                  </a:cubicBezTo>
                  <a:cubicBezTo>
                    <a:pt x="57559" y="42679"/>
                    <a:pt x="58295" y="28126"/>
                    <a:pt x="62464" y="14308"/>
                  </a:cubicBezTo>
                  <a:lnTo>
                    <a:pt x="496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7"/>
            <p:cNvSpPr/>
            <p:nvPr/>
          </p:nvSpPr>
          <p:spPr>
            <a:xfrm>
              <a:off x="7598356" y="2291306"/>
              <a:ext cx="898846" cy="2150352"/>
            </a:xfrm>
            <a:custGeom>
              <a:avLst/>
              <a:gdLst/>
              <a:ahLst/>
              <a:cxnLst/>
              <a:rect l="l" t="t" r="r" b="b"/>
              <a:pathLst>
                <a:path w="40635" h="97213" extrusionOk="0">
                  <a:moveTo>
                    <a:pt x="9157" y="1"/>
                  </a:moveTo>
                  <a:lnTo>
                    <a:pt x="8748" y="164"/>
                  </a:lnTo>
                  <a:cubicBezTo>
                    <a:pt x="4497" y="9240"/>
                    <a:pt x="0" y="25591"/>
                    <a:pt x="4088" y="50446"/>
                  </a:cubicBezTo>
                  <a:cubicBezTo>
                    <a:pt x="9239" y="81351"/>
                    <a:pt x="30496" y="93206"/>
                    <a:pt x="40635" y="97213"/>
                  </a:cubicBezTo>
                  <a:cubicBezTo>
                    <a:pt x="36955" y="92961"/>
                    <a:pt x="23465" y="76364"/>
                    <a:pt x="19622" y="56905"/>
                  </a:cubicBezTo>
                  <a:cubicBezTo>
                    <a:pt x="17088" y="42761"/>
                    <a:pt x="17824" y="28208"/>
                    <a:pt x="21993" y="14390"/>
                  </a:cubicBezTo>
                  <a:lnTo>
                    <a:pt x="915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7"/>
            <p:cNvSpPr/>
            <p:nvPr/>
          </p:nvSpPr>
          <p:spPr>
            <a:xfrm>
              <a:off x="8016107" y="4260718"/>
              <a:ext cx="378009" cy="227902"/>
            </a:xfrm>
            <a:custGeom>
              <a:avLst/>
              <a:gdLst/>
              <a:ahLst/>
              <a:cxnLst/>
              <a:rect l="l" t="t" r="r" b="b"/>
              <a:pathLst>
                <a:path w="17089" h="10303" extrusionOk="0">
                  <a:moveTo>
                    <a:pt x="655" y="818"/>
                  </a:moveTo>
                  <a:cubicBezTo>
                    <a:pt x="1227" y="1"/>
                    <a:pt x="3353" y="409"/>
                    <a:pt x="5478" y="1881"/>
                  </a:cubicBezTo>
                  <a:cubicBezTo>
                    <a:pt x="7522" y="3271"/>
                    <a:pt x="8749" y="5151"/>
                    <a:pt x="8177" y="5969"/>
                  </a:cubicBezTo>
                  <a:cubicBezTo>
                    <a:pt x="7604" y="6787"/>
                    <a:pt x="5478" y="6296"/>
                    <a:pt x="3353" y="4906"/>
                  </a:cubicBezTo>
                  <a:cubicBezTo>
                    <a:pt x="1227" y="3516"/>
                    <a:pt x="1" y="1718"/>
                    <a:pt x="655" y="818"/>
                  </a:cubicBezTo>
                  <a:close/>
                  <a:moveTo>
                    <a:pt x="16843" y="9403"/>
                  </a:moveTo>
                  <a:cubicBezTo>
                    <a:pt x="17088" y="8667"/>
                    <a:pt x="15862" y="7686"/>
                    <a:pt x="13981" y="7114"/>
                  </a:cubicBezTo>
                  <a:cubicBezTo>
                    <a:pt x="12101" y="6623"/>
                    <a:pt x="10548" y="6787"/>
                    <a:pt x="10302" y="7522"/>
                  </a:cubicBezTo>
                  <a:cubicBezTo>
                    <a:pt x="10139" y="8258"/>
                    <a:pt x="11365" y="9239"/>
                    <a:pt x="13164" y="9812"/>
                  </a:cubicBezTo>
                  <a:cubicBezTo>
                    <a:pt x="15044" y="10302"/>
                    <a:pt x="16598" y="10139"/>
                    <a:pt x="16843" y="94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7"/>
            <p:cNvSpPr/>
            <p:nvPr/>
          </p:nvSpPr>
          <p:spPr>
            <a:xfrm>
              <a:off x="6703153" y="2293120"/>
              <a:ext cx="1549926" cy="2635023"/>
            </a:xfrm>
            <a:custGeom>
              <a:avLst/>
              <a:gdLst/>
              <a:ahLst/>
              <a:cxnLst/>
              <a:rect l="l" t="t" r="r" b="b"/>
              <a:pathLst>
                <a:path w="70069" h="119124" extrusionOk="0">
                  <a:moveTo>
                    <a:pt x="49628" y="0"/>
                  </a:moveTo>
                  <a:cubicBezTo>
                    <a:pt x="49628" y="0"/>
                    <a:pt x="0" y="11774"/>
                    <a:pt x="8912" y="62056"/>
                  </a:cubicBezTo>
                  <a:cubicBezTo>
                    <a:pt x="17251" y="108986"/>
                    <a:pt x="59276" y="117652"/>
                    <a:pt x="70068" y="119124"/>
                  </a:cubicBezTo>
                  <a:cubicBezTo>
                    <a:pt x="53716" y="114954"/>
                    <a:pt x="24283" y="102118"/>
                    <a:pt x="17497" y="63691"/>
                  </a:cubicBezTo>
                  <a:cubicBezTo>
                    <a:pt x="16188" y="56741"/>
                    <a:pt x="16107" y="49628"/>
                    <a:pt x="17333" y="42679"/>
                  </a:cubicBezTo>
                  <a:lnTo>
                    <a:pt x="17333" y="42679"/>
                  </a:lnTo>
                  <a:cubicBezTo>
                    <a:pt x="17443" y="42701"/>
                    <a:pt x="17558" y="42711"/>
                    <a:pt x="17676" y="42711"/>
                  </a:cubicBezTo>
                  <a:cubicBezTo>
                    <a:pt x="17999" y="42711"/>
                    <a:pt x="18342" y="42635"/>
                    <a:pt x="18641" y="42515"/>
                  </a:cubicBezTo>
                  <a:cubicBezTo>
                    <a:pt x="20522" y="41698"/>
                    <a:pt x="20195" y="38918"/>
                    <a:pt x="18232" y="38591"/>
                  </a:cubicBezTo>
                  <a:cubicBezTo>
                    <a:pt x="18968" y="35729"/>
                    <a:pt x="19949" y="32949"/>
                    <a:pt x="21258" y="30333"/>
                  </a:cubicBezTo>
                  <a:cubicBezTo>
                    <a:pt x="21585" y="30333"/>
                    <a:pt x="21912" y="30333"/>
                    <a:pt x="22239" y="30170"/>
                  </a:cubicBezTo>
                  <a:cubicBezTo>
                    <a:pt x="22975" y="29843"/>
                    <a:pt x="23302" y="28862"/>
                    <a:pt x="22893" y="28126"/>
                  </a:cubicBezTo>
                  <a:cubicBezTo>
                    <a:pt x="22811" y="27962"/>
                    <a:pt x="22729" y="27880"/>
                    <a:pt x="22647" y="27717"/>
                  </a:cubicBezTo>
                  <a:cubicBezTo>
                    <a:pt x="25427" y="22893"/>
                    <a:pt x="29107" y="18478"/>
                    <a:pt x="33358" y="14799"/>
                  </a:cubicBezTo>
                  <a:cubicBezTo>
                    <a:pt x="33358" y="15044"/>
                    <a:pt x="33358" y="15289"/>
                    <a:pt x="33522" y="15535"/>
                  </a:cubicBezTo>
                  <a:cubicBezTo>
                    <a:pt x="33793" y="16078"/>
                    <a:pt x="34341" y="16371"/>
                    <a:pt x="34887" y="16371"/>
                  </a:cubicBezTo>
                  <a:cubicBezTo>
                    <a:pt x="35326" y="16371"/>
                    <a:pt x="35764" y="16181"/>
                    <a:pt x="36056" y="15780"/>
                  </a:cubicBezTo>
                  <a:cubicBezTo>
                    <a:pt x="36792" y="14881"/>
                    <a:pt x="36301" y="13573"/>
                    <a:pt x="35157" y="13327"/>
                  </a:cubicBezTo>
                  <a:cubicBezTo>
                    <a:pt x="40471" y="9158"/>
                    <a:pt x="46358" y="5805"/>
                    <a:pt x="52735" y="3434"/>
                  </a:cubicBezTo>
                  <a:lnTo>
                    <a:pt x="496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7"/>
            <p:cNvSpPr/>
            <p:nvPr/>
          </p:nvSpPr>
          <p:spPr>
            <a:xfrm>
              <a:off x="7449226" y="2773108"/>
              <a:ext cx="46054" cy="36830"/>
            </a:xfrm>
            <a:custGeom>
              <a:avLst/>
              <a:gdLst/>
              <a:ahLst/>
              <a:cxnLst/>
              <a:rect l="l" t="t" r="r" b="b"/>
              <a:pathLst>
                <a:path w="2082" h="1665" extrusionOk="0">
                  <a:moveTo>
                    <a:pt x="1002" y="0"/>
                  </a:moveTo>
                  <a:cubicBezTo>
                    <a:pt x="452" y="0"/>
                    <a:pt x="0" y="627"/>
                    <a:pt x="283" y="1193"/>
                  </a:cubicBezTo>
                  <a:cubicBezTo>
                    <a:pt x="404" y="1496"/>
                    <a:pt x="706" y="1665"/>
                    <a:pt x="1053" y="1665"/>
                  </a:cubicBezTo>
                  <a:cubicBezTo>
                    <a:pt x="1174" y="1665"/>
                    <a:pt x="1301" y="1644"/>
                    <a:pt x="1428" y="1602"/>
                  </a:cubicBezTo>
                  <a:cubicBezTo>
                    <a:pt x="2082" y="1193"/>
                    <a:pt x="2000" y="294"/>
                    <a:pt x="1264" y="48"/>
                  </a:cubicBezTo>
                  <a:cubicBezTo>
                    <a:pt x="1176" y="15"/>
                    <a:pt x="1088" y="0"/>
                    <a:pt x="100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7"/>
            <p:cNvSpPr/>
            <p:nvPr/>
          </p:nvSpPr>
          <p:spPr>
            <a:xfrm>
              <a:off x="7344113" y="2817303"/>
              <a:ext cx="78238" cy="62577"/>
            </a:xfrm>
            <a:custGeom>
              <a:avLst/>
              <a:gdLst/>
              <a:ahLst/>
              <a:cxnLst/>
              <a:rect l="l" t="t" r="r" b="b"/>
              <a:pathLst>
                <a:path w="3537" h="2829" extrusionOk="0">
                  <a:moveTo>
                    <a:pt x="1775" y="0"/>
                  </a:moveTo>
                  <a:cubicBezTo>
                    <a:pt x="878" y="0"/>
                    <a:pt x="0" y="899"/>
                    <a:pt x="538" y="1975"/>
                  </a:cubicBezTo>
                  <a:lnTo>
                    <a:pt x="538" y="2057"/>
                  </a:lnTo>
                  <a:cubicBezTo>
                    <a:pt x="811" y="2602"/>
                    <a:pt x="1265" y="2829"/>
                    <a:pt x="1719" y="2829"/>
                  </a:cubicBezTo>
                  <a:cubicBezTo>
                    <a:pt x="2628" y="2829"/>
                    <a:pt x="3536" y="1920"/>
                    <a:pt x="2991" y="830"/>
                  </a:cubicBezTo>
                  <a:cubicBezTo>
                    <a:pt x="2711" y="243"/>
                    <a:pt x="2241" y="0"/>
                    <a:pt x="1775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7"/>
            <p:cNvSpPr/>
            <p:nvPr/>
          </p:nvSpPr>
          <p:spPr>
            <a:xfrm>
              <a:off x="7274459" y="3293022"/>
              <a:ext cx="68904" cy="54747"/>
            </a:xfrm>
            <a:custGeom>
              <a:avLst/>
              <a:gdLst/>
              <a:ahLst/>
              <a:cxnLst/>
              <a:rect l="l" t="t" r="r" b="b"/>
              <a:pathLst>
                <a:path w="3115" h="2475" extrusionOk="0">
                  <a:moveTo>
                    <a:pt x="1502" y="1"/>
                  </a:moveTo>
                  <a:cubicBezTo>
                    <a:pt x="646" y="1"/>
                    <a:pt x="0" y="904"/>
                    <a:pt x="417" y="1807"/>
                  </a:cubicBezTo>
                  <a:cubicBezTo>
                    <a:pt x="658" y="2230"/>
                    <a:pt x="1123" y="2474"/>
                    <a:pt x="1613" y="2474"/>
                  </a:cubicBezTo>
                  <a:cubicBezTo>
                    <a:pt x="1786" y="2474"/>
                    <a:pt x="1963" y="2444"/>
                    <a:pt x="2134" y="2379"/>
                  </a:cubicBezTo>
                  <a:cubicBezTo>
                    <a:pt x="3115" y="1889"/>
                    <a:pt x="3033" y="417"/>
                    <a:pt x="1970" y="90"/>
                  </a:cubicBezTo>
                  <a:cubicBezTo>
                    <a:pt x="1811" y="29"/>
                    <a:pt x="1653" y="1"/>
                    <a:pt x="15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7"/>
            <p:cNvSpPr/>
            <p:nvPr/>
          </p:nvSpPr>
          <p:spPr>
            <a:xfrm>
              <a:off x="7092016" y="3400632"/>
              <a:ext cx="72266" cy="56428"/>
            </a:xfrm>
            <a:custGeom>
              <a:avLst/>
              <a:gdLst/>
              <a:ahLst/>
              <a:cxnLst/>
              <a:rect l="l" t="t" r="r" b="b"/>
              <a:pathLst>
                <a:path w="3267" h="2551" extrusionOk="0">
                  <a:moveTo>
                    <a:pt x="1685" y="0"/>
                  </a:moveTo>
                  <a:cubicBezTo>
                    <a:pt x="846" y="0"/>
                    <a:pt x="0" y="816"/>
                    <a:pt x="489" y="1848"/>
                  </a:cubicBezTo>
                  <a:cubicBezTo>
                    <a:pt x="736" y="2342"/>
                    <a:pt x="1158" y="2550"/>
                    <a:pt x="1582" y="2550"/>
                  </a:cubicBezTo>
                  <a:cubicBezTo>
                    <a:pt x="2421" y="2550"/>
                    <a:pt x="3267" y="1735"/>
                    <a:pt x="2778" y="703"/>
                  </a:cubicBezTo>
                  <a:cubicBezTo>
                    <a:pt x="2531" y="209"/>
                    <a:pt x="2109" y="0"/>
                    <a:pt x="1685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7"/>
            <p:cNvSpPr/>
            <p:nvPr/>
          </p:nvSpPr>
          <p:spPr>
            <a:xfrm>
              <a:off x="7179322" y="3038783"/>
              <a:ext cx="111595" cy="90183"/>
            </a:xfrm>
            <a:custGeom>
              <a:avLst/>
              <a:gdLst/>
              <a:ahLst/>
              <a:cxnLst/>
              <a:rect l="l" t="t" r="r" b="b"/>
              <a:pathLst>
                <a:path w="5045" h="4077" extrusionOk="0">
                  <a:moveTo>
                    <a:pt x="2437" y="0"/>
                  </a:moveTo>
                  <a:cubicBezTo>
                    <a:pt x="1046" y="0"/>
                    <a:pt x="0" y="1519"/>
                    <a:pt x="630" y="2918"/>
                  </a:cubicBezTo>
                  <a:cubicBezTo>
                    <a:pt x="970" y="3654"/>
                    <a:pt x="1662" y="4076"/>
                    <a:pt x="2409" y="4076"/>
                  </a:cubicBezTo>
                  <a:cubicBezTo>
                    <a:pt x="2741" y="4076"/>
                    <a:pt x="3083" y="3993"/>
                    <a:pt x="3410" y="3817"/>
                  </a:cubicBezTo>
                  <a:cubicBezTo>
                    <a:pt x="5045" y="2999"/>
                    <a:pt x="4881" y="710"/>
                    <a:pt x="3164" y="138"/>
                  </a:cubicBezTo>
                  <a:cubicBezTo>
                    <a:pt x="2916" y="43"/>
                    <a:pt x="2672" y="0"/>
                    <a:pt x="243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7"/>
            <p:cNvSpPr/>
            <p:nvPr/>
          </p:nvSpPr>
          <p:spPr>
            <a:xfrm>
              <a:off x="6713992" y="2293120"/>
              <a:ext cx="1616839" cy="2640464"/>
            </a:xfrm>
            <a:custGeom>
              <a:avLst/>
              <a:gdLst/>
              <a:ahLst/>
              <a:cxnLst/>
              <a:rect l="l" t="t" r="r" b="b"/>
              <a:pathLst>
                <a:path w="73094" h="119370" extrusionOk="0">
                  <a:moveTo>
                    <a:pt x="48729" y="0"/>
                  </a:moveTo>
                  <a:lnTo>
                    <a:pt x="48729" y="0"/>
                  </a:lnTo>
                  <a:cubicBezTo>
                    <a:pt x="43906" y="1309"/>
                    <a:pt x="1" y="14472"/>
                    <a:pt x="8422" y="62056"/>
                  </a:cubicBezTo>
                  <a:cubicBezTo>
                    <a:pt x="17988" y="116017"/>
                    <a:pt x="72031" y="119369"/>
                    <a:pt x="72031" y="119369"/>
                  </a:cubicBezTo>
                  <a:lnTo>
                    <a:pt x="73094" y="117080"/>
                  </a:lnTo>
                  <a:cubicBezTo>
                    <a:pt x="60094" y="114954"/>
                    <a:pt x="21667" y="104979"/>
                    <a:pt x="13736" y="60257"/>
                  </a:cubicBezTo>
                  <a:cubicBezTo>
                    <a:pt x="6787" y="20767"/>
                    <a:pt x="35975" y="4988"/>
                    <a:pt x="48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7"/>
            <p:cNvSpPr/>
            <p:nvPr/>
          </p:nvSpPr>
          <p:spPr>
            <a:xfrm>
              <a:off x="7714086" y="3038208"/>
              <a:ext cx="142895" cy="262255"/>
            </a:xfrm>
            <a:custGeom>
              <a:avLst/>
              <a:gdLst/>
              <a:ahLst/>
              <a:cxnLst/>
              <a:rect l="l" t="t" r="r" b="b"/>
              <a:pathLst>
                <a:path w="6460" h="11856" extrusionOk="0">
                  <a:moveTo>
                    <a:pt x="2535" y="0"/>
                  </a:moveTo>
                  <a:cubicBezTo>
                    <a:pt x="1" y="246"/>
                    <a:pt x="3843" y="11855"/>
                    <a:pt x="3843" y="11855"/>
                  </a:cubicBezTo>
                  <a:lnTo>
                    <a:pt x="3843" y="11774"/>
                  </a:lnTo>
                  <a:cubicBezTo>
                    <a:pt x="3925" y="11692"/>
                    <a:pt x="3925" y="11610"/>
                    <a:pt x="3925" y="11528"/>
                  </a:cubicBezTo>
                  <a:cubicBezTo>
                    <a:pt x="4089" y="11120"/>
                    <a:pt x="4252" y="10547"/>
                    <a:pt x="4498" y="9893"/>
                  </a:cubicBezTo>
                  <a:lnTo>
                    <a:pt x="4661" y="9321"/>
                  </a:lnTo>
                  <a:cubicBezTo>
                    <a:pt x="5560" y="6132"/>
                    <a:pt x="6460" y="1145"/>
                    <a:pt x="3925" y="164"/>
                  </a:cubicBezTo>
                  <a:cubicBezTo>
                    <a:pt x="3762" y="82"/>
                    <a:pt x="3598" y="0"/>
                    <a:pt x="3353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7"/>
            <p:cNvSpPr/>
            <p:nvPr/>
          </p:nvSpPr>
          <p:spPr>
            <a:xfrm>
              <a:off x="7739413" y="3041393"/>
              <a:ext cx="186958" cy="266303"/>
            </a:xfrm>
            <a:custGeom>
              <a:avLst/>
              <a:gdLst/>
              <a:ahLst/>
              <a:cxnLst/>
              <a:rect l="l" t="t" r="r" b="b"/>
              <a:pathLst>
                <a:path w="8452" h="12039" extrusionOk="0">
                  <a:moveTo>
                    <a:pt x="2928" y="1"/>
                  </a:moveTo>
                  <a:cubicBezTo>
                    <a:pt x="2802" y="1"/>
                    <a:pt x="2671" y="7"/>
                    <a:pt x="2535" y="20"/>
                  </a:cubicBezTo>
                  <a:cubicBezTo>
                    <a:pt x="0" y="265"/>
                    <a:pt x="3761" y="12038"/>
                    <a:pt x="3761" y="12038"/>
                  </a:cubicBezTo>
                  <a:cubicBezTo>
                    <a:pt x="3761" y="12038"/>
                    <a:pt x="8451" y="1"/>
                    <a:pt x="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7"/>
            <p:cNvSpPr/>
            <p:nvPr/>
          </p:nvSpPr>
          <p:spPr>
            <a:xfrm>
              <a:off x="7737843" y="3040022"/>
              <a:ext cx="101287" cy="265860"/>
            </a:xfrm>
            <a:custGeom>
              <a:avLst/>
              <a:gdLst/>
              <a:ahLst/>
              <a:cxnLst/>
              <a:rect l="l" t="t" r="r" b="b"/>
              <a:pathLst>
                <a:path w="4579" h="12019" extrusionOk="0">
                  <a:moveTo>
                    <a:pt x="3925" y="245"/>
                  </a:moveTo>
                  <a:cubicBezTo>
                    <a:pt x="3843" y="327"/>
                    <a:pt x="3761" y="491"/>
                    <a:pt x="3679" y="654"/>
                  </a:cubicBezTo>
                  <a:cubicBezTo>
                    <a:pt x="3679" y="736"/>
                    <a:pt x="3679" y="899"/>
                    <a:pt x="3598" y="981"/>
                  </a:cubicBezTo>
                  <a:cubicBezTo>
                    <a:pt x="2698" y="3434"/>
                    <a:pt x="2943" y="6214"/>
                    <a:pt x="4088" y="8503"/>
                  </a:cubicBezTo>
                  <a:lnTo>
                    <a:pt x="4579" y="9321"/>
                  </a:lnTo>
                  <a:cubicBezTo>
                    <a:pt x="4170" y="10874"/>
                    <a:pt x="3761" y="12019"/>
                    <a:pt x="3761" y="12019"/>
                  </a:cubicBezTo>
                  <a:cubicBezTo>
                    <a:pt x="3761" y="12019"/>
                    <a:pt x="0" y="245"/>
                    <a:pt x="2535" y="0"/>
                  </a:cubicBezTo>
                  <a:cubicBezTo>
                    <a:pt x="2943" y="0"/>
                    <a:pt x="3434" y="82"/>
                    <a:pt x="3925" y="24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7"/>
            <p:cNvSpPr/>
            <p:nvPr/>
          </p:nvSpPr>
          <p:spPr>
            <a:xfrm>
              <a:off x="7840676" y="2582462"/>
              <a:ext cx="142895" cy="260463"/>
            </a:xfrm>
            <a:custGeom>
              <a:avLst/>
              <a:gdLst/>
              <a:ahLst/>
              <a:cxnLst/>
              <a:rect l="l" t="t" r="r" b="b"/>
              <a:pathLst>
                <a:path w="6460" h="11775" extrusionOk="0">
                  <a:moveTo>
                    <a:pt x="2535" y="1"/>
                  </a:moveTo>
                  <a:cubicBezTo>
                    <a:pt x="1" y="246"/>
                    <a:pt x="3844" y="11774"/>
                    <a:pt x="3844" y="11774"/>
                  </a:cubicBezTo>
                  <a:cubicBezTo>
                    <a:pt x="3844" y="11774"/>
                    <a:pt x="3844" y="11693"/>
                    <a:pt x="3844" y="11693"/>
                  </a:cubicBezTo>
                  <a:cubicBezTo>
                    <a:pt x="3844" y="11611"/>
                    <a:pt x="3925" y="11529"/>
                    <a:pt x="3925" y="11447"/>
                  </a:cubicBezTo>
                  <a:cubicBezTo>
                    <a:pt x="4089" y="11120"/>
                    <a:pt x="4252" y="10548"/>
                    <a:pt x="4498" y="9812"/>
                  </a:cubicBezTo>
                  <a:lnTo>
                    <a:pt x="4661" y="9240"/>
                  </a:lnTo>
                  <a:cubicBezTo>
                    <a:pt x="5561" y="6133"/>
                    <a:pt x="6460" y="1146"/>
                    <a:pt x="3925" y="164"/>
                  </a:cubicBezTo>
                  <a:cubicBezTo>
                    <a:pt x="3762" y="83"/>
                    <a:pt x="3517" y="1"/>
                    <a:pt x="335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7"/>
            <p:cNvSpPr/>
            <p:nvPr/>
          </p:nvSpPr>
          <p:spPr>
            <a:xfrm>
              <a:off x="7866003" y="2585670"/>
              <a:ext cx="186958" cy="266303"/>
            </a:xfrm>
            <a:custGeom>
              <a:avLst/>
              <a:gdLst/>
              <a:ahLst/>
              <a:cxnLst/>
              <a:rect l="l" t="t" r="r" b="b"/>
              <a:pathLst>
                <a:path w="8452" h="12039" extrusionOk="0">
                  <a:moveTo>
                    <a:pt x="2928" y="1"/>
                  </a:moveTo>
                  <a:cubicBezTo>
                    <a:pt x="2802" y="1"/>
                    <a:pt x="2671" y="7"/>
                    <a:pt x="2535" y="19"/>
                  </a:cubicBezTo>
                  <a:cubicBezTo>
                    <a:pt x="1" y="183"/>
                    <a:pt x="3761" y="12038"/>
                    <a:pt x="3761" y="12038"/>
                  </a:cubicBezTo>
                  <a:cubicBezTo>
                    <a:pt x="3761" y="12038"/>
                    <a:pt x="8451" y="1"/>
                    <a:pt x="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7"/>
            <p:cNvSpPr/>
            <p:nvPr/>
          </p:nvSpPr>
          <p:spPr>
            <a:xfrm>
              <a:off x="7866003" y="2584276"/>
              <a:ext cx="103101" cy="265882"/>
            </a:xfrm>
            <a:custGeom>
              <a:avLst/>
              <a:gdLst/>
              <a:ahLst/>
              <a:cxnLst/>
              <a:rect l="l" t="t" r="r" b="b"/>
              <a:pathLst>
                <a:path w="4661" h="12020" extrusionOk="0">
                  <a:moveTo>
                    <a:pt x="4007" y="164"/>
                  </a:moveTo>
                  <a:cubicBezTo>
                    <a:pt x="4007" y="328"/>
                    <a:pt x="3843" y="491"/>
                    <a:pt x="3761" y="655"/>
                  </a:cubicBezTo>
                  <a:cubicBezTo>
                    <a:pt x="3761" y="737"/>
                    <a:pt x="3680" y="818"/>
                    <a:pt x="3680" y="982"/>
                  </a:cubicBezTo>
                  <a:cubicBezTo>
                    <a:pt x="2862" y="3435"/>
                    <a:pt x="3026" y="6133"/>
                    <a:pt x="4170" y="8504"/>
                  </a:cubicBezTo>
                  <a:lnTo>
                    <a:pt x="4661" y="9321"/>
                  </a:lnTo>
                  <a:cubicBezTo>
                    <a:pt x="4252" y="10875"/>
                    <a:pt x="3843" y="12019"/>
                    <a:pt x="3843" y="12019"/>
                  </a:cubicBezTo>
                  <a:cubicBezTo>
                    <a:pt x="3843" y="12019"/>
                    <a:pt x="1" y="246"/>
                    <a:pt x="2535" y="82"/>
                  </a:cubicBezTo>
                  <a:cubicBezTo>
                    <a:pt x="3026" y="1"/>
                    <a:pt x="3516" y="82"/>
                    <a:pt x="4007" y="16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7"/>
            <p:cNvSpPr/>
            <p:nvPr/>
          </p:nvSpPr>
          <p:spPr>
            <a:xfrm>
              <a:off x="8083019" y="4092546"/>
              <a:ext cx="191736" cy="160082"/>
            </a:xfrm>
            <a:custGeom>
              <a:avLst/>
              <a:gdLst/>
              <a:ahLst/>
              <a:cxnLst/>
              <a:rect l="l" t="t" r="r" b="b"/>
              <a:pathLst>
                <a:path w="8668" h="7237" extrusionOk="0">
                  <a:moveTo>
                    <a:pt x="1" y="0"/>
                  </a:moveTo>
                  <a:cubicBezTo>
                    <a:pt x="1" y="0"/>
                    <a:pt x="4916" y="7237"/>
                    <a:pt x="6887" y="7237"/>
                  </a:cubicBezTo>
                  <a:cubicBezTo>
                    <a:pt x="7073" y="7237"/>
                    <a:pt x="7232" y="7172"/>
                    <a:pt x="7359" y="7031"/>
                  </a:cubicBezTo>
                  <a:cubicBezTo>
                    <a:pt x="7523" y="6868"/>
                    <a:pt x="7604" y="6704"/>
                    <a:pt x="7768" y="6541"/>
                  </a:cubicBezTo>
                  <a:lnTo>
                    <a:pt x="7850" y="6541"/>
                  </a:lnTo>
                  <a:cubicBezTo>
                    <a:pt x="7931" y="6377"/>
                    <a:pt x="7931" y="6214"/>
                    <a:pt x="8013" y="6050"/>
                  </a:cubicBezTo>
                  <a:cubicBezTo>
                    <a:pt x="8667" y="3761"/>
                    <a:pt x="4825" y="1799"/>
                    <a:pt x="2208" y="736"/>
                  </a:cubicBezTo>
                  <a:lnTo>
                    <a:pt x="1718" y="572"/>
                  </a:lnTo>
                  <a:cubicBezTo>
                    <a:pt x="1145" y="327"/>
                    <a:pt x="655" y="164"/>
                    <a:pt x="328" y="82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7"/>
            <p:cNvSpPr/>
            <p:nvPr/>
          </p:nvSpPr>
          <p:spPr>
            <a:xfrm>
              <a:off x="8092066" y="4070824"/>
              <a:ext cx="245974" cy="161874"/>
            </a:xfrm>
            <a:custGeom>
              <a:avLst/>
              <a:gdLst/>
              <a:ahLst/>
              <a:cxnLst/>
              <a:rect l="l" t="t" r="r" b="b"/>
              <a:pathLst>
                <a:path w="11120" h="7318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5061" y="7318"/>
                    <a:pt x="7051" y="7318"/>
                  </a:cubicBezTo>
                  <a:cubicBezTo>
                    <a:pt x="7237" y="7318"/>
                    <a:pt x="7397" y="7254"/>
                    <a:pt x="7522" y="7114"/>
                  </a:cubicBezTo>
                  <a:cubicBezTo>
                    <a:pt x="11120" y="327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7"/>
            <p:cNvSpPr/>
            <p:nvPr/>
          </p:nvSpPr>
          <p:spPr>
            <a:xfrm>
              <a:off x="8092066" y="4070824"/>
              <a:ext cx="180875" cy="193550"/>
            </a:xfrm>
            <a:custGeom>
              <a:avLst/>
              <a:gdLst/>
              <a:ahLst/>
              <a:cxnLst/>
              <a:rect l="l" t="t" r="r" b="b"/>
              <a:pathLst>
                <a:path w="8177" h="8750" extrusionOk="0">
                  <a:moveTo>
                    <a:pt x="8176" y="6133"/>
                  </a:moveTo>
                  <a:lnTo>
                    <a:pt x="7768" y="5969"/>
                  </a:lnTo>
                  <a:lnTo>
                    <a:pt x="7768" y="5969"/>
                  </a:lnTo>
                  <a:lnTo>
                    <a:pt x="7441" y="5888"/>
                  </a:lnTo>
                  <a:cubicBezTo>
                    <a:pt x="5315" y="5152"/>
                    <a:pt x="3598" y="3598"/>
                    <a:pt x="2617" y="1636"/>
                  </a:cubicBezTo>
                  <a:cubicBezTo>
                    <a:pt x="2535" y="1309"/>
                    <a:pt x="2453" y="1064"/>
                    <a:pt x="2372" y="818"/>
                  </a:cubicBezTo>
                  <a:cubicBezTo>
                    <a:pt x="1063" y="246"/>
                    <a:pt x="0" y="1"/>
                    <a:pt x="0" y="1"/>
                  </a:cubicBezTo>
                  <a:cubicBezTo>
                    <a:pt x="0" y="1"/>
                    <a:pt x="6051" y="8749"/>
                    <a:pt x="7522" y="7114"/>
                  </a:cubicBezTo>
                  <a:cubicBezTo>
                    <a:pt x="7849" y="6869"/>
                    <a:pt x="8013" y="6460"/>
                    <a:pt x="8176" y="6133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7"/>
            <p:cNvSpPr/>
            <p:nvPr/>
          </p:nvSpPr>
          <p:spPr>
            <a:xfrm>
              <a:off x="7985361" y="3873719"/>
              <a:ext cx="139290" cy="117037"/>
            </a:xfrm>
            <a:custGeom>
              <a:avLst/>
              <a:gdLst/>
              <a:ahLst/>
              <a:cxnLst/>
              <a:rect l="l" t="t" r="r" b="b"/>
              <a:pathLst>
                <a:path w="6297" h="5291" extrusionOk="0">
                  <a:moveTo>
                    <a:pt x="1" y="0"/>
                  </a:moveTo>
                  <a:cubicBezTo>
                    <a:pt x="1" y="0"/>
                    <a:pt x="3573" y="5290"/>
                    <a:pt x="5050" y="5290"/>
                  </a:cubicBezTo>
                  <a:cubicBezTo>
                    <a:pt x="5184" y="5290"/>
                    <a:pt x="5301" y="5246"/>
                    <a:pt x="5397" y="5151"/>
                  </a:cubicBezTo>
                  <a:cubicBezTo>
                    <a:pt x="5479" y="5069"/>
                    <a:pt x="5560" y="4906"/>
                    <a:pt x="5642" y="4824"/>
                  </a:cubicBezTo>
                  <a:lnTo>
                    <a:pt x="5642" y="4742"/>
                  </a:lnTo>
                  <a:cubicBezTo>
                    <a:pt x="5724" y="4579"/>
                    <a:pt x="5724" y="4497"/>
                    <a:pt x="5806" y="4415"/>
                  </a:cubicBezTo>
                  <a:cubicBezTo>
                    <a:pt x="6296" y="2698"/>
                    <a:pt x="3435" y="1308"/>
                    <a:pt x="1554" y="491"/>
                  </a:cubicBezTo>
                  <a:lnTo>
                    <a:pt x="1227" y="409"/>
                  </a:lnTo>
                  <a:cubicBezTo>
                    <a:pt x="737" y="245"/>
                    <a:pt x="409" y="82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7"/>
            <p:cNvSpPr/>
            <p:nvPr/>
          </p:nvSpPr>
          <p:spPr>
            <a:xfrm>
              <a:off x="7990780" y="3855626"/>
              <a:ext cx="180875" cy="120576"/>
            </a:xfrm>
            <a:custGeom>
              <a:avLst/>
              <a:gdLst/>
              <a:ahLst/>
              <a:cxnLst/>
              <a:rect l="l" t="t" r="r" b="b"/>
              <a:pathLst>
                <a:path w="8177" h="5451" extrusionOk="0">
                  <a:moveTo>
                    <a:pt x="1" y="1"/>
                  </a:moveTo>
                  <a:cubicBezTo>
                    <a:pt x="1" y="1"/>
                    <a:pt x="3727" y="5451"/>
                    <a:pt x="5220" y="5451"/>
                  </a:cubicBezTo>
                  <a:cubicBezTo>
                    <a:pt x="5353" y="5451"/>
                    <a:pt x="5467" y="5408"/>
                    <a:pt x="5561" y="5315"/>
                  </a:cubicBezTo>
                  <a:cubicBezTo>
                    <a:pt x="8177" y="245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7"/>
            <p:cNvSpPr/>
            <p:nvPr/>
          </p:nvSpPr>
          <p:spPr>
            <a:xfrm>
              <a:off x="7992594" y="3857440"/>
              <a:ext cx="130243" cy="141081"/>
            </a:xfrm>
            <a:custGeom>
              <a:avLst/>
              <a:gdLst/>
              <a:ahLst/>
              <a:cxnLst/>
              <a:rect l="l" t="t" r="r" b="b"/>
              <a:pathLst>
                <a:path w="5888" h="6378" extrusionOk="0">
                  <a:moveTo>
                    <a:pt x="5887" y="4415"/>
                  </a:moveTo>
                  <a:lnTo>
                    <a:pt x="5642" y="4334"/>
                  </a:lnTo>
                  <a:lnTo>
                    <a:pt x="5642" y="4334"/>
                  </a:lnTo>
                  <a:lnTo>
                    <a:pt x="5397" y="4334"/>
                  </a:lnTo>
                  <a:cubicBezTo>
                    <a:pt x="4906" y="4088"/>
                    <a:pt x="4416" y="3925"/>
                    <a:pt x="4007" y="3598"/>
                  </a:cubicBezTo>
                  <a:cubicBezTo>
                    <a:pt x="3108" y="3025"/>
                    <a:pt x="2372" y="2126"/>
                    <a:pt x="1881" y="1145"/>
                  </a:cubicBezTo>
                  <a:lnTo>
                    <a:pt x="1636" y="573"/>
                  </a:lnTo>
                  <a:cubicBezTo>
                    <a:pt x="737" y="164"/>
                    <a:pt x="1" y="0"/>
                    <a:pt x="1" y="0"/>
                  </a:cubicBezTo>
                  <a:cubicBezTo>
                    <a:pt x="1" y="0"/>
                    <a:pt x="4334" y="6378"/>
                    <a:pt x="5479" y="5233"/>
                  </a:cubicBezTo>
                  <a:cubicBezTo>
                    <a:pt x="5642" y="4988"/>
                    <a:pt x="5806" y="4742"/>
                    <a:pt x="5887" y="441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7"/>
            <p:cNvSpPr/>
            <p:nvPr/>
          </p:nvSpPr>
          <p:spPr>
            <a:xfrm>
              <a:off x="7721319" y="2774170"/>
              <a:ext cx="141103" cy="117037"/>
            </a:xfrm>
            <a:custGeom>
              <a:avLst/>
              <a:gdLst/>
              <a:ahLst/>
              <a:cxnLst/>
              <a:rect l="l" t="t" r="r" b="b"/>
              <a:pathLst>
                <a:path w="6379" h="5291" extrusionOk="0">
                  <a:moveTo>
                    <a:pt x="1" y="0"/>
                  </a:moveTo>
                  <a:cubicBezTo>
                    <a:pt x="1" y="0"/>
                    <a:pt x="3642" y="5290"/>
                    <a:pt x="5067" y="5290"/>
                  </a:cubicBezTo>
                  <a:cubicBezTo>
                    <a:pt x="5197" y="5290"/>
                    <a:pt x="5308" y="5247"/>
                    <a:pt x="5397" y="5151"/>
                  </a:cubicBezTo>
                  <a:cubicBezTo>
                    <a:pt x="5479" y="4988"/>
                    <a:pt x="5560" y="4906"/>
                    <a:pt x="5642" y="4824"/>
                  </a:cubicBezTo>
                  <a:lnTo>
                    <a:pt x="5724" y="4742"/>
                  </a:lnTo>
                  <a:cubicBezTo>
                    <a:pt x="5806" y="4579"/>
                    <a:pt x="5806" y="4497"/>
                    <a:pt x="5887" y="4334"/>
                  </a:cubicBezTo>
                  <a:cubicBezTo>
                    <a:pt x="6378" y="2698"/>
                    <a:pt x="3516" y="1309"/>
                    <a:pt x="1554" y="491"/>
                  </a:cubicBezTo>
                  <a:lnTo>
                    <a:pt x="1309" y="327"/>
                  </a:lnTo>
                  <a:cubicBezTo>
                    <a:pt x="818" y="164"/>
                    <a:pt x="491" y="82"/>
                    <a:pt x="246" y="0"/>
                  </a:cubicBezTo>
                  <a:close/>
                </a:path>
              </a:pathLst>
            </a:custGeom>
            <a:solidFill>
              <a:srgbClr val="000000">
                <a:alpha val="29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7"/>
            <p:cNvSpPr/>
            <p:nvPr/>
          </p:nvSpPr>
          <p:spPr>
            <a:xfrm>
              <a:off x="7728552" y="2757890"/>
              <a:ext cx="179061" cy="118807"/>
            </a:xfrm>
            <a:custGeom>
              <a:avLst/>
              <a:gdLst/>
              <a:ahLst/>
              <a:cxnLst/>
              <a:rect l="l" t="t" r="r" b="b"/>
              <a:pathLst>
                <a:path w="8095" h="5371" extrusionOk="0">
                  <a:moveTo>
                    <a:pt x="1" y="1"/>
                  </a:moveTo>
                  <a:cubicBezTo>
                    <a:pt x="1" y="1"/>
                    <a:pt x="3719" y="5371"/>
                    <a:pt x="5152" y="5371"/>
                  </a:cubicBezTo>
                  <a:cubicBezTo>
                    <a:pt x="5281" y="5371"/>
                    <a:pt x="5391" y="5327"/>
                    <a:pt x="5479" y="5233"/>
                  </a:cubicBezTo>
                  <a:cubicBezTo>
                    <a:pt x="8095" y="245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7"/>
            <p:cNvSpPr/>
            <p:nvPr/>
          </p:nvSpPr>
          <p:spPr>
            <a:xfrm>
              <a:off x="7728552" y="2757890"/>
              <a:ext cx="132056" cy="141081"/>
            </a:xfrm>
            <a:custGeom>
              <a:avLst/>
              <a:gdLst/>
              <a:ahLst/>
              <a:cxnLst/>
              <a:rect l="l" t="t" r="r" b="b"/>
              <a:pathLst>
                <a:path w="5970" h="6378" extrusionOk="0">
                  <a:moveTo>
                    <a:pt x="5969" y="4497"/>
                  </a:moveTo>
                  <a:lnTo>
                    <a:pt x="5642" y="4416"/>
                  </a:lnTo>
                  <a:lnTo>
                    <a:pt x="5642" y="4416"/>
                  </a:lnTo>
                  <a:lnTo>
                    <a:pt x="5479" y="4334"/>
                  </a:lnTo>
                  <a:cubicBezTo>
                    <a:pt x="3844" y="3762"/>
                    <a:pt x="2617" y="2617"/>
                    <a:pt x="1881" y="1145"/>
                  </a:cubicBezTo>
                  <a:cubicBezTo>
                    <a:pt x="1800" y="982"/>
                    <a:pt x="1800" y="818"/>
                    <a:pt x="1718" y="573"/>
                  </a:cubicBezTo>
                  <a:cubicBezTo>
                    <a:pt x="737" y="246"/>
                    <a:pt x="1" y="1"/>
                    <a:pt x="1" y="1"/>
                  </a:cubicBezTo>
                  <a:cubicBezTo>
                    <a:pt x="1" y="1"/>
                    <a:pt x="4416" y="6378"/>
                    <a:pt x="5479" y="5233"/>
                  </a:cubicBezTo>
                  <a:cubicBezTo>
                    <a:pt x="5642" y="4988"/>
                    <a:pt x="5806" y="4743"/>
                    <a:pt x="5969" y="4497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7"/>
            <p:cNvSpPr/>
            <p:nvPr/>
          </p:nvSpPr>
          <p:spPr>
            <a:xfrm>
              <a:off x="7858770" y="3502978"/>
              <a:ext cx="139268" cy="117037"/>
            </a:xfrm>
            <a:custGeom>
              <a:avLst/>
              <a:gdLst/>
              <a:ahLst/>
              <a:cxnLst/>
              <a:rect l="l" t="t" r="r" b="b"/>
              <a:pathLst>
                <a:path w="6296" h="5291" extrusionOk="0">
                  <a:moveTo>
                    <a:pt x="0" y="0"/>
                  </a:moveTo>
                  <a:cubicBezTo>
                    <a:pt x="0" y="0"/>
                    <a:pt x="3573" y="5290"/>
                    <a:pt x="5050" y="5290"/>
                  </a:cubicBezTo>
                  <a:cubicBezTo>
                    <a:pt x="5184" y="5290"/>
                    <a:pt x="5301" y="5247"/>
                    <a:pt x="5397" y="5151"/>
                  </a:cubicBezTo>
                  <a:cubicBezTo>
                    <a:pt x="5478" y="4988"/>
                    <a:pt x="5560" y="4906"/>
                    <a:pt x="5642" y="4743"/>
                  </a:cubicBezTo>
                  <a:lnTo>
                    <a:pt x="5642" y="4661"/>
                  </a:lnTo>
                  <a:cubicBezTo>
                    <a:pt x="5724" y="4579"/>
                    <a:pt x="5805" y="4497"/>
                    <a:pt x="5805" y="4334"/>
                  </a:cubicBezTo>
                  <a:cubicBezTo>
                    <a:pt x="6296" y="2699"/>
                    <a:pt x="3434" y="1309"/>
                    <a:pt x="1554" y="491"/>
                  </a:cubicBezTo>
                  <a:lnTo>
                    <a:pt x="1227" y="328"/>
                  </a:lnTo>
                  <a:cubicBezTo>
                    <a:pt x="818" y="164"/>
                    <a:pt x="409" y="82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7"/>
            <p:cNvSpPr/>
            <p:nvPr/>
          </p:nvSpPr>
          <p:spPr>
            <a:xfrm>
              <a:off x="7864190" y="3486698"/>
              <a:ext cx="180875" cy="118807"/>
            </a:xfrm>
            <a:custGeom>
              <a:avLst/>
              <a:gdLst/>
              <a:ahLst/>
              <a:cxnLst/>
              <a:rect l="l" t="t" r="r" b="b"/>
              <a:pathLst>
                <a:path w="8177" h="5371" extrusionOk="0">
                  <a:moveTo>
                    <a:pt x="1" y="1"/>
                  </a:moveTo>
                  <a:cubicBezTo>
                    <a:pt x="1" y="1"/>
                    <a:pt x="3719" y="5371"/>
                    <a:pt x="5215" y="5371"/>
                  </a:cubicBezTo>
                  <a:cubicBezTo>
                    <a:pt x="5350" y="5371"/>
                    <a:pt x="5466" y="5327"/>
                    <a:pt x="5560" y="5233"/>
                  </a:cubicBezTo>
                  <a:cubicBezTo>
                    <a:pt x="8177" y="245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7"/>
            <p:cNvSpPr/>
            <p:nvPr/>
          </p:nvSpPr>
          <p:spPr>
            <a:xfrm>
              <a:off x="7864190" y="3486698"/>
              <a:ext cx="132056" cy="141081"/>
            </a:xfrm>
            <a:custGeom>
              <a:avLst/>
              <a:gdLst/>
              <a:ahLst/>
              <a:cxnLst/>
              <a:rect l="l" t="t" r="r" b="b"/>
              <a:pathLst>
                <a:path w="5970" h="6378" extrusionOk="0">
                  <a:moveTo>
                    <a:pt x="5969" y="4497"/>
                  </a:moveTo>
                  <a:lnTo>
                    <a:pt x="5724" y="4416"/>
                  </a:lnTo>
                  <a:lnTo>
                    <a:pt x="5724" y="4416"/>
                  </a:lnTo>
                  <a:lnTo>
                    <a:pt x="5479" y="4334"/>
                  </a:lnTo>
                  <a:cubicBezTo>
                    <a:pt x="3925" y="3762"/>
                    <a:pt x="2617" y="2617"/>
                    <a:pt x="1963" y="1227"/>
                  </a:cubicBezTo>
                  <a:cubicBezTo>
                    <a:pt x="1881" y="982"/>
                    <a:pt x="1799" y="818"/>
                    <a:pt x="1718" y="573"/>
                  </a:cubicBezTo>
                  <a:cubicBezTo>
                    <a:pt x="737" y="246"/>
                    <a:pt x="1" y="1"/>
                    <a:pt x="1" y="1"/>
                  </a:cubicBezTo>
                  <a:cubicBezTo>
                    <a:pt x="1" y="1"/>
                    <a:pt x="4416" y="6378"/>
                    <a:pt x="5560" y="5315"/>
                  </a:cubicBezTo>
                  <a:cubicBezTo>
                    <a:pt x="5724" y="5070"/>
                    <a:pt x="5887" y="4743"/>
                    <a:pt x="5969" y="4497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7"/>
            <p:cNvSpPr/>
            <p:nvPr/>
          </p:nvSpPr>
          <p:spPr>
            <a:xfrm>
              <a:off x="7833598" y="3698291"/>
              <a:ext cx="88502" cy="162781"/>
            </a:xfrm>
            <a:custGeom>
              <a:avLst/>
              <a:gdLst/>
              <a:ahLst/>
              <a:cxnLst/>
              <a:rect l="l" t="t" r="r" b="b"/>
              <a:pathLst>
                <a:path w="4001" h="7359" extrusionOk="0">
                  <a:moveTo>
                    <a:pt x="1547" y="0"/>
                  </a:moveTo>
                  <a:cubicBezTo>
                    <a:pt x="0" y="155"/>
                    <a:pt x="2185" y="6603"/>
                    <a:pt x="2426" y="7298"/>
                  </a:cubicBezTo>
                  <a:lnTo>
                    <a:pt x="2426" y="7298"/>
                  </a:lnTo>
                  <a:cubicBezTo>
                    <a:pt x="2432" y="7292"/>
                    <a:pt x="2439" y="7285"/>
                    <a:pt x="2447" y="7277"/>
                  </a:cubicBezTo>
                  <a:lnTo>
                    <a:pt x="2447" y="7195"/>
                  </a:lnTo>
                  <a:cubicBezTo>
                    <a:pt x="2528" y="6950"/>
                    <a:pt x="2610" y="6623"/>
                    <a:pt x="2774" y="6132"/>
                  </a:cubicBezTo>
                  <a:cubicBezTo>
                    <a:pt x="2774" y="6051"/>
                    <a:pt x="2855" y="5969"/>
                    <a:pt x="2855" y="5805"/>
                  </a:cubicBezTo>
                  <a:cubicBezTo>
                    <a:pt x="3428" y="3843"/>
                    <a:pt x="4000" y="736"/>
                    <a:pt x="2447" y="82"/>
                  </a:cubicBezTo>
                  <a:cubicBezTo>
                    <a:pt x="2283" y="0"/>
                    <a:pt x="2201" y="0"/>
                    <a:pt x="2038" y="0"/>
                  </a:cubicBezTo>
                  <a:close/>
                  <a:moveTo>
                    <a:pt x="2426" y="7298"/>
                  </a:moveTo>
                  <a:cubicBezTo>
                    <a:pt x="2366" y="7359"/>
                    <a:pt x="2373" y="7359"/>
                    <a:pt x="2447" y="7359"/>
                  </a:cubicBezTo>
                  <a:cubicBezTo>
                    <a:pt x="2447" y="7359"/>
                    <a:pt x="2439" y="7338"/>
                    <a:pt x="2426" y="7298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7"/>
            <p:cNvSpPr/>
            <p:nvPr/>
          </p:nvSpPr>
          <p:spPr>
            <a:xfrm>
              <a:off x="7849723" y="3699884"/>
              <a:ext cx="116617" cy="166630"/>
            </a:xfrm>
            <a:custGeom>
              <a:avLst/>
              <a:gdLst/>
              <a:ahLst/>
              <a:cxnLst/>
              <a:rect l="l" t="t" r="r" b="b"/>
              <a:pathLst>
                <a:path w="5272" h="7533" extrusionOk="0">
                  <a:moveTo>
                    <a:pt x="1781" y="0"/>
                  </a:moveTo>
                  <a:cubicBezTo>
                    <a:pt x="1708" y="0"/>
                    <a:pt x="1633" y="4"/>
                    <a:pt x="1554" y="10"/>
                  </a:cubicBezTo>
                  <a:cubicBezTo>
                    <a:pt x="1" y="174"/>
                    <a:pt x="2290" y="7532"/>
                    <a:pt x="2290" y="7532"/>
                  </a:cubicBezTo>
                  <a:cubicBezTo>
                    <a:pt x="2290" y="7532"/>
                    <a:pt x="5271" y="0"/>
                    <a:pt x="1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7"/>
            <p:cNvSpPr/>
            <p:nvPr/>
          </p:nvSpPr>
          <p:spPr>
            <a:xfrm>
              <a:off x="7847910" y="3698291"/>
              <a:ext cx="65143" cy="168223"/>
            </a:xfrm>
            <a:custGeom>
              <a:avLst/>
              <a:gdLst/>
              <a:ahLst/>
              <a:cxnLst/>
              <a:rect l="l" t="t" r="r" b="b"/>
              <a:pathLst>
                <a:path w="2945" h="7605" extrusionOk="0">
                  <a:moveTo>
                    <a:pt x="2535" y="164"/>
                  </a:moveTo>
                  <a:cubicBezTo>
                    <a:pt x="2535" y="246"/>
                    <a:pt x="2454" y="328"/>
                    <a:pt x="2372" y="409"/>
                  </a:cubicBezTo>
                  <a:lnTo>
                    <a:pt x="2372" y="409"/>
                  </a:lnTo>
                  <a:lnTo>
                    <a:pt x="2290" y="655"/>
                  </a:lnTo>
                  <a:cubicBezTo>
                    <a:pt x="2127" y="1145"/>
                    <a:pt x="2045" y="1636"/>
                    <a:pt x="1963" y="2208"/>
                  </a:cubicBezTo>
                  <a:cubicBezTo>
                    <a:pt x="1881" y="3271"/>
                    <a:pt x="2127" y="4415"/>
                    <a:pt x="2617" y="5397"/>
                  </a:cubicBezTo>
                  <a:lnTo>
                    <a:pt x="2944" y="5887"/>
                  </a:lnTo>
                  <a:cubicBezTo>
                    <a:pt x="2699" y="6950"/>
                    <a:pt x="2372" y="7604"/>
                    <a:pt x="2372" y="7604"/>
                  </a:cubicBezTo>
                  <a:cubicBezTo>
                    <a:pt x="2372" y="7604"/>
                    <a:pt x="1" y="246"/>
                    <a:pt x="1636" y="82"/>
                  </a:cubicBezTo>
                  <a:cubicBezTo>
                    <a:pt x="1881" y="0"/>
                    <a:pt x="2208" y="82"/>
                    <a:pt x="2535" y="16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7"/>
            <p:cNvSpPr/>
            <p:nvPr/>
          </p:nvSpPr>
          <p:spPr>
            <a:xfrm>
              <a:off x="7900355" y="2933761"/>
              <a:ext cx="90449" cy="164153"/>
            </a:xfrm>
            <a:custGeom>
              <a:avLst/>
              <a:gdLst/>
              <a:ahLst/>
              <a:cxnLst/>
              <a:rect l="l" t="t" r="r" b="b"/>
              <a:pathLst>
                <a:path w="4089" h="7421" extrusionOk="0">
                  <a:moveTo>
                    <a:pt x="1810" y="1"/>
                  </a:moveTo>
                  <a:cubicBezTo>
                    <a:pt x="1738" y="1"/>
                    <a:pt x="1677" y="21"/>
                    <a:pt x="1636" y="62"/>
                  </a:cubicBezTo>
                  <a:cubicBezTo>
                    <a:pt x="1" y="144"/>
                    <a:pt x="2454" y="7420"/>
                    <a:pt x="2454" y="7420"/>
                  </a:cubicBezTo>
                  <a:cubicBezTo>
                    <a:pt x="2454" y="7420"/>
                    <a:pt x="2454" y="7339"/>
                    <a:pt x="2454" y="7339"/>
                  </a:cubicBezTo>
                  <a:lnTo>
                    <a:pt x="2454" y="7175"/>
                  </a:lnTo>
                  <a:cubicBezTo>
                    <a:pt x="2536" y="7012"/>
                    <a:pt x="2699" y="6603"/>
                    <a:pt x="2781" y="6194"/>
                  </a:cubicBezTo>
                  <a:cubicBezTo>
                    <a:pt x="2863" y="6112"/>
                    <a:pt x="2944" y="5949"/>
                    <a:pt x="2944" y="5867"/>
                  </a:cubicBezTo>
                  <a:cubicBezTo>
                    <a:pt x="3517" y="3823"/>
                    <a:pt x="4089" y="716"/>
                    <a:pt x="2454" y="144"/>
                  </a:cubicBezTo>
                  <a:cubicBezTo>
                    <a:pt x="2372" y="62"/>
                    <a:pt x="2208" y="62"/>
                    <a:pt x="2127" y="62"/>
                  </a:cubicBezTo>
                  <a:lnTo>
                    <a:pt x="2045" y="62"/>
                  </a:lnTo>
                  <a:cubicBezTo>
                    <a:pt x="1963" y="21"/>
                    <a:pt x="1881" y="1"/>
                    <a:pt x="181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7"/>
            <p:cNvSpPr/>
            <p:nvPr/>
          </p:nvSpPr>
          <p:spPr>
            <a:xfrm>
              <a:off x="7916635" y="2934911"/>
              <a:ext cx="118453" cy="168422"/>
            </a:xfrm>
            <a:custGeom>
              <a:avLst/>
              <a:gdLst/>
              <a:ahLst/>
              <a:cxnLst/>
              <a:rect l="l" t="t" r="r" b="b"/>
              <a:pathLst>
                <a:path w="5355" h="7614" extrusionOk="0">
                  <a:moveTo>
                    <a:pt x="1860" y="0"/>
                  </a:moveTo>
                  <a:cubicBezTo>
                    <a:pt x="1788" y="0"/>
                    <a:pt x="1714" y="3"/>
                    <a:pt x="1636" y="10"/>
                  </a:cubicBezTo>
                  <a:cubicBezTo>
                    <a:pt x="1" y="174"/>
                    <a:pt x="2372" y="7614"/>
                    <a:pt x="2372" y="7614"/>
                  </a:cubicBezTo>
                  <a:cubicBezTo>
                    <a:pt x="2372" y="7614"/>
                    <a:pt x="5354" y="0"/>
                    <a:pt x="1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7"/>
            <p:cNvSpPr/>
            <p:nvPr/>
          </p:nvSpPr>
          <p:spPr>
            <a:xfrm>
              <a:off x="7916635" y="2935132"/>
              <a:ext cx="65143" cy="168200"/>
            </a:xfrm>
            <a:custGeom>
              <a:avLst/>
              <a:gdLst/>
              <a:ahLst/>
              <a:cxnLst/>
              <a:rect l="l" t="t" r="r" b="b"/>
              <a:pathLst>
                <a:path w="2945" h="7604" extrusionOk="0">
                  <a:moveTo>
                    <a:pt x="2454" y="164"/>
                  </a:moveTo>
                  <a:cubicBezTo>
                    <a:pt x="2454" y="245"/>
                    <a:pt x="2372" y="327"/>
                    <a:pt x="2372" y="409"/>
                  </a:cubicBezTo>
                  <a:cubicBezTo>
                    <a:pt x="2372" y="491"/>
                    <a:pt x="2372" y="409"/>
                    <a:pt x="2372" y="409"/>
                  </a:cubicBezTo>
                  <a:lnTo>
                    <a:pt x="2290" y="654"/>
                  </a:lnTo>
                  <a:cubicBezTo>
                    <a:pt x="2127" y="1145"/>
                    <a:pt x="2045" y="1635"/>
                    <a:pt x="1963" y="2208"/>
                  </a:cubicBezTo>
                  <a:cubicBezTo>
                    <a:pt x="1881" y="3270"/>
                    <a:pt x="2127" y="4333"/>
                    <a:pt x="2617" y="5396"/>
                  </a:cubicBezTo>
                  <a:cubicBezTo>
                    <a:pt x="2699" y="5560"/>
                    <a:pt x="2862" y="5723"/>
                    <a:pt x="2944" y="5887"/>
                  </a:cubicBezTo>
                  <a:cubicBezTo>
                    <a:pt x="2699" y="6868"/>
                    <a:pt x="2372" y="7604"/>
                    <a:pt x="2372" y="7604"/>
                  </a:cubicBezTo>
                  <a:cubicBezTo>
                    <a:pt x="2372" y="7604"/>
                    <a:pt x="1" y="164"/>
                    <a:pt x="1636" y="0"/>
                  </a:cubicBezTo>
                  <a:cubicBezTo>
                    <a:pt x="1881" y="0"/>
                    <a:pt x="2208" y="0"/>
                    <a:pt x="2454" y="16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7"/>
            <p:cNvSpPr/>
            <p:nvPr/>
          </p:nvSpPr>
          <p:spPr>
            <a:xfrm>
              <a:off x="7656221" y="3372740"/>
              <a:ext cx="151942" cy="198992"/>
            </a:xfrm>
            <a:custGeom>
              <a:avLst/>
              <a:gdLst/>
              <a:ahLst/>
              <a:cxnLst/>
              <a:rect l="l" t="t" r="r" b="b"/>
              <a:pathLst>
                <a:path w="6869" h="8996" extrusionOk="0">
                  <a:moveTo>
                    <a:pt x="3093" y="1"/>
                  </a:moveTo>
                  <a:cubicBezTo>
                    <a:pt x="3071" y="1"/>
                    <a:pt x="3048" y="1"/>
                    <a:pt x="3026" y="2"/>
                  </a:cubicBezTo>
                  <a:cubicBezTo>
                    <a:pt x="2862" y="2"/>
                    <a:pt x="2698" y="84"/>
                    <a:pt x="2535" y="84"/>
                  </a:cubicBezTo>
                  <a:lnTo>
                    <a:pt x="2453" y="84"/>
                  </a:lnTo>
                  <a:cubicBezTo>
                    <a:pt x="2208" y="165"/>
                    <a:pt x="2044" y="247"/>
                    <a:pt x="1881" y="329"/>
                  </a:cubicBezTo>
                  <a:cubicBezTo>
                    <a:pt x="0" y="1392"/>
                    <a:pt x="6868" y="8995"/>
                    <a:pt x="6868" y="8995"/>
                  </a:cubicBezTo>
                  <a:cubicBezTo>
                    <a:pt x="6868" y="8995"/>
                    <a:pt x="6868" y="8914"/>
                    <a:pt x="6868" y="8914"/>
                  </a:cubicBezTo>
                  <a:cubicBezTo>
                    <a:pt x="6868" y="8832"/>
                    <a:pt x="6868" y="8750"/>
                    <a:pt x="6868" y="8668"/>
                  </a:cubicBezTo>
                  <a:cubicBezTo>
                    <a:pt x="6868" y="8341"/>
                    <a:pt x="6786" y="7851"/>
                    <a:pt x="6705" y="7197"/>
                  </a:cubicBezTo>
                  <a:lnTo>
                    <a:pt x="6705" y="6788"/>
                  </a:lnTo>
                  <a:cubicBezTo>
                    <a:pt x="6300" y="4035"/>
                    <a:pt x="5334" y="1"/>
                    <a:pt x="309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7"/>
            <p:cNvSpPr/>
            <p:nvPr/>
          </p:nvSpPr>
          <p:spPr>
            <a:xfrm>
              <a:off x="7677920" y="3364622"/>
              <a:ext cx="151942" cy="203482"/>
            </a:xfrm>
            <a:custGeom>
              <a:avLst/>
              <a:gdLst/>
              <a:ahLst/>
              <a:cxnLst/>
              <a:rect l="l" t="t" r="r" b="b"/>
              <a:pathLst>
                <a:path w="6869" h="9199" extrusionOk="0">
                  <a:moveTo>
                    <a:pt x="3097" y="0"/>
                  </a:moveTo>
                  <a:cubicBezTo>
                    <a:pt x="2728" y="0"/>
                    <a:pt x="2324" y="115"/>
                    <a:pt x="1881" y="369"/>
                  </a:cubicBezTo>
                  <a:cubicBezTo>
                    <a:pt x="1" y="1432"/>
                    <a:pt x="6868" y="9199"/>
                    <a:pt x="6868" y="9199"/>
                  </a:cubicBezTo>
                  <a:cubicBezTo>
                    <a:pt x="6868" y="9199"/>
                    <a:pt x="6405" y="0"/>
                    <a:pt x="3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7"/>
            <p:cNvSpPr/>
            <p:nvPr/>
          </p:nvSpPr>
          <p:spPr>
            <a:xfrm>
              <a:off x="7676106" y="3365529"/>
              <a:ext cx="153756" cy="202575"/>
            </a:xfrm>
            <a:custGeom>
              <a:avLst/>
              <a:gdLst/>
              <a:ahLst/>
              <a:cxnLst/>
              <a:rect l="l" t="t" r="r" b="b"/>
              <a:pathLst>
                <a:path w="6951" h="9158" extrusionOk="0">
                  <a:moveTo>
                    <a:pt x="3026" y="1"/>
                  </a:moveTo>
                  <a:lnTo>
                    <a:pt x="3026" y="410"/>
                  </a:lnTo>
                  <a:lnTo>
                    <a:pt x="3026" y="410"/>
                  </a:lnTo>
                  <a:lnTo>
                    <a:pt x="3026" y="655"/>
                  </a:lnTo>
                  <a:cubicBezTo>
                    <a:pt x="3271" y="2862"/>
                    <a:pt x="4334" y="4906"/>
                    <a:pt x="5969" y="6296"/>
                  </a:cubicBezTo>
                  <a:cubicBezTo>
                    <a:pt x="6215" y="6460"/>
                    <a:pt x="6460" y="6542"/>
                    <a:pt x="6705" y="6705"/>
                  </a:cubicBezTo>
                  <a:cubicBezTo>
                    <a:pt x="6869" y="8095"/>
                    <a:pt x="6950" y="9158"/>
                    <a:pt x="6950" y="9158"/>
                  </a:cubicBezTo>
                  <a:cubicBezTo>
                    <a:pt x="6950" y="9158"/>
                    <a:pt x="1" y="1391"/>
                    <a:pt x="1881" y="328"/>
                  </a:cubicBezTo>
                  <a:cubicBezTo>
                    <a:pt x="2208" y="83"/>
                    <a:pt x="2617" y="1"/>
                    <a:pt x="302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2" name="Google Shape;2282;p27"/>
          <p:cNvGrpSpPr/>
          <p:nvPr/>
        </p:nvGrpSpPr>
        <p:grpSpPr>
          <a:xfrm>
            <a:off x="2284057" y="255301"/>
            <a:ext cx="1021103" cy="1052194"/>
            <a:chOff x="4220089" y="643557"/>
            <a:chExt cx="3663806" cy="3775365"/>
          </a:xfrm>
        </p:grpSpPr>
        <p:sp>
          <p:nvSpPr>
            <p:cNvPr id="2283" name="Google Shape;2283;p27"/>
            <p:cNvSpPr/>
            <p:nvPr/>
          </p:nvSpPr>
          <p:spPr>
            <a:xfrm>
              <a:off x="4326829" y="765725"/>
              <a:ext cx="3487217" cy="3653196"/>
            </a:xfrm>
            <a:custGeom>
              <a:avLst/>
              <a:gdLst/>
              <a:ahLst/>
              <a:cxnLst/>
              <a:rect l="l" t="t" r="r" b="b"/>
              <a:pathLst>
                <a:path w="146923" h="153916" extrusionOk="0">
                  <a:moveTo>
                    <a:pt x="50274" y="21770"/>
                  </a:moveTo>
                  <a:lnTo>
                    <a:pt x="50274" y="21770"/>
                  </a:lnTo>
                  <a:cubicBezTo>
                    <a:pt x="50160" y="22029"/>
                    <a:pt x="50054" y="22293"/>
                    <a:pt x="49955" y="22564"/>
                  </a:cubicBezTo>
                  <a:cubicBezTo>
                    <a:pt x="49301" y="24200"/>
                    <a:pt x="48811" y="25835"/>
                    <a:pt x="48402" y="27552"/>
                  </a:cubicBezTo>
                  <a:cubicBezTo>
                    <a:pt x="48795" y="25536"/>
                    <a:pt x="49425" y="23609"/>
                    <a:pt x="50274" y="21770"/>
                  </a:cubicBezTo>
                  <a:close/>
                  <a:moveTo>
                    <a:pt x="64263" y="42759"/>
                  </a:moveTo>
                  <a:lnTo>
                    <a:pt x="64018" y="43086"/>
                  </a:lnTo>
                  <a:cubicBezTo>
                    <a:pt x="63936" y="43168"/>
                    <a:pt x="63854" y="43250"/>
                    <a:pt x="63773" y="43413"/>
                  </a:cubicBezTo>
                  <a:cubicBezTo>
                    <a:pt x="63527" y="43250"/>
                    <a:pt x="63364" y="43086"/>
                    <a:pt x="63119" y="43004"/>
                  </a:cubicBezTo>
                  <a:lnTo>
                    <a:pt x="63446" y="42923"/>
                  </a:lnTo>
                  <a:lnTo>
                    <a:pt x="63773" y="42923"/>
                  </a:lnTo>
                  <a:lnTo>
                    <a:pt x="64263" y="42759"/>
                  </a:lnTo>
                  <a:close/>
                  <a:moveTo>
                    <a:pt x="111439" y="41696"/>
                  </a:moveTo>
                  <a:lnTo>
                    <a:pt x="111439" y="41696"/>
                  </a:lnTo>
                  <a:cubicBezTo>
                    <a:pt x="113483" y="42514"/>
                    <a:pt x="115445" y="43577"/>
                    <a:pt x="117243" y="44803"/>
                  </a:cubicBezTo>
                  <a:cubicBezTo>
                    <a:pt x="115363" y="43658"/>
                    <a:pt x="113483" y="42595"/>
                    <a:pt x="111439" y="41696"/>
                  </a:cubicBezTo>
                  <a:close/>
                  <a:moveTo>
                    <a:pt x="42025" y="47174"/>
                  </a:moveTo>
                  <a:lnTo>
                    <a:pt x="42025" y="47174"/>
                  </a:lnTo>
                  <a:cubicBezTo>
                    <a:pt x="42270" y="47910"/>
                    <a:pt x="42515" y="48482"/>
                    <a:pt x="42597" y="49136"/>
                  </a:cubicBezTo>
                  <a:lnTo>
                    <a:pt x="42515" y="49136"/>
                  </a:lnTo>
                  <a:cubicBezTo>
                    <a:pt x="42433" y="48891"/>
                    <a:pt x="42352" y="48727"/>
                    <a:pt x="42352" y="48564"/>
                  </a:cubicBezTo>
                  <a:lnTo>
                    <a:pt x="42025" y="47174"/>
                  </a:lnTo>
                  <a:close/>
                  <a:moveTo>
                    <a:pt x="27144" y="36300"/>
                  </a:moveTo>
                  <a:cubicBezTo>
                    <a:pt x="27471" y="36300"/>
                    <a:pt x="27717" y="36300"/>
                    <a:pt x="28044" y="36382"/>
                  </a:cubicBezTo>
                  <a:cubicBezTo>
                    <a:pt x="31968" y="37199"/>
                    <a:pt x="35566" y="39080"/>
                    <a:pt x="38591" y="41778"/>
                  </a:cubicBezTo>
                  <a:cubicBezTo>
                    <a:pt x="39081" y="42187"/>
                    <a:pt x="39490" y="42595"/>
                    <a:pt x="39899" y="43086"/>
                  </a:cubicBezTo>
                  <a:lnTo>
                    <a:pt x="39899" y="43168"/>
                  </a:lnTo>
                  <a:cubicBezTo>
                    <a:pt x="40144" y="44885"/>
                    <a:pt x="40389" y="46029"/>
                    <a:pt x="40389" y="46029"/>
                  </a:cubicBezTo>
                  <a:cubicBezTo>
                    <a:pt x="40389" y="46029"/>
                    <a:pt x="40635" y="47174"/>
                    <a:pt x="41043" y="48891"/>
                  </a:cubicBezTo>
                  <a:lnTo>
                    <a:pt x="41207" y="49218"/>
                  </a:lnTo>
                  <a:lnTo>
                    <a:pt x="40716" y="49300"/>
                  </a:lnTo>
                  <a:lnTo>
                    <a:pt x="40144" y="49463"/>
                  </a:lnTo>
                  <a:lnTo>
                    <a:pt x="39899" y="49463"/>
                  </a:lnTo>
                  <a:lnTo>
                    <a:pt x="39081" y="49709"/>
                  </a:lnTo>
                  <a:cubicBezTo>
                    <a:pt x="38427" y="49954"/>
                    <a:pt x="37691" y="50199"/>
                    <a:pt x="37037" y="50526"/>
                  </a:cubicBezTo>
                  <a:cubicBezTo>
                    <a:pt x="36138" y="50935"/>
                    <a:pt x="35320" y="51344"/>
                    <a:pt x="34503" y="51834"/>
                  </a:cubicBezTo>
                  <a:cubicBezTo>
                    <a:pt x="34911" y="50853"/>
                    <a:pt x="35157" y="49709"/>
                    <a:pt x="35157" y="48646"/>
                  </a:cubicBezTo>
                  <a:cubicBezTo>
                    <a:pt x="35320" y="46520"/>
                    <a:pt x="34830" y="44394"/>
                    <a:pt x="33685" y="42595"/>
                  </a:cubicBezTo>
                  <a:cubicBezTo>
                    <a:pt x="32459" y="40797"/>
                    <a:pt x="30823" y="39243"/>
                    <a:pt x="28943" y="38099"/>
                  </a:cubicBezTo>
                  <a:cubicBezTo>
                    <a:pt x="27717" y="37363"/>
                    <a:pt x="26408" y="36791"/>
                    <a:pt x="25100" y="36464"/>
                  </a:cubicBezTo>
                  <a:cubicBezTo>
                    <a:pt x="25427" y="36382"/>
                    <a:pt x="25754" y="36300"/>
                    <a:pt x="26163" y="36300"/>
                  </a:cubicBezTo>
                  <a:close/>
                  <a:moveTo>
                    <a:pt x="21012" y="38753"/>
                  </a:moveTo>
                  <a:cubicBezTo>
                    <a:pt x="23220" y="38998"/>
                    <a:pt x="25346" y="39734"/>
                    <a:pt x="27144" y="40960"/>
                  </a:cubicBezTo>
                  <a:cubicBezTo>
                    <a:pt x="28616" y="41860"/>
                    <a:pt x="29842" y="43004"/>
                    <a:pt x="30742" y="44476"/>
                  </a:cubicBezTo>
                  <a:cubicBezTo>
                    <a:pt x="31968" y="46765"/>
                    <a:pt x="31886" y="49545"/>
                    <a:pt x="30415" y="51753"/>
                  </a:cubicBezTo>
                  <a:cubicBezTo>
                    <a:pt x="30169" y="52161"/>
                    <a:pt x="29842" y="52488"/>
                    <a:pt x="29515" y="52815"/>
                  </a:cubicBezTo>
                  <a:cubicBezTo>
                    <a:pt x="29188" y="53142"/>
                    <a:pt x="28861" y="53388"/>
                    <a:pt x="28534" y="53551"/>
                  </a:cubicBezTo>
                  <a:cubicBezTo>
                    <a:pt x="28289" y="53796"/>
                    <a:pt x="28044" y="53878"/>
                    <a:pt x="27798" y="53960"/>
                  </a:cubicBezTo>
                  <a:lnTo>
                    <a:pt x="27144" y="54205"/>
                  </a:lnTo>
                  <a:cubicBezTo>
                    <a:pt x="27063" y="54287"/>
                    <a:pt x="26981" y="54287"/>
                    <a:pt x="26899" y="54287"/>
                  </a:cubicBezTo>
                  <a:lnTo>
                    <a:pt x="26572" y="54287"/>
                  </a:lnTo>
                  <a:lnTo>
                    <a:pt x="26000" y="54369"/>
                  </a:lnTo>
                  <a:cubicBezTo>
                    <a:pt x="25877" y="54410"/>
                    <a:pt x="25754" y="54430"/>
                    <a:pt x="25632" y="54430"/>
                  </a:cubicBezTo>
                  <a:cubicBezTo>
                    <a:pt x="25509" y="54430"/>
                    <a:pt x="25386" y="54410"/>
                    <a:pt x="25264" y="54369"/>
                  </a:cubicBezTo>
                  <a:cubicBezTo>
                    <a:pt x="25100" y="54410"/>
                    <a:pt x="24916" y="54430"/>
                    <a:pt x="24732" y="54430"/>
                  </a:cubicBezTo>
                  <a:cubicBezTo>
                    <a:pt x="24548" y="54430"/>
                    <a:pt x="24364" y="54410"/>
                    <a:pt x="24201" y="54369"/>
                  </a:cubicBezTo>
                  <a:lnTo>
                    <a:pt x="23629" y="54287"/>
                  </a:lnTo>
                  <a:lnTo>
                    <a:pt x="23302" y="54287"/>
                  </a:lnTo>
                  <a:lnTo>
                    <a:pt x="23056" y="54205"/>
                  </a:lnTo>
                  <a:lnTo>
                    <a:pt x="22484" y="54042"/>
                  </a:lnTo>
                  <a:cubicBezTo>
                    <a:pt x="22320" y="53878"/>
                    <a:pt x="22157" y="53796"/>
                    <a:pt x="21912" y="53633"/>
                  </a:cubicBezTo>
                  <a:cubicBezTo>
                    <a:pt x="21012" y="52897"/>
                    <a:pt x="20358" y="51998"/>
                    <a:pt x="19868" y="50935"/>
                  </a:cubicBezTo>
                  <a:cubicBezTo>
                    <a:pt x="18723" y="47828"/>
                    <a:pt x="18641" y="44394"/>
                    <a:pt x="19622" y="41287"/>
                  </a:cubicBezTo>
                  <a:cubicBezTo>
                    <a:pt x="19786" y="40879"/>
                    <a:pt x="19949" y="40470"/>
                    <a:pt x="20113" y="40061"/>
                  </a:cubicBezTo>
                  <a:cubicBezTo>
                    <a:pt x="20277" y="39734"/>
                    <a:pt x="20522" y="39325"/>
                    <a:pt x="20767" y="39080"/>
                  </a:cubicBezTo>
                  <a:cubicBezTo>
                    <a:pt x="20849" y="38916"/>
                    <a:pt x="20931" y="38835"/>
                    <a:pt x="21012" y="38753"/>
                  </a:cubicBezTo>
                  <a:close/>
                  <a:moveTo>
                    <a:pt x="10786" y="135103"/>
                  </a:moveTo>
                  <a:lnTo>
                    <a:pt x="10786" y="135103"/>
                  </a:lnTo>
                  <a:cubicBezTo>
                    <a:pt x="11742" y="136613"/>
                    <a:pt x="12700" y="138044"/>
                    <a:pt x="13736" y="139399"/>
                  </a:cubicBezTo>
                  <a:cubicBezTo>
                    <a:pt x="14063" y="139889"/>
                    <a:pt x="14390" y="140298"/>
                    <a:pt x="14635" y="140625"/>
                  </a:cubicBezTo>
                  <a:cubicBezTo>
                    <a:pt x="15616" y="141770"/>
                    <a:pt x="16597" y="142914"/>
                    <a:pt x="17578" y="143977"/>
                  </a:cubicBezTo>
                  <a:lnTo>
                    <a:pt x="17742" y="144059"/>
                  </a:lnTo>
                  <a:cubicBezTo>
                    <a:pt x="17987" y="144304"/>
                    <a:pt x="18314" y="144631"/>
                    <a:pt x="18641" y="144958"/>
                  </a:cubicBezTo>
                  <a:lnTo>
                    <a:pt x="18723" y="145040"/>
                  </a:lnTo>
                  <a:cubicBezTo>
                    <a:pt x="19377" y="145694"/>
                    <a:pt x="20113" y="146266"/>
                    <a:pt x="20849" y="146839"/>
                  </a:cubicBezTo>
                  <a:cubicBezTo>
                    <a:pt x="21176" y="147084"/>
                    <a:pt x="21503" y="147329"/>
                    <a:pt x="21830" y="147574"/>
                  </a:cubicBezTo>
                  <a:lnTo>
                    <a:pt x="22075" y="147656"/>
                  </a:lnTo>
                  <a:cubicBezTo>
                    <a:pt x="22320" y="147902"/>
                    <a:pt x="22648" y="148065"/>
                    <a:pt x="22975" y="148310"/>
                  </a:cubicBezTo>
                  <a:lnTo>
                    <a:pt x="23138" y="148392"/>
                  </a:lnTo>
                  <a:cubicBezTo>
                    <a:pt x="23874" y="148801"/>
                    <a:pt x="24528" y="149210"/>
                    <a:pt x="25346" y="149618"/>
                  </a:cubicBezTo>
                  <a:lnTo>
                    <a:pt x="25427" y="149700"/>
                  </a:lnTo>
                  <a:cubicBezTo>
                    <a:pt x="25754" y="149782"/>
                    <a:pt x="26081" y="149945"/>
                    <a:pt x="26408" y="150109"/>
                  </a:cubicBezTo>
                  <a:lnTo>
                    <a:pt x="26654" y="150191"/>
                  </a:lnTo>
                  <a:lnTo>
                    <a:pt x="27553" y="150518"/>
                  </a:lnTo>
                  <a:lnTo>
                    <a:pt x="27798" y="150600"/>
                  </a:lnTo>
                  <a:cubicBezTo>
                    <a:pt x="28534" y="150845"/>
                    <a:pt x="29270" y="151008"/>
                    <a:pt x="30006" y="151172"/>
                  </a:cubicBezTo>
                  <a:lnTo>
                    <a:pt x="30251" y="151172"/>
                  </a:lnTo>
                  <a:cubicBezTo>
                    <a:pt x="30578" y="151172"/>
                    <a:pt x="30905" y="151335"/>
                    <a:pt x="31151" y="151335"/>
                  </a:cubicBezTo>
                  <a:lnTo>
                    <a:pt x="31478" y="151335"/>
                  </a:lnTo>
                  <a:lnTo>
                    <a:pt x="32377" y="151417"/>
                  </a:lnTo>
                  <a:lnTo>
                    <a:pt x="33767" y="151417"/>
                  </a:lnTo>
                  <a:cubicBezTo>
                    <a:pt x="34176" y="151417"/>
                    <a:pt x="34584" y="151417"/>
                    <a:pt x="34993" y="151335"/>
                  </a:cubicBezTo>
                  <a:lnTo>
                    <a:pt x="35239" y="151335"/>
                  </a:lnTo>
                  <a:lnTo>
                    <a:pt x="36138" y="151254"/>
                  </a:lnTo>
                  <a:lnTo>
                    <a:pt x="36465" y="151172"/>
                  </a:lnTo>
                  <a:cubicBezTo>
                    <a:pt x="36792" y="151090"/>
                    <a:pt x="37037" y="151008"/>
                    <a:pt x="37283" y="150927"/>
                  </a:cubicBezTo>
                  <a:lnTo>
                    <a:pt x="37691" y="150845"/>
                  </a:lnTo>
                  <a:cubicBezTo>
                    <a:pt x="38018" y="150763"/>
                    <a:pt x="38427" y="150681"/>
                    <a:pt x="38836" y="150518"/>
                  </a:cubicBezTo>
                  <a:cubicBezTo>
                    <a:pt x="38918" y="150600"/>
                    <a:pt x="38999" y="150681"/>
                    <a:pt x="39081" y="150763"/>
                  </a:cubicBezTo>
                  <a:lnTo>
                    <a:pt x="38754" y="150927"/>
                  </a:lnTo>
                  <a:cubicBezTo>
                    <a:pt x="38264" y="151090"/>
                    <a:pt x="37528" y="151172"/>
                    <a:pt x="36710" y="151335"/>
                  </a:cubicBezTo>
                  <a:cubicBezTo>
                    <a:pt x="35605" y="151520"/>
                    <a:pt x="34484" y="151604"/>
                    <a:pt x="33368" y="151604"/>
                  </a:cubicBezTo>
                  <a:cubicBezTo>
                    <a:pt x="32007" y="151604"/>
                    <a:pt x="30655" y="151478"/>
                    <a:pt x="29352" y="151254"/>
                  </a:cubicBezTo>
                  <a:cubicBezTo>
                    <a:pt x="25918" y="150518"/>
                    <a:pt x="22811" y="148964"/>
                    <a:pt x="20113" y="146675"/>
                  </a:cubicBezTo>
                  <a:cubicBezTo>
                    <a:pt x="17088" y="144141"/>
                    <a:pt x="14390" y="141115"/>
                    <a:pt x="12346" y="137682"/>
                  </a:cubicBezTo>
                  <a:cubicBezTo>
                    <a:pt x="11799" y="136822"/>
                    <a:pt x="11327" y="135963"/>
                    <a:pt x="10786" y="135103"/>
                  </a:cubicBezTo>
                  <a:close/>
                  <a:moveTo>
                    <a:pt x="96548" y="1"/>
                  </a:moveTo>
                  <a:cubicBezTo>
                    <a:pt x="87570" y="1"/>
                    <a:pt x="78408" y="12426"/>
                    <a:pt x="78408" y="12426"/>
                  </a:cubicBezTo>
                  <a:cubicBezTo>
                    <a:pt x="78408" y="12426"/>
                    <a:pt x="78408" y="12426"/>
                    <a:pt x="78408" y="12345"/>
                  </a:cubicBezTo>
                  <a:cubicBezTo>
                    <a:pt x="78408" y="12263"/>
                    <a:pt x="78408" y="12263"/>
                    <a:pt x="78408" y="12181"/>
                  </a:cubicBezTo>
                  <a:cubicBezTo>
                    <a:pt x="78408" y="12181"/>
                    <a:pt x="78408" y="12099"/>
                    <a:pt x="78408" y="12099"/>
                  </a:cubicBezTo>
                  <a:lnTo>
                    <a:pt x="78408" y="11936"/>
                  </a:lnTo>
                  <a:lnTo>
                    <a:pt x="78408" y="11772"/>
                  </a:lnTo>
                  <a:lnTo>
                    <a:pt x="78408" y="11609"/>
                  </a:lnTo>
                  <a:cubicBezTo>
                    <a:pt x="78408" y="11282"/>
                    <a:pt x="78489" y="10955"/>
                    <a:pt x="78489" y="10546"/>
                  </a:cubicBezTo>
                  <a:lnTo>
                    <a:pt x="78489" y="10382"/>
                  </a:lnTo>
                  <a:lnTo>
                    <a:pt x="78489" y="10055"/>
                  </a:lnTo>
                  <a:lnTo>
                    <a:pt x="78489" y="9810"/>
                  </a:lnTo>
                  <a:lnTo>
                    <a:pt x="78489" y="9483"/>
                  </a:lnTo>
                  <a:lnTo>
                    <a:pt x="78489" y="9238"/>
                  </a:lnTo>
                  <a:cubicBezTo>
                    <a:pt x="78489" y="9156"/>
                    <a:pt x="78489" y="9074"/>
                    <a:pt x="78408" y="8911"/>
                  </a:cubicBezTo>
                  <a:cubicBezTo>
                    <a:pt x="78326" y="8829"/>
                    <a:pt x="78408" y="8829"/>
                    <a:pt x="78408" y="8747"/>
                  </a:cubicBezTo>
                  <a:cubicBezTo>
                    <a:pt x="78326" y="8502"/>
                    <a:pt x="78244" y="8257"/>
                    <a:pt x="78162" y="8093"/>
                  </a:cubicBezTo>
                  <a:cubicBezTo>
                    <a:pt x="78162" y="8011"/>
                    <a:pt x="78081" y="7929"/>
                    <a:pt x="78081" y="7929"/>
                  </a:cubicBezTo>
                  <a:cubicBezTo>
                    <a:pt x="78081" y="7766"/>
                    <a:pt x="77917" y="7684"/>
                    <a:pt x="77917" y="7602"/>
                  </a:cubicBezTo>
                  <a:lnTo>
                    <a:pt x="77754" y="7357"/>
                  </a:lnTo>
                  <a:cubicBezTo>
                    <a:pt x="77672" y="7275"/>
                    <a:pt x="77590" y="7194"/>
                    <a:pt x="77508" y="7112"/>
                  </a:cubicBezTo>
                  <a:lnTo>
                    <a:pt x="77345" y="6948"/>
                  </a:lnTo>
                  <a:lnTo>
                    <a:pt x="77099" y="6703"/>
                  </a:lnTo>
                  <a:lnTo>
                    <a:pt x="76772" y="6540"/>
                  </a:lnTo>
                  <a:cubicBezTo>
                    <a:pt x="76691" y="6458"/>
                    <a:pt x="76609" y="6458"/>
                    <a:pt x="76445" y="6376"/>
                  </a:cubicBezTo>
                  <a:cubicBezTo>
                    <a:pt x="75883" y="6126"/>
                    <a:pt x="75273" y="6020"/>
                    <a:pt x="74652" y="6020"/>
                  </a:cubicBezTo>
                  <a:cubicBezTo>
                    <a:pt x="74460" y="6020"/>
                    <a:pt x="74267" y="6030"/>
                    <a:pt x="74074" y="6049"/>
                  </a:cubicBezTo>
                  <a:lnTo>
                    <a:pt x="73747" y="6049"/>
                  </a:lnTo>
                  <a:cubicBezTo>
                    <a:pt x="73584" y="6049"/>
                    <a:pt x="73420" y="6049"/>
                    <a:pt x="73257" y="6131"/>
                  </a:cubicBezTo>
                  <a:cubicBezTo>
                    <a:pt x="67534" y="7521"/>
                    <a:pt x="65980" y="23218"/>
                    <a:pt x="65817" y="24608"/>
                  </a:cubicBezTo>
                  <a:cubicBezTo>
                    <a:pt x="65750" y="24074"/>
                    <a:pt x="65246" y="19391"/>
                    <a:pt x="62745" y="19391"/>
                  </a:cubicBezTo>
                  <a:cubicBezTo>
                    <a:pt x="62185" y="19391"/>
                    <a:pt x="61525" y="19625"/>
                    <a:pt x="60748" y="20193"/>
                  </a:cubicBezTo>
                  <a:cubicBezTo>
                    <a:pt x="60584" y="20357"/>
                    <a:pt x="60420" y="20520"/>
                    <a:pt x="60339" y="20684"/>
                  </a:cubicBezTo>
                  <a:cubicBezTo>
                    <a:pt x="60257" y="20684"/>
                    <a:pt x="60257" y="20766"/>
                    <a:pt x="60257" y="20766"/>
                  </a:cubicBezTo>
                  <a:cubicBezTo>
                    <a:pt x="60093" y="20929"/>
                    <a:pt x="59930" y="21175"/>
                    <a:pt x="59848" y="21420"/>
                  </a:cubicBezTo>
                  <a:cubicBezTo>
                    <a:pt x="57395" y="25917"/>
                    <a:pt x="59521" y="38426"/>
                    <a:pt x="60257" y="41941"/>
                  </a:cubicBezTo>
                  <a:cubicBezTo>
                    <a:pt x="59848" y="41860"/>
                    <a:pt x="59439" y="41778"/>
                    <a:pt x="58949" y="41696"/>
                  </a:cubicBezTo>
                  <a:cubicBezTo>
                    <a:pt x="58576" y="41652"/>
                    <a:pt x="58210" y="41632"/>
                    <a:pt x="57846" y="41632"/>
                  </a:cubicBezTo>
                  <a:cubicBezTo>
                    <a:pt x="56852" y="41632"/>
                    <a:pt x="55878" y="41784"/>
                    <a:pt x="54861" y="42023"/>
                  </a:cubicBezTo>
                  <a:cubicBezTo>
                    <a:pt x="54452" y="42187"/>
                    <a:pt x="54043" y="42268"/>
                    <a:pt x="53634" y="42432"/>
                  </a:cubicBezTo>
                  <a:lnTo>
                    <a:pt x="53144" y="42677"/>
                  </a:lnTo>
                  <a:lnTo>
                    <a:pt x="52735" y="42923"/>
                  </a:lnTo>
                  <a:lnTo>
                    <a:pt x="52245" y="43168"/>
                  </a:lnTo>
                  <a:lnTo>
                    <a:pt x="51999" y="42923"/>
                  </a:lnTo>
                  <a:cubicBezTo>
                    <a:pt x="51018" y="41696"/>
                    <a:pt x="50119" y="40306"/>
                    <a:pt x="49546" y="38835"/>
                  </a:cubicBezTo>
                  <a:lnTo>
                    <a:pt x="49546" y="38753"/>
                  </a:lnTo>
                  <a:cubicBezTo>
                    <a:pt x="49383" y="37853"/>
                    <a:pt x="49383" y="37281"/>
                    <a:pt x="49383" y="37281"/>
                  </a:cubicBezTo>
                  <a:cubicBezTo>
                    <a:pt x="49383" y="37281"/>
                    <a:pt x="49383" y="37036"/>
                    <a:pt x="49301" y="36545"/>
                  </a:cubicBezTo>
                  <a:cubicBezTo>
                    <a:pt x="49138" y="36055"/>
                    <a:pt x="49138" y="35401"/>
                    <a:pt x="49138" y="34583"/>
                  </a:cubicBezTo>
                  <a:cubicBezTo>
                    <a:pt x="48974" y="32539"/>
                    <a:pt x="48974" y="30577"/>
                    <a:pt x="49219" y="28615"/>
                  </a:cubicBezTo>
                  <a:cubicBezTo>
                    <a:pt x="49465" y="26571"/>
                    <a:pt x="49873" y="24608"/>
                    <a:pt x="50446" y="22728"/>
                  </a:cubicBezTo>
                  <a:cubicBezTo>
                    <a:pt x="50773" y="21829"/>
                    <a:pt x="51018" y="20929"/>
                    <a:pt x="51182" y="20030"/>
                  </a:cubicBezTo>
                  <a:lnTo>
                    <a:pt x="51182" y="20030"/>
                  </a:lnTo>
                  <a:cubicBezTo>
                    <a:pt x="51037" y="20272"/>
                    <a:pt x="50899" y="20513"/>
                    <a:pt x="50768" y="20757"/>
                  </a:cubicBezTo>
                  <a:lnTo>
                    <a:pt x="50768" y="20757"/>
                  </a:lnTo>
                  <a:cubicBezTo>
                    <a:pt x="51212" y="19895"/>
                    <a:pt x="51705" y="19053"/>
                    <a:pt x="52245" y="18231"/>
                  </a:cubicBezTo>
                  <a:lnTo>
                    <a:pt x="52245" y="18231"/>
                  </a:lnTo>
                  <a:cubicBezTo>
                    <a:pt x="47748" y="18967"/>
                    <a:pt x="43823" y="21747"/>
                    <a:pt x="41616" y="25671"/>
                  </a:cubicBezTo>
                  <a:cubicBezTo>
                    <a:pt x="41289" y="26489"/>
                    <a:pt x="40962" y="27388"/>
                    <a:pt x="40716" y="28288"/>
                  </a:cubicBezTo>
                  <a:lnTo>
                    <a:pt x="40716" y="28369"/>
                  </a:lnTo>
                  <a:cubicBezTo>
                    <a:pt x="40471" y="29023"/>
                    <a:pt x="40308" y="29759"/>
                    <a:pt x="40144" y="30413"/>
                  </a:cubicBezTo>
                  <a:cubicBezTo>
                    <a:pt x="39735" y="32539"/>
                    <a:pt x="39572" y="34665"/>
                    <a:pt x="39572" y="36791"/>
                  </a:cubicBezTo>
                  <a:cubicBezTo>
                    <a:pt x="39572" y="37853"/>
                    <a:pt x="39572" y="38835"/>
                    <a:pt x="39654" y="39816"/>
                  </a:cubicBezTo>
                  <a:cubicBezTo>
                    <a:pt x="38999" y="39162"/>
                    <a:pt x="38345" y="38589"/>
                    <a:pt x="37610" y="38099"/>
                  </a:cubicBezTo>
                  <a:cubicBezTo>
                    <a:pt x="36792" y="37445"/>
                    <a:pt x="35811" y="36791"/>
                    <a:pt x="34911" y="36218"/>
                  </a:cubicBezTo>
                  <a:cubicBezTo>
                    <a:pt x="32949" y="34992"/>
                    <a:pt x="30742" y="34174"/>
                    <a:pt x="28534" y="33684"/>
                  </a:cubicBezTo>
                  <a:cubicBezTo>
                    <a:pt x="27809" y="33539"/>
                    <a:pt x="27077" y="33465"/>
                    <a:pt x="26348" y="33465"/>
                  </a:cubicBezTo>
                  <a:cubicBezTo>
                    <a:pt x="24611" y="33465"/>
                    <a:pt x="22894" y="33883"/>
                    <a:pt x="21339" y="34747"/>
                  </a:cubicBezTo>
                  <a:cubicBezTo>
                    <a:pt x="20931" y="34910"/>
                    <a:pt x="20522" y="35155"/>
                    <a:pt x="20195" y="35482"/>
                  </a:cubicBezTo>
                  <a:lnTo>
                    <a:pt x="19868" y="35646"/>
                  </a:lnTo>
                  <a:cubicBezTo>
                    <a:pt x="18478" y="35646"/>
                    <a:pt x="17006" y="35809"/>
                    <a:pt x="15616" y="36218"/>
                  </a:cubicBezTo>
                  <a:cubicBezTo>
                    <a:pt x="11119" y="37281"/>
                    <a:pt x="7277" y="40061"/>
                    <a:pt x="4824" y="43904"/>
                  </a:cubicBezTo>
                  <a:cubicBezTo>
                    <a:pt x="2698" y="47174"/>
                    <a:pt x="1390" y="50853"/>
                    <a:pt x="981" y="54614"/>
                  </a:cubicBezTo>
                  <a:cubicBezTo>
                    <a:pt x="654" y="57230"/>
                    <a:pt x="654" y="59928"/>
                    <a:pt x="899" y="62545"/>
                  </a:cubicBezTo>
                  <a:cubicBezTo>
                    <a:pt x="899" y="63608"/>
                    <a:pt x="1145" y="64589"/>
                    <a:pt x="1554" y="65488"/>
                  </a:cubicBezTo>
                  <a:cubicBezTo>
                    <a:pt x="1717" y="65488"/>
                    <a:pt x="1635" y="64425"/>
                    <a:pt x="1717" y="62545"/>
                  </a:cubicBezTo>
                  <a:cubicBezTo>
                    <a:pt x="1717" y="60010"/>
                    <a:pt x="1962" y="57394"/>
                    <a:pt x="2453" y="54859"/>
                  </a:cubicBezTo>
                  <a:cubicBezTo>
                    <a:pt x="3107" y="51425"/>
                    <a:pt x="4497" y="48073"/>
                    <a:pt x="6541" y="45130"/>
                  </a:cubicBezTo>
                  <a:cubicBezTo>
                    <a:pt x="7686" y="43577"/>
                    <a:pt x="9157" y="42187"/>
                    <a:pt x="10792" y="41124"/>
                  </a:cubicBezTo>
                  <a:cubicBezTo>
                    <a:pt x="12428" y="39979"/>
                    <a:pt x="14226" y="39243"/>
                    <a:pt x="16189" y="38835"/>
                  </a:cubicBezTo>
                  <a:cubicBezTo>
                    <a:pt x="16597" y="38753"/>
                    <a:pt x="17006" y="38671"/>
                    <a:pt x="17333" y="38589"/>
                  </a:cubicBezTo>
                  <a:lnTo>
                    <a:pt x="17333" y="38589"/>
                  </a:lnTo>
                  <a:cubicBezTo>
                    <a:pt x="17088" y="39080"/>
                    <a:pt x="16843" y="39652"/>
                    <a:pt x="16679" y="40143"/>
                  </a:cubicBezTo>
                  <a:cubicBezTo>
                    <a:pt x="15943" y="42187"/>
                    <a:pt x="15616" y="44312"/>
                    <a:pt x="15698" y="46438"/>
                  </a:cubicBezTo>
                  <a:cubicBezTo>
                    <a:pt x="15616" y="48400"/>
                    <a:pt x="16025" y="50363"/>
                    <a:pt x="16679" y="52243"/>
                  </a:cubicBezTo>
                  <a:cubicBezTo>
                    <a:pt x="17333" y="53878"/>
                    <a:pt x="18314" y="55432"/>
                    <a:pt x="19786" y="56576"/>
                  </a:cubicBezTo>
                  <a:cubicBezTo>
                    <a:pt x="20113" y="56822"/>
                    <a:pt x="20440" y="57067"/>
                    <a:pt x="20767" y="57312"/>
                  </a:cubicBezTo>
                  <a:cubicBezTo>
                    <a:pt x="21094" y="57476"/>
                    <a:pt x="21503" y="57557"/>
                    <a:pt x="21830" y="57721"/>
                  </a:cubicBezTo>
                  <a:lnTo>
                    <a:pt x="22402" y="57966"/>
                  </a:lnTo>
                  <a:lnTo>
                    <a:pt x="22893" y="58048"/>
                  </a:lnTo>
                  <a:lnTo>
                    <a:pt x="23710" y="58212"/>
                  </a:lnTo>
                  <a:cubicBezTo>
                    <a:pt x="24201" y="58293"/>
                    <a:pt x="24773" y="58293"/>
                    <a:pt x="25264" y="58293"/>
                  </a:cubicBezTo>
                  <a:cubicBezTo>
                    <a:pt x="25427" y="58334"/>
                    <a:pt x="25611" y="58355"/>
                    <a:pt x="25805" y="58355"/>
                  </a:cubicBezTo>
                  <a:cubicBezTo>
                    <a:pt x="26000" y="58355"/>
                    <a:pt x="26204" y="58334"/>
                    <a:pt x="26408" y="58293"/>
                  </a:cubicBezTo>
                  <a:lnTo>
                    <a:pt x="27308" y="58130"/>
                  </a:lnTo>
                  <a:cubicBezTo>
                    <a:pt x="27635" y="58130"/>
                    <a:pt x="27962" y="58048"/>
                    <a:pt x="28289" y="57884"/>
                  </a:cubicBezTo>
                  <a:lnTo>
                    <a:pt x="28371" y="57884"/>
                  </a:lnTo>
                  <a:cubicBezTo>
                    <a:pt x="28044" y="58375"/>
                    <a:pt x="27717" y="58947"/>
                    <a:pt x="27471" y="59520"/>
                  </a:cubicBezTo>
                  <a:cubicBezTo>
                    <a:pt x="27144" y="60255"/>
                    <a:pt x="26817" y="60991"/>
                    <a:pt x="26654" y="61482"/>
                  </a:cubicBezTo>
                  <a:cubicBezTo>
                    <a:pt x="26572" y="61645"/>
                    <a:pt x="26572" y="61809"/>
                    <a:pt x="26490" y="61891"/>
                  </a:cubicBezTo>
                  <a:lnTo>
                    <a:pt x="26327" y="62136"/>
                  </a:lnTo>
                  <a:cubicBezTo>
                    <a:pt x="22811" y="62218"/>
                    <a:pt x="19377" y="63199"/>
                    <a:pt x="16270" y="64916"/>
                  </a:cubicBezTo>
                  <a:cubicBezTo>
                    <a:pt x="12673" y="67123"/>
                    <a:pt x="9566" y="70230"/>
                    <a:pt x="7358" y="73828"/>
                  </a:cubicBezTo>
                  <a:cubicBezTo>
                    <a:pt x="2862" y="81268"/>
                    <a:pt x="1063" y="89852"/>
                    <a:pt x="409" y="96148"/>
                  </a:cubicBezTo>
                  <a:cubicBezTo>
                    <a:pt x="164" y="98682"/>
                    <a:pt x="0" y="101299"/>
                    <a:pt x="0" y="103833"/>
                  </a:cubicBezTo>
                  <a:lnTo>
                    <a:pt x="0" y="106777"/>
                  </a:lnTo>
                  <a:lnTo>
                    <a:pt x="0" y="107512"/>
                  </a:lnTo>
                  <a:cubicBezTo>
                    <a:pt x="0" y="108003"/>
                    <a:pt x="82" y="108821"/>
                    <a:pt x="164" y="109720"/>
                  </a:cubicBezTo>
                  <a:cubicBezTo>
                    <a:pt x="409" y="112254"/>
                    <a:pt x="818" y="114871"/>
                    <a:pt x="1308" y="117324"/>
                  </a:cubicBezTo>
                  <a:cubicBezTo>
                    <a:pt x="3025" y="125009"/>
                    <a:pt x="6050" y="132285"/>
                    <a:pt x="10465" y="138826"/>
                  </a:cubicBezTo>
                  <a:cubicBezTo>
                    <a:pt x="12755" y="142342"/>
                    <a:pt x="15616" y="145449"/>
                    <a:pt x="18968" y="147983"/>
                  </a:cubicBezTo>
                  <a:cubicBezTo>
                    <a:pt x="21912" y="150273"/>
                    <a:pt x="25346" y="151744"/>
                    <a:pt x="29025" y="152317"/>
                  </a:cubicBezTo>
                  <a:cubicBezTo>
                    <a:pt x="29954" y="152466"/>
                    <a:pt x="30895" y="152539"/>
                    <a:pt x="31838" y="152539"/>
                  </a:cubicBezTo>
                  <a:cubicBezTo>
                    <a:pt x="33467" y="152539"/>
                    <a:pt x="35105" y="152322"/>
                    <a:pt x="36710" y="151908"/>
                  </a:cubicBezTo>
                  <a:cubicBezTo>
                    <a:pt x="37364" y="151744"/>
                    <a:pt x="38100" y="151499"/>
                    <a:pt x="38754" y="151254"/>
                  </a:cubicBezTo>
                  <a:lnTo>
                    <a:pt x="39081" y="151090"/>
                  </a:lnTo>
                  <a:cubicBezTo>
                    <a:pt x="40471" y="151989"/>
                    <a:pt x="42025" y="152562"/>
                    <a:pt x="43578" y="152725"/>
                  </a:cubicBezTo>
                  <a:cubicBezTo>
                    <a:pt x="44150" y="152889"/>
                    <a:pt x="44641" y="153052"/>
                    <a:pt x="45213" y="153216"/>
                  </a:cubicBezTo>
                  <a:cubicBezTo>
                    <a:pt x="46276" y="153379"/>
                    <a:pt x="47339" y="153706"/>
                    <a:pt x="48484" y="153788"/>
                  </a:cubicBezTo>
                  <a:cubicBezTo>
                    <a:pt x="49294" y="153873"/>
                    <a:pt x="50108" y="153915"/>
                    <a:pt x="50922" y="153915"/>
                  </a:cubicBezTo>
                  <a:cubicBezTo>
                    <a:pt x="54046" y="153915"/>
                    <a:pt x="57157" y="153287"/>
                    <a:pt x="60012" y="151989"/>
                  </a:cubicBezTo>
                  <a:cubicBezTo>
                    <a:pt x="62546" y="150763"/>
                    <a:pt x="64836" y="149128"/>
                    <a:pt x="66716" y="147166"/>
                  </a:cubicBezTo>
                  <a:cubicBezTo>
                    <a:pt x="67288" y="146430"/>
                    <a:pt x="67697" y="145939"/>
                    <a:pt x="68024" y="145530"/>
                  </a:cubicBezTo>
                  <a:lnTo>
                    <a:pt x="68678" y="145858"/>
                  </a:lnTo>
                  <a:cubicBezTo>
                    <a:pt x="69169" y="146185"/>
                    <a:pt x="69659" y="146430"/>
                    <a:pt x="70150" y="146593"/>
                  </a:cubicBezTo>
                  <a:lnTo>
                    <a:pt x="71703" y="147247"/>
                  </a:lnTo>
                  <a:cubicBezTo>
                    <a:pt x="72603" y="147574"/>
                    <a:pt x="73502" y="147820"/>
                    <a:pt x="74401" y="147983"/>
                  </a:cubicBezTo>
                  <a:cubicBezTo>
                    <a:pt x="74810" y="148065"/>
                    <a:pt x="75219" y="148229"/>
                    <a:pt x="75546" y="148310"/>
                  </a:cubicBezTo>
                  <a:lnTo>
                    <a:pt x="76609" y="148392"/>
                  </a:lnTo>
                  <a:lnTo>
                    <a:pt x="78244" y="148637"/>
                  </a:lnTo>
                  <a:lnTo>
                    <a:pt x="81024" y="148637"/>
                  </a:lnTo>
                  <a:cubicBezTo>
                    <a:pt x="81433" y="148637"/>
                    <a:pt x="82005" y="148556"/>
                    <a:pt x="82659" y="148474"/>
                  </a:cubicBezTo>
                  <a:cubicBezTo>
                    <a:pt x="83313" y="148392"/>
                    <a:pt x="84049" y="148392"/>
                    <a:pt x="84867" y="148229"/>
                  </a:cubicBezTo>
                  <a:cubicBezTo>
                    <a:pt x="86829" y="147902"/>
                    <a:pt x="88791" y="147411"/>
                    <a:pt x="90672" y="146757"/>
                  </a:cubicBezTo>
                  <a:lnTo>
                    <a:pt x="92389" y="146185"/>
                  </a:lnTo>
                  <a:cubicBezTo>
                    <a:pt x="92961" y="145939"/>
                    <a:pt x="93533" y="145694"/>
                    <a:pt x="94105" y="145449"/>
                  </a:cubicBezTo>
                  <a:lnTo>
                    <a:pt x="95005" y="144958"/>
                  </a:lnTo>
                  <a:lnTo>
                    <a:pt x="95904" y="144468"/>
                  </a:lnTo>
                  <a:cubicBezTo>
                    <a:pt x="96558" y="144141"/>
                    <a:pt x="97131" y="143732"/>
                    <a:pt x="97703" y="143241"/>
                  </a:cubicBezTo>
                  <a:cubicBezTo>
                    <a:pt x="100237" y="141361"/>
                    <a:pt x="102281" y="138826"/>
                    <a:pt x="103590" y="135965"/>
                  </a:cubicBezTo>
                  <a:cubicBezTo>
                    <a:pt x="103753" y="135474"/>
                    <a:pt x="103998" y="134984"/>
                    <a:pt x="104162" y="134493"/>
                  </a:cubicBezTo>
                  <a:cubicBezTo>
                    <a:pt x="104925" y="134929"/>
                    <a:pt x="106342" y="135438"/>
                    <a:pt x="108583" y="135438"/>
                  </a:cubicBezTo>
                  <a:cubicBezTo>
                    <a:pt x="109703" y="135438"/>
                    <a:pt x="111030" y="135311"/>
                    <a:pt x="112583" y="134984"/>
                  </a:cubicBezTo>
                  <a:lnTo>
                    <a:pt x="112583" y="134984"/>
                  </a:lnTo>
                  <a:cubicBezTo>
                    <a:pt x="111209" y="135483"/>
                    <a:pt x="109740" y="135697"/>
                    <a:pt x="108284" y="135697"/>
                  </a:cubicBezTo>
                  <a:cubicBezTo>
                    <a:pt x="107834" y="135697"/>
                    <a:pt x="107386" y="135676"/>
                    <a:pt x="106942" y="135638"/>
                  </a:cubicBezTo>
                  <a:cubicBezTo>
                    <a:pt x="106042" y="135392"/>
                    <a:pt x="105061" y="135147"/>
                    <a:pt x="104162" y="134820"/>
                  </a:cubicBezTo>
                  <a:lnTo>
                    <a:pt x="104162" y="134820"/>
                  </a:lnTo>
                  <a:cubicBezTo>
                    <a:pt x="104162" y="134820"/>
                    <a:pt x="104325" y="134984"/>
                    <a:pt x="104734" y="135311"/>
                  </a:cubicBezTo>
                  <a:cubicBezTo>
                    <a:pt x="105388" y="135719"/>
                    <a:pt x="106124" y="136046"/>
                    <a:pt x="106778" y="136210"/>
                  </a:cubicBezTo>
                  <a:cubicBezTo>
                    <a:pt x="107695" y="136377"/>
                    <a:pt x="108612" y="136458"/>
                    <a:pt x="109522" y="136458"/>
                  </a:cubicBezTo>
                  <a:cubicBezTo>
                    <a:pt x="111291" y="136458"/>
                    <a:pt x="113035" y="136150"/>
                    <a:pt x="114709" y="135556"/>
                  </a:cubicBezTo>
                  <a:cubicBezTo>
                    <a:pt x="116344" y="134984"/>
                    <a:pt x="117979" y="134248"/>
                    <a:pt x="119533" y="133348"/>
                  </a:cubicBezTo>
                  <a:cubicBezTo>
                    <a:pt x="121331" y="132285"/>
                    <a:pt x="122803" y="130977"/>
                    <a:pt x="124111" y="129342"/>
                  </a:cubicBezTo>
                  <a:cubicBezTo>
                    <a:pt x="125011" y="128116"/>
                    <a:pt x="125828" y="126726"/>
                    <a:pt x="126401" y="125254"/>
                  </a:cubicBezTo>
                  <a:cubicBezTo>
                    <a:pt x="127545" y="125172"/>
                    <a:pt x="128690" y="124845"/>
                    <a:pt x="129753" y="124437"/>
                  </a:cubicBezTo>
                  <a:lnTo>
                    <a:pt x="129916" y="124437"/>
                  </a:lnTo>
                  <a:cubicBezTo>
                    <a:pt x="132696" y="123619"/>
                    <a:pt x="135149" y="122147"/>
                    <a:pt x="137275" y="120267"/>
                  </a:cubicBezTo>
                  <a:cubicBezTo>
                    <a:pt x="140218" y="117487"/>
                    <a:pt x="142507" y="114053"/>
                    <a:pt x="143897" y="110292"/>
                  </a:cubicBezTo>
                  <a:cubicBezTo>
                    <a:pt x="145614" y="105959"/>
                    <a:pt x="146595" y="101380"/>
                    <a:pt x="146759" y="96720"/>
                  </a:cubicBezTo>
                  <a:cubicBezTo>
                    <a:pt x="146922" y="90016"/>
                    <a:pt x="145778" y="83230"/>
                    <a:pt x="143243" y="77016"/>
                  </a:cubicBezTo>
                  <a:cubicBezTo>
                    <a:pt x="142507" y="75136"/>
                    <a:pt x="141771" y="73419"/>
                    <a:pt x="141036" y="71865"/>
                  </a:cubicBezTo>
                  <a:lnTo>
                    <a:pt x="138992" y="67532"/>
                  </a:lnTo>
                  <a:lnTo>
                    <a:pt x="137275" y="64262"/>
                  </a:lnTo>
                  <a:cubicBezTo>
                    <a:pt x="136784" y="63362"/>
                    <a:pt x="136457" y="62708"/>
                    <a:pt x="136130" y="62218"/>
                  </a:cubicBezTo>
                  <a:lnTo>
                    <a:pt x="135721" y="61482"/>
                  </a:lnTo>
                  <a:lnTo>
                    <a:pt x="133922" y="58784"/>
                  </a:lnTo>
                  <a:cubicBezTo>
                    <a:pt x="133432" y="57966"/>
                    <a:pt x="132614" y="56985"/>
                    <a:pt x="131797" y="55840"/>
                  </a:cubicBezTo>
                  <a:cubicBezTo>
                    <a:pt x="131388" y="55268"/>
                    <a:pt x="130897" y="54614"/>
                    <a:pt x="130407" y="53960"/>
                  </a:cubicBezTo>
                  <a:cubicBezTo>
                    <a:pt x="129916" y="53306"/>
                    <a:pt x="129344" y="52734"/>
                    <a:pt x="128772" y="52080"/>
                  </a:cubicBezTo>
                  <a:cubicBezTo>
                    <a:pt x="128199" y="51425"/>
                    <a:pt x="127627" y="50690"/>
                    <a:pt x="126973" y="50036"/>
                  </a:cubicBezTo>
                  <a:lnTo>
                    <a:pt x="124847" y="47992"/>
                  </a:lnTo>
                  <a:cubicBezTo>
                    <a:pt x="123294" y="46520"/>
                    <a:pt x="121658" y="45130"/>
                    <a:pt x="119942" y="43904"/>
                  </a:cubicBezTo>
                  <a:cubicBezTo>
                    <a:pt x="116181" y="41124"/>
                    <a:pt x="111929" y="39162"/>
                    <a:pt x="107351" y="38180"/>
                  </a:cubicBezTo>
                  <a:cubicBezTo>
                    <a:pt x="104860" y="37456"/>
                    <a:pt x="102295" y="37108"/>
                    <a:pt x="99738" y="37108"/>
                  </a:cubicBezTo>
                  <a:cubicBezTo>
                    <a:pt x="97677" y="37108"/>
                    <a:pt x="95621" y="37334"/>
                    <a:pt x="93615" y="37772"/>
                  </a:cubicBezTo>
                  <a:cubicBezTo>
                    <a:pt x="90426" y="38671"/>
                    <a:pt x="87483" y="40143"/>
                    <a:pt x="85030" y="42268"/>
                  </a:cubicBezTo>
                  <a:lnTo>
                    <a:pt x="84948" y="42268"/>
                  </a:lnTo>
                  <a:cubicBezTo>
                    <a:pt x="84376" y="41451"/>
                    <a:pt x="83722" y="40715"/>
                    <a:pt x="82904" y="40224"/>
                  </a:cubicBezTo>
                  <a:cubicBezTo>
                    <a:pt x="82005" y="39570"/>
                    <a:pt x="80942" y="39080"/>
                    <a:pt x="79961" y="38835"/>
                  </a:cubicBezTo>
                  <a:lnTo>
                    <a:pt x="79470" y="38671"/>
                  </a:lnTo>
                  <a:cubicBezTo>
                    <a:pt x="84867" y="36872"/>
                    <a:pt x="89200" y="34828"/>
                    <a:pt x="88873" y="32948"/>
                  </a:cubicBezTo>
                  <a:cubicBezTo>
                    <a:pt x="88505" y="30963"/>
                    <a:pt x="86798" y="30382"/>
                    <a:pt x="84927" y="30382"/>
                  </a:cubicBezTo>
                  <a:cubicBezTo>
                    <a:pt x="82637" y="30382"/>
                    <a:pt x="80100" y="31251"/>
                    <a:pt x="79470" y="31476"/>
                  </a:cubicBezTo>
                  <a:cubicBezTo>
                    <a:pt x="81351" y="30740"/>
                    <a:pt x="102854" y="22646"/>
                    <a:pt x="101137" y="18231"/>
                  </a:cubicBezTo>
                  <a:cubicBezTo>
                    <a:pt x="100557" y="16768"/>
                    <a:pt x="99292" y="16262"/>
                    <a:pt x="97820" y="16262"/>
                  </a:cubicBezTo>
                  <a:cubicBezTo>
                    <a:pt x="94520" y="16262"/>
                    <a:pt x="90181" y="18803"/>
                    <a:pt x="90181" y="18803"/>
                  </a:cubicBezTo>
                  <a:cubicBezTo>
                    <a:pt x="93451" y="16596"/>
                    <a:pt x="100973" y="11936"/>
                    <a:pt x="101954" y="7766"/>
                  </a:cubicBezTo>
                  <a:cubicBezTo>
                    <a:pt x="103590" y="4986"/>
                    <a:pt x="103753" y="2370"/>
                    <a:pt x="100319" y="816"/>
                  </a:cubicBezTo>
                  <a:cubicBezTo>
                    <a:pt x="99083" y="249"/>
                    <a:pt x="97817" y="1"/>
                    <a:pt x="9654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7"/>
            <p:cNvSpPr/>
            <p:nvPr/>
          </p:nvSpPr>
          <p:spPr>
            <a:xfrm>
              <a:off x="4293836" y="1437783"/>
              <a:ext cx="1170183" cy="762012"/>
            </a:xfrm>
            <a:custGeom>
              <a:avLst/>
              <a:gdLst/>
              <a:ahLst/>
              <a:cxnLst/>
              <a:rect l="l" t="t" r="r" b="b"/>
              <a:pathLst>
                <a:path w="49302" h="32105" extrusionOk="0">
                  <a:moveTo>
                    <a:pt x="20658" y="5153"/>
                  </a:moveTo>
                  <a:cubicBezTo>
                    <a:pt x="22778" y="5447"/>
                    <a:pt x="24853" y="6199"/>
                    <a:pt x="26736" y="7414"/>
                  </a:cubicBezTo>
                  <a:cubicBezTo>
                    <a:pt x="28126" y="8313"/>
                    <a:pt x="29352" y="9458"/>
                    <a:pt x="30251" y="10929"/>
                  </a:cubicBezTo>
                  <a:cubicBezTo>
                    <a:pt x="31559" y="13219"/>
                    <a:pt x="31396" y="15998"/>
                    <a:pt x="29924" y="18206"/>
                  </a:cubicBezTo>
                  <a:cubicBezTo>
                    <a:pt x="29679" y="18533"/>
                    <a:pt x="29352" y="18942"/>
                    <a:pt x="29025" y="19269"/>
                  </a:cubicBezTo>
                  <a:cubicBezTo>
                    <a:pt x="28698" y="19596"/>
                    <a:pt x="28453" y="19841"/>
                    <a:pt x="28126" y="20005"/>
                  </a:cubicBezTo>
                  <a:cubicBezTo>
                    <a:pt x="27798" y="20168"/>
                    <a:pt x="27553" y="20332"/>
                    <a:pt x="27308" y="20495"/>
                  </a:cubicBezTo>
                  <a:lnTo>
                    <a:pt x="26572" y="20659"/>
                  </a:lnTo>
                  <a:cubicBezTo>
                    <a:pt x="26409" y="20740"/>
                    <a:pt x="26245" y="20822"/>
                    <a:pt x="26000" y="20822"/>
                  </a:cubicBezTo>
                  <a:lnTo>
                    <a:pt x="25427" y="20904"/>
                  </a:lnTo>
                  <a:cubicBezTo>
                    <a:pt x="25346" y="20945"/>
                    <a:pt x="25243" y="20965"/>
                    <a:pt x="25131" y="20965"/>
                  </a:cubicBezTo>
                  <a:cubicBezTo>
                    <a:pt x="25019" y="20965"/>
                    <a:pt x="24896" y="20945"/>
                    <a:pt x="24773" y="20904"/>
                  </a:cubicBezTo>
                  <a:cubicBezTo>
                    <a:pt x="24569" y="20945"/>
                    <a:pt x="24385" y="20965"/>
                    <a:pt x="24211" y="20965"/>
                  </a:cubicBezTo>
                  <a:cubicBezTo>
                    <a:pt x="24038" y="20965"/>
                    <a:pt x="23874" y="20945"/>
                    <a:pt x="23710" y="20904"/>
                  </a:cubicBezTo>
                  <a:lnTo>
                    <a:pt x="23138" y="20822"/>
                  </a:lnTo>
                  <a:lnTo>
                    <a:pt x="22811" y="20822"/>
                  </a:lnTo>
                  <a:lnTo>
                    <a:pt x="22566" y="20740"/>
                  </a:lnTo>
                  <a:lnTo>
                    <a:pt x="21994" y="20577"/>
                  </a:lnTo>
                  <a:cubicBezTo>
                    <a:pt x="21830" y="20413"/>
                    <a:pt x="21667" y="20332"/>
                    <a:pt x="21421" y="20168"/>
                  </a:cubicBezTo>
                  <a:cubicBezTo>
                    <a:pt x="20522" y="19432"/>
                    <a:pt x="19786" y="18533"/>
                    <a:pt x="19377" y="17470"/>
                  </a:cubicBezTo>
                  <a:cubicBezTo>
                    <a:pt x="18233" y="14363"/>
                    <a:pt x="18151" y="10929"/>
                    <a:pt x="19132" y="7822"/>
                  </a:cubicBezTo>
                  <a:cubicBezTo>
                    <a:pt x="19295" y="7414"/>
                    <a:pt x="19459" y="7005"/>
                    <a:pt x="19623" y="6596"/>
                  </a:cubicBezTo>
                  <a:cubicBezTo>
                    <a:pt x="19786" y="6269"/>
                    <a:pt x="20031" y="5860"/>
                    <a:pt x="20277" y="5615"/>
                  </a:cubicBezTo>
                  <a:cubicBezTo>
                    <a:pt x="20431" y="5461"/>
                    <a:pt x="20512" y="5307"/>
                    <a:pt x="20658" y="5153"/>
                  </a:cubicBezTo>
                  <a:close/>
                  <a:moveTo>
                    <a:pt x="25694" y="0"/>
                  </a:moveTo>
                  <a:cubicBezTo>
                    <a:pt x="23957" y="0"/>
                    <a:pt x="22240" y="418"/>
                    <a:pt x="20685" y="1282"/>
                  </a:cubicBezTo>
                  <a:cubicBezTo>
                    <a:pt x="20130" y="1520"/>
                    <a:pt x="19652" y="1834"/>
                    <a:pt x="19176" y="2226"/>
                  </a:cubicBezTo>
                  <a:lnTo>
                    <a:pt x="19176" y="2226"/>
                  </a:lnTo>
                  <a:cubicBezTo>
                    <a:pt x="17763" y="2227"/>
                    <a:pt x="16347" y="2401"/>
                    <a:pt x="14962" y="2753"/>
                  </a:cubicBezTo>
                  <a:cubicBezTo>
                    <a:pt x="10465" y="3898"/>
                    <a:pt x="6623" y="6678"/>
                    <a:pt x="4170" y="10521"/>
                  </a:cubicBezTo>
                  <a:cubicBezTo>
                    <a:pt x="2126" y="13709"/>
                    <a:pt x="818" y="17388"/>
                    <a:pt x="409" y="21149"/>
                  </a:cubicBezTo>
                  <a:cubicBezTo>
                    <a:pt x="0" y="23847"/>
                    <a:pt x="0" y="26464"/>
                    <a:pt x="327" y="29162"/>
                  </a:cubicBezTo>
                  <a:cubicBezTo>
                    <a:pt x="327" y="30143"/>
                    <a:pt x="573" y="31124"/>
                    <a:pt x="981" y="32105"/>
                  </a:cubicBezTo>
                  <a:cubicBezTo>
                    <a:pt x="1063" y="32023"/>
                    <a:pt x="981" y="30960"/>
                    <a:pt x="1145" y="28998"/>
                  </a:cubicBezTo>
                  <a:cubicBezTo>
                    <a:pt x="1227" y="26464"/>
                    <a:pt x="1472" y="23847"/>
                    <a:pt x="1962" y="21313"/>
                  </a:cubicBezTo>
                  <a:cubicBezTo>
                    <a:pt x="2617" y="17879"/>
                    <a:pt x="4006" y="14527"/>
                    <a:pt x="6050" y="11583"/>
                  </a:cubicBezTo>
                  <a:cubicBezTo>
                    <a:pt x="7195" y="10030"/>
                    <a:pt x="8585" y="8640"/>
                    <a:pt x="10220" y="7577"/>
                  </a:cubicBezTo>
                  <a:cubicBezTo>
                    <a:pt x="12224" y="6230"/>
                    <a:pt x="14466" y="5411"/>
                    <a:pt x="16760" y="5126"/>
                  </a:cubicBezTo>
                  <a:lnTo>
                    <a:pt x="16760" y="5126"/>
                  </a:lnTo>
                  <a:cubicBezTo>
                    <a:pt x="16515" y="5616"/>
                    <a:pt x="16270" y="6188"/>
                    <a:pt x="16107" y="6760"/>
                  </a:cubicBezTo>
                  <a:cubicBezTo>
                    <a:pt x="15371" y="8722"/>
                    <a:pt x="14962" y="10929"/>
                    <a:pt x="15044" y="13055"/>
                  </a:cubicBezTo>
                  <a:cubicBezTo>
                    <a:pt x="15044" y="15017"/>
                    <a:pt x="15371" y="16980"/>
                    <a:pt x="16107" y="18778"/>
                  </a:cubicBezTo>
                  <a:cubicBezTo>
                    <a:pt x="16679" y="20495"/>
                    <a:pt x="17742" y="21967"/>
                    <a:pt x="19132" y="23193"/>
                  </a:cubicBezTo>
                  <a:cubicBezTo>
                    <a:pt x="19459" y="23439"/>
                    <a:pt x="19786" y="23684"/>
                    <a:pt x="20195" y="23847"/>
                  </a:cubicBezTo>
                  <a:cubicBezTo>
                    <a:pt x="20522" y="24011"/>
                    <a:pt x="20931" y="24174"/>
                    <a:pt x="21258" y="24338"/>
                  </a:cubicBezTo>
                  <a:lnTo>
                    <a:pt x="21748" y="24501"/>
                  </a:lnTo>
                  <a:lnTo>
                    <a:pt x="22239" y="24583"/>
                  </a:lnTo>
                  <a:lnTo>
                    <a:pt x="23138" y="24747"/>
                  </a:lnTo>
                  <a:cubicBezTo>
                    <a:pt x="23629" y="24828"/>
                    <a:pt x="24119" y="24910"/>
                    <a:pt x="24610" y="24910"/>
                  </a:cubicBezTo>
                  <a:lnTo>
                    <a:pt x="25754" y="24910"/>
                  </a:lnTo>
                  <a:lnTo>
                    <a:pt x="26736" y="24747"/>
                  </a:lnTo>
                  <a:cubicBezTo>
                    <a:pt x="27063" y="24665"/>
                    <a:pt x="27390" y="24583"/>
                    <a:pt x="27635" y="24501"/>
                  </a:cubicBezTo>
                  <a:lnTo>
                    <a:pt x="28780" y="24093"/>
                  </a:lnTo>
                  <a:cubicBezTo>
                    <a:pt x="29188" y="23847"/>
                    <a:pt x="29597" y="23602"/>
                    <a:pt x="30088" y="23275"/>
                  </a:cubicBezTo>
                  <a:cubicBezTo>
                    <a:pt x="30660" y="22948"/>
                    <a:pt x="31151" y="22457"/>
                    <a:pt x="31641" y="22049"/>
                  </a:cubicBezTo>
                  <a:cubicBezTo>
                    <a:pt x="32132" y="21558"/>
                    <a:pt x="32541" y="20986"/>
                    <a:pt x="32949" y="20332"/>
                  </a:cubicBezTo>
                  <a:cubicBezTo>
                    <a:pt x="33930" y="18860"/>
                    <a:pt x="34421" y="17143"/>
                    <a:pt x="34585" y="15344"/>
                  </a:cubicBezTo>
                  <a:cubicBezTo>
                    <a:pt x="34666" y="13219"/>
                    <a:pt x="34176" y="11093"/>
                    <a:pt x="33113" y="9294"/>
                  </a:cubicBezTo>
                  <a:cubicBezTo>
                    <a:pt x="31886" y="7495"/>
                    <a:pt x="30251" y="5942"/>
                    <a:pt x="28289" y="4797"/>
                  </a:cubicBezTo>
                  <a:cubicBezTo>
                    <a:pt x="27037" y="4031"/>
                    <a:pt x="25706" y="3432"/>
                    <a:pt x="24330" y="3006"/>
                  </a:cubicBezTo>
                  <a:lnTo>
                    <a:pt x="24330" y="3006"/>
                  </a:lnTo>
                  <a:cubicBezTo>
                    <a:pt x="24916" y="2865"/>
                    <a:pt x="25514" y="2794"/>
                    <a:pt x="26112" y="2794"/>
                  </a:cubicBezTo>
                  <a:cubicBezTo>
                    <a:pt x="26567" y="2794"/>
                    <a:pt x="27022" y="2835"/>
                    <a:pt x="27471" y="2917"/>
                  </a:cubicBezTo>
                  <a:cubicBezTo>
                    <a:pt x="31396" y="3816"/>
                    <a:pt x="34993" y="5615"/>
                    <a:pt x="37937" y="8313"/>
                  </a:cubicBezTo>
                  <a:cubicBezTo>
                    <a:pt x="40553" y="10766"/>
                    <a:pt x="42760" y="13627"/>
                    <a:pt x="44396" y="16898"/>
                  </a:cubicBezTo>
                  <a:cubicBezTo>
                    <a:pt x="45867" y="19678"/>
                    <a:pt x="46930" y="22212"/>
                    <a:pt x="47748" y="23847"/>
                  </a:cubicBezTo>
                  <a:cubicBezTo>
                    <a:pt x="48157" y="24828"/>
                    <a:pt x="48647" y="25728"/>
                    <a:pt x="49301" y="26464"/>
                  </a:cubicBezTo>
                  <a:cubicBezTo>
                    <a:pt x="49220" y="25482"/>
                    <a:pt x="48892" y="24501"/>
                    <a:pt x="48484" y="23602"/>
                  </a:cubicBezTo>
                  <a:cubicBezTo>
                    <a:pt x="47911" y="21803"/>
                    <a:pt x="47094" y="19187"/>
                    <a:pt x="45704" y="16162"/>
                  </a:cubicBezTo>
                  <a:cubicBezTo>
                    <a:pt x="44232" y="12646"/>
                    <a:pt x="42106" y="9458"/>
                    <a:pt x="39408" y="6760"/>
                  </a:cubicBezTo>
                  <a:cubicBezTo>
                    <a:pt x="38673" y="5942"/>
                    <a:pt x="37855" y="5288"/>
                    <a:pt x="37037" y="4634"/>
                  </a:cubicBezTo>
                  <a:cubicBezTo>
                    <a:pt x="36138" y="3980"/>
                    <a:pt x="35239" y="3326"/>
                    <a:pt x="34257" y="2753"/>
                  </a:cubicBezTo>
                  <a:cubicBezTo>
                    <a:pt x="32295" y="1609"/>
                    <a:pt x="30170" y="709"/>
                    <a:pt x="27880" y="219"/>
                  </a:cubicBezTo>
                  <a:cubicBezTo>
                    <a:pt x="27155" y="74"/>
                    <a:pt x="26423" y="0"/>
                    <a:pt x="25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7"/>
            <p:cNvSpPr/>
            <p:nvPr/>
          </p:nvSpPr>
          <p:spPr>
            <a:xfrm>
              <a:off x="4648971" y="1558836"/>
              <a:ext cx="267826" cy="443038"/>
            </a:xfrm>
            <a:custGeom>
              <a:avLst/>
              <a:gdLst/>
              <a:ahLst/>
              <a:cxnLst/>
              <a:rect l="l" t="t" r="r" b="b"/>
              <a:pathLst>
                <a:path w="11284" h="18666" extrusionOk="0">
                  <a:moveTo>
                    <a:pt x="3704" y="1"/>
                  </a:moveTo>
                  <a:cubicBezTo>
                    <a:pt x="3008" y="1"/>
                    <a:pt x="2309" y="127"/>
                    <a:pt x="1635" y="351"/>
                  </a:cubicBezTo>
                  <a:cubicBezTo>
                    <a:pt x="1390" y="760"/>
                    <a:pt x="1227" y="1169"/>
                    <a:pt x="1063" y="1660"/>
                  </a:cubicBezTo>
                  <a:cubicBezTo>
                    <a:pt x="327" y="3704"/>
                    <a:pt x="0" y="5829"/>
                    <a:pt x="0" y="7955"/>
                  </a:cubicBezTo>
                  <a:cubicBezTo>
                    <a:pt x="0" y="9917"/>
                    <a:pt x="327" y="11880"/>
                    <a:pt x="1063" y="13678"/>
                  </a:cubicBezTo>
                  <a:cubicBezTo>
                    <a:pt x="1635" y="15395"/>
                    <a:pt x="2698" y="16949"/>
                    <a:pt x="4088" y="18093"/>
                  </a:cubicBezTo>
                  <a:cubicBezTo>
                    <a:pt x="4415" y="18257"/>
                    <a:pt x="4661" y="18502"/>
                    <a:pt x="4988" y="18666"/>
                  </a:cubicBezTo>
                  <a:cubicBezTo>
                    <a:pt x="7277" y="18257"/>
                    <a:pt x="9484" y="17276"/>
                    <a:pt x="11283" y="15804"/>
                  </a:cubicBezTo>
                  <a:lnTo>
                    <a:pt x="10956" y="15804"/>
                  </a:lnTo>
                  <a:lnTo>
                    <a:pt x="10384" y="15886"/>
                  </a:lnTo>
                  <a:lnTo>
                    <a:pt x="8585" y="15886"/>
                  </a:lnTo>
                  <a:lnTo>
                    <a:pt x="8013" y="15804"/>
                  </a:lnTo>
                  <a:lnTo>
                    <a:pt x="7686" y="15804"/>
                  </a:lnTo>
                  <a:lnTo>
                    <a:pt x="7440" y="15722"/>
                  </a:lnTo>
                  <a:lnTo>
                    <a:pt x="6868" y="15477"/>
                  </a:lnTo>
                  <a:cubicBezTo>
                    <a:pt x="6705" y="15395"/>
                    <a:pt x="6541" y="15232"/>
                    <a:pt x="6377" y="15150"/>
                  </a:cubicBezTo>
                  <a:cubicBezTo>
                    <a:pt x="5396" y="14414"/>
                    <a:pt x="4742" y="13433"/>
                    <a:pt x="4333" y="12370"/>
                  </a:cubicBezTo>
                  <a:cubicBezTo>
                    <a:pt x="3107" y="9263"/>
                    <a:pt x="3025" y="5911"/>
                    <a:pt x="4006" y="2722"/>
                  </a:cubicBezTo>
                  <a:cubicBezTo>
                    <a:pt x="4170" y="2314"/>
                    <a:pt x="4333" y="1905"/>
                    <a:pt x="4497" y="1578"/>
                  </a:cubicBezTo>
                  <a:cubicBezTo>
                    <a:pt x="4742" y="1169"/>
                    <a:pt x="4906" y="842"/>
                    <a:pt x="5151" y="515"/>
                  </a:cubicBezTo>
                  <a:lnTo>
                    <a:pt x="5396" y="270"/>
                  </a:lnTo>
                  <a:cubicBezTo>
                    <a:pt x="4844" y="86"/>
                    <a:pt x="4275" y="1"/>
                    <a:pt x="3704" y="1"/>
                  </a:cubicBezTo>
                  <a:close/>
                </a:path>
              </a:pathLst>
            </a:custGeom>
            <a:solidFill>
              <a:srgbClr val="C2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7"/>
            <p:cNvSpPr/>
            <p:nvPr/>
          </p:nvSpPr>
          <p:spPr>
            <a:xfrm>
              <a:off x="4757633" y="1437783"/>
              <a:ext cx="706401" cy="628123"/>
            </a:xfrm>
            <a:custGeom>
              <a:avLst/>
              <a:gdLst/>
              <a:ahLst/>
              <a:cxnLst/>
              <a:rect l="l" t="t" r="r" b="b"/>
              <a:pathLst>
                <a:path w="29762" h="26464" extrusionOk="0">
                  <a:moveTo>
                    <a:pt x="6154" y="0"/>
                  </a:moveTo>
                  <a:cubicBezTo>
                    <a:pt x="4417" y="0"/>
                    <a:pt x="2700" y="418"/>
                    <a:pt x="1145" y="1282"/>
                  </a:cubicBezTo>
                  <a:cubicBezTo>
                    <a:pt x="737" y="1445"/>
                    <a:pt x="328" y="1772"/>
                    <a:pt x="1" y="2018"/>
                  </a:cubicBezTo>
                  <a:cubicBezTo>
                    <a:pt x="2045" y="2018"/>
                    <a:pt x="4007" y="2263"/>
                    <a:pt x="5887" y="2835"/>
                  </a:cubicBezTo>
                  <a:cubicBezTo>
                    <a:pt x="6542" y="2835"/>
                    <a:pt x="7196" y="2835"/>
                    <a:pt x="7850" y="2917"/>
                  </a:cubicBezTo>
                  <a:cubicBezTo>
                    <a:pt x="11774" y="3816"/>
                    <a:pt x="15453" y="5615"/>
                    <a:pt x="18397" y="8313"/>
                  </a:cubicBezTo>
                  <a:cubicBezTo>
                    <a:pt x="21013" y="10766"/>
                    <a:pt x="23220" y="13627"/>
                    <a:pt x="24774" y="16816"/>
                  </a:cubicBezTo>
                  <a:cubicBezTo>
                    <a:pt x="26409" y="19678"/>
                    <a:pt x="27390" y="22212"/>
                    <a:pt x="28208" y="23847"/>
                  </a:cubicBezTo>
                  <a:cubicBezTo>
                    <a:pt x="28535" y="24828"/>
                    <a:pt x="29107" y="25728"/>
                    <a:pt x="29761" y="26464"/>
                  </a:cubicBezTo>
                  <a:cubicBezTo>
                    <a:pt x="29598" y="25482"/>
                    <a:pt x="29352" y="24501"/>
                    <a:pt x="28944" y="23602"/>
                  </a:cubicBezTo>
                  <a:cubicBezTo>
                    <a:pt x="28371" y="21803"/>
                    <a:pt x="27554" y="19187"/>
                    <a:pt x="26164" y="16162"/>
                  </a:cubicBezTo>
                  <a:cubicBezTo>
                    <a:pt x="24692" y="12646"/>
                    <a:pt x="22566" y="9458"/>
                    <a:pt x="19868" y="6760"/>
                  </a:cubicBezTo>
                  <a:cubicBezTo>
                    <a:pt x="19133" y="5942"/>
                    <a:pt x="18315" y="5288"/>
                    <a:pt x="17416" y="4634"/>
                  </a:cubicBezTo>
                  <a:cubicBezTo>
                    <a:pt x="16598" y="3980"/>
                    <a:pt x="15699" y="3326"/>
                    <a:pt x="14717" y="2753"/>
                  </a:cubicBezTo>
                  <a:cubicBezTo>
                    <a:pt x="12755" y="1609"/>
                    <a:pt x="10630" y="709"/>
                    <a:pt x="8340" y="219"/>
                  </a:cubicBezTo>
                  <a:cubicBezTo>
                    <a:pt x="7615" y="74"/>
                    <a:pt x="6883" y="0"/>
                    <a:pt x="6154" y="0"/>
                  </a:cubicBezTo>
                  <a:close/>
                </a:path>
              </a:pathLst>
            </a:custGeom>
            <a:solidFill>
              <a:srgbClr val="C2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7"/>
            <p:cNvSpPr/>
            <p:nvPr/>
          </p:nvSpPr>
          <p:spPr>
            <a:xfrm>
              <a:off x="4220089" y="1380864"/>
              <a:ext cx="3663806" cy="3013704"/>
            </a:xfrm>
            <a:custGeom>
              <a:avLst/>
              <a:gdLst/>
              <a:ahLst/>
              <a:cxnLst/>
              <a:rect l="l" t="t" r="r" b="b"/>
              <a:pathLst>
                <a:path w="154363" h="126973" extrusionOk="0">
                  <a:moveTo>
                    <a:pt x="49301" y="19050"/>
                  </a:moveTo>
                  <a:cubicBezTo>
                    <a:pt x="49301" y="19050"/>
                    <a:pt x="38264" y="17170"/>
                    <a:pt x="28453" y="31723"/>
                  </a:cubicBezTo>
                  <a:cubicBezTo>
                    <a:pt x="28453" y="31723"/>
                    <a:pt x="7767" y="33767"/>
                    <a:pt x="3925" y="61565"/>
                  </a:cubicBezTo>
                  <a:cubicBezTo>
                    <a:pt x="0" y="89364"/>
                    <a:pt x="19704" y="126973"/>
                    <a:pt x="41289" y="119614"/>
                  </a:cubicBezTo>
                  <a:cubicBezTo>
                    <a:pt x="41289" y="119614"/>
                    <a:pt x="43496" y="123130"/>
                    <a:pt x="56087" y="121495"/>
                  </a:cubicBezTo>
                  <a:cubicBezTo>
                    <a:pt x="68678" y="119778"/>
                    <a:pt x="71049" y="113156"/>
                    <a:pt x="71049" y="113156"/>
                  </a:cubicBezTo>
                  <a:cubicBezTo>
                    <a:pt x="71049" y="113156"/>
                    <a:pt x="75546" y="118470"/>
                    <a:pt x="89936" y="114954"/>
                  </a:cubicBezTo>
                  <a:cubicBezTo>
                    <a:pt x="104326" y="111439"/>
                    <a:pt x="105961" y="103017"/>
                    <a:pt x="105961" y="103017"/>
                  </a:cubicBezTo>
                  <a:cubicBezTo>
                    <a:pt x="105961" y="103017"/>
                    <a:pt x="108741" y="105634"/>
                    <a:pt x="116835" y="103671"/>
                  </a:cubicBezTo>
                  <a:cubicBezTo>
                    <a:pt x="121577" y="102363"/>
                    <a:pt x="125420" y="98848"/>
                    <a:pt x="127055" y="94106"/>
                  </a:cubicBezTo>
                  <a:cubicBezTo>
                    <a:pt x="127055" y="94106"/>
                    <a:pt x="134658" y="96313"/>
                    <a:pt x="143407" y="82823"/>
                  </a:cubicBezTo>
                  <a:cubicBezTo>
                    <a:pt x="154363" y="66144"/>
                    <a:pt x="144797" y="42679"/>
                    <a:pt x="134740" y="27880"/>
                  </a:cubicBezTo>
                  <a:cubicBezTo>
                    <a:pt x="124766" y="13164"/>
                    <a:pt x="99992" y="1"/>
                    <a:pt x="87565" y="11365"/>
                  </a:cubicBezTo>
                  <a:cubicBezTo>
                    <a:pt x="87565" y="11365"/>
                    <a:pt x="77836" y="2290"/>
                    <a:pt x="66471" y="13000"/>
                  </a:cubicBezTo>
                  <a:cubicBezTo>
                    <a:pt x="66471" y="13000"/>
                    <a:pt x="53471" y="9321"/>
                    <a:pt x="49301" y="19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7"/>
            <p:cNvSpPr/>
            <p:nvPr/>
          </p:nvSpPr>
          <p:spPr>
            <a:xfrm>
              <a:off x="4685833" y="2132390"/>
              <a:ext cx="1222590" cy="2164323"/>
            </a:xfrm>
            <a:custGeom>
              <a:avLst/>
              <a:gdLst/>
              <a:ahLst/>
              <a:cxnLst/>
              <a:rect l="l" t="t" r="r" b="b"/>
              <a:pathLst>
                <a:path w="51510" h="91187" extrusionOk="0">
                  <a:moveTo>
                    <a:pt x="26187" y="1"/>
                  </a:moveTo>
                  <a:cubicBezTo>
                    <a:pt x="24228" y="1"/>
                    <a:pt x="22293" y="276"/>
                    <a:pt x="20441" y="797"/>
                  </a:cubicBezTo>
                  <a:cubicBezTo>
                    <a:pt x="19541" y="1042"/>
                    <a:pt x="18724" y="1369"/>
                    <a:pt x="17824" y="1696"/>
                  </a:cubicBezTo>
                  <a:cubicBezTo>
                    <a:pt x="17007" y="2105"/>
                    <a:pt x="16107" y="2432"/>
                    <a:pt x="15290" y="3086"/>
                  </a:cubicBezTo>
                  <a:cubicBezTo>
                    <a:pt x="14472" y="3659"/>
                    <a:pt x="13573" y="4149"/>
                    <a:pt x="12837" y="4885"/>
                  </a:cubicBezTo>
                  <a:cubicBezTo>
                    <a:pt x="12019" y="5539"/>
                    <a:pt x="11202" y="6357"/>
                    <a:pt x="10548" y="7092"/>
                  </a:cubicBezTo>
                  <a:cubicBezTo>
                    <a:pt x="7523" y="10526"/>
                    <a:pt x="5233" y="14533"/>
                    <a:pt x="3843" y="18784"/>
                  </a:cubicBezTo>
                  <a:cubicBezTo>
                    <a:pt x="1227" y="26796"/>
                    <a:pt x="1" y="35136"/>
                    <a:pt x="328" y="43557"/>
                  </a:cubicBezTo>
                  <a:cubicBezTo>
                    <a:pt x="409" y="46991"/>
                    <a:pt x="655" y="49853"/>
                    <a:pt x="900" y="51815"/>
                  </a:cubicBezTo>
                  <a:cubicBezTo>
                    <a:pt x="1064" y="52796"/>
                    <a:pt x="1145" y="53532"/>
                    <a:pt x="1227" y="54104"/>
                  </a:cubicBezTo>
                  <a:cubicBezTo>
                    <a:pt x="1309" y="54676"/>
                    <a:pt x="1391" y="54922"/>
                    <a:pt x="1391" y="54922"/>
                  </a:cubicBezTo>
                  <a:lnTo>
                    <a:pt x="1472" y="55739"/>
                  </a:lnTo>
                  <a:cubicBezTo>
                    <a:pt x="1636" y="56230"/>
                    <a:pt x="1718" y="56966"/>
                    <a:pt x="1963" y="58029"/>
                  </a:cubicBezTo>
                  <a:cubicBezTo>
                    <a:pt x="2535" y="60727"/>
                    <a:pt x="3271" y="63343"/>
                    <a:pt x="4170" y="65959"/>
                  </a:cubicBezTo>
                  <a:cubicBezTo>
                    <a:pt x="5397" y="69720"/>
                    <a:pt x="7195" y="73318"/>
                    <a:pt x="9403" y="76588"/>
                  </a:cubicBezTo>
                  <a:cubicBezTo>
                    <a:pt x="11938" y="80349"/>
                    <a:pt x="15126" y="83619"/>
                    <a:pt x="18887" y="86236"/>
                  </a:cubicBezTo>
                  <a:cubicBezTo>
                    <a:pt x="19786" y="86890"/>
                    <a:pt x="20768" y="87544"/>
                    <a:pt x="21830" y="88034"/>
                  </a:cubicBezTo>
                  <a:cubicBezTo>
                    <a:pt x="22812" y="88525"/>
                    <a:pt x="23874" y="89097"/>
                    <a:pt x="24937" y="89506"/>
                  </a:cubicBezTo>
                  <a:cubicBezTo>
                    <a:pt x="26000" y="89833"/>
                    <a:pt x="27063" y="90324"/>
                    <a:pt x="28208" y="90487"/>
                  </a:cubicBezTo>
                  <a:cubicBezTo>
                    <a:pt x="29271" y="90651"/>
                    <a:pt x="30333" y="90978"/>
                    <a:pt x="31478" y="91059"/>
                  </a:cubicBezTo>
                  <a:cubicBezTo>
                    <a:pt x="32289" y="91144"/>
                    <a:pt x="33099" y="91186"/>
                    <a:pt x="33907" y="91186"/>
                  </a:cubicBezTo>
                  <a:cubicBezTo>
                    <a:pt x="37010" y="91186"/>
                    <a:pt x="40070" y="90558"/>
                    <a:pt x="42924" y="89261"/>
                  </a:cubicBezTo>
                  <a:cubicBezTo>
                    <a:pt x="45459" y="88116"/>
                    <a:pt x="47748" y="86481"/>
                    <a:pt x="49629" y="84437"/>
                  </a:cubicBezTo>
                  <a:cubicBezTo>
                    <a:pt x="50365" y="83701"/>
                    <a:pt x="51019" y="82802"/>
                    <a:pt x="51509" y="81902"/>
                  </a:cubicBezTo>
                  <a:lnTo>
                    <a:pt x="51509" y="81902"/>
                  </a:lnTo>
                  <a:cubicBezTo>
                    <a:pt x="50692" y="82556"/>
                    <a:pt x="49956" y="83210"/>
                    <a:pt x="49302" y="84028"/>
                  </a:cubicBezTo>
                  <a:cubicBezTo>
                    <a:pt x="47339" y="85827"/>
                    <a:pt x="45050" y="87217"/>
                    <a:pt x="42597" y="88280"/>
                  </a:cubicBezTo>
                  <a:cubicBezTo>
                    <a:pt x="40100" y="89231"/>
                    <a:pt x="37430" y="89707"/>
                    <a:pt x="34744" y="89707"/>
                  </a:cubicBezTo>
                  <a:cubicBezTo>
                    <a:pt x="33736" y="89707"/>
                    <a:pt x="32727" y="89640"/>
                    <a:pt x="31723" y="89506"/>
                  </a:cubicBezTo>
                  <a:cubicBezTo>
                    <a:pt x="27472" y="88770"/>
                    <a:pt x="23466" y="87135"/>
                    <a:pt x="20114" y="84519"/>
                  </a:cubicBezTo>
                  <a:cubicBezTo>
                    <a:pt x="16680" y="81984"/>
                    <a:pt x="13736" y="78877"/>
                    <a:pt x="11447" y="75280"/>
                  </a:cubicBezTo>
                  <a:cubicBezTo>
                    <a:pt x="9403" y="72091"/>
                    <a:pt x="7850" y="68739"/>
                    <a:pt x="6787" y="65142"/>
                  </a:cubicBezTo>
                  <a:cubicBezTo>
                    <a:pt x="5969" y="62607"/>
                    <a:pt x="5315" y="60073"/>
                    <a:pt x="4824" y="57456"/>
                  </a:cubicBezTo>
                  <a:cubicBezTo>
                    <a:pt x="4579" y="56475"/>
                    <a:pt x="4579" y="55739"/>
                    <a:pt x="4416" y="55249"/>
                  </a:cubicBezTo>
                  <a:cubicBezTo>
                    <a:pt x="4252" y="54758"/>
                    <a:pt x="4252" y="54431"/>
                    <a:pt x="4252" y="54431"/>
                  </a:cubicBezTo>
                  <a:lnTo>
                    <a:pt x="4170" y="53695"/>
                  </a:lnTo>
                  <a:cubicBezTo>
                    <a:pt x="4089" y="53205"/>
                    <a:pt x="3925" y="52387"/>
                    <a:pt x="3843" y="51488"/>
                  </a:cubicBezTo>
                  <a:cubicBezTo>
                    <a:pt x="3516" y="49526"/>
                    <a:pt x="3271" y="46828"/>
                    <a:pt x="3108" y="43475"/>
                  </a:cubicBezTo>
                  <a:cubicBezTo>
                    <a:pt x="2617" y="35381"/>
                    <a:pt x="3516" y="27287"/>
                    <a:pt x="5806" y="19520"/>
                  </a:cubicBezTo>
                  <a:cubicBezTo>
                    <a:pt x="7114" y="15432"/>
                    <a:pt x="9076" y="11589"/>
                    <a:pt x="11774" y="8237"/>
                  </a:cubicBezTo>
                  <a:cubicBezTo>
                    <a:pt x="12428" y="7501"/>
                    <a:pt x="13082" y="6765"/>
                    <a:pt x="13818" y="6111"/>
                  </a:cubicBezTo>
                  <a:cubicBezTo>
                    <a:pt x="14554" y="5376"/>
                    <a:pt x="15290" y="4721"/>
                    <a:pt x="16107" y="4231"/>
                  </a:cubicBezTo>
                  <a:cubicBezTo>
                    <a:pt x="16843" y="3822"/>
                    <a:pt x="17579" y="3250"/>
                    <a:pt x="18397" y="2923"/>
                  </a:cubicBezTo>
                  <a:cubicBezTo>
                    <a:pt x="19214" y="2514"/>
                    <a:pt x="20032" y="2105"/>
                    <a:pt x="20768" y="1860"/>
                  </a:cubicBezTo>
                  <a:cubicBezTo>
                    <a:pt x="23302" y="1042"/>
                    <a:pt x="26000" y="715"/>
                    <a:pt x="28617" y="715"/>
                  </a:cubicBezTo>
                  <a:cubicBezTo>
                    <a:pt x="29239" y="811"/>
                    <a:pt x="29834" y="851"/>
                    <a:pt x="30433" y="851"/>
                  </a:cubicBezTo>
                  <a:cubicBezTo>
                    <a:pt x="30857" y="851"/>
                    <a:pt x="31283" y="831"/>
                    <a:pt x="31723" y="797"/>
                  </a:cubicBezTo>
                  <a:cubicBezTo>
                    <a:pt x="30661" y="470"/>
                    <a:pt x="29679" y="225"/>
                    <a:pt x="28617" y="143"/>
                  </a:cubicBezTo>
                  <a:cubicBezTo>
                    <a:pt x="27805" y="48"/>
                    <a:pt x="26994" y="1"/>
                    <a:pt x="26187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7"/>
            <p:cNvSpPr/>
            <p:nvPr/>
          </p:nvSpPr>
          <p:spPr>
            <a:xfrm>
              <a:off x="4278313" y="2118314"/>
              <a:ext cx="937319" cy="2146831"/>
            </a:xfrm>
            <a:custGeom>
              <a:avLst/>
              <a:gdLst/>
              <a:ahLst/>
              <a:cxnLst/>
              <a:rect l="l" t="t" r="r" b="b"/>
              <a:pathLst>
                <a:path w="39491" h="90450" extrusionOk="0">
                  <a:moveTo>
                    <a:pt x="26981" y="0"/>
                  </a:moveTo>
                  <a:cubicBezTo>
                    <a:pt x="23302" y="0"/>
                    <a:pt x="19622" y="981"/>
                    <a:pt x="16352" y="2780"/>
                  </a:cubicBezTo>
                  <a:cubicBezTo>
                    <a:pt x="12755" y="4987"/>
                    <a:pt x="9730" y="8094"/>
                    <a:pt x="7522" y="11773"/>
                  </a:cubicBezTo>
                  <a:cubicBezTo>
                    <a:pt x="2943" y="19132"/>
                    <a:pt x="1145" y="27717"/>
                    <a:pt x="491" y="34012"/>
                  </a:cubicBezTo>
                  <a:cubicBezTo>
                    <a:pt x="245" y="36628"/>
                    <a:pt x="82" y="39163"/>
                    <a:pt x="82" y="41779"/>
                  </a:cubicBezTo>
                  <a:cubicBezTo>
                    <a:pt x="0" y="43660"/>
                    <a:pt x="82" y="44722"/>
                    <a:pt x="82" y="44722"/>
                  </a:cubicBezTo>
                  <a:cubicBezTo>
                    <a:pt x="82" y="44722"/>
                    <a:pt x="82" y="44968"/>
                    <a:pt x="82" y="45458"/>
                  </a:cubicBezTo>
                  <a:cubicBezTo>
                    <a:pt x="164" y="45949"/>
                    <a:pt x="164" y="46685"/>
                    <a:pt x="245" y="47584"/>
                  </a:cubicBezTo>
                  <a:cubicBezTo>
                    <a:pt x="491" y="50200"/>
                    <a:pt x="899" y="52735"/>
                    <a:pt x="1472" y="55269"/>
                  </a:cubicBezTo>
                  <a:cubicBezTo>
                    <a:pt x="3107" y="62873"/>
                    <a:pt x="6214" y="70150"/>
                    <a:pt x="10547" y="76690"/>
                  </a:cubicBezTo>
                  <a:cubicBezTo>
                    <a:pt x="12836" y="80206"/>
                    <a:pt x="15780" y="83313"/>
                    <a:pt x="19050" y="85929"/>
                  </a:cubicBezTo>
                  <a:cubicBezTo>
                    <a:pt x="21993" y="88137"/>
                    <a:pt x="25427" y="89690"/>
                    <a:pt x="29107" y="90262"/>
                  </a:cubicBezTo>
                  <a:cubicBezTo>
                    <a:pt x="30050" y="90384"/>
                    <a:pt x="31005" y="90449"/>
                    <a:pt x="31963" y="90449"/>
                  </a:cubicBezTo>
                  <a:cubicBezTo>
                    <a:pt x="33578" y="90449"/>
                    <a:pt x="35201" y="90264"/>
                    <a:pt x="36792" y="89854"/>
                  </a:cubicBezTo>
                  <a:cubicBezTo>
                    <a:pt x="37528" y="89608"/>
                    <a:pt x="38182" y="89445"/>
                    <a:pt x="38836" y="89118"/>
                  </a:cubicBezTo>
                  <a:cubicBezTo>
                    <a:pt x="39327" y="88954"/>
                    <a:pt x="39490" y="88791"/>
                    <a:pt x="39490" y="88791"/>
                  </a:cubicBezTo>
                  <a:cubicBezTo>
                    <a:pt x="39490" y="88750"/>
                    <a:pt x="39408" y="88729"/>
                    <a:pt x="39275" y="88729"/>
                  </a:cubicBezTo>
                  <a:cubicBezTo>
                    <a:pt x="39143" y="88729"/>
                    <a:pt x="38959" y="88750"/>
                    <a:pt x="38754" y="88791"/>
                  </a:cubicBezTo>
                  <a:cubicBezTo>
                    <a:pt x="38264" y="88873"/>
                    <a:pt x="37610" y="89036"/>
                    <a:pt x="36710" y="89200"/>
                  </a:cubicBezTo>
                  <a:cubicBezTo>
                    <a:pt x="35650" y="89376"/>
                    <a:pt x="34575" y="89461"/>
                    <a:pt x="33504" y="89461"/>
                  </a:cubicBezTo>
                  <a:cubicBezTo>
                    <a:pt x="32097" y="89461"/>
                    <a:pt x="30698" y="89315"/>
                    <a:pt x="29352" y="89036"/>
                  </a:cubicBezTo>
                  <a:cubicBezTo>
                    <a:pt x="25918" y="88300"/>
                    <a:pt x="22729" y="86747"/>
                    <a:pt x="20113" y="84539"/>
                  </a:cubicBezTo>
                  <a:cubicBezTo>
                    <a:pt x="17088" y="81923"/>
                    <a:pt x="14390" y="78898"/>
                    <a:pt x="12346" y="75546"/>
                  </a:cubicBezTo>
                  <a:cubicBezTo>
                    <a:pt x="8340" y="69087"/>
                    <a:pt x="5560" y="62055"/>
                    <a:pt x="4170" y="54697"/>
                  </a:cubicBezTo>
                  <a:cubicBezTo>
                    <a:pt x="3679" y="52244"/>
                    <a:pt x="3352" y="49792"/>
                    <a:pt x="3189" y="47339"/>
                  </a:cubicBezTo>
                  <a:cubicBezTo>
                    <a:pt x="3107" y="46439"/>
                    <a:pt x="3107" y="45704"/>
                    <a:pt x="3107" y="45295"/>
                  </a:cubicBezTo>
                  <a:lnTo>
                    <a:pt x="3107" y="44559"/>
                  </a:lnTo>
                  <a:cubicBezTo>
                    <a:pt x="3107" y="44559"/>
                    <a:pt x="2943" y="43496"/>
                    <a:pt x="2943" y="41697"/>
                  </a:cubicBezTo>
                  <a:cubicBezTo>
                    <a:pt x="2943" y="39245"/>
                    <a:pt x="3025" y="36710"/>
                    <a:pt x="3189" y="34257"/>
                  </a:cubicBezTo>
                  <a:cubicBezTo>
                    <a:pt x="3679" y="28125"/>
                    <a:pt x="5151" y="19868"/>
                    <a:pt x="9239" y="12836"/>
                  </a:cubicBezTo>
                  <a:cubicBezTo>
                    <a:pt x="11201" y="9321"/>
                    <a:pt x="13899" y="6377"/>
                    <a:pt x="17251" y="4170"/>
                  </a:cubicBezTo>
                  <a:cubicBezTo>
                    <a:pt x="20195" y="2371"/>
                    <a:pt x="23547" y="1308"/>
                    <a:pt x="27063" y="1145"/>
                  </a:cubicBezTo>
                  <a:cubicBezTo>
                    <a:pt x="27758" y="1104"/>
                    <a:pt x="28452" y="1083"/>
                    <a:pt x="29147" y="1083"/>
                  </a:cubicBezTo>
                  <a:cubicBezTo>
                    <a:pt x="29842" y="1083"/>
                    <a:pt x="30537" y="1104"/>
                    <a:pt x="31232" y="1145"/>
                  </a:cubicBezTo>
                  <a:cubicBezTo>
                    <a:pt x="32459" y="1390"/>
                    <a:pt x="33522" y="1472"/>
                    <a:pt x="34421" y="1635"/>
                  </a:cubicBezTo>
                  <a:cubicBezTo>
                    <a:pt x="35402" y="1962"/>
                    <a:pt x="36301" y="2126"/>
                    <a:pt x="37283" y="2126"/>
                  </a:cubicBezTo>
                  <a:cubicBezTo>
                    <a:pt x="36465" y="1635"/>
                    <a:pt x="35566" y="1308"/>
                    <a:pt x="34584" y="1145"/>
                  </a:cubicBezTo>
                  <a:cubicBezTo>
                    <a:pt x="33685" y="818"/>
                    <a:pt x="32622" y="654"/>
                    <a:pt x="31314" y="327"/>
                  </a:cubicBezTo>
                  <a:cubicBezTo>
                    <a:pt x="29924" y="164"/>
                    <a:pt x="28452" y="0"/>
                    <a:pt x="26981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7"/>
            <p:cNvSpPr/>
            <p:nvPr/>
          </p:nvSpPr>
          <p:spPr>
            <a:xfrm>
              <a:off x="5215639" y="2050382"/>
              <a:ext cx="1577689" cy="2121055"/>
            </a:xfrm>
            <a:custGeom>
              <a:avLst/>
              <a:gdLst/>
              <a:ahLst/>
              <a:cxnLst/>
              <a:rect l="l" t="t" r="r" b="b"/>
              <a:pathLst>
                <a:path w="66471" h="89364" extrusionOk="0">
                  <a:moveTo>
                    <a:pt x="20522" y="1"/>
                  </a:moveTo>
                  <a:cubicBezTo>
                    <a:pt x="19949" y="1"/>
                    <a:pt x="19459" y="1"/>
                    <a:pt x="18887" y="82"/>
                  </a:cubicBezTo>
                  <a:cubicBezTo>
                    <a:pt x="18232" y="164"/>
                    <a:pt x="17497" y="246"/>
                    <a:pt x="16761" y="409"/>
                  </a:cubicBezTo>
                  <a:cubicBezTo>
                    <a:pt x="14880" y="900"/>
                    <a:pt x="13082" y="1717"/>
                    <a:pt x="11446" y="2780"/>
                  </a:cubicBezTo>
                  <a:cubicBezTo>
                    <a:pt x="9321" y="4252"/>
                    <a:pt x="7522" y="6051"/>
                    <a:pt x="6050" y="8176"/>
                  </a:cubicBezTo>
                  <a:cubicBezTo>
                    <a:pt x="4333" y="10629"/>
                    <a:pt x="2943" y="13327"/>
                    <a:pt x="1962" y="16189"/>
                  </a:cubicBezTo>
                  <a:cubicBezTo>
                    <a:pt x="981" y="19377"/>
                    <a:pt x="327" y="22730"/>
                    <a:pt x="164" y="26082"/>
                  </a:cubicBezTo>
                  <a:cubicBezTo>
                    <a:pt x="0" y="29597"/>
                    <a:pt x="164" y="33195"/>
                    <a:pt x="572" y="36710"/>
                  </a:cubicBezTo>
                  <a:cubicBezTo>
                    <a:pt x="818" y="38509"/>
                    <a:pt x="1063" y="40390"/>
                    <a:pt x="1472" y="42188"/>
                  </a:cubicBezTo>
                  <a:lnTo>
                    <a:pt x="2044" y="44886"/>
                  </a:lnTo>
                  <a:lnTo>
                    <a:pt x="2698" y="47584"/>
                  </a:lnTo>
                  <a:cubicBezTo>
                    <a:pt x="3107" y="49383"/>
                    <a:pt x="3597" y="51182"/>
                    <a:pt x="4252" y="52817"/>
                  </a:cubicBezTo>
                  <a:cubicBezTo>
                    <a:pt x="4906" y="54534"/>
                    <a:pt x="5478" y="56333"/>
                    <a:pt x="6214" y="57968"/>
                  </a:cubicBezTo>
                  <a:cubicBezTo>
                    <a:pt x="7522" y="61320"/>
                    <a:pt x="9075" y="64509"/>
                    <a:pt x="10792" y="67616"/>
                  </a:cubicBezTo>
                  <a:cubicBezTo>
                    <a:pt x="12427" y="70559"/>
                    <a:pt x="14308" y="73339"/>
                    <a:pt x="16352" y="75955"/>
                  </a:cubicBezTo>
                  <a:cubicBezTo>
                    <a:pt x="18314" y="78326"/>
                    <a:pt x="20440" y="80533"/>
                    <a:pt x="22811" y="82414"/>
                  </a:cubicBezTo>
                  <a:cubicBezTo>
                    <a:pt x="24773" y="84049"/>
                    <a:pt x="26981" y="85439"/>
                    <a:pt x="29270" y="86665"/>
                  </a:cubicBezTo>
                  <a:cubicBezTo>
                    <a:pt x="29761" y="86911"/>
                    <a:pt x="30251" y="87238"/>
                    <a:pt x="30742" y="87401"/>
                  </a:cubicBezTo>
                  <a:lnTo>
                    <a:pt x="32295" y="87974"/>
                  </a:lnTo>
                  <a:cubicBezTo>
                    <a:pt x="33113" y="88301"/>
                    <a:pt x="34094" y="88628"/>
                    <a:pt x="34993" y="88791"/>
                  </a:cubicBezTo>
                  <a:cubicBezTo>
                    <a:pt x="35402" y="88873"/>
                    <a:pt x="35811" y="88955"/>
                    <a:pt x="36138" y="89036"/>
                  </a:cubicBezTo>
                  <a:lnTo>
                    <a:pt x="37201" y="89200"/>
                  </a:lnTo>
                  <a:lnTo>
                    <a:pt x="38836" y="89364"/>
                  </a:lnTo>
                  <a:lnTo>
                    <a:pt x="41616" y="89364"/>
                  </a:lnTo>
                  <a:cubicBezTo>
                    <a:pt x="42024" y="89364"/>
                    <a:pt x="42597" y="89364"/>
                    <a:pt x="43251" y="89282"/>
                  </a:cubicBezTo>
                  <a:cubicBezTo>
                    <a:pt x="43905" y="89200"/>
                    <a:pt x="44641" y="89118"/>
                    <a:pt x="45458" y="88955"/>
                  </a:cubicBezTo>
                  <a:cubicBezTo>
                    <a:pt x="47421" y="88709"/>
                    <a:pt x="49383" y="88219"/>
                    <a:pt x="51263" y="87565"/>
                  </a:cubicBezTo>
                  <a:lnTo>
                    <a:pt x="52899" y="86992"/>
                  </a:lnTo>
                  <a:cubicBezTo>
                    <a:pt x="53471" y="86747"/>
                    <a:pt x="54043" y="86420"/>
                    <a:pt x="54697" y="86175"/>
                  </a:cubicBezTo>
                  <a:lnTo>
                    <a:pt x="55597" y="85766"/>
                  </a:lnTo>
                  <a:lnTo>
                    <a:pt x="56496" y="85194"/>
                  </a:lnTo>
                  <a:cubicBezTo>
                    <a:pt x="57068" y="84867"/>
                    <a:pt x="57722" y="84458"/>
                    <a:pt x="58295" y="84049"/>
                  </a:cubicBezTo>
                  <a:cubicBezTo>
                    <a:pt x="60829" y="82169"/>
                    <a:pt x="62791" y="79634"/>
                    <a:pt x="64100" y="76773"/>
                  </a:cubicBezTo>
                  <a:cubicBezTo>
                    <a:pt x="65571" y="73584"/>
                    <a:pt x="66307" y="70150"/>
                    <a:pt x="66389" y="66716"/>
                  </a:cubicBezTo>
                  <a:cubicBezTo>
                    <a:pt x="66471" y="63119"/>
                    <a:pt x="66144" y="59440"/>
                    <a:pt x="65326" y="55924"/>
                  </a:cubicBezTo>
                  <a:cubicBezTo>
                    <a:pt x="64999" y="54125"/>
                    <a:pt x="64427" y="52408"/>
                    <a:pt x="63936" y="50610"/>
                  </a:cubicBezTo>
                  <a:cubicBezTo>
                    <a:pt x="63691" y="49792"/>
                    <a:pt x="63446" y="48893"/>
                    <a:pt x="63200" y="47993"/>
                  </a:cubicBezTo>
                  <a:lnTo>
                    <a:pt x="62301" y="45377"/>
                  </a:lnTo>
                  <a:cubicBezTo>
                    <a:pt x="59930" y="38591"/>
                    <a:pt x="56987" y="32050"/>
                    <a:pt x="53471" y="25755"/>
                  </a:cubicBezTo>
                  <a:cubicBezTo>
                    <a:pt x="50364" y="20359"/>
                    <a:pt x="46685" y="15208"/>
                    <a:pt x="42597" y="10466"/>
                  </a:cubicBezTo>
                  <a:cubicBezTo>
                    <a:pt x="39653" y="7114"/>
                    <a:pt x="36138" y="4252"/>
                    <a:pt x="32295" y="2045"/>
                  </a:cubicBezTo>
                  <a:cubicBezTo>
                    <a:pt x="31232" y="1390"/>
                    <a:pt x="30088" y="900"/>
                    <a:pt x="28943" y="409"/>
                  </a:cubicBezTo>
                  <a:cubicBezTo>
                    <a:pt x="28534" y="246"/>
                    <a:pt x="28044" y="164"/>
                    <a:pt x="27635" y="82"/>
                  </a:cubicBezTo>
                  <a:lnTo>
                    <a:pt x="27635" y="82"/>
                  </a:lnTo>
                  <a:cubicBezTo>
                    <a:pt x="27635" y="164"/>
                    <a:pt x="29352" y="818"/>
                    <a:pt x="32050" y="2617"/>
                  </a:cubicBezTo>
                  <a:cubicBezTo>
                    <a:pt x="35647" y="4988"/>
                    <a:pt x="38918" y="7931"/>
                    <a:pt x="41779" y="11283"/>
                  </a:cubicBezTo>
                  <a:cubicBezTo>
                    <a:pt x="45622" y="16025"/>
                    <a:pt x="49056" y="21176"/>
                    <a:pt x="52081" y="26572"/>
                  </a:cubicBezTo>
                  <a:cubicBezTo>
                    <a:pt x="55351" y="32786"/>
                    <a:pt x="58131" y="39245"/>
                    <a:pt x="60339" y="45949"/>
                  </a:cubicBezTo>
                  <a:lnTo>
                    <a:pt x="61238" y="48566"/>
                  </a:lnTo>
                  <a:cubicBezTo>
                    <a:pt x="61483" y="49383"/>
                    <a:pt x="61647" y="50283"/>
                    <a:pt x="61892" y="51182"/>
                  </a:cubicBezTo>
                  <a:cubicBezTo>
                    <a:pt x="62383" y="52899"/>
                    <a:pt x="62873" y="54616"/>
                    <a:pt x="63200" y="56333"/>
                  </a:cubicBezTo>
                  <a:cubicBezTo>
                    <a:pt x="63854" y="59685"/>
                    <a:pt x="64181" y="63119"/>
                    <a:pt x="64018" y="66553"/>
                  </a:cubicBezTo>
                  <a:cubicBezTo>
                    <a:pt x="63936" y="69660"/>
                    <a:pt x="63200" y="72766"/>
                    <a:pt x="61892" y="75628"/>
                  </a:cubicBezTo>
                  <a:cubicBezTo>
                    <a:pt x="60747" y="78081"/>
                    <a:pt x="58949" y="80206"/>
                    <a:pt x="56741" y="81842"/>
                  </a:cubicBezTo>
                  <a:cubicBezTo>
                    <a:pt x="56251" y="82250"/>
                    <a:pt x="55678" y="82577"/>
                    <a:pt x="55188" y="82823"/>
                  </a:cubicBezTo>
                  <a:lnTo>
                    <a:pt x="54370" y="83313"/>
                  </a:lnTo>
                  <a:lnTo>
                    <a:pt x="53553" y="83722"/>
                  </a:lnTo>
                  <a:cubicBezTo>
                    <a:pt x="53062" y="83886"/>
                    <a:pt x="52571" y="84131"/>
                    <a:pt x="51999" y="84376"/>
                  </a:cubicBezTo>
                  <a:lnTo>
                    <a:pt x="50446" y="84867"/>
                  </a:lnTo>
                  <a:cubicBezTo>
                    <a:pt x="48729" y="85439"/>
                    <a:pt x="46930" y="85848"/>
                    <a:pt x="45050" y="86175"/>
                  </a:cubicBezTo>
                  <a:cubicBezTo>
                    <a:pt x="44396" y="86257"/>
                    <a:pt x="43741" y="86338"/>
                    <a:pt x="43006" y="86338"/>
                  </a:cubicBezTo>
                  <a:cubicBezTo>
                    <a:pt x="42433" y="86420"/>
                    <a:pt x="41943" y="86420"/>
                    <a:pt x="41534" y="86420"/>
                  </a:cubicBezTo>
                  <a:lnTo>
                    <a:pt x="39081" y="86420"/>
                  </a:lnTo>
                  <a:lnTo>
                    <a:pt x="37609" y="86338"/>
                  </a:lnTo>
                  <a:lnTo>
                    <a:pt x="36628" y="86175"/>
                  </a:lnTo>
                  <a:cubicBezTo>
                    <a:pt x="36301" y="86175"/>
                    <a:pt x="35974" y="86093"/>
                    <a:pt x="35647" y="86011"/>
                  </a:cubicBezTo>
                  <a:cubicBezTo>
                    <a:pt x="34830" y="85848"/>
                    <a:pt x="34012" y="85603"/>
                    <a:pt x="33276" y="85276"/>
                  </a:cubicBezTo>
                  <a:lnTo>
                    <a:pt x="31968" y="84867"/>
                  </a:lnTo>
                  <a:cubicBezTo>
                    <a:pt x="31477" y="84703"/>
                    <a:pt x="31069" y="84376"/>
                    <a:pt x="30578" y="84131"/>
                  </a:cubicBezTo>
                  <a:cubicBezTo>
                    <a:pt x="28452" y="83068"/>
                    <a:pt x="26408" y="81760"/>
                    <a:pt x="24528" y="80288"/>
                  </a:cubicBezTo>
                  <a:cubicBezTo>
                    <a:pt x="22239" y="78490"/>
                    <a:pt x="20195" y="76527"/>
                    <a:pt x="18396" y="74320"/>
                  </a:cubicBezTo>
                  <a:cubicBezTo>
                    <a:pt x="16352" y="71867"/>
                    <a:pt x="14471" y="69169"/>
                    <a:pt x="12918" y="66389"/>
                  </a:cubicBezTo>
                  <a:cubicBezTo>
                    <a:pt x="11201" y="63446"/>
                    <a:pt x="9648" y="60257"/>
                    <a:pt x="8340" y="57069"/>
                  </a:cubicBezTo>
                  <a:cubicBezTo>
                    <a:pt x="7604" y="55515"/>
                    <a:pt x="6950" y="53798"/>
                    <a:pt x="6377" y="52081"/>
                  </a:cubicBezTo>
                  <a:cubicBezTo>
                    <a:pt x="5805" y="50446"/>
                    <a:pt x="5151" y="48729"/>
                    <a:pt x="4742" y="47012"/>
                  </a:cubicBezTo>
                  <a:lnTo>
                    <a:pt x="4006" y="44396"/>
                  </a:lnTo>
                  <a:lnTo>
                    <a:pt x="3434" y="41780"/>
                  </a:lnTo>
                  <a:cubicBezTo>
                    <a:pt x="2943" y="40063"/>
                    <a:pt x="2780" y="38264"/>
                    <a:pt x="2453" y="36465"/>
                  </a:cubicBezTo>
                  <a:cubicBezTo>
                    <a:pt x="1962" y="33031"/>
                    <a:pt x="1717" y="29597"/>
                    <a:pt x="1799" y="26164"/>
                  </a:cubicBezTo>
                  <a:cubicBezTo>
                    <a:pt x="1881" y="22893"/>
                    <a:pt x="2453" y="19705"/>
                    <a:pt x="3352" y="16598"/>
                  </a:cubicBezTo>
                  <a:cubicBezTo>
                    <a:pt x="4170" y="13900"/>
                    <a:pt x="5396" y="11202"/>
                    <a:pt x="7031" y="8831"/>
                  </a:cubicBezTo>
                  <a:cubicBezTo>
                    <a:pt x="8340" y="6787"/>
                    <a:pt x="9975" y="4988"/>
                    <a:pt x="11937" y="3516"/>
                  </a:cubicBezTo>
                  <a:cubicBezTo>
                    <a:pt x="13409" y="2372"/>
                    <a:pt x="15126" y="1554"/>
                    <a:pt x="16924" y="982"/>
                  </a:cubicBezTo>
                  <a:cubicBezTo>
                    <a:pt x="19949" y="164"/>
                    <a:pt x="21830" y="328"/>
                    <a:pt x="21830" y="164"/>
                  </a:cubicBezTo>
                  <a:cubicBezTo>
                    <a:pt x="21421" y="1"/>
                    <a:pt x="20931" y="1"/>
                    <a:pt x="2052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7"/>
            <p:cNvSpPr/>
            <p:nvPr/>
          </p:nvSpPr>
          <p:spPr>
            <a:xfrm>
              <a:off x="5935592" y="1849577"/>
              <a:ext cx="1404993" cy="2034730"/>
            </a:xfrm>
            <a:custGeom>
              <a:avLst/>
              <a:gdLst/>
              <a:ahLst/>
              <a:cxnLst/>
              <a:rect l="l" t="t" r="r" b="b"/>
              <a:pathLst>
                <a:path w="59195" h="85727" extrusionOk="0">
                  <a:moveTo>
                    <a:pt x="17478" y="0"/>
                  </a:moveTo>
                  <a:cubicBezTo>
                    <a:pt x="14746" y="0"/>
                    <a:pt x="12030" y="460"/>
                    <a:pt x="9485" y="1347"/>
                  </a:cubicBezTo>
                  <a:cubicBezTo>
                    <a:pt x="6950" y="2083"/>
                    <a:pt x="4579" y="3228"/>
                    <a:pt x="2372" y="4700"/>
                  </a:cubicBezTo>
                  <a:cubicBezTo>
                    <a:pt x="1473" y="5190"/>
                    <a:pt x="655" y="5762"/>
                    <a:pt x="1" y="6580"/>
                  </a:cubicBezTo>
                  <a:cubicBezTo>
                    <a:pt x="900" y="6171"/>
                    <a:pt x="1800" y="5762"/>
                    <a:pt x="2617" y="5190"/>
                  </a:cubicBezTo>
                  <a:cubicBezTo>
                    <a:pt x="4906" y="4046"/>
                    <a:pt x="7277" y="3064"/>
                    <a:pt x="9730" y="2410"/>
                  </a:cubicBezTo>
                  <a:cubicBezTo>
                    <a:pt x="11856" y="1803"/>
                    <a:pt x="14045" y="1509"/>
                    <a:pt x="16258" y="1509"/>
                  </a:cubicBezTo>
                  <a:cubicBezTo>
                    <a:pt x="17619" y="1509"/>
                    <a:pt x="18989" y="1620"/>
                    <a:pt x="20359" y="1838"/>
                  </a:cubicBezTo>
                  <a:cubicBezTo>
                    <a:pt x="22239" y="2083"/>
                    <a:pt x="24202" y="2737"/>
                    <a:pt x="25919" y="3637"/>
                  </a:cubicBezTo>
                  <a:cubicBezTo>
                    <a:pt x="26409" y="3882"/>
                    <a:pt x="26818" y="4127"/>
                    <a:pt x="27309" y="4373"/>
                  </a:cubicBezTo>
                  <a:lnTo>
                    <a:pt x="28780" y="5190"/>
                  </a:lnTo>
                  <a:lnTo>
                    <a:pt x="31397" y="6907"/>
                  </a:lnTo>
                  <a:cubicBezTo>
                    <a:pt x="32296" y="7479"/>
                    <a:pt x="33114" y="8133"/>
                    <a:pt x="34013" y="8706"/>
                  </a:cubicBezTo>
                  <a:cubicBezTo>
                    <a:pt x="34912" y="9360"/>
                    <a:pt x="35648" y="10014"/>
                    <a:pt x="36384" y="10668"/>
                  </a:cubicBezTo>
                  <a:cubicBezTo>
                    <a:pt x="37202" y="11322"/>
                    <a:pt x="37937" y="11976"/>
                    <a:pt x="38591" y="12794"/>
                  </a:cubicBezTo>
                  <a:lnTo>
                    <a:pt x="39573" y="13775"/>
                  </a:lnTo>
                  <a:lnTo>
                    <a:pt x="40472" y="14920"/>
                  </a:lnTo>
                  <a:cubicBezTo>
                    <a:pt x="41698" y="16391"/>
                    <a:pt x="42761" y="17945"/>
                    <a:pt x="43742" y="19580"/>
                  </a:cubicBezTo>
                  <a:lnTo>
                    <a:pt x="46440" y="23995"/>
                  </a:lnTo>
                  <a:cubicBezTo>
                    <a:pt x="48157" y="26775"/>
                    <a:pt x="49465" y="28982"/>
                    <a:pt x="50201" y="30617"/>
                  </a:cubicBezTo>
                  <a:cubicBezTo>
                    <a:pt x="50937" y="32253"/>
                    <a:pt x="51428" y="33234"/>
                    <a:pt x="51428" y="33234"/>
                  </a:cubicBezTo>
                  <a:cubicBezTo>
                    <a:pt x="51509" y="33479"/>
                    <a:pt x="51591" y="33724"/>
                    <a:pt x="51673" y="33888"/>
                  </a:cubicBezTo>
                  <a:cubicBezTo>
                    <a:pt x="51918" y="34378"/>
                    <a:pt x="52164" y="35032"/>
                    <a:pt x="52491" y="35932"/>
                  </a:cubicBezTo>
                  <a:cubicBezTo>
                    <a:pt x="52654" y="36259"/>
                    <a:pt x="52899" y="36749"/>
                    <a:pt x="53063" y="37322"/>
                  </a:cubicBezTo>
                  <a:cubicBezTo>
                    <a:pt x="53226" y="37812"/>
                    <a:pt x="53390" y="38384"/>
                    <a:pt x="53553" y="39039"/>
                  </a:cubicBezTo>
                  <a:cubicBezTo>
                    <a:pt x="53717" y="39611"/>
                    <a:pt x="53962" y="40265"/>
                    <a:pt x="54126" y="40919"/>
                  </a:cubicBezTo>
                  <a:cubicBezTo>
                    <a:pt x="54371" y="41655"/>
                    <a:pt x="54535" y="42391"/>
                    <a:pt x="54698" y="43126"/>
                  </a:cubicBezTo>
                  <a:cubicBezTo>
                    <a:pt x="55107" y="44680"/>
                    <a:pt x="55352" y="46397"/>
                    <a:pt x="55761" y="48114"/>
                  </a:cubicBezTo>
                  <a:cubicBezTo>
                    <a:pt x="55843" y="49013"/>
                    <a:pt x="56006" y="49994"/>
                    <a:pt x="56088" y="50894"/>
                  </a:cubicBezTo>
                  <a:cubicBezTo>
                    <a:pt x="56252" y="51875"/>
                    <a:pt x="56333" y="52774"/>
                    <a:pt x="56415" y="53837"/>
                  </a:cubicBezTo>
                  <a:cubicBezTo>
                    <a:pt x="56906" y="57925"/>
                    <a:pt x="56987" y="62095"/>
                    <a:pt x="56742" y="66183"/>
                  </a:cubicBezTo>
                  <a:cubicBezTo>
                    <a:pt x="56415" y="70352"/>
                    <a:pt x="55434" y="74522"/>
                    <a:pt x="53226" y="77629"/>
                  </a:cubicBezTo>
                  <a:cubicBezTo>
                    <a:pt x="52164" y="79101"/>
                    <a:pt x="50774" y="80409"/>
                    <a:pt x="49220" y="81472"/>
                  </a:cubicBezTo>
                  <a:cubicBezTo>
                    <a:pt x="47830" y="82371"/>
                    <a:pt x="46359" y="83107"/>
                    <a:pt x="44723" y="83679"/>
                  </a:cubicBezTo>
                  <a:cubicBezTo>
                    <a:pt x="42761" y="84520"/>
                    <a:pt x="40619" y="84941"/>
                    <a:pt x="38451" y="84941"/>
                  </a:cubicBezTo>
                  <a:cubicBezTo>
                    <a:pt x="38089" y="84941"/>
                    <a:pt x="37727" y="84929"/>
                    <a:pt x="37365" y="84906"/>
                  </a:cubicBezTo>
                  <a:cubicBezTo>
                    <a:pt x="36466" y="84660"/>
                    <a:pt x="35485" y="84415"/>
                    <a:pt x="34585" y="84088"/>
                  </a:cubicBezTo>
                  <a:lnTo>
                    <a:pt x="34585" y="84088"/>
                  </a:lnTo>
                  <a:cubicBezTo>
                    <a:pt x="34585" y="84088"/>
                    <a:pt x="34749" y="84252"/>
                    <a:pt x="35158" y="84578"/>
                  </a:cubicBezTo>
                  <a:cubicBezTo>
                    <a:pt x="35812" y="84987"/>
                    <a:pt x="36547" y="85314"/>
                    <a:pt x="37202" y="85478"/>
                  </a:cubicBezTo>
                  <a:cubicBezTo>
                    <a:pt x="38118" y="85645"/>
                    <a:pt x="39035" y="85726"/>
                    <a:pt x="39945" y="85726"/>
                  </a:cubicBezTo>
                  <a:cubicBezTo>
                    <a:pt x="41714" y="85726"/>
                    <a:pt x="43459" y="85418"/>
                    <a:pt x="45132" y="84824"/>
                  </a:cubicBezTo>
                  <a:cubicBezTo>
                    <a:pt x="46767" y="84251"/>
                    <a:pt x="48403" y="83516"/>
                    <a:pt x="49956" y="82616"/>
                  </a:cubicBezTo>
                  <a:cubicBezTo>
                    <a:pt x="51755" y="81553"/>
                    <a:pt x="53226" y="80245"/>
                    <a:pt x="54535" y="78610"/>
                  </a:cubicBezTo>
                  <a:cubicBezTo>
                    <a:pt x="57069" y="75176"/>
                    <a:pt x="58296" y="70679"/>
                    <a:pt x="58786" y="66346"/>
                  </a:cubicBezTo>
                  <a:cubicBezTo>
                    <a:pt x="59195" y="62095"/>
                    <a:pt x="59195" y="57843"/>
                    <a:pt x="58786" y="53592"/>
                  </a:cubicBezTo>
                  <a:cubicBezTo>
                    <a:pt x="58704" y="52529"/>
                    <a:pt x="58623" y="51548"/>
                    <a:pt x="58541" y="50567"/>
                  </a:cubicBezTo>
                  <a:cubicBezTo>
                    <a:pt x="58459" y="49585"/>
                    <a:pt x="58377" y="48604"/>
                    <a:pt x="58214" y="47705"/>
                  </a:cubicBezTo>
                  <a:cubicBezTo>
                    <a:pt x="57887" y="45906"/>
                    <a:pt x="57723" y="44108"/>
                    <a:pt x="57314" y="42472"/>
                  </a:cubicBezTo>
                  <a:cubicBezTo>
                    <a:pt x="57069" y="41737"/>
                    <a:pt x="56906" y="40919"/>
                    <a:pt x="56742" y="40183"/>
                  </a:cubicBezTo>
                  <a:lnTo>
                    <a:pt x="56170" y="38139"/>
                  </a:lnTo>
                  <a:cubicBezTo>
                    <a:pt x="56006" y="37485"/>
                    <a:pt x="55843" y="36913"/>
                    <a:pt x="55679" y="36340"/>
                  </a:cubicBezTo>
                  <a:cubicBezTo>
                    <a:pt x="55434" y="35850"/>
                    <a:pt x="55270" y="35359"/>
                    <a:pt x="55107" y="34869"/>
                  </a:cubicBezTo>
                  <a:cubicBezTo>
                    <a:pt x="54780" y="34051"/>
                    <a:pt x="54535" y="33315"/>
                    <a:pt x="54371" y="32825"/>
                  </a:cubicBezTo>
                  <a:cubicBezTo>
                    <a:pt x="54289" y="32580"/>
                    <a:pt x="54126" y="32334"/>
                    <a:pt x="54044" y="32089"/>
                  </a:cubicBezTo>
                  <a:lnTo>
                    <a:pt x="52736" y="29391"/>
                  </a:lnTo>
                  <a:cubicBezTo>
                    <a:pt x="51755" y="27674"/>
                    <a:pt x="50365" y="25221"/>
                    <a:pt x="48648" y="22605"/>
                  </a:cubicBezTo>
                  <a:cubicBezTo>
                    <a:pt x="47749" y="21297"/>
                    <a:pt x="46849" y="19743"/>
                    <a:pt x="45786" y="18190"/>
                  </a:cubicBezTo>
                  <a:cubicBezTo>
                    <a:pt x="44723" y="16555"/>
                    <a:pt x="43579" y="14920"/>
                    <a:pt x="42271" y="13448"/>
                  </a:cubicBezTo>
                  <a:lnTo>
                    <a:pt x="41289" y="12221"/>
                  </a:lnTo>
                  <a:lnTo>
                    <a:pt x="40145" y="11077"/>
                  </a:lnTo>
                  <a:cubicBezTo>
                    <a:pt x="39409" y="10259"/>
                    <a:pt x="38591" y="9523"/>
                    <a:pt x="37774" y="8869"/>
                  </a:cubicBezTo>
                  <a:cubicBezTo>
                    <a:pt x="36057" y="7561"/>
                    <a:pt x="34258" y="6253"/>
                    <a:pt x="32459" y="5108"/>
                  </a:cubicBezTo>
                  <a:lnTo>
                    <a:pt x="29598" y="3473"/>
                  </a:lnTo>
                  <a:lnTo>
                    <a:pt x="28208" y="2656"/>
                  </a:lnTo>
                  <a:cubicBezTo>
                    <a:pt x="27717" y="2410"/>
                    <a:pt x="27227" y="2165"/>
                    <a:pt x="26736" y="2002"/>
                  </a:cubicBezTo>
                  <a:cubicBezTo>
                    <a:pt x="24774" y="1102"/>
                    <a:pt x="22730" y="448"/>
                    <a:pt x="20604" y="203"/>
                  </a:cubicBezTo>
                  <a:cubicBezTo>
                    <a:pt x="19566" y="67"/>
                    <a:pt x="18521" y="0"/>
                    <a:pt x="1747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7"/>
            <p:cNvSpPr/>
            <p:nvPr/>
          </p:nvSpPr>
          <p:spPr>
            <a:xfrm>
              <a:off x="6096663" y="1524371"/>
              <a:ext cx="1670849" cy="2084289"/>
            </a:xfrm>
            <a:custGeom>
              <a:avLst/>
              <a:gdLst/>
              <a:ahLst/>
              <a:cxnLst/>
              <a:rect l="l" t="t" r="r" b="b"/>
              <a:pathLst>
                <a:path w="70396" h="87815" extrusionOk="0">
                  <a:moveTo>
                    <a:pt x="23388" y="0"/>
                  </a:moveTo>
                  <a:cubicBezTo>
                    <a:pt x="21235" y="0"/>
                    <a:pt x="19095" y="247"/>
                    <a:pt x="17007" y="741"/>
                  </a:cubicBezTo>
                  <a:cubicBezTo>
                    <a:pt x="13082" y="1803"/>
                    <a:pt x="9485" y="3929"/>
                    <a:pt x="6542" y="6791"/>
                  </a:cubicBezTo>
                  <a:cubicBezTo>
                    <a:pt x="4498" y="8753"/>
                    <a:pt x="2781" y="10961"/>
                    <a:pt x="1309" y="13413"/>
                  </a:cubicBezTo>
                  <a:cubicBezTo>
                    <a:pt x="737" y="14313"/>
                    <a:pt x="328" y="15294"/>
                    <a:pt x="1" y="16275"/>
                  </a:cubicBezTo>
                  <a:cubicBezTo>
                    <a:pt x="655" y="15457"/>
                    <a:pt x="1309" y="14640"/>
                    <a:pt x="1881" y="13740"/>
                  </a:cubicBezTo>
                  <a:cubicBezTo>
                    <a:pt x="3435" y="11451"/>
                    <a:pt x="5234" y="9407"/>
                    <a:pt x="7359" y="7608"/>
                  </a:cubicBezTo>
                  <a:cubicBezTo>
                    <a:pt x="10221" y="5074"/>
                    <a:pt x="13655" y="3193"/>
                    <a:pt x="17334" y="2294"/>
                  </a:cubicBezTo>
                  <a:cubicBezTo>
                    <a:pt x="19001" y="1980"/>
                    <a:pt x="20679" y="1822"/>
                    <a:pt x="22352" y="1822"/>
                  </a:cubicBezTo>
                  <a:cubicBezTo>
                    <a:pt x="25027" y="1822"/>
                    <a:pt x="27686" y="2225"/>
                    <a:pt x="30252" y="3030"/>
                  </a:cubicBezTo>
                  <a:cubicBezTo>
                    <a:pt x="34503" y="4093"/>
                    <a:pt x="38428" y="6055"/>
                    <a:pt x="41944" y="8671"/>
                  </a:cubicBezTo>
                  <a:cubicBezTo>
                    <a:pt x="43497" y="9898"/>
                    <a:pt x="45050" y="11206"/>
                    <a:pt x="46440" y="12677"/>
                  </a:cubicBezTo>
                  <a:lnTo>
                    <a:pt x="48403" y="14640"/>
                  </a:lnTo>
                  <a:cubicBezTo>
                    <a:pt x="49057" y="15376"/>
                    <a:pt x="49629" y="16030"/>
                    <a:pt x="50120" y="16684"/>
                  </a:cubicBezTo>
                  <a:cubicBezTo>
                    <a:pt x="50610" y="17338"/>
                    <a:pt x="51182" y="17992"/>
                    <a:pt x="51673" y="18564"/>
                  </a:cubicBezTo>
                  <a:cubicBezTo>
                    <a:pt x="52082" y="19218"/>
                    <a:pt x="52572" y="19791"/>
                    <a:pt x="52899" y="20363"/>
                  </a:cubicBezTo>
                  <a:cubicBezTo>
                    <a:pt x="53717" y="21507"/>
                    <a:pt x="54453" y="22407"/>
                    <a:pt x="54943" y="23306"/>
                  </a:cubicBezTo>
                  <a:lnTo>
                    <a:pt x="56579" y="25922"/>
                  </a:lnTo>
                  <a:lnTo>
                    <a:pt x="57069" y="26658"/>
                  </a:lnTo>
                  <a:cubicBezTo>
                    <a:pt x="57314" y="27067"/>
                    <a:pt x="57723" y="27721"/>
                    <a:pt x="58214" y="28621"/>
                  </a:cubicBezTo>
                  <a:lnTo>
                    <a:pt x="59931" y="31727"/>
                  </a:lnTo>
                  <a:cubicBezTo>
                    <a:pt x="60503" y="32954"/>
                    <a:pt x="61239" y="34344"/>
                    <a:pt x="61975" y="35897"/>
                  </a:cubicBezTo>
                  <a:cubicBezTo>
                    <a:pt x="62711" y="37451"/>
                    <a:pt x="63446" y="39167"/>
                    <a:pt x="64264" y="40884"/>
                  </a:cubicBezTo>
                  <a:cubicBezTo>
                    <a:pt x="65082" y="42765"/>
                    <a:pt x="65736" y="44645"/>
                    <a:pt x="66308" y="46608"/>
                  </a:cubicBezTo>
                  <a:cubicBezTo>
                    <a:pt x="67453" y="50859"/>
                    <a:pt x="68107" y="55192"/>
                    <a:pt x="68107" y="59607"/>
                  </a:cubicBezTo>
                  <a:cubicBezTo>
                    <a:pt x="68107" y="64022"/>
                    <a:pt x="67371" y="68437"/>
                    <a:pt x="65899" y="72607"/>
                  </a:cubicBezTo>
                  <a:cubicBezTo>
                    <a:pt x="64755" y="76204"/>
                    <a:pt x="62711" y="79557"/>
                    <a:pt x="60013" y="82255"/>
                  </a:cubicBezTo>
                  <a:cubicBezTo>
                    <a:pt x="58132" y="84217"/>
                    <a:pt x="55843" y="85689"/>
                    <a:pt x="53308" y="86751"/>
                  </a:cubicBezTo>
                  <a:cubicBezTo>
                    <a:pt x="52327" y="87078"/>
                    <a:pt x="51591" y="87324"/>
                    <a:pt x="51101" y="87487"/>
                  </a:cubicBezTo>
                  <a:cubicBezTo>
                    <a:pt x="50610" y="87651"/>
                    <a:pt x="50283" y="87814"/>
                    <a:pt x="50283" y="87814"/>
                  </a:cubicBezTo>
                  <a:cubicBezTo>
                    <a:pt x="50365" y="87814"/>
                    <a:pt x="50610" y="87814"/>
                    <a:pt x="51101" y="87733"/>
                  </a:cubicBezTo>
                  <a:cubicBezTo>
                    <a:pt x="51918" y="87651"/>
                    <a:pt x="52654" y="87487"/>
                    <a:pt x="53472" y="87324"/>
                  </a:cubicBezTo>
                  <a:cubicBezTo>
                    <a:pt x="56170" y="86424"/>
                    <a:pt x="58704" y="85034"/>
                    <a:pt x="60830" y="83072"/>
                  </a:cubicBezTo>
                  <a:cubicBezTo>
                    <a:pt x="63773" y="80374"/>
                    <a:pt x="65981" y="76940"/>
                    <a:pt x="67453" y="73179"/>
                  </a:cubicBezTo>
                  <a:cubicBezTo>
                    <a:pt x="69088" y="68846"/>
                    <a:pt x="69987" y="64268"/>
                    <a:pt x="70151" y="59689"/>
                  </a:cubicBezTo>
                  <a:cubicBezTo>
                    <a:pt x="70396" y="52903"/>
                    <a:pt x="69170" y="46117"/>
                    <a:pt x="66717" y="39822"/>
                  </a:cubicBezTo>
                  <a:cubicBezTo>
                    <a:pt x="65899" y="38023"/>
                    <a:pt x="65245" y="36306"/>
                    <a:pt x="64509" y="34671"/>
                  </a:cubicBezTo>
                  <a:lnTo>
                    <a:pt x="62465" y="30419"/>
                  </a:lnTo>
                  <a:lnTo>
                    <a:pt x="60748" y="27149"/>
                  </a:lnTo>
                  <a:cubicBezTo>
                    <a:pt x="60258" y="26250"/>
                    <a:pt x="59849" y="25595"/>
                    <a:pt x="59522" y="25105"/>
                  </a:cubicBezTo>
                  <a:lnTo>
                    <a:pt x="59113" y="24369"/>
                  </a:lnTo>
                  <a:lnTo>
                    <a:pt x="57396" y="21671"/>
                  </a:lnTo>
                  <a:cubicBezTo>
                    <a:pt x="56824" y="20772"/>
                    <a:pt x="56088" y="19791"/>
                    <a:pt x="55189" y="18646"/>
                  </a:cubicBezTo>
                  <a:cubicBezTo>
                    <a:pt x="54780" y="18074"/>
                    <a:pt x="54371" y="17419"/>
                    <a:pt x="53881" y="16847"/>
                  </a:cubicBezTo>
                  <a:cubicBezTo>
                    <a:pt x="53308" y="16193"/>
                    <a:pt x="52818" y="15539"/>
                    <a:pt x="52245" y="14967"/>
                  </a:cubicBezTo>
                  <a:cubicBezTo>
                    <a:pt x="51591" y="14313"/>
                    <a:pt x="51019" y="13577"/>
                    <a:pt x="50365" y="12923"/>
                  </a:cubicBezTo>
                  <a:lnTo>
                    <a:pt x="48239" y="10879"/>
                  </a:lnTo>
                  <a:cubicBezTo>
                    <a:pt x="46767" y="9325"/>
                    <a:pt x="45132" y="8017"/>
                    <a:pt x="43415" y="6791"/>
                  </a:cubicBezTo>
                  <a:cubicBezTo>
                    <a:pt x="39654" y="4011"/>
                    <a:pt x="35321" y="2049"/>
                    <a:pt x="30824" y="986"/>
                  </a:cubicBezTo>
                  <a:cubicBezTo>
                    <a:pt x="28372" y="329"/>
                    <a:pt x="25872" y="0"/>
                    <a:pt x="233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7"/>
            <p:cNvSpPr/>
            <p:nvPr/>
          </p:nvSpPr>
          <p:spPr>
            <a:xfrm>
              <a:off x="5694959" y="1553590"/>
              <a:ext cx="603534" cy="491077"/>
            </a:xfrm>
            <a:custGeom>
              <a:avLst/>
              <a:gdLst/>
              <a:ahLst/>
              <a:cxnLst/>
              <a:rect l="l" t="t" r="r" b="b"/>
              <a:pathLst>
                <a:path w="25428" h="20690" extrusionOk="0">
                  <a:moveTo>
                    <a:pt x="16516" y="0"/>
                  </a:moveTo>
                  <a:cubicBezTo>
                    <a:pt x="14227" y="0"/>
                    <a:pt x="11856" y="409"/>
                    <a:pt x="9730" y="1227"/>
                  </a:cubicBezTo>
                  <a:cubicBezTo>
                    <a:pt x="8994" y="1472"/>
                    <a:pt x="8258" y="1799"/>
                    <a:pt x="7523" y="2126"/>
                  </a:cubicBezTo>
                  <a:cubicBezTo>
                    <a:pt x="7277" y="2289"/>
                    <a:pt x="7032" y="2371"/>
                    <a:pt x="6787" y="2616"/>
                  </a:cubicBezTo>
                  <a:lnTo>
                    <a:pt x="6051" y="3107"/>
                  </a:lnTo>
                  <a:cubicBezTo>
                    <a:pt x="5397" y="3598"/>
                    <a:pt x="4824" y="4170"/>
                    <a:pt x="4334" y="4824"/>
                  </a:cubicBezTo>
                  <a:cubicBezTo>
                    <a:pt x="2780" y="6623"/>
                    <a:pt x="1718" y="8748"/>
                    <a:pt x="1064" y="11038"/>
                  </a:cubicBezTo>
                  <a:cubicBezTo>
                    <a:pt x="491" y="13163"/>
                    <a:pt x="164" y="15453"/>
                    <a:pt x="82" y="17660"/>
                  </a:cubicBezTo>
                  <a:cubicBezTo>
                    <a:pt x="1" y="19459"/>
                    <a:pt x="1" y="20685"/>
                    <a:pt x="246" y="20685"/>
                  </a:cubicBezTo>
                  <a:cubicBezTo>
                    <a:pt x="251" y="20688"/>
                    <a:pt x="257" y="20689"/>
                    <a:pt x="263" y="20689"/>
                  </a:cubicBezTo>
                  <a:cubicBezTo>
                    <a:pt x="432" y="20689"/>
                    <a:pt x="753" y="19565"/>
                    <a:pt x="1227" y="17905"/>
                  </a:cubicBezTo>
                  <a:cubicBezTo>
                    <a:pt x="1636" y="15780"/>
                    <a:pt x="2290" y="13736"/>
                    <a:pt x="3108" y="11773"/>
                  </a:cubicBezTo>
                  <a:cubicBezTo>
                    <a:pt x="3762" y="9811"/>
                    <a:pt x="4906" y="8094"/>
                    <a:pt x="6296" y="6623"/>
                  </a:cubicBezTo>
                  <a:cubicBezTo>
                    <a:pt x="6787" y="6214"/>
                    <a:pt x="7196" y="5805"/>
                    <a:pt x="7768" y="5396"/>
                  </a:cubicBezTo>
                  <a:lnTo>
                    <a:pt x="8340" y="5069"/>
                  </a:lnTo>
                  <a:cubicBezTo>
                    <a:pt x="8504" y="4906"/>
                    <a:pt x="8749" y="4742"/>
                    <a:pt x="8994" y="4660"/>
                  </a:cubicBezTo>
                  <a:cubicBezTo>
                    <a:pt x="9567" y="4333"/>
                    <a:pt x="10139" y="4006"/>
                    <a:pt x="10711" y="3761"/>
                  </a:cubicBezTo>
                  <a:cubicBezTo>
                    <a:pt x="12592" y="2862"/>
                    <a:pt x="14554" y="2371"/>
                    <a:pt x="16598" y="2126"/>
                  </a:cubicBezTo>
                  <a:cubicBezTo>
                    <a:pt x="17170" y="2044"/>
                    <a:pt x="17722" y="2003"/>
                    <a:pt x="18264" y="2003"/>
                  </a:cubicBezTo>
                  <a:cubicBezTo>
                    <a:pt x="18805" y="2003"/>
                    <a:pt x="19337" y="2044"/>
                    <a:pt x="19868" y="2126"/>
                  </a:cubicBezTo>
                  <a:cubicBezTo>
                    <a:pt x="20849" y="2208"/>
                    <a:pt x="21749" y="2535"/>
                    <a:pt x="22648" y="2862"/>
                  </a:cubicBezTo>
                  <a:cubicBezTo>
                    <a:pt x="24065" y="3458"/>
                    <a:pt x="24938" y="4191"/>
                    <a:pt x="25204" y="4191"/>
                  </a:cubicBezTo>
                  <a:cubicBezTo>
                    <a:pt x="25230" y="4191"/>
                    <a:pt x="25250" y="4184"/>
                    <a:pt x="25264" y="4170"/>
                  </a:cubicBezTo>
                  <a:cubicBezTo>
                    <a:pt x="25428" y="4088"/>
                    <a:pt x="24774" y="2943"/>
                    <a:pt x="23139" y="1881"/>
                  </a:cubicBezTo>
                  <a:cubicBezTo>
                    <a:pt x="22239" y="1227"/>
                    <a:pt x="21258" y="818"/>
                    <a:pt x="20195" y="491"/>
                  </a:cubicBezTo>
                  <a:cubicBezTo>
                    <a:pt x="18969" y="164"/>
                    <a:pt x="17743" y="0"/>
                    <a:pt x="1651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7"/>
            <p:cNvSpPr/>
            <p:nvPr/>
          </p:nvSpPr>
          <p:spPr>
            <a:xfrm>
              <a:off x="4905127" y="1811694"/>
              <a:ext cx="655940" cy="311000"/>
            </a:xfrm>
            <a:custGeom>
              <a:avLst/>
              <a:gdLst/>
              <a:ahLst/>
              <a:cxnLst/>
              <a:rect l="l" t="t" r="r" b="b"/>
              <a:pathLst>
                <a:path w="27636" h="13103" extrusionOk="0">
                  <a:moveTo>
                    <a:pt x="15371" y="0"/>
                  </a:moveTo>
                  <a:cubicBezTo>
                    <a:pt x="14963" y="82"/>
                    <a:pt x="14635" y="164"/>
                    <a:pt x="14390" y="164"/>
                  </a:cubicBezTo>
                  <a:lnTo>
                    <a:pt x="13736" y="327"/>
                  </a:lnTo>
                  <a:lnTo>
                    <a:pt x="13491" y="327"/>
                  </a:lnTo>
                  <a:lnTo>
                    <a:pt x="12755" y="572"/>
                  </a:lnTo>
                  <a:cubicBezTo>
                    <a:pt x="12019" y="818"/>
                    <a:pt x="11365" y="1063"/>
                    <a:pt x="10711" y="1390"/>
                  </a:cubicBezTo>
                  <a:cubicBezTo>
                    <a:pt x="8585" y="2208"/>
                    <a:pt x="6705" y="3434"/>
                    <a:pt x="4988" y="4987"/>
                  </a:cubicBezTo>
                  <a:cubicBezTo>
                    <a:pt x="3353" y="6459"/>
                    <a:pt x="2044" y="8258"/>
                    <a:pt x="1063" y="10302"/>
                  </a:cubicBezTo>
                  <a:cubicBezTo>
                    <a:pt x="736" y="11119"/>
                    <a:pt x="491" y="11773"/>
                    <a:pt x="246" y="12264"/>
                  </a:cubicBezTo>
                  <a:cubicBezTo>
                    <a:pt x="82" y="12755"/>
                    <a:pt x="0" y="13000"/>
                    <a:pt x="82" y="13082"/>
                  </a:cubicBezTo>
                  <a:cubicBezTo>
                    <a:pt x="96" y="13095"/>
                    <a:pt x="114" y="13102"/>
                    <a:pt x="137" y="13102"/>
                  </a:cubicBezTo>
                  <a:cubicBezTo>
                    <a:pt x="250" y="13102"/>
                    <a:pt x="477" y="12932"/>
                    <a:pt x="818" y="12591"/>
                  </a:cubicBezTo>
                  <a:cubicBezTo>
                    <a:pt x="1145" y="12182"/>
                    <a:pt x="1554" y="11610"/>
                    <a:pt x="2044" y="10874"/>
                  </a:cubicBezTo>
                  <a:cubicBezTo>
                    <a:pt x="3189" y="9239"/>
                    <a:pt x="4661" y="7767"/>
                    <a:pt x="6296" y="6541"/>
                  </a:cubicBezTo>
                  <a:cubicBezTo>
                    <a:pt x="7931" y="5478"/>
                    <a:pt x="9730" y="4579"/>
                    <a:pt x="11610" y="3925"/>
                  </a:cubicBezTo>
                  <a:cubicBezTo>
                    <a:pt x="12264" y="3679"/>
                    <a:pt x="12919" y="3516"/>
                    <a:pt x="13573" y="3352"/>
                  </a:cubicBezTo>
                  <a:lnTo>
                    <a:pt x="14308" y="3189"/>
                  </a:lnTo>
                  <a:lnTo>
                    <a:pt x="14472" y="3107"/>
                  </a:lnTo>
                  <a:lnTo>
                    <a:pt x="14963" y="2943"/>
                  </a:lnTo>
                  <a:cubicBezTo>
                    <a:pt x="15208" y="2943"/>
                    <a:pt x="15453" y="2780"/>
                    <a:pt x="15780" y="2780"/>
                  </a:cubicBezTo>
                  <a:lnTo>
                    <a:pt x="16761" y="2616"/>
                  </a:lnTo>
                  <a:cubicBezTo>
                    <a:pt x="17579" y="2616"/>
                    <a:pt x="18478" y="2698"/>
                    <a:pt x="19296" y="2943"/>
                  </a:cubicBezTo>
                  <a:cubicBezTo>
                    <a:pt x="20195" y="3189"/>
                    <a:pt x="21094" y="3679"/>
                    <a:pt x="21912" y="4252"/>
                  </a:cubicBezTo>
                  <a:cubicBezTo>
                    <a:pt x="23384" y="5560"/>
                    <a:pt x="24692" y="7113"/>
                    <a:pt x="25755" y="8830"/>
                  </a:cubicBezTo>
                  <a:cubicBezTo>
                    <a:pt x="26619" y="10245"/>
                    <a:pt x="27257" y="11206"/>
                    <a:pt x="27450" y="11206"/>
                  </a:cubicBezTo>
                  <a:cubicBezTo>
                    <a:pt x="27458" y="11206"/>
                    <a:pt x="27465" y="11204"/>
                    <a:pt x="27472" y="11201"/>
                  </a:cubicBezTo>
                  <a:cubicBezTo>
                    <a:pt x="27635" y="11119"/>
                    <a:pt x="27390" y="9975"/>
                    <a:pt x="26736" y="8340"/>
                  </a:cubicBezTo>
                  <a:cubicBezTo>
                    <a:pt x="25918" y="6214"/>
                    <a:pt x="24774" y="4333"/>
                    <a:pt x="23220" y="2698"/>
                  </a:cubicBezTo>
                  <a:cubicBezTo>
                    <a:pt x="22321" y="1799"/>
                    <a:pt x="21258" y="1063"/>
                    <a:pt x="20113" y="654"/>
                  </a:cubicBezTo>
                  <a:cubicBezTo>
                    <a:pt x="18969" y="245"/>
                    <a:pt x="17906" y="0"/>
                    <a:pt x="16761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7"/>
            <p:cNvSpPr/>
            <p:nvPr/>
          </p:nvSpPr>
          <p:spPr>
            <a:xfrm>
              <a:off x="5359240" y="1632441"/>
              <a:ext cx="446337" cy="227998"/>
            </a:xfrm>
            <a:custGeom>
              <a:avLst/>
              <a:gdLst/>
              <a:ahLst/>
              <a:cxnLst/>
              <a:rect l="l" t="t" r="r" b="b"/>
              <a:pathLst>
                <a:path w="18805" h="9606" extrusionOk="0">
                  <a:moveTo>
                    <a:pt x="12426" y="1"/>
                  </a:moveTo>
                  <a:cubicBezTo>
                    <a:pt x="11367" y="1"/>
                    <a:pt x="10320" y="107"/>
                    <a:pt x="9321" y="357"/>
                  </a:cubicBezTo>
                  <a:cubicBezTo>
                    <a:pt x="8912" y="521"/>
                    <a:pt x="8503" y="684"/>
                    <a:pt x="8094" y="848"/>
                  </a:cubicBezTo>
                  <a:lnTo>
                    <a:pt x="7604" y="1011"/>
                  </a:lnTo>
                  <a:lnTo>
                    <a:pt x="7113" y="1257"/>
                  </a:lnTo>
                  <a:cubicBezTo>
                    <a:pt x="6868" y="1420"/>
                    <a:pt x="6459" y="1665"/>
                    <a:pt x="6050" y="1911"/>
                  </a:cubicBezTo>
                  <a:cubicBezTo>
                    <a:pt x="4906" y="2728"/>
                    <a:pt x="3925" y="3628"/>
                    <a:pt x="3025" y="4609"/>
                  </a:cubicBezTo>
                  <a:cubicBezTo>
                    <a:pt x="1063" y="6816"/>
                    <a:pt x="0" y="9351"/>
                    <a:pt x="327" y="9596"/>
                  </a:cubicBezTo>
                  <a:cubicBezTo>
                    <a:pt x="339" y="9602"/>
                    <a:pt x="353" y="9605"/>
                    <a:pt x="369" y="9605"/>
                  </a:cubicBezTo>
                  <a:cubicBezTo>
                    <a:pt x="780" y="9605"/>
                    <a:pt x="2446" y="7577"/>
                    <a:pt x="4415" y="6080"/>
                  </a:cubicBezTo>
                  <a:cubicBezTo>
                    <a:pt x="5315" y="5426"/>
                    <a:pt x="6377" y="4772"/>
                    <a:pt x="7359" y="4282"/>
                  </a:cubicBezTo>
                  <a:cubicBezTo>
                    <a:pt x="7767" y="4036"/>
                    <a:pt x="8176" y="3955"/>
                    <a:pt x="8421" y="3791"/>
                  </a:cubicBezTo>
                  <a:cubicBezTo>
                    <a:pt x="8503" y="3709"/>
                    <a:pt x="8667" y="3709"/>
                    <a:pt x="8830" y="3628"/>
                  </a:cubicBezTo>
                  <a:lnTo>
                    <a:pt x="9157" y="3464"/>
                  </a:lnTo>
                  <a:cubicBezTo>
                    <a:pt x="9403" y="3382"/>
                    <a:pt x="9811" y="3137"/>
                    <a:pt x="10220" y="2974"/>
                  </a:cubicBezTo>
                  <a:cubicBezTo>
                    <a:pt x="11201" y="2483"/>
                    <a:pt x="12264" y="2238"/>
                    <a:pt x="13409" y="2156"/>
                  </a:cubicBezTo>
                  <a:cubicBezTo>
                    <a:pt x="13661" y="2139"/>
                    <a:pt x="13916" y="2132"/>
                    <a:pt x="14171" y="2132"/>
                  </a:cubicBezTo>
                  <a:cubicBezTo>
                    <a:pt x="15839" y="2132"/>
                    <a:pt x="17488" y="2445"/>
                    <a:pt x="18267" y="2445"/>
                  </a:cubicBezTo>
                  <a:cubicBezTo>
                    <a:pt x="18524" y="2445"/>
                    <a:pt x="18687" y="2411"/>
                    <a:pt x="18723" y="2320"/>
                  </a:cubicBezTo>
                  <a:cubicBezTo>
                    <a:pt x="18805" y="1911"/>
                    <a:pt x="16434" y="521"/>
                    <a:pt x="13409" y="30"/>
                  </a:cubicBezTo>
                  <a:cubicBezTo>
                    <a:pt x="13081" y="11"/>
                    <a:pt x="12753" y="1"/>
                    <a:pt x="12426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7"/>
            <p:cNvSpPr/>
            <p:nvPr/>
          </p:nvSpPr>
          <p:spPr>
            <a:xfrm>
              <a:off x="4416099" y="1586583"/>
              <a:ext cx="3343597" cy="2687253"/>
            </a:xfrm>
            <a:custGeom>
              <a:avLst/>
              <a:gdLst/>
              <a:ahLst/>
              <a:cxnLst/>
              <a:rect l="l" t="t" r="r" b="b"/>
              <a:pathLst>
                <a:path w="140872" h="113219" extrusionOk="0">
                  <a:moveTo>
                    <a:pt x="35996" y="39415"/>
                  </a:moveTo>
                  <a:cubicBezTo>
                    <a:pt x="36004" y="39636"/>
                    <a:pt x="36024" y="39852"/>
                    <a:pt x="36056" y="40062"/>
                  </a:cubicBezTo>
                  <a:cubicBezTo>
                    <a:pt x="36056" y="39847"/>
                    <a:pt x="36021" y="39631"/>
                    <a:pt x="35996" y="39415"/>
                  </a:cubicBezTo>
                  <a:close/>
                  <a:moveTo>
                    <a:pt x="79835" y="12224"/>
                  </a:moveTo>
                  <a:cubicBezTo>
                    <a:pt x="80191" y="12224"/>
                    <a:pt x="80534" y="12237"/>
                    <a:pt x="80860" y="12264"/>
                  </a:cubicBezTo>
                  <a:cubicBezTo>
                    <a:pt x="100074" y="13899"/>
                    <a:pt x="122721" y="37855"/>
                    <a:pt x="114218" y="57804"/>
                  </a:cubicBezTo>
                  <a:cubicBezTo>
                    <a:pt x="113196" y="60189"/>
                    <a:pt x="110528" y="61381"/>
                    <a:pt x="108058" y="61381"/>
                  </a:cubicBezTo>
                  <a:cubicBezTo>
                    <a:pt x="107564" y="61381"/>
                    <a:pt x="107078" y="61333"/>
                    <a:pt x="106615" y="61238"/>
                  </a:cubicBezTo>
                  <a:cubicBezTo>
                    <a:pt x="101709" y="60175"/>
                    <a:pt x="98112" y="56741"/>
                    <a:pt x="95250" y="52735"/>
                  </a:cubicBezTo>
                  <a:cubicBezTo>
                    <a:pt x="94596" y="51999"/>
                    <a:pt x="94024" y="51263"/>
                    <a:pt x="93451" y="50609"/>
                  </a:cubicBezTo>
                  <a:cubicBezTo>
                    <a:pt x="87973" y="43414"/>
                    <a:pt x="85275" y="35729"/>
                    <a:pt x="78571" y="29352"/>
                  </a:cubicBezTo>
                  <a:cubicBezTo>
                    <a:pt x="75628" y="26654"/>
                    <a:pt x="69414" y="23056"/>
                    <a:pt x="69823" y="18314"/>
                  </a:cubicBezTo>
                  <a:cubicBezTo>
                    <a:pt x="70198" y="13958"/>
                    <a:pt x="75817" y="12224"/>
                    <a:pt x="79835" y="12224"/>
                  </a:cubicBezTo>
                  <a:close/>
                  <a:moveTo>
                    <a:pt x="55739" y="20284"/>
                  </a:moveTo>
                  <a:cubicBezTo>
                    <a:pt x="59247" y="20284"/>
                    <a:pt x="62793" y="21251"/>
                    <a:pt x="65735" y="22974"/>
                  </a:cubicBezTo>
                  <a:cubicBezTo>
                    <a:pt x="78735" y="29025"/>
                    <a:pt x="87565" y="47420"/>
                    <a:pt x="86992" y="62791"/>
                  </a:cubicBezTo>
                  <a:cubicBezTo>
                    <a:pt x="86757" y="62757"/>
                    <a:pt x="86529" y="62741"/>
                    <a:pt x="86311" y="62741"/>
                  </a:cubicBezTo>
                  <a:cubicBezTo>
                    <a:pt x="81830" y="62741"/>
                    <a:pt x="81014" y="69619"/>
                    <a:pt x="85848" y="70477"/>
                  </a:cubicBezTo>
                  <a:cubicBezTo>
                    <a:pt x="85439" y="71785"/>
                    <a:pt x="85030" y="73011"/>
                    <a:pt x="84458" y="74238"/>
                  </a:cubicBezTo>
                  <a:cubicBezTo>
                    <a:pt x="80583" y="82413"/>
                    <a:pt x="72871" y="86126"/>
                    <a:pt x="64906" y="86126"/>
                  </a:cubicBezTo>
                  <a:cubicBezTo>
                    <a:pt x="56064" y="86126"/>
                    <a:pt x="46911" y="81550"/>
                    <a:pt x="42352" y="73420"/>
                  </a:cubicBezTo>
                  <a:cubicBezTo>
                    <a:pt x="37446" y="64508"/>
                    <a:pt x="35320" y="54288"/>
                    <a:pt x="36383" y="44150"/>
                  </a:cubicBezTo>
                  <a:cubicBezTo>
                    <a:pt x="35974" y="42515"/>
                    <a:pt x="35893" y="40798"/>
                    <a:pt x="35974" y="39081"/>
                  </a:cubicBezTo>
                  <a:lnTo>
                    <a:pt x="35974" y="39081"/>
                  </a:lnTo>
                  <a:cubicBezTo>
                    <a:pt x="35974" y="39192"/>
                    <a:pt x="35984" y="39304"/>
                    <a:pt x="35996" y="39415"/>
                  </a:cubicBezTo>
                  <a:lnTo>
                    <a:pt x="35996" y="39415"/>
                  </a:lnTo>
                  <a:cubicBezTo>
                    <a:pt x="35809" y="34058"/>
                    <a:pt x="42670" y="25805"/>
                    <a:pt x="46440" y="23056"/>
                  </a:cubicBezTo>
                  <a:cubicBezTo>
                    <a:pt x="49142" y="21149"/>
                    <a:pt x="52423" y="20284"/>
                    <a:pt x="55739" y="20284"/>
                  </a:cubicBezTo>
                  <a:close/>
                  <a:moveTo>
                    <a:pt x="30820" y="26586"/>
                  </a:moveTo>
                  <a:cubicBezTo>
                    <a:pt x="32682" y="26586"/>
                    <a:pt x="34147" y="27867"/>
                    <a:pt x="34257" y="31396"/>
                  </a:cubicBezTo>
                  <a:cubicBezTo>
                    <a:pt x="34421" y="35484"/>
                    <a:pt x="32704" y="39408"/>
                    <a:pt x="32213" y="43496"/>
                  </a:cubicBezTo>
                  <a:cubicBezTo>
                    <a:pt x="31232" y="52408"/>
                    <a:pt x="33930" y="60993"/>
                    <a:pt x="34748" y="69741"/>
                  </a:cubicBezTo>
                  <a:cubicBezTo>
                    <a:pt x="35372" y="76919"/>
                    <a:pt x="35103" y="87969"/>
                    <a:pt x="25911" y="87969"/>
                  </a:cubicBezTo>
                  <a:cubicBezTo>
                    <a:pt x="25470" y="87969"/>
                    <a:pt x="25010" y="87944"/>
                    <a:pt x="24528" y="87891"/>
                  </a:cubicBezTo>
                  <a:cubicBezTo>
                    <a:pt x="13490" y="86747"/>
                    <a:pt x="11773" y="68514"/>
                    <a:pt x="13000" y="60420"/>
                  </a:cubicBezTo>
                  <a:cubicBezTo>
                    <a:pt x="13981" y="54288"/>
                    <a:pt x="15943" y="48402"/>
                    <a:pt x="17497" y="42433"/>
                  </a:cubicBezTo>
                  <a:cubicBezTo>
                    <a:pt x="18887" y="38100"/>
                    <a:pt x="21012" y="34094"/>
                    <a:pt x="23956" y="30578"/>
                  </a:cubicBezTo>
                  <a:cubicBezTo>
                    <a:pt x="25666" y="28508"/>
                    <a:pt x="28541" y="26586"/>
                    <a:pt x="30820" y="26586"/>
                  </a:cubicBezTo>
                  <a:close/>
                  <a:moveTo>
                    <a:pt x="83477" y="0"/>
                  </a:moveTo>
                  <a:cubicBezTo>
                    <a:pt x="81923" y="736"/>
                    <a:pt x="80533" y="1635"/>
                    <a:pt x="79389" y="2698"/>
                  </a:cubicBezTo>
                  <a:cubicBezTo>
                    <a:pt x="78081" y="1635"/>
                    <a:pt x="76691" y="818"/>
                    <a:pt x="75219" y="245"/>
                  </a:cubicBezTo>
                  <a:lnTo>
                    <a:pt x="75219" y="245"/>
                  </a:lnTo>
                  <a:cubicBezTo>
                    <a:pt x="75301" y="572"/>
                    <a:pt x="75301" y="899"/>
                    <a:pt x="75301" y="1226"/>
                  </a:cubicBezTo>
                  <a:cubicBezTo>
                    <a:pt x="75382" y="3025"/>
                    <a:pt x="74647" y="4742"/>
                    <a:pt x="73502" y="6050"/>
                  </a:cubicBezTo>
                  <a:cubicBezTo>
                    <a:pt x="73338" y="6214"/>
                    <a:pt x="73257" y="6377"/>
                    <a:pt x="73175" y="6541"/>
                  </a:cubicBezTo>
                  <a:cubicBezTo>
                    <a:pt x="71958" y="8771"/>
                    <a:pt x="69624" y="10163"/>
                    <a:pt x="67143" y="10163"/>
                  </a:cubicBezTo>
                  <a:cubicBezTo>
                    <a:pt x="66623" y="10163"/>
                    <a:pt x="66096" y="10102"/>
                    <a:pt x="65571" y="9975"/>
                  </a:cubicBezTo>
                  <a:cubicBezTo>
                    <a:pt x="63200" y="9402"/>
                    <a:pt x="61238" y="7604"/>
                    <a:pt x="60584" y="5314"/>
                  </a:cubicBezTo>
                  <a:cubicBezTo>
                    <a:pt x="60339" y="4415"/>
                    <a:pt x="60257" y="3516"/>
                    <a:pt x="60339" y="2616"/>
                  </a:cubicBezTo>
                  <a:lnTo>
                    <a:pt x="60339" y="2616"/>
                  </a:lnTo>
                  <a:cubicBezTo>
                    <a:pt x="59603" y="3189"/>
                    <a:pt x="58949" y="3761"/>
                    <a:pt x="58295" y="4333"/>
                  </a:cubicBezTo>
                  <a:cubicBezTo>
                    <a:pt x="57232" y="4088"/>
                    <a:pt x="56169" y="3924"/>
                    <a:pt x="55188" y="3761"/>
                  </a:cubicBezTo>
                  <a:lnTo>
                    <a:pt x="55188" y="3761"/>
                  </a:lnTo>
                  <a:cubicBezTo>
                    <a:pt x="56169" y="7113"/>
                    <a:pt x="55024" y="11038"/>
                    <a:pt x="50773" y="12264"/>
                  </a:cubicBezTo>
                  <a:cubicBezTo>
                    <a:pt x="50004" y="12505"/>
                    <a:pt x="49277" y="12616"/>
                    <a:pt x="48596" y="12616"/>
                  </a:cubicBezTo>
                  <a:cubicBezTo>
                    <a:pt x="45582" y="12616"/>
                    <a:pt x="43464" y="10450"/>
                    <a:pt x="42597" y="7849"/>
                  </a:cubicBezTo>
                  <a:cubicBezTo>
                    <a:pt x="41943" y="8667"/>
                    <a:pt x="41452" y="9484"/>
                    <a:pt x="41043" y="10383"/>
                  </a:cubicBezTo>
                  <a:cubicBezTo>
                    <a:pt x="40553" y="10302"/>
                    <a:pt x="40062" y="10302"/>
                    <a:pt x="39572" y="10302"/>
                  </a:cubicBezTo>
                  <a:cubicBezTo>
                    <a:pt x="40716" y="13082"/>
                    <a:pt x="39490" y="17088"/>
                    <a:pt x="36874" y="18478"/>
                  </a:cubicBezTo>
                  <a:cubicBezTo>
                    <a:pt x="36056" y="19377"/>
                    <a:pt x="34993" y="20031"/>
                    <a:pt x="33849" y="20440"/>
                  </a:cubicBezTo>
                  <a:cubicBezTo>
                    <a:pt x="32782" y="20845"/>
                    <a:pt x="31665" y="21051"/>
                    <a:pt x="30552" y="21051"/>
                  </a:cubicBezTo>
                  <a:cubicBezTo>
                    <a:pt x="29190" y="21051"/>
                    <a:pt x="27831" y="20743"/>
                    <a:pt x="26572" y="20113"/>
                  </a:cubicBezTo>
                  <a:cubicBezTo>
                    <a:pt x="26327" y="20113"/>
                    <a:pt x="26081" y="20031"/>
                    <a:pt x="25836" y="19949"/>
                  </a:cubicBezTo>
                  <a:cubicBezTo>
                    <a:pt x="24937" y="19786"/>
                    <a:pt x="24119" y="19377"/>
                    <a:pt x="23383" y="18886"/>
                  </a:cubicBezTo>
                  <a:cubicBezTo>
                    <a:pt x="22239" y="20195"/>
                    <a:pt x="21176" y="21585"/>
                    <a:pt x="20195" y="23056"/>
                  </a:cubicBezTo>
                  <a:cubicBezTo>
                    <a:pt x="19132" y="23138"/>
                    <a:pt x="18232" y="23383"/>
                    <a:pt x="17251" y="23629"/>
                  </a:cubicBezTo>
                  <a:cubicBezTo>
                    <a:pt x="17660" y="27389"/>
                    <a:pt x="16516" y="31477"/>
                    <a:pt x="15371" y="34911"/>
                  </a:cubicBezTo>
                  <a:cubicBezTo>
                    <a:pt x="13490" y="40389"/>
                    <a:pt x="11365" y="45704"/>
                    <a:pt x="11038" y="51590"/>
                  </a:cubicBezTo>
                  <a:cubicBezTo>
                    <a:pt x="10711" y="56741"/>
                    <a:pt x="10547" y="61974"/>
                    <a:pt x="9893" y="67124"/>
                  </a:cubicBezTo>
                  <a:cubicBezTo>
                    <a:pt x="8994" y="73829"/>
                    <a:pt x="6623" y="82659"/>
                    <a:pt x="0" y="85193"/>
                  </a:cubicBezTo>
                  <a:cubicBezTo>
                    <a:pt x="5787" y="100085"/>
                    <a:pt x="16083" y="111870"/>
                    <a:pt x="27521" y="111870"/>
                  </a:cubicBezTo>
                  <a:cubicBezTo>
                    <a:pt x="29334" y="111870"/>
                    <a:pt x="31175" y="111574"/>
                    <a:pt x="33031" y="110947"/>
                  </a:cubicBezTo>
                  <a:cubicBezTo>
                    <a:pt x="33031" y="110947"/>
                    <a:pt x="34457" y="113219"/>
                    <a:pt x="41554" y="113219"/>
                  </a:cubicBezTo>
                  <a:cubicBezTo>
                    <a:pt x="43287" y="113219"/>
                    <a:pt x="45358" y="113083"/>
                    <a:pt x="47829" y="112746"/>
                  </a:cubicBezTo>
                  <a:cubicBezTo>
                    <a:pt x="60420" y="111111"/>
                    <a:pt x="62710" y="104489"/>
                    <a:pt x="62710" y="104489"/>
                  </a:cubicBezTo>
                  <a:cubicBezTo>
                    <a:pt x="62710" y="104489"/>
                    <a:pt x="65305" y="107455"/>
                    <a:pt x="72730" y="107455"/>
                  </a:cubicBezTo>
                  <a:cubicBezTo>
                    <a:pt x="75167" y="107455"/>
                    <a:pt x="78123" y="107136"/>
                    <a:pt x="81678" y="106287"/>
                  </a:cubicBezTo>
                  <a:cubicBezTo>
                    <a:pt x="96068" y="102772"/>
                    <a:pt x="97703" y="94350"/>
                    <a:pt x="97703" y="94350"/>
                  </a:cubicBezTo>
                  <a:cubicBezTo>
                    <a:pt x="97703" y="94350"/>
                    <a:pt x="99140" y="95703"/>
                    <a:pt x="102958" y="95703"/>
                  </a:cubicBezTo>
                  <a:cubicBezTo>
                    <a:pt x="104449" y="95703"/>
                    <a:pt x="106303" y="95497"/>
                    <a:pt x="108577" y="94923"/>
                  </a:cubicBezTo>
                  <a:cubicBezTo>
                    <a:pt x="113319" y="93696"/>
                    <a:pt x="117162" y="90099"/>
                    <a:pt x="118797" y="85439"/>
                  </a:cubicBezTo>
                  <a:cubicBezTo>
                    <a:pt x="118797" y="85439"/>
                    <a:pt x="119250" y="85572"/>
                    <a:pt x="120064" y="85572"/>
                  </a:cubicBezTo>
                  <a:cubicBezTo>
                    <a:pt x="122568" y="85572"/>
                    <a:pt x="128486" y="84315"/>
                    <a:pt x="135149" y="74074"/>
                  </a:cubicBezTo>
                  <a:cubicBezTo>
                    <a:pt x="140381" y="66143"/>
                    <a:pt x="140872" y="56659"/>
                    <a:pt x="138991" y="47339"/>
                  </a:cubicBezTo>
                  <a:lnTo>
                    <a:pt x="138991" y="47339"/>
                  </a:lnTo>
                  <a:cubicBezTo>
                    <a:pt x="137847" y="48483"/>
                    <a:pt x="136457" y="49464"/>
                    <a:pt x="134985" y="50037"/>
                  </a:cubicBezTo>
                  <a:cubicBezTo>
                    <a:pt x="133763" y="50542"/>
                    <a:pt x="132579" y="50768"/>
                    <a:pt x="131441" y="50768"/>
                  </a:cubicBezTo>
                  <a:cubicBezTo>
                    <a:pt x="125576" y="50768"/>
                    <a:pt x="120921" y="44760"/>
                    <a:pt x="118388" y="39899"/>
                  </a:cubicBezTo>
                  <a:cubicBezTo>
                    <a:pt x="114791" y="33113"/>
                    <a:pt x="111520" y="26081"/>
                    <a:pt x="106288" y="20358"/>
                  </a:cubicBezTo>
                  <a:cubicBezTo>
                    <a:pt x="103590" y="17415"/>
                    <a:pt x="100810" y="14308"/>
                    <a:pt x="97294" y="12591"/>
                  </a:cubicBezTo>
                  <a:cubicBezTo>
                    <a:pt x="94596" y="11528"/>
                    <a:pt x="92061" y="10220"/>
                    <a:pt x="89609" y="8748"/>
                  </a:cubicBezTo>
                  <a:cubicBezTo>
                    <a:pt x="86256" y="6541"/>
                    <a:pt x="83722" y="3352"/>
                    <a:pt x="8347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7"/>
            <p:cNvSpPr/>
            <p:nvPr/>
          </p:nvSpPr>
          <p:spPr>
            <a:xfrm>
              <a:off x="5019629" y="3295258"/>
              <a:ext cx="64797" cy="53024"/>
            </a:xfrm>
            <a:custGeom>
              <a:avLst/>
              <a:gdLst/>
              <a:ahLst/>
              <a:cxnLst/>
              <a:rect l="l" t="t" r="r" b="b"/>
              <a:pathLst>
                <a:path w="2730" h="2234" extrusionOk="0">
                  <a:moveTo>
                    <a:pt x="1442" y="1"/>
                  </a:moveTo>
                  <a:cubicBezTo>
                    <a:pt x="1344" y="1"/>
                    <a:pt x="1245" y="15"/>
                    <a:pt x="1145" y="43"/>
                  </a:cubicBezTo>
                  <a:cubicBezTo>
                    <a:pt x="164" y="370"/>
                    <a:pt x="0" y="1596"/>
                    <a:pt x="900" y="2087"/>
                  </a:cubicBezTo>
                  <a:cubicBezTo>
                    <a:pt x="1085" y="2188"/>
                    <a:pt x="1274" y="2234"/>
                    <a:pt x="1455" y="2234"/>
                  </a:cubicBezTo>
                  <a:cubicBezTo>
                    <a:pt x="2151" y="2234"/>
                    <a:pt x="2730" y="1558"/>
                    <a:pt x="2535" y="779"/>
                  </a:cubicBezTo>
                  <a:cubicBezTo>
                    <a:pt x="2332" y="306"/>
                    <a:pt x="1907" y="1"/>
                    <a:pt x="144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7"/>
            <p:cNvSpPr/>
            <p:nvPr/>
          </p:nvSpPr>
          <p:spPr>
            <a:xfrm>
              <a:off x="7389195" y="2520614"/>
              <a:ext cx="96981" cy="78563"/>
            </a:xfrm>
            <a:custGeom>
              <a:avLst/>
              <a:gdLst/>
              <a:ahLst/>
              <a:cxnLst/>
              <a:rect l="l" t="t" r="r" b="b"/>
              <a:pathLst>
                <a:path w="4086" h="3310" extrusionOk="0">
                  <a:moveTo>
                    <a:pt x="1884" y="1"/>
                  </a:moveTo>
                  <a:cubicBezTo>
                    <a:pt x="861" y="1"/>
                    <a:pt x="0" y="1014"/>
                    <a:pt x="325" y="2183"/>
                  </a:cubicBezTo>
                  <a:cubicBezTo>
                    <a:pt x="527" y="2857"/>
                    <a:pt x="1174" y="3309"/>
                    <a:pt x="1900" y="3309"/>
                  </a:cubicBezTo>
                  <a:cubicBezTo>
                    <a:pt x="2054" y="3309"/>
                    <a:pt x="2211" y="3289"/>
                    <a:pt x="2369" y="3246"/>
                  </a:cubicBezTo>
                  <a:cubicBezTo>
                    <a:pt x="3841" y="2919"/>
                    <a:pt x="4086" y="956"/>
                    <a:pt x="2696" y="221"/>
                  </a:cubicBezTo>
                  <a:cubicBezTo>
                    <a:pt x="2426" y="69"/>
                    <a:pt x="2150" y="1"/>
                    <a:pt x="188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7"/>
            <p:cNvSpPr/>
            <p:nvPr/>
          </p:nvSpPr>
          <p:spPr>
            <a:xfrm>
              <a:off x="4959458" y="3498033"/>
              <a:ext cx="127647" cy="106001"/>
            </a:xfrm>
            <a:custGeom>
              <a:avLst/>
              <a:gdLst/>
              <a:ahLst/>
              <a:cxnLst/>
              <a:rect l="l" t="t" r="r" b="b"/>
              <a:pathLst>
                <a:path w="5378" h="4466" extrusionOk="0">
                  <a:moveTo>
                    <a:pt x="2763" y="1"/>
                  </a:moveTo>
                  <a:cubicBezTo>
                    <a:pt x="2554" y="1"/>
                    <a:pt x="2340" y="28"/>
                    <a:pt x="2127" y="85"/>
                  </a:cubicBezTo>
                  <a:cubicBezTo>
                    <a:pt x="246" y="657"/>
                    <a:pt x="1" y="3273"/>
                    <a:pt x="1799" y="4173"/>
                  </a:cubicBezTo>
                  <a:cubicBezTo>
                    <a:pt x="2153" y="4375"/>
                    <a:pt x="2518" y="4466"/>
                    <a:pt x="2869" y="4466"/>
                  </a:cubicBezTo>
                  <a:cubicBezTo>
                    <a:pt x="4221" y="4466"/>
                    <a:pt x="5378" y="3114"/>
                    <a:pt x="4988" y="1556"/>
                  </a:cubicBezTo>
                  <a:cubicBezTo>
                    <a:pt x="4651" y="611"/>
                    <a:pt x="3755" y="1"/>
                    <a:pt x="276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7"/>
            <p:cNvSpPr/>
            <p:nvPr/>
          </p:nvSpPr>
          <p:spPr>
            <a:xfrm>
              <a:off x="6865156" y="2791440"/>
              <a:ext cx="93112" cy="79560"/>
            </a:xfrm>
            <a:custGeom>
              <a:avLst/>
              <a:gdLst/>
              <a:ahLst/>
              <a:cxnLst/>
              <a:rect l="l" t="t" r="r" b="b"/>
              <a:pathLst>
                <a:path w="3923" h="3352" extrusionOk="0">
                  <a:moveTo>
                    <a:pt x="1864" y="1"/>
                  </a:moveTo>
                  <a:cubicBezTo>
                    <a:pt x="1686" y="1"/>
                    <a:pt x="1499" y="30"/>
                    <a:pt x="1309" y="93"/>
                  </a:cubicBezTo>
                  <a:cubicBezTo>
                    <a:pt x="491" y="339"/>
                    <a:pt x="1" y="1238"/>
                    <a:pt x="246" y="2137"/>
                  </a:cubicBezTo>
                  <a:cubicBezTo>
                    <a:pt x="468" y="2938"/>
                    <a:pt x="1151" y="3351"/>
                    <a:pt x="1845" y="3351"/>
                  </a:cubicBezTo>
                  <a:cubicBezTo>
                    <a:pt x="2427" y="3351"/>
                    <a:pt x="3017" y="3061"/>
                    <a:pt x="3353" y="2464"/>
                  </a:cubicBezTo>
                  <a:cubicBezTo>
                    <a:pt x="3922" y="1325"/>
                    <a:pt x="3066" y="1"/>
                    <a:pt x="186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7"/>
            <p:cNvSpPr/>
            <p:nvPr/>
          </p:nvSpPr>
          <p:spPr>
            <a:xfrm>
              <a:off x="6141310" y="3118164"/>
              <a:ext cx="96791" cy="79560"/>
            </a:xfrm>
            <a:custGeom>
              <a:avLst/>
              <a:gdLst/>
              <a:ahLst/>
              <a:cxnLst/>
              <a:rect l="l" t="t" r="r" b="b"/>
              <a:pathLst>
                <a:path w="4078" h="3352" extrusionOk="0">
                  <a:moveTo>
                    <a:pt x="2105" y="1"/>
                  </a:moveTo>
                  <a:cubicBezTo>
                    <a:pt x="1951" y="1"/>
                    <a:pt x="1793" y="21"/>
                    <a:pt x="1636" y="64"/>
                  </a:cubicBezTo>
                  <a:cubicBezTo>
                    <a:pt x="164" y="473"/>
                    <a:pt x="0" y="2435"/>
                    <a:pt x="1309" y="3171"/>
                  </a:cubicBezTo>
                  <a:cubicBezTo>
                    <a:pt x="1556" y="3295"/>
                    <a:pt x="1813" y="3351"/>
                    <a:pt x="2063" y="3351"/>
                  </a:cubicBezTo>
                  <a:cubicBezTo>
                    <a:pt x="3132" y="3351"/>
                    <a:pt x="4077" y="2320"/>
                    <a:pt x="3680" y="1127"/>
                  </a:cubicBezTo>
                  <a:cubicBezTo>
                    <a:pt x="3477" y="452"/>
                    <a:pt x="2830" y="1"/>
                    <a:pt x="210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7"/>
            <p:cNvSpPr/>
            <p:nvPr/>
          </p:nvSpPr>
          <p:spPr>
            <a:xfrm>
              <a:off x="5607635" y="3358300"/>
              <a:ext cx="129190" cy="106024"/>
            </a:xfrm>
            <a:custGeom>
              <a:avLst/>
              <a:gdLst/>
              <a:ahLst/>
              <a:cxnLst/>
              <a:rect l="l" t="t" r="r" b="b"/>
              <a:pathLst>
                <a:path w="5443" h="4467" extrusionOk="0">
                  <a:moveTo>
                    <a:pt x="2809" y="1"/>
                  </a:moveTo>
                  <a:cubicBezTo>
                    <a:pt x="2609" y="1"/>
                    <a:pt x="2407" y="28"/>
                    <a:pt x="2208" y="85"/>
                  </a:cubicBezTo>
                  <a:cubicBezTo>
                    <a:pt x="246" y="657"/>
                    <a:pt x="0" y="3274"/>
                    <a:pt x="1717" y="4173"/>
                  </a:cubicBezTo>
                  <a:cubicBezTo>
                    <a:pt x="2088" y="4375"/>
                    <a:pt x="2469" y="4466"/>
                    <a:pt x="2836" y="4466"/>
                  </a:cubicBezTo>
                  <a:cubicBezTo>
                    <a:pt x="4247" y="4466"/>
                    <a:pt x="5442" y="3115"/>
                    <a:pt x="4988" y="1557"/>
                  </a:cubicBezTo>
                  <a:cubicBezTo>
                    <a:pt x="4650" y="612"/>
                    <a:pt x="3755" y="1"/>
                    <a:pt x="280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7"/>
            <p:cNvSpPr/>
            <p:nvPr/>
          </p:nvSpPr>
          <p:spPr>
            <a:xfrm>
              <a:off x="6129015" y="3291175"/>
              <a:ext cx="173930" cy="118841"/>
            </a:xfrm>
            <a:custGeom>
              <a:avLst/>
              <a:gdLst/>
              <a:ahLst/>
              <a:cxnLst/>
              <a:rect l="l" t="t" r="r" b="b"/>
              <a:pathLst>
                <a:path w="7328" h="5007" extrusionOk="0">
                  <a:moveTo>
                    <a:pt x="3813" y="0"/>
                  </a:moveTo>
                  <a:cubicBezTo>
                    <a:pt x="3549" y="0"/>
                    <a:pt x="3267" y="42"/>
                    <a:pt x="2971" y="133"/>
                  </a:cubicBezTo>
                  <a:cubicBezTo>
                    <a:pt x="0" y="950"/>
                    <a:pt x="943" y="5006"/>
                    <a:pt x="3531" y="5006"/>
                  </a:cubicBezTo>
                  <a:cubicBezTo>
                    <a:pt x="3792" y="5006"/>
                    <a:pt x="4069" y="4965"/>
                    <a:pt x="4361" y="4875"/>
                  </a:cubicBezTo>
                  <a:cubicBezTo>
                    <a:pt x="7328" y="3985"/>
                    <a:pt x="6392" y="0"/>
                    <a:pt x="3813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7"/>
            <p:cNvSpPr/>
            <p:nvPr/>
          </p:nvSpPr>
          <p:spPr>
            <a:xfrm>
              <a:off x="5351479" y="2597636"/>
              <a:ext cx="141674" cy="459937"/>
            </a:xfrm>
            <a:custGeom>
              <a:avLst/>
              <a:gdLst/>
              <a:ahLst/>
              <a:cxnLst/>
              <a:rect l="l" t="t" r="r" b="b"/>
              <a:pathLst>
                <a:path w="5969" h="19378" extrusionOk="0">
                  <a:moveTo>
                    <a:pt x="1472" y="14963"/>
                  </a:moveTo>
                  <a:cubicBezTo>
                    <a:pt x="818" y="12428"/>
                    <a:pt x="1063" y="10057"/>
                    <a:pt x="2126" y="9812"/>
                  </a:cubicBezTo>
                  <a:cubicBezTo>
                    <a:pt x="3189" y="9567"/>
                    <a:pt x="4579" y="11365"/>
                    <a:pt x="5315" y="13982"/>
                  </a:cubicBezTo>
                  <a:cubicBezTo>
                    <a:pt x="5969" y="16516"/>
                    <a:pt x="5642" y="18805"/>
                    <a:pt x="4661" y="19132"/>
                  </a:cubicBezTo>
                  <a:cubicBezTo>
                    <a:pt x="3598" y="19378"/>
                    <a:pt x="2208" y="17579"/>
                    <a:pt x="1472" y="14963"/>
                  </a:cubicBezTo>
                  <a:close/>
                  <a:moveTo>
                    <a:pt x="82" y="3516"/>
                  </a:moveTo>
                  <a:cubicBezTo>
                    <a:pt x="0" y="5479"/>
                    <a:pt x="573" y="7114"/>
                    <a:pt x="1390" y="7195"/>
                  </a:cubicBezTo>
                  <a:cubicBezTo>
                    <a:pt x="2208" y="7195"/>
                    <a:pt x="2944" y="5642"/>
                    <a:pt x="3025" y="3680"/>
                  </a:cubicBezTo>
                  <a:cubicBezTo>
                    <a:pt x="3107" y="1718"/>
                    <a:pt x="2535" y="82"/>
                    <a:pt x="1717" y="1"/>
                  </a:cubicBezTo>
                  <a:cubicBezTo>
                    <a:pt x="981" y="1"/>
                    <a:pt x="245" y="1554"/>
                    <a:pt x="82" y="3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7"/>
            <p:cNvSpPr/>
            <p:nvPr/>
          </p:nvSpPr>
          <p:spPr>
            <a:xfrm>
              <a:off x="4557754" y="3744554"/>
              <a:ext cx="337678" cy="372616"/>
            </a:xfrm>
            <a:custGeom>
              <a:avLst/>
              <a:gdLst/>
              <a:ahLst/>
              <a:cxnLst/>
              <a:rect l="l" t="t" r="r" b="b"/>
              <a:pathLst>
                <a:path w="14227" h="15699" extrusionOk="0">
                  <a:moveTo>
                    <a:pt x="8585" y="13082"/>
                  </a:moveTo>
                  <a:cubicBezTo>
                    <a:pt x="6623" y="11283"/>
                    <a:pt x="5642" y="9239"/>
                    <a:pt x="6378" y="8422"/>
                  </a:cubicBezTo>
                  <a:cubicBezTo>
                    <a:pt x="7032" y="7604"/>
                    <a:pt x="9239" y="8422"/>
                    <a:pt x="11202" y="10220"/>
                  </a:cubicBezTo>
                  <a:cubicBezTo>
                    <a:pt x="13164" y="11937"/>
                    <a:pt x="14227" y="14063"/>
                    <a:pt x="13491" y="14881"/>
                  </a:cubicBezTo>
                  <a:cubicBezTo>
                    <a:pt x="12755" y="15698"/>
                    <a:pt x="10548" y="14881"/>
                    <a:pt x="8585" y="13082"/>
                  </a:cubicBezTo>
                  <a:close/>
                  <a:moveTo>
                    <a:pt x="1227" y="4252"/>
                  </a:moveTo>
                  <a:cubicBezTo>
                    <a:pt x="2208" y="5969"/>
                    <a:pt x="3598" y="7032"/>
                    <a:pt x="4252" y="6623"/>
                  </a:cubicBezTo>
                  <a:cubicBezTo>
                    <a:pt x="4988" y="6214"/>
                    <a:pt x="4743" y="4497"/>
                    <a:pt x="3761" y="2780"/>
                  </a:cubicBezTo>
                  <a:cubicBezTo>
                    <a:pt x="2780" y="1063"/>
                    <a:pt x="1390" y="0"/>
                    <a:pt x="736" y="409"/>
                  </a:cubicBezTo>
                  <a:cubicBezTo>
                    <a:pt x="1" y="818"/>
                    <a:pt x="246" y="2535"/>
                    <a:pt x="1227" y="4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7"/>
            <p:cNvSpPr/>
            <p:nvPr/>
          </p:nvSpPr>
          <p:spPr>
            <a:xfrm>
              <a:off x="6940850" y="1788409"/>
              <a:ext cx="302740" cy="397822"/>
            </a:xfrm>
            <a:custGeom>
              <a:avLst/>
              <a:gdLst/>
              <a:ahLst/>
              <a:cxnLst/>
              <a:rect l="l" t="t" r="r" b="b"/>
              <a:pathLst>
                <a:path w="12755" h="16761" extrusionOk="0">
                  <a:moveTo>
                    <a:pt x="5478" y="3025"/>
                  </a:moveTo>
                  <a:cubicBezTo>
                    <a:pt x="7277" y="4987"/>
                    <a:pt x="8095" y="7195"/>
                    <a:pt x="7277" y="7931"/>
                  </a:cubicBezTo>
                  <a:cubicBezTo>
                    <a:pt x="6459" y="8667"/>
                    <a:pt x="4334" y="7604"/>
                    <a:pt x="2535" y="5641"/>
                  </a:cubicBezTo>
                  <a:cubicBezTo>
                    <a:pt x="736" y="3679"/>
                    <a:pt x="0" y="1472"/>
                    <a:pt x="818" y="736"/>
                  </a:cubicBezTo>
                  <a:cubicBezTo>
                    <a:pt x="1636" y="0"/>
                    <a:pt x="3680" y="1063"/>
                    <a:pt x="5478" y="3025"/>
                  </a:cubicBezTo>
                  <a:close/>
                  <a:moveTo>
                    <a:pt x="11937" y="12591"/>
                  </a:moveTo>
                  <a:cubicBezTo>
                    <a:pt x="11120" y="10792"/>
                    <a:pt x="9893" y="9566"/>
                    <a:pt x="9157" y="9893"/>
                  </a:cubicBezTo>
                  <a:cubicBezTo>
                    <a:pt x="8422" y="10220"/>
                    <a:pt x="8422" y="11937"/>
                    <a:pt x="9239" y="13736"/>
                  </a:cubicBezTo>
                  <a:cubicBezTo>
                    <a:pt x="10057" y="15616"/>
                    <a:pt x="11283" y="16761"/>
                    <a:pt x="12019" y="16434"/>
                  </a:cubicBezTo>
                  <a:cubicBezTo>
                    <a:pt x="12755" y="16107"/>
                    <a:pt x="12755" y="14390"/>
                    <a:pt x="11937" y="125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7"/>
            <p:cNvSpPr/>
            <p:nvPr/>
          </p:nvSpPr>
          <p:spPr>
            <a:xfrm>
              <a:off x="5118607" y="1078137"/>
              <a:ext cx="879097" cy="1094492"/>
            </a:xfrm>
            <a:custGeom>
              <a:avLst/>
              <a:gdLst/>
              <a:ahLst/>
              <a:cxnLst/>
              <a:rect l="l" t="t" r="r" b="b"/>
              <a:pathLst>
                <a:path w="37038" h="46113" extrusionOk="0">
                  <a:moveTo>
                    <a:pt x="16843" y="0"/>
                  </a:moveTo>
                  <a:lnTo>
                    <a:pt x="16843" y="0"/>
                  </a:lnTo>
                  <a:cubicBezTo>
                    <a:pt x="12346" y="736"/>
                    <a:pt x="8421" y="3434"/>
                    <a:pt x="6214" y="7440"/>
                  </a:cubicBezTo>
                  <a:cubicBezTo>
                    <a:pt x="0" y="20195"/>
                    <a:pt x="13245" y="46112"/>
                    <a:pt x="13245" y="46112"/>
                  </a:cubicBezTo>
                  <a:cubicBezTo>
                    <a:pt x="17480" y="41695"/>
                    <a:pt x="22122" y="40473"/>
                    <a:pt x="25963" y="40473"/>
                  </a:cubicBezTo>
                  <a:cubicBezTo>
                    <a:pt x="30725" y="40473"/>
                    <a:pt x="34257" y="42351"/>
                    <a:pt x="34257" y="42351"/>
                  </a:cubicBezTo>
                  <a:lnTo>
                    <a:pt x="37037" y="37691"/>
                  </a:lnTo>
                  <a:cubicBezTo>
                    <a:pt x="37037" y="37691"/>
                    <a:pt x="18559" y="31314"/>
                    <a:pt x="14144" y="20603"/>
                  </a:cubicBezTo>
                  <a:cubicBezTo>
                    <a:pt x="9648" y="9893"/>
                    <a:pt x="16842" y="0"/>
                    <a:pt x="168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7"/>
            <p:cNvSpPr/>
            <p:nvPr/>
          </p:nvSpPr>
          <p:spPr>
            <a:xfrm>
              <a:off x="5353401" y="1662253"/>
              <a:ext cx="644310" cy="508451"/>
            </a:xfrm>
            <a:custGeom>
              <a:avLst/>
              <a:gdLst/>
              <a:ahLst/>
              <a:cxnLst/>
              <a:rect l="l" t="t" r="r" b="b"/>
              <a:pathLst>
                <a:path w="27146" h="21422" extrusionOk="0">
                  <a:moveTo>
                    <a:pt x="6705" y="1"/>
                  </a:moveTo>
                  <a:cubicBezTo>
                    <a:pt x="4907" y="4824"/>
                    <a:pt x="2617" y="9403"/>
                    <a:pt x="1" y="13818"/>
                  </a:cubicBezTo>
                  <a:cubicBezTo>
                    <a:pt x="1800" y="18315"/>
                    <a:pt x="3353" y="21422"/>
                    <a:pt x="3353" y="21422"/>
                  </a:cubicBezTo>
                  <a:cubicBezTo>
                    <a:pt x="7568" y="17061"/>
                    <a:pt x="12187" y="15850"/>
                    <a:pt x="16018" y="15850"/>
                  </a:cubicBezTo>
                  <a:cubicBezTo>
                    <a:pt x="20807" y="15850"/>
                    <a:pt x="24365" y="17742"/>
                    <a:pt x="24365" y="17742"/>
                  </a:cubicBezTo>
                  <a:lnTo>
                    <a:pt x="27145" y="13082"/>
                  </a:lnTo>
                  <a:cubicBezTo>
                    <a:pt x="27145" y="13082"/>
                    <a:pt x="13246" y="8258"/>
                    <a:pt x="670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7"/>
            <p:cNvSpPr/>
            <p:nvPr/>
          </p:nvSpPr>
          <p:spPr>
            <a:xfrm>
              <a:off x="5411625" y="1120814"/>
              <a:ext cx="182451" cy="789830"/>
            </a:xfrm>
            <a:custGeom>
              <a:avLst/>
              <a:gdLst/>
              <a:ahLst/>
              <a:cxnLst/>
              <a:rect l="l" t="t" r="r" b="b"/>
              <a:pathLst>
                <a:path w="7687" h="33277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2944" y="737"/>
                    <a:pt x="2535" y="1554"/>
                    <a:pt x="2208" y="2454"/>
                  </a:cubicBezTo>
                  <a:cubicBezTo>
                    <a:pt x="1472" y="4416"/>
                    <a:pt x="900" y="6378"/>
                    <a:pt x="491" y="8340"/>
                  </a:cubicBezTo>
                  <a:cubicBezTo>
                    <a:pt x="164" y="10384"/>
                    <a:pt x="1" y="12428"/>
                    <a:pt x="1" y="14472"/>
                  </a:cubicBezTo>
                  <a:cubicBezTo>
                    <a:pt x="1" y="15372"/>
                    <a:pt x="83" y="16026"/>
                    <a:pt x="83" y="16516"/>
                  </a:cubicBezTo>
                  <a:cubicBezTo>
                    <a:pt x="83" y="17089"/>
                    <a:pt x="164" y="17334"/>
                    <a:pt x="164" y="17334"/>
                  </a:cubicBezTo>
                  <a:cubicBezTo>
                    <a:pt x="164" y="17334"/>
                    <a:pt x="328" y="18478"/>
                    <a:pt x="655" y="20114"/>
                  </a:cubicBezTo>
                  <a:cubicBezTo>
                    <a:pt x="1145" y="22076"/>
                    <a:pt x="1799" y="24038"/>
                    <a:pt x="2617" y="25919"/>
                  </a:cubicBezTo>
                  <a:cubicBezTo>
                    <a:pt x="3435" y="27799"/>
                    <a:pt x="4498" y="29598"/>
                    <a:pt x="5806" y="31233"/>
                  </a:cubicBezTo>
                  <a:cubicBezTo>
                    <a:pt x="6296" y="31969"/>
                    <a:pt x="6950" y="32705"/>
                    <a:pt x="7686" y="33277"/>
                  </a:cubicBezTo>
                  <a:cubicBezTo>
                    <a:pt x="7277" y="32459"/>
                    <a:pt x="6787" y="31642"/>
                    <a:pt x="6214" y="30906"/>
                  </a:cubicBezTo>
                  <a:cubicBezTo>
                    <a:pt x="5152" y="29189"/>
                    <a:pt x="4252" y="27472"/>
                    <a:pt x="3516" y="25591"/>
                  </a:cubicBezTo>
                  <a:cubicBezTo>
                    <a:pt x="2781" y="23711"/>
                    <a:pt x="2290" y="21831"/>
                    <a:pt x="1881" y="19868"/>
                  </a:cubicBezTo>
                  <a:cubicBezTo>
                    <a:pt x="1636" y="18233"/>
                    <a:pt x="1472" y="17170"/>
                    <a:pt x="1472" y="17170"/>
                  </a:cubicBezTo>
                  <a:cubicBezTo>
                    <a:pt x="1472" y="17170"/>
                    <a:pt x="1472" y="16925"/>
                    <a:pt x="1391" y="16434"/>
                  </a:cubicBezTo>
                  <a:cubicBezTo>
                    <a:pt x="1309" y="15944"/>
                    <a:pt x="1227" y="15290"/>
                    <a:pt x="1227" y="14472"/>
                  </a:cubicBezTo>
                  <a:cubicBezTo>
                    <a:pt x="1145" y="12510"/>
                    <a:pt x="1227" y="10466"/>
                    <a:pt x="1472" y="8504"/>
                  </a:cubicBezTo>
                  <a:cubicBezTo>
                    <a:pt x="1718" y="6542"/>
                    <a:pt x="2127" y="4579"/>
                    <a:pt x="2699" y="2617"/>
                  </a:cubicBezTo>
                  <a:cubicBezTo>
                    <a:pt x="3026" y="1800"/>
                    <a:pt x="3271" y="900"/>
                    <a:pt x="3435" y="1"/>
                  </a:cubicBezTo>
                  <a:close/>
                </a:path>
              </a:pathLst>
            </a:custGeom>
            <a:solidFill>
              <a:srgbClr val="B3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7"/>
            <p:cNvSpPr/>
            <p:nvPr/>
          </p:nvSpPr>
          <p:spPr>
            <a:xfrm>
              <a:off x="5215639" y="1301301"/>
              <a:ext cx="211526" cy="832529"/>
            </a:xfrm>
            <a:custGeom>
              <a:avLst/>
              <a:gdLst/>
              <a:ahLst/>
              <a:cxnLst/>
              <a:rect l="l" t="t" r="r" b="b"/>
              <a:pathLst>
                <a:path w="8912" h="35076" extrusionOk="0">
                  <a:moveTo>
                    <a:pt x="1472" y="0"/>
                  </a:moveTo>
                  <a:cubicBezTo>
                    <a:pt x="1390" y="0"/>
                    <a:pt x="1308" y="246"/>
                    <a:pt x="1145" y="736"/>
                  </a:cubicBezTo>
                  <a:cubicBezTo>
                    <a:pt x="899" y="1390"/>
                    <a:pt x="736" y="2126"/>
                    <a:pt x="572" y="2780"/>
                  </a:cubicBezTo>
                  <a:cubicBezTo>
                    <a:pt x="164" y="4906"/>
                    <a:pt x="0" y="7032"/>
                    <a:pt x="0" y="9157"/>
                  </a:cubicBezTo>
                  <a:cubicBezTo>
                    <a:pt x="0" y="11283"/>
                    <a:pt x="164" y="13409"/>
                    <a:pt x="409" y="15535"/>
                  </a:cubicBezTo>
                  <a:cubicBezTo>
                    <a:pt x="654" y="17333"/>
                    <a:pt x="899" y="18478"/>
                    <a:pt x="899" y="18478"/>
                  </a:cubicBezTo>
                  <a:cubicBezTo>
                    <a:pt x="899" y="18478"/>
                    <a:pt x="1145" y="19623"/>
                    <a:pt x="1553" y="21258"/>
                  </a:cubicBezTo>
                  <a:cubicBezTo>
                    <a:pt x="2126" y="23384"/>
                    <a:pt x="2862" y="25346"/>
                    <a:pt x="3679" y="27308"/>
                  </a:cubicBezTo>
                  <a:cubicBezTo>
                    <a:pt x="4497" y="29352"/>
                    <a:pt x="5560" y="31232"/>
                    <a:pt x="6868" y="32949"/>
                  </a:cubicBezTo>
                  <a:cubicBezTo>
                    <a:pt x="7277" y="33522"/>
                    <a:pt x="7685" y="34012"/>
                    <a:pt x="8258" y="34503"/>
                  </a:cubicBezTo>
                  <a:cubicBezTo>
                    <a:pt x="8585" y="34912"/>
                    <a:pt x="8830" y="35075"/>
                    <a:pt x="8830" y="35075"/>
                  </a:cubicBezTo>
                  <a:cubicBezTo>
                    <a:pt x="8912" y="34993"/>
                    <a:pt x="8748" y="34748"/>
                    <a:pt x="8421" y="34339"/>
                  </a:cubicBezTo>
                  <a:cubicBezTo>
                    <a:pt x="8012" y="33767"/>
                    <a:pt x="7685" y="33195"/>
                    <a:pt x="7358" y="32622"/>
                  </a:cubicBezTo>
                  <a:cubicBezTo>
                    <a:pt x="6214" y="30824"/>
                    <a:pt x="5314" y="28943"/>
                    <a:pt x="4660" y="26981"/>
                  </a:cubicBezTo>
                  <a:cubicBezTo>
                    <a:pt x="3924" y="24937"/>
                    <a:pt x="3352" y="22975"/>
                    <a:pt x="2862" y="20931"/>
                  </a:cubicBezTo>
                  <a:lnTo>
                    <a:pt x="2289" y="18151"/>
                  </a:lnTo>
                  <a:lnTo>
                    <a:pt x="1717" y="15371"/>
                  </a:lnTo>
                  <a:cubicBezTo>
                    <a:pt x="1390" y="13245"/>
                    <a:pt x="1145" y="11201"/>
                    <a:pt x="1063" y="9157"/>
                  </a:cubicBezTo>
                  <a:cubicBezTo>
                    <a:pt x="899" y="7032"/>
                    <a:pt x="981" y="4906"/>
                    <a:pt x="1145" y="2862"/>
                  </a:cubicBezTo>
                  <a:cubicBezTo>
                    <a:pt x="1226" y="2126"/>
                    <a:pt x="1308" y="1472"/>
                    <a:pt x="1472" y="818"/>
                  </a:cubicBezTo>
                  <a:cubicBezTo>
                    <a:pt x="1553" y="327"/>
                    <a:pt x="1553" y="0"/>
                    <a:pt x="1472" y="0"/>
                  </a:cubicBezTo>
                  <a:close/>
                </a:path>
              </a:pathLst>
            </a:custGeom>
            <a:solidFill>
              <a:srgbClr val="B3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7"/>
            <p:cNvSpPr/>
            <p:nvPr/>
          </p:nvSpPr>
          <p:spPr>
            <a:xfrm>
              <a:off x="5268024" y="1215924"/>
              <a:ext cx="190189" cy="712335"/>
            </a:xfrm>
            <a:custGeom>
              <a:avLst/>
              <a:gdLst/>
              <a:ahLst/>
              <a:cxnLst/>
              <a:rect l="l" t="t" r="r" b="b"/>
              <a:pathLst>
                <a:path w="8013" h="30012" extrusionOk="0">
                  <a:moveTo>
                    <a:pt x="2290" y="0"/>
                  </a:moveTo>
                  <a:cubicBezTo>
                    <a:pt x="2290" y="0"/>
                    <a:pt x="2126" y="164"/>
                    <a:pt x="1881" y="572"/>
                  </a:cubicBezTo>
                  <a:cubicBezTo>
                    <a:pt x="1554" y="1063"/>
                    <a:pt x="1309" y="1635"/>
                    <a:pt x="1063" y="2208"/>
                  </a:cubicBezTo>
                  <a:cubicBezTo>
                    <a:pt x="409" y="4006"/>
                    <a:pt x="82" y="5805"/>
                    <a:pt x="82" y="7685"/>
                  </a:cubicBezTo>
                  <a:cubicBezTo>
                    <a:pt x="1" y="9566"/>
                    <a:pt x="164" y="11365"/>
                    <a:pt x="409" y="13245"/>
                  </a:cubicBezTo>
                  <a:cubicBezTo>
                    <a:pt x="736" y="14717"/>
                    <a:pt x="900" y="15698"/>
                    <a:pt x="900" y="15698"/>
                  </a:cubicBezTo>
                  <a:cubicBezTo>
                    <a:pt x="900" y="15698"/>
                    <a:pt x="1145" y="16679"/>
                    <a:pt x="1636" y="18151"/>
                  </a:cubicBezTo>
                  <a:cubicBezTo>
                    <a:pt x="2208" y="19868"/>
                    <a:pt x="2944" y="21584"/>
                    <a:pt x="3680" y="23220"/>
                  </a:cubicBezTo>
                  <a:cubicBezTo>
                    <a:pt x="5276" y="26810"/>
                    <a:pt x="7572" y="30012"/>
                    <a:pt x="7834" y="30012"/>
                  </a:cubicBezTo>
                  <a:cubicBezTo>
                    <a:pt x="7840" y="30012"/>
                    <a:pt x="7846" y="30010"/>
                    <a:pt x="7849" y="30006"/>
                  </a:cubicBezTo>
                  <a:cubicBezTo>
                    <a:pt x="8013" y="29924"/>
                    <a:pt x="5969" y="26572"/>
                    <a:pt x="4579" y="22893"/>
                  </a:cubicBezTo>
                  <a:cubicBezTo>
                    <a:pt x="3843" y="21012"/>
                    <a:pt x="3271" y="19132"/>
                    <a:pt x="2862" y="17742"/>
                  </a:cubicBezTo>
                  <a:cubicBezTo>
                    <a:pt x="2453" y="16352"/>
                    <a:pt x="2290" y="15371"/>
                    <a:pt x="2290" y="15371"/>
                  </a:cubicBezTo>
                  <a:cubicBezTo>
                    <a:pt x="2290" y="15371"/>
                    <a:pt x="2045" y="14390"/>
                    <a:pt x="1717" y="13000"/>
                  </a:cubicBezTo>
                  <a:cubicBezTo>
                    <a:pt x="1390" y="11201"/>
                    <a:pt x="1145" y="9484"/>
                    <a:pt x="1063" y="7685"/>
                  </a:cubicBezTo>
                  <a:cubicBezTo>
                    <a:pt x="982" y="5887"/>
                    <a:pt x="1145" y="4088"/>
                    <a:pt x="1636" y="2371"/>
                  </a:cubicBezTo>
                  <a:cubicBezTo>
                    <a:pt x="1717" y="1799"/>
                    <a:pt x="1881" y="1226"/>
                    <a:pt x="2126" y="736"/>
                  </a:cubicBezTo>
                  <a:cubicBezTo>
                    <a:pt x="2290" y="327"/>
                    <a:pt x="2372" y="82"/>
                    <a:pt x="2290" y="0"/>
                  </a:cubicBezTo>
                  <a:close/>
                </a:path>
              </a:pathLst>
            </a:custGeom>
            <a:solidFill>
              <a:srgbClr val="B3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7"/>
            <p:cNvSpPr/>
            <p:nvPr/>
          </p:nvSpPr>
          <p:spPr>
            <a:xfrm>
              <a:off x="5411625" y="1120814"/>
              <a:ext cx="182451" cy="789830"/>
            </a:xfrm>
            <a:custGeom>
              <a:avLst/>
              <a:gdLst/>
              <a:ahLst/>
              <a:cxnLst/>
              <a:rect l="l" t="t" r="r" b="b"/>
              <a:pathLst>
                <a:path w="7687" h="33277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2944" y="737"/>
                    <a:pt x="2535" y="1554"/>
                    <a:pt x="2208" y="2454"/>
                  </a:cubicBezTo>
                  <a:cubicBezTo>
                    <a:pt x="1472" y="4416"/>
                    <a:pt x="900" y="6378"/>
                    <a:pt x="491" y="8340"/>
                  </a:cubicBezTo>
                  <a:cubicBezTo>
                    <a:pt x="164" y="10384"/>
                    <a:pt x="1" y="12428"/>
                    <a:pt x="1" y="14472"/>
                  </a:cubicBezTo>
                  <a:cubicBezTo>
                    <a:pt x="1" y="15372"/>
                    <a:pt x="83" y="16026"/>
                    <a:pt x="83" y="16516"/>
                  </a:cubicBezTo>
                  <a:cubicBezTo>
                    <a:pt x="83" y="17089"/>
                    <a:pt x="164" y="17334"/>
                    <a:pt x="164" y="17334"/>
                  </a:cubicBezTo>
                  <a:cubicBezTo>
                    <a:pt x="164" y="17334"/>
                    <a:pt x="328" y="18478"/>
                    <a:pt x="655" y="20114"/>
                  </a:cubicBezTo>
                  <a:cubicBezTo>
                    <a:pt x="1145" y="22076"/>
                    <a:pt x="1799" y="24038"/>
                    <a:pt x="2617" y="25919"/>
                  </a:cubicBezTo>
                  <a:cubicBezTo>
                    <a:pt x="3435" y="27799"/>
                    <a:pt x="4498" y="29598"/>
                    <a:pt x="5806" y="31233"/>
                  </a:cubicBezTo>
                  <a:cubicBezTo>
                    <a:pt x="6296" y="31969"/>
                    <a:pt x="6950" y="32705"/>
                    <a:pt x="7686" y="33277"/>
                  </a:cubicBezTo>
                  <a:cubicBezTo>
                    <a:pt x="7277" y="32459"/>
                    <a:pt x="6787" y="31642"/>
                    <a:pt x="6214" y="30906"/>
                  </a:cubicBezTo>
                  <a:cubicBezTo>
                    <a:pt x="5152" y="29189"/>
                    <a:pt x="4252" y="27472"/>
                    <a:pt x="3516" y="25591"/>
                  </a:cubicBezTo>
                  <a:cubicBezTo>
                    <a:pt x="2781" y="23711"/>
                    <a:pt x="2290" y="21831"/>
                    <a:pt x="1881" y="19868"/>
                  </a:cubicBezTo>
                  <a:cubicBezTo>
                    <a:pt x="1636" y="18233"/>
                    <a:pt x="1472" y="17170"/>
                    <a:pt x="1472" y="17170"/>
                  </a:cubicBezTo>
                  <a:cubicBezTo>
                    <a:pt x="1472" y="17170"/>
                    <a:pt x="1472" y="16925"/>
                    <a:pt x="1391" y="16434"/>
                  </a:cubicBezTo>
                  <a:cubicBezTo>
                    <a:pt x="1309" y="15944"/>
                    <a:pt x="1227" y="15290"/>
                    <a:pt x="1227" y="14472"/>
                  </a:cubicBezTo>
                  <a:cubicBezTo>
                    <a:pt x="1145" y="12510"/>
                    <a:pt x="1227" y="10466"/>
                    <a:pt x="1472" y="8504"/>
                  </a:cubicBezTo>
                  <a:cubicBezTo>
                    <a:pt x="1718" y="6542"/>
                    <a:pt x="2127" y="4579"/>
                    <a:pt x="2699" y="2617"/>
                  </a:cubicBezTo>
                  <a:cubicBezTo>
                    <a:pt x="3026" y="1800"/>
                    <a:pt x="3271" y="900"/>
                    <a:pt x="3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7"/>
            <p:cNvSpPr/>
            <p:nvPr/>
          </p:nvSpPr>
          <p:spPr>
            <a:xfrm>
              <a:off x="5215639" y="1301301"/>
              <a:ext cx="211526" cy="832529"/>
            </a:xfrm>
            <a:custGeom>
              <a:avLst/>
              <a:gdLst/>
              <a:ahLst/>
              <a:cxnLst/>
              <a:rect l="l" t="t" r="r" b="b"/>
              <a:pathLst>
                <a:path w="8912" h="35076" extrusionOk="0">
                  <a:moveTo>
                    <a:pt x="1472" y="0"/>
                  </a:moveTo>
                  <a:cubicBezTo>
                    <a:pt x="1390" y="0"/>
                    <a:pt x="1308" y="246"/>
                    <a:pt x="1145" y="736"/>
                  </a:cubicBezTo>
                  <a:cubicBezTo>
                    <a:pt x="899" y="1390"/>
                    <a:pt x="736" y="2126"/>
                    <a:pt x="572" y="2780"/>
                  </a:cubicBezTo>
                  <a:cubicBezTo>
                    <a:pt x="164" y="4906"/>
                    <a:pt x="0" y="7032"/>
                    <a:pt x="0" y="9157"/>
                  </a:cubicBezTo>
                  <a:cubicBezTo>
                    <a:pt x="0" y="11283"/>
                    <a:pt x="164" y="13409"/>
                    <a:pt x="409" y="15535"/>
                  </a:cubicBezTo>
                  <a:cubicBezTo>
                    <a:pt x="654" y="17333"/>
                    <a:pt x="899" y="18478"/>
                    <a:pt x="899" y="18478"/>
                  </a:cubicBezTo>
                  <a:cubicBezTo>
                    <a:pt x="899" y="18478"/>
                    <a:pt x="1145" y="19623"/>
                    <a:pt x="1553" y="21258"/>
                  </a:cubicBezTo>
                  <a:cubicBezTo>
                    <a:pt x="2126" y="23384"/>
                    <a:pt x="2862" y="25346"/>
                    <a:pt x="3679" y="27308"/>
                  </a:cubicBezTo>
                  <a:cubicBezTo>
                    <a:pt x="4497" y="29352"/>
                    <a:pt x="5560" y="31232"/>
                    <a:pt x="6868" y="32949"/>
                  </a:cubicBezTo>
                  <a:cubicBezTo>
                    <a:pt x="7277" y="33522"/>
                    <a:pt x="7685" y="34012"/>
                    <a:pt x="8258" y="34503"/>
                  </a:cubicBezTo>
                  <a:cubicBezTo>
                    <a:pt x="8585" y="34912"/>
                    <a:pt x="8830" y="35075"/>
                    <a:pt x="8830" y="35075"/>
                  </a:cubicBezTo>
                  <a:cubicBezTo>
                    <a:pt x="8912" y="34993"/>
                    <a:pt x="8748" y="34748"/>
                    <a:pt x="8421" y="34339"/>
                  </a:cubicBezTo>
                  <a:cubicBezTo>
                    <a:pt x="8012" y="33767"/>
                    <a:pt x="7685" y="33195"/>
                    <a:pt x="7358" y="32622"/>
                  </a:cubicBezTo>
                  <a:cubicBezTo>
                    <a:pt x="6214" y="30824"/>
                    <a:pt x="5314" y="28943"/>
                    <a:pt x="4660" y="26981"/>
                  </a:cubicBezTo>
                  <a:cubicBezTo>
                    <a:pt x="3924" y="24937"/>
                    <a:pt x="3352" y="22975"/>
                    <a:pt x="2862" y="20931"/>
                  </a:cubicBezTo>
                  <a:lnTo>
                    <a:pt x="2289" y="18151"/>
                  </a:lnTo>
                  <a:lnTo>
                    <a:pt x="1717" y="15371"/>
                  </a:lnTo>
                  <a:cubicBezTo>
                    <a:pt x="1390" y="13245"/>
                    <a:pt x="1145" y="11201"/>
                    <a:pt x="1063" y="9157"/>
                  </a:cubicBezTo>
                  <a:cubicBezTo>
                    <a:pt x="899" y="7032"/>
                    <a:pt x="981" y="4906"/>
                    <a:pt x="1145" y="2862"/>
                  </a:cubicBezTo>
                  <a:cubicBezTo>
                    <a:pt x="1226" y="2126"/>
                    <a:pt x="1308" y="1472"/>
                    <a:pt x="1472" y="818"/>
                  </a:cubicBezTo>
                  <a:cubicBezTo>
                    <a:pt x="1553" y="327"/>
                    <a:pt x="1553" y="0"/>
                    <a:pt x="1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7"/>
            <p:cNvSpPr/>
            <p:nvPr/>
          </p:nvSpPr>
          <p:spPr>
            <a:xfrm>
              <a:off x="5268024" y="1215924"/>
              <a:ext cx="190189" cy="712335"/>
            </a:xfrm>
            <a:custGeom>
              <a:avLst/>
              <a:gdLst/>
              <a:ahLst/>
              <a:cxnLst/>
              <a:rect l="l" t="t" r="r" b="b"/>
              <a:pathLst>
                <a:path w="8013" h="30012" extrusionOk="0">
                  <a:moveTo>
                    <a:pt x="2290" y="0"/>
                  </a:moveTo>
                  <a:cubicBezTo>
                    <a:pt x="2290" y="0"/>
                    <a:pt x="2126" y="164"/>
                    <a:pt x="1881" y="572"/>
                  </a:cubicBezTo>
                  <a:cubicBezTo>
                    <a:pt x="1554" y="1063"/>
                    <a:pt x="1309" y="1635"/>
                    <a:pt x="1063" y="2208"/>
                  </a:cubicBezTo>
                  <a:cubicBezTo>
                    <a:pt x="409" y="4006"/>
                    <a:pt x="82" y="5805"/>
                    <a:pt x="82" y="7685"/>
                  </a:cubicBezTo>
                  <a:cubicBezTo>
                    <a:pt x="1" y="9566"/>
                    <a:pt x="164" y="11365"/>
                    <a:pt x="409" y="13245"/>
                  </a:cubicBezTo>
                  <a:cubicBezTo>
                    <a:pt x="736" y="14717"/>
                    <a:pt x="900" y="15698"/>
                    <a:pt x="900" y="15698"/>
                  </a:cubicBezTo>
                  <a:cubicBezTo>
                    <a:pt x="900" y="15698"/>
                    <a:pt x="1145" y="16679"/>
                    <a:pt x="1636" y="18151"/>
                  </a:cubicBezTo>
                  <a:cubicBezTo>
                    <a:pt x="2208" y="19868"/>
                    <a:pt x="2944" y="21584"/>
                    <a:pt x="3680" y="23220"/>
                  </a:cubicBezTo>
                  <a:cubicBezTo>
                    <a:pt x="5276" y="26810"/>
                    <a:pt x="7572" y="30012"/>
                    <a:pt x="7834" y="30012"/>
                  </a:cubicBezTo>
                  <a:cubicBezTo>
                    <a:pt x="7840" y="30012"/>
                    <a:pt x="7846" y="30010"/>
                    <a:pt x="7849" y="30006"/>
                  </a:cubicBezTo>
                  <a:cubicBezTo>
                    <a:pt x="8013" y="29924"/>
                    <a:pt x="5969" y="26572"/>
                    <a:pt x="4579" y="22893"/>
                  </a:cubicBezTo>
                  <a:cubicBezTo>
                    <a:pt x="3843" y="21012"/>
                    <a:pt x="3271" y="19132"/>
                    <a:pt x="2862" y="17742"/>
                  </a:cubicBezTo>
                  <a:cubicBezTo>
                    <a:pt x="2453" y="16352"/>
                    <a:pt x="2290" y="15371"/>
                    <a:pt x="2290" y="15371"/>
                  </a:cubicBezTo>
                  <a:cubicBezTo>
                    <a:pt x="2290" y="15371"/>
                    <a:pt x="2045" y="14390"/>
                    <a:pt x="1717" y="13000"/>
                  </a:cubicBezTo>
                  <a:cubicBezTo>
                    <a:pt x="1390" y="11201"/>
                    <a:pt x="1145" y="9484"/>
                    <a:pt x="1063" y="7685"/>
                  </a:cubicBezTo>
                  <a:cubicBezTo>
                    <a:pt x="982" y="5887"/>
                    <a:pt x="1145" y="4088"/>
                    <a:pt x="1636" y="2371"/>
                  </a:cubicBezTo>
                  <a:cubicBezTo>
                    <a:pt x="1717" y="1799"/>
                    <a:pt x="1881" y="1226"/>
                    <a:pt x="2126" y="736"/>
                  </a:cubicBezTo>
                  <a:cubicBezTo>
                    <a:pt x="2290" y="327"/>
                    <a:pt x="2372" y="82"/>
                    <a:pt x="2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7"/>
            <p:cNvSpPr/>
            <p:nvPr/>
          </p:nvSpPr>
          <p:spPr>
            <a:xfrm>
              <a:off x="5615397" y="643557"/>
              <a:ext cx="1278866" cy="1032259"/>
            </a:xfrm>
            <a:custGeom>
              <a:avLst/>
              <a:gdLst/>
              <a:ahLst/>
              <a:cxnLst/>
              <a:rect l="l" t="t" r="r" b="b"/>
              <a:pathLst>
                <a:path w="53881" h="43491" extrusionOk="0">
                  <a:moveTo>
                    <a:pt x="40233" y="0"/>
                  </a:moveTo>
                  <a:cubicBezTo>
                    <a:pt x="31249" y="0"/>
                    <a:pt x="22076" y="12504"/>
                    <a:pt x="22076" y="12504"/>
                  </a:cubicBezTo>
                  <a:cubicBezTo>
                    <a:pt x="22076" y="12504"/>
                    <a:pt x="23735" y="6093"/>
                    <a:pt x="18144" y="6093"/>
                  </a:cubicBezTo>
                  <a:cubicBezTo>
                    <a:pt x="17913" y="6093"/>
                    <a:pt x="17671" y="6104"/>
                    <a:pt x="17415" y="6127"/>
                  </a:cubicBezTo>
                  <a:cubicBezTo>
                    <a:pt x="11038" y="6699"/>
                    <a:pt x="9485" y="24768"/>
                    <a:pt x="9485" y="24768"/>
                  </a:cubicBezTo>
                  <a:cubicBezTo>
                    <a:pt x="9485" y="24768"/>
                    <a:pt x="9094" y="19468"/>
                    <a:pt x="6423" y="19468"/>
                  </a:cubicBezTo>
                  <a:cubicBezTo>
                    <a:pt x="5861" y="19468"/>
                    <a:pt x="5198" y="19703"/>
                    <a:pt x="4416" y="20271"/>
                  </a:cubicBezTo>
                  <a:cubicBezTo>
                    <a:pt x="1" y="23623"/>
                    <a:pt x="4089" y="42919"/>
                    <a:pt x="4089" y="42919"/>
                  </a:cubicBezTo>
                  <a:lnTo>
                    <a:pt x="4579" y="43491"/>
                  </a:lnTo>
                  <a:cubicBezTo>
                    <a:pt x="4579" y="43491"/>
                    <a:pt x="33358" y="37768"/>
                    <a:pt x="32541" y="32944"/>
                  </a:cubicBezTo>
                  <a:cubicBezTo>
                    <a:pt x="32168" y="30979"/>
                    <a:pt x="30463" y="30404"/>
                    <a:pt x="28592" y="30404"/>
                  </a:cubicBezTo>
                  <a:cubicBezTo>
                    <a:pt x="26306" y="30404"/>
                    <a:pt x="23773" y="31264"/>
                    <a:pt x="23130" y="31497"/>
                  </a:cubicBezTo>
                  <a:lnTo>
                    <a:pt x="23130" y="31497"/>
                  </a:lnTo>
                  <a:cubicBezTo>
                    <a:pt x="25164" y="30739"/>
                    <a:pt x="46518" y="22666"/>
                    <a:pt x="44805" y="18227"/>
                  </a:cubicBezTo>
                  <a:cubicBezTo>
                    <a:pt x="44225" y="16791"/>
                    <a:pt x="42963" y="16295"/>
                    <a:pt x="41493" y="16295"/>
                  </a:cubicBezTo>
                  <a:cubicBezTo>
                    <a:pt x="38194" y="16295"/>
                    <a:pt x="33849" y="18800"/>
                    <a:pt x="33849" y="18800"/>
                  </a:cubicBezTo>
                  <a:cubicBezTo>
                    <a:pt x="33849" y="18800"/>
                    <a:pt x="53880" y="5391"/>
                    <a:pt x="43987" y="813"/>
                  </a:cubicBezTo>
                  <a:cubicBezTo>
                    <a:pt x="42757" y="248"/>
                    <a:pt x="41497" y="0"/>
                    <a:pt x="40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7"/>
            <p:cNvSpPr/>
            <p:nvPr/>
          </p:nvSpPr>
          <p:spPr>
            <a:xfrm>
              <a:off x="5693013" y="743532"/>
              <a:ext cx="1023833" cy="934233"/>
            </a:xfrm>
            <a:custGeom>
              <a:avLst/>
              <a:gdLst/>
              <a:ahLst/>
              <a:cxnLst/>
              <a:rect l="l" t="t" r="r" b="b"/>
              <a:pathLst>
                <a:path w="43136" h="39361" extrusionOk="0">
                  <a:moveTo>
                    <a:pt x="39704" y="1"/>
                  </a:moveTo>
                  <a:cubicBezTo>
                    <a:pt x="37379" y="1"/>
                    <a:pt x="34161" y="1398"/>
                    <a:pt x="32541" y="2324"/>
                  </a:cubicBezTo>
                  <a:cubicBezTo>
                    <a:pt x="28372" y="4777"/>
                    <a:pt x="24611" y="7720"/>
                    <a:pt x="21095" y="10990"/>
                  </a:cubicBezTo>
                  <a:cubicBezTo>
                    <a:pt x="17334" y="14261"/>
                    <a:pt x="13900" y="17940"/>
                    <a:pt x="10875" y="22028"/>
                  </a:cubicBezTo>
                  <a:cubicBezTo>
                    <a:pt x="9158" y="24481"/>
                    <a:pt x="7605" y="26852"/>
                    <a:pt x="5888" y="29386"/>
                  </a:cubicBezTo>
                  <a:cubicBezTo>
                    <a:pt x="4089" y="31921"/>
                    <a:pt x="2535" y="37071"/>
                    <a:pt x="1" y="38543"/>
                  </a:cubicBezTo>
                  <a:lnTo>
                    <a:pt x="1309" y="39361"/>
                  </a:lnTo>
                  <a:cubicBezTo>
                    <a:pt x="1309" y="39361"/>
                    <a:pt x="30088" y="33556"/>
                    <a:pt x="29271" y="28814"/>
                  </a:cubicBezTo>
                  <a:cubicBezTo>
                    <a:pt x="28900" y="26824"/>
                    <a:pt x="27207" y="26239"/>
                    <a:pt x="25345" y="26239"/>
                  </a:cubicBezTo>
                  <a:cubicBezTo>
                    <a:pt x="23181" y="26239"/>
                    <a:pt x="20789" y="27029"/>
                    <a:pt x="19986" y="27319"/>
                  </a:cubicBezTo>
                  <a:lnTo>
                    <a:pt x="19986" y="27319"/>
                  </a:lnTo>
                  <a:cubicBezTo>
                    <a:pt x="22636" y="26322"/>
                    <a:pt x="43136" y="18452"/>
                    <a:pt x="41453" y="14015"/>
                  </a:cubicBezTo>
                  <a:cubicBezTo>
                    <a:pt x="40899" y="12579"/>
                    <a:pt x="39654" y="12083"/>
                    <a:pt x="38196" y="12083"/>
                  </a:cubicBezTo>
                  <a:cubicBezTo>
                    <a:pt x="34924" y="12083"/>
                    <a:pt x="30579" y="14588"/>
                    <a:pt x="30579" y="14588"/>
                  </a:cubicBezTo>
                  <a:cubicBezTo>
                    <a:pt x="33931" y="12380"/>
                    <a:pt x="41698" y="7556"/>
                    <a:pt x="42352" y="3305"/>
                  </a:cubicBezTo>
                  <a:cubicBezTo>
                    <a:pt x="42743" y="822"/>
                    <a:pt x="41486" y="1"/>
                    <a:pt x="39704" y="1"/>
                  </a:cubicBezTo>
                  <a:close/>
                </a:path>
              </a:pathLst>
            </a:custGeom>
            <a:solidFill>
              <a:srgbClr val="C2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7"/>
            <p:cNvSpPr/>
            <p:nvPr/>
          </p:nvSpPr>
          <p:spPr>
            <a:xfrm>
              <a:off x="5650336" y="744339"/>
              <a:ext cx="1055685" cy="1259450"/>
            </a:xfrm>
            <a:custGeom>
              <a:avLst/>
              <a:gdLst/>
              <a:ahLst/>
              <a:cxnLst/>
              <a:rect l="l" t="t" r="r" b="b"/>
              <a:pathLst>
                <a:path w="44478" h="53063" extrusionOk="0">
                  <a:moveTo>
                    <a:pt x="44477" y="0"/>
                  </a:moveTo>
                  <a:cubicBezTo>
                    <a:pt x="42597" y="328"/>
                    <a:pt x="40798" y="818"/>
                    <a:pt x="39000" y="1554"/>
                  </a:cubicBezTo>
                  <a:cubicBezTo>
                    <a:pt x="37364" y="2208"/>
                    <a:pt x="35566" y="3026"/>
                    <a:pt x="33603" y="3925"/>
                  </a:cubicBezTo>
                  <a:lnTo>
                    <a:pt x="30660" y="5560"/>
                  </a:lnTo>
                  <a:lnTo>
                    <a:pt x="29188" y="6378"/>
                  </a:lnTo>
                  <a:cubicBezTo>
                    <a:pt x="28698" y="6705"/>
                    <a:pt x="28207" y="7032"/>
                    <a:pt x="27717" y="7359"/>
                  </a:cubicBezTo>
                  <a:lnTo>
                    <a:pt x="24937" y="9321"/>
                  </a:lnTo>
                  <a:cubicBezTo>
                    <a:pt x="23956" y="9975"/>
                    <a:pt x="23138" y="10793"/>
                    <a:pt x="22321" y="11447"/>
                  </a:cubicBezTo>
                  <a:cubicBezTo>
                    <a:pt x="21503" y="12183"/>
                    <a:pt x="20685" y="12837"/>
                    <a:pt x="19950" y="13491"/>
                  </a:cubicBezTo>
                  <a:lnTo>
                    <a:pt x="17906" y="15535"/>
                  </a:lnTo>
                  <a:lnTo>
                    <a:pt x="16270" y="17170"/>
                  </a:lnTo>
                  <a:lnTo>
                    <a:pt x="15371" y="18069"/>
                  </a:lnTo>
                  <a:cubicBezTo>
                    <a:pt x="14063" y="12755"/>
                    <a:pt x="14390" y="7114"/>
                    <a:pt x="16270" y="1881"/>
                  </a:cubicBezTo>
                  <a:lnTo>
                    <a:pt x="15943" y="1881"/>
                  </a:lnTo>
                  <a:cubicBezTo>
                    <a:pt x="15616" y="1881"/>
                    <a:pt x="15371" y="1963"/>
                    <a:pt x="15044" y="2126"/>
                  </a:cubicBezTo>
                  <a:cubicBezTo>
                    <a:pt x="13163" y="7604"/>
                    <a:pt x="13000" y="13491"/>
                    <a:pt x="14553" y="19132"/>
                  </a:cubicBezTo>
                  <a:lnTo>
                    <a:pt x="14063" y="19704"/>
                  </a:lnTo>
                  <a:cubicBezTo>
                    <a:pt x="14063" y="19704"/>
                    <a:pt x="13654" y="20195"/>
                    <a:pt x="13000" y="20931"/>
                  </a:cubicBezTo>
                  <a:cubicBezTo>
                    <a:pt x="12346" y="21748"/>
                    <a:pt x="11528" y="22893"/>
                    <a:pt x="10465" y="24283"/>
                  </a:cubicBezTo>
                  <a:cubicBezTo>
                    <a:pt x="9975" y="25019"/>
                    <a:pt x="9403" y="25755"/>
                    <a:pt x="8830" y="26572"/>
                  </a:cubicBezTo>
                  <a:cubicBezTo>
                    <a:pt x="8340" y="27390"/>
                    <a:pt x="7767" y="28289"/>
                    <a:pt x="7195" y="29270"/>
                  </a:cubicBezTo>
                  <a:cubicBezTo>
                    <a:pt x="6868" y="29843"/>
                    <a:pt x="6541" y="30415"/>
                    <a:pt x="6214" y="30987"/>
                  </a:cubicBezTo>
                  <a:cubicBezTo>
                    <a:pt x="3925" y="27226"/>
                    <a:pt x="3107" y="21340"/>
                    <a:pt x="3189" y="15944"/>
                  </a:cubicBezTo>
                  <a:lnTo>
                    <a:pt x="3189" y="15944"/>
                  </a:lnTo>
                  <a:lnTo>
                    <a:pt x="2944" y="16107"/>
                  </a:lnTo>
                  <a:cubicBezTo>
                    <a:pt x="2617" y="16352"/>
                    <a:pt x="2289" y="16761"/>
                    <a:pt x="2044" y="17252"/>
                  </a:cubicBezTo>
                  <a:cubicBezTo>
                    <a:pt x="2044" y="22648"/>
                    <a:pt x="3107" y="28535"/>
                    <a:pt x="5478" y="32132"/>
                  </a:cubicBezTo>
                  <a:cubicBezTo>
                    <a:pt x="4988" y="33195"/>
                    <a:pt x="4415" y="34176"/>
                    <a:pt x="3925" y="35239"/>
                  </a:cubicBezTo>
                  <a:cubicBezTo>
                    <a:pt x="1881" y="39408"/>
                    <a:pt x="327" y="43824"/>
                    <a:pt x="82" y="47339"/>
                  </a:cubicBezTo>
                  <a:cubicBezTo>
                    <a:pt x="0" y="48157"/>
                    <a:pt x="0" y="48893"/>
                    <a:pt x="82" y="49710"/>
                  </a:cubicBezTo>
                  <a:cubicBezTo>
                    <a:pt x="82" y="50446"/>
                    <a:pt x="245" y="51018"/>
                    <a:pt x="327" y="51509"/>
                  </a:cubicBezTo>
                  <a:cubicBezTo>
                    <a:pt x="409" y="52081"/>
                    <a:pt x="573" y="52572"/>
                    <a:pt x="818" y="53062"/>
                  </a:cubicBezTo>
                  <a:cubicBezTo>
                    <a:pt x="818" y="52490"/>
                    <a:pt x="818" y="51999"/>
                    <a:pt x="654" y="51509"/>
                  </a:cubicBezTo>
                  <a:cubicBezTo>
                    <a:pt x="654" y="51018"/>
                    <a:pt x="654" y="50364"/>
                    <a:pt x="654" y="49710"/>
                  </a:cubicBezTo>
                  <a:cubicBezTo>
                    <a:pt x="736" y="48974"/>
                    <a:pt x="818" y="48157"/>
                    <a:pt x="900" y="47421"/>
                  </a:cubicBezTo>
                  <a:cubicBezTo>
                    <a:pt x="1717" y="43333"/>
                    <a:pt x="3107" y="39408"/>
                    <a:pt x="5233" y="35811"/>
                  </a:cubicBezTo>
                  <a:cubicBezTo>
                    <a:pt x="5739" y="35881"/>
                    <a:pt x="6257" y="35913"/>
                    <a:pt x="6784" y="35913"/>
                  </a:cubicBezTo>
                  <a:cubicBezTo>
                    <a:pt x="9319" y="35913"/>
                    <a:pt x="12048" y="35180"/>
                    <a:pt x="14553" y="34503"/>
                  </a:cubicBezTo>
                  <a:cubicBezTo>
                    <a:pt x="15453" y="34258"/>
                    <a:pt x="16270" y="34012"/>
                    <a:pt x="17006" y="33767"/>
                  </a:cubicBezTo>
                  <a:cubicBezTo>
                    <a:pt x="18641" y="33358"/>
                    <a:pt x="20195" y="32950"/>
                    <a:pt x="21667" y="32541"/>
                  </a:cubicBezTo>
                  <a:cubicBezTo>
                    <a:pt x="24937" y="31641"/>
                    <a:pt x="28044" y="30333"/>
                    <a:pt x="31069" y="28698"/>
                  </a:cubicBezTo>
                  <a:cubicBezTo>
                    <a:pt x="30987" y="28289"/>
                    <a:pt x="30824" y="27962"/>
                    <a:pt x="30578" y="27635"/>
                  </a:cubicBezTo>
                  <a:cubicBezTo>
                    <a:pt x="27390" y="29516"/>
                    <a:pt x="22893" y="31233"/>
                    <a:pt x="16761" y="32786"/>
                  </a:cubicBezTo>
                  <a:cubicBezTo>
                    <a:pt x="15943" y="32950"/>
                    <a:pt x="15126" y="33195"/>
                    <a:pt x="14308" y="33440"/>
                  </a:cubicBezTo>
                  <a:cubicBezTo>
                    <a:pt x="11847" y="34092"/>
                    <a:pt x="9130" y="34871"/>
                    <a:pt x="6723" y="34871"/>
                  </a:cubicBezTo>
                  <a:cubicBezTo>
                    <a:pt x="6412" y="34871"/>
                    <a:pt x="6105" y="34858"/>
                    <a:pt x="5805" y="34830"/>
                  </a:cubicBezTo>
                  <a:cubicBezTo>
                    <a:pt x="6704" y="33195"/>
                    <a:pt x="7604" y="31641"/>
                    <a:pt x="8585" y="30170"/>
                  </a:cubicBezTo>
                  <a:cubicBezTo>
                    <a:pt x="9239" y="29189"/>
                    <a:pt x="9730" y="28289"/>
                    <a:pt x="10302" y="27553"/>
                  </a:cubicBezTo>
                  <a:cubicBezTo>
                    <a:pt x="10874" y="26736"/>
                    <a:pt x="11447" y="26000"/>
                    <a:pt x="11937" y="25346"/>
                  </a:cubicBezTo>
                  <a:cubicBezTo>
                    <a:pt x="12428" y="24692"/>
                    <a:pt x="12836" y="24201"/>
                    <a:pt x="13245" y="23711"/>
                  </a:cubicBezTo>
                  <a:cubicBezTo>
                    <a:pt x="16761" y="23629"/>
                    <a:pt x="20277" y="23057"/>
                    <a:pt x="23710" y="21994"/>
                  </a:cubicBezTo>
                  <a:cubicBezTo>
                    <a:pt x="30170" y="20032"/>
                    <a:pt x="36547" y="16679"/>
                    <a:pt x="42760" y="13164"/>
                  </a:cubicBezTo>
                  <a:cubicBezTo>
                    <a:pt x="42515" y="12837"/>
                    <a:pt x="42188" y="12591"/>
                    <a:pt x="41861" y="12428"/>
                  </a:cubicBezTo>
                  <a:cubicBezTo>
                    <a:pt x="32786" y="17579"/>
                    <a:pt x="23220" y="22239"/>
                    <a:pt x="14145" y="22648"/>
                  </a:cubicBezTo>
                  <a:cubicBezTo>
                    <a:pt x="14226" y="22484"/>
                    <a:pt x="14390" y="22321"/>
                    <a:pt x="14472" y="22157"/>
                  </a:cubicBezTo>
                  <a:lnTo>
                    <a:pt x="15535" y="21013"/>
                  </a:lnTo>
                  <a:lnTo>
                    <a:pt x="16516" y="19786"/>
                  </a:lnTo>
                  <a:lnTo>
                    <a:pt x="17660" y="18478"/>
                  </a:lnTo>
                  <a:lnTo>
                    <a:pt x="19295" y="16761"/>
                  </a:lnTo>
                  <a:lnTo>
                    <a:pt x="21176" y="14799"/>
                  </a:lnTo>
                  <a:cubicBezTo>
                    <a:pt x="21830" y="14063"/>
                    <a:pt x="22648" y="13409"/>
                    <a:pt x="23383" y="12755"/>
                  </a:cubicBezTo>
                  <a:cubicBezTo>
                    <a:pt x="24201" y="12019"/>
                    <a:pt x="24937" y="11283"/>
                    <a:pt x="25836" y="10547"/>
                  </a:cubicBezTo>
                  <a:lnTo>
                    <a:pt x="28534" y="8503"/>
                  </a:lnTo>
                  <a:cubicBezTo>
                    <a:pt x="29025" y="8176"/>
                    <a:pt x="29434" y="7849"/>
                    <a:pt x="29924" y="7522"/>
                  </a:cubicBezTo>
                  <a:lnTo>
                    <a:pt x="31314" y="6623"/>
                  </a:lnTo>
                  <a:lnTo>
                    <a:pt x="34094" y="4906"/>
                  </a:lnTo>
                  <a:cubicBezTo>
                    <a:pt x="35974" y="3843"/>
                    <a:pt x="37773" y="3026"/>
                    <a:pt x="39245" y="2208"/>
                  </a:cubicBezTo>
                  <a:cubicBezTo>
                    <a:pt x="41044" y="1636"/>
                    <a:pt x="42842" y="818"/>
                    <a:pt x="44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7"/>
            <p:cNvSpPr/>
            <p:nvPr/>
          </p:nvSpPr>
          <p:spPr>
            <a:xfrm>
              <a:off x="5687197" y="796724"/>
              <a:ext cx="981941" cy="879097"/>
            </a:xfrm>
            <a:custGeom>
              <a:avLst/>
              <a:gdLst/>
              <a:ahLst/>
              <a:cxnLst/>
              <a:rect l="l" t="t" r="r" b="b"/>
              <a:pathLst>
                <a:path w="41371" h="37038" extrusionOk="0">
                  <a:moveTo>
                    <a:pt x="17170" y="1"/>
                  </a:moveTo>
                  <a:cubicBezTo>
                    <a:pt x="16107" y="5724"/>
                    <a:pt x="14309" y="12265"/>
                    <a:pt x="11038" y="14636"/>
                  </a:cubicBezTo>
                  <a:cubicBezTo>
                    <a:pt x="10452" y="15044"/>
                    <a:pt x="9929" y="15229"/>
                    <a:pt x="9465" y="15229"/>
                  </a:cubicBezTo>
                  <a:cubicBezTo>
                    <a:pt x="8441" y="15229"/>
                    <a:pt x="7702" y="14326"/>
                    <a:pt x="7195" y="12919"/>
                  </a:cubicBezTo>
                  <a:cubicBezTo>
                    <a:pt x="6623" y="15944"/>
                    <a:pt x="6460" y="18315"/>
                    <a:pt x="6460" y="18315"/>
                  </a:cubicBezTo>
                  <a:cubicBezTo>
                    <a:pt x="6460" y="18315"/>
                    <a:pt x="6051" y="13082"/>
                    <a:pt x="3353" y="13082"/>
                  </a:cubicBezTo>
                  <a:cubicBezTo>
                    <a:pt x="3762" y="18887"/>
                    <a:pt x="3762" y="25673"/>
                    <a:pt x="1881" y="28780"/>
                  </a:cubicBezTo>
                  <a:cubicBezTo>
                    <a:pt x="1472" y="29516"/>
                    <a:pt x="818" y="30170"/>
                    <a:pt x="1" y="30579"/>
                  </a:cubicBezTo>
                  <a:cubicBezTo>
                    <a:pt x="491" y="33931"/>
                    <a:pt x="982" y="36466"/>
                    <a:pt x="982" y="36466"/>
                  </a:cubicBezTo>
                  <a:lnTo>
                    <a:pt x="1472" y="37038"/>
                  </a:lnTo>
                  <a:cubicBezTo>
                    <a:pt x="1472" y="37038"/>
                    <a:pt x="4416" y="36466"/>
                    <a:pt x="8422" y="35566"/>
                  </a:cubicBezTo>
                  <a:cubicBezTo>
                    <a:pt x="8749" y="32786"/>
                    <a:pt x="23302" y="27390"/>
                    <a:pt x="28944" y="25346"/>
                  </a:cubicBezTo>
                  <a:lnTo>
                    <a:pt x="28862" y="25183"/>
                  </a:lnTo>
                  <a:cubicBezTo>
                    <a:pt x="25532" y="26097"/>
                    <a:pt x="19387" y="27532"/>
                    <a:pt x="15339" y="27532"/>
                  </a:cubicBezTo>
                  <a:cubicBezTo>
                    <a:pt x="14318" y="27532"/>
                    <a:pt x="13430" y="27441"/>
                    <a:pt x="12755" y="27227"/>
                  </a:cubicBezTo>
                  <a:cubicBezTo>
                    <a:pt x="8177" y="25673"/>
                    <a:pt x="18969" y="20931"/>
                    <a:pt x="27063" y="18560"/>
                  </a:cubicBezTo>
                  <a:cubicBezTo>
                    <a:pt x="32377" y="16925"/>
                    <a:pt x="38101" y="13410"/>
                    <a:pt x="41371" y="11202"/>
                  </a:cubicBezTo>
                  <a:cubicBezTo>
                    <a:pt x="40799" y="10384"/>
                    <a:pt x="39899" y="9894"/>
                    <a:pt x="38918" y="9894"/>
                  </a:cubicBezTo>
                  <a:cubicBezTo>
                    <a:pt x="33508" y="12807"/>
                    <a:pt x="25920" y="16485"/>
                    <a:pt x="22146" y="16485"/>
                  </a:cubicBezTo>
                  <a:cubicBezTo>
                    <a:pt x="21472" y="16485"/>
                    <a:pt x="20919" y="16368"/>
                    <a:pt x="20522" y="16108"/>
                  </a:cubicBezTo>
                  <a:cubicBezTo>
                    <a:pt x="16598" y="13573"/>
                    <a:pt x="37689" y="3"/>
                    <a:pt x="37692" y="1"/>
                  </a:cubicBezTo>
                  <a:lnTo>
                    <a:pt x="37692" y="1"/>
                  </a:lnTo>
                  <a:cubicBezTo>
                    <a:pt x="37690" y="2"/>
                    <a:pt x="28187" y="5508"/>
                    <a:pt x="22655" y="5508"/>
                  </a:cubicBezTo>
                  <a:cubicBezTo>
                    <a:pt x="22428" y="5508"/>
                    <a:pt x="22207" y="5498"/>
                    <a:pt x="21994" y="5479"/>
                  </a:cubicBezTo>
                  <a:cubicBezTo>
                    <a:pt x="21258" y="5479"/>
                    <a:pt x="20686" y="4988"/>
                    <a:pt x="20441" y="4252"/>
                  </a:cubicBezTo>
                  <a:cubicBezTo>
                    <a:pt x="19541" y="5315"/>
                    <a:pt x="19051" y="6051"/>
                    <a:pt x="19051" y="6051"/>
                  </a:cubicBezTo>
                  <a:cubicBezTo>
                    <a:pt x="19051" y="6051"/>
                    <a:pt x="20195" y="1391"/>
                    <a:pt x="1717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19" name="Google Shape;2319;p27"/>
          <p:cNvPicPr preferRelativeResize="0"/>
          <p:nvPr/>
        </p:nvPicPr>
        <p:blipFill rotWithShape="1">
          <a:blip r:embed="rId3">
            <a:alphaModFix/>
          </a:blip>
          <a:srcRect l="-7138" t="-4276" r="-7632" b="-6514"/>
          <a:stretch/>
        </p:blipFill>
        <p:spPr>
          <a:xfrm>
            <a:off x="0" y="0"/>
            <a:ext cx="1783575" cy="172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3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Workshops / Talleres para Padres</a:t>
            </a:r>
            <a:endParaRPr/>
          </a:p>
        </p:txBody>
      </p:sp>
      <p:sp>
        <p:nvSpPr>
          <p:cNvPr id="2374" name="Google Shape;2374;p36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291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Los dias de PAC, ESL clases se moveran a 9:30-12:30.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75" name="Google Shape;23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5925" y="1359400"/>
            <a:ext cx="5215676" cy="2917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" name="Google Shape;2380;p3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Planeación Despedida de Mr. Gonzalez</a:t>
            </a:r>
            <a:endParaRPr/>
          </a:p>
        </p:txBody>
      </p:sp>
      <p:sp>
        <p:nvSpPr>
          <p:cNvPr id="2381" name="Google Shape;2381;p37"/>
          <p:cNvSpPr txBox="1">
            <a:spLocks noGrp="1"/>
          </p:cNvSpPr>
          <p:nvPr>
            <p:ph type="body" idx="1"/>
          </p:nvPr>
        </p:nvSpPr>
        <p:spPr>
          <a:xfrm>
            <a:off x="713225" y="1308300"/>
            <a:ext cx="38481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Tentative Date: 10/16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endParaRPr/>
          </a:p>
        </p:txBody>
      </p:sp>
      <p:pic>
        <p:nvPicPr>
          <p:cNvPr id="2382" name="Google Shape;238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1825" y="1308300"/>
            <a:ext cx="2792398" cy="32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3" name="Google Shape;2383;p37"/>
          <p:cNvSpPr txBox="1"/>
          <p:nvPr/>
        </p:nvSpPr>
        <p:spPr>
          <a:xfrm>
            <a:off x="3034300" y="4604100"/>
            <a:ext cx="4262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Goodbye Amos/Mr. Gonzalez!</a:t>
            </a:r>
            <a:endParaRPr sz="2000" b="1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Google Shape;2388;p3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T-Shirt / Pizza Raffle </a:t>
            </a:r>
            <a:endParaRPr/>
          </a:p>
        </p:txBody>
      </p:sp>
      <p:sp>
        <p:nvSpPr>
          <p:cNvPr id="2389" name="Google Shape;2389;p38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4304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 recibió una camiseta en el pasado, por favor tome un certificado de pizza.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Rifa 9/16</a:t>
            </a:r>
            <a:endParaRPr sz="2400"/>
          </a:p>
        </p:txBody>
      </p:sp>
      <p:pic>
        <p:nvPicPr>
          <p:cNvPr id="2390" name="Google Shape;2390;p38"/>
          <p:cNvPicPr preferRelativeResize="0"/>
          <p:nvPr/>
        </p:nvPicPr>
        <p:blipFill rotWithShape="1">
          <a:blip r:embed="rId3">
            <a:alphaModFix/>
          </a:blip>
          <a:srcRect t="12804" b="36402"/>
          <a:stretch/>
        </p:blipFill>
        <p:spPr>
          <a:xfrm>
            <a:off x="5062725" y="1589575"/>
            <a:ext cx="3977100" cy="261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p39"/>
          <p:cNvSpPr txBox="1">
            <a:spLocks noGrp="1"/>
          </p:cNvSpPr>
          <p:nvPr>
            <p:ph type="title"/>
          </p:nvPr>
        </p:nvSpPr>
        <p:spPr>
          <a:xfrm>
            <a:off x="713225" y="176400"/>
            <a:ext cx="7717500" cy="10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to School Night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9-24-2021</a:t>
            </a:r>
            <a:endParaRPr/>
          </a:p>
        </p:txBody>
      </p:sp>
      <p:sp>
        <p:nvSpPr>
          <p:cNvPr id="2396" name="Google Shape;2396;p39"/>
          <p:cNvSpPr txBox="1">
            <a:spLocks noGrp="1"/>
          </p:cNvSpPr>
          <p:nvPr>
            <p:ph type="body" idx="1"/>
          </p:nvPr>
        </p:nvSpPr>
        <p:spPr>
          <a:xfrm>
            <a:off x="713225" y="1309550"/>
            <a:ext cx="7717500" cy="36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 no asistio a nuestro evento Back to School Night puede ver la grabación usando este enlace: </a:t>
            </a:r>
            <a:r>
              <a:rPr lang="en" u="sng">
                <a:solidFill>
                  <a:schemeClr val="hlink"/>
                </a:solidFill>
                <a:hlinkClick r:id="rId3"/>
              </a:rPr>
              <a:t>Grabacion de Back to School Night 9-24-2021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97" name="Google Shape;239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3000" y="2571750"/>
            <a:ext cx="2265952" cy="2265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8" name="Google Shape;239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8797" y="2755462"/>
            <a:ext cx="3225700" cy="189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p40"/>
          <p:cNvSpPr txBox="1">
            <a:spLocks noGrp="1"/>
          </p:cNvSpPr>
          <p:nvPr>
            <p:ph type="title"/>
          </p:nvPr>
        </p:nvSpPr>
        <p:spPr>
          <a:xfrm>
            <a:off x="214625" y="0"/>
            <a:ext cx="8695800" cy="12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Administrator Comments &amp; Reminders</a:t>
            </a:r>
            <a:endParaRPr sz="2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Comentarios de la Administración y Recordatorios</a:t>
            </a:r>
            <a:endParaRPr sz="3200"/>
          </a:p>
        </p:txBody>
      </p:sp>
      <p:sp>
        <p:nvSpPr>
          <p:cNvPr id="2404" name="Google Shape;2404;p40"/>
          <p:cNvSpPr txBox="1">
            <a:spLocks noGrp="1"/>
          </p:cNvSpPr>
          <p:nvPr>
            <p:ph type="body" idx="1"/>
          </p:nvPr>
        </p:nvSpPr>
        <p:spPr>
          <a:xfrm>
            <a:off x="355225" y="1124900"/>
            <a:ext cx="8733000" cy="4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Nuevo proceso de registro, todos los estudiantes deben estar registrados para asistir a la Academia STEAM de los sábados y deben hacer check-in cada sábado antes de entrar</a:t>
            </a:r>
            <a:endParaRPr sz="150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Próximamente PASEOS EDUCACIONALES! Los estudiantes deben asistir a 3 o más sesiones para ser considerados para los viajes de estudio.</a:t>
            </a:r>
            <a:endParaRPr sz="150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Si tiene preguntas sobre el </a:t>
            </a:r>
            <a:r>
              <a:rPr lang="en" sz="1500" b="1" u="sng"/>
              <a:t>transporte</a:t>
            </a:r>
            <a:r>
              <a:rPr lang="en" sz="1500"/>
              <a:t>, comuníquese con </a:t>
            </a:r>
            <a:r>
              <a:rPr lang="en" sz="1500" b="1" u="sng"/>
              <a:t>Yuquie</a:t>
            </a:r>
            <a:r>
              <a:rPr lang="en" sz="1500"/>
              <a:t>: 661-450-3821</a:t>
            </a:r>
            <a:endParaRPr sz="150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Si tiene preguntas sobre el </a:t>
            </a:r>
            <a:r>
              <a:rPr lang="en" sz="1500" b="1" u="sng"/>
              <a:t>registro</a:t>
            </a:r>
            <a:r>
              <a:rPr lang="en" sz="1500"/>
              <a:t>, comuníquese con </a:t>
            </a:r>
            <a:r>
              <a:rPr lang="en" sz="1500" b="1" u="sng"/>
              <a:t>Martha: </a:t>
            </a:r>
            <a:r>
              <a:rPr lang="en" sz="1500"/>
              <a:t>661-952-2912</a:t>
            </a:r>
            <a:endParaRPr sz="150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Cualquier otra pregunta relacionada con el </a:t>
            </a:r>
            <a:r>
              <a:rPr lang="en" sz="1500" b="1" u="sng"/>
              <a:t>reclutamiento</a:t>
            </a:r>
            <a:r>
              <a:rPr lang="en" sz="1500"/>
              <a:t> debe dirigirse a una de nuestras reclutadoras.</a:t>
            </a:r>
            <a:endParaRPr sz="1500"/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b="1" u="sng"/>
              <a:t>Lili: 661-544-0824</a:t>
            </a:r>
            <a:endParaRPr sz="1500" b="1" u="sng"/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b="1" u="sng"/>
              <a:t>Jazzi: 661-430-3913</a:t>
            </a:r>
            <a:endParaRPr sz="1500" b="1" u="sng"/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b="1" u="sng"/>
              <a:t>Lizbet: 661-932-4873</a:t>
            </a:r>
            <a:endParaRPr sz="1500" b="1" u="sng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p41"/>
          <p:cNvSpPr txBox="1">
            <a:spLocks noGrp="1"/>
          </p:cNvSpPr>
          <p:nvPr>
            <p:ph type="title"/>
          </p:nvPr>
        </p:nvSpPr>
        <p:spPr>
          <a:xfrm>
            <a:off x="713250" y="79450"/>
            <a:ext cx="77175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Felicidades Graduados 2021! </a:t>
            </a:r>
            <a:endParaRPr sz="4500"/>
          </a:p>
        </p:txBody>
      </p:sp>
      <p:pic>
        <p:nvPicPr>
          <p:cNvPr id="2410" name="Google Shape;2410;p41" title="MEP 2021 Senior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0437" y="1085475"/>
            <a:ext cx="6723125" cy="391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42"/>
          <p:cNvSpPr txBox="1">
            <a:spLocks noGrp="1"/>
          </p:cNvSpPr>
          <p:nvPr>
            <p:ph type="title"/>
          </p:nvPr>
        </p:nvSpPr>
        <p:spPr>
          <a:xfrm>
            <a:off x="1" y="56800"/>
            <a:ext cx="7509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2021 - STEAM Academy Flyers</a:t>
            </a:r>
            <a:endParaRPr/>
          </a:p>
        </p:txBody>
      </p:sp>
      <p:sp>
        <p:nvSpPr>
          <p:cNvPr id="2416" name="Google Shape;2416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16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2417" name="Google Shape;241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800" y="834778"/>
            <a:ext cx="3085949" cy="4003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8" name="Google Shape;241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3825" y="794753"/>
            <a:ext cx="3102670" cy="4003921"/>
          </a:xfrm>
          <a:prstGeom prst="rect">
            <a:avLst/>
          </a:prstGeom>
          <a:noFill/>
          <a:ln>
            <a:noFill/>
          </a:ln>
        </p:spPr>
      </p:pic>
      <p:sp>
        <p:nvSpPr>
          <p:cNvPr id="2419" name="Google Shape;2419;p42"/>
          <p:cNvSpPr txBox="1"/>
          <p:nvPr/>
        </p:nvSpPr>
        <p:spPr>
          <a:xfrm>
            <a:off x="0" y="4847850"/>
            <a:ext cx="4262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https://drive.google.com/file/d/1lt4Uh4fzNdLCSu8gh2y7IFPOvUrF4WPO/view?usp=sharing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20" name="Google Shape;2420;p42"/>
          <p:cNvSpPr txBox="1"/>
          <p:nvPr/>
        </p:nvSpPr>
        <p:spPr>
          <a:xfrm>
            <a:off x="4881300" y="4798675"/>
            <a:ext cx="4262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https://drive.google.com/file/d/1tRIs9x5qSLtTroGGm8au0fXW4PEokMmJ/view?usp=sharing</a:t>
            </a:r>
            <a:endParaRPr sz="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21" name="Google Shape;2421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14658" y="1239881"/>
            <a:ext cx="1770264" cy="1770264"/>
          </a:xfrm>
          <a:prstGeom prst="rect">
            <a:avLst/>
          </a:prstGeom>
          <a:noFill/>
          <a:ln>
            <a:noFill/>
          </a:ln>
        </p:spPr>
      </p:pic>
      <p:sp>
        <p:nvSpPr>
          <p:cNvPr id="2422" name="Google Shape;2422;p42"/>
          <p:cNvSpPr txBox="1"/>
          <p:nvPr/>
        </p:nvSpPr>
        <p:spPr>
          <a:xfrm>
            <a:off x="3378994" y="3089794"/>
            <a:ext cx="3397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rompt"/>
                <a:ea typeface="Prompt"/>
                <a:cs typeface="Prompt"/>
                <a:sym typeface="Prompt"/>
              </a:rPr>
              <a:t>Scan QR code to register!</a:t>
            </a:r>
            <a:endParaRPr sz="1200" b="1">
              <a:latin typeface="Prompt"/>
              <a:ea typeface="Prompt"/>
              <a:cs typeface="Prompt"/>
              <a:sym typeface="Prom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Resources / Recursos Comunitarios</a:t>
            </a:r>
            <a:endParaRPr/>
          </a:p>
        </p:txBody>
      </p:sp>
      <p:sp>
        <p:nvSpPr>
          <p:cNvPr id="2428" name="Google Shape;2428;p43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-Recruiter Updates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3" name="Google Shape;2433;p44"/>
          <p:cNvSpPr txBox="1">
            <a:spLocks noGrp="1"/>
          </p:cNvSpPr>
          <p:nvPr>
            <p:ph type="title"/>
          </p:nvPr>
        </p:nvSpPr>
        <p:spPr>
          <a:xfrm>
            <a:off x="2171050" y="703075"/>
            <a:ext cx="4801800" cy="17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Comentario Publico y Anuncios</a:t>
            </a:r>
            <a:endParaRPr/>
          </a:p>
        </p:txBody>
      </p:sp>
      <p:sp>
        <p:nvSpPr>
          <p:cNvPr id="2434" name="Google Shape;2434;p44"/>
          <p:cNvSpPr txBox="1">
            <a:spLocks noGrp="1"/>
          </p:cNvSpPr>
          <p:nvPr>
            <p:ph type="subTitle" idx="1"/>
          </p:nvPr>
        </p:nvSpPr>
        <p:spPr>
          <a:xfrm>
            <a:off x="2171150" y="2451900"/>
            <a:ext cx="4801800" cy="12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Pacifico"/>
                <a:ea typeface="Pacifico"/>
                <a:cs typeface="Pacifico"/>
                <a:sym typeface="Pacifico"/>
              </a:rPr>
              <a:t>Public Comments &amp; Announcements</a:t>
            </a:r>
            <a:endParaRPr sz="26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Google Shape;2439;p45"/>
          <p:cNvSpPr txBox="1">
            <a:spLocks noGrp="1"/>
          </p:cNvSpPr>
          <p:nvPr>
            <p:ph type="ctrTitle"/>
          </p:nvPr>
        </p:nvSpPr>
        <p:spPr>
          <a:xfrm>
            <a:off x="2050850" y="1266600"/>
            <a:ext cx="5042400" cy="21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Gracias por estar aqui!</a:t>
            </a:r>
            <a:endParaRPr/>
          </a:p>
        </p:txBody>
      </p:sp>
      <p:sp>
        <p:nvSpPr>
          <p:cNvPr id="2440" name="Google Shape;2440;p45"/>
          <p:cNvSpPr txBox="1">
            <a:spLocks noGrp="1"/>
          </p:cNvSpPr>
          <p:nvPr>
            <p:ph type="subTitle" idx="1"/>
          </p:nvPr>
        </p:nvSpPr>
        <p:spPr>
          <a:xfrm>
            <a:off x="2050850" y="3414000"/>
            <a:ext cx="50424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your attendance!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28"/>
          <p:cNvSpPr txBox="1">
            <a:spLocks noGrp="1"/>
          </p:cNvSpPr>
          <p:nvPr>
            <p:ph type="title"/>
          </p:nvPr>
        </p:nvSpPr>
        <p:spPr>
          <a:xfrm>
            <a:off x="713225" y="280475"/>
            <a:ext cx="77175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Expectativas de Zoom y En- Persona</a:t>
            </a:r>
            <a:endParaRPr sz="3600"/>
          </a:p>
        </p:txBody>
      </p:sp>
      <p:sp>
        <p:nvSpPr>
          <p:cNvPr id="2325" name="Google Shape;2325;p28"/>
          <p:cNvSpPr txBox="1">
            <a:spLocks noGrp="1"/>
          </p:cNvSpPr>
          <p:nvPr>
            <p:ph type="body" idx="1"/>
          </p:nvPr>
        </p:nvSpPr>
        <p:spPr>
          <a:xfrm>
            <a:off x="713225" y="1132525"/>
            <a:ext cx="3508500" cy="38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b="1"/>
              <a:t>Verifique que su función de silencio esté activada al ingresar y recuerde permanecer en mute cuando no esté hablando</a:t>
            </a:r>
            <a:endParaRPr sz="1200" b="1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b="1"/>
              <a:t>Los chats se graban y tenga en cuenta que también se captura el chat privado.</a:t>
            </a:r>
            <a:endParaRPr sz="1200" b="1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b="1"/>
              <a:t>Ingrese todas las preguntas en el cuadro de chat durante la sesión. Estaremos monitoreando durante la reunión.</a:t>
            </a:r>
            <a:endParaRPr sz="100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2326" name="Google Shape;2326;p28"/>
          <p:cNvSpPr txBox="1"/>
          <p:nvPr/>
        </p:nvSpPr>
        <p:spPr>
          <a:xfrm>
            <a:off x="4975400" y="1132525"/>
            <a:ext cx="35085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rPr>
              <a:t>4. Esta presentación de zoom se grabará y se publicará en nuestra página de Facebook.</a:t>
            </a:r>
            <a:endParaRPr sz="1200" b="1">
              <a:solidFill>
                <a:schemeClr val="dk2"/>
              </a:solidFill>
              <a:latin typeface="Asap"/>
              <a:ea typeface="Asap"/>
              <a:cs typeface="Asap"/>
              <a:sym typeface="Asap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rPr>
              <a:t>6.  Si tienen preguntas, por favor esperen al final de la presentación o escribanlo en el chat. </a:t>
            </a:r>
            <a:endParaRPr sz="1200" b="1">
              <a:solidFill>
                <a:schemeClr val="dk2"/>
              </a:solidFill>
              <a:latin typeface="Asap"/>
              <a:ea typeface="Asap"/>
              <a:cs typeface="Asap"/>
              <a:sym typeface="Asap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rPr>
              <a:t>7.  Mantenga todas las conversaciones secundarias al mínimo</a:t>
            </a:r>
            <a:endParaRPr sz="1200" b="1">
              <a:solidFill>
                <a:schemeClr val="dk2"/>
              </a:solidFill>
              <a:latin typeface="Asap"/>
              <a:ea typeface="Asap"/>
              <a:cs typeface="Asap"/>
              <a:sym typeface="Asap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rPr>
              <a:t>8.  Sea respetuoso con las opiniones de los demás</a:t>
            </a:r>
            <a:endParaRPr sz="1200" b="1">
              <a:solidFill>
                <a:schemeClr val="dk2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p46"/>
          <p:cNvSpPr txBox="1">
            <a:spLocks noGrp="1"/>
          </p:cNvSpPr>
          <p:nvPr>
            <p:ph type="title"/>
          </p:nvPr>
        </p:nvSpPr>
        <p:spPr>
          <a:xfrm>
            <a:off x="2171100" y="1028700"/>
            <a:ext cx="4801800" cy="9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Clausura</a:t>
            </a:r>
            <a:endParaRPr sz="5800"/>
          </a:p>
        </p:txBody>
      </p:sp>
      <p:sp>
        <p:nvSpPr>
          <p:cNvPr id="2446" name="Google Shape;2446;p46"/>
          <p:cNvSpPr txBox="1">
            <a:spLocks noGrp="1"/>
          </p:cNvSpPr>
          <p:nvPr>
            <p:ph type="subTitle" idx="1"/>
          </p:nvPr>
        </p:nvSpPr>
        <p:spPr>
          <a:xfrm>
            <a:off x="2171175" y="2178075"/>
            <a:ext cx="4801800" cy="12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Pacifico"/>
                <a:ea typeface="Pacifico"/>
                <a:cs typeface="Pacifico"/>
                <a:sym typeface="Pacifico"/>
              </a:rPr>
              <a:t>Adjournment</a:t>
            </a:r>
            <a:endParaRPr sz="33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Need two motions to end the meeting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Se necesitan dos mociones para terminar la junta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p29"/>
          <p:cNvSpPr txBox="1">
            <a:spLocks noGrp="1"/>
          </p:cNvSpPr>
          <p:nvPr>
            <p:ph type="title"/>
          </p:nvPr>
        </p:nvSpPr>
        <p:spPr>
          <a:xfrm>
            <a:off x="713250" y="376700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Saludo a la Bandera</a:t>
            </a:r>
            <a:endParaRPr sz="4700"/>
          </a:p>
        </p:txBody>
      </p:sp>
      <p:pic>
        <p:nvPicPr>
          <p:cNvPr id="2332" name="Google Shape;23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075" y="1515300"/>
            <a:ext cx="333375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3" name="Google Shape;233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7725" y="1515300"/>
            <a:ext cx="33337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p30"/>
          <p:cNvSpPr txBox="1">
            <a:spLocks noGrp="1"/>
          </p:cNvSpPr>
          <p:nvPr>
            <p:ph type="title"/>
          </p:nvPr>
        </p:nvSpPr>
        <p:spPr>
          <a:xfrm>
            <a:off x="713250" y="376700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Mes de la Herencia Hispana </a:t>
            </a:r>
            <a:endParaRPr sz="4700"/>
          </a:p>
        </p:txBody>
      </p:sp>
      <p:pic>
        <p:nvPicPr>
          <p:cNvPr id="2339" name="Google Shape;23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1075" y="1207125"/>
            <a:ext cx="3878411" cy="388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p31"/>
          <p:cNvSpPr txBox="1">
            <a:spLocks noGrp="1"/>
          </p:cNvSpPr>
          <p:nvPr>
            <p:ph type="title"/>
          </p:nvPr>
        </p:nvSpPr>
        <p:spPr>
          <a:xfrm>
            <a:off x="1301850" y="978675"/>
            <a:ext cx="6540300" cy="34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ali"/>
                <a:ea typeface="Mali"/>
                <a:cs typeface="Mali"/>
                <a:sym typeface="Mali"/>
              </a:rPr>
              <a:t>“TO GIVE OUR BEST EVERYDAY SO THAT THOSE WE SERVE ARE INSPIRED AND EMPOWERED TO BECOME THEIR TRUE BEST”</a:t>
            </a:r>
            <a:endParaRPr sz="2200">
              <a:latin typeface="Mali"/>
              <a:ea typeface="Mali"/>
              <a:cs typeface="Mali"/>
              <a:sym typeface="Mal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Mali"/>
              <a:ea typeface="Mali"/>
              <a:cs typeface="Mali"/>
              <a:sym typeface="Mal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ali"/>
                <a:ea typeface="Mali"/>
                <a:cs typeface="Mali"/>
                <a:sym typeface="Mali"/>
              </a:rPr>
              <a:t>“Dar lo mejor todos los días para que aquellos a quienes servimos estén inspirados y empoderados para convertirse en su mejor versión”</a:t>
            </a:r>
            <a:endParaRPr sz="2700"/>
          </a:p>
        </p:txBody>
      </p:sp>
      <p:sp>
        <p:nvSpPr>
          <p:cNvPr id="2345" name="Google Shape;2345;p31"/>
          <p:cNvSpPr txBox="1"/>
          <p:nvPr/>
        </p:nvSpPr>
        <p:spPr>
          <a:xfrm>
            <a:off x="0" y="850"/>
            <a:ext cx="56964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rPr>
              <a:t>Nuestro “Porque”, Our “Why”</a:t>
            </a:r>
            <a:endParaRPr sz="2900">
              <a:solidFill>
                <a:schemeClr val="accent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" name="Google Shape;2350;p32"/>
          <p:cNvSpPr txBox="1">
            <a:spLocks noGrp="1"/>
          </p:cNvSpPr>
          <p:nvPr>
            <p:ph type="title"/>
          </p:nvPr>
        </p:nvSpPr>
        <p:spPr>
          <a:xfrm>
            <a:off x="2044050" y="1179450"/>
            <a:ext cx="5055900" cy="27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Lista de Asistencia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p33"/>
          <p:cNvSpPr txBox="1">
            <a:spLocks noGrp="1"/>
          </p:cNvSpPr>
          <p:nvPr>
            <p:ph type="title"/>
          </p:nvPr>
        </p:nvSpPr>
        <p:spPr>
          <a:xfrm>
            <a:off x="922075" y="1179450"/>
            <a:ext cx="3759600" cy="27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Approval of Agenda</a:t>
            </a:r>
            <a:endParaRPr sz="31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Aprobación de Agenda</a:t>
            </a:r>
            <a:endParaRPr sz="52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/>
              <a:t>2 Motions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2 Mociones</a:t>
            </a:r>
            <a:endParaRPr sz="2100"/>
          </a:p>
        </p:txBody>
      </p:sp>
      <p:pic>
        <p:nvPicPr>
          <p:cNvPr id="2356" name="Google Shape;235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1675" y="152400"/>
            <a:ext cx="379659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361;p34"/>
          <p:cNvSpPr txBox="1">
            <a:spLocks noGrp="1"/>
          </p:cNvSpPr>
          <p:nvPr>
            <p:ph type="title"/>
          </p:nvPr>
        </p:nvSpPr>
        <p:spPr>
          <a:xfrm>
            <a:off x="40300" y="103600"/>
            <a:ext cx="46680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Mesa Redonda</a:t>
            </a: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Round Table</a:t>
            </a:r>
            <a:endParaRPr sz="3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Sometan nominaciones antes de Octubre 10/23</a:t>
            </a:r>
            <a:endParaRPr sz="33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Baskervville"/>
              <a:buChar char="●"/>
            </a:pPr>
            <a:r>
              <a:rPr lang="en" sz="2600">
                <a:latin typeface="Baskervville"/>
                <a:ea typeface="Baskervville"/>
                <a:cs typeface="Baskervville"/>
                <a:sym typeface="Baskervville"/>
              </a:rPr>
              <a:t>15 reps para la Region 10</a:t>
            </a:r>
            <a:endParaRPr sz="2600"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Baskervville"/>
              <a:buChar char="●"/>
            </a:pPr>
            <a:r>
              <a:rPr lang="en" sz="2600">
                <a:latin typeface="Baskervville"/>
                <a:ea typeface="Baskervville"/>
                <a:cs typeface="Baskervville"/>
                <a:sym typeface="Baskervville"/>
              </a:rPr>
              <a:t>5 reps para la mesa redonda</a:t>
            </a:r>
            <a:endParaRPr sz="2600">
              <a:latin typeface="Baskervville"/>
              <a:ea typeface="Baskervville"/>
              <a:cs typeface="Baskervville"/>
              <a:sym typeface="Baskervville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Baskervville"/>
              <a:buChar char="●"/>
            </a:pPr>
            <a:r>
              <a:rPr lang="en" sz="2600">
                <a:latin typeface="Baskervville"/>
                <a:ea typeface="Baskervville"/>
                <a:cs typeface="Baskervville"/>
                <a:sym typeface="Baskervville"/>
              </a:rPr>
              <a:t>2 reps de nuestra mesa redonda serán los reps para el AV Consorcio en las juntas de RPAC</a:t>
            </a:r>
            <a:endParaRPr sz="2600">
              <a:latin typeface="Baskervville"/>
              <a:ea typeface="Baskervville"/>
              <a:cs typeface="Baskervville"/>
              <a:sym typeface="Baskervvill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62" name="Google Shape;23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0875" y="103600"/>
            <a:ext cx="4285026" cy="488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" name="Google Shape;2367;p3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Calendario de Juntas PAC 21-22 Tentativo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Tentative PAC Meeting Calendar</a:t>
            </a:r>
            <a:endParaRPr sz="2600"/>
          </a:p>
        </p:txBody>
      </p:sp>
      <p:pic>
        <p:nvPicPr>
          <p:cNvPr id="2368" name="Google Shape;236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9025" y="1713250"/>
            <a:ext cx="4378399" cy="336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ello Fall Meeting by Slidesgo">
  <a:themeElements>
    <a:clrScheme name="Simple Light">
      <a:dk1>
        <a:srgbClr val="91000E"/>
      </a:dk1>
      <a:lt1>
        <a:srgbClr val="6D000A"/>
      </a:lt1>
      <a:dk2>
        <a:srgbClr val="FFDE99"/>
      </a:dk2>
      <a:lt2>
        <a:srgbClr val="C28F00"/>
      </a:lt2>
      <a:accent1>
        <a:srgbClr val="CE3800"/>
      </a:accent1>
      <a:accent2>
        <a:srgbClr val="EE943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DE9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Office PowerPoint</Application>
  <PresentationFormat>On-screen Show (16:9)</PresentationFormat>
  <Paragraphs>85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Barlow Condensed</vt:lpstr>
      <vt:lpstr>Asap</vt:lpstr>
      <vt:lpstr>Pacifico</vt:lpstr>
      <vt:lpstr>Mali</vt:lpstr>
      <vt:lpstr>Bahiana</vt:lpstr>
      <vt:lpstr>Covered By Your Grace</vt:lpstr>
      <vt:lpstr>Prompt</vt:lpstr>
      <vt:lpstr>Source Sans Pro</vt:lpstr>
      <vt:lpstr>Baskervville</vt:lpstr>
      <vt:lpstr>Arial</vt:lpstr>
      <vt:lpstr>Hello Fall Meeting by Slidesgo</vt:lpstr>
      <vt:lpstr>Welcome Parents! Bienvenidos!</vt:lpstr>
      <vt:lpstr>Expectativas de Zoom y En- Persona</vt:lpstr>
      <vt:lpstr>Saludo a la Bandera</vt:lpstr>
      <vt:lpstr>Mes de la Herencia Hispana </vt:lpstr>
      <vt:lpstr>“TO GIVE OUR BEST EVERYDAY SO THAT THOSE WE SERVE ARE INSPIRED AND EMPOWERED TO BECOME THEIR TRUE BEST”  “Dar lo mejor todos los días para que aquellos a quienes servimos estén inspirados y empoderados para convertirse en su mejor versión”</vt:lpstr>
      <vt:lpstr>Lista de Asistencia </vt:lpstr>
      <vt:lpstr>Approval of Agenda Aprobación de Agenda 2 Motions 2 Mociones</vt:lpstr>
      <vt:lpstr>Mesa Redonda Round Table Sometan nominaciones antes de Octubre 10/23 15 reps para la Region 10 5 reps para la mesa redonda 2 reps de nuestra mesa redonda serán los reps para el AV Consorcio en las juntas de RPAC </vt:lpstr>
      <vt:lpstr>Calendario de Juntas PAC 21-22 Tentativo Tentative PAC Meeting Calendar</vt:lpstr>
      <vt:lpstr>Parent Workshops / Talleres para Padres</vt:lpstr>
      <vt:lpstr>Planeación Despedida de Mr. Gonzalez</vt:lpstr>
      <vt:lpstr>T-Shirt / Pizza Raffle </vt:lpstr>
      <vt:lpstr>Back to School Night 9-24-2021</vt:lpstr>
      <vt:lpstr>Administrator Comments &amp; Reminders Comentarios de la Administración y Recordatorios</vt:lpstr>
      <vt:lpstr>Felicidades Graduados 2021! </vt:lpstr>
      <vt:lpstr>Fall 2021 - STEAM Academy Flyers</vt:lpstr>
      <vt:lpstr>Community Resources / Recursos Comunitarios</vt:lpstr>
      <vt:lpstr>Comentario Publico y Anuncios</vt:lpstr>
      <vt:lpstr>Gracias por estar aqui!</vt:lpstr>
      <vt:lpstr>Clausura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Parents! Bienvenidos!</dc:title>
  <dc:creator>Ana Pena</dc:creator>
  <cp:lastModifiedBy>Ana Pena</cp:lastModifiedBy>
  <cp:revision>1</cp:revision>
  <dcterms:modified xsi:type="dcterms:W3CDTF">2021-11-09T16:30:56Z</dcterms:modified>
</cp:coreProperties>
</file>