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410" r:id="rId4"/>
  </p:sldMasterIdLst>
  <p:notesMasterIdLst>
    <p:notesMasterId r:id="rId17"/>
  </p:notesMasterIdLst>
  <p:handoutMasterIdLst>
    <p:handoutMasterId r:id="rId18"/>
  </p:handoutMasterIdLst>
  <p:sldIdLst>
    <p:sldId id="385" r:id="rId5"/>
    <p:sldId id="260" r:id="rId6"/>
    <p:sldId id="374" r:id="rId7"/>
    <p:sldId id="373" r:id="rId8"/>
    <p:sldId id="375" r:id="rId9"/>
    <p:sldId id="372" r:id="rId10"/>
    <p:sldId id="377" r:id="rId11"/>
    <p:sldId id="380" r:id="rId12"/>
    <p:sldId id="384" r:id="rId13"/>
    <p:sldId id="383" r:id="rId14"/>
    <p:sldId id="386" r:id="rId15"/>
    <p:sldId id="367" r:id="rId16"/>
  </p:sldIdLst>
  <p:sldSz cx="9144000" cy="6858000" type="screen4x3"/>
  <p:notesSz cx="6894513" cy="9180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CC2"/>
    <a:srgbClr val="244C60"/>
    <a:srgbClr val="7E2A54"/>
    <a:srgbClr val="993366"/>
    <a:srgbClr val="660033"/>
    <a:srgbClr val="990033"/>
    <a:srgbClr val="00324D"/>
    <a:srgbClr val="0C3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p:cViewPr varScale="1">
        <p:scale>
          <a:sx n="106" d="100"/>
          <a:sy n="106" d="100"/>
        </p:scale>
        <p:origin x="1373"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73"/>
      <c:rAngAx val="0"/>
      <c:perspective val="0"/>
    </c:view3D>
    <c:floor>
      <c:thickness val="0"/>
    </c:floor>
    <c:sideWall>
      <c:thickness val="0"/>
    </c:sideWall>
    <c:backWall>
      <c:thickness val="0"/>
    </c:backWall>
    <c:plotArea>
      <c:layout>
        <c:manualLayout>
          <c:layoutTarget val="inner"/>
          <c:xMode val="edge"/>
          <c:yMode val="edge"/>
          <c:x val="0.11983693010595897"/>
          <c:y val="8.2441309419655884E-2"/>
          <c:w val="0.76287627634360189"/>
          <c:h val="0.74352461576810092"/>
        </c:manualLayout>
      </c:layout>
      <c:pie3DChart>
        <c:varyColors val="1"/>
        <c:ser>
          <c:idx val="0"/>
          <c:order val="0"/>
          <c:tx>
            <c:strRef>
              <c:f>Sheet1!$B$1</c:f>
              <c:strCache>
                <c:ptCount val="1"/>
                <c:pt idx="0">
                  <c:v>2021</c:v>
                </c:pt>
              </c:strCache>
            </c:strRef>
          </c:tx>
          <c:dPt>
            <c:idx val="0"/>
            <c:bubble3D val="0"/>
            <c:spPr>
              <a:solidFill>
                <a:schemeClr val="accent1"/>
              </a:solidFill>
              <a:ln w="20312">
                <a:solidFill>
                  <a:schemeClr val="lt1"/>
                </a:solidFill>
              </a:ln>
              <a:effectLst/>
              <a:sp3d contourW="25400">
                <a:contourClr>
                  <a:schemeClr val="lt1"/>
                </a:contourClr>
              </a:sp3d>
            </c:spPr>
            <c:extLst>
              <c:ext xmlns:c16="http://schemas.microsoft.com/office/drawing/2014/chart" uri="{C3380CC4-5D6E-409C-BE32-E72D297353CC}">
                <c16:uniqueId val="{00000001-00B9-4BD9-84EF-611B29B48C88}"/>
              </c:ext>
            </c:extLst>
          </c:dPt>
          <c:dPt>
            <c:idx val="1"/>
            <c:bubble3D val="0"/>
            <c:spPr>
              <a:solidFill>
                <a:schemeClr val="accent6"/>
              </a:solidFill>
              <a:ln w="20312">
                <a:solidFill>
                  <a:schemeClr val="lt1"/>
                </a:solidFill>
              </a:ln>
              <a:effectLst/>
              <a:sp3d contourW="25400">
                <a:contourClr>
                  <a:schemeClr val="lt1"/>
                </a:contourClr>
              </a:sp3d>
            </c:spPr>
            <c:extLst>
              <c:ext xmlns:c16="http://schemas.microsoft.com/office/drawing/2014/chart" uri="{C3380CC4-5D6E-409C-BE32-E72D297353CC}">
                <c16:uniqueId val="{00000003-00B9-4BD9-84EF-611B29B48C88}"/>
              </c:ext>
            </c:extLst>
          </c:dPt>
          <c:dPt>
            <c:idx val="2"/>
            <c:bubble3D val="0"/>
            <c:spPr>
              <a:solidFill>
                <a:srgbClr val="FF3F3F"/>
              </a:solidFill>
              <a:ln w="20312">
                <a:solidFill>
                  <a:schemeClr val="lt1"/>
                </a:solidFill>
              </a:ln>
              <a:effectLst/>
              <a:sp3d contourW="25400">
                <a:contourClr>
                  <a:schemeClr val="lt1"/>
                </a:contourClr>
              </a:sp3d>
            </c:spPr>
            <c:extLst>
              <c:ext xmlns:c16="http://schemas.microsoft.com/office/drawing/2014/chart" uri="{C3380CC4-5D6E-409C-BE32-E72D297353CC}">
                <c16:uniqueId val="{00000005-00B9-4BD9-84EF-611B29B48C88}"/>
              </c:ext>
            </c:extLst>
          </c:dPt>
          <c:dPt>
            <c:idx val="3"/>
            <c:bubble3D val="0"/>
            <c:spPr>
              <a:solidFill>
                <a:schemeClr val="accent4"/>
              </a:solidFill>
              <a:ln w="20312">
                <a:solidFill>
                  <a:schemeClr val="lt1"/>
                </a:solidFill>
              </a:ln>
              <a:effectLst/>
              <a:sp3d contourW="25400">
                <a:contourClr>
                  <a:schemeClr val="lt1"/>
                </a:contourClr>
              </a:sp3d>
            </c:spPr>
            <c:extLst>
              <c:ext xmlns:c16="http://schemas.microsoft.com/office/drawing/2014/chart" uri="{C3380CC4-5D6E-409C-BE32-E72D297353CC}">
                <c16:uniqueId val="{00000007-00B9-4BD9-84EF-611B29B48C88}"/>
              </c:ext>
            </c:extLst>
          </c:dPt>
          <c:dPt>
            <c:idx val="5"/>
            <c:bubble3D val="0"/>
            <c:spPr>
              <a:solidFill>
                <a:schemeClr val="accent2"/>
              </a:solidFill>
            </c:spPr>
            <c:extLst>
              <c:ext xmlns:c16="http://schemas.microsoft.com/office/drawing/2014/chart" uri="{C3380CC4-5D6E-409C-BE32-E72D297353CC}">
                <c16:uniqueId val="{00000008-34BC-49D6-A3A6-18B3066F9983}"/>
              </c:ext>
            </c:extLst>
          </c:dPt>
          <c:dPt>
            <c:idx val="6"/>
            <c:bubble3D val="0"/>
            <c:spPr>
              <a:solidFill>
                <a:srgbClr val="7030A0"/>
              </a:solidFill>
            </c:spPr>
            <c:extLst>
              <c:ext xmlns:c16="http://schemas.microsoft.com/office/drawing/2014/chart" uri="{C3380CC4-5D6E-409C-BE32-E72D297353CC}">
                <c16:uniqueId val="{0000000A-34BC-49D6-A3A6-18B3066F9983}"/>
              </c:ext>
            </c:extLst>
          </c:dPt>
          <c:dLbls>
            <c:dLbl>
              <c:idx val="5"/>
              <c:layout>
                <c:manualLayout>
                  <c:x val="2.0567657436095736E-3"/>
                  <c:y val="-3.148499650892916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BC-49D6-A3A6-18B3066F9983}"/>
                </c:ext>
              </c:extLst>
            </c:dLbl>
            <c:dLbl>
              <c:idx val="6"/>
              <c:delete val="1"/>
              <c:extLst>
                <c:ext xmlns:c15="http://schemas.microsoft.com/office/drawing/2012/chart" uri="{CE6537A1-D6FC-4f65-9D91-7224C49458BB}"/>
                <c:ext xmlns:c16="http://schemas.microsoft.com/office/drawing/2014/chart" uri="{C3380CC4-5D6E-409C-BE32-E72D297353CC}">
                  <c16:uniqueId val="{0000000A-34BC-49D6-A3A6-18B3066F9983}"/>
                </c:ext>
              </c:extLst>
            </c:dLbl>
            <c:dLbl>
              <c:idx val="7"/>
              <c:layout>
                <c:manualLayout>
                  <c:x val="3.6180745179668065E-2"/>
                  <c:y val="-8.5868172297079541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34BC-49D6-A3A6-18B3066F9983}"/>
                </c:ext>
              </c:extLst>
            </c:dLbl>
            <c:dLbl>
              <c:idx val="8"/>
              <c:layout>
                <c:manualLayout>
                  <c:x val="3.6180745179668065E-2"/>
                  <c:y val="0.11162862398620334"/>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34BC-49D6-A3A6-18B3066F99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Local</c:v>
                </c:pt>
                <c:pt idx="1">
                  <c:v>State</c:v>
                </c:pt>
                <c:pt idx="2">
                  <c:v>Federal</c:v>
                </c:pt>
                <c:pt idx="3">
                  <c:v>Interdistrict</c:v>
                </c:pt>
                <c:pt idx="4">
                  <c:v>Proceeds from loans</c:v>
                </c:pt>
                <c:pt idx="5">
                  <c:v>Transfers</c:v>
                </c:pt>
                <c:pt idx="6">
                  <c:v>Other</c:v>
                </c:pt>
              </c:strCache>
            </c:strRef>
          </c:cat>
          <c:val>
            <c:numRef>
              <c:f>Sheet1!$B$2:$B$8</c:f>
              <c:numCache>
                <c:formatCode>_("$"* #,##0_);_("$"* \(#,##0\);_("$"* "-"??_);_(@_)</c:formatCode>
                <c:ptCount val="7"/>
                <c:pt idx="0">
                  <c:v>34132097</c:v>
                </c:pt>
                <c:pt idx="1">
                  <c:v>13452597</c:v>
                </c:pt>
                <c:pt idx="2">
                  <c:v>18270931</c:v>
                </c:pt>
                <c:pt idx="3">
                  <c:v>4968815</c:v>
                </c:pt>
                <c:pt idx="4">
                  <c:v>14500000</c:v>
                </c:pt>
                <c:pt idx="5">
                  <c:v>959748</c:v>
                </c:pt>
                <c:pt idx="6">
                  <c:v>0</c:v>
                </c:pt>
              </c:numCache>
            </c:numRef>
          </c:val>
          <c:extLst>
            <c:ext xmlns:c16="http://schemas.microsoft.com/office/drawing/2014/chart" uri="{C3380CC4-5D6E-409C-BE32-E72D297353CC}">
              <c16:uniqueId val="{00000008-00B9-4BD9-84EF-611B29B48C88}"/>
            </c:ext>
          </c:extLst>
        </c:ser>
        <c:dLbls>
          <c:showLegendKey val="0"/>
          <c:showVal val="0"/>
          <c:showCatName val="0"/>
          <c:showSerName val="0"/>
          <c:showPercent val="0"/>
          <c:showBubbleSize val="0"/>
          <c:showLeaderLines val="0"/>
        </c:dLbls>
      </c:pie3DChart>
      <c:spPr>
        <a:noFill/>
        <a:ln w="20312">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66"/>
      <c:rAngAx val="0"/>
      <c:perspective val="0"/>
    </c:view3D>
    <c:floor>
      <c:thickness val="0"/>
    </c:floor>
    <c:sideWall>
      <c:thickness val="0"/>
    </c:sideWall>
    <c:backWall>
      <c:thickness val="0"/>
    </c:backWall>
    <c:plotArea>
      <c:layout>
        <c:manualLayout>
          <c:layoutTarget val="inner"/>
          <c:xMode val="edge"/>
          <c:yMode val="edge"/>
          <c:x val="0.10676159249551315"/>
          <c:y val="0.13440476746764071"/>
          <c:w val="0.73220640569395012"/>
          <c:h val="0.7447643979057591"/>
        </c:manualLayout>
      </c:layout>
      <c:pie3DChart>
        <c:varyColors val="1"/>
        <c:ser>
          <c:idx val="0"/>
          <c:order val="0"/>
          <c:tx>
            <c:strRef>
              <c:f>Sheet1!$B$1</c:f>
              <c:strCache>
                <c:ptCount val="1"/>
                <c:pt idx="0">
                  <c:v>Total</c:v>
                </c:pt>
              </c:strCache>
            </c:strRef>
          </c:tx>
          <c:dPt>
            <c:idx val="0"/>
            <c:bubble3D val="0"/>
            <c:spPr>
              <a:solidFill>
                <a:schemeClr val="accent1"/>
              </a:solidFill>
              <a:ln w="20114">
                <a:solidFill>
                  <a:schemeClr val="lt1"/>
                </a:solidFill>
              </a:ln>
              <a:effectLst/>
              <a:sp3d contourW="25400">
                <a:contourClr>
                  <a:schemeClr val="lt1"/>
                </a:contourClr>
              </a:sp3d>
            </c:spPr>
            <c:extLst>
              <c:ext xmlns:c16="http://schemas.microsoft.com/office/drawing/2014/chart" uri="{C3380CC4-5D6E-409C-BE32-E72D297353CC}">
                <c16:uniqueId val="{00000001-07F5-4860-87A6-2903F7ED696B}"/>
              </c:ext>
            </c:extLst>
          </c:dPt>
          <c:dPt>
            <c:idx val="1"/>
            <c:bubble3D val="0"/>
            <c:spPr>
              <a:solidFill>
                <a:schemeClr val="accent2"/>
              </a:solidFill>
              <a:ln w="20114">
                <a:solidFill>
                  <a:schemeClr val="lt1"/>
                </a:solidFill>
              </a:ln>
              <a:effectLst/>
              <a:sp3d contourW="25400">
                <a:contourClr>
                  <a:schemeClr val="lt1"/>
                </a:contourClr>
              </a:sp3d>
            </c:spPr>
            <c:extLst>
              <c:ext xmlns:c16="http://schemas.microsoft.com/office/drawing/2014/chart" uri="{C3380CC4-5D6E-409C-BE32-E72D297353CC}">
                <c16:uniqueId val="{00000003-07F5-4860-87A6-2903F7ED696B}"/>
              </c:ext>
            </c:extLst>
          </c:dPt>
          <c:dPt>
            <c:idx val="2"/>
            <c:bubble3D val="0"/>
            <c:spPr>
              <a:solidFill>
                <a:srgbClr val="FF3F3F"/>
              </a:solidFill>
              <a:ln w="20114">
                <a:solidFill>
                  <a:schemeClr val="lt1"/>
                </a:solidFill>
              </a:ln>
              <a:effectLst/>
              <a:sp3d contourW="25400">
                <a:contourClr>
                  <a:schemeClr val="lt1"/>
                </a:contourClr>
              </a:sp3d>
            </c:spPr>
            <c:extLst>
              <c:ext xmlns:c16="http://schemas.microsoft.com/office/drawing/2014/chart" uri="{C3380CC4-5D6E-409C-BE32-E72D297353CC}">
                <c16:uniqueId val="{00000005-07F5-4860-87A6-2903F7ED696B}"/>
              </c:ext>
            </c:extLst>
          </c:dPt>
          <c:dPt>
            <c:idx val="3"/>
            <c:bubble3D val="0"/>
            <c:spPr>
              <a:solidFill>
                <a:schemeClr val="accent4"/>
              </a:solidFill>
              <a:ln w="20114">
                <a:solidFill>
                  <a:schemeClr val="lt1"/>
                </a:solidFill>
              </a:ln>
              <a:effectLst/>
              <a:sp3d contourW="25400">
                <a:contourClr>
                  <a:schemeClr val="lt1"/>
                </a:contourClr>
              </a:sp3d>
            </c:spPr>
            <c:extLst>
              <c:ext xmlns:c16="http://schemas.microsoft.com/office/drawing/2014/chart" uri="{C3380CC4-5D6E-409C-BE32-E72D297353CC}">
                <c16:uniqueId val="{00000007-07F5-4860-87A6-2903F7ED696B}"/>
              </c:ext>
            </c:extLst>
          </c:dPt>
          <c:dPt>
            <c:idx val="4"/>
            <c:bubble3D val="0"/>
            <c:spPr>
              <a:solidFill>
                <a:schemeClr val="accent5"/>
              </a:solidFill>
              <a:ln w="20114">
                <a:solidFill>
                  <a:schemeClr val="lt1"/>
                </a:solidFill>
              </a:ln>
              <a:effectLst/>
              <a:sp3d contourW="25400">
                <a:contourClr>
                  <a:schemeClr val="lt1"/>
                </a:contourClr>
              </a:sp3d>
            </c:spPr>
            <c:extLst>
              <c:ext xmlns:c16="http://schemas.microsoft.com/office/drawing/2014/chart" uri="{C3380CC4-5D6E-409C-BE32-E72D297353CC}">
                <c16:uniqueId val="{00000009-07F5-4860-87A6-2903F7ED696B}"/>
              </c:ext>
            </c:extLst>
          </c:dPt>
          <c:dPt>
            <c:idx val="5"/>
            <c:bubble3D val="0"/>
            <c:spPr>
              <a:solidFill>
                <a:schemeClr val="accent6"/>
              </a:solidFill>
              <a:ln w="20114">
                <a:solidFill>
                  <a:schemeClr val="lt1"/>
                </a:solidFill>
              </a:ln>
              <a:effectLst/>
              <a:sp3d contourW="25400">
                <a:contourClr>
                  <a:schemeClr val="lt1"/>
                </a:contourClr>
              </a:sp3d>
            </c:spPr>
            <c:extLst>
              <c:ext xmlns:c16="http://schemas.microsoft.com/office/drawing/2014/chart" uri="{C3380CC4-5D6E-409C-BE32-E72D297353CC}">
                <c16:uniqueId val="{0000000B-07F5-4860-87A6-2903F7ED696B}"/>
              </c:ext>
            </c:extLst>
          </c:dPt>
          <c:dPt>
            <c:idx val="6"/>
            <c:bubble3D val="0"/>
            <c:spPr>
              <a:solidFill>
                <a:srgbClr val="7030A0"/>
              </a:solidFill>
            </c:spPr>
            <c:extLst>
              <c:ext xmlns:c16="http://schemas.microsoft.com/office/drawing/2014/chart" uri="{C3380CC4-5D6E-409C-BE32-E72D297353CC}">
                <c16:uniqueId val="{0000000C-07F5-4860-87A6-2903F7ED696B}"/>
              </c:ext>
            </c:extLst>
          </c:dPt>
          <c:dLbls>
            <c:dLbl>
              <c:idx val="0"/>
              <c:layout>
                <c:manualLayout>
                  <c:x val="9.7222222222222196E-2"/>
                  <c:y val="-4.629629629629629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07F5-4860-87A6-2903F7ED696B}"/>
                </c:ext>
              </c:extLst>
            </c:dLbl>
            <c:dLbl>
              <c:idx val="5"/>
              <c:tx>
                <c:rich>
                  <a:bodyPr/>
                  <a:lstStyle/>
                  <a:p>
                    <a:fld id="{806C1A18-6886-4E49-A3AD-1A7151901A08}" type="CATEGORYNAME">
                      <a:rPr lang="en-US"/>
                      <a:pPr/>
                      <a:t>[CATEGORY NAME]</a:t>
                    </a:fld>
                    <a:r>
                      <a:rPr lang="en-US" baseline="0" dirty="0"/>
                      <a:t>
</a:t>
                    </a:r>
                    <a:fld id="{8B61F2C3-2B75-4D17-AA3A-6FC56E2CE6D2}" type="VALUE">
                      <a:rPr lang="en-US" baseline="0"/>
                      <a:pPr/>
                      <a:t>[VALUE]</a:t>
                    </a:fld>
                    <a:r>
                      <a:rPr lang="en-US" baseline="0" dirty="0"/>
                      <a:t>
2%</a:t>
                    </a:r>
                  </a:p>
                </c:rich>
              </c:tx>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07F5-4860-87A6-2903F7ED696B}"/>
                </c:ext>
              </c:extLst>
            </c:dLbl>
            <c:dLbl>
              <c:idx val="6"/>
              <c:layout>
                <c:manualLayout>
                  <c:x val="-3.08641975308642E-3"/>
                  <c:y val="-7.638888888888889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07F5-4860-87A6-2903F7ED696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Salaries</c:v>
                </c:pt>
                <c:pt idx="1">
                  <c:v>Employee Benefits</c:v>
                </c:pt>
                <c:pt idx="2">
                  <c:v>Purchased Services</c:v>
                </c:pt>
                <c:pt idx="3">
                  <c:v>Supplies and Materials</c:v>
                </c:pt>
                <c:pt idx="4">
                  <c:v>Debt Services</c:v>
                </c:pt>
                <c:pt idx="5">
                  <c:v>Capital Outlay</c:v>
                </c:pt>
                <c:pt idx="6">
                  <c:v>Other</c:v>
                </c:pt>
              </c:strCache>
            </c:strRef>
          </c:cat>
          <c:val>
            <c:numRef>
              <c:f>Sheet1!$B$2:$B$8</c:f>
              <c:numCache>
                <c:formatCode>"$"#,##0_);[Red]\("$"#,##0\)</c:formatCode>
                <c:ptCount val="7"/>
                <c:pt idx="0">
                  <c:v>23734239</c:v>
                </c:pt>
                <c:pt idx="1">
                  <c:v>14660479</c:v>
                </c:pt>
                <c:pt idx="2">
                  <c:v>12622092</c:v>
                </c:pt>
                <c:pt idx="3">
                  <c:v>2621217</c:v>
                </c:pt>
                <c:pt idx="4">
                  <c:v>19150279</c:v>
                </c:pt>
                <c:pt idx="5">
                  <c:v>1855799</c:v>
                </c:pt>
                <c:pt idx="6">
                  <c:v>1800733</c:v>
                </c:pt>
              </c:numCache>
            </c:numRef>
          </c:val>
          <c:extLst>
            <c:ext xmlns:c16="http://schemas.microsoft.com/office/drawing/2014/chart" uri="{C3380CC4-5D6E-409C-BE32-E72D297353CC}">
              <c16:uniqueId val="{0000000D-07F5-4860-87A6-2903F7ED696B}"/>
            </c:ext>
          </c:extLst>
        </c:ser>
        <c:dLbls>
          <c:showLegendKey val="0"/>
          <c:showVal val="0"/>
          <c:showCatName val="0"/>
          <c:showSerName val="0"/>
          <c:showPercent val="0"/>
          <c:showBubbleSize val="0"/>
          <c:showLeaderLines val="0"/>
        </c:dLbls>
      </c:pie3DChart>
      <c:spPr>
        <a:noFill/>
        <a:ln w="20114">
          <a:noFill/>
        </a:ln>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75" cy="458788"/>
          </a:xfrm>
          <a:prstGeom prst="rect">
            <a:avLst/>
          </a:prstGeom>
        </p:spPr>
        <p:txBody>
          <a:bodyPr vert="horz" lIns="91827" tIns="45915" rIns="91827" bIns="45915" rtlCol="0"/>
          <a:lstStyle>
            <a:lvl1pPr algn="l" eaLnBrk="1" hangingPunct="1">
              <a:defRPr sz="1200">
                <a:latin typeface="Arial" charset="0"/>
                <a:ea typeface="+mn-ea"/>
                <a:cs typeface="Arial" charset="0"/>
              </a:defRPr>
            </a:lvl1pPr>
          </a:lstStyle>
          <a:p>
            <a:pPr>
              <a:defRPr/>
            </a:pPr>
            <a:endParaRPr lang="en-US" dirty="0"/>
          </a:p>
        </p:txBody>
      </p:sp>
      <p:sp>
        <p:nvSpPr>
          <p:cNvPr id="3" name="Date Placeholder 2"/>
          <p:cNvSpPr>
            <a:spLocks noGrp="1"/>
          </p:cNvSpPr>
          <p:nvPr>
            <p:ph type="dt" sz="quarter" idx="1"/>
          </p:nvPr>
        </p:nvSpPr>
        <p:spPr>
          <a:xfrm>
            <a:off x="3905250" y="0"/>
            <a:ext cx="2987675" cy="458788"/>
          </a:xfrm>
          <a:prstGeom prst="rect">
            <a:avLst/>
          </a:prstGeom>
        </p:spPr>
        <p:txBody>
          <a:bodyPr vert="horz" wrap="square" lIns="91827" tIns="45915" rIns="91827" bIns="45915" numCol="1" anchor="t" anchorCtr="0" compatLnSpc="1">
            <a:prstTxWarp prst="textNoShape">
              <a:avLst/>
            </a:prstTxWarp>
          </a:bodyPr>
          <a:lstStyle>
            <a:lvl1pPr algn="r" eaLnBrk="1" hangingPunct="1">
              <a:defRPr sz="1200">
                <a:latin typeface="Arial" charset="0"/>
                <a:cs typeface="Arial" charset="0"/>
              </a:defRPr>
            </a:lvl1pPr>
          </a:lstStyle>
          <a:p>
            <a:pPr>
              <a:defRPr/>
            </a:pPr>
            <a:fld id="{54D635E3-F80A-4869-8E2C-32AC56E5D170}" type="datetime1">
              <a:rPr lang="en-US"/>
              <a:pPr>
                <a:defRPr/>
              </a:pPr>
              <a:t>10/14/2021</a:t>
            </a:fld>
            <a:endParaRPr lang="en-US" dirty="0"/>
          </a:p>
        </p:txBody>
      </p:sp>
      <p:sp>
        <p:nvSpPr>
          <p:cNvPr id="4" name="Footer Placeholder 3"/>
          <p:cNvSpPr>
            <a:spLocks noGrp="1"/>
          </p:cNvSpPr>
          <p:nvPr>
            <p:ph type="ftr" sz="quarter" idx="2"/>
          </p:nvPr>
        </p:nvSpPr>
        <p:spPr>
          <a:xfrm>
            <a:off x="0" y="8720138"/>
            <a:ext cx="2987675" cy="458787"/>
          </a:xfrm>
          <a:prstGeom prst="rect">
            <a:avLst/>
          </a:prstGeom>
        </p:spPr>
        <p:txBody>
          <a:bodyPr vert="horz" lIns="91827" tIns="45915" rIns="91827" bIns="45915" rtlCol="0" anchor="b"/>
          <a:lstStyle>
            <a:lvl1pPr algn="l" eaLnBrk="1" hangingPunct="1">
              <a:defRPr sz="1200">
                <a:latin typeface="Arial" charset="0"/>
                <a:ea typeface="+mn-ea"/>
                <a:cs typeface="Arial" charset="0"/>
              </a:defRPr>
            </a:lvl1pPr>
          </a:lstStyle>
          <a:p>
            <a:pPr>
              <a:defRPr/>
            </a:pPr>
            <a:endParaRPr lang="en-US" dirty="0"/>
          </a:p>
        </p:txBody>
      </p:sp>
      <p:sp>
        <p:nvSpPr>
          <p:cNvPr id="5" name="Slide Number Placeholder 4"/>
          <p:cNvSpPr>
            <a:spLocks noGrp="1"/>
          </p:cNvSpPr>
          <p:nvPr>
            <p:ph type="sldNum" sz="quarter" idx="3"/>
          </p:nvPr>
        </p:nvSpPr>
        <p:spPr>
          <a:xfrm>
            <a:off x="3905250" y="8720138"/>
            <a:ext cx="2987675" cy="458787"/>
          </a:xfrm>
          <a:prstGeom prst="rect">
            <a:avLst/>
          </a:prstGeom>
        </p:spPr>
        <p:txBody>
          <a:bodyPr vert="horz" wrap="square" lIns="91827" tIns="45915" rIns="91827" bIns="45915" numCol="1" anchor="b" anchorCtr="0" compatLnSpc="1">
            <a:prstTxWarp prst="textNoShape">
              <a:avLst/>
            </a:prstTxWarp>
          </a:bodyPr>
          <a:lstStyle>
            <a:lvl1pPr algn="r" eaLnBrk="1" hangingPunct="1">
              <a:defRPr sz="1200"/>
            </a:lvl1pPr>
          </a:lstStyle>
          <a:p>
            <a:pPr>
              <a:defRPr/>
            </a:pPr>
            <a:fld id="{65B06A47-B6DF-4EE0-94B4-2E1757C6EC95}" type="slidenum">
              <a:rPr lang="en-US"/>
              <a:pPr>
                <a:defRPr/>
              </a:pPr>
              <a:t>‹#›</a:t>
            </a:fld>
            <a:endParaRPr lang="en-US" dirty="0"/>
          </a:p>
        </p:txBody>
      </p:sp>
    </p:spTree>
    <p:extLst>
      <p:ext uri="{BB962C8B-B14F-4D97-AF65-F5344CB8AC3E}">
        <p14:creationId xmlns:p14="http://schemas.microsoft.com/office/powerpoint/2010/main" val="1725515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75" cy="458788"/>
          </a:xfrm>
          <a:prstGeom prst="rect">
            <a:avLst/>
          </a:prstGeom>
        </p:spPr>
        <p:txBody>
          <a:bodyPr vert="horz" lIns="91827" tIns="45915" rIns="91827" bIns="45915" rtlCol="0"/>
          <a:lstStyle>
            <a:lvl1pPr algn="l" eaLnBrk="1" hangingPunct="1">
              <a:defRPr sz="1200">
                <a:latin typeface="Arial"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905250" y="0"/>
            <a:ext cx="2987675" cy="458788"/>
          </a:xfrm>
          <a:prstGeom prst="rect">
            <a:avLst/>
          </a:prstGeom>
        </p:spPr>
        <p:txBody>
          <a:bodyPr vert="horz" wrap="square" lIns="91827" tIns="45915" rIns="91827" bIns="45915" numCol="1" anchor="t" anchorCtr="0" compatLnSpc="1">
            <a:prstTxWarp prst="textNoShape">
              <a:avLst/>
            </a:prstTxWarp>
          </a:bodyPr>
          <a:lstStyle>
            <a:lvl1pPr algn="r" eaLnBrk="1" hangingPunct="1">
              <a:defRPr sz="1200">
                <a:latin typeface="Arial" charset="0"/>
                <a:cs typeface="Arial" charset="0"/>
              </a:defRPr>
            </a:lvl1pPr>
          </a:lstStyle>
          <a:p>
            <a:pPr>
              <a:defRPr/>
            </a:pPr>
            <a:fld id="{CACCC904-B315-410E-B12E-3719AA61D45D}" type="datetime1">
              <a:rPr lang="en-US"/>
              <a:pPr>
                <a:defRPr/>
              </a:pPr>
              <a:t>10/14/2021</a:t>
            </a:fld>
            <a:endParaRPr lang="en-US" dirty="0"/>
          </a:p>
        </p:txBody>
      </p:sp>
      <p:sp>
        <p:nvSpPr>
          <p:cNvPr id="4" name="Slide Image Placeholder 3"/>
          <p:cNvSpPr>
            <a:spLocks noGrp="1" noRot="1" noChangeAspect="1"/>
          </p:cNvSpPr>
          <p:nvPr>
            <p:ph type="sldImg" idx="2"/>
          </p:nvPr>
        </p:nvSpPr>
        <p:spPr>
          <a:xfrm>
            <a:off x="1152525" y="688975"/>
            <a:ext cx="4589463" cy="3443288"/>
          </a:xfrm>
          <a:prstGeom prst="rect">
            <a:avLst/>
          </a:prstGeom>
          <a:noFill/>
          <a:ln w="12700">
            <a:solidFill>
              <a:prstClr val="black"/>
            </a:solidFill>
          </a:ln>
        </p:spPr>
        <p:txBody>
          <a:bodyPr vert="horz" lIns="91827" tIns="45915" rIns="91827" bIns="45915" rtlCol="0" anchor="ctr"/>
          <a:lstStyle/>
          <a:p>
            <a:pPr lvl="0"/>
            <a:endParaRPr lang="en-US" noProof="0" dirty="0"/>
          </a:p>
        </p:txBody>
      </p:sp>
      <p:sp>
        <p:nvSpPr>
          <p:cNvPr id="5" name="Notes Placeholder 4"/>
          <p:cNvSpPr>
            <a:spLocks noGrp="1"/>
          </p:cNvSpPr>
          <p:nvPr>
            <p:ph type="body" sz="quarter" idx="3"/>
          </p:nvPr>
        </p:nvSpPr>
        <p:spPr>
          <a:xfrm>
            <a:off x="688975" y="4360863"/>
            <a:ext cx="5516563" cy="4130675"/>
          </a:xfrm>
          <a:prstGeom prst="rect">
            <a:avLst/>
          </a:prstGeom>
        </p:spPr>
        <p:txBody>
          <a:bodyPr vert="horz" lIns="91827" tIns="45915" rIns="91827" bIns="459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20138"/>
            <a:ext cx="2987675" cy="458787"/>
          </a:xfrm>
          <a:prstGeom prst="rect">
            <a:avLst/>
          </a:prstGeom>
        </p:spPr>
        <p:txBody>
          <a:bodyPr vert="horz" lIns="91827" tIns="45915" rIns="91827" bIns="45915" rtlCol="0" anchor="b"/>
          <a:lstStyle>
            <a:lvl1pPr algn="l" eaLnBrk="1" hangingPunct="1">
              <a:defRPr sz="1200">
                <a:latin typeface="Arial"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905250" y="8720138"/>
            <a:ext cx="2987675" cy="458787"/>
          </a:xfrm>
          <a:prstGeom prst="rect">
            <a:avLst/>
          </a:prstGeom>
        </p:spPr>
        <p:txBody>
          <a:bodyPr vert="horz" wrap="square" lIns="91827" tIns="45915" rIns="91827" bIns="45915" numCol="1" anchor="b" anchorCtr="0" compatLnSpc="1">
            <a:prstTxWarp prst="textNoShape">
              <a:avLst/>
            </a:prstTxWarp>
          </a:bodyPr>
          <a:lstStyle>
            <a:lvl1pPr algn="r" eaLnBrk="1" hangingPunct="1">
              <a:defRPr sz="1200"/>
            </a:lvl1pPr>
          </a:lstStyle>
          <a:p>
            <a:pPr>
              <a:defRPr/>
            </a:pPr>
            <a:fld id="{8CD0826D-3182-4E7C-BC55-A76ADDD229B1}" type="slidenum">
              <a:rPr lang="en-US"/>
              <a:pPr>
                <a:defRPr/>
              </a:pPr>
              <a:t>‹#›</a:t>
            </a:fld>
            <a:endParaRPr lang="en-US" dirty="0"/>
          </a:p>
        </p:txBody>
      </p:sp>
    </p:spTree>
    <p:extLst>
      <p:ext uri="{BB962C8B-B14F-4D97-AF65-F5344CB8AC3E}">
        <p14:creationId xmlns:p14="http://schemas.microsoft.com/office/powerpoint/2010/main" val="2618222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B03FB5-C1DE-419B-A140-C593CBCDF61E}" type="slidenum">
              <a:rPr lang="en-US" altLang="en-US" smtClean="0"/>
              <a:pPr/>
              <a:t>1</a:t>
            </a:fld>
            <a:endParaRPr lang="en-US" altLang="en-US" dirty="0"/>
          </a:p>
        </p:txBody>
      </p:sp>
    </p:spTree>
    <p:extLst>
      <p:ext uri="{BB962C8B-B14F-4D97-AF65-F5344CB8AC3E}">
        <p14:creationId xmlns:p14="http://schemas.microsoft.com/office/powerpoint/2010/main" val="398145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D0826D-3182-4E7C-BC55-A76ADDD229B1}" type="slidenum">
              <a:rPr lang="en-US" smtClean="0"/>
              <a:pPr>
                <a:defRPr/>
              </a:pPr>
              <a:t>8</a:t>
            </a:fld>
            <a:endParaRPr lang="en-US" dirty="0"/>
          </a:p>
        </p:txBody>
      </p:sp>
    </p:spTree>
    <p:extLst>
      <p:ext uri="{BB962C8B-B14F-4D97-AF65-F5344CB8AC3E}">
        <p14:creationId xmlns:p14="http://schemas.microsoft.com/office/powerpoint/2010/main" val="264596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7075" indent="-2778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0775" indent="-2206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1625" indent="-2206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0888" indent="-2206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8088" indent="-2206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35288" indent="-2206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2488" indent="-2206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49688" indent="-2206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19DC2C-8A4C-48B5-A836-2D5BE6F6BD46}" type="slidenum">
              <a:rPr lang="en-US" altLang="en-US" smtClean="0">
                <a:latin typeface="Arial" panose="020B0604020202020204" pitchFamily="34" charset="0"/>
              </a:rPr>
              <a:pPr>
                <a:spcBef>
                  <a:spcPct val="0"/>
                </a:spcBef>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3364732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1413"/>
            <a:ext cx="9885363" cy="805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05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68580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1863" y="6030913"/>
            <a:ext cx="6143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101" y="365129"/>
            <a:ext cx="8223250" cy="1325563"/>
          </a:xfrm>
        </p:spPr>
        <p:txBody>
          <a:bodyPr/>
          <a:lstStyle>
            <a:lvl1pPr>
              <a:defRPr sz="2550">
                <a:solidFill>
                  <a:srgbClr val="00324D"/>
                </a:solidFill>
                <a:latin typeface="Gill Sans MT" panose="020B0502020104020203" pitchFamily="34" charset="0"/>
              </a:defRPr>
            </a:lvl1pPr>
          </a:lstStyle>
          <a:p>
            <a:r>
              <a:rPr lang="en-US" dirty="0"/>
              <a:t>Click to edit Master title style</a:t>
            </a:r>
          </a:p>
        </p:txBody>
      </p:sp>
      <p:sp>
        <p:nvSpPr>
          <p:cNvPr id="9" name="Content Placeholder 2"/>
          <p:cNvSpPr>
            <a:spLocks noGrp="1"/>
          </p:cNvSpPr>
          <p:nvPr>
            <p:ph idx="1"/>
          </p:nvPr>
        </p:nvSpPr>
        <p:spPr>
          <a:xfrm>
            <a:off x="292101" y="1825625"/>
            <a:ext cx="8223250" cy="4351338"/>
          </a:xfrm>
        </p:spPr>
        <p:txBody>
          <a:bodyPr/>
          <a:lstStyle>
            <a:lvl1pPr>
              <a:buClr>
                <a:srgbClr val="00324D"/>
              </a:buClr>
              <a:defRPr sz="1800">
                <a:solidFill>
                  <a:srgbClr val="00324D"/>
                </a:solidFill>
                <a:latin typeface="Gill Sans MT" panose="020B0502020104020203" pitchFamily="34" charset="0"/>
              </a:defRPr>
            </a:lvl1pPr>
            <a:lvl2pPr>
              <a:buClr>
                <a:srgbClr val="00324D"/>
              </a:buClr>
              <a:defRPr sz="1800">
                <a:solidFill>
                  <a:srgbClr val="00324D"/>
                </a:solidFill>
                <a:latin typeface="Gill Sans MT" panose="020B0502020104020203" pitchFamily="34" charset="0"/>
              </a:defRPr>
            </a:lvl2pPr>
            <a:lvl3pPr>
              <a:buClr>
                <a:srgbClr val="00324D"/>
              </a:buClr>
              <a:defRPr sz="1800">
                <a:solidFill>
                  <a:srgbClr val="00324D"/>
                </a:solidFill>
                <a:latin typeface="Gill Sans MT" panose="020B0502020104020203" pitchFamily="34" charset="0"/>
              </a:defRPr>
            </a:lvl3pPr>
            <a:lvl4pPr>
              <a:buClr>
                <a:srgbClr val="00324D"/>
              </a:buClr>
              <a:defRPr sz="1800">
                <a:solidFill>
                  <a:srgbClr val="00324D"/>
                </a:solidFill>
                <a:latin typeface="Gill Sans MT" panose="020B0502020104020203" pitchFamily="34" charset="0"/>
              </a:defRPr>
            </a:lvl4pPr>
            <a:lvl5pPr>
              <a:buClr>
                <a:srgbClr val="00324D"/>
              </a:buClr>
              <a:defRPr sz="1800">
                <a:solidFill>
                  <a:srgbClr val="00324D"/>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747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5580063" y="4102100"/>
            <a:ext cx="3563937" cy="2755900"/>
            <a:chOff x="7440612" y="3308783"/>
            <a:chExt cx="4751388" cy="3563541"/>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612" y="3308783"/>
              <a:ext cx="4751388" cy="356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0" y="5695714"/>
              <a:ext cx="855662" cy="93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92101" y="365129"/>
            <a:ext cx="8223250" cy="1325563"/>
          </a:xfrm>
        </p:spPr>
        <p:txBody>
          <a:bodyPr/>
          <a:lstStyle>
            <a:lvl1pPr>
              <a:defRPr sz="2550">
                <a:solidFill>
                  <a:srgbClr val="00324D"/>
                </a:solidFill>
                <a:latin typeface="Gill Sans MT" panose="020B0502020104020203" pitchFamily="34" charset="0"/>
              </a:defRPr>
            </a:lvl1pPr>
          </a:lstStyle>
          <a:p>
            <a:r>
              <a:rPr lang="en-US" dirty="0"/>
              <a:t>Click to edit Master title style</a:t>
            </a:r>
          </a:p>
        </p:txBody>
      </p:sp>
      <p:sp>
        <p:nvSpPr>
          <p:cNvPr id="9" name="Content Placeholder 2"/>
          <p:cNvSpPr>
            <a:spLocks noGrp="1"/>
          </p:cNvSpPr>
          <p:nvPr>
            <p:ph idx="1"/>
          </p:nvPr>
        </p:nvSpPr>
        <p:spPr>
          <a:xfrm>
            <a:off x="292101" y="1825625"/>
            <a:ext cx="8223250" cy="4351338"/>
          </a:xfrm>
        </p:spPr>
        <p:txBody>
          <a:bodyPr/>
          <a:lstStyle>
            <a:lvl1pPr>
              <a:buClr>
                <a:srgbClr val="00324D"/>
              </a:buClr>
              <a:defRPr sz="1800">
                <a:solidFill>
                  <a:srgbClr val="00324D"/>
                </a:solidFill>
                <a:latin typeface="Gill Sans MT" panose="020B0502020104020203" pitchFamily="34" charset="0"/>
              </a:defRPr>
            </a:lvl1pPr>
            <a:lvl2pPr>
              <a:buClr>
                <a:srgbClr val="00324D"/>
              </a:buClr>
              <a:defRPr sz="1800">
                <a:solidFill>
                  <a:srgbClr val="00324D"/>
                </a:solidFill>
                <a:latin typeface="Gill Sans MT" panose="020B0502020104020203" pitchFamily="34" charset="0"/>
              </a:defRPr>
            </a:lvl2pPr>
            <a:lvl3pPr>
              <a:buClr>
                <a:srgbClr val="00324D"/>
              </a:buClr>
              <a:defRPr sz="1800">
                <a:solidFill>
                  <a:srgbClr val="00324D"/>
                </a:solidFill>
                <a:latin typeface="Gill Sans MT" panose="020B0502020104020203" pitchFamily="34" charset="0"/>
              </a:defRPr>
            </a:lvl3pPr>
            <a:lvl4pPr>
              <a:buClr>
                <a:srgbClr val="00324D"/>
              </a:buClr>
              <a:defRPr sz="1800">
                <a:solidFill>
                  <a:srgbClr val="00324D"/>
                </a:solidFill>
                <a:latin typeface="Gill Sans MT" panose="020B0502020104020203" pitchFamily="34" charset="0"/>
              </a:defRPr>
            </a:lvl4pPr>
            <a:lvl5pPr>
              <a:buClr>
                <a:srgbClr val="00324D"/>
              </a:buClr>
              <a:defRPr sz="1800">
                <a:solidFill>
                  <a:srgbClr val="00324D"/>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48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90688"/>
            <a:ext cx="68580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65129"/>
            <a:ext cx="8210550" cy="1325563"/>
          </a:xfrm>
        </p:spPr>
        <p:txBody>
          <a:bodyPr/>
          <a:lstStyle>
            <a:lvl1pPr>
              <a:defRPr sz="2550">
                <a:solidFill>
                  <a:srgbClr val="00324D"/>
                </a:solidFill>
                <a:latin typeface="Gill Sans MT" panose="020B0502020104020203" pitchFamily="34" charset="0"/>
              </a:defRPr>
            </a:lvl1pPr>
          </a:lstStyle>
          <a:p>
            <a:r>
              <a:rPr lang="en-US" dirty="0"/>
              <a:t>Click to edit Master title style</a:t>
            </a:r>
          </a:p>
        </p:txBody>
      </p:sp>
      <p:sp>
        <p:nvSpPr>
          <p:cNvPr id="9" name="Content Placeholder 2"/>
          <p:cNvSpPr>
            <a:spLocks noGrp="1"/>
          </p:cNvSpPr>
          <p:nvPr>
            <p:ph idx="1"/>
          </p:nvPr>
        </p:nvSpPr>
        <p:spPr>
          <a:xfrm>
            <a:off x="304800" y="1825625"/>
            <a:ext cx="8210550" cy="4351338"/>
          </a:xfrm>
        </p:spPr>
        <p:txBody>
          <a:bodyPr/>
          <a:lstStyle>
            <a:lvl1pPr>
              <a:buClr>
                <a:srgbClr val="00324D"/>
              </a:buClr>
              <a:defRPr sz="1800">
                <a:solidFill>
                  <a:srgbClr val="00324D"/>
                </a:solidFill>
                <a:latin typeface="Gill Sans MT" panose="020B0502020104020203" pitchFamily="34" charset="0"/>
              </a:defRPr>
            </a:lvl1pPr>
            <a:lvl2pPr>
              <a:buClr>
                <a:srgbClr val="00324D"/>
              </a:buClr>
              <a:defRPr sz="1800">
                <a:solidFill>
                  <a:srgbClr val="00324D"/>
                </a:solidFill>
                <a:latin typeface="Gill Sans MT" panose="020B0502020104020203" pitchFamily="34" charset="0"/>
              </a:defRPr>
            </a:lvl2pPr>
            <a:lvl3pPr>
              <a:buClr>
                <a:srgbClr val="00324D"/>
              </a:buClr>
              <a:defRPr sz="1800">
                <a:solidFill>
                  <a:srgbClr val="00324D"/>
                </a:solidFill>
                <a:latin typeface="Gill Sans MT" panose="020B0502020104020203" pitchFamily="34" charset="0"/>
              </a:defRPr>
            </a:lvl3pPr>
            <a:lvl4pPr>
              <a:buClr>
                <a:srgbClr val="00324D"/>
              </a:buClr>
              <a:defRPr sz="1800">
                <a:solidFill>
                  <a:srgbClr val="00324D"/>
                </a:solidFill>
                <a:latin typeface="Gill Sans MT" panose="020B0502020104020203" pitchFamily="34" charset="0"/>
              </a:defRPr>
            </a:lvl4pPr>
            <a:lvl5pPr>
              <a:buClr>
                <a:srgbClr val="00324D"/>
              </a:buClr>
              <a:defRPr sz="1800">
                <a:solidFill>
                  <a:srgbClr val="00324D"/>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159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90688"/>
            <a:ext cx="68580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YY_Diamond_White.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5750" y="365129"/>
            <a:ext cx="8229600" cy="1325563"/>
          </a:xfrm>
        </p:spPr>
        <p:txBody>
          <a:bodyPr/>
          <a:lstStyle>
            <a:lvl1pPr>
              <a:defRPr sz="2550">
                <a:solidFill>
                  <a:srgbClr val="00324D"/>
                </a:solidFill>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285750" y="1825625"/>
            <a:ext cx="8229600" cy="4351338"/>
          </a:xfrm>
        </p:spPr>
        <p:txBody>
          <a:bodyPr/>
          <a:lstStyle>
            <a:lvl1pPr>
              <a:defRPr sz="1800">
                <a:solidFill>
                  <a:srgbClr val="00324D"/>
                </a:solidFill>
                <a:latin typeface="Gill Sans MT" panose="020B0502020104020203" pitchFamily="34" charset="0"/>
              </a:defRPr>
            </a:lvl1pPr>
            <a:lvl2pPr>
              <a:defRPr sz="1800">
                <a:solidFill>
                  <a:srgbClr val="00324D"/>
                </a:solidFill>
                <a:latin typeface="Gill Sans MT" panose="020B0502020104020203" pitchFamily="34" charset="0"/>
              </a:defRPr>
            </a:lvl2pPr>
            <a:lvl3pPr>
              <a:defRPr sz="1800">
                <a:solidFill>
                  <a:srgbClr val="00324D"/>
                </a:solidFill>
                <a:latin typeface="Gill Sans MT" panose="020B0502020104020203" pitchFamily="34" charset="0"/>
              </a:defRPr>
            </a:lvl3pPr>
            <a:lvl4pPr>
              <a:defRPr sz="1800">
                <a:solidFill>
                  <a:srgbClr val="00324D"/>
                </a:solidFill>
                <a:latin typeface="Gill Sans MT" panose="020B0502020104020203" pitchFamily="34" charset="0"/>
              </a:defRPr>
            </a:lvl4pPr>
            <a:lvl5pPr>
              <a:defRPr sz="1800">
                <a:solidFill>
                  <a:srgbClr val="00324D"/>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43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27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6BD3F036-EE9C-46CC-9EE3-46249008CE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32" r:id="rId1"/>
    <p:sldLayoutId id="2147485733" r:id="rId2"/>
    <p:sldLayoutId id="2147485734" r:id="rId3"/>
    <p:sldLayoutId id="2147485735" r:id="rId4"/>
    <p:sldLayoutId id="2147485736" r:id="rId5"/>
    <p:sldLayoutId id="2147485737" r:id="rId6"/>
  </p:sldLayoutIdLst>
  <p:hf hdr="0" dt="0"/>
  <p:txStyles>
    <p:titleStyle>
      <a:lvl1pPr algn="l" defTabSz="512763"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342892" algn="l" defTabSz="514337" rtl="0" fontAlgn="base">
        <a:lnSpc>
          <a:spcPct val="90000"/>
        </a:lnSpc>
        <a:spcBef>
          <a:spcPct val="0"/>
        </a:spcBef>
        <a:spcAft>
          <a:spcPct val="0"/>
        </a:spcAft>
        <a:defRPr sz="2475">
          <a:solidFill>
            <a:schemeClr val="tx1"/>
          </a:solidFill>
          <a:latin typeface="Calibri Light" panose="020F0302020204030204" pitchFamily="34" charset="0"/>
        </a:defRPr>
      </a:lvl6pPr>
      <a:lvl7pPr marL="685783" algn="l" defTabSz="514337" rtl="0" fontAlgn="base">
        <a:lnSpc>
          <a:spcPct val="90000"/>
        </a:lnSpc>
        <a:spcBef>
          <a:spcPct val="0"/>
        </a:spcBef>
        <a:spcAft>
          <a:spcPct val="0"/>
        </a:spcAft>
        <a:defRPr sz="2475">
          <a:solidFill>
            <a:schemeClr val="tx1"/>
          </a:solidFill>
          <a:latin typeface="Calibri Light" panose="020F0302020204030204" pitchFamily="34" charset="0"/>
        </a:defRPr>
      </a:lvl7pPr>
      <a:lvl8pPr marL="1028675" algn="l" defTabSz="514337" rtl="0" fontAlgn="base">
        <a:lnSpc>
          <a:spcPct val="90000"/>
        </a:lnSpc>
        <a:spcBef>
          <a:spcPct val="0"/>
        </a:spcBef>
        <a:spcAft>
          <a:spcPct val="0"/>
        </a:spcAft>
        <a:defRPr sz="2475">
          <a:solidFill>
            <a:schemeClr val="tx1"/>
          </a:solidFill>
          <a:latin typeface="Calibri Light" panose="020F0302020204030204" pitchFamily="34" charset="0"/>
        </a:defRPr>
      </a:lvl8pPr>
      <a:lvl9pPr marL="1371566" algn="l" defTabSz="514337"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7000" indent="-127000" algn="l" defTabSz="512763"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4175" indent="-127000" algn="l" defTabSz="512763" rtl="0" eaLnBrk="0" fontAlgn="base" hangingPunct="0">
        <a:lnSpc>
          <a:spcPct val="90000"/>
        </a:lnSpc>
        <a:spcBef>
          <a:spcPts val="275"/>
        </a:spcBef>
        <a:spcAft>
          <a:spcPct val="0"/>
        </a:spcAft>
        <a:buFont typeface="Arial" panose="020B0604020202020204" pitchFamily="34" charset="0"/>
        <a:buChar char="•"/>
        <a:defRPr kern="1200">
          <a:solidFill>
            <a:schemeClr val="tx1"/>
          </a:solidFill>
          <a:latin typeface="+mn-lt"/>
          <a:ea typeface="+mn-ea"/>
          <a:cs typeface="+mn-cs"/>
        </a:defRPr>
      </a:lvl2pPr>
      <a:lvl3pPr marL="641350" indent="-127000" algn="l" defTabSz="512763"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898525"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5700"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1.jp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1.jpg"/><Relationship Id="rId5" Type="http://schemas.openxmlformats.org/officeDocument/2006/relationships/image" Target="../media/image15.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2157">
            <a:off x="-822960" y="-211014"/>
            <a:ext cx="10166389" cy="6775938"/>
          </a:xfrm>
          <a:prstGeom prst="rect">
            <a:avLst/>
          </a:prstGeom>
        </p:spPr>
      </p:pic>
      <p:pic>
        <p:nvPicPr>
          <p:cNvPr id="10243" name="Picture 4"/>
          <p:cNvPicPr>
            <a:picLocks noChangeAspect="1"/>
          </p:cNvPicPr>
          <p:nvPr/>
        </p:nvPicPr>
        <p:blipFill>
          <a:blip r:embed="rId4">
            <a:extLst>
              <a:ext uri="{28A0092B-C50C-407E-A947-70E740481C1C}">
                <a14:useLocalDpi xmlns:a14="http://schemas.microsoft.com/office/drawing/2010/main" val="0"/>
              </a:ext>
            </a:extLst>
          </a:blip>
          <a:srcRect l="9499" t="31232"/>
          <a:stretch>
            <a:fillRect/>
          </a:stretch>
        </p:blipFill>
        <p:spPr bwMode="auto">
          <a:xfrm>
            <a:off x="-1484313" y="1119188"/>
            <a:ext cx="1074028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5853113"/>
            <a:ext cx="231298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167149" y="4108223"/>
            <a:ext cx="5620588" cy="1877437"/>
          </a:xfrm>
          <a:prstGeom prst="rect">
            <a:avLst/>
          </a:prstGeom>
          <a:noFill/>
        </p:spPr>
        <p:txBody>
          <a:bodyPr wrap="square">
            <a:spAutoFit/>
          </a:bodyPr>
          <a:lstStyle/>
          <a:p>
            <a:pPr algn="r">
              <a:defRPr/>
            </a:pPr>
            <a:r>
              <a:rPr lang="en-US" sz="1600" dirty="0">
                <a:solidFill>
                  <a:schemeClr val="bg1"/>
                </a:solidFill>
                <a:effectLst>
                  <a:outerShdw blurRad="50800" dist="38100" dir="10800000" algn="r" rotWithShape="0">
                    <a:prstClr val="black">
                      <a:alpha val="40000"/>
                    </a:prstClr>
                  </a:outerShdw>
                </a:effectLst>
                <a:latin typeface="Gill Sans MT" panose="020B0502020104020203" pitchFamily="34" charset="0"/>
              </a:rPr>
              <a:t>PRESENTED BY</a:t>
            </a:r>
          </a:p>
          <a:p>
            <a:pPr algn="r">
              <a:defRPr/>
            </a:pPr>
            <a:r>
              <a:rPr lang="en-US" sz="2000" dirty="0">
                <a:solidFill>
                  <a:schemeClr val="bg1"/>
                </a:solidFill>
                <a:effectLst>
                  <a:outerShdw blurRad="50800" dist="38100" dir="10800000" algn="r" rotWithShape="0">
                    <a:prstClr val="black">
                      <a:alpha val="40000"/>
                    </a:prstClr>
                  </a:outerShdw>
                </a:effectLst>
                <a:latin typeface="Gill Sans MT" panose="020B0502020104020203" pitchFamily="34" charset="0"/>
              </a:rPr>
              <a:t>David R. Youngstrom, CPA</a:t>
            </a:r>
          </a:p>
          <a:p>
            <a:pPr algn="r">
              <a:defRPr/>
            </a:pPr>
            <a:r>
              <a:rPr lang="en-US" sz="2000" dirty="0">
                <a:solidFill>
                  <a:schemeClr val="bg1"/>
                </a:solidFill>
                <a:effectLst>
                  <a:outerShdw blurRad="50800" dist="38100" dir="10800000" algn="r" rotWithShape="0">
                    <a:prstClr val="black">
                      <a:alpha val="40000"/>
                    </a:prstClr>
                  </a:outerShdw>
                </a:effectLst>
                <a:latin typeface="Gill Sans MT" panose="020B0502020104020203" pitchFamily="34" charset="0"/>
              </a:rPr>
              <a:t>Taylor Diener, CPA</a:t>
            </a:r>
          </a:p>
          <a:p>
            <a:pPr algn="r">
              <a:defRPr/>
            </a:pPr>
            <a:endParaRPr lang="en-US" sz="2000" dirty="0">
              <a:solidFill>
                <a:schemeClr val="bg1"/>
              </a:solidFill>
              <a:effectLst>
                <a:outerShdw blurRad="50800" dist="38100" dir="10800000" algn="r" rotWithShape="0">
                  <a:prstClr val="black">
                    <a:alpha val="40000"/>
                  </a:prstClr>
                </a:outerShdw>
              </a:effectLst>
              <a:latin typeface="Gill Sans MT" panose="020B0502020104020203" pitchFamily="34" charset="0"/>
            </a:endParaRPr>
          </a:p>
          <a:p>
            <a:pPr algn="r">
              <a:defRPr/>
            </a:pPr>
            <a:r>
              <a:rPr lang="en-US" sz="2000" b="1" dirty="0">
                <a:solidFill>
                  <a:schemeClr val="bg1"/>
                </a:solidFill>
                <a:effectLst>
                  <a:outerShdw blurRad="50800" dist="38100" dir="10800000" algn="r" rotWithShape="0">
                    <a:prstClr val="black">
                      <a:alpha val="40000"/>
                    </a:prstClr>
                  </a:outerShdw>
                </a:effectLst>
                <a:latin typeface="Gill Sans MT" panose="020B0502020104020203" pitchFamily="34" charset="0"/>
              </a:rPr>
              <a:t>School District of the City of Pontiac</a:t>
            </a:r>
          </a:p>
          <a:p>
            <a:pPr algn="r">
              <a:defRPr/>
            </a:pPr>
            <a:r>
              <a:rPr lang="en-US" sz="2000" dirty="0">
                <a:solidFill>
                  <a:schemeClr val="bg1"/>
                </a:solidFill>
                <a:effectLst>
                  <a:outerShdw blurRad="50800" dist="38100" dir="10800000" algn="r" rotWithShape="0">
                    <a:prstClr val="black">
                      <a:alpha val="40000"/>
                    </a:prstClr>
                  </a:outerShdw>
                </a:effectLst>
                <a:latin typeface="Gill Sans MT" panose="020B0502020104020203" pitchFamily="34" charset="0"/>
              </a:rPr>
              <a:t>June 30, 2021</a:t>
            </a:r>
          </a:p>
        </p:txBody>
      </p:sp>
    </p:spTree>
    <p:extLst>
      <p:ext uri="{BB962C8B-B14F-4D97-AF65-F5344CB8AC3E}">
        <p14:creationId xmlns:p14="http://schemas.microsoft.com/office/powerpoint/2010/main" val="323206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23875" y="1701800"/>
            <a:ext cx="7969250" cy="4541058"/>
          </a:xfrm>
        </p:spPr>
        <p:txBody>
          <a:bodyPr>
            <a:normAutofit/>
          </a:bodyPr>
          <a:lstStyle/>
          <a:p>
            <a:pPr marL="0" indent="0" defTabSz="514337">
              <a:buFont typeface="Arial" panose="020B0604020202020204" pitchFamily="34" charset="0"/>
              <a:buNone/>
              <a:defRPr/>
            </a:pPr>
            <a:r>
              <a:rPr lang="en-US" sz="2400" u="sng" dirty="0"/>
              <a:t>Required Communication</a:t>
            </a:r>
          </a:p>
          <a:p>
            <a:pPr marL="0" indent="0" defTabSz="514337">
              <a:buFont typeface="Arial" panose="020B0604020202020204" pitchFamily="34" charset="0"/>
              <a:buNone/>
              <a:defRPr/>
            </a:pPr>
            <a:r>
              <a:rPr lang="en-US" sz="2400" u="sng" dirty="0"/>
              <a:t>Management Comments</a:t>
            </a:r>
          </a:p>
          <a:p>
            <a:pPr marL="128585" indent="-128585" defTabSz="514337">
              <a:defRPr/>
            </a:pPr>
            <a:r>
              <a:rPr lang="en-US" sz="2400" dirty="0"/>
              <a:t>Prior Year – None</a:t>
            </a:r>
            <a:endParaRPr lang="en-US" sz="2000" dirty="0"/>
          </a:p>
          <a:p>
            <a:pPr marL="128585" indent="-128585" defTabSz="514337">
              <a:defRPr/>
            </a:pPr>
            <a:r>
              <a:rPr lang="en-US" sz="2400" dirty="0"/>
              <a:t>Current Year – None</a:t>
            </a:r>
          </a:p>
        </p:txBody>
      </p:sp>
      <p:sp>
        <p:nvSpPr>
          <p:cNvPr id="25604" name="Title 1"/>
          <p:cNvSpPr txBox="1">
            <a:spLocks/>
          </p:cNvSpPr>
          <p:nvPr/>
        </p:nvSpPr>
        <p:spPr bwMode="auto">
          <a:xfrm>
            <a:off x="33338" y="354013"/>
            <a:ext cx="7131050"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sp>
        <p:nvSpPr>
          <p:cNvPr id="24581" name="Title 1"/>
          <p:cNvSpPr>
            <a:spLocks noGrp="1"/>
          </p:cNvSpPr>
          <p:nvPr>
            <p:ph type="title"/>
          </p:nvPr>
        </p:nvSpPr>
        <p:spPr>
          <a:xfrm>
            <a:off x="33338" y="401638"/>
            <a:ext cx="7131050" cy="539750"/>
          </a:xfrm>
          <a:solidFill>
            <a:srgbClr val="244C60"/>
          </a:solidFill>
        </p:spPr>
        <p:txBody>
          <a:bodyPr/>
          <a:lstStyle/>
          <a:p>
            <a:pPr eaLnBrk="1" hangingPunct="1"/>
            <a:r>
              <a:rPr lang="en-US" altLang="en-US" sz="2400" dirty="0">
                <a:solidFill>
                  <a:schemeClr val="bg1"/>
                </a:solidFill>
              </a:rPr>
              <a:t>Governance Letter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384" y="135342"/>
            <a:ext cx="1072342" cy="1072342"/>
          </a:xfrm>
          <a:prstGeom prst="rect">
            <a:avLst/>
          </a:prstGeom>
        </p:spPr>
      </p:pic>
      <p:sp>
        <p:nvSpPr>
          <p:cNvPr id="7" name="TextBox 6"/>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11363" y="407988"/>
            <a:ext cx="7132637" cy="588962"/>
          </a:xfrm>
          <a:solidFill>
            <a:srgbClr val="244C60"/>
          </a:solidFill>
        </p:spPr>
        <p:txBody>
          <a:bodyPr/>
          <a:lstStyle/>
          <a:p>
            <a:pPr defTabSz="514337" eaLnBrk="1" hangingPunct="1">
              <a:defRPr/>
            </a:pPr>
            <a:r>
              <a:rPr lang="en-US" altLang="en-US" sz="2325" dirty="0">
                <a:solidFill>
                  <a:schemeClr val="bg1"/>
                </a:solidFill>
              </a:rPr>
              <a:t>Future Challenges</a:t>
            </a:r>
          </a:p>
        </p:txBody>
      </p:sp>
      <p:sp>
        <p:nvSpPr>
          <p:cNvPr id="24580" name="Title 1"/>
          <p:cNvSpPr txBox="1">
            <a:spLocks/>
          </p:cNvSpPr>
          <p:nvPr/>
        </p:nvSpPr>
        <p:spPr bwMode="auto">
          <a:xfrm>
            <a:off x="2011363" y="363538"/>
            <a:ext cx="7132637"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sp>
        <p:nvSpPr>
          <p:cNvPr id="7" name="Content Placeholder 1"/>
          <p:cNvSpPr>
            <a:spLocks noGrp="1"/>
          </p:cNvSpPr>
          <p:nvPr>
            <p:ph idx="1"/>
          </p:nvPr>
        </p:nvSpPr>
        <p:spPr>
          <a:xfrm>
            <a:off x="657225" y="1690688"/>
            <a:ext cx="7039715" cy="4367212"/>
          </a:xfrm>
        </p:spPr>
        <p:txBody>
          <a:bodyPr>
            <a:normAutofit/>
          </a:bodyPr>
          <a:lstStyle/>
          <a:p>
            <a:pPr marL="228600" lvl="1">
              <a:lnSpc>
                <a:spcPct val="110000"/>
              </a:lnSpc>
              <a:spcBef>
                <a:spcPts val="1000"/>
              </a:spcBef>
              <a:buClr>
                <a:srgbClr val="00334D"/>
              </a:buClr>
            </a:pPr>
            <a:r>
              <a:rPr lang="en-US" sz="2800" dirty="0"/>
              <a:t>COVID-19/Virtual Learning</a:t>
            </a:r>
          </a:p>
          <a:p>
            <a:pPr marL="228600" lvl="1">
              <a:lnSpc>
                <a:spcPct val="110000"/>
              </a:lnSpc>
              <a:spcBef>
                <a:spcPts val="1000"/>
              </a:spcBef>
              <a:buClr>
                <a:srgbClr val="00334D"/>
              </a:buClr>
            </a:pPr>
            <a:r>
              <a:rPr lang="en-US" sz="2800" dirty="0"/>
              <a:t>Compliance/Planning of Federal and State Grants</a:t>
            </a:r>
          </a:p>
          <a:p>
            <a:pPr marL="228600" lvl="1">
              <a:lnSpc>
                <a:spcPct val="110000"/>
              </a:lnSpc>
              <a:spcBef>
                <a:spcPts val="1000"/>
              </a:spcBef>
              <a:buClr>
                <a:srgbClr val="00334D"/>
              </a:buClr>
            </a:pPr>
            <a:r>
              <a:rPr lang="en-US" sz="2800" dirty="0"/>
              <a:t>Staffing Shortages</a:t>
            </a:r>
          </a:p>
          <a:p>
            <a:pPr marL="228600" lvl="1">
              <a:lnSpc>
                <a:spcPct val="110000"/>
              </a:lnSpc>
              <a:spcBef>
                <a:spcPts val="1000"/>
              </a:spcBef>
              <a:buClr>
                <a:srgbClr val="00334D"/>
              </a:buClr>
            </a:pPr>
            <a:r>
              <a:rPr lang="en-US" sz="2800" dirty="0"/>
              <a:t>Enrollment Trends</a:t>
            </a:r>
          </a:p>
          <a:p>
            <a:pPr marL="228600" lvl="1">
              <a:lnSpc>
                <a:spcPct val="110000"/>
              </a:lnSpc>
              <a:spcBef>
                <a:spcPts val="1000"/>
              </a:spcBef>
              <a:buClr>
                <a:srgbClr val="00334D"/>
              </a:buClr>
            </a:pPr>
            <a:r>
              <a:rPr lang="en-US" sz="2800" dirty="0"/>
              <a:t>Net pension obligation of over $84 M</a:t>
            </a:r>
          </a:p>
          <a:p>
            <a:pPr marL="228600" lvl="1">
              <a:lnSpc>
                <a:spcPct val="110000"/>
              </a:lnSpc>
              <a:spcBef>
                <a:spcPts val="1000"/>
              </a:spcBef>
              <a:buClr>
                <a:srgbClr val="00334D"/>
              </a:buClr>
            </a:pPr>
            <a:r>
              <a:rPr lang="en-US" sz="2800" dirty="0"/>
              <a:t>Net post-employment benefits of over $12 M</a:t>
            </a:r>
          </a:p>
          <a:p>
            <a:pPr marL="0" indent="0" defTabSz="514337">
              <a:buFont typeface="Arial" panose="020B0604020202020204" pitchFamily="34" charset="0"/>
              <a:buNone/>
              <a:defRPr/>
            </a:pPr>
            <a:endParaRPr lang="en-US" sz="21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26" y="300038"/>
            <a:ext cx="1072342" cy="1072342"/>
          </a:xfrm>
          <a:prstGeom prst="rect">
            <a:avLst/>
          </a:prstGeom>
        </p:spPr>
      </p:pic>
      <p:sp>
        <p:nvSpPr>
          <p:cNvPr id="8" name="TextBox 7"/>
          <p:cNvSpPr txBox="1"/>
          <p:nvPr/>
        </p:nvSpPr>
        <p:spPr>
          <a:xfrm>
            <a:off x="191193" y="6508865"/>
            <a:ext cx="325730" cy="246221"/>
          </a:xfrm>
          <a:prstGeom prst="rect">
            <a:avLst/>
          </a:prstGeom>
          <a:noFill/>
        </p:spPr>
        <p:txBody>
          <a:bodyPr wrap="none" rtlCol="0">
            <a:spAutoFit/>
          </a:bodyPr>
          <a:lstStyle/>
          <a:p>
            <a:r>
              <a:rPr lang="en-US" sz="1000" dirty="0">
                <a:solidFill>
                  <a:srgbClr val="244C60"/>
                </a:solidFill>
              </a:rPr>
              <a:t>10</a:t>
            </a:r>
          </a:p>
        </p:txBody>
      </p:sp>
    </p:spTree>
    <p:extLst>
      <p:ext uri="{BB962C8B-B14F-4D97-AF65-F5344CB8AC3E}">
        <p14:creationId xmlns:p14="http://schemas.microsoft.com/office/powerpoint/2010/main" val="300106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7CD468-DCED-48F9-9DCE-798FAD34BE03}"/>
              </a:ext>
            </a:extLst>
          </p:cNvPr>
          <p:cNvPicPr>
            <a:picLocks noChangeAspect="1"/>
          </p:cNvPicPr>
          <p:nvPr/>
        </p:nvPicPr>
        <p:blipFill>
          <a:blip r:embed="rId3">
            <a:alphaModFix amt="50000"/>
          </a:blip>
          <a:stretch>
            <a:fillRect/>
          </a:stretch>
        </p:blipFill>
        <p:spPr>
          <a:xfrm>
            <a:off x="0" y="0"/>
            <a:ext cx="9144000" cy="7248391"/>
          </a:xfrm>
          <a:prstGeom prst="rect">
            <a:avLst/>
          </a:prstGeom>
        </p:spPr>
      </p:pic>
      <p:pic>
        <p:nvPicPr>
          <p:cNvPr id="2560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1041400"/>
            <a:ext cx="10882313"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8"/>
          <p:cNvSpPr txBox="1">
            <a:spLocks noChangeArrowheads="1"/>
          </p:cNvSpPr>
          <p:nvPr/>
        </p:nvSpPr>
        <p:spPr bwMode="auto">
          <a:xfrm>
            <a:off x="3221038" y="4008485"/>
            <a:ext cx="55578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4000" i="1" dirty="0">
                <a:solidFill>
                  <a:schemeClr val="bg1"/>
                </a:solidFill>
                <a:latin typeface="+mn-lt"/>
              </a:rPr>
              <a:t>Thank you!</a:t>
            </a:r>
            <a:endParaRPr lang="en-US" altLang="en-US" sz="2800" i="1" dirty="0">
              <a:solidFill>
                <a:schemeClr val="bg1"/>
              </a:solidFill>
              <a:latin typeface="+mn-lt"/>
            </a:endParaRPr>
          </a:p>
          <a:p>
            <a:pPr algn="r">
              <a:defRPr/>
            </a:pPr>
            <a:endParaRPr lang="en-US" altLang="en-US" dirty="0">
              <a:solidFill>
                <a:schemeClr val="bg1"/>
              </a:solidFill>
              <a:latin typeface="+mn-lt"/>
            </a:endParaRPr>
          </a:p>
          <a:p>
            <a:pPr algn="r">
              <a:defRPr/>
            </a:pPr>
            <a:r>
              <a:rPr lang="en-US" altLang="en-US" sz="2400" dirty="0">
                <a:solidFill>
                  <a:schemeClr val="bg1"/>
                </a:solidFill>
                <a:latin typeface="+mn-lt"/>
              </a:rPr>
              <a:t>David R. Youngstrom, CPA</a:t>
            </a:r>
          </a:p>
          <a:p>
            <a:pPr algn="r">
              <a:defRPr/>
            </a:pPr>
            <a:r>
              <a:rPr lang="en-US" altLang="en-US" sz="2000" dirty="0">
                <a:solidFill>
                  <a:schemeClr val="bg1"/>
                </a:solidFill>
                <a:latin typeface="+mn-lt"/>
              </a:rPr>
              <a:t>davyou@yeoandyeo.com</a:t>
            </a:r>
          </a:p>
          <a:p>
            <a:pPr algn="r">
              <a:defRPr/>
            </a:pPr>
            <a:endParaRPr lang="en-US" altLang="en-US" sz="1100" dirty="0">
              <a:solidFill>
                <a:schemeClr val="bg1"/>
              </a:solidFill>
              <a:latin typeface="+mn-lt"/>
            </a:endParaRPr>
          </a:p>
          <a:p>
            <a:pPr algn="r">
              <a:defRPr/>
            </a:pPr>
            <a:r>
              <a:rPr lang="en-US" altLang="en-US" sz="2400" dirty="0">
                <a:solidFill>
                  <a:schemeClr val="bg1"/>
                </a:solidFill>
                <a:latin typeface="+mn-lt"/>
              </a:rPr>
              <a:t>Taylor Diener, CPA</a:t>
            </a:r>
          </a:p>
          <a:p>
            <a:pPr algn="r">
              <a:defRPr/>
            </a:pPr>
            <a:r>
              <a:rPr lang="en-US" altLang="en-US" sz="2000" dirty="0">
                <a:solidFill>
                  <a:schemeClr val="bg1"/>
                </a:solidFill>
                <a:latin typeface="+mn-lt"/>
              </a:rPr>
              <a:t>taydie@yeoandyeo.com</a:t>
            </a:r>
          </a:p>
        </p:txBody>
      </p:sp>
      <p:sp>
        <p:nvSpPr>
          <p:cNvPr id="7" name="Rectangle 6"/>
          <p:cNvSpPr/>
          <p:nvPr/>
        </p:nvSpPr>
        <p:spPr>
          <a:xfrm>
            <a:off x="-1738313" y="1274763"/>
            <a:ext cx="7477126" cy="508000"/>
          </a:xfrm>
          <a:prstGeom prst="rect">
            <a:avLst/>
          </a:prstGeom>
        </p:spPr>
        <p:txBody>
          <a:bodyPr>
            <a:spAutoFit/>
          </a:bodyPr>
          <a:lstStyle/>
          <a:p>
            <a:pPr algn="ctr">
              <a:defRPr/>
            </a:pPr>
            <a:r>
              <a:rPr lang="en-US" sz="2700" b="1" dirty="0">
                <a:solidFill>
                  <a:srgbClr val="7D0041"/>
                </a:solidFill>
                <a:ea typeface="+mj-ea"/>
                <a:cs typeface="+mj-cs"/>
              </a:rPr>
              <a:t>CONNECT </a:t>
            </a:r>
            <a:r>
              <a:rPr lang="en-US" sz="2700" dirty="0">
                <a:solidFill>
                  <a:srgbClr val="7D0041"/>
                </a:solidFill>
                <a:latin typeface="+mj-lt"/>
                <a:ea typeface="+mj-ea"/>
                <a:cs typeface="+mj-cs"/>
              </a:rPr>
              <a:t>with Us:</a:t>
            </a:r>
          </a:p>
        </p:txBody>
      </p:sp>
      <p:sp>
        <p:nvSpPr>
          <p:cNvPr id="8" name="TextBox 7"/>
          <p:cNvSpPr txBox="1"/>
          <p:nvPr/>
        </p:nvSpPr>
        <p:spPr>
          <a:xfrm>
            <a:off x="1017588" y="1708150"/>
            <a:ext cx="2371725" cy="415925"/>
          </a:xfrm>
          <a:prstGeom prst="rect">
            <a:avLst/>
          </a:prstGeom>
          <a:noFill/>
        </p:spPr>
        <p:txBody>
          <a:bodyPr>
            <a:spAutoFit/>
          </a:bodyPr>
          <a:lstStyle/>
          <a:p>
            <a:pPr>
              <a:defRPr/>
            </a:pPr>
            <a:r>
              <a:rPr lang="en-US" sz="2100" b="1" dirty="0">
                <a:solidFill>
                  <a:srgbClr val="00324D"/>
                </a:solidFill>
                <a:latin typeface="+mj-lt"/>
              </a:rPr>
              <a:t>yeoandyeo.com</a:t>
            </a:r>
          </a:p>
        </p:txBody>
      </p:sp>
      <p:pic>
        <p:nvPicPr>
          <p:cNvPr id="25607"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2098675"/>
            <a:ext cx="1409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3238" y="246063"/>
            <a:ext cx="319563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11363" y="388938"/>
            <a:ext cx="7132637" cy="538162"/>
          </a:xfrm>
          <a:solidFill>
            <a:srgbClr val="244C60"/>
          </a:solidFill>
        </p:spPr>
        <p:txBody>
          <a:bodyPr/>
          <a:lstStyle/>
          <a:p>
            <a:pPr eaLnBrk="1" hangingPunct="1"/>
            <a:r>
              <a:rPr lang="en-US" altLang="en-US" sz="2400" dirty="0">
                <a:solidFill>
                  <a:schemeClr val="bg1"/>
                </a:solidFill>
              </a:rPr>
              <a:t>Audit Results</a:t>
            </a:r>
          </a:p>
        </p:txBody>
      </p:sp>
      <p:sp>
        <p:nvSpPr>
          <p:cNvPr id="3" name="Content Placeholder 2"/>
          <p:cNvSpPr>
            <a:spLocks noGrp="1"/>
          </p:cNvSpPr>
          <p:nvPr>
            <p:ph idx="1"/>
          </p:nvPr>
        </p:nvSpPr>
        <p:spPr>
          <a:xfrm>
            <a:off x="506413" y="1598613"/>
            <a:ext cx="7881937" cy="2211387"/>
          </a:xfrm>
        </p:spPr>
        <p:txBody>
          <a:bodyPr/>
          <a:lstStyle/>
          <a:p>
            <a:pPr marL="0" indent="0" defTabSz="514337">
              <a:buFont typeface="Arial" panose="020B0604020202020204" pitchFamily="34" charset="0"/>
              <a:buNone/>
              <a:defRPr/>
            </a:pPr>
            <a:r>
              <a:rPr lang="en-US" sz="2700" u="sng" dirty="0"/>
              <a:t>Financial Statements:</a:t>
            </a:r>
          </a:p>
          <a:p>
            <a:pPr lvl="1">
              <a:defRPr/>
            </a:pPr>
            <a:r>
              <a:rPr lang="en-US" sz="2700" dirty="0"/>
              <a:t>Unmodified Opinion</a:t>
            </a:r>
          </a:p>
          <a:p>
            <a:pPr lvl="2">
              <a:buFont typeface="Gill Sans MT" panose="020B0502020104020203" pitchFamily="34" charset="0"/>
              <a:buChar char="–"/>
              <a:defRPr/>
            </a:pPr>
            <a:r>
              <a:rPr lang="en-US" dirty="0"/>
              <a:t>Highest level of assurance</a:t>
            </a:r>
          </a:p>
          <a:p>
            <a:pPr lvl="2">
              <a:buFont typeface="Gill Sans MT" panose="020B0502020104020203" pitchFamily="34" charset="0"/>
              <a:buChar char="–"/>
              <a:defRPr/>
            </a:pPr>
            <a:r>
              <a:rPr lang="en-US" dirty="0"/>
              <a:t>School's financial records and statements are fairly and appropriately presented, and in accordance with accounting principles generally accepted in the United States of America; this includes the design, implementation, and maintenance of internal control relevant to the preparation and fair presentation of financial statements that are free from material misstatement, whether due to fraud or error. </a:t>
            </a:r>
          </a:p>
          <a:p>
            <a:pPr marL="128585" indent="-128585" defTabSz="514337">
              <a:defRPr/>
            </a:pPr>
            <a:endParaRPr lang="en-US" sz="2700" dirty="0"/>
          </a:p>
          <a:p>
            <a:pPr marL="128585" indent="-128585" defTabSz="514337">
              <a:defRPr/>
            </a:pPr>
            <a:endParaRPr lang="en-US" sz="2700" dirty="0"/>
          </a:p>
          <a:p>
            <a:pPr marL="128585" indent="-128585" defTabSz="514337">
              <a:defRPr/>
            </a:pPr>
            <a:endParaRPr lang="en-US" dirty="0"/>
          </a:p>
        </p:txBody>
      </p:sp>
      <p:sp>
        <p:nvSpPr>
          <p:cNvPr id="12293" name="Title 1"/>
          <p:cNvSpPr txBox="1">
            <a:spLocks/>
          </p:cNvSpPr>
          <p:nvPr/>
        </p:nvSpPr>
        <p:spPr bwMode="auto">
          <a:xfrm>
            <a:off x="2011363" y="336550"/>
            <a:ext cx="7132637" cy="33338"/>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03" y="121848"/>
            <a:ext cx="1072342" cy="1072342"/>
          </a:xfrm>
          <a:prstGeom prst="rect">
            <a:avLst/>
          </a:prstGeom>
        </p:spPr>
      </p:pic>
      <p:sp>
        <p:nvSpPr>
          <p:cNvPr id="7" name="TextBox 6"/>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txBox="1">
            <a:spLocks/>
          </p:cNvSpPr>
          <p:nvPr/>
        </p:nvSpPr>
        <p:spPr bwMode="auto">
          <a:xfrm>
            <a:off x="0" y="355600"/>
            <a:ext cx="7132638" cy="33338"/>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sp>
        <p:nvSpPr>
          <p:cNvPr id="12291" name="Title 1"/>
          <p:cNvSpPr>
            <a:spLocks noGrp="1"/>
          </p:cNvSpPr>
          <p:nvPr>
            <p:ph type="title"/>
          </p:nvPr>
        </p:nvSpPr>
        <p:spPr>
          <a:xfrm>
            <a:off x="0" y="412750"/>
            <a:ext cx="7132638" cy="588963"/>
          </a:xfrm>
          <a:solidFill>
            <a:srgbClr val="244C60"/>
          </a:solidFill>
        </p:spPr>
        <p:txBody>
          <a:bodyPr/>
          <a:lstStyle/>
          <a:p>
            <a:pPr eaLnBrk="1" hangingPunct="1"/>
            <a:r>
              <a:rPr lang="en-US" altLang="en-US" sz="2400" dirty="0">
                <a:solidFill>
                  <a:schemeClr val="bg1"/>
                </a:solidFill>
              </a:rPr>
              <a:t>Balance Sheet-Governmental Funds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8261" y="224445"/>
            <a:ext cx="1072342" cy="1072342"/>
          </a:xfrm>
          <a:prstGeom prst="rect">
            <a:avLst/>
          </a:prstGeom>
        </p:spPr>
      </p:pic>
      <p:sp>
        <p:nvSpPr>
          <p:cNvPr id="7" name="TextBox 6"/>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2</a:t>
            </a:r>
          </a:p>
        </p:txBody>
      </p:sp>
      <p:graphicFrame>
        <p:nvGraphicFramePr>
          <p:cNvPr id="4" name="Object 3">
            <a:extLst>
              <a:ext uri="{FF2B5EF4-FFF2-40B4-BE49-F238E27FC236}">
                <a16:creationId xmlns:a16="http://schemas.microsoft.com/office/drawing/2014/main" id="{3534CF99-8C27-4691-9227-BDED974DC665}"/>
              </a:ext>
            </a:extLst>
          </p:cNvPr>
          <p:cNvGraphicFramePr>
            <a:graphicFrameLocks noChangeAspect="1"/>
          </p:cNvGraphicFramePr>
          <p:nvPr>
            <p:extLst>
              <p:ext uri="{D42A27DB-BD31-4B8C-83A1-F6EECF244321}">
                <p14:modId xmlns:p14="http://schemas.microsoft.com/office/powerpoint/2010/main" val="2202006919"/>
              </p:ext>
            </p:extLst>
          </p:nvPr>
        </p:nvGraphicFramePr>
        <p:xfrm>
          <a:off x="191193" y="1076099"/>
          <a:ext cx="7242684" cy="5369151"/>
        </p:xfrm>
        <a:graphic>
          <a:graphicData uri="http://schemas.openxmlformats.org/presentationml/2006/ole">
            <mc:AlternateContent xmlns:mc="http://schemas.openxmlformats.org/markup-compatibility/2006">
              <mc:Choice xmlns:v="urn:schemas-microsoft-com:vml" Requires="v">
                <p:oleObj spid="_x0000_s1026" name="Worksheet" r:id="rId4" imgW="7911213" imgH="5864411" progId="Excel.Sheet.8">
                  <p:embed/>
                </p:oleObj>
              </mc:Choice>
              <mc:Fallback>
                <p:oleObj name="Worksheet" r:id="rId4" imgW="7911213" imgH="5864411" progId="Excel.Sheet.8">
                  <p:embed/>
                  <p:pic>
                    <p:nvPicPr>
                      <p:cNvPr id="0" name=""/>
                      <p:cNvPicPr/>
                      <p:nvPr/>
                    </p:nvPicPr>
                    <p:blipFill>
                      <a:blip r:embed="rId5"/>
                      <a:stretch>
                        <a:fillRect/>
                      </a:stretch>
                    </p:blipFill>
                    <p:spPr>
                      <a:xfrm>
                        <a:off x="191193" y="1076099"/>
                        <a:ext cx="7242684" cy="5369151"/>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11363" y="414338"/>
            <a:ext cx="7132637" cy="779462"/>
          </a:xfrm>
          <a:solidFill>
            <a:srgbClr val="244C60"/>
          </a:solidFill>
        </p:spPr>
        <p:txBody>
          <a:bodyPr/>
          <a:lstStyle/>
          <a:p>
            <a:pPr defTabSz="514337" eaLnBrk="1" hangingPunct="1">
              <a:defRPr/>
            </a:pPr>
            <a:r>
              <a:rPr lang="en-US" altLang="en-US" sz="2325" dirty="0">
                <a:solidFill>
                  <a:schemeClr val="bg1"/>
                </a:solidFill>
              </a:rPr>
              <a:t>Statement of Revenues, Expenditures and Changes in Fund Balances</a:t>
            </a:r>
          </a:p>
        </p:txBody>
      </p:sp>
      <p:sp>
        <p:nvSpPr>
          <p:cNvPr id="14340" name="Title 1"/>
          <p:cNvSpPr txBox="1">
            <a:spLocks/>
          </p:cNvSpPr>
          <p:nvPr/>
        </p:nvSpPr>
        <p:spPr bwMode="auto">
          <a:xfrm>
            <a:off x="2011363" y="368300"/>
            <a:ext cx="7132637"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65" y="267898"/>
            <a:ext cx="1072342" cy="1072342"/>
          </a:xfrm>
          <a:prstGeom prst="rect">
            <a:avLst/>
          </a:prstGeom>
        </p:spPr>
      </p:pic>
      <p:sp>
        <p:nvSpPr>
          <p:cNvPr id="7" name="TextBox 6"/>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3</a:t>
            </a:r>
          </a:p>
        </p:txBody>
      </p:sp>
      <p:graphicFrame>
        <p:nvGraphicFramePr>
          <p:cNvPr id="2" name="Object 1">
            <a:extLst>
              <a:ext uri="{FF2B5EF4-FFF2-40B4-BE49-F238E27FC236}">
                <a16:creationId xmlns:a16="http://schemas.microsoft.com/office/drawing/2014/main" id="{FF62FCCD-2339-4976-ACC2-29FF76572E7F}"/>
              </a:ext>
            </a:extLst>
          </p:cNvPr>
          <p:cNvGraphicFramePr>
            <a:graphicFrameLocks noChangeAspect="1"/>
          </p:cNvGraphicFramePr>
          <p:nvPr>
            <p:extLst>
              <p:ext uri="{D42A27DB-BD31-4B8C-83A1-F6EECF244321}">
                <p14:modId xmlns:p14="http://schemas.microsoft.com/office/powerpoint/2010/main" val="3484648614"/>
              </p:ext>
            </p:extLst>
          </p:nvPr>
        </p:nvGraphicFramePr>
        <p:xfrm>
          <a:off x="533400" y="1608137"/>
          <a:ext cx="8077200" cy="3641725"/>
        </p:xfrm>
        <a:graphic>
          <a:graphicData uri="http://schemas.openxmlformats.org/presentationml/2006/ole">
            <mc:AlternateContent xmlns:mc="http://schemas.openxmlformats.org/markup-compatibility/2006">
              <mc:Choice xmlns:v="urn:schemas-microsoft-com:vml" Requires="v">
                <p:oleObj spid="_x0000_s2050" name="Worksheet" r:id="rId4" imgW="8077274" imgH="3642304" progId="Excel.Sheet.8">
                  <p:embed/>
                </p:oleObj>
              </mc:Choice>
              <mc:Fallback>
                <p:oleObj name="Worksheet" r:id="rId4" imgW="8077274" imgH="3642304" progId="Excel.Sheet.8">
                  <p:embed/>
                  <p:pic>
                    <p:nvPicPr>
                      <p:cNvPr id="0" name=""/>
                      <p:cNvPicPr/>
                      <p:nvPr/>
                    </p:nvPicPr>
                    <p:blipFill>
                      <a:blip r:embed="rId5"/>
                      <a:stretch>
                        <a:fillRect/>
                      </a:stretch>
                    </p:blipFill>
                    <p:spPr>
                      <a:xfrm>
                        <a:off x="533400" y="1608137"/>
                        <a:ext cx="8077200" cy="3641725"/>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0" y="376238"/>
            <a:ext cx="7131050"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sp>
        <p:nvSpPr>
          <p:cNvPr id="15365" name="Title 1"/>
          <p:cNvSpPr>
            <a:spLocks noGrp="1"/>
          </p:cNvSpPr>
          <p:nvPr>
            <p:ph type="title"/>
          </p:nvPr>
        </p:nvSpPr>
        <p:spPr>
          <a:xfrm>
            <a:off x="0" y="427038"/>
            <a:ext cx="7131050" cy="766762"/>
          </a:xfrm>
          <a:solidFill>
            <a:srgbClr val="244C60"/>
          </a:solidFill>
        </p:spPr>
        <p:txBody>
          <a:bodyPr/>
          <a:lstStyle/>
          <a:p>
            <a:pPr defTabSz="514337" eaLnBrk="1" hangingPunct="1">
              <a:defRPr/>
            </a:pPr>
            <a:r>
              <a:rPr lang="en-US" altLang="en-US" sz="2325" dirty="0">
                <a:solidFill>
                  <a:schemeClr val="bg1"/>
                </a:solidFill>
              </a:rPr>
              <a:t>General Fund Comparison to Budget</a:t>
            </a:r>
            <a:br>
              <a:rPr lang="en-US" altLang="en-US" sz="2325" dirty="0">
                <a:solidFill>
                  <a:schemeClr val="bg1"/>
                </a:solidFill>
              </a:rPr>
            </a:br>
            <a:r>
              <a:rPr lang="en-US" altLang="en-US" sz="2325" dirty="0">
                <a:solidFill>
                  <a:schemeClr val="bg1"/>
                </a:solidFill>
              </a:rPr>
              <a:t>Year Ended June 30,  2021</a:t>
            </a:r>
          </a:p>
        </p:txBody>
      </p:sp>
      <p:graphicFrame>
        <p:nvGraphicFramePr>
          <p:cNvPr id="6" name="Object 181"/>
          <p:cNvGraphicFramePr>
            <a:graphicFrameLocks noChangeAspect="1"/>
          </p:cNvGraphicFramePr>
          <p:nvPr>
            <p:extLst>
              <p:ext uri="{D42A27DB-BD31-4B8C-83A1-F6EECF244321}">
                <p14:modId xmlns:p14="http://schemas.microsoft.com/office/powerpoint/2010/main" val="1068921595"/>
              </p:ext>
            </p:extLst>
          </p:nvPr>
        </p:nvGraphicFramePr>
        <p:xfrm>
          <a:off x="266700" y="2216150"/>
          <a:ext cx="8610600" cy="2425700"/>
        </p:xfrm>
        <a:graphic>
          <a:graphicData uri="http://schemas.openxmlformats.org/presentationml/2006/ole">
            <mc:AlternateContent xmlns:mc="http://schemas.openxmlformats.org/markup-compatibility/2006">
              <mc:Choice xmlns:v="urn:schemas-microsoft-com:vml" Requires="v">
                <p:oleObj spid="_x0000_s3074" name="Worksheet" r:id="rId3" imgW="8610467" imgH="2426163" progId="Excel.Sheet.8">
                  <p:embed/>
                </p:oleObj>
              </mc:Choice>
              <mc:Fallback>
                <p:oleObj name="Worksheet" r:id="rId3" imgW="8610467" imgH="2426163" progId="Excel.Sheet.8">
                  <p:embed/>
                  <p:pic>
                    <p:nvPicPr>
                      <p:cNvPr id="0" name=""/>
                      <p:cNvPicPr>
                        <a:picLocks noChangeAspect="1" noChangeArrowheads="1"/>
                      </p:cNvPicPr>
                      <p:nvPr/>
                    </p:nvPicPr>
                    <p:blipFill>
                      <a:blip r:embed="rId4"/>
                      <a:srcRect/>
                      <a:stretch>
                        <a:fillRect/>
                      </a:stretch>
                    </p:blipFill>
                    <p:spPr bwMode="auto">
                      <a:xfrm>
                        <a:off x="266700" y="2216150"/>
                        <a:ext cx="8610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010" y="274248"/>
            <a:ext cx="1072342" cy="1072342"/>
          </a:xfrm>
          <a:prstGeom prst="rect">
            <a:avLst/>
          </a:prstGeom>
        </p:spPr>
      </p:pic>
      <p:sp>
        <p:nvSpPr>
          <p:cNvPr id="8" name="TextBox 7"/>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11363" y="428625"/>
            <a:ext cx="7132637" cy="758825"/>
          </a:xfrm>
          <a:solidFill>
            <a:srgbClr val="244C60"/>
          </a:solidFill>
        </p:spPr>
        <p:txBody>
          <a:bodyPr/>
          <a:lstStyle/>
          <a:p>
            <a:pPr defTabSz="514337" eaLnBrk="1" hangingPunct="1">
              <a:defRPr/>
            </a:pPr>
            <a:r>
              <a:rPr lang="en-US" altLang="en-US" sz="2000" dirty="0">
                <a:solidFill>
                  <a:schemeClr val="bg1"/>
                </a:solidFill>
              </a:rPr>
              <a:t>General Fund Revenue (including Other Financing Sources)</a:t>
            </a:r>
            <a:br>
              <a:rPr lang="en-US" altLang="en-US" sz="2000" dirty="0">
                <a:solidFill>
                  <a:schemeClr val="bg1"/>
                </a:solidFill>
              </a:rPr>
            </a:br>
            <a:r>
              <a:rPr lang="en-US" altLang="en-US" sz="2000" dirty="0">
                <a:solidFill>
                  <a:schemeClr val="bg1"/>
                </a:solidFill>
              </a:rPr>
              <a:t>Year Ended June 30, 2021</a:t>
            </a:r>
            <a:endParaRPr lang="en-US" altLang="en-US" sz="2325" dirty="0">
              <a:solidFill>
                <a:schemeClr val="bg1"/>
              </a:solidFill>
            </a:endParaRPr>
          </a:p>
        </p:txBody>
      </p:sp>
      <p:sp>
        <p:nvSpPr>
          <p:cNvPr id="16388" name="Title 1"/>
          <p:cNvSpPr txBox="1">
            <a:spLocks/>
          </p:cNvSpPr>
          <p:nvPr/>
        </p:nvSpPr>
        <p:spPr bwMode="auto">
          <a:xfrm>
            <a:off x="2011363" y="382588"/>
            <a:ext cx="7132637"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65" y="267898"/>
            <a:ext cx="1072342" cy="1072342"/>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417052786"/>
              </p:ext>
            </p:extLst>
          </p:nvPr>
        </p:nvGraphicFramePr>
        <p:xfrm>
          <a:off x="457200" y="1706033"/>
          <a:ext cx="8229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txBox="1">
            <a:spLocks/>
          </p:cNvSpPr>
          <p:nvPr/>
        </p:nvSpPr>
        <p:spPr bwMode="auto">
          <a:xfrm>
            <a:off x="0" y="331788"/>
            <a:ext cx="7132638"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graphicFrame>
        <p:nvGraphicFramePr>
          <p:cNvPr id="2" name="Object 4"/>
          <p:cNvGraphicFramePr>
            <a:graphicFrameLocks noGrp="1"/>
          </p:cNvGraphicFramePr>
          <p:nvPr>
            <p:extLst>
              <p:ext uri="{D42A27DB-BD31-4B8C-83A1-F6EECF244321}">
                <p14:modId xmlns:p14="http://schemas.microsoft.com/office/powerpoint/2010/main" val="537400560"/>
              </p:ext>
            </p:extLst>
          </p:nvPr>
        </p:nvGraphicFramePr>
        <p:xfrm>
          <a:off x="631326" y="995362"/>
          <a:ext cx="8229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18437" name="Title 1"/>
          <p:cNvSpPr>
            <a:spLocks noGrp="1"/>
          </p:cNvSpPr>
          <p:nvPr>
            <p:ph type="title"/>
          </p:nvPr>
        </p:nvSpPr>
        <p:spPr>
          <a:xfrm>
            <a:off x="0" y="376238"/>
            <a:ext cx="7132638" cy="728662"/>
          </a:xfrm>
          <a:solidFill>
            <a:srgbClr val="244C60"/>
          </a:solidFill>
        </p:spPr>
        <p:txBody>
          <a:bodyPr/>
          <a:lstStyle/>
          <a:p>
            <a:pPr defTabSz="514337" eaLnBrk="1" hangingPunct="1">
              <a:defRPr/>
            </a:pPr>
            <a:r>
              <a:rPr lang="en-US" altLang="en-US" sz="2000" dirty="0">
                <a:solidFill>
                  <a:schemeClr val="bg1"/>
                </a:solidFill>
              </a:rPr>
              <a:t>General Fund Expenditures (includes Other Financing Uses)</a:t>
            </a:r>
            <a:br>
              <a:rPr lang="en-US" altLang="en-US" sz="2000" dirty="0">
                <a:solidFill>
                  <a:schemeClr val="bg1"/>
                </a:solidFill>
              </a:rPr>
            </a:br>
            <a:r>
              <a:rPr lang="en-US" altLang="en-US" sz="2000" dirty="0">
                <a:solidFill>
                  <a:schemeClr val="bg1"/>
                </a:solidFill>
              </a:rPr>
              <a:t>Year Ended June 30, 2021</a:t>
            </a:r>
          </a:p>
        </p:txBody>
      </p:sp>
      <p:sp>
        <p:nvSpPr>
          <p:cNvPr id="6" name="TextBox 5"/>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578" y="204398"/>
            <a:ext cx="1072342" cy="10723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663850797"/>
              </p:ext>
            </p:extLst>
          </p:nvPr>
        </p:nvGraphicFramePr>
        <p:xfrm>
          <a:off x="-547688" y="1330325"/>
          <a:ext cx="9690101" cy="4195763"/>
        </p:xfrm>
        <a:graphic>
          <a:graphicData uri="http://schemas.openxmlformats.org/presentationml/2006/ole">
            <mc:AlternateContent xmlns:mc="http://schemas.openxmlformats.org/markup-compatibility/2006">
              <mc:Choice xmlns:v="urn:schemas-microsoft-com:vml" Requires="v">
                <p:oleObj spid="_x0000_s4098" name="Worksheet" r:id="rId4" imgW="8762920" imgH="3886094" progId="Excel.Sheet.8">
                  <p:embed/>
                </p:oleObj>
              </mc:Choice>
              <mc:Fallback>
                <p:oleObj name="Worksheet" r:id="rId4" imgW="8762920" imgH="3886094" progId="Excel.Sheet.8">
                  <p:embed/>
                  <p:pic>
                    <p:nvPicPr>
                      <p:cNvPr id="0" name=""/>
                      <p:cNvPicPr/>
                      <p:nvPr/>
                    </p:nvPicPr>
                    <p:blipFill>
                      <a:blip r:embed="rId5"/>
                      <a:stretch>
                        <a:fillRect/>
                      </a:stretch>
                    </p:blipFill>
                    <p:spPr>
                      <a:xfrm>
                        <a:off x="-547688" y="1330325"/>
                        <a:ext cx="9690101" cy="4195763"/>
                      </a:xfrm>
                      <a:prstGeom prst="rect">
                        <a:avLst/>
                      </a:prstGeom>
                    </p:spPr>
                  </p:pic>
                </p:oleObj>
              </mc:Fallback>
            </mc:AlternateContent>
          </a:graphicData>
        </a:graphic>
      </p:graphicFrame>
      <p:sp>
        <p:nvSpPr>
          <p:cNvPr id="22530" name="Title 1"/>
          <p:cNvSpPr>
            <a:spLocks noGrp="1"/>
          </p:cNvSpPr>
          <p:nvPr>
            <p:ph type="title"/>
          </p:nvPr>
        </p:nvSpPr>
        <p:spPr>
          <a:xfrm>
            <a:off x="2011363" y="369888"/>
            <a:ext cx="7132637" cy="747712"/>
          </a:xfrm>
          <a:solidFill>
            <a:srgbClr val="244C60"/>
          </a:solidFill>
        </p:spPr>
        <p:txBody>
          <a:bodyPr/>
          <a:lstStyle/>
          <a:p>
            <a:pPr defTabSz="514337" eaLnBrk="1" hangingPunct="1">
              <a:defRPr/>
            </a:pPr>
            <a:r>
              <a:rPr lang="en-US" altLang="en-US" sz="2325" dirty="0">
                <a:solidFill>
                  <a:schemeClr val="bg1"/>
                </a:solidFill>
              </a:rPr>
              <a:t>General Fund – Fund Balance (Deficit)</a:t>
            </a:r>
            <a:br>
              <a:rPr lang="en-US" altLang="en-US" sz="2325" dirty="0">
                <a:solidFill>
                  <a:schemeClr val="bg1"/>
                </a:solidFill>
              </a:rPr>
            </a:br>
            <a:r>
              <a:rPr lang="en-US" altLang="en-US" sz="2325" dirty="0">
                <a:solidFill>
                  <a:schemeClr val="bg1"/>
                </a:solidFill>
              </a:rPr>
              <a:t>Year Ended June 30, 2021</a:t>
            </a:r>
          </a:p>
        </p:txBody>
      </p:sp>
      <p:sp>
        <p:nvSpPr>
          <p:cNvPr id="22532" name="Title 1"/>
          <p:cNvSpPr txBox="1">
            <a:spLocks/>
          </p:cNvSpPr>
          <p:nvPr/>
        </p:nvSpPr>
        <p:spPr bwMode="auto">
          <a:xfrm>
            <a:off x="2011363" y="325438"/>
            <a:ext cx="7132637"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377" y="207573"/>
            <a:ext cx="1072342" cy="1072342"/>
          </a:xfrm>
          <a:prstGeom prst="rect">
            <a:avLst/>
          </a:prstGeom>
        </p:spPr>
      </p:pic>
      <p:sp>
        <p:nvSpPr>
          <p:cNvPr id="7" name="TextBox 6"/>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11363" y="407988"/>
            <a:ext cx="7132637" cy="588962"/>
          </a:xfrm>
          <a:solidFill>
            <a:srgbClr val="244C60"/>
          </a:solidFill>
        </p:spPr>
        <p:txBody>
          <a:bodyPr/>
          <a:lstStyle/>
          <a:p>
            <a:pPr defTabSz="514337" eaLnBrk="1" hangingPunct="1">
              <a:defRPr/>
            </a:pPr>
            <a:r>
              <a:rPr lang="en-US" altLang="en-US" sz="2325" dirty="0">
                <a:solidFill>
                  <a:schemeClr val="bg1"/>
                </a:solidFill>
              </a:rPr>
              <a:t>Internal Controls and Compliance</a:t>
            </a:r>
          </a:p>
        </p:txBody>
      </p:sp>
      <p:sp>
        <p:nvSpPr>
          <p:cNvPr id="24580" name="Title 1"/>
          <p:cNvSpPr txBox="1">
            <a:spLocks/>
          </p:cNvSpPr>
          <p:nvPr/>
        </p:nvSpPr>
        <p:spPr bwMode="auto">
          <a:xfrm>
            <a:off x="2011363" y="363538"/>
            <a:ext cx="7132637" cy="34925"/>
          </a:xfrm>
          <a:prstGeom prst="rect">
            <a:avLst/>
          </a:prstGeom>
          <a:solidFill>
            <a:srgbClr val="CEDC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defRPr/>
            </a:pPr>
            <a:endParaRPr lang="en-US" altLang="en-US" sz="2550" dirty="0">
              <a:solidFill>
                <a:schemeClr val="bg1"/>
              </a:solidFill>
              <a:latin typeface="Gill Sans MT" panose="020B0502020104020203" pitchFamily="34" charset="0"/>
            </a:endParaRPr>
          </a:p>
        </p:txBody>
      </p:sp>
      <p:sp>
        <p:nvSpPr>
          <p:cNvPr id="7" name="Content Placeholder 1"/>
          <p:cNvSpPr>
            <a:spLocks noGrp="1"/>
          </p:cNvSpPr>
          <p:nvPr>
            <p:ph idx="1"/>
          </p:nvPr>
        </p:nvSpPr>
        <p:spPr>
          <a:xfrm>
            <a:off x="551784" y="1422494"/>
            <a:ext cx="7788506" cy="4367212"/>
          </a:xfrm>
        </p:spPr>
        <p:txBody>
          <a:bodyPr>
            <a:noAutofit/>
          </a:bodyPr>
          <a:lstStyle/>
          <a:p>
            <a:pPr marL="0" indent="0" defTabSz="514337">
              <a:buFont typeface="Arial" panose="020B0604020202020204" pitchFamily="34" charset="0"/>
              <a:buNone/>
              <a:defRPr/>
            </a:pPr>
            <a:r>
              <a:rPr lang="en-US" sz="2000" u="sng" dirty="0"/>
              <a:t>Financial Statements:</a:t>
            </a:r>
          </a:p>
          <a:p>
            <a:pPr marL="128585" indent="-128585" defTabSz="514337">
              <a:defRPr/>
            </a:pPr>
            <a:r>
              <a:rPr lang="en-US" sz="2000" dirty="0"/>
              <a:t>Material Weaknesses</a:t>
            </a:r>
          </a:p>
          <a:p>
            <a:pPr marL="385760" lvl="1" indent="-128585" defTabSz="514337">
              <a:defRPr/>
            </a:pPr>
            <a:r>
              <a:rPr lang="en-US" sz="2000" dirty="0"/>
              <a:t>Audit Adjustments</a:t>
            </a:r>
          </a:p>
          <a:p>
            <a:pPr marL="128585" indent="-128585" defTabSz="514337">
              <a:defRPr/>
            </a:pPr>
            <a:r>
              <a:rPr lang="en-US" sz="2000" dirty="0"/>
              <a:t>No Material Noncompliance</a:t>
            </a:r>
          </a:p>
          <a:p>
            <a:pPr marL="128585" indent="-128585" defTabSz="514337">
              <a:defRPr/>
            </a:pPr>
            <a:r>
              <a:rPr lang="en-US" sz="2000" dirty="0"/>
              <a:t>No Significant Deficiency</a:t>
            </a:r>
          </a:p>
          <a:p>
            <a:pPr marL="0" indent="0" defTabSz="514337">
              <a:buFont typeface="Arial" panose="020B0604020202020204" pitchFamily="34" charset="0"/>
              <a:buNone/>
              <a:defRPr/>
            </a:pPr>
            <a:r>
              <a:rPr lang="en-US" sz="2000" u="sng" dirty="0"/>
              <a:t>Federal Awards:</a:t>
            </a:r>
          </a:p>
          <a:p>
            <a:pPr marL="128585" indent="-128585" defTabSz="514337">
              <a:defRPr/>
            </a:pPr>
            <a:r>
              <a:rPr lang="en-US" sz="2000" dirty="0"/>
              <a:t>Major Programs – Unmodified Opinions</a:t>
            </a:r>
          </a:p>
          <a:p>
            <a:pPr marL="385760" lvl="1" indent="-128585" defTabSz="514337">
              <a:defRPr/>
            </a:pPr>
            <a:r>
              <a:rPr lang="en-US" sz="2000" dirty="0"/>
              <a:t>Coronavirus Relief Funds</a:t>
            </a:r>
          </a:p>
          <a:p>
            <a:pPr marL="385760" lvl="1" indent="-128585" defTabSz="514337">
              <a:defRPr/>
            </a:pPr>
            <a:r>
              <a:rPr lang="en-US" sz="2000" dirty="0"/>
              <a:t>Education Stabilization Funds</a:t>
            </a:r>
          </a:p>
          <a:p>
            <a:pPr marL="128585" indent="-128585" defTabSz="514337">
              <a:defRPr/>
            </a:pPr>
            <a:r>
              <a:rPr lang="en-US" sz="2000" dirty="0"/>
              <a:t>No Material Weaknesses Identified</a:t>
            </a:r>
          </a:p>
          <a:p>
            <a:pPr marL="128585" indent="-128585" defTabSz="514337">
              <a:defRPr/>
            </a:pPr>
            <a:r>
              <a:rPr lang="en-US" sz="2000" dirty="0"/>
              <a:t>No Significant Deficiencies Identified</a:t>
            </a:r>
          </a:p>
          <a:p>
            <a:pPr marL="128585" indent="-128585" defTabSz="514337">
              <a:defRPr/>
            </a:pPr>
            <a:r>
              <a:rPr lang="en-US" sz="2000" dirty="0"/>
              <a:t>No Material Noncompliance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15" y="166298"/>
            <a:ext cx="1072342" cy="1072342"/>
          </a:xfrm>
          <a:prstGeom prst="rect">
            <a:avLst/>
          </a:prstGeom>
        </p:spPr>
      </p:pic>
      <p:sp>
        <p:nvSpPr>
          <p:cNvPr id="8" name="TextBox 7"/>
          <p:cNvSpPr txBox="1"/>
          <p:nvPr/>
        </p:nvSpPr>
        <p:spPr>
          <a:xfrm>
            <a:off x="191193" y="6508865"/>
            <a:ext cx="255198" cy="246221"/>
          </a:xfrm>
          <a:prstGeom prst="rect">
            <a:avLst/>
          </a:prstGeom>
          <a:noFill/>
        </p:spPr>
        <p:txBody>
          <a:bodyPr wrap="none" rtlCol="0">
            <a:spAutoFit/>
          </a:bodyPr>
          <a:lstStyle/>
          <a:p>
            <a:r>
              <a:rPr lang="en-US" sz="1000" dirty="0">
                <a:solidFill>
                  <a:srgbClr val="244C60"/>
                </a:solidFill>
              </a:rPr>
              <a:t>8</a:t>
            </a:r>
          </a:p>
        </p:txBody>
      </p:sp>
    </p:spTree>
  </p:cSld>
  <p:clrMapOvr>
    <a:masterClrMapping/>
  </p:clrMapOvr>
</p:sld>
</file>

<file path=ppt/theme/theme1.xml><?xml version="1.0" encoding="utf-8"?>
<a:theme xmlns:a="http://schemas.openxmlformats.org/drawingml/2006/main" name="YY Team Theme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Y Team Theme Template" id="{E0D8EA2B-BF66-4853-BB56-4D4D3BEE8B87}" vid="{73E27C67-4E40-489F-9A30-FBBED019B3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2664FBC0D0ED4590DEDA5C27C3520D" ma:contentTypeVersion="0" ma:contentTypeDescription="Create a new document." ma:contentTypeScope="" ma:versionID="e6f55d29f6f228f985c88a39b78b9ed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136BE-07A5-4F1A-8F3F-9E8E54FAB8BC}">
  <ds:schemaRefs>
    <ds:schemaRef ds:uri="http://schemas.microsoft.com/office/2006/metadata/longProperties"/>
  </ds:schemaRefs>
</ds:datastoreItem>
</file>

<file path=customXml/itemProps2.xml><?xml version="1.0" encoding="utf-8"?>
<ds:datastoreItem xmlns:ds="http://schemas.openxmlformats.org/officeDocument/2006/customXml" ds:itemID="{D25696A2-E0DD-48B3-A2CE-196EA46D5F1E}">
  <ds:schemaRefs>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6572B56-91DE-4D0D-83D3-33CC6CBE9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YY Team Theme Template</Template>
  <TotalTime>3215</TotalTime>
  <Words>293</Words>
  <Application>Microsoft Office PowerPoint</Application>
  <PresentationFormat>On-screen Show (4:3)</PresentationFormat>
  <Paragraphs>66</Paragraphs>
  <Slides>12</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ＭＳ Ｐゴシック</vt:lpstr>
      <vt:lpstr>Arial</vt:lpstr>
      <vt:lpstr>Calibri</vt:lpstr>
      <vt:lpstr>Calibri Light</vt:lpstr>
      <vt:lpstr>Gill Sans MT</vt:lpstr>
      <vt:lpstr>YY Team Theme Template</vt:lpstr>
      <vt:lpstr>Worksheet</vt:lpstr>
      <vt:lpstr>PowerPoint Presentation</vt:lpstr>
      <vt:lpstr>Audit Results</vt:lpstr>
      <vt:lpstr>Balance Sheet-Governmental Funds</vt:lpstr>
      <vt:lpstr>Statement of Revenues, Expenditures and Changes in Fund Balances</vt:lpstr>
      <vt:lpstr>General Fund Comparison to Budget Year Ended June 30,  2021</vt:lpstr>
      <vt:lpstr>General Fund Revenue (including Other Financing Sources) Year Ended June 30, 2021</vt:lpstr>
      <vt:lpstr>General Fund Expenditures (includes Other Financing Uses) Year Ended June 30, 2021</vt:lpstr>
      <vt:lpstr>General Fund – Fund Balance (Deficit) Year Ended June 30, 2021</vt:lpstr>
      <vt:lpstr>Internal Controls and Compliance</vt:lpstr>
      <vt:lpstr>Governance Letter</vt:lpstr>
      <vt:lpstr>Future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Team PPT Template</dc:title>
  <dc:creator>kimkel</dc:creator>
  <cp:lastModifiedBy>Graham, James</cp:lastModifiedBy>
  <cp:revision>339</cp:revision>
  <cp:lastPrinted>2018-08-17T14:02:58Z</cp:lastPrinted>
  <dcterms:created xsi:type="dcterms:W3CDTF">2012-06-05T17:54:22Z</dcterms:created>
  <dcterms:modified xsi:type="dcterms:W3CDTF">2021-10-14T17:41:57Z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ebPage">
    <vt:lpwstr/>
  </property>
  <property fmtid="{D5CDD505-2E9C-101B-9397-08002B2CF9AE}" pid="3" name="ContentType">
    <vt:lpwstr>Document</vt:lpwstr>
  </property>
  <property fmtid="{D5CDD505-2E9C-101B-9397-08002B2CF9AE}" pid="4" name="ContentTypeId">
    <vt:lpwstr>0x0101001D2664FBC0D0ED4590DEDA5C27C3520D</vt:lpwstr>
  </property>
</Properties>
</file>