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Sniglet"/>
      <p:regular r:id="rId26"/>
    </p:embeddedFont>
    <p:embeddedFont>
      <p:font typeface="Raleway"/>
      <p:regular r:id="rId27"/>
      <p:bold r:id="rId28"/>
      <p:italic r:id="rId29"/>
      <p:boldItalic r:id="rId30"/>
    </p:embeddedFont>
    <p:embeddedFont>
      <p:font typeface="Bangers"/>
      <p:regular r:id="rId31"/>
    </p:embeddedFont>
    <p:embeddedFont>
      <p:font typeface="Roboto"/>
      <p:regular r:id="rId32"/>
      <p:bold r:id="rId33"/>
      <p:italic r:id="rId34"/>
      <p:boldItalic r:id="rId35"/>
    </p:embeddedFont>
    <p:embeddedFont>
      <p:font typeface="Paytone One"/>
      <p:regular r:id="rId36"/>
    </p:embeddedFont>
    <p:embeddedFont>
      <p:font typeface="Bubblegum Sans"/>
      <p:regular r:id="rId37"/>
    </p:embeddedFont>
    <p:embeddedFont>
      <p:font typeface="BenchNine"/>
      <p:regular r:id="rId38"/>
      <p:bold r:id="rId39"/>
    </p:embeddedFont>
    <p:embeddedFont>
      <p:font typeface="Cuprum"/>
      <p:regular r:id="rId40"/>
      <p:bold r:id="rId41"/>
      <p:italic r:id="rId42"/>
      <p:boldItalic r:id="rId43"/>
    </p:embeddedFont>
    <p:embeddedFont>
      <p:font typeface="Permanent Marker"/>
      <p:regular r:id="rId44"/>
    </p:embeddedFont>
    <p:embeddedFont>
      <p:font typeface="Bowlby One SC"/>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uprum-regular.fntdata"/><Relationship Id="rId20" Type="http://schemas.openxmlformats.org/officeDocument/2006/relationships/slide" Target="slides/slide16.xml"/><Relationship Id="rId42" Type="http://schemas.openxmlformats.org/officeDocument/2006/relationships/font" Target="fonts/Cuprum-italic.fntdata"/><Relationship Id="rId41" Type="http://schemas.openxmlformats.org/officeDocument/2006/relationships/font" Target="fonts/Cuprum-bold.fntdata"/><Relationship Id="rId22" Type="http://schemas.openxmlformats.org/officeDocument/2006/relationships/slide" Target="slides/slide18.xml"/><Relationship Id="rId44" Type="http://schemas.openxmlformats.org/officeDocument/2006/relationships/font" Target="fonts/PermanentMarker-regular.fntdata"/><Relationship Id="rId21" Type="http://schemas.openxmlformats.org/officeDocument/2006/relationships/slide" Target="slides/slide17.xml"/><Relationship Id="rId43" Type="http://schemas.openxmlformats.org/officeDocument/2006/relationships/font" Target="fonts/Cuprum-boldItalic.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BowlbyOne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niglet-regular.fntdata"/><Relationship Id="rId25" Type="http://schemas.openxmlformats.org/officeDocument/2006/relationships/slide" Target="slides/slide21.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ngers-regular.fntdata"/><Relationship Id="rId30" Type="http://schemas.openxmlformats.org/officeDocument/2006/relationships/font" Target="fonts/Raleway-boldItalic.fntdata"/><Relationship Id="rId11" Type="http://schemas.openxmlformats.org/officeDocument/2006/relationships/slide" Target="slides/slide7.xml"/><Relationship Id="rId33" Type="http://schemas.openxmlformats.org/officeDocument/2006/relationships/font" Target="fonts/Roboto-bold.fntdata"/><Relationship Id="rId10" Type="http://schemas.openxmlformats.org/officeDocument/2006/relationships/slide" Target="slides/slide6.xml"/><Relationship Id="rId32" Type="http://schemas.openxmlformats.org/officeDocument/2006/relationships/font" Target="fonts/Roboto-regular.fntdata"/><Relationship Id="rId13" Type="http://schemas.openxmlformats.org/officeDocument/2006/relationships/slide" Target="slides/slide9.xml"/><Relationship Id="rId35" Type="http://schemas.openxmlformats.org/officeDocument/2006/relationships/font" Target="fonts/Roboto-boldItalic.fntdata"/><Relationship Id="rId12" Type="http://schemas.openxmlformats.org/officeDocument/2006/relationships/slide" Target="slides/slide8.xml"/><Relationship Id="rId34" Type="http://schemas.openxmlformats.org/officeDocument/2006/relationships/font" Target="fonts/Roboto-italic.fntdata"/><Relationship Id="rId15" Type="http://schemas.openxmlformats.org/officeDocument/2006/relationships/slide" Target="slides/slide11.xml"/><Relationship Id="rId37" Type="http://schemas.openxmlformats.org/officeDocument/2006/relationships/font" Target="fonts/BubblegumSans-regular.fntdata"/><Relationship Id="rId14" Type="http://schemas.openxmlformats.org/officeDocument/2006/relationships/slide" Target="slides/slide10.xml"/><Relationship Id="rId36" Type="http://schemas.openxmlformats.org/officeDocument/2006/relationships/font" Target="fonts/PaytoneOne-regular.fntdata"/><Relationship Id="rId17" Type="http://schemas.openxmlformats.org/officeDocument/2006/relationships/slide" Target="slides/slide13.xml"/><Relationship Id="rId39" Type="http://schemas.openxmlformats.org/officeDocument/2006/relationships/font" Target="fonts/BenchNine-bold.fntdata"/><Relationship Id="rId16" Type="http://schemas.openxmlformats.org/officeDocument/2006/relationships/slide" Target="slides/slide12.xml"/><Relationship Id="rId38" Type="http://schemas.openxmlformats.org/officeDocument/2006/relationships/font" Target="fonts/BenchNin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4f60ec15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4f60ec15f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7db21198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f7db211980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7db21198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f7db211980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8c009ad9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f8c009ad9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4ed39d634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4ed39d6345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4ed39d634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4ed39d6345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4ed39d634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4ed39d6345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f15b73bd85_0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f15b73bd85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4f60ec15fb_1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4f60ec15fb_1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4f60ec15f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4f60ec15fb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4f60ec15fb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4f60ec15fb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5a1161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f5a116147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f60ec15fb_1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4f60ec15fb_1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4f60ec15fb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4f60ec15fb_1_1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4f60ec15fb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4f60ec15fb_1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4f60ec15fb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4f60ec15fb_1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7db2119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f7db21198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7db2119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f7db211980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sp>
        <p:nvSpPr>
          <p:cNvPr id="51" name="Google Shape;51;p13"/>
          <p:cNvSpPr/>
          <p:nvPr/>
        </p:nvSpPr>
        <p:spPr>
          <a:xfrm flipH="1" rot="10800000">
            <a:off x="0" y="-4"/>
            <a:ext cx="8911800" cy="2743200"/>
          </a:xfrm>
          <a:prstGeom prst="rtTriangle">
            <a:avLst/>
          </a:pr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52" name="Google Shape;52;p13"/>
          <p:cNvSpPr txBox="1"/>
          <p:nvPr>
            <p:ph type="ctrTitle"/>
          </p:nvPr>
        </p:nvSpPr>
        <p:spPr>
          <a:xfrm>
            <a:off x="3503382" y="2975067"/>
            <a:ext cx="5185200" cy="907800"/>
          </a:xfrm>
          <a:prstGeom prst="rect">
            <a:avLst/>
          </a:prstGeom>
          <a:noFill/>
          <a:ln>
            <a:noFill/>
          </a:ln>
        </p:spPr>
        <p:txBody>
          <a:bodyPr anchorCtr="0" anchor="ctr" bIns="91425" lIns="91425" spcFirstLastPara="1" rIns="91425" wrap="square" tIns="91425">
            <a:normAutofit/>
          </a:bodyPr>
          <a:lstStyle>
            <a:lvl1pPr lvl="0" marR="0" rtl="0" algn="ctr">
              <a:lnSpc>
                <a:spcPct val="90000"/>
              </a:lnSpc>
              <a:spcBef>
                <a:spcPts val="0"/>
              </a:spcBef>
              <a:spcAft>
                <a:spcPts val="0"/>
              </a:spcAft>
              <a:buClr>
                <a:schemeClr val="dk1"/>
              </a:buClr>
              <a:buSzPts val="4400"/>
              <a:buFont typeface="Raleway"/>
              <a:buNone/>
              <a:defRPr b="0" i="0" sz="4400" u="none" cap="none" strike="noStrike">
                <a:solidFill>
                  <a:schemeClr val="dk1"/>
                </a:solidFill>
                <a:latin typeface="Raleway"/>
                <a:ea typeface="Raleway"/>
                <a:cs typeface="Raleway"/>
                <a:sym typeface="Raleway"/>
              </a:defRPr>
            </a:lvl1pPr>
            <a:lvl2pPr lvl="1" rtl="0" algn="ctr">
              <a:spcBef>
                <a:spcPts val="0"/>
              </a:spcBef>
              <a:spcAft>
                <a:spcPts val="0"/>
              </a:spcAft>
              <a:buSzPts val="3700"/>
              <a:buNone/>
              <a:defRPr sz="6400"/>
            </a:lvl2pPr>
            <a:lvl3pPr lvl="2" rtl="0" algn="ctr">
              <a:spcBef>
                <a:spcPts val="0"/>
              </a:spcBef>
              <a:spcAft>
                <a:spcPts val="0"/>
              </a:spcAft>
              <a:buSzPts val="3700"/>
              <a:buNone/>
              <a:defRPr sz="6400"/>
            </a:lvl3pPr>
            <a:lvl4pPr lvl="3" rtl="0" algn="ctr">
              <a:spcBef>
                <a:spcPts val="0"/>
              </a:spcBef>
              <a:spcAft>
                <a:spcPts val="0"/>
              </a:spcAft>
              <a:buSzPts val="3700"/>
              <a:buNone/>
              <a:defRPr sz="6400"/>
            </a:lvl4pPr>
            <a:lvl5pPr lvl="4" rtl="0" algn="ctr">
              <a:spcBef>
                <a:spcPts val="0"/>
              </a:spcBef>
              <a:spcAft>
                <a:spcPts val="0"/>
              </a:spcAft>
              <a:buSzPts val="3700"/>
              <a:buNone/>
              <a:defRPr sz="6400"/>
            </a:lvl5pPr>
            <a:lvl6pPr lvl="5" rtl="0" algn="ctr">
              <a:spcBef>
                <a:spcPts val="0"/>
              </a:spcBef>
              <a:spcAft>
                <a:spcPts val="0"/>
              </a:spcAft>
              <a:buSzPts val="3700"/>
              <a:buNone/>
              <a:defRPr sz="6400"/>
            </a:lvl6pPr>
            <a:lvl7pPr lvl="6" rtl="0" algn="ctr">
              <a:spcBef>
                <a:spcPts val="0"/>
              </a:spcBef>
              <a:spcAft>
                <a:spcPts val="0"/>
              </a:spcAft>
              <a:buSzPts val="3700"/>
              <a:buNone/>
              <a:defRPr sz="6400"/>
            </a:lvl7pPr>
            <a:lvl8pPr lvl="7" rtl="0" algn="ctr">
              <a:spcBef>
                <a:spcPts val="0"/>
              </a:spcBef>
              <a:spcAft>
                <a:spcPts val="0"/>
              </a:spcAft>
              <a:buSzPts val="3700"/>
              <a:buNone/>
              <a:defRPr sz="6400"/>
            </a:lvl8pPr>
            <a:lvl9pPr lvl="8" rtl="0" algn="ctr">
              <a:spcBef>
                <a:spcPts val="0"/>
              </a:spcBef>
              <a:spcAft>
                <a:spcPts val="0"/>
              </a:spcAft>
              <a:buSzPts val="3700"/>
              <a:buNone/>
              <a:defRPr sz="6400"/>
            </a:lvl9pPr>
          </a:lstStyle>
          <a:p/>
        </p:txBody>
      </p:sp>
      <p:sp>
        <p:nvSpPr>
          <p:cNvPr id="53" name="Google Shape;53;p13"/>
          <p:cNvSpPr/>
          <p:nvPr/>
        </p:nvSpPr>
        <p:spPr>
          <a:xfrm flipH="1">
            <a:off x="3280199" y="5196114"/>
            <a:ext cx="8911800" cy="1662000"/>
          </a:xfrm>
          <a:prstGeom prst="rtTriangle">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54" name="Google Shape;54;p13"/>
          <p:cNvSpPr/>
          <p:nvPr/>
        </p:nvSpPr>
        <p:spPr>
          <a:xfrm>
            <a:off x="-1" y="5646057"/>
            <a:ext cx="8911800" cy="1212000"/>
          </a:xfrm>
          <a:prstGeom prst="rtTriangl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55" name="Google Shape;55;p13"/>
          <p:cNvSpPr/>
          <p:nvPr/>
        </p:nvSpPr>
        <p:spPr>
          <a:xfrm rot="-5400000">
            <a:off x="7727723" y="-1494744"/>
            <a:ext cx="2969533" cy="5959022"/>
          </a:xfrm>
          <a:custGeom>
            <a:rect b="b" l="l" r="r" t="t"/>
            <a:pathLst>
              <a:path extrusionOk="0" h="5959022" w="2969533">
                <a:moveTo>
                  <a:pt x="2969533" y="2609797"/>
                </a:moveTo>
                <a:lnTo>
                  <a:pt x="2969533" y="5959022"/>
                </a:lnTo>
                <a:lnTo>
                  <a:pt x="0" y="5959022"/>
                </a:lnTo>
                <a:lnTo>
                  <a:pt x="2173955"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56" name="Google Shape;56;p13"/>
          <p:cNvSpPr/>
          <p:nvPr/>
        </p:nvSpPr>
        <p:spPr>
          <a:xfrm>
            <a:off x="341086" y="257629"/>
            <a:ext cx="11509800" cy="6342600"/>
          </a:xfrm>
          <a:prstGeom prst="frame">
            <a:avLst>
              <a:gd fmla="val 830" name="adj1"/>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 1 column">
  <p:cSld name="1_Title + 1 column">
    <p:spTree>
      <p:nvGrpSpPr>
        <p:cNvPr id="57" name="Shape 57"/>
        <p:cNvGrpSpPr/>
        <p:nvPr/>
      </p:nvGrpSpPr>
      <p:grpSpPr>
        <a:xfrm>
          <a:off x="0" y="0"/>
          <a:ext cx="0" cy="0"/>
          <a:chOff x="0" y="0"/>
          <a:chExt cx="0" cy="0"/>
        </a:xfrm>
      </p:grpSpPr>
      <p:sp>
        <p:nvSpPr>
          <p:cNvPr id="58" name="Google Shape;58;p14"/>
          <p:cNvSpPr txBox="1"/>
          <p:nvPr>
            <p:ph idx="1" type="body"/>
          </p:nvPr>
        </p:nvSpPr>
        <p:spPr>
          <a:xfrm>
            <a:off x="800100" y="3026305"/>
            <a:ext cx="4705200" cy="213780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90000"/>
              </a:lnSpc>
              <a:spcBef>
                <a:spcPts val="0"/>
              </a:spcBef>
              <a:spcAft>
                <a:spcPts val="0"/>
              </a:spcAft>
              <a:buClr>
                <a:srgbClr val="3F3F41"/>
              </a:buClr>
              <a:buSzPts val="1800"/>
              <a:buFont typeface="Arial"/>
              <a:buNone/>
              <a:defRPr b="0" i="0" sz="1800" u="none" cap="none" strike="noStrike">
                <a:solidFill>
                  <a:srgbClr val="3F3F41"/>
                </a:solidFill>
                <a:latin typeface="Roboto"/>
                <a:ea typeface="Roboto"/>
                <a:cs typeface="Roboto"/>
                <a:sym typeface="Roboto"/>
              </a:defRPr>
            </a:lvl1pPr>
            <a:lvl2pPr indent="-228600" lvl="1" marL="914400" marR="0" rtl="0" algn="l">
              <a:lnSpc>
                <a:spcPct val="90000"/>
              </a:lnSpc>
              <a:spcBef>
                <a:spcPts val="16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16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16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16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9" name="Google Shape;59;p14"/>
          <p:cNvSpPr txBox="1"/>
          <p:nvPr>
            <p:ph type="title"/>
          </p:nvPr>
        </p:nvSpPr>
        <p:spPr>
          <a:xfrm>
            <a:off x="800100" y="1762052"/>
            <a:ext cx="4697400" cy="831300"/>
          </a:xfrm>
          <a:prstGeom prst="rect">
            <a:avLst/>
          </a:prstGeom>
          <a:noFill/>
          <a:ln>
            <a:noFill/>
          </a:ln>
        </p:spPr>
        <p:txBody>
          <a:bodyPr anchorCtr="0" anchor="b" bIns="91425" lIns="91425" spcFirstLastPara="1" rIns="91425" wrap="square" tIns="91425">
            <a:normAutofit/>
          </a:bodyPr>
          <a:lstStyle>
            <a:lvl1pPr lvl="0" marR="0" rtl="0" algn="l">
              <a:lnSpc>
                <a:spcPct val="90000"/>
              </a:lnSpc>
              <a:spcBef>
                <a:spcPts val="0"/>
              </a:spcBef>
              <a:spcAft>
                <a:spcPts val="0"/>
              </a:spcAft>
              <a:buClr>
                <a:srgbClr val="3F3F41"/>
              </a:buClr>
              <a:buSzPts val="3200"/>
              <a:buFont typeface="Raleway"/>
              <a:buNone/>
              <a:defRPr b="0" i="0" sz="3200" u="none" cap="none" strike="noStrike">
                <a:solidFill>
                  <a:srgbClr val="3F3F41"/>
                </a:solidFill>
                <a:latin typeface="Raleway"/>
                <a:ea typeface="Raleway"/>
                <a:cs typeface="Raleway"/>
                <a:sym typeface="Raleway"/>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60" name="Google Shape;60;p14"/>
          <p:cNvSpPr/>
          <p:nvPr/>
        </p:nvSpPr>
        <p:spPr>
          <a:xfrm rot="10800000">
            <a:off x="4487806" y="99657"/>
            <a:ext cx="7312138" cy="6772275"/>
          </a:xfrm>
          <a:custGeom>
            <a:rect b="b" l="l" r="r" t="t"/>
            <a:pathLst>
              <a:path extrusionOk="0" h="6858000" w="7312138">
                <a:moveTo>
                  <a:pt x="0" y="6858000"/>
                </a:moveTo>
                <a:lnTo>
                  <a:pt x="7312138" y="6858000"/>
                </a:lnTo>
                <a:lnTo>
                  <a:pt x="1513967" y="0"/>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1" name="Google Shape;61;p14"/>
          <p:cNvSpPr/>
          <p:nvPr/>
        </p:nvSpPr>
        <p:spPr>
          <a:xfrm rot="10800000">
            <a:off x="4879862" y="-1"/>
            <a:ext cx="7312138" cy="6858000"/>
          </a:xfrm>
          <a:custGeom>
            <a:rect b="b" l="l" r="r" t="t"/>
            <a:pathLst>
              <a:path extrusionOk="0" h="6858000" w="7312138">
                <a:moveTo>
                  <a:pt x="0" y="6858000"/>
                </a:moveTo>
                <a:lnTo>
                  <a:pt x="7312138" y="6858000"/>
                </a:lnTo>
                <a:lnTo>
                  <a:pt x="1513967" y="0"/>
                </a:lnTo>
                <a:lnTo>
                  <a:pt x="0" y="0"/>
                </a:lnTo>
                <a:close/>
              </a:path>
            </a:pathLst>
          </a:cu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 name="Google Shape;62;p14"/>
          <p:cNvSpPr/>
          <p:nvPr/>
        </p:nvSpPr>
        <p:spPr>
          <a:xfrm>
            <a:off x="0" y="5703100"/>
            <a:ext cx="8096400" cy="1155000"/>
          </a:xfrm>
          <a:prstGeom prst="rtTriangle">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3" name="Google Shape;63;p14"/>
          <p:cNvSpPr/>
          <p:nvPr/>
        </p:nvSpPr>
        <p:spPr>
          <a:xfrm>
            <a:off x="656686" y="4"/>
            <a:ext cx="11509800" cy="6342600"/>
          </a:xfrm>
          <a:prstGeom prst="frame">
            <a:avLst>
              <a:gd fmla="val 830" name="adj1"/>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
        <p:nvSpPr>
          <p:cNvPr id="64" name="Google Shape;64;p14"/>
          <p:cNvSpPr/>
          <p:nvPr>
            <p:ph idx="2" type="pic"/>
          </p:nvPr>
        </p:nvSpPr>
        <p:spPr>
          <a:xfrm flipH="1">
            <a:off x="6203685" y="1234709"/>
            <a:ext cx="5962800" cy="5623200"/>
          </a:xfrm>
          <a:prstGeom prst="rect">
            <a:avLst/>
          </a:prstGeom>
          <a:noFill/>
          <a:ln>
            <a:noFill/>
          </a:ln>
          <a:effectLst>
            <a:outerShdw blurRad="50800" rotWithShape="0" algn="r" dir="10800000" dist="38100">
              <a:srgbClr val="000000">
                <a:alpha val="40000"/>
              </a:srgbClr>
            </a:outerShdw>
          </a:effectLst>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 + 1 column">
    <p:spTree>
      <p:nvGrpSpPr>
        <p:cNvPr id="65" name="Shape 65"/>
        <p:cNvGrpSpPr/>
        <p:nvPr/>
      </p:nvGrpSpPr>
      <p:grpSpPr>
        <a:xfrm>
          <a:off x="0" y="0"/>
          <a:ext cx="0" cy="0"/>
          <a:chOff x="0" y="0"/>
          <a:chExt cx="0" cy="0"/>
        </a:xfrm>
      </p:grpSpPr>
      <p:sp>
        <p:nvSpPr>
          <p:cNvPr id="66" name="Google Shape;66;p15"/>
          <p:cNvSpPr/>
          <p:nvPr/>
        </p:nvSpPr>
        <p:spPr>
          <a:xfrm flipH="1" rot="10800000">
            <a:off x="325381" y="85725"/>
            <a:ext cx="7312138" cy="6772275"/>
          </a:xfrm>
          <a:custGeom>
            <a:rect b="b" l="l" r="r" t="t"/>
            <a:pathLst>
              <a:path extrusionOk="0" h="6858000" w="7312138">
                <a:moveTo>
                  <a:pt x="0" y="6858000"/>
                </a:moveTo>
                <a:lnTo>
                  <a:pt x="7312138" y="6858000"/>
                </a:lnTo>
                <a:lnTo>
                  <a:pt x="1513967" y="0"/>
                </a:ln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7" name="Google Shape;67;p15"/>
          <p:cNvSpPr/>
          <p:nvPr/>
        </p:nvSpPr>
        <p:spPr>
          <a:xfrm flipH="1" rot="10800000">
            <a:off x="-15988" y="0"/>
            <a:ext cx="7312138" cy="6858000"/>
          </a:xfrm>
          <a:custGeom>
            <a:rect b="b" l="l" r="r" t="t"/>
            <a:pathLst>
              <a:path extrusionOk="0" h="6858000" w="7312138">
                <a:moveTo>
                  <a:pt x="0" y="6858000"/>
                </a:moveTo>
                <a:lnTo>
                  <a:pt x="7312138" y="6858000"/>
                </a:lnTo>
                <a:lnTo>
                  <a:pt x="1513967" y="0"/>
                </a:lnTo>
                <a:lnTo>
                  <a:pt x="0" y="0"/>
                </a:lnTo>
                <a:close/>
              </a:path>
            </a:pathLst>
          </a:custGeom>
          <a:solidFill>
            <a:srgbClr val="1C45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8" name="Google Shape;68;p15"/>
          <p:cNvSpPr/>
          <p:nvPr/>
        </p:nvSpPr>
        <p:spPr>
          <a:xfrm flipH="1">
            <a:off x="4095600" y="5730963"/>
            <a:ext cx="8096400" cy="1155000"/>
          </a:xfrm>
          <a:prstGeom prst="rtTriangle">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9" name="Google Shape;69;p15"/>
          <p:cNvSpPr/>
          <p:nvPr/>
        </p:nvSpPr>
        <p:spPr>
          <a:xfrm>
            <a:off x="341086" y="257629"/>
            <a:ext cx="11509800" cy="6342600"/>
          </a:xfrm>
          <a:prstGeom prst="frame">
            <a:avLst>
              <a:gd fmla="val 830" name="adj1"/>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70" name="Shape 70"/>
        <p:cNvGrpSpPr/>
        <p:nvPr/>
      </p:nvGrpSpPr>
      <p:grpSpPr>
        <a:xfrm>
          <a:off x="0" y="0"/>
          <a:ext cx="0" cy="0"/>
          <a:chOff x="0" y="0"/>
          <a:chExt cx="0" cy="0"/>
        </a:xfrm>
      </p:grpSpPr>
      <p:pic>
        <p:nvPicPr>
          <p:cNvPr descr="comic-04.png" id="71" name="Google Shape;71;p16"/>
          <p:cNvPicPr preferRelativeResize="0"/>
          <p:nvPr/>
        </p:nvPicPr>
        <p:blipFill rotWithShape="1">
          <a:blip r:embed="rId2">
            <a:alphaModFix amt="20000"/>
          </a:blip>
          <a:srcRect b="0" l="0" r="0" t="0"/>
          <a:stretch/>
        </p:blipFill>
        <p:spPr>
          <a:xfrm>
            <a:off x="0" y="0"/>
            <a:ext cx="12192000" cy="6858000"/>
          </a:xfrm>
          <a:prstGeom prst="rect">
            <a:avLst/>
          </a:prstGeom>
          <a:noFill/>
          <a:ln>
            <a:noFill/>
          </a:ln>
        </p:spPr>
      </p:pic>
      <p:sp>
        <p:nvSpPr>
          <p:cNvPr id="72" name="Google Shape;72;p16"/>
          <p:cNvSpPr/>
          <p:nvPr/>
        </p:nvSpPr>
        <p:spPr>
          <a:xfrm flipH="1" rot="169418">
            <a:off x="4811861" y="861639"/>
            <a:ext cx="6997295" cy="5079481"/>
          </a:xfrm>
          <a:prstGeom prst="wedgeEllipseCallout">
            <a:avLst>
              <a:gd fmla="val -42509" name="adj1"/>
              <a:gd fmla="val 62980" name="adj2"/>
            </a:avLst>
          </a:prstGeom>
          <a:solidFill>
            <a:srgbClr val="001936">
              <a:alpha val="2157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Font typeface="Arial"/>
              <a:buNone/>
            </a:pPr>
            <a:r>
              <a:t/>
            </a:r>
            <a:endParaRPr b="0" i="0" sz="1900" u="none" cap="none" strike="noStrike">
              <a:solidFill>
                <a:srgbClr val="000000"/>
              </a:solidFill>
              <a:latin typeface="Arial"/>
              <a:ea typeface="Arial"/>
              <a:cs typeface="Arial"/>
              <a:sym typeface="Arial"/>
            </a:endParaRPr>
          </a:p>
        </p:txBody>
      </p:sp>
      <p:sp>
        <p:nvSpPr>
          <p:cNvPr id="73" name="Google Shape;73;p16"/>
          <p:cNvSpPr/>
          <p:nvPr/>
        </p:nvSpPr>
        <p:spPr>
          <a:xfrm flipH="1" rot="169418">
            <a:off x="4507061" y="556839"/>
            <a:ext cx="6997295" cy="5079481"/>
          </a:xfrm>
          <a:prstGeom prst="wedgeEllipseCallout">
            <a:avLst>
              <a:gd fmla="val -42509" name="adj1"/>
              <a:gd fmla="val 62980" name="adj2"/>
            </a:avLst>
          </a:prstGeom>
          <a:solidFill>
            <a:srgbClr val="FFFFFF"/>
          </a:solidFill>
          <a:ln cap="flat" cmpd="sng" w="76200">
            <a:solidFill>
              <a:srgbClr val="000000"/>
            </a:solidFill>
            <a:prstDash val="solid"/>
            <a:miter lim="8000"/>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Font typeface="Arial"/>
              <a:buNone/>
            </a:pPr>
            <a:r>
              <a:t/>
            </a:r>
            <a:endParaRPr b="0" i="0" sz="1900" u="none" cap="none" strike="noStrike">
              <a:solidFill>
                <a:srgbClr val="000000"/>
              </a:solidFill>
              <a:latin typeface="Arial"/>
              <a:ea typeface="Arial"/>
              <a:cs typeface="Arial"/>
              <a:sym typeface="Arial"/>
            </a:endParaRPr>
          </a:p>
        </p:txBody>
      </p:sp>
      <p:sp>
        <p:nvSpPr>
          <p:cNvPr id="74" name="Google Shape;74;p16"/>
          <p:cNvSpPr txBox="1"/>
          <p:nvPr>
            <p:ph type="ctrTitle"/>
          </p:nvPr>
        </p:nvSpPr>
        <p:spPr>
          <a:xfrm>
            <a:off x="5468167" y="2212733"/>
            <a:ext cx="5023200" cy="1546500"/>
          </a:xfrm>
          <a:prstGeom prst="rect">
            <a:avLst/>
          </a:prstGeom>
          <a:noFill/>
          <a:ln>
            <a:noFill/>
          </a:ln>
        </p:spPr>
        <p:txBody>
          <a:bodyPr anchorCtr="0" anchor="b" bIns="121900" lIns="121900" spcFirstLastPara="1" rIns="121900" wrap="square" tIns="121900">
            <a:normAutofit/>
          </a:bodyPr>
          <a:lstStyle>
            <a:lvl1pPr indent="0" lvl="0" marL="0" marR="0" rtl="0" algn="ctr">
              <a:lnSpc>
                <a:spcPct val="100000"/>
              </a:lnSpc>
              <a:spcBef>
                <a:spcPts val="0"/>
              </a:spcBef>
              <a:spcAft>
                <a:spcPts val="0"/>
              </a:spcAft>
              <a:buClr>
                <a:schemeClr val="dk1"/>
              </a:buClr>
              <a:buSzPts val="3700"/>
              <a:buFont typeface="Bangers"/>
              <a:buNone/>
              <a:defRPr b="0" i="0" sz="4800" u="none" cap="none" strike="noStrike">
                <a:solidFill>
                  <a:schemeClr val="dk1"/>
                </a:solidFill>
                <a:latin typeface="Bangers"/>
                <a:ea typeface="Bangers"/>
                <a:cs typeface="Bangers"/>
                <a:sym typeface="Bangers"/>
              </a:defRPr>
            </a:lvl1pPr>
            <a:lvl2pPr indent="0" lvl="1"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2pPr>
            <a:lvl3pPr indent="0" lvl="2"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3pPr>
            <a:lvl4pPr indent="0" lvl="3"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4pPr>
            <a:lvl5pPr indent="0" lvl="4"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5pPr>
            <a:lvl6pPr indent="0" lvl="5"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6pPr>
            <a:lvl7pPr indent="0" lvl="6"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7pPr>
            <a:lvl8pPr indent="0" lvl="7"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8pPr>
            <a:lvl9pPr indent="0" lvl="8" rtl="0" algn="ctr">
              <a:spcBef>
                <a:spcPts val="0"/>
              </a:spcBef>
              <a:spcAft>
                <a:spcPts val="0"/>
              </a:spcAft>
              <a:buClr>
                <a:schemeClr val="dk1"/>
              </a:buClr>
              <a:buSzPts val="3700"/>
              <a:buFont typeface="Bangers"/>
              <a:buNone/>
              <a:defRPr sz="4800">
                <a:solidFill>
                  <a:schemeClr val="dk1"/>
                </a:solidFill>
                <a:latin typeface="Bangers"/>
                <a:ea typeface="Bangers"/>
                <a:cs typeface="Bangers"/>
                <a:sym typeface="Bangers"/>
              </a:defRPr>
            </a:lvl9pPr>
          </a:lstStyle>
          <a:p/>
        </p:txBody>
      </p:sp>
      <p:sp>
        <p:nvSpPr>
          <p:cNvPr id="75" name="Google Shape;75;p16"/>
          <p:cNvSpPr txBox="1"/>
          <p:nvPr>
            <p:ph idx="1" type="subTitle"/>
          </p:nvPr>
        </p:nvSpPr>
        <p:spPr>
          <a:xfrm>
            <a:off x="5468167" y="3583533"/>
            <a:ext cx="5023200" cy="1046400"/>
          </a:xfrm>
          <a:prstGeom prst="rect">
            <a:avLst/>
          </a:prstGeom>
          <a:noFill/>
          <a:ln>
            <a:noFill/>
          </a:ln>
        </p:spPr>
        <p:txBody>
          <a:bodyPr anchorCtr="0" anchor="t" bIns="121900" lIns="121900" spcFirstLastPara="1" rIns="121900" wrap="square" tIns="121900">
            <a:normAutofit/>
          </a:bodyPr>
          <a:lstStyle>
            <a:lvl1pPr indent="0" lvl="0" marL="0" marR="0" rtl="0" algn="ctr">
              <a:lnSpc>
                <a:spcPct val="100000"/>
              </a:lnSpc>
              <a:spcBef>
                <a:spcPts val="0"/>
              </a:spcBef>
              <a:spcAft>
                <a:spcPts val="0"/>
              </a:spcAft>
              <a:buClr>
                <a:srgbClr val="000000"/>
              </a:buClr>
              <a:buSzPts val="2400"/>
              <a:buFont typeface="Sniglet"/>
              <a:buNone/>
              <a:defRPr b="0" i="0" sz="2400" u="none" cap="none" strike="noStrike">
                <a:solidFill>
                  <a:srgbClr val="000000"/>
                </a:solidFill>
                <a:latin typeface="Sniglet"/>
                <a:ea typeface="Sniglet"/>
                <a:cs typeface="Sniglet"/>
                <a:sym typeface="Sniglet"/>
              </a:defRPr>
            </a:lvl1pPr>
            <a:lvl2pPr indent="0" lvl="1" marL="6096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2pPr>
            <a:lvl3pPr indent="0" lvl="2" marL="12192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3pPr>
            <a:lvl4pPr indent="0" lvl="3" marL="18288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4pPr>
            <a:lvl5pPr indent="0" lvl="4" marL="24384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5pPr>
            <a:lvl6pPr indent="0" lvl="5" marL="30480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6pPr>
            <a:lvl7pPr indent="0" lvl="6" marL="36576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7pPr>
            <a:lvl8pPr indent="0" lvl="7" marL="42672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8pPr>
            <a:lvl9pPr indent="0" lvl="8" marL="4876800" marR="0" rtl="0" algn="ctr">
              <a:lnSpc>
                <a:spcPct val="100000"/>
              </a:lnSpc>
              <a:spcBef>
                <a:spcPts val="0"/>
              </a:spcBef>
              <a:spcAft>
                <a:spcPts val="0"/>
              </a:spcAft>
              <a:buClr>
                <a:srgbClr val="000000"/>
              </a:buClr>
              <a:buSzPts val="1900"/>
              <a:buFont typeface="Sniglet"/>
              <a:buNone/>
              <a:defRPr b="0" i="0" sz="2400" u="none" cap="none" strike="noStrike">
                <a:solidFill>
                  <a:srgbClr val="000000"/>
                </a:solidFill>
                <a:latin typeface="Sniglet"/>
                <a:ea typeface="Sniglet"/>
                <a:cs typeface="Sniglet"/>
                <a:sym typeface="Snigle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cSld name="Blank big">
    <p:spTree>
      <p:nvGrpSpPr>
        <p:cNvPr id="76" name="Shape 76"/>
        <p:cNvGrpSpPr/>
        <p:nvPr/>
      </p:nvGrpSpPr>
      <p:grpSpPr>
        <a:xfrm>
          <a:off x="0" y="0"/>
          <a:ext cx="0" cy="0"/>
          <a:chOff x="0" y="0"/>
          <a:chExt cx="0" cy="0"/>
        </a:xfrm>
      </p:grpSpPr>
      <p:sp>
        <p:nvSpPr>
          <p:cNvPr id="77" name="Google Shape;77;p17"/>
          <p:cNvSpPr/>
          <p:nvPr/>
        </p:nvSpPr>
        <p:spPr>
          <a:xfrm>
            <a:off x="576485" y="510540"/>
            <a:ext cx="11039100" cy="5836800"/>
          </a:xfrm>
          <a:prstGeom prst="frame">
            <a:avLst>
              <a:gd fmla="val 966" name="adj1"/>
            </a:avLst>
          </a:prstGeom>
          <a:solidFill>
            <a:srgbClr val="3F3F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9.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hyperlink" Target="https://www.youtube.com/watch?v=lMOLD3CNZaU"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2.jpg"/><Relationship Id="rId5" Type="http://schemas.openxmlformats.org/officeDocument/2006/relationships/image" Target="../media/image20.jpg"/><Relationship Id="rId6" Type="http://schemas.openxmlformats.org/officeDocument/2006/relationships/image" Target="../media/image19.jpg"/><Relationship Id="rId7"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20" Type="http://schemas.openxmlformats.org/officeDocument/2006/relationships/image" Target="../media/image38.png"/><Relationship Id="rId22" Type="http://schemas.openxmlformats.org/officeDocument/2006/relationships/image" Target="../media/image47.png"/><Relationship Id="rId21" Type="http://schemas.openxmlformats.org/officeDocument/2006/relationships/image" Target="../media/image40.png"/><Relationship Id="rId24" Type="http://schemas.openxmlformats.org/officeDocument/2006/relationships/image" Target="../media/image46.png"/><Relationship Id="rId23" Type="http://schemas.openxmlformats.org/officeDocument/2006/relationships/image" Target="../media/image39.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5.png"/><Relationship Id="rId25" Type="http://schemas.openxmlformats.org/officeDocument/2006/relationships/image" Target="../media/image50.png"/><Relationship Id="rId5" Type="http://schemas.openxmlformats.org/officeDocument/2006/relationships/image" Target="../media/image26.png"/><Relationship Id="rId6" Type="http://schemas.openxmlformats.org/officeDocument/2006/relationships/image" Target="../media/image45.png"/><Relationship Id="rId7" Type="http://schemas.openxmlformats.org/officeDocument/2006/relationships/image" Target="../media/image34.png"/><Relationship Id="rId8" Type="http://schemas.openxmlformats.org/officeDocument/2006/relationships/image" Target="../media/image24.png"/><Relationship Id="rId11" Type="http://schemas.openxmlformats.org/officeDocument/2006/relationships/image" Target="../media/image33.png"/><Relationship Id="rId10" Type="http://schemas.openxmlformats.org/officeDocument/2006/relationships/image" Target="../media/image32.png"/><Relationship Id="rId13" Type="http://schemas.openxmlformats.org/officeDocument/2006/relationships/image" Target="../media/image36.png"/><Relationship Id="rId12" Type="http://schemas.openxmlformats.org/officeDocument/2006/relationships/image" Target="../media/image30.png"/><Relationship Id="rId15" Type="http://schemas.openxmlformats.org/officeDocument/2006/relationships/image" Target="../media/image42.png"/><Relationship Id="rId14" Type="http://schemas.openxmlformats.org/officeDocument/2006/relationships/image" Target="../media/image35.png"/><Relationship Id="rId17" Type="http://schemas.openxmlformats.org/officeDocument/2006/relationships/image" Target="../media/image44.png"/><Relationship Id="rId16" Type="http://schemas.openxmlformats.org/officeDocument/2006/relationships/image" Target="../media/image41.png"/><Relationship Id="rId19" Type="http://schemas.openxmlformats.org/officeDocument/2006/relationships/image" Target="../media/image37.png"/><Relationship Id="rId18"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docs.google.com/document/d/e/2PACX-1vRBxY0ul22duEWqiqJ0RIwtfBLoaAb6guJDZ5X0JlxAwr3T-aTUaZFAMfxN4-nFXW6j6iFvqPtJ9hft/pub" TargetMode="External"/><Relationship Id="rId6" Type="http://schemas.openxmlformats.org/officeDocument/2006/relationships/hyperlink" Target="https://docs.google.com/document/d/e/2PACX-1vRBxY0ul22duEWqiqJ0RIwtfBLoaAb6guJDZ5X0JlxAwr3T-aTUaZFAMfxN4-nFXW6j6iFvqPtJ9hft/pu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www.saintmartinschools.org/students"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9"/>
          <p:cNvSpPr txBox="1"/>
          <p:nvPr/>
        </p:nvSpPr>
        <p:spPr>
          <a:xfrm>
            <a:off x="385125" y="3022975"/>
            <a:ext cx="11424300" cy="915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3F3F41"/>
              </a:buClr>
              <a:buSzPts val="8200"/>
              <a:buFont typeface="Roboto Medium"/>
              <a:buNone/>
            </a:pPr>
            <a:r>
              <a:rPr lang="en-US" sz="6000">
                <a:solidFill>
                  <a:srgbClr val="3F3F41"/>
                </a:solidFill>
                <a:latin typeface="Cuprum"/>
                <a:ea typeface="Cuprum"/>
                <a:cs typeface="Cuprum"/>
                <a:sym typeface="Cuprum"/>
              </a:rPr>
              <a:t>The SMPSB Parents’ Guide to</a:t>
            </a:r>
            <a:endParaRPr i="0" sz="10000" u="none" cap="none" strike="noStrike">
              <a:solidFill>
                <a:srgbClr val="3F3F41"/>
              </a:solidFill>
              <a:latin typeface="Cuprum"/>
              <a:ea typeface="Cuprum"/>
              <a:cs typeface="Cuprum"/>
              <a:sym typeface="Cuprum"/>
            </a:endParaRPr>
          </a:p>
        </p:txBody>
      </p:sp>
      <p:sp>
        <p:nvSpPr>
          <p:cNvPr id="84" name="Google Shape;84;p19"/>
          <p:cNvSpPr txBox="1"/>
          <p:nvPr/>
        </p:nvSpPr>
        <p:spPr>
          <a:xfrm>
            <a:off x="833150" y="3556975"/>
            <a:ext cx="10424100" cy="1362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10000">
                <a:solidFill>
                  <a:srgbClr val="3F3F41"/>
                </a:solidFill>
                <a:latin typeface="Cuprum"/>
                <a:ea typeface="Cuprum"/>
                <a:cs typeface="Cuprum"/>
                <a:sym typeface="Cuprum"/>
              </a:rPr>
              <a:t>Google Classroom</a:t>
            </a:r>
            <a:endParaRPr/>
          </a:p>
        </p:txBody>
      </p:sp>
      <p:pic>
        <p:nvPicPr>
          <p:cNvPr id="85" name="Google Shape;85;p19"/>
          <p:cNvPicPr preferRelativeResize="0"/>
          <p:nvPr/>
        </p:nvPicPr>
        <p:blipFill>
          <a:blip r:embed="rId3">
            <a:alphaModFix/>
          </a:blip>
          <a:stretch>
            <a:fillRect/>
          </a:stretch>
        </p:blipFill>
        <p:spPr>
          <a:xfrm>
            <a:off x="5200963" y="964225"/>
            <a:ext cx="1790076" cy="1991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nvSpPr>
        <p:spPr>
          <a:xfrm>
            <a:off x="0" y="474725"/>
            <a:ext cx="62163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56" name="Google Shape;156;p28"/>
          <p:cNvSpPr txBox="1"/>
          <p:nvPr>
            <p:ph idx="4294967295" type="body"/>
          </p:nvPr>
        </p:nvSpPr>
        <p:spPr>
          <a:xfrm>
            <a:off x="396400" y="1913600"/>
            <a:ext cx="5442900" cy="4404900"/>
          </a:xfrm>
          <a:prstGeom prst="rect">
            <a:avLst/>
          </a:prstGeom>
          <a:solidFill>
            <a:srgbClr val="F4CCCC"/>
          </a:solidFill>
          <a:ln>
            <a:noFill/>
          </a:ln>
        </p:spPr>
        <p:txBody>
          <a:bodyPr anchorCtr="0" anchor="t" bIns="121900" lIns="121900" spcFirstLastPara="1" rIns="121900" wrap="square" tIns="121900">
            <a:normAutofit fontScale="85000" lnSpcReduction="20000"/>
          </a:bodyPr>
          <a:lstStyle/>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Verify that your name is displayed.</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If correct, then enter your password.</a:t>
            </a:r>
            <a:br>
              <a:rPr lang="en-US" sz="3200">
                <a:solidFill>
                  <a:schemeClr val="dk1"/>
                </a:solidFill>
                <a:latin typeface="Cuprum"/>
                <a:ea typeface="Cuprum"/>
                <a:cs typeface="Cuprum"/>
                <a:sym typeface="Cuprum"/>
              </a:rPr>
            </a:br>
            <a:endParaRPr sz="131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rPr b="1" i="1" lang="en-US" sz="2541" u="sng">
                <a:solidFill>
                  <a:srgbClr val="990000"/>
                </a:solidFill>
                <a:latin typeface="Cuprum"/>
                <a:ea typeface="Cuprum"/>
                <a:cs typeface="Cuprum"/>
                <a:sym typeface="Cuprum"/>
              </a:rPr>
              <a:t>Remember: </a:t>
            </a:r>
            <a:r>
              <a:rPr i="1" lang="en-US" sz="2541">
                <a:solidFill>
                  <a:srgbClr val="990000"/>
                </a:solidFill>
                <a:latin typeface="Cuprum"/>
                <a:ea typeface="Cuprum"/>
                <a:cs typeface="Cuprum"/>
                <a:sym typeface="Cuprum"/>
              </a:rPr>
              <a:t>Use the password provided by your child’s teacher. The password is a lowercase “s” followed by your child’s Student Identification (SID) number. The SID number can be found in the Parent Command Center.</a:t>
            </a:r>
            <a:endParaRPr i="1" sz="2541">
              <a:solidFill>
                <a:srgbClr val="990000"/>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Once you enter your password, click Next.</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p:txBody>
      </p:sp>
      <p:pic>
        <p:nvPicPr>
          <p:cNvPr id="157" name="Google Shape;157;p28"/>
          <p:cNvPicPr preferRelativeResize="0"/>
          <p:nvPr/>
        </p:nvPicPr>
        <p:blipFill>
          <a:blip r:embed="rId3">
            <a:alphaModFix/>
          </a:blip>
          <a:stretch>
            <a:fillRect/>
          </a:stretch>
        </p:blipFill>
        <p:spPr>
          <a:xfrm>
            <a:off x="6831125" y="1010825"/>
            <a:ext cx="4476750" cy="5362575"/>
          </a:xfrm>
          <a:prstGeom prst="rect">
            <a:avLst/>
          </a:prstGeom>
          <a:noFill/>
          <a:ln>
            <a:noFill/>
          </a:ln>
        </p:spPr>
      </p:pic>
      <p:sp>
        <p:nvSpPr>
          <p:cNvPr id="158" name="Google Shape;158;p28"/>
          <p:cNvSpPr/>
          <p:nvPr/>
        </p:nvSpPr>
        <p:spPr>
          <a:xfrm rot="-186357">
            <a:off x="5354521" y="1901337"/>
            <a:ext cx="3239058" cy="468095"/>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reflection blurRad="0" dir="5400000" dist="38100" endA="0" endPos="1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8"/>
          <p:cNvSpPr/>
          <p:nvPr/>
        </p:nvSpPr>
        <p:spPr>
          <a:xfrm rot="-563049">
            <a:off x="5392482" y="4758526"/>
            <a:ext cx="4699086" cy="467946"/>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8"/>
          <p:cNvSpPr/>
          <p:nvPr/>
        </p:nvSpPr>
        <p:spPr>
          <a:xfrm rot="630213">
            <a:off x="5499669" y="2899277"/>
            <a:ext cx="1918853" cy="46802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reflection blurRad="0" dir="5400000" dist="38100" endA="0" endPos="1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nvSpPr>
        <p:spPr>
          <a:xfrm>
            <a:off x="0" y="474725"/>
            <a:ext cx="62163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66" name="Google Shape;166;p29"/>
          <p:cNvSpPr txBox="1"/>
          <p:nvPr>
            <p:ph idx="4294967295" type="body"/>
          </p:nvPr>
        </p:nvSpPr>
        <p:spPr>
          <a:xfrm>
            <a:off x="452800" y="1764025"/>
            <a:ext cx="5603400" cy="4754400"/>
          </a:xfrm>
          <a:prstGeom prst="rect">
            <a:avLst/>
          </a:prstGeom>
          <a:solidFill>
            <a:srgbClr val="F4CCCC"/>
          </a:solidFill>
          <a:ln>
            <a:noFill/>
          </a:ln>
        </p:spPr>
        <p:txBody>
          <a:bodyPr anchorCtr="0" anchor="t" bIns="121900" lIns="121900" spcFirstLastPara="1" rIns="121900" wrap="square" tIns="121900">
            <a:noAutofit/>
          </a:bodyPr>
          <a:lstStyle/>
          <a:p>
            <a:pPr indent="0" lvl="0" marL="101600" marR="0" rtl="0" algn="l">
              <a:lnSpc>
                <a:spcPct val="100000"/>
              </a:lnSpc>
              <a:spcBef>
                <a:spcPts val="0"/>
              </a:spcBef>
              <a:spcAft>
                <a:spcPts val="0"/>
              </a:spcAft>
              <a:buClr>
                <a:schemeClr val="dk1"/>
              </a:buClr>
              <a:buFont typeface="Sniglet"/>
              <a:buNone/>
            </a:pPr>
            <a:r>
              <a:rPr b="1" lang="en-US" sz="3800">
                <a:solidFill>
                  <a:schemeClr val="dk1"/>
                </a:solidFill>
                <a:highlight>
                  <a:schemeClr val="accent6"/>
                </a:highlight>
                <a:latin typeface="Cuprum"/>
                <a:ea typeface="Cuprum"/>
                <a:cs typeface="Cuprum"/>
                <a:sym typeface="Cuprum"/>
              </a:rPr>
              <a:t>Important Note!!</a:t>
            </a:r>
            <a:r>
              <a:rPr lang="en-US" sz="3800">
                <a:solidFill>
                  <a:schemeClr val="dk1"/>
                </a:solidFill>
                <a:latin typeface="Cuprum"/>
                <a:ea typeface="Cuprum"/>
                <a:cs typeface="Cuprum"/>
                <a:sym typeface="Cuprum"/>
              </a:rPr>
              <a:t>  If you are signed into Google with a personal account, you will need to log out before logging into Clever.  You will also need to click on “Use another account” and log in as above.</a:t>
            </a:r>
            <a:r>
              <a:rPr lang="en-US" sz="3600">
                <a:solidFill>
                  <a:schemeClr val="dk1"/>
                </a:solidFill>
                <a:latin typeface="Cuprum"/>
                <a:ea typeface="Cuprum"/>
                <a:cs typeface="Cuprum"/>
                <a:sym typeface="Cuprum"/>
              </a:rPr>
              <a:t>  </a:t>
            </a:r>
            <a:endParaRPr sz="36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p:txBody>
      </p:sp>
      <p:pic>
        <p:nvPicPr>
          <p:cNvPr id="167" name="Google Shape;167;p29"/>
          <p:cNvPicPr preferRelativeResize="0"/>
          <p:nvPr/>
        </p:nvPicPr>
        <p:blipFill>
          <a:blip r:embed="rId3">
            <a:alphaModFix/>
          </a:blip>
          <a:stretch>
            <a:fillRect/>
          </a:stretch>
        </p:blipFill>
        <p:spPr>
          <a:xfrm>
            <a:off x="6802625" y="1188600"/>
            <a:ext cx="4410075" cy="5129900"/>
          </a:xfrm>
          <a:prstGeom prst="rect">
            <a:avLst/>
          </a:prstGeom>
          <a:noFill/>
          <a:ln>
            <a:noFill/>
          </a:ln>
        </p:spPr>
      </p:pic>
      <p:sp>
        <p:nvSpPr>
          <p:cNvPr id="168" name="Google Shape;168;p29"/>
          <p:cNvSpPr txBox="1"/>
          <p:nvPr/>
        </p:nvSpPr>
        <p:spPr>
          <a:xfrm>
            <a:off x="7254200" y="3197875"/>
            <a:ext cx="2716800" cy="4002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9" name="Google Shape;169;p29"/>
          <p:cNvSpPr txBox="1"/>
          <p:nvPr/>
        </p:nvSpPr>
        <p:spPr>
          <a:xfrm>
            <a:off x="7254200" y="3774775"/>
            <a:ext cx="2716800" cy="400200"/>
          </a:xfrm>
          <a:prstGeom prst="rect">
            <a:avLst/>
          </a:prstGeom>
          <a:solidFill>
            <a:schemeClr val="dk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0" name="Google Shape;170;p29"/>
          <p:cNvSpPr/>
          <p:nvPr/>
        </p:nvSpPr>
        <p:spPr>
          <a:xfrm rot="-1147778">
            <a:off x="5468126" y="4692143"/>
            <a:ext cx="1987448" cy="468019"/>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reflection blurRad="0" dir="5400000" dist="38100" endA="0" endPos="1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0" y="474725"/>
            <a:ext cx="62163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76" name="Google Shape;176;p30"/>
          <p:cNvSpPr txBox="1"/>
          <p:nvPr>
            <p:ph idx="4294967295" type="body"/>
          </p:nvPr>
        </p:nvSpPr>
        <p:spPr>
          <a:xfrm>
            <a:off x="452800" y="1764025"/>
            <a:ext cx="5603400" cy="4754400"/>
          </a:xfrm>
          <a:prstGeom prst="rect">
            <a:avLst/>
          </a:prstGeom>
          <a:solidFill>
            <a:srgbClr val="F4CCCC"/>
          </a:solidFill>
          <a:ln>
            <a:noFill/>
          </a:ln>
        </p:spPr>
        <p:txBody>
          <a:bodyPr anchorCtr="0" anchor="t" bIns="121900" lIns="121900" spcFirstLastPara="1" rIns="121900" wrap="square" tIns="121900">
            <a:noAutofit/>
          </a:bodyPr>
          <a:lstStyle/>
          <a:p>
            <a:pPr indent="0" lvl="0" marL="101600" marR="0" rtl="0" algn="l">
              <a:lnSpc>
                <a:spcPct val="100000"/>
              </a:lnSpc>
              <a:spcBef>
                <a:spcPts val="0"/>
              </a:spcBef>
              <a:spcAft>
                <a:spcPts val="0"/>
              </a:spcAft>
              <a:buClr>
                <a:schemeClr val="dk1"/>
              </a:buClr>
              <a:buFont typeface="Sniglet"/>
              <a:buNone/>
            </a:pPr>
            <a:r>
              <a:rPr lang="en-US" sz="3000">
                <a:solidFill>
                  <a:schemeClr val="dk1"/>
                </a:solidFill>
                <a:latin typeface="Cuprum"/>
                <a:ea typeface="Cuprum"/>
                <a:cs typeface="Cuprum"/>
                <a:sym typeface="Cuprum"/>
              </a:rPr>
              <a:t>After you are logged into Clever you will have access to your Google Classroom and other online resources available in your portal which will be specific to the student and school.</a:t>
            </a:r>
            <a:endParaRPr sz="30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rPr lang="en-US" sz="3000">
                <a:solidFill>
                  <a:schemeClr val="dk1"/>
                </a:solidFill>
                <a:latin typeface="Cuprum"/>
                <a:ea typeface="Cuprum"/>
                <a:cs typeface="Cuprum"/>
                <a:sym typeface="Cuprum"/>
              </a:rPr>
              <a:t>Click on the Google Classroom icon to access the Google Classrooms that you are assigned to for the school year. </a:t>
            </a:r>
            <a:endParaRPr sz="30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b="1" sz="3800">
              <a:solidFill>
                <a:schemeClr val="dk1"/>
              </a:solidFill>
              <a:highlight>
                <a:schemeClr val="accent6"/>
              </a:highlight>
              <a:latin typeface="Cuprum"/>
              <a:ea typeface="Cuprum"/>
              <a:cs typeface="Cuprum"/>
              <a:sym typeface="Cuprum"/>
            </a:endParaRPr>
          </a:p>
        </p:txBody>
      </p:sp>
      <p:pic>
        <p:nvPicPr>
          <p:cNvPr id="177" name="Google Shape;177;p30"/>
          <p:cNvPicPr preferRelativeResize="0"/>
          <p:nvPr/>
        </p:nvPicPr>
        <p:blipFill>
          <a:blip r:embed="rId3">
            <a:alphaModFix/>
          </a:blip>
          <a:stretch>
            <a:fillRect/>
          </a:stretch>
        </p:blipFill>
        <p:spPr>
          <a:xfrm>
            <a:off x="6260425" y="1075400"/>
            <a:ext cx="5521751" cy="5358100"/>
          </a:xfrm>
          <a:prstGeom prst="rect">
            <a:avLst/>
          </a:prstGeom>
          <a:noFill/>
          <a:ln>
            <a:noFill/>
          </a:ln>
        </p:spPr>
      </p:pic>
      <p:sp>
        <p:nvSpPr>
          <p:cNvPr id="178" name="Google Shape;178;p30"/>
          <p:cNvSpPr/>
          <p:nvPr/>
        </p:nvSpPr>
        <p:spPr>
          <a:xfrm rot="-751615">
            <a:off x="5423852" y="4486713"/>
            <a:ext cx="4911522" cy="468017"/>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nvSpPr>
        <p:spPr>
          <a:xfrm>
            <a:off x="0" y="474725"/>
            <a:ext cx="71379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Navigating Classroom</a:t>
            </a:r>
            <a:endParaRPr>
              <a:solidFill>
                <a:srgbClr val="FFFFFF"/>
              </a:solidFill>
              <a:latin typeface="Roboto"/>
              <a:ea typeface="Roboto"/>
              <a:cs typeface="Roboto"/>
              <a:sym typeface="Roboto"/>
            </a:endParaRPr>
          </a:p>
        </p:txBody>
      </p:sp>
      <p:sp>
        <p:nvSpPr>
          <p:cNvPr id="184" name="Google Shape;184;p31"/>
          <p:cNvSpPr txBox="1"/>
          <p:nvPr>
            <p:ph idx="4294967295" type="body"/>
          </p:nvPr>
        </p:nvSpPr>
        <p:spPr>
          <a:xfrm>
            <a:off x="622600" y="2197950"/>
            <a:ext cx="5593800" cy="3915000"/>
          </a:xfrm>
          <a:prstGeom prst="rect">
            <a:avLst/>
          </a:prstGeom>
          <a:solidFill>
            <a:srgbClr val="1155CC"/>
          </a:solidFill>
          <a:ln>
            <a:noFill/>
          </a:ln>
        </p:spPr>
        <p:txBody>
          <a:bodyPr anchorCtr="0" anchor="ctr" bIns="121900" lIns="121900" spcFirstLastPara="1" rIns="121900" wrap="square" tIns="121900">
            <a:noAutofit/>
          </a:bodyPr>
          <a:lstStyle/>
          <a:p>
            <a:pPr indent="0" lvl="0" marL="101600" marR="0" rtl="0" algn="ctr">
              <a:lnSpc>
                <a:spcPct val="100000"/>
              </a:lnSpc>
              <a:spcBef>
                <a:spcPts val="0"/>
              </a:spcBef>
              <a:spcAft>
                <a:spcPts val="0"/>
              </a:spcAft>
              <a:buClr>
                <a:schemeClr val="dk1"/>
              </a:buClr>
              <a:buFont typeface="Sniglet"/>
              <a:buNone/>
            </a:pPr>
            <a:r>
              <a:rPr lang="en-US" sz="6000">
                <a:solidFill>
                  <a:srgbClr val="FFFFFF"/>
                </a:solidFill>
                <a:latin typeface="Cuprum"/>
                <a:ea typeface="Cuprum"/>
                <a:cs typeface="Cuprum"/>
                <a:sym typeface="Cuprum"/>
              </a:rPr>
              <a:t>Once you are in Google Classroom, c</a:t>
            </a:r>
            <a:r>
              <a:rPr i="0" lang="en-US" sz="6000" u="none" cap="none" strike="noStrike">
                <a:solidFill>
                  <a:srgbClr val="FFFFFF"/>
                </a:solidFill>
                <a:latin typeface="Cuprum"/>
                <a:ea typeface="Cuprum"/>
                <a:cs typeface="Cuprum"/>
                <a:sym typeface="Cuprum"/>
              </a:rPr>
              <a:t>lick on the </a:t>
            </a:r>
            <a:r>
              <a:rPr lang="en-US" sz="6000">
                <a:solidFill>
                  <a:srgbClr val="FFFFFF"/>
                </a:solidFill>
                <a:latin typeface="Cuprum"/>
                <a:ea typeface="Cuprum"/>
                <a:cs typeface="Cuprum"/>
                <a:sym typeface="Cuprum"/>
              </a:rPr>
              <a:t>class you wish to view.</a:t>
            </a:r>
            <a:endParaRPr i="0" sz="6000" u="none" cap="none" strike="noStrike">
              <a:solidFill>
                <a:srgbClr val="FFFFFF"/>
              </a:solidFill>
              <a:latin typeface="Cuprum"/>
              <a:ea typeface="Cuprum"/>
              <a:cs typeface="Cuprum"/>
              <a:sym typeface="Cuprum"/>
            </a:endParaRPr>
          </a:p>
        </p:txBody>
      </p:sp>
      <p:pic>
        <p:nvPicPr>
          <p:cNvPr id="185" name="Google Shape;185;p31"/>
          <p:cNvPicPr preferRelativeResize="0"/>
          <p:nvPr/>
        </p:nvPicPr>
        <p:blipFill rotWithShape="1">
          <a:blip r:embed="rId3">
            <a:alphaModFix/>
          </a:blip>
          <a:srcRect b="0" l="0" r="42196" t="0"/>
          <a:stretch/>
        </p:blipFill>
        <p:spPr>
          <a:xfrm>
            <a:off x="6747150" y="2119525"/>
            <a:ext cx="5062276" cy="34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nvSpPr>
        <p:spPr>
          <a:xfrm>
            <a:off x="0" y="474725"/>
            <a:ext cx="71379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Navigating Classroom</a:t>
            </a:r>
            <a:endParaRPr>
              <a:solidFill>
                <a:srgbClr val="FFFFFF"/>
              </a:solidFill>
              <a:latin typeface="Roboto"/>
              <a:ea typeface="Roboto"/>
              <a:cs typeface="Roboto"/>
              <a:sym typeface="Roboto"/>
            </a:endParaRPr>
          </a:p>
        </p:txBody>
      </p:sp>
      <p:sp>
        <p:nvSpPr>
          <p:cNvPr id="191" name="Google Shape;191;p32"/>
          <p:cNvSpPr txBox="1"/>
          <p:nvPr>
            <p:ph idx="4294967295" type="body"/>
          </p:nvPr>
        </p:nvSpPr>
        <p:spPr>
          <a:xfrm>
            <a:off x="1650825" y="2516175"/>
            <a:ext cx="2867700" cy="1945800"/>
          </a:xfrm>
          <a:prstGeom prst="rect">
            <a:avLst/>
          </a:prstGeom>
          <a:solidFill>
            <a:srgbClr val="1155CC"/>
          </a:solidFill>
          <a:ln>
            <a:noFill/>
          </a:ln>
        </p:spPr>
        <p:txBody>
          <a:bodyPr anchorCtr="0" anchor="ctr" bIns="121900" lIns="121900" spcFirstLastPara="1" rIns="121900" wrap="square" tIns="121900">
            <a:noAutofit/>
          </a:bodyPr>
          <a:lstStyle/>
          <a:p>
            <a:pPr indent="0" lvl="0" marL="101600" marR="0" rtl="0" algn="ctr">
              <a:lnSpc>
                <a:spcPct val="100000"/>
              </a:lnSpc>
              <a:spcBef>
                <a:spcPts val="0"/>
              </a:spcBef>
              <a:spcAft>
                <a:spcPts val="0"/>
              </a:spcAft>
              <a:buClr>
                <a:schemeClr val="dk1"/>
              </a:buClr>
              <a:buFont typeface="Sniglet"/>
              <a:buNone/>
            </a:pPr>
            <a:r>
              <a:rPr lang="en-US" sz="5000">
                <a:solidFill>
                  <a:srgbClr val="FFFFFF"/>
                </a:solidFill>
                <a:latin typeface="Cuprum"/>
                <a:ea typeface="Cuprum"/>
                <a:cs typeface="Cuprum"/>
                <a:sym typeface="Cuprum"/>
              </a:rPr>
              <a:t>Page tools</a:t>
            </a:r>
            <a:endParaRPr sz="5000">
              <a:solidFill>
                <a:srgbClr val="FFFFFF"/>
              </a:solidFill>
              <a:latin typeface="Cuprum"/>
              <a:ea typeface="Cuprum"/>
              <a:cs typeface="Cuprum"/>
              <a:sym typeface="Cuprum"/>
            </a:endParaRPr>
          </a:p>
          <a:p>
            <a:pPr indent="0" lvl="0" marL="101600" marR="0" rtl="0" algn="ctr">
              <a:lnSpc>
                <a:spcPct val="100000"/>
              </a:lnSpc>
              <a:spcBef>
                <a:spcPts val="0"/>
              </a:spcBef>
              <a:spcAft>
                <a:spcPts val="0"/>
              </a:spcAft>
              <a:buClr>
                <a:schemeClr val="dk1"/>
              </a:buClr>
              <a:buFont typeface="Sniglet"/>
              <a:buNone/>
            </a:pPr>
            <a:r>
              <a:rPr lang="en-US" sz="5000">
                <a:solidFill>
                  <a:srgbClr val="FFFFFF"/>
                </a:solidFill>
                <a:latin typeface="Cuprum"/>
                <a:ea typeface="Cuprum"/>
                <a:cs typeface="Cuprum"/>
                <a:sym typeface="Cuprum"/>
              </a:rPr>
              <a:t>(Left side)</a:t>
            </a:r>
            <a:endParaRPr sz="5000">
              <a:solidFill>
                <a:srgbClr val="FFFFFF"/>
              </a:solidFill>
              <a:latin typeface="Cuprum"/>
              <a:ea typeface="Cuprum"/>
              <a:cs typeface="Cuprum"/>
              <a:sym typeface="Cuprum"/>
            </a:endParaRPr>
          </a:p>
        </p:txBody>
      </p:sp>
      <p:pic>
        <p:nvPicPr>
          <p:cNvPr id="192" name="Google Shape;192;p32"/>
          <p:cNvPicPr preferRelativeResize="0"/>
          <p:nvPr/>
        </p:nvPicPr>
        <p:blipFill>
          <a:blip r:embed="rId3">
            <a:alphaModFix/>
          </a:blip>
          <a:stretch>
            <a:fillRect/>
          </a:stretch>
        </p:blipFill>
        <p:spPr>
          <a:xfrm>
            <a:off x="7724889" y="398878"/>
            <a:ext cx="877873" cy="907002"/>
          </a:xfrm>
          <a:prstGeom prst="rect">
            <a:avLst/>
          </a:prstGeom>
          <a:noFill/>
          <a:ln>
            <a:noFill/>
          </a:ln>
        </p:spPr>
      </p:pic>
      <p:sp>
        <p:nvSpPr>
          <p:cNvPr id="193" name="Google Shape;193;p32"/>
          <p:cNvSpPr txBox="1"/>
          <p:nvPr>
            <p:ph idx="4294967295" type="body"/>
          </p:nvPr>
        </p:nvSpPr>
        <p:spPr>
          <a:xfrm>
            <a:off x="8273050" y="585375"/>
            <a:ext cx="3006300" cy="534000"/>
          </a:xfrm>
          <a:prstGeom prst="rect">
            <a:avLst/>
          </a:prstGeom>
          <a:noFill/>
          <a:ln>
            <a:noFill/>
          </a:ln>
        </p:spPr>
        <p:txBody>
          <a:bodyPr anchorCtr="0" anchor="t" bIns="121900" lIns="121900" spcFirstLastPara="1" rIns="121900" wrap="square" tIns="121900">
            <a:normAutofit fontScale="70000"/>
          </a:bodyPr>
          <a:lstStyle/>
          <a:p>
            <a:pPr indent="0" lvl="0" marL="101600" marR="0" rtl="0" algn="l">
              <a:lnSpc>
                <a:spcPct val="100000"/>
              </a:lnSpc>
              <a:spcBef>
                <a:spcPts val="0"/>
              </a:spcBef>
              <a:spcAft>
                <a:spcPts val="0"/>
              </a:spcAft>
              <a:buClr>
                <a:schemeClr val="dk1"/>
              </a:buClr>
              <a:buFont typeface="Sniglet"/>
              <a:buNone/>
            </a:pPr>
            <a:r>
              <a:rPr lang="en-US">
                <a:solidFill>
                  <a:srgbClr val="000000"/>
                </a:solidFill>
                <a:latin typeface="Sniglet"/>
                <a:ea typeface="Sniglet"/>
                <a:cs typeface="Sniglet"/>
                <a:sym typeface="Sniglet"/>
              </a:rPr>
              <a:t>= High Interest for Parents</a:t>
            </a:r>
            <a:endParaRPr>
              <a:solidFill>
                <a:srgbClr val="000000"/>
              </a:solidFill>
              <a:latin typeface="Sniglet"/>
              <a:ea typeface="Sniglet"/>
              <a:cs typeface="Sniglet"/>
              <a:sym typeface="Sniglet"/>
            </a:endParaRPr>
          </a:p>
        </p:txBody>
      </p:sp>
      <p:pic>
        <p:nvPicPr>
          <p:cNvPr id="194" name="Google Shape;194;p32"/>
          <p:cNvPicPr preferRelativeResize="0"/>
          <p:nvPr/>
        </p:nvPicPr>
        <p:blipFill>
          <a:blip r:embed="rId4">
            <a:alphaModFix/>
          </a:blip>
          <a:stretch>
            <a:fillRect/>
          </a:stretch>
        </p:blipFill>
        <p:spPr>
          <a:xfrm>
            <a:off x="5278300" y="1469350"/>
            <a:ext cx="6123965" cy="4872775"/>
          </a:xfrm>
          <a:prstGeom prst="rect">
            <a:avLst/>
          </a:prstGeom>
          <a:noFill/>
          <a:ln cap="flat" cmpd="sng" w="38100">
            <a:solidFill>
              <a:schemeClr val="dk2"/>
            </a:solidFill>
            <a:prstDash val="solid"/>
            <a:round/>
            <a:headEnd len="sm" w="sm" type="none"/>
            <a:tailEnd len="sm" w="sm" type="none"/>
          </a:ln>
        </p:spPr>
      </p:pic>
      <p:cxnSp>
        <p:nvCxnSpPr>
          <p:cNvPr id="195" name="Google Shape;195;p32"/>
          <p:cNvCxnSpPr/>
          <p:nvPr/>
        </p:nvCxnSpPr>
        <p:spPr>
          <a:xfrm>
            <a:off x="5240300" y="4846500"/>
            <a:ext cx="6164100" cy="15300"/>
          </a:xfrm>
          <a:prstGeom prst="straightConnector1">
            <a:avLst/>
          </a:prstGeom>
          <a:noFill/>
          <a:ln cap="flat" cmpd="sng" w="38100">
            <a:solidFill>
              <a:schemeClr val="dk2"/>
            </a:solidFill>
            <a:prstDash val="solid"/>
            <a:round/>
            <a:headEnd len="med" w="med" type="none"/>
            <a:tailEnd len="med" w="med" type="none"/>
          </a:ln>
        </p:spPr>
      </p:cxnSp>
      <p:pic>
        <p:nvPicPr>
          <p:cNvPr id="196" name="Google Shape;196;p32"/>
          <p:cNvPicPr preferRelativeResize="0"/>
          <p:nvPr/>
        </p:nvPicPr>
        <p:blipFill>
          <a:blip r:embed="rId3">
            <a:alphaModFix/>
          </a:blip>
          <a:stretch>
            <a:fillRect/>
          </a:stretch>
        </p:blipFill>
        <p:spPr>
          <a:xfrm>
            <a:off x="10376268" y="5396112"/>
            <a:ext cx="395752" cy="408894"/>
          </a:xfrm>
          <a:prstGeom prst="rect">
            <a:avLst/>
          </a:prstGeom>
          <a:noFill/>
          <a:ln>
            <a:noFill/>
          </a:ln>
        </p:spPr>
      </p:pic>
      <p:pic>
        <p:nvPicPr>
          <p:cNvPr id="197" name="Google Shape;197;p32"/>
          <p:cNvPicPr preferRelativeResize="0"/>
          <p:nvPr/>
        </p:nvPicPr>
        <p:blipFill>
          <a:blip r:embed="rId3">
            <a:alphaModFix/>
          </a:blip>
          <a:stretch>
            <a:fillRect/>
          </a:stretch>
        </p:blipFill>
        <p:spPr>
          <a:xfrm>
            <a:off x="6590868" y="5699962"/>
            <a:ext cx="395752" cy="4088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nvSpPr>
        <p:spPr>
          <a:xfrm>
            <a:off x="0" y="474725"/>
            <a:ext cx="71379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Navigating Classroom</a:t>
            </a:r>
            <a:endParaRPr>
              <a:solidFill>
                <a:srgbClr val="FFFFFF"/>
              </a:solidFill>
              <a:latin typeface="Roboto"/>
              <a:ea typeface="Roboto"/>
              <a:cs typeface="Roboto"/>
              <a:sym typeface="Roboto"/>
            </a:endParaRPr>
          </a:p>
        </p:txBody>
      </p:sp>
      <p:sp>
        <p:nvSpPr>
          <p:cNvPr id="203" name="Google Shape;203;p33"/>
          <p:cNvSpPr txBox="1"/>
          <p:nvPr>
            <p:ph idx="4294967295" type="body"/>
          </p:nvPr>
        </p:nvSpPr>
        <p:spPr>
          <a:xfrm>
            <a:off x="2006600" y="2287575"/>
            <a:ext cx="3238200" cy="2570700"/>
          </a:xfrm>
          <a:prstGeom prst="rect">
            <a:avLst/>
          </a:prstGeom>
          <a:solidFill>
            <a:srgbClr val="1155CC"/>
          </a:solidFill>
          <a:ln>
            <a:noFill/>
          </a:ln>
        </p:spPr>
        <p:txBody>
          <a:bodyPr anchorCtr="0" anchor="ctr" bIns="121900" lIns="121900" spcFirstLastPara="1" rIns="121900" wrap="square" tIns="121900">
            <a:normAutofit/>
          </a:bodyPr>
          <a:lstStyle/>
          <a:p>
            <a:pPr indent="0" lvl="0" marL="101600" marR="0" rtl="0" algn="ctr">
              <a:lnSpc>
                <a:spcPct val="100000"/>
              </a:lnSpc>
              <a:spcBef>
                <a:spcPts val="0"/>
              </a:spcBef>
              <a:spcAft>
                <a:spcPts val="0"/>
              </a:spcAft>
              <a:buClr>
                <a:schemeClr val="dk1"/>
              </a:buClr>
              <a:buFont typeface="Sniglet"/>
              <a:buNone/>
            </a:pPr>
            <a:r>
              <a:rPr lang="en-US" sz="5000">
                <a:solidFill>
                  <a:srgbClr val="FFFFFF"/>
                </a:solidFill>
                <a:latin typeface="Cuprum"/>
                <a:ea typeface="Cuprum"/>
                <a:cs typeface="Cuprum"/>
                <a:sym typeface="Cuprum"/>
              </a:rPr>
              <a:t>Assignment details</a:t>
            </a:r>
            <a:endParaRPr i="0" sz="5000" u="none" cap="none" strike="noStrike">
              <a:solidFill>
                <a:srgbClr val="FFFFFF"/>
              </a:solidFill>
              <a:latin typeface="Cuprum"/>
              <a:ea typeface="Cuprum"/>
              <a:cs typeface="Cuprum"/>
              <a:sym typeface="Cuprum"/>
            </a:endParaRPr>
          </a:p>
        </p:txBody>
      </p:sp>
      <p:pic>
        <p:nvPicPr>
          <p:cNvPr id="204" name="Google Shape;204;p33"/>
          <p:cNvPicPr preferRelativeResize="0"/>
          <p:nvPr/>
        </p:nvPicPr>
        <p:blipFill>
          <a:blip r:embed="rId3">
            <a:alphaModFix/>
          </a:blip>
          <a:stretch>
            <a:fillRect/>
          </a:stretch>
        </p:blipFill>
        <p:spPr>
          <a:xfrm>
            <a:off x="6767300" y="1178625"/>
            <a:ext cx="4749300" cy="5101100"/>
          </a:xfrm>
          <a:prstGeom prst="rect">
            <a:avLst/>
          </a:prstGeom>
          <a:noFill/>
          <a:ln cap="flat" cmpd="sng" w="38100">
            <a:solidFill>
              <a:schemeClr val="dk2"/>
            </a:solidFill>
            <a:prstDash val="solid"/>
            <a:round/>
            <a:headEnd len="sm" w="sm" type="none"/>
            <a:tailEnd len="sm" w="sm" type="none"/>
          </a:ln>
        </p:spPr>
      </p:pic>
      <p:cxnSp>
        <p:nvCxnSpPr>
          <p:cNvPr id="205" name="Google Shape;205;p33"/>
          <p:cNvCxnSpPr/>
          <p:nvPr/>
        </p:nvCxnSpPr>
        <p:spPr>
          <a:xfrm>
            <a:off x="6755225" y="5073425"/>
            <a:ext cx="4761300" cy="312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9" name="Shape 209"/>
        <p:cNvGrpSpPr/>
        <p:nvPr/>
      </p:nvGrpSpPr>
      <p:grpSpPr>
        <a:xfrm>
          <a:off x="0" y="0"/>
          <a:ext cx="0" cy="0"/>
          <a:chOff x="0" y="0"/>
          <a:chExt cx="0" cy="0"/>
        </a:xfrm>
      </p:grpSpPr>
      <p:sp>
        <p:nvSpPr>
          <p:cNvPr id="210" name="Google Shape;210;p34"/>
          <p:cNvSpPr txBox="1"/>
          <p:nvPr/>
        </p:nvSpPr>
        <p:spPr>
          <a:xfrm>
            <a:off x="248300" y="98475"/>
            <a:ext cx="11680800" cy="18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0">
                <a:solidFill>
                  <a:srgbClr val="F1C232"/>
                </a:solidFill>
                <a:latin typeface="Bowlby One SC"/>
                <a:ea typeface="Bowlby One SC"/>
                <a:cs typeface="Bowlby One SC"/>
                <a:sym typeface="Bowlby One SC"/>
              </a:rPr>
              <a:t>VIDEO </a:t>
            </a:r>
            <a:r>
              <a:rPr lang="en-US" sz="9500">
                <a:solidFill>
                  <a:srgbClr val="6AA84F"/>
                </a:solidFill>
                <a:latin typeface="Cuprum"/>
                <a:ea typeface="Cuprum"/>
                <a:cs typeface="Cuprum"/>
                <a:sym typeface="Cuprum"/>
              </a:rPr>
              <a:t>TUTORIAL</a:t>
            </a:r>
            <a:endParaRPr sz="9500">
              <a:solidFill>
                <a:srgbClr val="6AA84F"/>
              </a:solidFill>
              <a:latin typeface="Cuprum"/>
              <a:ea typeface="Cuprum"/>
              <a:cs typeface="Cuprum"/>
              <a:sym typeface="Cuprum"/>
            </a:endParaRPr>
          </a:p>
        </p:txBody>
      </p:sp>
      <p:sp>
        <p:nvSpPr>
          <p:cNvPr id="211" name="Google Shape;211;p34"/>
          <p:cNvSpPr txBox="1"/>
          <p:nvPr/>
        </p:nvSpPr>
        <p:spPr>
          <a:xfrm>
            <a:off x="1056150" y="5359025"/>
            <a:ext cx="10079700" cy="8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u="sng">
                <a:solidFill>
                  <a:srgbClr val="6AA84F"/>
                </a:solidFill>
                <a:latin typeface="Cuprum"/>
                <a:ea typeface="Cuprum"/>
                <a:cs typeface="Cuprum"/>
                <a:sym typeface="Cuprum"/>
                <a:hlinkClick r:id="rId3">
                  <a:extLst>
                    <a:ext uri="{A12FA001-AC4F-418D-AE19-62706E023703}">
                      <ahyp:hlinkClr val="tx"/>
                    </a:ext>
                  </a:extLst>
                </a:hlinkClick>
              </a:rPr>
              <a:t>https://www.youtube.com/watch?v=lMOLD3CNZaU</a:t>
            </a:r>
            <a:endParaRPr sz="4000">
              <a:solidFill>
                <a:srgbClr val="6AA84F"/>
              </a:solidFill>
              <a:latin typeface="Cuprum"/>
              <a:ea typeface="Cuprum"/>
              <a:cs typeface="Cuprum"/>
              <a:sym typeface="Cuprum"/>
            </a:endParaRPr>
          </a:p>
          <a:p>
            <a:pPr indent="0" lvl="0" marL="0" rtl="0" algn="l">
              <a:spcBef>
                <a:spcPts val="0"/>
              </a:spcBef>
              <a:spcAft>
                <a:spcPts val="0"/>
              </a:spcAft>
              <a:buNone/>
            </a:pPr>
            <a:r>
              <a:t/>
            </a:r>
            <a:endParaRPr sz="4000">
              <a:solidFill>
                <a:srgbClr val="6AA84F"/>
              </a:solidFill>
              <a:latin typeface="Cuprum"/>
              <a:ea typeface="Cuprum"/>
              <a:cs typeface="Cuprum"/>
              <a:sym typeface="Cuprum"/>
            </a:endParaRPr>
          </a:p>
          <a:p>
            <a:pPr indent="0" lvl="0" marL="0" rtl="0" algn="l">
              <a:spcBef>
                <a:spcPts val="0"/>
              </a:spcBef>
              <a:spcAft>
                <a:spcPts val="0"/>
              </a:spcAft>
              <a:buNone/>
            </a:pPr>
            <a:r>
              <a:t/>
            </a:r>
            <a:endParaRPr sz="4000">
              <a:solidFill>
                <a:srgbClr val="6AA84F"/>
              </a:solidFill>
              <a:latin typeface="Cuprum"/>
              <a:ea typeface="Cuprum"/>
              <a:cs typeface="Cuprum"/>
              <a:sym typeface="Cuprum"/>
            </a:endParaRPr>
          </a:p>
        </p:txBody>
      </p:sp>
      <p:pic>
        <p:nvPicPr>
          <p:cNvPr id="212" name="Google Shape;212;p34"/>
          <p:cNvPicPr preferRelativeResize="0"/>
          <p:nvPr/>
        </p:nvPicPr>
        <p:blipFill rotWithShape="1">
          <a:blip r:embed="rId4">
            <a:alphaModFix/>
          </a:blip>
          <a:srcRect b="0" l="1746" r="1737" t="0"/>
          <a:stretch/>
        </p:blipFill>
        <p:spPr>
          <a:xfrm>
            <a:off x="3889303" y="2274075"/>
            <a:ext cx="4291826" cy="2799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4BB0"/>
        </a:solidFill>
      </p:bgPr>
    </p:bg>
    <p:spTree>
      <p:nvGrpSpPr>
        <p:cNvPr id="216" name="Shape 216"/>
        <p:cNvGrpSpPr/>
        <p:nvPr/>
      </p:nvGrpSpPr>
      <p:grpSpPr>
        <a:xfrm>
          <a:off x="0" y="0"/>
          <a:ext cx="0" cy="0"/>
          <a:chOff x="0" y="0"/>
          <a:chExt cx="0" cy="0"/>
        </a:xfrm>
      </p:grpSpPr>
      <p:sp>
        <p:nvSpPr>
          <p:cNvPr id="217" name="Google Shape;217;p35"/>
          <p:cNvSpPr txBox="1"/>
          <p:nvPr>
            <p:ph idx="4294967295" type="ctrTitle"/>
          </p:nvPr>
        </p:nvSpPr>
        <p:spPr>
          <a:xfrm>
            <a:off x="812800" y="1295400"/>
            <a:ext cx="6369600" cy="1546500"/>
          </a:xfrm>
          <a:prstGeom prst="rect">
            <a:avLst/>
          </a:prstGeom>
          <a:noFill/>
          <a:ln>
            <a:noFill/>
          </a:ln>
        </p:spPr>
        <p:txBody>
          <a:bodyPr anchorCtr="0" anchor="b" bIns="121900" lIns="121900" spcFirstLastPara="1" rIns="121900" wrap="square" tIns="121900">
            <a:normAutofit fontScale="90000"/>
          </a:bodyPr>
          <a:lstStyle/>
          <a:p>
            <a:pPr indent="0" lvl="0" marL="0" marR="0" rtl="0" algn="l">
              <a:lnSpc>
                <a:spcPct val="100000"/>
              </a:lnSpc>
              <a:spcBef>
                <a:spcPts val="0"/>
              </a:spcBef>
              <a:spcAft>
                <a:spcPts val="0"/>
              </a:spcAft>
              <a:buClr>
                <a:schemeClr val="dk1"/>
              </a:buClr>
              <a:buFont typeface="Bangers"/>
              <a:buNone/>
            </a:pPr>
            <a:r>
              <a:rPr b="0" i="0" lang="en-US" sz="16000" u="none" cap="none" strike="noStrike">
                <a:solidFill>
                  <a:srgbClr val="FFFFFF"/>
                </a:solidFill>
                <a:latin typeface="Bangers"/>
                <a:ea typeface="Bangers"/>
                <a:cs typeface="Bangers"/>
                <a:sym typeface="Bangers"/>
              </a:rPr>
              <a:t>access</a:t>
            </a:r>
            <a:endParaRPr b="0" i="0" sz="16000" u="none" cap="none" strike="noStrike">
              <a:solidFill>
                <a:srgbClr val="FFFFFF"/>
              </a:solidFill>
              <a:latin typeface="Bangers"/>
              <a:ea typeface="Bangers"/>
              <a:cs typeface="Bangers"/>
              <a:sym typeface="Bangers"/>
            </a:endParaRPr>
          </a:p>
        </p:txBody>
      </p:sp>
      <p:sp>
        <p:nvSpPr>
          <p:cNvPr id="218" name="Google Shape;218;p35"/>
          <p:cNvSpPr txBox="1"/>
          <p:nvPr/>
        </p:nvSpPr>
        <p:spPr>
          <a:xfrm>
            <a:off x="4368800" y="2797000"/>
            <a:ext cx="7518300" cy="15465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Font typeface="Bangers"/>
              <a:buNone/>
            </a:pPr>
            <a:r>
              <a:rPr b="0" i="0" lang="en-US" sz="16000" u="none" cap="none" strike="noStrike">
                <a:latin typeface="Bangers"/>
                <a:ea typeface="Bangers"/>
                <a:cs typeface="Bangers"/>
                <a:sym typeface="Bangers"/>
              </a:rPr>
              <a:t>anywhere</a:t>
            </a:r>
            <a:endParaRPr b="0" i="0" sz="16000" u="none" cap="none" strike="noStrike">
              <a:latin typeface="Bangers"/>
              <a:ea typeface="Bangers"/>
              <a:cs typeface="Bangers"/>
              <a:sym typeface="Bangers"/>
            </a:endParaRPr>
          </a:p>
        </p:txBody>
      </p:sp>
      <p:pic>
        <p:nvPicPr>
          <p:cNvPr descr="Image result for globe png" id="219" name="Google Shape;219;p35"/>
          <p:cNvPicPr preferRelativeResize="0"/>
          <p:nvPr/>
        </p:nvPicPr>
        <p:blipFill rotWithShape="1">
          <a:blip r:embed="rId3">
            <a:alphaModFix/>
          </a:blip>
          <a:srcRect b="0" l="0" r="0" t="0"/>
          <a:stretch/>
        </p:blipFill>
        <p:spPr>
          <a:xfrm>
            <a:off x="0" y="2160500"/>
            <a:ext cx="5396700" cy="4697700"/>
          </a:xfrm>
          <a:prstGeom prst="rect">
            <a:avLst/>
          </a:prstGeom>
          <a:noFill/>
          <a:ln>
            <a:noFill/>
          </a:ln>
        </p:spPr>
      </p:pic>
      <p:sp>
        <p:nvSpPr>
          <p:cNvPr id="220" name="Google Shape;220;p35"/>
          <p:cNvSpPr/>
          <p:nvPr/>
        </p:nvSpPr>
        <p:spPr>
          <a:xfrm>
            <a:off x="5210525" y="3960825"/>
            <a:ext cx="1025100" cy="2002200"/>
          </a:xfrm>
          <a:custGeom>
            <a:rect b="b" l="l" r="r" t="t"/>
            <a:pathLst>
              <a:path extrusionOk="0" h="120000" w="120000">
                <a:moveTo>
                  <a:pt x="20091" y="5006"/>
                </a:moveTo>
                <a:lnTo>
                  <a:pt x="20617" y="5138"/>
                </a:lnTo>
                <a:lnTo>
                  <a:pt x="20881" y="5402"/>
                </a:lnTo>
                <a:lnTo>
                  <a:pt x="20881" y="5666"/>
                </a:lnTo>
                <a:lnTo>
                  <a:pt x="20881" y="5928"/>
                </a:lnTo>
                <a:lnTo>
                  <a:pt x="20617" y="6192"/>
                </a:lnTo>
                <a:lnTo>
                  <a:pt x="20091" y="6323"/>
                </a:lnTo>
                <a:lnTo>
                  <a:pt x="19032" y="6323"/>
                </a:lnTo>
                <a:lnTo>
                  <a:pt x="18502" y="6192"/>
                </a:lnTo>
                <a:lnTo>
                  <a:pt x="18238" y="5928"/>
                </a:lnTo>
                <a:lnTo>
                  <a:pt x="18238" y="5666"/>
                </a:lnTo>
                <a:lnTo>
                  <a:pt x="18238" y="5402"/>
                </a:lnTo>
                <a:lnTo>
                  <a:pt x="18502" y="5138"/>
                </a:lnTo>
                <a:lnTo>
                  <a:pt x="19032" y="5006"/>
                </a:lnTo>
                <a:close/>
                <a:moveTo>
                  <a:pt x="60001" y="4348"/>
                </a:moveTo>
                <a:lnTo>
                  <a:pt x="61057" y="4480"/>
                </a:lnTo>
                <a:lnTo>
                  <a:pt x="61851" y="4742"/>
                </a:lnTo>
                <a:lnTo>
                  <a:pt x="62380" y="5138"/>
                </a:lnTo>
                <a:lnTo>
                  <a:pt x="62641" y="5666"/>
                </a:lnTo>
                <a:lnTo>
                  <a:pt x="62380" y="6192"/>
                </a:lnTo>
                <a:lnTo>
                  <a:pt x="61851" y="6587"/>
                </a:lnTo>
                <a:lnTo>
                  <a:pt x="61057" y="6851"/>
                </a:lnTo>
                <a:lnTo>
                  <a:pt x="60001" y="6981"/>
                </a:lnTo>
                <a:lnTo>
                  <a:pt x="58942" y="6851"/>
                </a:lnTo>
                <a:lnTo>
                  <a:pt x="58148" y="6587"/>
                </a:lnTo>
                <a:lnTo>
                  <a:pt x="57622" y="6192"/>
                </a:lnTo>
                <a:lnTo>
                  <a:pt x="57358" y="5666"/>
                </a:lnTo>
                <a:lnTo>
                  <a:pt x="57622" y="5138"/>
                </a:lnTo>
                <a:lnTo>
                  <a:pt x="58148" y="4742"/>
                </a:lnTo>
                <a:lnTo>
                  <a:pt x="58942" y="4480"/>
                </a:lnTo>
                <a:lnTo>
                  <a:pt x="60001" y="4348"/>
                </a:lnTo>
                <a:close/>
                <a:moveTo>
                  <a:pt x="114447" y="10144"/>
                </a:moveTo>
                <a:lnTo>
                  <a:pt x="114712" y="10276"/>
                </a:lnTo>
                <a:lnTo>
                  <a:pt x="114712" y="106432"/>
                </a:lnTo>
                <a:lnTo>
                  <a:pt x="5552" y="106432"/>
                </a:lnTo>
                <a:lnTo>
                  <a:pt x="5552" y="10276"/>
                </a:lnTo>
                <a:lnTo>
                  <a:pt x="5817" y="10144"/>
                </a:lnTo>
                <a:close/>
                <a:moveTo>
                  <a:pt x="60001" y="1055"/>
                </a:moveTo>
                <a:lnTo>
                  <a:pt x="74537" y="1187"/>
                </a:lnTo>
                <a:lnTo>
                  <a:pt x="89601" y="1449"/>
                </a:lnTo>
                <a:lnTo>
                  <a:pt x="102556" y="1845"/>
                </a:lnTo>
                <a:lnTo>
                  <a:pt x="107310" y="2109"/>
                </a:lnTo>
                <a:lnTo>
                  <a:pt x="107310" y="2109"/>
                </a:lnTo>
                <a:lnTo>
                  <a:pt x="102556" y="1977"/>
                </a:lnTo>
                <a:lnTo>
                  <a:pt x="89601" y="1581"/>
                </a:lnTo>
                <a:lnTo>
                  <a:pt x="74537" y="1319"/>
                </a:lnTo>
                <a:lnTo>
                  <a:pt x="60001" y="1187"/>
                </a:lnTo>
                <a:lnTo>
                  <a:pt x="45462" y="1319"/>
                </a:lnTo>
                <a:lnTo>
                  <a:pt x="30398" y="1581"/>
                </a:lnTo>
                <a:lnTo>
                  <a:pt x="17447" y="1977"/>
                </a:lnTo>
                <a:lnTo>
                  <a:pt x="12689" y="2109"/>
                </a:lnTo>
                <a:lnTo>
                  <a:pt x="9516" y="2373"/>
                </a:lnTo>
                <a:lnTo>
                  <a:pt x="7666" y="2635"/>
                </a:lnTo>
                <a:lnTo>
                  <a:pt x="6346" y="2899"/>
                </a:lnTo>
                <a:lnTo>
                  <a:pt x="5022" y="3294"/>
                </a:lnTo>
                <a:lnTo>
                  <a:pt x="3967" y="3688"/>
                </a:lnTo>
                <a:lnTo>
                  <a:pt x="3173" y="4216"/>
                </a:lnTo>
                <a:lnTo>
                  <a:pt x="2643" y="4742"/>
                </a:lnTo>
                <a:lnTo>
                  <a:pt x="2118" y="5534"/>
                </a:lnTo>
                <a:lnTo>
                  <a:pt x="2118" y="6323"/>
                </a:lnTo>
                <a:lnTo>
                  <a:pt x="2118" y="113150"/>
                </a:lnTo>
                <a:lnTo>
                  <a:pt x="2118" y="113939"/>
                </a:lnTo>
                <a:lnTo>
                  <a:pt x="1853" y="113150"/>
                </a:lnTo>
                <a:lnTo>
                  <a:pt x="1853" y="6323"/>
                </a:lnTo>
                <a:lnTo>
                  <a:pt x="2118" y="5402"/>
                </a:lnTo>
                <a:lnTo>
                  <a:pt x="2382" y="4742"/>
                </a:lnTo>
                <a:lnTo>
                  <a:pt x="2908" y="4084"/>
                </a:lnTo>
                <a:lnTo>
                  <a:pt x="3702" y="3558"/>
                </a:lnTo>
                <a:lnTo>
                  <a:pt x="4758" y="3162"/>
                </a:lnTo>
                <a:lnTo>
                  <a:pt x="6081" y="2767"/>
                </a:lnTo>
                <a:lnTo>
                  <a:pt x="7666" y="2503"/>
                </a:lnTo>
                <a:lnTo>
                  <a:pt x="9516" y="2241"/>
                </a:lnTo>
                <a:lnTo>
                  <a:pt x="12689" y="2109"/>
                </a:lnTo>
                <a:lnTo>
                  <a:pt x="17447" y="1845"/>
                </a:lnTo>
                <a:lnTo>
                  <a:pt x="30398" y="1449"/>
                </a:lnTo>
                <a:lnTo>
                  <a:pt x="45462" y="1187"/>
                </a:lnTo>
                <a:lnTo>
                  <a:pt x="60001" y="1055"/>
                </a:lnTo>
                <a:close/>
                <a:moveTo>
                  <a:pt x="107310" y="2109"/>
                </a:moveTo>
                <a:lnTo>
                  <a:pt x="110483" y="2241"/>
                </a:lnTo>
                <a:lnTo>
                  <a:pt x="112333" y="2503"/>
                </a:lnTo>
                <a:lnTo>
                  <a:pt x="113918" y="2767"/>
                </a:lnTo>
                <a:lnTo>
                  <a:pt x="115241" y="3162"/>
                </a:lnTo>
                <a:lnTo>
                  <a:pt x="116297" y="3558"/>
                </a:lnTo>
                <a:lnTo>
                  <a:pt x="117091" y="4084"/>
                </a:lnTo>
                <a:lnTo>
                  <a:pt x="117620" y="4742"/>
                </a:lnTo>
                <a:lnTo>
                  <a:pt x="117885" y="5402"/>
                </a:lnTo>
                <a:lnTo>
                  <a:pt x="118150" y="6323"/>
                </a:lnTo>
                <a:lnTo>
                  <a:pt x="118150" y="113150"/>
                </a:lnTo>
                <a:lnTo>
                  <a:pt x="117885" y="113939"/>
                </a:lnTo>
                <a:lnTo>
                  <a:pt x="117620" y="114729"/>
                </a:lnTo>
                <a:lnTo>
                  <a:pt x="117091" y="115389"/>
                </a:lnTo>
                <a:lnTo>
                  <a:pt x="116297" y="115915"/>
                </a:lnTo>
                <a:lnTo>
                  <a:pt x="115241" y="116443"/>
                </a:lnTo>
                <a:lnTo>
                  <a:pt x="113918" y="116707"/>
                </a:lnTo>
                <a:lnTo>
                  <a:pt x="112333" y="117100"/>
                </a:lnTo>
                <a:lnTo>
                  <a:pt x="110483" y="117232"/>
                </a:lnTo>
                <a:lnTo>
                  <a:pt x="104140" y="117760"/>
                </a:lnTo>
                <a:lnTo>
                  <a:pt x="93040" y="118286"/>
                </a:lnTo>
                <a:lnTo>
                  <a:pt x="86167" y="118550"/>
                </a:lnTo>
                <a:lnTo>
                  <a:pt x="78236" y="118814"/>
                </a:lnTo>
                <a:lnTo>
                  <a:pt x="69514" y="118946"/>
                </a:lnTo>
                <a:lnTo>
                  <a:pt x="50485" y="118946"/>
                </a:lnTo>
                <a:lnTo>
                  <a:pt x="41763" y="118814"/>
                </a:lnTo>
                <a:lnTo>
                  <a:pt x="33832" y="118550"/>
                </a:lnTo>
                <a:lnTo>
                  <a:pt x="26959" y="118286"/>
                </a:lnTo>
                <a:lnTo>
                  <a:pt x="15859" y="117760"/>
                </a:lnTo>
                <a:lnTo>
                  <a:pt x="9516" y="117232"/>
                </a:lnTo>
                <a:lnTo>
                  <a:pt x="7666" y="117100"/>
                </a:lnTo>
                <a:lnTo>
                  <a:pt x="6081" y="116707"/>
                </a:lnTo>
                <a:lnTo>
                  <a:pt x="5022" y="116443"/>
                </a:lnTo>
                <a:lnTo>
                  <a:pt x="3702" y="115915"/>
                </a:lnTo>
                <a:lnTo>
                  <a:pt x="2908" y="115389"/>
                </a:lnTo>
                <a:lnTo>
                  <a:pt x="2382" y="114729"/>
                </a:lnTo>
                <a:lnTo>
                  <a:pt x="2118" y="113939"/>
                </a:lnTo>
                <a:lnTo>
                  <a:pt x="2118" y="113939"/>
                </a:lnTo>
                <a:lnTo>
                  <a:pt x="2643" y="114729"/>
                </a:lnTo>
                <a:lnTo>
                  <a:pt x="3173" y="115257"/>
                </a:lnTo>
                <a:lnTo>
                  <a:pt x="3967" y="115785"/>
                </a:lnTo>
                <a:lnTo>
                  <a:pt x="5022" y="116311"/>
                </a:lnTo>
                <a:lnTo>
                  <a:pt x="6346" y="116707"/>
                </a:lnTo>
                <a:lnTo>
                  <a:pt x="7931" y="116969"/>
                </a:lnTo>
                <a:lnTo>
                  <a:pt x="9516" y="117232"/>
                </a:lnTo>
                <a:lnTo>
                  <a:pt x="15859" y="117628"/>
                </a:lnTo>
                <a:lnTo>
                  <a:pt x="26959" y="118154"/>
                </a:lnTo>
                <a:lnTo>
                  <a:pt x="33832" y="118418"/>
                </a:lnTo>
                <a:lnTo>
                  <a:pt x="41763" y="118682"/>
                </a:lnTo>
                <a:lnTo>
                  <a:pt x="50485" y="118814"/>
                </a:lnTo>
                <a:lnTo>
                  <a:pt x="69514" y="118814"/>
                </a:lnTo>
                <a:lnTo>
                  <a:pt x="78236" y="118682"/>
                </a:lnTo>
                <a:lnTo>
                  <a:pt x="86167" y="118418"/>
                </a:lnTo>
                <a:lnTo>
                  <a:pt x="93040" y="118154"/>
                </a:lnTo>
                <a:lnTo>
                  <a:pt x="104140" y="117628"/>
                </a:lnTo>
                <a:lnTo>
                  <a:pt x="110483" y="117232"/>
                </a:lnTo>
                <a:lnTo>
                  <a:pt x="112333" y="116969"/>
                </a:lnTo>
                <a:lnTo>
                  <a:pt x="113657" y="116707"/>
                </a:lnTo>
                <a:lnTo>
                  <a:pt x="114977" y="116311"/>
                </a:lnTo>
                <a:lnTo>
                  <a:pt x="116032" y="115785"/>
                </a:lnTo>
                <a:lnTo>
                  <a:pt x="116826" y="115257"/>
                </a:lnTo>
                <a:lnTo>
                  <a:pt x="117356" y="114729"/>
                </a:lnTo>
                <a:lnTo>
                  <a:pt x="117885" y="113939"/>
                </a:lnTo>
                <a:lnTo>
                  <a:pt x="117885" y="113150"/>
                </a:lnTo>
                <a:lnTo>
                  <a:pt x="117885" y="6323"/>
                </a:lnTo>
                <a:lnTo>
                  <a:pt x="117885" y="5534"/>
                </a:lnTo>
                <a:lnTo>
                  <a:pt x="117356" y="4742"/>
                </a:lnTo>
                <a:lnTo>
                  <a:pt x="116826" y="4216"/>
                </a:lnTo>
                <a:lnTo>
                  <a:pt x="116032" y="3688"/>
                </a:lnTo>
                <a:lnTo>
                  <a:pt x="114977" y="3294"/>
                </a:lnTo>
                <a:lnTo>
                  <a:pt x="113657" y="2899"/>
                </a:lnTo>
                <a:lnTo>
                  <a:pt x="112333" y="2635"/>
                </a:lnTo>
                <a:lnTo>
                  <a:pt x="110483" y="2373"/>
                </a:lnTo>
                <a:lnTo>
                  <a:pt x="107310" y="2109"/>
                </a:lnTo>
                <a:close/>
                <a:moveTo>
                  <a:pt x="60001" y="1"/>
                </a:moveTo>
                <a:lnTo>
                  <a:pt x="45198" y="133"/>
                </a:lnTo>
                <a:lnTo>
                  <a:pt x="30133" y="395"/>
                </a:lnTo>
                <a:lnTo>
                  <a:pt x="17182" y="791"/>
                </a:lnTo>
                <a:lnTo>
                  <a:pt x="12424" y="1055"/>
                </a:lnTo>
                <a:lnTo>
                  <a:pt x="8990" y="1319"/>
                </a:lnTo>
                <a:lnTo>
                  <a:pt x="6872" y="1581"/>
                </a:lnTo>
                <a:lnTo>
                  <a:pt x="5022" y="1977"/>
                </a:lnTo>
                <a:lnTo>
                  <a:pt x="3438" y="2373"/>
                </a:lnTo>
                <a:lnTo>
                  <a:pt x="2118" y="2899"/>
                </a:lnTo>
                <a:lnTo>
                  <a:pt x="1323" y="3688"/>
                </a:lnTo>
                <a:lnTo>
                  <a:pt x="529" y="4348"/>
                </a:lnTo>
                <a:lnTo>
                  <a:pt x="3" y="5270"/>
                </a:lnTo>
                <a:lnTo>
                  <a:pt x="3" y="6323"/>
                </a:lnTo>
                <a:lnTo>
                  <a:pt x="3" y="113150"/>
                </a:lnTo>
                <a:lnTo>
                  <a:pt x="3" y="114203"/>
                </a:lnTo>
                <a:lnTo>
                  <a:pt x="529" y="114993"/>
                </a:lnTo>
                <a:lnTo>
                  <a:pt x="1323" y="115915"/>
                </a:lnTo>
                <a:lnTo>
                  <a:pt x="2382" y="116575"/>
                </a:lnTo>
                <a:lnTo>
                  <a:pt x="3702" y="117100"/>
                </a:lnTo>
                <a:lnTo>
                  <a:pt x="5287" y="117628"/>
                </a:lnTo>
                <a:lnTo>
                  <a:pt x="7137" y="118024"/>
                </a:lnTo>
                <a:lnTo>
                  <a:pt x="8990" y="118286"/>
                </a:lnTo>
                <a:lnTo>
                  <a:pt x="15598" y="118682"/>
                </a:lnTo>
                <a:lnTo>
                  <a:pt x="26699" y="119340"/>
                </a:lnTo>
                <a:lnTo>
                  <a:pt x="33832" y="119604"/>
                </a:lnTo>
                <a:lnTo>
                  <a:pt x="41763" y="119736"/>
                </a:lnTo>
                <a:lnTo>
                  <a:pt x="50485" y="119868"/>
                </a:lnTo>
                <a:lnTo>
                  <a:pt x="60001" y="120000"/>
                </a:lnTo>
                <a:lnTo>
                  <a:pt x="69514" y="119868"/>
                </a:lnTo>
                <a:lnTo>
                  <a:pt x="78236" y="119736"/>
                </a:lnTo>
                <a:lnTo>
                  <a:pt x="86167" y="119604"/>
                </a:lnTo>
                <a:lnTo>
                  <a:pt x="93304" y="119340"/>
                </a:lnTo>
                <a:lnTo>
                  <a:pt x="104405" y="118682"/>
                </a:lnTo>
                <a:lnTo>
                  <a:pt x="111013" y="118286"/>
                </a:lnTo>
                <a:lnTo>
                  <a:pt x="112862" y="118024"/>
                </a:lnTo>
                <a:lnTo>
                  <a:pt x="114712" y="117628"/>
                </a:lnTo>
                <a:lnTo>
                  <a:pt x="116297" y="117100"/>
                </a:lnTo>
                <a:lnTo>
                  <a:pt x="117620" y="116575"/>
                </a:lnTo>
                <a:lnTo>
                  <a:pt x="118676" y="115915"/>
                </a:lnTo>
                <a:lnTo>
                  <a:pt x="119470" y="114993"/>
                </a:lnTo>
                <a:lnTo>
                  <a:pt x="120000" y="114203"/>
                </a:lnTo>
                <a:lnTo>
                  <a:pt x="120000" y="113150"/>
                </a:lnTo>
                <a:lnTo>
                  <a:pt x="120000" y="6323"/>
                </a:lnTo>
                <a:lnTo>
                  <a:pt x="120000" y="5270"/>
                </a:lnTo>
                <a:lnTo>
                  <a:pt x="119470" y="4348"/>
                </a:lnTo>
                <a:lnTo>
                  <a:pt x="118940" y="3688"/>
                </a:lnTo>
                <a:lnTo>
                  <a:pt x="117885" y="2899"/>
                </a:lnTo>
                <a:lnTo>
                  <a:pt x="116561" y="2373"/>
                </a:lnTo>
                <a:lnTo>
                  <a:pt x="114977" y="1977"/>
                </a:lnTo>
                <a:lnTo>
                  <a:pt x="113127" y="1581"/>
                </a:lnTo>
                <a:lnTo>
                  <a:pt x="111013" y="1319"/>
                </a:lnTo>
                <a:lnTo>
                  <a:pt x="107575" y="1055"/>
                </a:lnTo>
                <a:lnTo>
                  <a:pt x="102817" y="791"/>
                </a:lnTo>
                <a:lnTo>
                  <a:pt x="89866" y="395"/>
                </a:lnTo>
                <a:lnTo>
                  <a:pt x="74801" y="133"/>
                </a:lnTo>
                <a:lnTo>
                  <a:pt x="60001" y="1"/>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Font typeface="Arial"/>
              <a:buNone/>
            </a:pPr>
            <a:r>
              <a:t/>
            </a:r>
            <a:endParaRPr b="0" i="0" sz="1900" u="none" cap="none" strike="noStrike">
              <a:solidFill>
                <a:srgbClr val="000000"/>
              </a:solidFill>
              <a:latin typeface="Arial"/>
              <a:ea typeface="Arial"/>
              <a:cs typeface="Arial"/>
              <a:sym typeface="Arial"/>
            </a:endParaRPr>
          </a:p>
        </p:txBody>
      </p:sp>
      <p:sp>
        <p:nvSpPr>
          <p:cNvPr id="221" name="Google Shape;221;p35"/>
          <p:cNvSpPr txBox="1"/>
          <p:nvPr>
            <p:ph idx="4294967295" type="body"/>
          </p:nvPr>
        </p:nvSpPr>
        <p:spPr>
          <a:xfrm>
            <a:off x="4981100" y="5963025"/>
            <a:ext cx="1478100" cy="666900"/>
          </a:xfrm>
          <a:prstGeom prst="rect">
            <a:avLst/>
          </a:prstGeom>
          <a:noFill/>
          <a:ln>
            <a:noFill/>
          </a:ln>
        </p:spPr>
        <p:txBody>
          <a:bodyPr anchorCtr="0" anchor="ctr" bIns="121900" lIns="121900" spcFirstLastPara="1" rIns="121900" wrap="square" tIns="121900">
            <a:normAutofit lnSpcReduction="20000"/>
          </a:bodyPr>
          <a:lstStyle/>
          <a:p>
            <a:pPr indent="0" lvl="0" marL="0" marR="0" rtl="0" algn="ctr">
              <a:lnSpc>
                <a:spcPct val="100000"/>
              </a:lnSpc>
              <a:spcBef>
                <a:spcPts val="0"/>
              </a:spcBef>
              <a:spcAft>
                <a:spcPts val="0"/>
              </a:spcAft>
              <a:buClr>
                <a:schemeClr val="dk1"/>
              </a:buClr>
              <a:buFont typeface="Sniglet"/>
              <a:buNone/>
            </a:pPr>
            <a:r>
              <a:rPr b="0" i="0" lang="en-US" sz="3000" u="none" cap="none" strike="noStrike">
                <a:solidFill>
                  <a:srgbClr val="FFFFFF"/>
                </a:solidFill>
                <a:latin typeface="Bangers"/>
                <a:ea typeface="Bangers"/>
                <a:cs typeface="Bangers"/>
                <a:sym typeface="Bangers"/>
              </a:rPr>
              <a:t>Android</a:t>
            </a:r>
            <a:endParaRPr b="0" i="0" sz="3200" u="none" cap="none" strike="noStrike">
              <a:solidFill>
                <a:srgbClr val="FFFFFF"/>
              </a:solidFill>
              <a:latin typeface="Sniglet"/>
              <a:ea typeface="Sniglet"/>
              <a:cs typeface="Sniglet"/>
              <a:sym typeface="Sniglet"/>
            </a:endParaRPr>
          </a:p>
        </p:txBody>
      </p:sp>
      <p:pic>
        <p:nvPicPr>
          <p:cNvPr id="222" name="Google Shape;222;p35"/>
          <p:cNvPicPr preferRelativeResize="0"/>
          <p:nvPr/>
        </p:nvPicPr>
        <p:blipFill rotWithShape="1">
          <a:blip r:embed="rId4">
            <a:alphaModFix/>
          </a:blip>
          <a:srcRect b="0" l="0" r="0" t="0"/>
          <a:stretch/>
        </p:blipFill>
        <p:spPr>
          <a:xfrm>
            <a:off x="5250941" y="4118074"/>
            <a:ext cx="938400" cy="1613400"/>
          </a:xfrm>
          <a:prstGeom prst="rect">
            <a:avLst/>
          </a:prstGeom>
          <a:noFill/>
          <a:ln>
            <a:noFill/>
          </a:ln>
        </p:spPr>
      </p:pic>
      <p:sp>
        <p:nvSpPr>
          <p:cNvPr id="223" name="Google Shape;223;p35"/>
          <p:cNvSpPr/>
          <p:nvPr/>
        </p:nvSpPr>
        <p:spPr>
          <a:xfrm>
            <a:off x="6668875" y="3960825"/>
            <a:ext cx="1025100" cy="2045100"/>
          </a:xfrm>
          <a:custGeom>
            <a:rect b="b" l="l" r="r" t="t"/>
            <a:pathLst>
              <a:path extrusionOk="0" h="120000" w="120000">
                <a:moveTo>
                  <a:pt x="59845" y="4765"/>
                </a:moveTo>
                <a:lnTo>
                  <a:pt x="60782" y="4912"/>
                </a:lnTo>
                <a:lnTo>
                  <a:pt x="61723" y="5062"/>
                </a:lnTo>
                <a:lnTo>
                  <a:pt x="62037" y="5509"/>
                </a:lnTo>
                <a:lnTo>
                  <a:pt x="62351" y="5956"/>
                </a:lnTo>
                <a:lnTo>
                  <a:pt x="62037" y="6402"/>
                </a:lnTo>
                <a:lnTo>
                  <a:pt x="61723" y="6849"/>
                </a:lnTo>
                <a:lnTo>
                  <a:pt x="60782" y="6998"/>
                </a:lnTo>
                <a:lnTo>
                  <a:pt x="59845" y="7147"/>
                </a:lnTo>
                <a:lnTo>
                  <a:pt x="58903" y="6998"/>
                </a:lnTo>
                <a:lnTo>
                  <a:pt x="58276" y="6849"/>
                </a:lnTo>
                <a:lnTo>
                  <a:pt x="57652" y="6402"/>
                </a:lnTo>
                <a:lnTo>
                  <a:pt x="57339" y="5956"/>
                </a:lnTo>
                <a:lnTo>
                  <a:pt x="57652" y="5509"/>
                </a:lnTo>
                <a:lnTo>
                  <a:pt x="58276" y="5062"/>
                </a:lnTo>
                <a:lnTo>
                  <a:pt x="58903" y="4912"/>
                </a:lnTo>
                <a:lnTo>
                  <a:pt x="59845" y="4765"/>
                </a:lnTo>
                <a:close/>
                <a:moveTo>
                  <a:pt x="68928" y="9825"/>
                </a:moveTo>
                <a:lnTo>
                  <a:pt x="69242" y="9974"/>
                </a:lnTo>
                <a:lnTo>
                  <a:pt x="69556" y="10273"/>
                </a:lnTo>
                <a:lnTo>
                  <a:pt x="69870" y="10422"/>
                </a:lnTo>
                <a:lnTo>
                  <a:pt x="69556" y="10720"/>
                </a:lnTo>
                <a:lnTo>
                  <a:pt x="69242" y="11018"/>
                </a:lnTo>
                <a:lnTo>
                  <a:pt x="68928" y="11018"/>
                </a:lnTo>
                <a:lnTo>
                  <a:pt x="68305" y="11165"/>
                </a:lnTo>
                <a:lnTo>
                  <a:pt x="51071" y="11165"/>
                </a:lnTo>
                <a:lnTo>
                  <a:pt x="50443" y="11018"/>
                </a:lnTo>
                <a:lnTo>
                  <a:pt x="50129" y="11018"/>
                </a:lnTo>
                <a:lnTo>
                  <a:pt x="49820" y="10720"/>
                </a:lnTo>
                <a:lnTo>
                  <a:pt x="49506" y="10422"/>
                </a:lnTo>
                <a:lnTo>
                  <a:pt x="49820" y="10273"/>
                </a:lnTo>
                <a:lnTo>
                  <a:pt x="50129" y="9974"/>
                </a:lnTo>
                <a:lnTo>
                  <a:pt x="50443" y="9825"/>
                </a:lnTo>
                <a:close/>
                <a:moveTo>
                  <a:pt x="110602" y="17122"/>
                </a:moveTo>
                <a:lnTo>
                  <a:pt x="110602" y="17271"/>
                </a:lnTo>
                <a:lnTo>
                  <a:pt x="110602" y="102581"/>
                </a:lnTo>
                <a:lnTo>
                  <a:pt x="110602" y="102728"/>
                </a:lnTo>
                <a:lnTo>
                  <a:pt x="9088" y="102728"/>
                </a:lnTo>
                <a:lnTo>
                  <a:pt x="9088" y="102581"/>
                </a:lnTo>
                <a:lnTo>
                  <a:pt x="9088" y="17271"/>
                </a:lnTo>
                <a:lnTo>
                  <a:pt x="9088" y="17122"/>
                </a:lnTo>
                <a:close/>
                <a:moveTo>
                  <a:pt x="57962" y="106452"/>
                </a:moveTo>
                <a:lnTo>
                  <a:pt x="56083" y="106748"/>
                </a:lnTo>
                <a:lnTo>
                  <a:pt x="54519" y="107195"/>
                </a:lnTo>
                <a:lnTo>
                  <a:pt x="52949" y="107790"/>
                </a:lnTo>
                <a:lnTo>
                  <a:pt x="52012" y="108386"/>
                </a:lnTo>
                <a:lnTo>
                  <a:pt x="51071" y="109279"/>
                </a:lnTo>
                <a:lnTo>
                  <a:pt x="50443" y="110025"/>
                </a:lnTo>
                <a:lnTo>
                  <a:pt x="50129" y="111066"/>
                </a:lnTo>
                <a:lnTo>
                  <a:pt x="50443" y="111959"/>
                </a:lnTo>
                <a:lnTo>
                  <a:pt x="51071" y="112852"/>
                </a:lnTo>
                <a:lnTo>
                  <a:pt x="52012" y="113597"/>
                </a:lnTo>
                <a:lnTo>
                  <a:pt x="52949" y="114192"/>
                </a:lnTo>
                <a:lnTo>
                  <a:pt x="54519" y="114788"/>
                </a:lnTo>
                <a:lnTo>
                  <a:pt x="56083" y="115236"/>
                </a:lnTo>
                <a:lnTo>
                  <a:pt x="57962" y="115532"/>
                </a:lnTo>
                <a:lnTo>
                  <a:pt x="59845" y="115681"/>
                </a:lnTo>
                <a:lnTo>
                  <a:pt x="61723" y="115532"/>
                </a:lnTo>
                <a:lnTo>
                  <a:pt x="63602" y="115236"/>
                </a:lnTo>
                <a:lnTo>
                  <a:pt x="65171" y="114788"/>
                </a:lnTo>
                <a:lnTo>
                  <a:pt x="66736" y="114192"/>
                </a:lnTo>
                <a:lnTo>
                  <a:pt x="67991" y="113597"/>
                </a:lnTo>
                <a:lnTo>
                  <a:pt x="68928" y="112852"/>
                </a:lnTo>
                <a:lnTo>
                  <a:pt x="69242" y="111959"/>
                </a:lnTo>
                <a:lnTo>
                  <a:pt x="69556" y="111066"/>
                </a:lnTo>
                <a:lnTo>
                  <a:pt x="69242" y="110025"/>
                </a:lnTo>
                <a:lnTo>
                  <a:pt x="68928" y="109279"/>
                </a:lnTo>
                <a:lnTo>
                  <a:pt x="67991" y="108386"/>
                </a:lnTo>
                <a:lnTo>
                  <a:pt x="66736" y="107790"/>
                </a:lnTo>
                <a:lnTo>
                  <a:pt x="65171" y="107195"/>
                </a:lnTo>
                <a:lnTo>
                  <a:pt x="63602" y="106748"/>
                </a:lnTo>
                <a:lnTo>
                  <a:pt x="61723" y="106452"/>
                </a:lnTo>
                <a:close/>
                <a:moveTo>
                  <a:pt x="59845" y="106004"/>
                </a:moveTo>
                <a:lnTo>
                  <a:pt x="62037" y="106153"/>
                </a:lnTo>
                <a:lnTo>
                  <a:pt x="63916" y="106452"/>
                </a:lnTo>
                <a:lnTo>
                  <a:pt x="65799" y="106897"/>
                </a:lnTo>
                <a:lnTo>
                  <a:pt x="67364" y="107494"/>
                </a:lnTo>
                <a:lnTo>
                  <a:pt x="68614" y="108237"/>
                </a:lnTo>
                <a:lnTo>
                  <a:pt x="69556" y="109130"/>
                </a:lnTo>
                <a:lnTo>
                  <a:pt x="70184" y="110025"/>
                </a:lnTo>
                <a:lnTo>
                  <a:pt x="70498" y="111066"/>
                </a:lnTo>
                <a:lnTo>
                  <a:pt x="70184" y="111959"/>
                </a:lnTo>
                <a:lnTo>
                  <a:pt x="69556" y="113001"/>
                </a:lnTo>
                <a:lnTo>
                  <a:pt x="68614" y="113747"/>
                </a:lnTo>
                <a:lnTo>
                  <a:pt x="67364" y="114490"/>
                </a:lnTo>
                <a:lnTo>
                  <a:pt x="65799" y="115087"/>
                </a:lnTo>
                <a:lnTo>
                  <a:pt x="63916" y="115532"/>
                </a:lnTo>
                <a:lnTo>
                  <a:pt x="62037" y="115830"/>
                </a:lnTo>
                <a:lnTo>
                  <a:pt x="59845" y="115979"/>
                </a:lnTo>
                <a:lnTo>
                  <a:pt x="57962" y="115830"/>
                </a:lnTo>
                <a:lnTo>
                  <a:pt x="55769" y="115532"/>
                </a:lnTo>
                <a:lnTo>
                  <a:pt x="54205" y="115087"/>
                </a:lnTo>
                <a:lnTo>
                  <a:pt x="52635" y="114490"/>
                </a:lnTo>
                <a:lnTo>
                  <a:pt x="51385" y="113747"/>
                </a:lnTo>
                <a:lnTo>
                  <a:pt x="50443" y="113001"/>
                </a:lnTo>
                <a:lnTo>
                  <a:pt x="49820" y="111959"/>
                </a:lnTo>
                <a:lnTo>
                  <a:pt x="49506" y="111066"/>
                </a:lnTo>
                <a:lnTo>
                  <a:pt x="49820" y="110025"/>
                </a:lnTo>
                <a:lnTo>
                  <a:pt x="50443" y="109130"/>
                </a:lnTo>
                <a:lnTo>
                  <a:pt x="51385" y="108237"/>
                </a:lnTo>
                <a:lnTo>
                  <a:pt x="52635" y="107494"/>
                </a:lnTo>
                <a:lnTo>
                  <a:pt x="54205" y="106897"/>
                </a:lnTo>
                <a:lnTo>
                  <a:pt x="55769" y="106452"/>
                </a:lnTo>
                <a:lnTo>
                  <a:pt x="57962" y="106153"/>
                </a:lnTo>
                <a:lnTo>
                  <a:pt x="59845" y="106004"/>
                </a:lnTo>
                <a:close/>
                <a:moveTo>
                  <a:pt x="18176" y="1489"/>
                </a:moveTo>
                <a:lnTo>
                  <a:pt x="15042" y="1638"/>
                </a:lnTo>
                <a:lnTo>
                  <a:pt x="12222" y="2085"/>
                </a:lnTo>
                <a:lnTo>
                  <a:pt x="9715" y="2680"/>
                </a:lnTo>
                <a:lnTo>
                  <a:pt x="7523" y="3572"/>
                </a:lnTo>
                <a:lnTo>
                  <a:pt x="5954" y="4616"/>
                </a:lnTo>
                <a:lnTo>
                  <a:pt x="4389" y="5807"/>
                </a:lnTo>
                <a:lnTo>
                  <a:pt x="3447" y="7147"/>
                </a:lnTo>
                <a:lnTo>
                  <a:pt x="3447" y="8487"/>
                </a:lnTo>
                <a:lnTo>
                  <a:pt x="3447" y="111365"/>
                </a:lnTo>
                <a:lnTo>
                  <a:pt x="3447" y="112705"/>
                </a:lnTo>
                <a:lnTo>
                  <a:pt x="4389" y="114043"/>
                </a:lnTo>
                <a:lnTo>
                  <a:pt x="5954" y="115236"/>
                </a:lnTo>
                <a:lnTo>
                  <a:pt x="7523" y="116278"/>
                </a:lnTo>
                <a:lnTo>
                  <a:pt x="9715" y="117170"/>
                </a:lnTo>
                <a:lnTo>
                  <a:pt x="12222" y="117767"/>
                </a:lnTo>
                <a:lnTo>
                  <a:pt x="15042" y="118212"/>
                </a:lnTo>
                <a:lnTo>
                  <a:pt x="18176" y="118361"/>
                </a:lnTo>
                <a:lnTo>
                  <a:pt x="101828" y="118361"/>
                </a:lnTo>
                <a:lnTo>
                  <a:pt x="104962" y="118212"/>
                </a:lnTo>
                <a:lnTo>
                  <a:pt x="107782" y="117767"/>
                </a:lnTo>
                <a:lnTo>
                  <a:pt x="110288" y="117170"/>
                </a:lnTo>
                <a:lnTo>
                  <a:pt x="112481" y="116278"/>
                </a:lnTo>
                <a:lnTo>
                  <a:pt x="114045" y="115236"/>
                </a:lnTo>
                <a:lnTo>
                  <a:pt x="115615" y="114043"/>
                </a:lnTo>
                <a:lnTo>
                  <a:pt x="116552" y="112705"/>
                </a:lnTo>
                <a:lnTo>
                  <a:pt x="116866" y="111365"/>
                </a:lnTo>
                <a:lnTo>
                  <a:pt x="116866" y="8487"/>
                </a:lnTo>
                <a:lnTo>
                  <a:pt x="116552" y="7147"/>
                </a:lnTo>
                <a:lnTo>
                  <a:pt x="115615" y="5807"/>
                </a:lnTo>
                <a:lnTo>
                  <a:pt x="114045" y="4616"/>
                </a:lnTo>
                <a:lnTo>
                  <a:pt x="112481" y="3572"/>
                </a:lnTo>
                <a:lnTo>
                  <a:pt x="110288" y="2680"/>
                </a:lnTo>
                <a:lnTo>
                  <a:pt x="107782" y="2085"/>
                </a:lnTo>
                <a:lnTo>
                  <a:pt x="104962" y="1638"/>
                </a:lnTo>
                <a:lnTo>
                  <a:pt x="101828" y="1489"/>
                </a:lnTo>
                <a:close/>
                <a:moveTo>
                  <a:pt x="101828" y="1190"/>
                </a:moveTo>
                <a:lnTo>
                  <a:pt x="104962" y="1340"/>
                </a:lnTo>
                <a:lnTo>
                  <a:pt x="108091" y="1787"/>
                </a:lnTo>
                <a:lnTo>
                  <a:pt x="110602" y="2381"/>
                </a:lnTo>
                <a:lnTo>
                  <a:pt x="112795" y="3276"/>
                </a:lnTo>
                <a:lnTo>
                  <a:pt x="114673" y="4467"/>
                </a:lnTo>
                <a:lnTo>
                  <a:pt x="116238" y="5658"/>
                </a:lnTo>
                <a:lnTo>
                  <a:pt x="117179" y="6998"/>
                </a:lnTo>
                <a:lnTo>
                  <a:pt x="117493" y="8487"/>
                </a:lnTo>
                <a:lnTo>
                  <a:pt x="117493" y="111365"/>
                </a:lnTo>
                <a:lnTo>
                  <a:pt x="117179" y="112852"/>
                </a:lnTo>
                <a:lnTo>
                  <a:pt x="116238" y="114192"/>
                </a:lnTo>
                <a:lnTo>
                  <a:pt x="114673" y="115532"/>
                </a:lnTo>
                <a:lnTo>
                  <a:pt x="112795" y="116574"/>
                </a:lnTo>
                <a:lnTo>
                  <a:pt x="110602" y="117468"/>
                </a:lnTo>
                <a:lnTo>
                  <a:pt x="108091" y="118212"/>
                </a:lnTo>
                <a:lnTo>
                  <a:pt x="104962" y="118659"/>
                </a:lnTo>
                <a:lnTo>
                  <a:pt x="101828" y="118809"/>
                </a:lnTo>
                <a:lnTo>
                  <a:pt x="18176" y="118809"/>
                </a:lnTo>
                <a:lnTo>
                  <a:pt x="15042" y="118659"/>
                </a:lnTo>
                <a:lnTo>
                  <a:pt x="11908" y="118212"/>
                </a:lnTo>
                <a:lnTo>
                  <a:pt x="9401" y="117468"/>
                </a:lnTo>
                <a:lnTo>
                  <a:pt x="7209" y="116574"/>
                </a:lnTo>
                <a:lnTo>
                  <a:pt x="5326" y="115532"/>
                </a:lnTo>
                <a:lnTo>
                  <a:pt x="3761" y="114192"/>
                </a:lnTo>
                <a:lnTo>
                  <a:pt x="2820" y="112852"/>
                </a:lnTo>
                <a:lnTo>
                  <a:pt x="2506" y="111365"/>
                </a:lnTo>
                <a:lnTo>
                  <a:pt x="2506" y="8487"/>
                </a:lnTo>
                <a:lnTo>
                  <a:pt x="2820" y="6998"/>
                </a:lnTo>
                <a:lnTo>
                  <a:pt x="3761" y="5658"/>
                </a:lnTo>
                <a:lnTo>
                  <a:pt x="5326" y="4467"/>
                </a:lnTo>
                <a:lnTo>
                  <a:pt x="7209" y="3276"/>
                </a:lnTo>
                <a:lnTo>
                  <a:pt x="9401" y="2381"/>
                </a:lnTo>
                <a:lnTo>
                  <a:pt x="11908" y="1787"/>
                </a:lnTo>
                <a:lnTo>
                  <a:pt x="15042" y="1340"/>
                </a:lnTo>
                <a:lnTo>
                  <a:pt x="18176" y="1190"/>
                </a:lnTo>
                <a:close/>
                <a:moveTo>
                  <a:pt x="18176" y="0"/>
                </a:moveTo>
                <a:lnTo>
                  <a:pt x="14414" y="149"/>
                </a:lnTo>
                <a:lnTo>
                  <a:pt x="11280" y="596"/>
                </a:lnTo>
                <a:lnTo>
                  <a:pt x="8146" y="1340"/>
                </a:lnTo>
                <a:lnTo>
                  <a:pt x="5326" y="2531"/>
                </a:lnTo>
                <a:lnTo>
                  <a:pt x="3133" y="3721"/>
                </a:lnTo>
                <a:lnTo>
                  <a:pt x="1255" y="5211"/>
                </a:lnTo>
                <a:lnTo>
                  <a:pt x="313" y="6849"/>
                </a:lnTo>
                <a:lnTo>
                  <a:pt x="0" y="8487"/>
                </a:lnTo>
                <a:lnTo>
                  <a:pt x="0" y="111365"/>
                </a:lnTo>
                <a:lnTo>
                  <a:pt x="313" y="113001"/>
                </a:lnTo>
                <a:lnTo>
                  <a:pt x="1255" y="114639"/>
                </a:lnTo>
                <a:lnTo>
                  <a:pt x="3133" y="116128"/>
                </a:lnTo>
                <a:lnTo>
                  <a:pt x="5326" y="117468"/>
                </a:lnTo>
                <a:lnTo>
                  <a:pt x="8146" y="118510"/>
                </a:lnTo>
                <a:lnTo>
                  <a:pt x="11280" y="119254"/>
                </a:lnTo>
                <a:lnTo>
                  <a:pt x="14414" y="119850"/>
                </a:lnTo>
                <a:lnTo>
                  <a:pt x="18176" y="120000"/>
                </a:lnTo>
                <a:lnTo>
                  <a:pt x="101828" y="120000"/>
                </a:lnTo>
                <a:lnTo>
                  <a:pt x="105585" y="119850"/>
                </a:lnTo>
                <a:lnTo>
                  <a:pt x="108719" y="119254"/>
                </a:lnTo>
                <a:lnTo>
                  <a:pt x="111853" y="118510"/>
                </a:lnTo>
                <a:lnTo>
                  <a:pt x="114673" y="117468"/>
                </a:lnTo>
                <a:lnTo>
                  <a:pt x="116866" y="116128"/>
                </a:lnTo>
                <a:lnTo>
                  <a:pt x="118744" y="114639"/>
                </a:lnTo>
                <a:lnTo>
                  <a:pt x="119686" y="113001"/>
                </a:lnTo>
                <a:lnTo>
                  <a:pt x="119999" y="111365"/>
                </a:lnTo>
                <a:lnTo>
                  <a:pt x="119999" y="8487"/>
                </a:lnTo>
                <a:lnTo>
                  <a:pt x="119686" y="6849"/>
                </a:lnTo>
                <a:lnTo>
                  <a:pt x="118744" y="5211"/>
                </a:lnTo>
                <a:lnTo>
                  <a:pt x="116866" y="3721"/>
                </a:lnTo>
                <a:lnTo>
                  <a:pt x="114673" y="2531"/>
                </a:lnTo>
                <a:lnTo>
                  <a:pt x="111853" y="1340"/>
                </a:lnTo>
                <a:lnTo>
                  <a:pt x="108719" y="596"/>
                </a:lnTo>
                <a:lnTo>
                  <a:pt x="105585" y="149"/>
                </a:lnTo>
                <a:lnTo>
                  <a:pt x="101828" y="0"/>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Font typeface="Arial"/>
              <a:buNone/>
            </a:pPr>
            <a:r>
              <a:t/>
            </a:r>
            <a:endParaRPr b="0" i="0" sz="1900" u="none" cap="none" strike="noStrike">
              <a:solidFill>
                <a:srgbClr val="000000"/>
              </a:solidFill>
              <a:latin typeface="Arial"/>
              <a:ea typeface="Arial"/>
              <a:cs typeface="Arial"/>
              <a:sym typeface="Arial"/>
            </a:endParaRPr>
          </a:p>
        </p:txBody>
      </p:sp>
      <p:sp>
        <p:nvSpPr>
          <p:cNvPr id="224" name="Google Shape;224;p35"/>
          <p:cNvSpPr txBox="1"/>
          <p:nvPr>
            <p:ph idx="4294967295" type="body"/>
          </p:nvPr>
        </p:nvSpPr>
        <p:spPr>
          <a:xfrm>
            <a:off x="6357619" y="5967368"/>
            <a:ext cx="1647600" cy="658200"/>
          </a:xfrm>
          <a:prstGeom prst="rect">
            <a:avLst/>
          </a:prstGeom>
          <a:noFill/>
          <a:ln>
            <a:noFill/>
          </a:ln>
        </p:spPr>
        <p:txBody>
          <a:bodyPr anchorCtr="0" anchor="ctr" bIns="121900" lIns="121900" spcFirstLastPara="1" rIns="121900" wrap="square" tIns="121900">
            <a:normAutofit lnSpcReduction="10000"/>
          </a:bodyPr>
          <a:lstStyle/>
          <a:p>
            <a:pPr indent="0" lvl="0" marL="0" marR="0" rtl="0" algn="ctr">
              <a:lnSpc>
                <a:spcPct val="100000"/>
              </a:lnSpc>
              <a:spcBef>
                <a:spcPts val="0"/>
              </a:spcBef>
              <a:spcAft>
                <a:spcPts val="0"/>
              </a:spcAft>
              <a:buClr>
                <a:schemeClr val="dk1"/>
              </a:buClr>
              <a:buFont typeface="Sniglet"/>
              <a:buNone/>
            </a:pPr>
            <a:r>
              <a:rPr b="0" i="0" lang="en-US" sz="3000" u="none" cap="none" strike="noStrike">
                <a:solidFill>
                  <a:srgbClr val="FFFFFF"/>
                </a:solidFill>
                <a:latin typeface="Bangers"/>
                <a:ea typeface="Bangers"/>
                <a:cs typeface="Bangers"/>
                <a:sym typeface="Bangers"/>
              </a:rPr>
              <a:t>Iphone</a:t>
            </a:r>
            <a:endParaRPr b="0" i="0" sz="3000" u="none" cap="none" strike="noStrike">
              <a:solidFill>
                <a:srgbClr val="FFFFFF"/>
              </a:solidFill>
              <a:latin typeface="Sniglet"/>
              <a:ea typeface="Sniglet"/>
              <a:cs typeface="Sniglet"/>
              <a:sym typeface="Sniglet"/>
            </a:endParaRPr>
          </a:p>
        </p:txBody>
      </p:sp>
      <p:pic>
        <p:nvPicPr>
          <p:cNvPr id="225" name="Google Shape;225;p35"/>
          <p:cNvPicPr preferRelativeResize="0"/>
          <p:nvPr/>
        </p:nvPicPr>
        <p:blipFill rotWithShape="1">
          <a:blip r:embed="rId5">
            <a:alphaModFix/>
          </a:blip>
          <a:srcRect b="0" l="0" r="0" t="0"/>
          <a:stretch/>
        </p:blipFill>
        <p:spPr>
          <a:xfrm>
            <a:off x="6741324" y="4222016"/>
            <a:ext cx="907200" cy="1500000"/>
          </a:xfrm>
          <a:prstGeom prst="rect">
            <a:avLst/>
          </a:prstGeom>
          <a:noFill/>
          <a:ln>
            <a:noFill/>
          </a:ln>
        </p:spPr>
      </p:pic>
      <p:sp>
        <p:nvSpPr>
          <p:cNvPr id="226" name="Google Shape;226;p35"/>
          <p:cNvSpPr txBox="1"/>
          <p:nvPr>
            <p:ph idx="4294967295" type="body"/>
          </p:nvPr>
        </p:nvSpPr>
        <p:spPr>
          <a:xfrm>
            <a:off x="8310018" y="6014318"/>
            <a:ext cx="1117500" cy="564300"/>
          </a:xfrm>
          <a:prstGeom prst="rect">
            <a:avLst/>
          </a:prstGeom>
          <a:noFill/>
          <a:ln>
            <a:noFill/>
          </a:ln>
        </p:spPr>
        <p:txBody>
          <a:bodyPr anchorCtr="0" anchor="ctr" bIns="121900" lIns="121900" spcFirstLastPara="1" rIns="121900" wrap="square" tIns="121900">
            <a:normAutofit fontScale="85000" lnSpcReduction="20000"/>
          </a:bodyPr>
          <a:lstStyle/>
          <a:p>
            <a:pPr indent="0" lvl="0" marL="0" marR="0" rtl="0" algn="l">
              <a:lnSpc>
                <a:spcPct val="100000"/>
              </a:lnSpc>
              <a:spcBef>
                <a:spcPts val="0"/>
              </a:spcBef>
              <a:spcAft>
                <a:spcPts val="0"/>
              </a:spcAft>
              <a:buClr>
                <a:schemeClr val="dk1"/>
              </a:buClr>
              <a:buFont typeface="Sniglet"/>
              <a:buNone/>
            </a:pPr>
            <a:r>
              <a:rPr b="0" i="0" lang="en-US" sz="3000" u="none" cap="none" strike="noStrike">
                <a:solidFill>
                  <a:srgbClr val="FFFFFF"/>
                </a:solidFill>
                <a:latin typeface="Bangers"/>
                <a:ea typeface="Bangers"/>
                <a:cs typeface="Bangers"/>
                <a:sym typeface="Bangers"/>
              </a:rPr>
              <a:t>Tablet</a:t>
            </a:r>
            <a:endParaRPr b="0" i="0" sz="3000" u="none" cap="none" strike="noStrike">
              <a:solidFill>
                <a:srgbClr val="FFFFFF"/>
              </a:solidFill>
              <a:latin typeface="Sniglet"/>
              <a:ea typeface="Sniglet"/>
              <a:cs typeface="Sniglet"/>
              <a:sym typeface="Sniglet"/>
            </a:endParaRPr>
          </a:p>
        </p:txBody>
      </p:sp>
      <p:sp>
        <p:nvSpPr>
          <p:cNvPr id="227" name="Google Shape;227;p35"/>
          <p:cNvSpPr/>
          <p:nvPr/>
        </p:nvSpPr>
        <p:spPr>
          <a:xfrm>
            <a:off x="8135425" y="3961575"/>
            <a:ext cx="1466700" cy="2043600"/>
          </a:xfrm>
          <a:custGeom>
            <a:rect b="b" l="l" r="r" t="t"/>
            <a:pathLst>
              <a:path extrusionOk="0" h="120000" w="120000">
                <a:moveTo>
                  <a:pt x="57058" y="5481"/>
                </a:moveTo>
                <a:lnTo>
                  <a:pt x="57460" y="5576"/>
                </a:lnTo>
                <a:lnTo>
                  <a:pt x="57460" y="5764"/>
                </a:lnTo>
                <a:lnTo>
                  <a:pt x="57460" y="5953"/>
                </a:lnTo>
                <a:lnTo>
                  <a:pt x="57058" y="6048"/>
                </a:lnTo>
                <a:lnTo>
                  <a:pt x="56793" y="5953"/>
                </a:lnTo>
                <a:lnTo>
                  <a:pt x="56659" y="5764"/>
                </a:lnTo>
                <a:lnTo>
                  <a:pt x="56793" y="5576"/>
                </a:lnTo>
                <a:lnTo>
                  <a:pt x="57058" y="5481"/>
                </a:lnTo>
                <a:close/>
                <a:moveTo>
                  <a:pt x="60000" y="5197"/>
                </a:moveTo>
                <a:lnTo>
                  <a:pt x="60267" y="5292"/>
                </a:lnTo>
                <a:lnTo>
                  <a:pt x="60533" y="5386"/>
                </a:lnTo>
                <a:lnTo>
                  <a:pt x="60667" y="5576"/>
                </a:lnTo>
                <a:lnTo>
                  <a:pt x="60667" y="5764"/>
                </a:lnTo>
                <a:lnTo>
                  <a:pt x="60667" y="5953"/>
                </a:lnTo>
                <a:lnTo>
                  <a:pt x="60533" y="6048"/>
                </a:lnTo>
                <a:lnTo>
                  <a:pt x="60267" y="6237"/>
                </a:lnTo>
                <a:lnTo>
                  <a:pt x="59732" y="6237"/>
                </a:lnTo>
                <a:lnTo>
                  <a:pt x="59464" y="6048"/>
                </a:lnTo>
                <a:lnTo>
                  <a:pt x="59330" y="5953"/>
                </a:lnTo>
                <a:lnTo>
                  <a:pt x="59330" y="5764"/>
                </a:lnTo>
                <a:lnTo>
                  <a:pt x="59330" y="5576"/>
                </a:lnTo>
                <a:lnTo>
                  <a:pt x="59464" y="5386"/>
                </a:lnTo>
                <a:lnTo>
                  <a:pt x="59732" y="5292"/>
                </a:lnTo>
                <a:lnTo>
                  <a:pt x="60000" y="5197"/>
                </a:lnTo>
                <a:close/>
                <a:moveTo>
                  <a:pt x="111982" y="11056"/>
                </a:moveTo>
                <a:lnTo>
                  <a:pt x="111982" y="108755"/>
                </a:lnTo>
                <a:lnTo>
                  <a:pt x="111848" y="108850"/>
                </a:lnTo>
                <a:lnTo>
                  <a:pt x="8285" y="108850"/>
                </a:lnTo>
                <a:lnTo>
                  <a:pt x="8151" y="108755"/>
                </a:lnTo>
                <a:lnTo>
                  <a:pt x="8151" y="11056"/>
                </a:lnTo>
                <a:close/>
                <a:moveTo>
                  <a:pt x="60000" y="111968"/>
                </a:moveTo>
                <a:lnTo>
                  <a:pt x="59196" y="112063"/>
                </a:lnTo>
                <a:lnTo>
                  <a:pt x="58529" y="112157"/>
                </a:lnTo>
                <a:lnTo>
                  <a:pt x="57995" y="112440"/>
                </a:lnTo>
                <a:lnTo>
                  <a:pt x="57460" y="112724"/>
                </a:lnTo>
                <a:lnTo>
                  <a:pt x="56925" y="113102"/>
                </a:lnTo>
                <a:lnTo>
                  <a:pt x="56659" y="113574"/>
                </a:lnTo>
                <a:lnTo>
                  <a:pt x="56391" y="114046"/>
                </a:lnTo>
                <a:lnTo>
                  <a:pt x="56391" y="114519"/>
                </a:lnTo>
                <a:lnTo>
                  <a:pt x="56391" y="114614"/>
                </a:lnTo>
                <a:lnTo>
                  <a:pt x="56391" y="115086"/>
                </a:lnTo>
                <a:lnTo>
                  <a:pt x="56659" y="115559"/>
                </a:lnTo>
                <a:lnTo>
                  <a:pt x="57058" y="115936"/>
                </a:lnTo>
                <a:lnTo>
                  <a:pt x="57460" y="116315"/>
                </a:lnTo>
                <a:lnTo>
                  <a:pt x="57995" y="116692"/>
                </a:lnTo>
                <a:lnTo>
                  <a:pt x="58663" y="116882"/>
                </a:lnTo>
                <a:lnTo>
                  <a:pt x="59330" y="117071"/>
                </a:lnTo>
                <a:lnTo>
                  <a:pt x="60667" y="117071"/>
                </a:lnTo>
                <a:lnTo>
                  <a:pt x="61336" y="116882"/>
                </a:lnTo>
                <a:lnTo>
                  <a:pt x="62004" y="116598"/>
                </a:lnTo>
                <a:lnTo>
                  <a:pt x="62537" y="116315"/>
                </a:lnTo>
                <a:lnTo>
                  <a:pt x="62939" y="115936"/>
                </a:lnTo>
                <a:lnTo>
                  <a:pt x="63340" y="115559"/>
                </a:lnTo>
                <a:lnTo>
                  <a:pt x="63474" y="114991"/>
                </a:lnTo>
                <a:lnTo>
                  <a:pt x="63608" y="114519"/>
                </a:lnTo>
                <a:lnTo>
                  <a:pt x="63474" y="114046"/>
                </a:lnTo>
                <a:lnTo>
                  <a:pt x="63340" y="113574"/>
                </a:lnTo>
                <a:lnTo>
                  <a:pt x="62939" y="113102"/>
                </a:lnTo>
                <a:lnTo>
                  <a:pt x="62537" y="112724"/>
                </a:lnTo>
                <a:lnTo>
                  <a:pt x="62004" y="112440"/>
                </a:lnTo>
                <a:lnTo>
                  <a:pt x="61336" y="112157"/>
                </a:lnTo>
                <a:lnTo>
                  <a:pt x="60667" y="112063"/>
                </a:lnTo>
                <a:lnTo>
                  <a:pt x="60000" y="111968"/>
                </a:lnTo>
                <a:close/>
                <a:moveTo>
                  <a:pt x="60801" y="111779"/>
                </a:moveTo>
                <a:lnTo>
                  <a:pt x="61468" y="111968"/>
                </a:lnTo>
                <a:lnTo>
                  <a:pt x="62137" y="112252"/>
                </a:lnTo>
                <a:lnTo>
                  <a:pt x="62805" y="112534"/>
                </a:lnTo>
                <a:lnTo>
                  <a:pt x="63206" y="113008"/>
                </a:lnTo>
                <a:lnTo>
                  <a:pt x="63608" y="113480"/>
                </a:lnTo>
                <a:lnTo>
                  <a:pt x="63874" y="113953"/>
                </a:lnTo>
                <a:lnTo>
                  <a:pt x="63874" y="114519"/>
                </a:lnTo>
                <a:lnTo>
                  <a:pt x="63874" y="115086"/>
                </a:lnTo>
                <a:lnTo>
                  <a:pt x="63608" y="115559"/>
                </a:lnTo>
                <a:lnTo>
                  <a:pt x="63206" y="116031"/>
                </a:lnTo>
                <a:lnTo>
                  <a:pt x="62805" y="116503"/>
                </a:lnTo>
                <a:lnTo>
                  <a:pt x="62137" y="116787"/>
                </a:lnTo>
                <a:lnTo>
                  <a:pt x="61468" y="117071"/>
                </a:lnTo>
                <a:lnTo>
                  <a:pt x="60801" y="117259"/>
                </a:lnTo>
                <a:lnTo>
                  <a:pt x="60000" y="117353"/>
                </a:lnTo>
                <a:lnTo>
                  <a:pt x="59196" y="117259"/>
                </a:lnTo>
                <a:lnTo>
                  <a:pt x="58529" y="117071"/>
                </a:lnTo>
                <a:lnTo>
                  <a:pt x="57862" y="116882"/>
                </a:lnTo>
                <a:lnTo>
                  <a:pt x="57192" y="116503"/>
                </a:lnTo>
                <a:lnTo>
                  <a:pt x="56793" y="116126"/>
                </a:lnTo>
                <a:lnTo>
                  <a:pt x="56391" y="115652"/>
                </a:lnTo>
                <a:lnTo>
                  <a:pt x="56123" y="115181"/>
                </a:lnTo>
                <a:lnTo>
                  <a:pt x="55990" y="114614"/>
                </a:lnTo>
                <a:lnTo>
                  <a:pt x="55990" y="114519"/>
                </a:lnTo>
                <a:lnTo>
                  <a:pt x="56123" y="113953"/>
                </a:lnTo>
                <a:lnTo>
                  <a:pt x="56391" y="113480"/>
                </a:lnTo>
                <a:lnTo>
                  <a:pt x="56659" y="113008"/>
                </a:lnTo>
                <a:lnTo>
                  <a:pt x="57192" y="112534"/>
                </a:lnTo>
                <a:lnTo>
                  <a:pt x="57728" y="112252"/>
                </a:lnTo>
                <a:lnTo>
                  <a:pt x="58395" y="111968"/>
                </a:lnTo>
                <a:lnTo>
                  <a:pt x="59196" y="111779"/>
                </a:lnTo>
                <a:close/>
                <a:moveTo>
                  <a:pt x="6949" y="1134"/>
                </a:moveTo>
                <a:lnTo>
                  <a:pt x="5880" y="1229"/>
                </a:lnTo>
                <a:lnTo>
                  <a:pt x="4945" y="1418"/>
                </a:lnTo>
                <a:lnTo>
                  <a:pt x="4008" y="1795"/>
                </a:lnTo>
                <a:lnTo>
                  <a:pt x="3206" y="2268"/>
                </a:lnTo>
                <a:lnTo>
                  <a:pt x="2539" y="2835"/>
                </a:lnTo>
                <a:lnTo>
                  <a:pt x="2137" y="3496"/>
                </a:lnTo>
                <a:lnTo>
                  <a:pt x="1870" y="4157"/>
                </a:lnTo>
                <a:lnTo>
                  <a:pt x="1736" y="4913"/>
                </a:lnTo>
                <a:lnTo>
                  <a:pt x="1736" y="114991"/>
                </a:lnTo>
                <a:lnTo>
                  <a:pt x="1870" y="115747"/>
                </a:lnTo>
                <a:lnTo>
                  <a:pt x="2137" y="116503"/>
                </a:lnTo>
                <a:lnTo>
                  <a:pt x="2673" y="117165"/>
                </a:lnTo>
                <a:lnTo>
                  <a:pt x="3474" y="117732"/>
                </a:lnTo>
                <a:lnTo>
                  <a:pt x="4275" y="118109"/>
                </a:lnTo>
                <a:lnTo>
                  <a:pt x="5344" y="118488"/>
                </a:lnTo>
                <a:lnTo>
                  <a:pt x="6413" y="118677"/>
                </a:lnTo>
                <a:lnTo>
                  <a:pt x="7616" y="118772"/>
                </a:lnTo>
                <a:lnTo>
                  <a:pt x="112515" y="118772"/>
                </a:lnTo>
                <a:lnTo>
                  <a:pt x="113718" y="118677"/>
                </a:lnTo>
                <a:lnTo>
                  <a:pt x="114787" y="118488"/>
                </a:lnTo>
                <a:lnTo>
                  <a:pt x="115722" y="118109"/>
                </a:lnTo>
                <a:lnTo>
                  <a:pt x="116657" y="117637"/>
                </a:lnTo>
                <a:lnTo>
                  <a:pt x="117326" y="117071"/>
                </a:lnTo>
                <a:lnTo>
                  <a:pt x="117860" y="116410"/>
                </a:lnTo>
                <a:lnTo>
                  <a:pt x="118261" y="115652"/>
                </a:lnTo>
                <a:lnTo>
                  <a:pt x="118395" y="114803"/>
                </a:lnTo>
                <a:lnTo>
                  <a:pt x="118395" y="4913"/>
                </a:lnTo>
                <a:lnTo>
                  <a:pt x="118261" y="4157"/>
                </a:lnTo>
                <a:lnTo>
                  <a:pt x="117994" y="3496"/>
                </a:lnTo>
                <a:lnTo>
                  <a:pt x="117460" y="2835"/>
                </a:lnTo>
                <a:lnTo>
                  <a:pt x="116791" y="2268"/>
                </a:lnTo>
                <a:lnTo>
                  <a:pt x="115990" y="1795"/>
                </a:lnTo>
                <a:lnTo>
                  <a:pt x="115054" y="1418"/>
                </a:lnTo>
                <a:lnTo>
                  <a:pt x="113986" y="1229"/>
                </a:lnTo>
                <a:lnTo>
                  <a:pt x="112917" y="1134"/>
                </a:lnTo>
                <a:close/>
                <a:moveTo>
                  <a:pt x="114119" y="945"/>
                </a:moveTo>
                <a:lnTo>
                  <a:pt x="115188" y="1229"/>
                </a:lnTo>
                <a:lnTo>
                  <a:pt x="116123" y="1607"/>
                </a:lnTo>
                <a:lnTo>
                  <a:pt x="117058" y="2079"/>
                </a:lnTo>
                <a:lnTo>
                  <a:pt x="117728" y="2646"/>
                </a:lnTo>
                <a:lnTo>
                  <a:pt x="118261" y="3401"/>
                </a:lnTo>
                <a:lnTo>
                  <a:pt x="118529" y="4157"/>
                </a:lnTo>
                <a:lnTo>
                  <a:pt x="118663" y="4913"/>
                </a:lnTo>
                <a:lnTo>
                  <a:pt x="118663" y="114803"/>
                </a:lnTo>
                <a:lnTo>
                  <a:pt x="118529" y="115652"/>
                </a:lnTo>
                <a:lnTo>
                  <a:pt x="118261" y="116503"/>
                </a:lnTo>
                <a:lnTo>
                  <a:pt x="117594" y="117165"/>
                </a:lnTo>
                <a:lnTo>
                  <a:pt x="116925" y="117827"/>
                </a:lnTo>
                <a:lnTo>
                  <a:pt x="115990" y="118299"/>
                </a:lnTo>
                <a:lnTo>
                  <a:pt x="114921" y="118677"/>
                </a:lnTo>
                <a:lnTo>
                  <a:pt x="113718" y="118960"/>
                </a:lnTo>
                <a:lnTo>
                  <a:pt x="112515" y="119054"/>
                </a:lnTo>
                <a:lnTo>
                  <a:pt x="7616" y="119054"/>
                </a:lnTo>
                <a:lnTo>
                  <a:pt x="6279" y="118960"/>
                </a:lnTo>
                <a:lnTo>
                  <a:pt x="5210" y="118677"/>
                </a:lnTo>
                <a:lnTo>
                  <a:pt x="4141" y="118299"/>
                </a:lnTo>
                <a:lnTo>
                  <a:pt x="3206" y="117827"/>
                </a:lnTo>
                <a:lnTo>
                  <a:pt x="2405" y="117259"/>
                </a:lnTo>
                <a:lnTo>
                  <a:pt x="1870" y="116598"/>
                </a:lnTo>
                <a:lnTo>
                  <a:pt x="1470" y="115842"/>
                </a:lnTo>
                <a:lnTo>
                  <a:pt x="1336" y="114991"/>
                </a:lnTo>
                <a:lnTo>
                  <a:pt x="1336" y="4913"/>
                </a:lnTo>
                <a:lnTo>
                  <a:pt x="1470" y="4157"/>
                </a:lnTo>
                <a:lnTo>
                  <a:pt x="1870" y="3401"/>
                </a:lnTo>
                <a:lnTo>
                  <a:pt x="2271" y="2646"/>
                </a:lnTo>
                <a:lnTo>
                  <a:pt x="3072" y="2079"/>
                </a:lnTo>
                <a:lnTo>
                  <a:pt x="3876" y="1607"/>
                </a:lnTo>
                <a:lnTo>
                  <a:pt x="4811" y="1229"/>
                </a:lnTo>
                <a:lnTo>
                  <a:pt x="5880" y="945"/>
                </a:lnTo>
                <a:close/>
                <a:moveTo>
                  <a:pt x="6949" y="1"/>
                </a:moveTo>
                <a:lnTo>
                  <a:pt x="5612" y="94"/>
                </a:lnTo>
                <a:lnTo>
                  <a:pt x="4275" y="283"/>
                </a:lnTo>
                <a:lnTo>
                  <a:pt x="3072" y="757"/>
                </a:lnTo>
                <a:lnTo>
                  <a:pt x="2004" y="1418"/>
                </a:lnTo>
                <a:lnTo>
                  <a:pt x="1202" y="2174"/>
                </a:lnTo>
                <a:lnTo>
                  <a:pt x="535" y="3024"/>
                </a:lnTo>
                <a:lnTo>
                  <a:pt x="133" y="3969"/>
                </a:lnTo>
                <a:lnTo>
                  <a:pt x="0" y="4913"/>
                </a:lnTo>
                <a:lnTo>
                  <a:pt x="0" y="114991"/>
                </a:lnTo>
                <a:lnTo>
                  <a:pt x="133" y="116031"/>
                </a:lnTo>
                <a:lnTo>
                  <a:pt x="667" y="116976"/>
                </a:lnTo>
                <a:lnTo>
                  <a:pt x="1336" y="117827"/>
                </a:lnTo>
                <a:lnTo>
                  <a:pt x="2271" y="118488"/>
                </a:lnTo>
                <a:lnTo>
                  <a:pt x="3340" y="119149"/>
                </a:lnTo>
                <a:lnTo>
                  <a:pt x="4677" y="119621"/>
                </a:lnTo>
                <a:lnTo>
                  <a:pt x="6013" y="119905"/>
                </a:lnTo>
                <a:lnTo>
                  <a:pt x="7616" y="120000"/>
                </a:lnTo>
                <a:lnTo>
                  <a:pt x="112515" y="120000"/>
                </a:lnTo>
                <a:lnTo>
                  <a:pt x="113986" y="119905"/>
                </a:lnTo>
                <a:lnTo>
                  <a:pt x="115322" y="119621"/>
                </a:lnTo>
                <a:lnTo>
                  <a:pt x="116657" y="119149"/>
                </a:lnTo>
                <a:lnTo>
                  <a:pt x="117728" y="118488"/>
                </a:lnTo>
                <a:lnTo>
                  <a:pt x="118797" y="117732"/>
                </a:lnTo>
                <a:lnTo>
                  <a:pt x="119464" y="116882"/>
                </a:lnTo>
                <a:lnTo>
                  <a:pt x="119866" y="115842"/>
                </a:lnTo>
                <a:lnTo>
                  <a:pt x="119998" y="114803"/>
                </a:lnTo>
                <a:lnTo>
                  <a:pt x="119998" y="4913"/>
                </a:lnTo>
                <a:lnTo>
                  <a:pt x="119866" y="3969"/>
                </a:lnTo>
                <a:lnTo>
                  <a:pt x="119464" y="3024"/>
                </a:lnTo>
                <a:lnTo>
                  <a:pt x="118797" y="2174"/>
                </a:lnTo>
                <a:lnTo>
                  <a:pt x="117994" y="1418"/>
                </a:lnTo>
                <a:lnTo>
                  <a:pt x="116925" y="757"/>
                </a:lnTo>
                <a:lnTo>
                  <a:pt x="115722" y="283"/>
                </a:lnTo>
                <a:lnTo>
                  <a:pt x="114385" y="94"/>
                </a:lnTo>
                <a:lnTo>
                  <a:pt x="112917" y="1"/>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Font typeface="Arial"/>
              <a:buNone/>
            </a:pPr>
            <a:r>
              <a:t/>
            </a:r>
            <a:endParaRPr b="0" i="0" sz="1900" u="none" cap="none" strike="noStrike">
              <a:solidFill>
                <a:srgbClr val="000000"/>
              </a:solidFill>
              <a:latin typeface="Arial"/>
              <a:ea typeface="Arial"/>
              <a:cs typeface="Arial"/>
              <a:sym typeface="Arial"/>
            </a:endParaRPr>
          </a:p>
        </p:txBody>
      </p:sp>
      <p:pic>
        <p:nvPicPr>
          <p:cNvPr id="228" name="Google Shape;228;p35"/>
          <p:cNvPicPr preferRelativeResize="0"/>
          <p:nvPr/>
        </p:nvPicPr>
        <p:blipFill rotWithShape="1">
          <a:blip r:embed="rId6">
            <a:alphaModFix/>
          </a:blip>
          <a:srcRect b="0" l="0" r="0" t="0"/>
          <a:stretch/>
        </p:blipFill>
        <p:spPr>
          <a:xfrm>
            <a:off x="8232385" y="4150464"/>
            <a:ext cx="1274400" cy="1672200"/>
          </a:xfrm>
          <a:prstGeom prst="rect">
            <a:avLst/>
          </a:prstGeom>
          <a:noFill/>
          <a:ln>
            <a:noFill/>
          </a:ln>
        </p:spPr>
      </p:pic>
      <p:pic>
        <p:nvPicPr>
          <p:cNvPr id="229" name="Google Shape;229;p35"/>
          <p:cNvPicPr preferRelativeResize="0"/>
          <p:nvPr/>
        </p:nvPicPr>
        <p:blipFill rotWithShape="1">
          <a:blip r:embed="rId7">
            <a:alphaModFix/>
          </a:blip>
          <a:srcRect b="-1276" l="0" r="19685" t="0"/>
          <a:stretch/>
        </p:blipFill>
        <p:spPr>
          <a:xfrm>
            <a:off x="9927438" y="4203828"/>
            <a:ext cx="1917900" cy="1290300"/>
          </a:xfrm>
          <a:prstGeom prst="rect">
            <a:avLst/>
          </a:prstGeom>
          <a:noFill/>
          <a:ln>
            <a:noFill/>
          </a:ln>
        </p:spPr>
      </p:pic>
      <p:sp>
        <p:nvSpPr>
          <p:cNvPr id="230" name="Google Shape;230;p35"/>
          <p:cNvSpPr/>
          <p:nvPr/>
        </p:nvSpPr>
        <p:spPr>
          <a:xfrm>
            <a:off x="9834870" y="4125820"/>
            <a:ext cx="2102700" cy="1672200"/>
          </a:xfrm>
          <a:custGeom>
            <a:rect b="b" l="l" r="r" t="t"/>
            <a:pathLst>
              <a:path extrusionOk="0" h="120000" w="12000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Font typeface="Arial"/>
              <a:buNone/>
            </a:pPr>
            <a:r>
              <a:t/>
            </a:r>
            <a:endParaRPr b="0" i="0" sz="1900" u="none" cap="none" strike="noStrike">
              <a:solidFill>
                <a:srgbClr val="000000"/>
              </a:solidFill>
              <a:latin typeface="Arial"/>
              <a:ea typeface="Arial"/>
              <a:cs typeface="Arial"/>
              <a:sym typeface="Arial"/>
            </a:endParaRPr>
          </a:p>
        </p:txBody>
      </p:sp>
      <p:sp>
        <p:nvSpPr>
          <p:cNvPr id="231" name="Google Shape;231;p35"/>
          <p:cNvSpPr txBox="1"/>
          <p:nvPr>
            <p:ph idx="4294967295" type="body"/>
          </p:nvPr>
        </p:nvSpPr>
        <p:spPr>
          <a:xfrm>
            <a:off x="9834881" y="6014325"/>
            <a:ext cx="2102700" cy="564300"/>
          </a:xfrm>
          <a:prstGeom prst="rect">
            <a:avLst/>
          </a:prstGeom>
          <a:noFill/>
          <a:ln>
            <a:noFill/>
          </a:ln>
        </p:spPr>
        <p:txBody>
          <a:bodyPr anchorCtr="0" anchor="ctr" bIns="121900" lIns="121900" spcFirstLastPara="1" rIns="121900" wrap="square" tIns="121900">
            <a:normAutofit fontScale="85000" lnSpcReduction="20000"/>
          </a:bodyPr>
          <a:lstStyle/>
          <a:p>
            <a:pPr indent="0" lvl="0" marL="0" marR="0" rtl="0" algn="ctr">
              <a:lnSpc>
                <a:spcPct val="100000"/>
              </a:lnSpc>
              <a:spcBef>
                <a:spcPts val="0"/>
              </a:spcBef>
              <a:spcAft>
                <a:spcPts val="0"/>
              </a:spcAft>
              <a:buClr>
                <a:schemeClr val="dk1"/>
              </a:buClr>
              <a:buFont typeface="Sniglet"/>
              <a:buNone/>
            </a:pPr>
            <a:r>
              <a:rPr lang="en-US" sz="3000">
                <a:solidFill>
                  <a:srgbClr val="FFFFFF"/>
                </a:solidFill>
                <a:latin typeface="Bangers"/>
                <a:ea typeface="Bangers"/>
                <a:cs typeface="Bangers"/>
                <a:sym typeface="Bangers"/>
              </a:rPr>
              <a:t>desktop</a:t>
            </a:r>
            <a:endParaRPr b="0" i="0" sz="3000" u="none" cap="none" strike="noStrike">
              <a:solidFill>
                <a:srgbClr val="FFFFFF"/>
              </a:solidFill>
              <a:latin typeface="Sniglet"/>
              <a:ea typeface="Sniglet"/>
              <a:cs typeface="Sniglet"/>
              <a:sym typeface="Snigle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35" name="Shape 235"/>
        <p:cNvGrpSpPr/>
        <p:nvPr/>
      </p:nvGrpSpPr>
      <p:grpSpPr>
        <a:xfrm>
          <a:off x="0" y="0"/>
          <a:ext cx="0" cy="0"/>
          <a:chOff x="0" y="0"/>
          <a:chExt cx="0" cy="0"/>
        </a:xfrm>
      </p:grpSpPr>
      <p:sp>
        <p:nvSpPr>
          <p:cNvPr id="236" name="Google Shape;236;p36"/>
          <p:cNvSpPr txBox="1"/>
          <p:nvPr>
            <p:ph idx="4294967295" type="ctrTitle"/>
          </p:nvPr>
        </p:nvSpPr>
        <p:spPr>
          <a:xfrm>
            <a:off x="783367" y="1397000"/>
            <a:ext cx="5925600" cy="1546500"/>
          </a:xfrm>
          <a:prstGeom prst="rect">
            <a:avLst/>
          </a:prstGeom>
          <a:noFill/>
          <a:ln>
            <a:noFill/>
          </a:ln>
        </p:spPr>
        <p:txBody>
          <a:bodyPr anchorCtr="0" anchor="b" bIns="121900" lIns="121900" spcFirstLastPara="1" rIns="121900" wrap="square" tIns="121900">
            <a:normAutofit fontScale="90000"/>
          </a:bodyPr>
          <a:lstStyle/>
          <a:p>
            <a:pPr indent="0" lvl="0" marL="0" marR="0" rtl="0" algn="l">
              <a:lnSpc>
                <a:spcPct val="100000"/>
              </a:lnSpc>
              <a:spcBef>
                <a:spcPts val="0"/>
              </a:spcBef>
              <a:spcAft>
                <a:spcPts val="0"/>
              </a:spcAft>
              <a:buClr>
                <a:schemeClr val="dk1"/>
              </a:buClr>
              <a:buFont typeface="Bangers"/>
              <a:buNone/>
            </a:pPr>
            <a:r>
              <a:rPr b="0" i="0" lang="en-US" sz="13900" u="none" cap="none" strike="noStrike">
                <a:solidFill>
                  <a:srgbClr val="FAD900"/>
                </a:solidFill>
                <a:latin typeface="Bangers"/>
                <a:ea typeface="Bangers"/>
                <a:cs typeface="Bangers"/>
                <a:sym typeface="Bangers"/>
              </a:rPr>
              <a:t>Google </a:t>
            </a:r>
            <a:endParaRPr b="0" i="0" sz="13900" u="none" cap="none" strike="noStrike">
              <a:solidFill>
                <a:srgbClr val="FAD900"/>
              </a:solidFill>
              <a:latin typeface="Bangers"/>
              <a:ea typeface="Bangers"/>
              <a:cs typeface="Bangers"/>
              <a:sym typeface="Bangers"/>
            </a:endParaRPr>
          </a:p>
        </p:txBody>
      </p:sp>
      <p:sp>
        <p:nvSpPr>
          <p:cNvPr id="237" name="Google Shape;237;p36"/>
          <p:cNvSpPr txBox="1"/>
          <p:nvPr>
            <p:ph idx="4294967295" type="subTitle"/>
          </p:nvPr>
        </p:nvSpPr>
        <p:spPr>
          <a:xfrm>
            <a:off x="1213225" y="3937000"/>
            <a:ext cx="6790500" cy="2369700"/>
          </a:xfrm>
          <a:prstGeom prst="rect">
            <a:avLst/>
          </a:prstGeom>
          <a:solidFill>
            <a:srgbClr val="135FE5">
              <a:alpha val="75370"/>
            </a:srgbClr>
          </a:solidFill>
          <a:ln>
            <a:noFill/>
          </a:ln>
        </p:spPr>
        <p:txBody>
          <a:bodyPr anchorCtr="0" anchor="t" bIns="121900" lIns="121900" spcFirstLastPara="1" rIns="121900" wrap="square" tIns="121900">
            <a:normAutofit/>
          </a:bodyPr>
          <a:lstStyle/>
          <a:p>
            <a:pPr indent="0" lvl="0" marL="0" marR="0" rtl="0" algn="ctr">
              <a:lnSpc>
                <a:spcPct val="100000"/>
              </a:lnSpc>
              <a:spcBef>
                <a:spcPts val="0"/>
              </a:spcBef>
              <a:spcAft>
                <a:spcPts val="0"/>
              </a:spcAft>
              <a:buClr>
                <a:schemeClr val="dk1"/>
              </a:buClr>
              <a:buFont typeface="Sniglet"/>
              <a:buNone/>
            </a:pPr>
            <a:r>
              <a:rPr i="0" lang="en-US" sz="3200" u="none" cap="none" strike="noStrike">
                <a:solidFill>
                  <a:srgbClr val="FFFFFF"/>
                </a:solidFill>
                <a:latin typeface="Cuprum"/>
                <a:ea typeface="Cuprum"/>
                <a:cs typeface="Cuprum"/>
                <a:sym typeface="Cuprum"/>
              </a:rPr>
              <a:t>Click on the 9 squares </a:t>
            </a:r>
            <a:endParaRPr i="0" sz="3200" u="none" cap="none" strike="noStrike">
              <a:solidFill>
                <a:srgbClr val="FFFFFF"/>
              </a:solidFill>
              <a:latin typeface="Cuprum"/>
              <a:ea typeface="Cuprum"/>
              <a:cs typeface="Cuprum"/>
              <a:sym typeface="Cuprum"/>
            </a:endParaRPr>
          </a:p>
          <a:p>
            <a:pPr indent="0" lvl="0" marL="0" marR="0" rtl="0" algn="ctr">
              <a:lnSpc>
                <a:spcPct val="100000"/>
              </a:lnSpc>
              <a:spcBef>
                <a:spcPts val="0"/>
              </a:spcBef>
              <a:spcAft>
                <a:spcPts val="0"/>
              </a:spcAft>
              <a:buClr>
                <a:schemeClr val="dk1"/>
              </a:buClr>
              <a:buFont typeface="Sniglet"/>
              <a:buNone/>
            </a:pPr>
            <a:r>
              <a:rPr i="0" lang="en-US" sz="3200" u="none" cap="none" strike="noStrike">
                <a:solidFill>
                  <a:srgbClr val="FFFFFF"/>
                </a:solidFill>
                <a:latin typeface="Cuprum"/>
                <a:ea typeface="Cuprum"/>
                <a:cs typeface="Cuprum"/>
                <a:sym typeface="Cuprum"/>
              </a:rPr>
              <a:t>(Waffle/Rubik’s Cube) icon in the </a:t>
            </a:r>
            <a:endParaRPr i="0" sz="3200" u="none" cap="none" strike="noStrike">
              <a:solidFill>
                <a:srgbClr val="FFFFFF"/>
              </a:solidFill>
              <a:latin typeface="Cuprum"/>
              <a:ea typeface="Cuprum"/>
              <a:cs typeface="Cuprum"/>
              <a:sym typeface="Cuprum"/>
            </a:endParaRPr>
          </a:p>
          <a:p>
            <a:pPr indent="0" lvl="0" marL="0" marR="0" rtl="0" algn="ctr">
              <a:lnSpc>
                <a:spcPct val="100000"/>
              </a:lnSpc>
              <a:spcBef>
                <a:spcPts val="0"/>
              </a:spcBef>
              <a:spcAft>
                <a:spcPts val="0"/>
              </a:spcAft>
              <a:buClr>
                <a:schemeClr val="dk1"/>
              </a:buClr>
              <a:buFont typeface="Sniglet"/>
              <a:buNone/>
            </a:pPr>
            <a:r>
              <a:rPr i="0" lang="en-US" sz="3200" u="none" cap="none" strike="noStrike">
                <a:solidFill>
                  <a:srgbClr val="FFFFFF"/>
                </a:solidFill>
                <a:latin typeface="Cuprum"/>
                <a:ea typeface="Cuprum"/>
                <a:cs typeface="Cuprum"/>
                <a:sym typeface="Cuprum"/>
              </a:rPr>
              <a:t>top right hand corner to see </a:t>
            </a:r>
            <a:endParaRPr i="0" sz="3200" u="none" cap="none" strike="noStrike">
              <a:solidFill>
                <a:srgbClr val="FFFFFF"/>
              </a:solidFill>
              <a:latin typeface="Cuprum"/>
              <a:ea typeface="Cuprum"/>
              <a:cs typeface="Cuprum"/>
              <a:sym typeface="Cuprum"/>
            </a:endParaRPr>
          </a:p>
          <a:p>
            <a:pPr indent="0" lvl="0" marL="0" marR="0" rtl="0" algn="ctr">
              <a:lnSpc>
                <a:spcPct val="100000"/>
              </a:lnSpc>
              <a:spcBef>
                <a:spcPts val="0"/>
              </a:spcBef>
              <a:spcAft>
                <a:spcPts val="0"/>
              </a:spcAft>
              <a:buClr>
                <a:schemeClr val="dk1"/>
              </a:buClr>
              <a:buFont typeface="Sniglet"/>
              <a:buNone/>
            </a:pPr>
            <a:r>
              <a:rPr i="0" lang="en-US" sz="3200" u="none" cap="none" strike="noStrike">
                <a:solidFill>
                  <a:srgbClr val="FFFFFF"/>
                </a:solidFill>
                <a:latin typeface="Cuprum"/>
                <a:ea typeface="Cuprum"/>
                <a:cs typeface="Cuprum"/>
                <a:sym typeface="Cuprum"/>
              </a:rPr>
              <a:t>the Google Suite of Products!</a:t>
            </a:r>
            <a:endParaRPr i="0" sz="3200" u="none" cap="none" strike="noStrike">
              <a:solidFill>
                <a:srgbClr val="FFFFFF"/>
              </a:solidFill>
              <a:latin typeface="Cuprum"/>
              <a:ea typeface="Cuprum"/>
              <a:cs typeface="Cuprum"/>
              <a:sym typeface="Cuprum"/>
            </a:endParaRPr>
          </a:p>
        </p:txBody>
      </p:sp>
      <p:sp>
        <p:nvSpPr>
          <p:cNvPr id="238" name="Google Shape;238;p36"/>
          <p:cNvSpPr/>
          <p:nvPr/>
        </p:nvSpPr>
        <p:spPr>
          <a:xfrm>
            <a:off x="1544565" y="2072867"/>
            <a:ext cx="6447939" cy="1660933"/>
          </a:xfrm>
          <a:prstGeom prst="rect">
            <a:avLst/>
          </a:prstGeom>
        </p:spPr>
        <p:txBody>
          <a:bodyPr>
            <a:prstTxWarp prst="textPlain"/>
          </a:bodyPr>
          <a:lstStyle/>
          <a:p>
            <a:pPr lvl="0" algn="ctr"/>
            <a:r>
              <a:rPr b="0" i="0">
                <a:ln cap="flat" cmpd="sng" w="38100">
                  <a:solidFill>
                    <a:srgbClr val="FFFFFF"/>
                  </a:solidFill>
                  <a:prstDash val="solid"/>
                  <a:miter lim="8000"/>
                  <a:headEnd len="sm" w="sm" type="none"/>
                  <a:tailEnd len="sm" w="sm" type="none"/>
                </a:ln>
                <a:solidFill>
                  <a:srgbClr val="001936">
                    <a:alpha val="21570"/>
                  </a:srgbClr>
                </a:solidFill>
                <a:latin typeface="Bangers"/>
              </a:rPr>
              <a:t>suite</a:t>
            </a:r>
          </a:p>
        </p:txBody>
      </p:sp>
      <p:pic>
        <p:nvPicPr>
          <p:cNvPr id="239" name="Google Shape;239;p36"/>
          <p:cNvPicPr preferRelativeResize="0"/>
          <p:nvPr/>
        </p:nvPicPr>
        <p:blipFill rotWithShape="1">
          <a:blip r:embed="rId3">
            <a:alphaModFix/>
          </a:blip>
          <a:srcRect b="0" l="0" r="0" t="0"/>
          <a:stretch/>
        </p:blipFill>
        <p:spPr>
          <a:xfrm>
            <a:off x="8229600" y="787400"/>
            <a:ext cx="3296100" cy="576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p:nvPr/>
        </p:nvSpPr>
        <p:spPr>
          <a:xfrm>
            <a:off x="641650" y="577350"/>
            <a:ext cx="6327900" cy="5729400"/>
          </a:xfrm>
          <a:prstGeom prst="rect">
            <a:avLst/>
          </a:prstGeom>
          <a:solidFill>
            <a:srgbClr val="135FE5">
              <a:alpha val="753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txBox="1"/>
          <p:nvPr/>
        </p:nvSpPr>
        <p:spPr>
          <a:xfrm>
            <a:off x="641650" y="2300600"/>
            <a:ext cx="6240600" cy="9642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FFC000"/>
              </a:buClr>
              <a:buSzPts val="7200"/>
              <a:buFont typeface="Roboto Medium"/>
              <a:buNone/>
            </a:pPr>
            <a:r>
              <a:rPr lang="en-US" sz="7200">
                <a:solidFill>
                  <a:srgbClr val="FFFF00"/>
                </a:solidFill>
                <a:latin typeface="BenchNine"/>
                <a:ea typeface="BenchNine"/>
                <a:cs typeface="BenchNine"/>
                <a:sym typeface="BenchNine"/>
              </a:rPr>
              <a:t>GOOGLE  APPS</a:t>
            </a:r>
            <a:endParaRPr b="1" sz="7200">
              <a:solidFill>
                <a:srgbClr val="FFFF00"/>
              </a:solidFill>
              <a:latin typeface="BenchNine"/>
              <a:ea typeface="BenchNine"/>
              <a:cs typeface="BenchNine"/>
              <a:sym typeface="BenchNine"/>
            </a:endParaRPr>
          </a:p>
        </p:txBody>
      </p:sp>
      <p:grpSp>
        <p:nvGrpSpPr>
          <p:cNvPr id="246" name="Google Shape;246;p37"/>
          <p:cNvGrpSpPr/>
          <p:nvPr/>
        </p:nvGrpSpPr>
        <p:grpSpPr>
          <a:xfrm>
            <a:off x="3377635" y="919546"/>
            <a:ext cx="768642" cy="1253032"/>
            <a:chOff x="6730350" y="2315900"/>
            <a:chExt cx="257700" cy="420100"/>
          </a:xfrm>
        </p:grpSpPr>
        <p:sp>
          <p:nvSpPr>
            <p:cNvPr id="247" name="Google Shape;247;p3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248" name="Google Shape;248;p3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249" name="Google Shape;249;p3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250" name="Google Shape;250;p3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251" name="Google Shape;251;p3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252" name="Google Shape;252;p37"/>
          <p:cNvSpPr txBox="1"/>
          <p:nvPr>
            <p:ph idx="4294967295" type="body"/>
          </p:nvPr>
        </p:nvSpPr>
        <p:spPr>
          <a:xfrm>
            <a:off x="616000" y="3099925"/>
            <a:ext cx="6291900" cy="2556600"/>
          </a:xfrm>
          <a:prstGeom prst="rect">
            <a:avLst/>
          </a:prstGeom>
          <a:noFill/>
          <a:ln>
            <a:noFill/>
          </a:ln>
        </p:spPr>
        <p:txBody>
          <a:bodyPr anchorCtr="0" anchor="t" bIns="121900" lIns="121900" spcFirstLastPara="1" rIns="121900" wrap="square" tIns="121900">
            <a:normAutofit lnSpcReduction="10000"/>
          </a:bodyPr>
          <a:lstStyle/>
          <a:p>
            <a:pPr indent="0" lvl="0" marL="101600" marR="0" rtl="0" algn="ctr">
              <a:lnSpc>
                <a:spcPct val="100000"/>
              </a:lnSpc>
              <a:spcBef>
                <a:spcPts val="0"/>
              </a:spcBef>
              <a:spcAft>
                <a:spcPts val="0"/>
              </a:spcAft>
              <a:buClr>
                <a:schemeClr val="dk1"/>
              </a:buClr>
              <a:buFont typeface="Sniglet"/>
              <a:buNone/>
            </a:pPr>
            <a:r>
              <a:rPr lang="en-US" sz="4000">
                <a:solidFill>
                  <a:srgbClr val="FFFFFF"/>
                </a:solidFill>
                <a:latin typeface="Cuprum"/>
                <a:ea typeface="Cuprum"/>
                <a:cs typeface="Cuprum"/>
                <a:sym typeface="Cuprum"/>
              </a:rPr>
              <a:t>allow you to edit Google assignments from</a:t>
            </a:r>
            <a:endParaRPr sz="4000">
              <a:solidFill>
                <a:srgbClr val="FFFFFF"/>
              </a:solidFill>
              <a:latin typeface="Cuprum"/>
              <a:ea typeface="Cuprum"/>
              <a:cs typeface="Cuprum"/>
              <a:sym typeface="Cuprum"/>
            </a:endParaRPr>
          </a:p>
          <a:p>
            <a:pPr indent="0" lvl="0" marL="101600" marR="0" rtl="0" algn="ctr">
              <a:lnSpc>
                <a:spcPct val="100000"/>
              </a:lnSpc>
              <a:spcBef>
                <a:spcPts val="0"/>
              </a:spcBef>
              <a:spcAft>
                <a:spcPts val="0"/>
              </a:spcAft>
              <a:buClr>
                <a:schemeClr val="dk1"/>
              </a:buClr>
              <a:buFont typeface="Sniglet"/>
              <a:buNone/>
            </a:pPr>
            <a:r>
              <a:rPr lang="en-US" sz="4000">
                <a:solidFill>
                  <a:srgbClr val="FFFFFF"/>
                </a:solidFill>
                <a:latin typeface="Cuprum"/>
                <a:ea typeface="Cuprum"/>
                <a:cs typeface="Cuprum"/>
                <a:sym typeface="Cuprum"/>
              </a:rPr>
              <a:t> </a:t>
            </a:r>
            <a:r>
              <a:rPr lang="en-US" sz="4000" u="sng">
                <a:solidFill>
                  <a:srgbClr val="FFFFFF"/>
                </a:solidFill>
                <a:latin typeface="Cuprum"/>
                <a:ea typeface="Cuprum"/>
                <a:cs typeface="Cuprum"/>
                <a:sym typeface="Cuprum"/>
              </a:rPr>
              <a:t>any device</a:t>
            </a:r>
            <a:r>
              <a:rPr lang="en-US" sz="4000">
                <a:solidFill>
                  <a:srgbClr val="FFFFFF"/>
                </a:solidFill>
                <a:latin typeface="Cuprum"/>
                <a:ea typeface="Cuprum"/>
                <a:cs typeface="Cuprum"/>
                <a:sym typeface="Cuprum"/>
              </a:rPr>
              <a:t> that is connected to the internet!</a:t>
            </a:r>
            <a:endParaRPr sz="4000">
              <a:solidFill>
                <a:srgbClr val="FFFFFF"/>
              </a:solidFill>
              <a:latin typeface="Cuprum"/>
              <a:ea typeface="Cuprum"/>
              <a:cs typeface="Cuprum"/>
              <a:sym typeface="Cuprum"/>
            </a:endParaRPr>
          </a:p>
        </p:txBody>
      </p:sp>
      <p:pic>
        <p:nvPicPr>
          <p:cNvPr id="253" name="Google Shape;253;p37"/>
          <p:cNvPicPr preferRelativeResize="0"/>
          <p:nvPr/>
        </p:nvPicPr>
        <p:blipFill>
          <a:blip r:embed="rId3">
            <a:alphaModFix/>
          </a:blip>
          <a:stretch>
            <a:fillRect/>
          </a:stretch>
        </p:blipFill>
        <p:spPr>
          <a:xfrm>
            <a:off x="7264975" y="2072000"/>
            <a:ext cx="3954512" cy="1365550"/>
          </a:xfrm>
          <a:prstGeom prst="rect">
            <a:avLst/>
          </a:prstGeom>
          <a:noFill/>
          <a:ln>
            <a:noFill/>
          </a:ln>
        </p:spPr>
      </p:pic>
      <p:pic>
        <p:nvPicPr>
          <p:cNvPr id="254" name="Google Shape;254;p37"/>
          <p:cNvPicPr preferRelativeResize="0"/>
          <p:nvPr/>
        </p:nvPicPr>
        <p:blipFill>
          <a:blip r:embed="rId4">
            <a:alphaModFix/>
          </a:blip>
          <a:stretch>
            <a:fillRect/>
          </a:stretch>
        </p:blipFill>
        <p:spPr>
          <a:xfrm>
            <a:off x="7264975" y="3568823"/>
            <a:ext cx="3954499" cy="1161611"/>
          </a:xfrm>
          <a:prstGeom prst="rect">
            <a:avLst/>
          </a:prstGeom>
          <a:noFill/>
          <a:ln>
            <a:noFill/>
          </a:ln>
        </p:spPr>
      </p:pic>
      <p:cxnSp>
        <p:nvCxnSpPr>
          <p:cNvPr id="255" name="Google Shape;255;p37"/>
          <p:cNvCxnSpPr/>
          <p:nvPr/>
        </p:nvCxnSpPr>
        <p:spPr>
          <a:xfrm flipH="1" rot="10800000">
            <a:off x="1317250" y="3176750"/>
            <a:ext cx="4976700" cy="8700"/>
          </a:xfrm>
          <a:prstGeom prst="straightConnector1">
            <a:avLst/>
          </a:prstGeom>
          <a:noFill/>
          <a:ln cap="flat" cmpd="sng" w="76200">
            <a:solidFill>
              <a:srgbClr val="00000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0"/>
          <p:cNvSpPr txBox="1"/>
          <p:nvPr/>
        </p:nvSpPr>
        <p:spPr>
          <a:xfrm>
            <a:off x="0" y="423425"/>
            <a:ext cx="6447900" cy="2137800"/>
          </a:xfrm>
          <a:prstGeom prst="rect">
            <a:avLst/>
          </a:prstGeom>
          <a:solidFill>
            <a:srgbClr val="CC0000"/>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US" sz="6000">
                <a:solidFill>
                  <a:srgbClr val="FFFFFF"/>
                </a:solidFill>
                <a:latin typeface="Cuprum"/>
                <a:ea typeface="Cuprum"/>
                <a:cs typeface="Cuprum"/>
                <a:sym typeface="Cuprum"/>
              </a:rPr>
              <a:t>What is</a:t>
            </a:r>
            <a:endParaRPr b="1" sz="6000">
              <a:solidFill>
                <a:srgbClr val="FFFFFF"/>
              </a:solidFill>
              <a:latin typeface="Cuprum"/>
              <a:ea typeface="Cuprum"/>
              <a:cs typeface="Cuprum"/>
              <a:sym typeface="Cuprum"/>
            </a:endParaRPr>
          </a:p>
          <a:p>
            <a:pPr indent="0" lvl="0" marL="0" rtl="0" algn="ctr">
              <a:lnSpc>
                <a:spcPct val="90000"/>
              </a:lnSpc>
              <a:spcBef>
                <a:spcPts val="0"/>
              </a:spcBef>
              <a:spcAft>
                <a:spcPts val="0"/>
              </a:spcAft>
              <a:buNone/>
            </a:pPr>
            <a:r>
              <a:rPr b="1" lang="en-US" sz="6000">
                <a:solidFill>
                  <a:srgbClr val="FFFFFF"/>
                </a:solidFill>
                <a:latin typeface="Cuprum"/>
                <a:ea typeface="Cuprum"/>
                <a:cs typeface="Cuprum"/>
                <a:sym typeface="Cuprum"/>
              </a:rPr>
              <a:t>Google Classroom?</a:t>
            </a:r>
            <a:endParaRPr b="1" sz="6000">
              <a:solidFill>
                <a:srgbClr val="FFFFFF"/>
              </a:solidFill>
              <a:latin typeface="Cuprum"/>
              <a:ea typeface="Cuprum"/>
              <a:cs typeface="Cuprum"/>
              <a:sym typeface="Cuprum"/>
            </a:endParaRPr>
          </a:p>
          <a:p>
            <a:pPr indent="0" lvl="0" marL="0" rtl="0" algn="ctr">
              <a:lnSpc>
                <a:spcPct val="90000"/>
              </a:lnSpc>
              <a:spcBef>
                <a:spcPts val="0"/>
              </a:spcBef>
              <a:spcAft>
                <a:spcPts val="0"/>
              </a:spcAft>
              <a:buNone/>
            </a:pPr>
            <a:r>
              <a:rPr lang="en-US" sz="6000">
                <a:solidFill>
                  <a:srgbClr val="3F3F41"/>
                </a:solidFill>
                <a:latin typeface="Cuprum"/>
                <a:ea typeface="Cuprum"/>
                <a:cs typeface="Cuprum"/>
                <a:sym typeface="Cuprum"/>
              </a:rPr>
              <a:t> </a:t>
            </a:r>
            <a:endParaRPr/>
          </a:p>
        </p:txBody>
      </p:sp>
      <p:sp>
        <p:nvSpPr>
          <p:cNvPr id="91" name="Google Shape;91;p20"/>
          <p:cNvSpPr txBox="1"/>
          <p:nvPr/>
        </p:nvSpPr>
        <p:spPr>
          <a:xfrm>
            <a:off x="633100" y="2743400"/>
            <a:ext cx="5996100" cy="2588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3000">
                <a:solidFill>
                  <a:srgbClr val="3F3F41"/>
                </a:solidFill>
                <a:latin typeface="Cuprum"/>
                <a:ea typeface="Cuprum"/>
                <a:cs typeface="Cuprum"/>
                <a:sym typeface="Cuprum"/>
              </a:rPr>
              <a:t>Think of Google Classroom (GC)</a:t>
            </a:r>
            <a:endParaRPr sz="3000">
              <a:solidFill>
                <a:srgbClr val="3F3F41"/>
              </a:solidFill>
              <a:latin typeface="Cuprum"/>
              <a:ea typeface="Cuprum"/>
              <a:cs typeface="Cuprum"/>
              <a:sym typeface="Cuprum"/>
            </a:endParaRPr>
          </a:p>
          <a:p>
            <a:pPr indent="0" lvl="0" marL="0" rtl="0" algn="ctr">
              <a:lnSpc>
                <a:spcPct val="90000"/>
              </a:lnSpc>
              <a:spcBef>
                <a:spcPts val="0"/>
              </a:spcBef>
              <a:spcAft>
                <a:spcPts val="0"/>
              </a:spcAft>
              <a:buNone/>
            </a:pPr>
            <a:r>
              <a:rPr lang="en-US" sz="3000">
                <a:solidFill>
                  <a:srgbClr val="3F3F41"/>
                </a:solidFill>
                <a:latin typeface="Cuprum"/>
                <a:ea typeface="Cuprum"/>
                <a:cs typeface="Cuprum"/>
                <a:sym typeface="Cuprum"/>
              </a:rPr>
              <a:t>as your child’s digital link to learning. </a:t>
            </a:r>
            <a:endParaRPr sz="3000">
              <a:solidFill>
                <a:srgbClr val="3F3F41"/>
              </a:solidFill>
              <a:latin typeface="Cuprum"/>
              <a:ea typeface="Cuprum"/>
              <a:cs typeface="Cuprum"/>
              <a:sym typeface="Cuprum"/>
            </a:endParaRPr>
          </a:p>
          <a:p>
            <a:pPr indent="0" lvl="0" marL="0" rtl="0" algn="ctr">
              <a:lnSpc>
                <a:spcPct val="90000"/>
              </a:lnSpc>
              <a:spcBef>
                <a:spcPts val="0"/>
              </a:spcBef>
              <a:spcAft>
                <a:spcPts val="0"/>
              </a:spcAft>
              <a:buNone/>
            </a:pPr>
            <a:r>
              <a:t/>
            </a:r>
            <a:endParaRPr sz="3000">
              <a:solidFill>
                <a:srgbClr val="3F3F41"/>
              </a:solidFill>
              <a:latin typeface="Cuprum"/>
              <a:ea typeface="Cuprum"/>
              <a:cs typeface="Cuprum"/>
              <a:sym typeface="Cuprum"/>
            </a:endParaRPr>
          </a:p>
          <a:p>
            <a:pPr indent="0" lvl="0" marL="0" rtl="0" algn="ctr">
              <a:lnSpc>
                <a:spcPct val="90000"/>
              </a:lnSpc>
              <a:spcBef>
                <a:spcPts val="0"/>
              </a:spcBef>
              <a:spcAft>
                <a:spcPts val="0"/>
              </a:spcAft>
              <a:buNone/>
            </a:pPr>
            <a:r>
              <a:rPr lang="en-US" sz="3000">
                <a:solidFill>
                  <a:srgbClr val="3F3F41"/>
                </a:solidFill>
                <a:latin typeface="Cuprum"/>
                <a:ea typeface="Cuprum"/>
                <a:cs typeface="Cuprum"/>
                <a:sym typeface="Cuprum"/>
              </a:rPr>
              <a:t>Teachers use GC to share assignments, homework, newsletters, and much more with students AND parents!</a:t>
            </a:r>
            <a:endParaRPr sz="3000">
              <a:solidFill>
                <a:srgbClr val="3F3F41"/>
              </a:solidFill>
              <a:latin typeface="Cuprum"/>
              <a:ea typeface="Cuprum"/>
              <a:cs typeface="Cuprum"/>
              <a:sym typeface="Cuprum"/>
            </a:endParaRPr>
          </a:p>
        </p:txBody>
      </p:sp>
      <p:pic>
        <p:nvPicPr>
          <p:cNvPr id="92" name="Google Shape;92;p20"/>
          <p:cNvPicPr preferRelativeResize="0"/>
          <p:nvPr/>
        </p:nvPicPr>
        <p:blipFill>
          <a:blip r:embed="rId3">
            <a:alphaModFix/>
          </a:blip>
          <a:stretch>
            <a:fillRect/>
          </a:stretch>
        </p:blipFill>
        <p:spPr>
          <a:xfrm>
            <a:off x="6781600" y="152400"/>
            <a:ext cx="5258002" cy="33096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38"/>
          <p:cNvSpPr txBox="1"/>
          <p:nvPr>
            <p:ph type="title"/>
          </p:nvPr>
        </p:nvSpPr>
        <p:spPr>
          <a:xfrm>
            <a:off x="1409394" y="548258"/>
            <a:ext cx="9373200" cy="1013700"/>
          </a:xfrm>
          <a:prstGeom prst="rect">
            <a:avLst/>
          </a:prstGeom>
          <a:noFill/>
          <a:ln>
            <a:noFill/>
          </a:ln>
        </p:spPr>
        <p:txBody>
          <a:bodyPr anchorCtr="0" anchor="b" bIns="121900" lIns="121900" spcFirstLastPara="1" rIns="121900" wrap="square" tIns="121900">
            <a:normAutofit fontScale="90000"/>
          </a:bodyPr>
          <a:lstStyle/>
          <a:p>
            <a:pPr indent="0" lvl="0" marL="0" marR="0" rtl="0" algn="l">
              <a:lnSpc>
                <a:spcPct val="100000"/>
              </a:lnSpc>
              <a:spcBef>
                <a:spcPts val="0"/>
              </a:spcBef>
              <a:spcAft>
                <a:spcPts val="0"/>
              </a:spcAft>
              <a:buClr>
                <a:schemeClr val="dk1"/>
              </a:buClr>
              <a:buFont typeface="Bangers"/>
              <a:buNone/>
            </a:pPr>
            <a:r>
              <a:rPr b="0" i="0" lang="en-US" sz="7200" u="none" cap="none" strike="noStrike">
                <a:solidFill>
                  <a:schemeClr val="dk1"/>
                </a:solidFill>
                <a:latin typeface="Bangers"/>
                <a:ea typeface="Bangers"/>
                <a:cs typeface="Bangers"/>
                <a:sym typeface="Bangers"/>
              </a:rPr>
              <a:t>GOOGLE ICONS to recognize:</a:t>
            </a:r>
            <a:endParaRPr b="0" i="0" sz="7200" u="none" cap="none" strike="noStrike">
              <a:solidFill>
                <a:schemeClr val="dk1"/>
              </a:solidFill>
              <a:latin typeface="Bangers"/>
              <a:ea typeface="Bangers"/>
              <a:cs typeface="Bangers"/>
              <a:sym typeface="Bangers"/>
            </a:endParaRPr>
          </a:p>
        </p:txBody>
      </p:sp>
      <p:pic>
        <p:nvPicPr>
          <p:cNvPr id="261" name="Google Shape;261;p38"/>
          <p:cNvPicPr preferRelativeResize="0"/>
          <p:nvPr/>
        </p:nvPicPr>
        <p:blipFill rotWithShape="1">
          <a:blip r:embed="rId3">
            <a:alphaModFix/>
          </a:blip>
          <a:srcRect b="0" l="0" r="0" t="0"/>
          <a:stretch/>
        </p:blipFill>
        <p:spPr>
          <a:xfrm>
            <a:off x="1299613" y="1905001"/>
            <a:ext cx="609900" cy="609900"/>
          </a:xfrm>
          <a:prstGeom prst="rect">
            <a:avLst/>
          </a:prstGeom>
          <a:noFill/>
          <a:ln>
            <a:noFill/>
          </a:ln>
        </p:spPr>
      </p:pic>
      <p:pic>
        <p:nvPicPr>
          <p:cNvPr id="262" name="Google Shape;262;p38"/>
          <p:cNvPicPr preferRelativeResize="0"/>
          <p:nvPr/>
        </p:nvPicPr>
        <p:blipFill rotWithShape="1">
          <a:blip r:embed="rId4">
            <a:alphaModFix/>
          </a:blip>
          <a:srcRect b="0" l="0" r="0" t="0"/>
          <a:stretch/>
        </p:blipFill>
        <p:spPr>
          <a:xfrm>
            <a:off x="1242067" y="3160328"/>
            <a:ext cx="652500" cy="474000"/>
          </a:xfrm>
          <a:prstGeom prst="rect">
            <a:avLst/>
          </a:prstGeom>
          <a:noFill/>
          <a:ln>
            <a:noFill/>
          </a:ln>
        </p:spPr>
      </p:pic>
      <p:pic>
        <p:nvPicPr>
          <p:cNvPr id="263" name="Google Shape;263;p38"/>
          <p:cNvPicPr preferRelativeResize="0"/>
          <p:nvPr/>
        </p:nvPicPr>
        <p:blipFill rotWithShape="1">
          <a:blip r:embed="rId5">
            <a:alphaModFix/>
          </a:blip>
          <a:srcRect b="27735" l="0" r="0" t="0"/>
          <a:stretch/>
        </p:blipFill>
        <p:spPr>
          <a:xfrm>
            <a:off x="9448800" y="1760907"/>
            <a:ext cx="1449900" cy="790800"/>
          </a:xfrm>
          <a:prstGeom prst="rect">
            <a:avLst/>
          </a:prstGeom>
          <a:noFill/>
          <a:ln>
            <a:noFill/>
          </a:ln>
        </p:spPr>
      </p:pic>
      <p:pic>
        <p:nvPicPr>
          <p:cNvPr id="264" name="Google Shape;264;p38"/>
          <p:cNvPicPr preferRelativeResize="0"/>
          <p:nvPr/>
        </p:nvPicPr>
        <p:blipFill rotWithShape="1">
          <a:blip r:embed="rId6">
            <a:alphaModFix/>
          </a:blip>
          <a:srcRect b="0" l="0" r="0" t="0"/>
          <a:stretch/>
        </p:blipFill>
        <p:spPr>
          <a:xfrm>
            <a:off x="7157653" y="2970637"/>
            <a:ext cx="675300" cy="675300"/>
          </a:xfrm>
          <a:prstGeom prst="rect">
            <a:avLst/>
          </a:prstGeom>
          <a:noFill/>
          <a:ln>
            <a:noFill/>
          </a:ln>
        </p:spPr>
      </p:pic>
      <p:pic>
        <p:nvPicPr>
          <p:cNvPr id="265" name="Google Shape;265;p38"/>
          <p:cNvPicPr preferRelativeResize="0"/>
          <p:nvPr/>
        </p:nvPicPr>
        <p:blipFill rotWithShape="1">
          <a:blip r:embed="rId7">
            <a:alphaModFix/>
          </a:blip>
          <a:srcRect b="0" l="0" r="0" t="0"/>
          <a:stretch/>
        </p:blipFill>
        <p:spPr>
          <a:xfrm>
            <a:off x="5695656" y="4140412"/>
            <a:ext cx="668700" cy="668700"/>
          </a:xfrm>
          <a:prstGeom prst="rect">
            <a:avLst/>
          </a:prstGeom>
          <a:noFill/>
          <a:ln>
            <a:noFill/>
          </a:ln>
        </p:spPr>
      </p:pic>
      <p:pic>
        <p:nvPicPr>
          <p:cNvPr id="266" name="Google Shape;266;p38"/>
          <p:cNvPicPr preferRelativeResize="0"/>
          <p:nvPr/>
        </p:nvPicPr>
        <p:blipFill rotWithShape="1">
          <a:blip r:embed="rId8">
            <a:alphaModFix/>
          </a:blip>
          <a:srcRect b="0" l="0" r="0" t="0"/>
          <a:stretch/>
        </p:blipFill>
        <p:spPr>
          <a:xfrm>
            <a:off x="4117447" y="4044024"/>
            <a:ext cx="810000" cy="810000"/>
          </a:xfrm>
          <a:prstGeom prst="rect">
            <a:avLst/>
          </a:prstGeom>
          <a:noFill/>
          <a:ln>
            <a:noFill/>
          </a:ln>
        </p:spPr>
      </p:pic>
      <p:pic>
        <p:nvPicPr>
          <p:cNvPr id="267" name="Google Shape;267;p38"/>
          <p:cNvPicPr preferRelativeResize="0"/>
          <p:nvPr/>
        </p:nvPicPr>
        <p:blipFill rotWithShape="1">
          <a:blip r:embed="rId9">
            <a:alphaModFix/>
          </a:blip>
          <a:srcRect b="0" l="0" r="0" t="0"/>
          <a:stretch/>
        </p:blipFill>
        <p:spPr>
          <a:xfrm>
            <a:off x="2561489" y="4127704"/>
            <a:ext cx="723900" cy="723900"/>
          </a:xfrm>
          <a:prstGeom prst="rect">
            <a:avLst/>
          </a:prstGeom>
          <a:noFill/>
          <a:ln>
            <a:noFill/>
          </a:ln>
        </p:spPr>
      </p:pic>
      <p:pic>
        <p:nvPicPr>
          <p:cNvPr id="268" name="Google Shape;268;p38"/>
          <p:cNvPicPr preferRelativeResize="0"/>
          <p:nvPr/>
        </p:nvPicPr>
        <p:blipFill rotWithShape="1">
          <a:blip r:embed="rId10">
            <a:alphaModFix/>
          </a:blip>
          <a:srcRect b="0" l="0" r="0" t="0"/>
          <a:stretch/>
        </p:blipFill>
        <p:spPr>
          <a:xfrm>
            <a:off x="2567347" y="1832920"/>
            <a:ext cx="715500" cy="715500"/>
          </a:xfrm>
          <a:prstGeom prst="rect">
            <a:avLst/>
          </a:prstGeom>
          <a:noFill/>
          <a:ln>
            <a:noFill/>
          </a:ln>
        </p:spPr>
      </p:pic>
      <p:pic>
        <p:nvPicPr>
          <p:cNvPr id="269" name="Google Shape;269;p38"/>
          <p:cNvPicPr preferRelativeResize="0"/>
          <p:nvPr/>
        </p:nvPicPr>
        <p:blipFill rotWithShape="1">
          <a:blip r:embed="rId11">
            <a:alphaModFix/>
          </a:blip>
          <a:srcRect b="0" l="0" r="0" t="0"/>
          <a:stretch/>
        </p:blipFill>
        <p:spPr>
          <a:xfrm>
            <a:off x="4165600" y="1813448"/>
            <a:ext cx="774900" cy="774900"/>
          </a:xfrm>
          <a:prstGeom prst="rect">
            <a:avLst/>
          </a:prstGeom>
          <a:noFill/>
          <a:ln>
            <a:noFill/>
          </a:ln>
        </p:spPr>
      </p:pic>
      <p:pic>
        <p:nvPicPr>
          <p:cNvPr id="270" name="Google Shape;270;p38"/>
          <p:cNvPicPr preferRelativeResize="0"/>
          <p:nvPr/>
        </p:nvPicPr>
        <p:blipFill rotWithShape="1">
          <a:blip r:embed="rId12">
            <a:alphaModFix/>
          </a:blip>
          <a:srcRect b="26210" l="0" r="0" t="0"/>
          <a:stretch/>
        </p:blipFill>
        <p:spPr>
          <a:xfrm>
            <a:off x="8229600" y="1803400"/>
            <a:ext cx="1207500" cy="839100"/>
          </a:xfrm>
          <a:prstGeom prst="rect">
            <a:avLst/>
          </a:prstGeom>
          <a:noFill/>
          <a:ln>
            <a:noFill/>
          </a:ln>
        </p:spPr>
      </p:pic>
      <p:pic>
        <p:nvPicPr>
          <p:cNvPr id="271" name="Google Shape;271;p38"/>
          <p:cNvPicPr preferRelativeResize="0"/>
          <p:nvPr/>
        </p:nvPicPr>
        <p:blipFill rotWithShape="1">
          <a:blip r:embed="rId13">
            <a:alphaModFix/>
          </a:blip>
          <a:srcRect b="0" l="0" r="0" t="0"/>
          <a:stretch/>
        </p:blipFill>
        <p:spPr>
          <a:xfrm>
            <a:off x="6364644" y="4876877"/>
            <a:ext cx="1057500" cy="1057500"/>
          </a:xfrm>
          <a:prstGeom prst="rect">
            <a:avLst/>
          </a:prstGeom>
          <a:noFill/>
          <a:ln>
            <a:noFill/>
          </a:ln>
        </p:spPr>
      </p:pic>
      <p:pic>
        <p:nvPicPr>
          <p:cNvPr id="272" name="Google Shape;272;p38"/>
          <p:cNvPicPr preferRelativeResize="0"/>
          <p:nvPr/>
        </p:nvPicPr>
        <p:blipFill rotWithShape="1">
          <a:blip r:embed="rId14">
            <a:alphaModFix/>
          </a:blip>
          <a:srcRect b="0" l="0" r="0" t="0"/>
          <a:stretch/>
        </p:blipFill>
        <p:spPr>
          <a:xfrm>
            <a:off x="9837400" y="2969168"/>
            <a:ext cx="672900" cy="672900"/>
          </a:xfrm>
          <a:prstGeom prst="rect">
            <a:avLst/>
          </a:prstGeom>
          <a:noFill/>
          <a:ln>
            <a:noFill/>
          </a:ln>
        </p:spPr>
      </p:pic>
      <p:pic>
        <p:nvPicPr>
          <p:cNvPr id="273" name="Google Shape;273;p38"/>
          <p:cNvPicPr preferRelativeResize="0"/>
          <p:nvPr/>
        </p:nvPicPr>
        <p:blipFill rotWithShape="1">
          <a:blip r:embed="rId15">
            <a:alphaModFix/>
          </a:blip>
          <a:srcRect b="0" l="0" r="0" t="0"/>
          <a:stretch/>
        </p:blipFill>
        <p:spPr>
          <a:xfrm>
            <a:off x="5665380" y="2970637"/>
            <a:ext cx="713100" cy="713100"/>
          </a:xfrm>
          <a:prstGeom prst="rect">
            <a:avLst/>
          </a:prstGeom>
          <a:noFill/>
          <a:ln>
            <a:noFill/>
          </a:ln>
        </p:spPr>
      </p:pic>
      <p:pic>
        <p:nvPicPr>
          <p:cNvPr id="274" name="Google Shape;274;p38"/>
          <p:cNvPicPr preferRelativeResize="0"/>
          <p:nvPr/>
        </p:nvPicPr>
        <p:blipFill rotWithShape="1">
          <a:blip r:embed="rId16">
            <a:alphaModFix/>
          </a:blip>
          <a:srcRect b="0" l="0" r="0" t="0"/>
          <a:stretch/>
        </p:blipFill>
        <p:spPr>
          <a:xfrm>
            <a:off x="4219401" y="3022767"/>
            <a:ext cx="696000" cy="696000"/>
          </a:xfrm>
          <a:prstGeom prst="rect">
            <a:avLst/>
          </a:prstGeom>
          <a:noFill/>
          <a:ln>
            <a:noFill/>
          </a:ln>
        </p:spPr>
      </p:pic>
      <p:pic>
        <p:nvPicPr>
          <p:cNvPr id="275" name="Google Shape;275;p38"/>
          <p:cNvPicPr preferRelativeResize="0"/>
          <p:nvPr/>
        </p:nvPicPr>
        <p:blipFill rotWithShape="1">
          <a:blip r:embed="rId17">
            <a:alphaModFix/>
          </a:blip>
          <a:srcRect b="0" l="0" r="0" t="0"/>
          <a:stretch/>
        </p:blipFill>
        <p:spPr>
          <a:xfrm>
            <a:off x="8444731" y="2958204"/>
            <a:ext cx="777300" cy="777300"/>
          </a:xfrm>
          <a:prstGeom prst="rect">
            <a:avLst/>
          </a:prstGeom>
          <a:noFill/>
          <a:ln>
            <a:noFill/>
          </a:ln>
        </p:spPr>
      </p:pic>
      <p:pic>
        <p:nvPicPr>
          <p:cNvPr id="276" name="Google Shape;276;p38"/>
          <p:cNvPicPr preferRelativeResize="0"/>
          <p:nvPr/>
        </p:nvPicPr>
        <p:blipFill rotWithShape="1">
          <a:blip r:embed="rId18">
            <a:alphaModFix/>
          </a:blip>
          <a:srcRect b="0" l="0" r="0" t="0"/>
          <a:stretch/>
        </p:blipFill>
        <p:spPr>
          <a:xfrm>
            <a:off x="8689990" y="4201404"/>
            <a:ext cx="525600" cy="525600"/>
          </a:xfrm>
          <a:prstGeom prst="rect">
            <a:avLst/>
          </a:prstGeom>
          <a:noFill/>
          <a:ln>
            <a:noFill/>
          </a:ln>
        </p:spPr>
      </p:pic>
      <p:pic>
        <p:nvPicPr>
          <p:cNvPr id="277" name="Google Shape;277;p38"/>
          <p:cNvPicPr preferRelativeResize="0"/>
          <p:nvPr/>
        </p:nvPicPr>
        <p:blipFill rotWithShape="1">
          <a:blip r:embed="rId19">
            <a:alphaModFix/>
          </a:blip>
          <a:srcRect b="0" l="0" r="0" t="0"/>
          <a:stretch/>
        </p:blipFill>
        <p:spPr>
          <a:xfrm>
            <a:off x="2184479" y="2819400"/>
            <a:ext cx="1244100" cy="940500"/>
          </a:xfrm>
          <a:prstGeom prst="rect">
            <a:avLst/>
          </a:prstGeom>
          <a:noFill/>
          <a:ln>
            <a:noFill/>
          </a:ln>
        </p:spPr>
      </p:pic>
      <p:pic>
        <p:nvPicPr>
          <p:cNvPr id="278" name="Google Shape;278;p38"/>
          <p:cNvPicPr preferRelativeResize="0"/>
          <p:nvPr/>
        </p:nvPicPr>
        <p:blipFill rotWithShape="1">
          <a:blip r:embed="rId20">
            <a:alphaModFix/>
          </a:blip>
          <a:srcRect b="0" l="0" r="0" t="0"/>
          <a:stretch/>
        </p:blipFill>
        <p:spPr>
          <a:xfrm>
            <a:off x="7120553" y="1875447"/>
            <a:ext cx="729600" cy="729600"/>
          </a:xfrm>
          <a:prstGeom prst="rect">
            <a:avLst/>
          </a:prstGeom>
          <a:noFill/>
          <a:ln>
            <a:noFill/>
          </a:ln>
        </p:spPr>
      </p:pic>
      <p:pic>
        <p:nvPicPr>
          <p:cNvPr id="279" name="Google Shape;279;p38"/>
          <p:cNvPicPr preferRelativeResize="0"/>
          <p:nvPr/>
        </p:nvPicPr>
        <p:blipFill rotWithShape="1">
          <a:blip r:embed="rId21">
            <a:alphaModFix/>
          </a:blip>
          <a:srcRect b="0" l="0" r="0" t="0"/>
          <a:stretch/>
        </p:blipFill>
        <p:spPr>
          <a:xfrm>
            <a:off x="1188037" y="4094067"/>
            <a:ext cx="773700" cy="773700"/>
          </a:xfrm>
          <a:prstGeom prst="rect">
            <a:avLst/>
          </a:prstGeom>
          <a:noFill/>
          <a:ln>
            <a:noFill/>
          </a:ln>
        </p:spPr>
      </p:pic>
      <p:pic>
        <p:nvPicPr>
          <p:cNvPr id="280" name="Google Shape;280;p38"/>
          <p:cNvPicPr preferRelativeResize="0"/>
          <p:nvPr/>
        </p:nvPicPr>
        <p:blipFill rotWithShape="1">
          <a:blip r:embed="rId22">
            <a:alphaModFix/>
          </a:blip>
          <a:srcRect b="0" l="0" r="0" t="0"/>
          <a:stretch/>
        </p:blipFill>
        <p:spPr>
          <a:xfrm>
            <a:off x="5633179" y="1802343"/>
            <a:ext cx="760500" cy="760500"/>
          </a:xfrm>
          <a:prstGeom prst="rect">
            <a:avLst/>
          </a:prstGeom>
          <a:noFill/>
          <a:ln>
            <a:noFill/>
          </a:ln>
        </p:spPr>
      </p:pic>
      <p:pic>
        <p:nvPicPr>
          <p:cNvPr id="281" name="Google Shape;281;p38"/>
          <p:cNvPicPr preferRelativeResize="0"/>
          <p:nvPr/>
        </p:nvPicPr>
        <p:blipFill rotWithShape="1">
          <a:blip r:embed="rId23">
            <a:alphaModFix/>
          </a:blip>
          <a:srcRect b="29740" l="0" r="0" t="0"/>
          <a:stretch/>
        </p:blipFill>
        <p:spPr>
          <a:xfrm>
            <a:off x="9730849" y="4033408"/>
            <a:ext cx="1107600" cy="726900"/>
          </a:xfrm>
          <a:prstGeom prst="rect">
            <a:avLst/>
          </a:prstGeom>
          <a:noFill/>
          <a:ln>
            <a:noFill/>
          </a:ln>
        </p:spPr>
      </p:pic>
      <p:pic>
        <p:nvPicPr>
          <p:cNvPr id="282" name="Google Shape;282;p38"/>
          <p:cNvPicPr preferRelativeResize="0"/>
          <p:nvPr/>
        </p:nvPicPr>
        <p:blipFill rotWithShape="1">
          <a:blip r:embed="rId24">
            <a:alphaModFix/>
          </a:blip>
          <a:srcRect b="0" l="0" r="0" t="0"/>
          <a:stretch/>
        </p:blipFill>
        <p:spPr>
          <a:xfrm>
            <a:off x="3419609" y="5117941"/>
            <a:ext cx="698100" cy="698100"/>
          </a:xfrm>
          <a:prstGeom prst="rect">
            <a:avLst/>
          </a:prstGeom>
          <a:noFill/>
          <a:ln>
            <a:noFill/>
          </a:ln>
        </p:spPr>
      </p:pic>
      <p:pic>
        <p:nvPicPr>
          <p:cNvPr id="283" name="Google Shape;283;p38"/>
          <p:cNvPicPr preferRelativeResize="0"/>
          <p:nvPr/>
        </p:nvPicPr>
        <p:blipFill rotWithShape="1">
          <a:blip r:embed="rId25">
            <a:alphaModFix/>
          </a:blip>
          <a:srcRect b="0" l="0" r="0" t="0"/>
          <a:stretch/>
        </p:blipFill>
        <p:spPr>
          <a:xfrm>
            <a:off x="7043280" y="3937000"/>
            <a:ext cx="867900" cy="867900"/>
          </a:xfrm>
          <a:prstGeom prst="rect">
            <a:avLst/>
          </a:prstGeom>
          <a:noFill/>
          <a:ln>
            <a:noFill/>
          </a:ln>
        </p:spPr>
      </p:pic>
      <p:sp>
        <p:nvSpPr>
          <p:cNvPr id="284" name="Google Shape;284;p38"/>
          <p:cNvSpPr txBox="1"/>
          <p:nvPr/>
        </p:nvSpPr>
        <p:spPr>
          <a:xfrm>
            <a:off x="914400" y="2510625"/>
            <a:ext cx="10160100" cy="410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Font typeface="Arial"/>
              <a:buNone/>
            </a:pPr>
            <a:r>
              <a:rPr i="0" lang="en-US" sz="1900" u="none" cap="none" strike="noStrike">
                <a:solidFill>
                  <a:srgbClr val="000000"/>
                </a:solidFill>
                <a:latin typeface="Permanent Marker"/>
                <a:ea typeface="Permanent Marker"/>
                <a:cs typeface="Permanent Marker"/>
                <a:sym typeface="Permanent Marker"/>
              </a:rPr>
              <a:t>CHROME     DOCS          DRIVE        SLIDES        SHEETS      FORMS    CALENDAR</a:t>
            </a:r>
            <a:endParaRPr i="0" sz="1900" u="none" cap="none" strike="noStrike">
              <a:solidFill>
                <a:srgbClr val="000000"/>
              </a:solidFill>
              <a:latin typeface="Permanent Marker"/>
              <a:ea typeface="Permanent Marker"/>
              <a:cs typeface="Permanent Marker"/>
              <a:sym typeface="Permanent Marker"/>
            </a:endParaRPr>
          </a:p>
        </p:txBody>
      </p:sp>
      <p:sp>
        <p:nvSpPr>
          <p:cNvPr id="285" name="Google Shape;285;p38"/>
          <p:cNvSpPr txBox="1"/>
          <p:nvPr/>
        </p:nvSpPr>
        <p:spPr>
          <a:xfrm>
            <a:off x="807200" y="3609100"/>
            <a:ext cx="10476000" cy="410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Font typeface="Arial"/>
              <a:buNone/>
            </a:pPr>
            <a:r>
              <a:rPr i="0" lang="en-US" sz="1900" u="none" cap="none" strike="noStrike">
                <a:solidFill>
                  <a:srgbClr val="000000"/>
                </a:solidFill>
                <a:latin typeface="Permanent Marker"/>
                <a:ea typeface="Permanent Marker"/>
                <a:cs typeface="Permanent Marker"/>
                <a:sym typeface="Permanent Marker"/>
              </a:rPr>
              <a:t> GMAIL     PHOTOS          MAPS         KEEP    CLASSROOM   MEET     HANGOUTS</a:t>
            </a:r>
            <a:endParaRPr i="0" sz="1900" u="none" cap="none" strike="noStrike">
              <a:solidFill>
                <a:srgbClr val="000000"/>
              </a:solidFill>
              <a:latin typeface="Permanent Marker"/>
              <a:ea typeface="Permanent Marker"/>
              <a:cs typeface="Permanent Marker"/>
              <a:sym typeface="Permanent Marker"/>
            </a:endParaRPr>
          </a:p>
        </p:txBody>
      </p:sp>
      <p:sp>
        <p:nvSpPr>
          <p:cNvPr id="286" name="Google Shape;286;p38"/>
          <p:cNvSpPr txBox="1"/>
          <p:nvPr/>
        </p:nvSpPr>
        <p:spPr>
          <a:xfrm>
            <a:off x="914400" y="4707572"/>
            <a:ext cx="10058400" cy="410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Font typeface="Arial"/>
              <a:buNone/>
            </a:pPr>
            <a:r>
              <a:rPr i="0" lang="en-US" sz="1900" u="none" cap="none" strike="noStrike">
                <a:solidFill>
                  <a:srgbClr val="000000"/>
                </a:solidFill>
                <a:latin typeface="Permanent Marker"/>
                <a:ea typeface="Permanent Marker"/>
                <a:cs typeface="Permanent Marker"/>
                <a:sym typeface="Permanent Marker"/>
              </a:rPr>
              <a:t>  SITES     CONTACTS      CLOUD      </a:t>
            </a:r>
            <a:r>
              <a:rPr i="0" lang="en-US" sz="1500" u="none" cap="none" strike="noStrike">
                <a:solidFill>
                  <a:srgbClr val="000000"/>
                </a:solidFill>
                <a:latin typeface="Permanent Marker"/>
                <a:ea typeface="Permanent Marker"/>
                <a:cs typeface="Permanent Marker"/>
                <a:sym typeface="Permanent Marker"/>
              </a:rPr>
              <a:t>CLOUD SEARCH   </a:t>
            </a:r>
            <a:r>
              <a:rPr i="0" lang="en-US" sz="1900" u="none" cap="none" strike="noStrike">
                <a:solidFill>
                  <a:srgbClr val="000000"/>
                </a:solidFill>
                <a:latin typeface="Permanent Marker"/>
                <a:ea typeface="Permanent Marker"/>
                <a:cs typeface="Permanent Marker"/>
                <a:sym typeface="Permanent Marker"/>
              </a:rPr>
              <a:t>YOUTUBE	   NEWS       VAULT</a:t>
            </a:r>
            <a:endParaRPr i="0" sz="1900" u="none" cap="none" strike="noStrike">
              <a:solidFill>
                <a:srgbClr val="000000"/>
              </a:solidFill>
              <a:latin typeface="Permanent Marker"/>
              <a:ea typeface="Permanent Marker"/>
              <a:cs typeface="Permanent Marker"/>
              <a:sym typeface="Permanent Marker"/>
            </a:endParaRPr>
          </a:p>
        </p:txBody>
      </p:sp>
      <p:sp>
        <p:nvSpPr>
          <p:cNvPr id="287" name="Google Shape;287;p38"/>
          <p:cNvSpPr txBox="1"/>
          <p:nvPr/>
        </p:nvSpPr>
        <p:spPr>
          <a:xfrm>
            <a:off x="914400" y="5729426"/>
            <a:ext cx="10058400" cy="410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Font typeface="Arial"/>
              <a:buNone/>
            </a:pPr>
            <a:r>
              <a:rPr b="0" i="0" lang="en-US" sz="1900" u="none" cap="none" strike="noStrike">
                <a:solidFill>
                  <a:srgbClr val="000000"/>
                </a:solidFill>
                <a:latin typeface="Arial"/>
                <a:ea typeface="Arial"/>
                <a:cs typeface="Arial"/>
                <a:sym typeface="Arial"/>
              </a:rPr>
              <a:t>	                     </a:t>
            </a:r>
            <a:r>
              <a:rPr i="0" lang="en-US" sz="1900" u="none" cap="none" strike="noStrike">
                <a:solidFill>
                  <a:srgbClr val="000000"/>
                </a:solidFill>
                <a:latin typeface="Permanent Marker"/>
                <a:ea typeface="Permanent Marker"/>
                <a:cs typeface="Permanent Marker"/>
                <a:sym typeface="Permanent Marker"/>
              </a:rPr>
              <a:t>MY ACCOUNT		             GROUPS</a:t>
            </a:r>
            <a:endParaRPr i="0" sz="1900" u="none" cap="none" strike="noStrike">
              <a:solidFill>
                <a:srgbClr val="000000"/>
              </a:solidFill>
              <a:latin typeface="Permanent Marker"/>
              <a:ea typeface="Permanent Marker"/>
              <a:cs typeface="Permanent Marker"/>
              <a:sym typeface="Permanent Mark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291" name="Shape 291"/>
        <p:cNvGrpSpPr/>
        <p:nvPr/>
      </p:nvGrpSpPr>
      <p:grpSpPr>
        <a:xfrm>
          <a:off x="0" y="0"/>
          <a:ext cx="0" cy="0"/>
          <a:chOff x="0" y="0"/>
          <a:chExt cx="0" cy="0"/>
        </a:xfrm>
      </p:grpSpPr>
      <p:grpSp>
        <p:nvGrpSpPr>
          <p:cNvPr id="292" name="Google Shape;292;p39"/>
          <p:cNvGrpSpPr/>
          <p:nvPr/>
        </p:nvGrpSpPr>
        <p:grpSpPr>
          <a:xfrm>
            <a:off x="788664" y="5414300"/>
            <a:ext cx="718389" cy="695236"/>
            <a:chOff x="2583325" y="2972875"/>
            <a:chExt cx="462850" cy="445750"/>
          </a:xfrm>
        </p:grpSpPr>
        <p:sp>
          <p:nvSpPr>
            <p:cNvPr id="293" name="Google Shape;293;p39"/>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sp>
          <p:nvSpPr>
            <p:cNvPr id="294" name="Google Shape;294;p39"/>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rgbClr val="434343"/>
                </a:solidFill>
                <a:latin typeface="Roboto"/>
                <a:ea typeface="Roboto"/>
                <a:cs typeface="Roboto"/>
                <a:sym typeface="Roboto"/>
              </a:endParaRPr>
            </a:p>
          </p:txBody>
        </p:sp>
      </p:grpSp>
      <p:sp>
        <p:nvSpPr>
          <p:cNvPr id="295" name="Google Shape;295;p39"/>
          <p:cNvSpPr txBox="1"/>
          <p:nvPr/>
        </p:nvSpPr>
        <p:spPr>
          <a:xfrm>
            <a:off x="248300" y="98475"/>
            <a:ext cx="11680800" cy="18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9500">
                <a:solidFill>
                  <a:srgbClr val="FFFFFF"/>
                </a:solidFill>
                <a:latin typeface="Bowlby One SC"/>
                <a:ea typeface="Bowlby One SC"/>
                <a:cs typeface="Bowlby One SC"/>
                <a:sym typeface="Bowlby One SC"/>
              </a:rPr>
              <a:t>questions</a:t>
            </a:r>
            <a:r>
              <a:rPr lang="en-US" sz="9500">
                <a:solidFill>
                  <a:srgbClr val="FFFFFF"/>
                </a:solidFill>
                <a:latin typeface="Cuprum"/>
                <a:ea typeface="Cuprum"/>
                <a:cs typeface="Cuprum"/>
                <a:sym typeface="Cuprum"/>
              </a:rPr>
              <a:t>?</a:t>
            </a:r>
            <a:endParaRPr sz="9500">
              <a:solidFill>
                <a:srgbClr val="FFFFFF"/>
              </a:solidFill>
              <a:latin typeface="Cuprum"/>
              <a:ea typeface="Cuprum"/>
              <a:cs typeface="Cuprum"/>
              <a:sym typeface="Cuprum"/>
            </a:endParaRPr>
          </a:p>
        </p:txBody>
      </p:sp>
      <p:sp>
        <p:nvSpPr>
          <p:cNvPr id="296" name="Google Shape;296;p39"/>
          <p:cNvSpPr txBox="1"/>
          <p:nvPr/>
        </p:nvSpPr>
        <p:spPr>
          <a:xfrm>
            <a:off x="1644325" y="5038175"/>
            <a:ext cx="10079700" cy="14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rgbClr val="FFFFFF"/>
                </a:solidFill>
                <a:latin typeface="Cuprum"/>
                <a:ea typeface="Cuprum"/>
                <a:cs typeface="Cuprum"/>
                <a:sym typeface="Cuprum"/>
              </a:rPr>
              <a:t>Contact your child’s principal or school librarian/technology coordinator for assistance.</a:t>
            </a:r>
            <a:endParaRPr sz="4000"/>
          </a:p>
        </p:txBody>
      </p:sp>
      <p:pic>
        <p:nvPicPr>
          <p:cNvPr id="297" name="Google Shape;297;p39"/>
          <p:cNvPicPr preferRelativeResize="0"/>
          <p:nvPr/>
        </p:nvPicPr>
        <p:blipFill>
          <a:blip r:embed="rId3">
            <a:alphaModFix/>
          </a:blip>
          <a:stretch>
            <a:fillRect/>
          </a:stretch>
        </p:blipFill>
        <p:spPr>
          <a:xfrm>
            <a:off x="3942790" y="2029488"/>
            <a:ext cx="4291825" cy="279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a:blip r:embed="rId3">
            <a:alphaModFix/>
          </a:blip>
          <a:stretch>
            <a:fillRect/>
          </a:stretch>
        </p:blipFill>
        <p:spPr>
          <a:xfrm>
            <a:off x="-19050" y="2171663"/>
            <a:ext cx="5988821" cy="3799158"/>
          </a:xfrm>
          <a:prstGeom prst="rect">
            <a:avLst/>
          </a:prstGeom>
          <a:noFill/>
          <a:ln>
            <a:noFill/>
          </a:ln>
        </p:spPr>
      </p:pic>
      <p:sp>
        <p:nvSpPr>
          <p:cNvPr id="98" name="Google Shape;98;p21"/>
          <p:cNvSpPr txBox="1"/>
          <p:nvPr/>
        </p:nvSpPr>
        <p:spPr>
          <a:xfrm>
            <a:off x="0" y="474725"/>
            <a:ext cx="71379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99" name="Google Shape;99;p21"/>
          <p:cNvSpPr txBox="1"/>
          <p:nvPr/>
        </p:nvSpPr>
        <p:spPr>
          <a:xfrm>
            <a:off x="4997200" y="1881225"/>
            <a:ext cx="6847200" cy="3934200"/>
          </a:xfrm>
          <a:prstGeom prst="rect">
            <a:avLst/>
          </a:prstGeom>
          <a:solidFill>
            <a:srgbClr val="135FE5">
              <a:alpha val="75370"/>
            </a:srgbClr>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rgbClr val="FFFFFF"/>
                </a:solidFill>
                <a:latin typeface="Cuprum"/>
                <a:ea typeface="Cuprum"/>
                <a:cs typeface="Cuprum"/>
                <a:sym typeface="Cuprum"/>
              </a:rPr>
              <a:t>Your child was provided with a school-issued Chromebook.</a:t>
            </a:r>
            <a:endParaRPr sz="1800">
              <a:solidFill>
                <a:srgbClr val="FFFFFF"/>
              </a:solidFill>
              <a:latin typeface="Cuprum"/>
              <a:ea typeface="Cuprum"/>
              <a:cs typeface="Cuprum"/>
              <a:sym typeface="Cuprum"/>
            </a:endParaRPr>
          </a:p>
          <a:p>
            <a:pPr indent="0" lvl="0" marL="0" rtl="0" algn="l">
              <a:lnSpc>
                <a:spcPct val="115000"/>
              </a:lnSpc>
              <a:spcBef>
                <a:spcPts val="0"/>
              </a:spcBef>
              <a:spcAft>
                <a:spcPts val="0"/>
              </a:spcAft>
              <a:buNone/>
            </a:pPr>
            <a:r>
              <a:t/>
            </a:r>
            <a:endParaRPr sz="1800">
              <a:solidFill>
                <a:srgbClr val="FFFFFF"/>
              </a:solidFill>
              <a:latin typeface="Cuprum"/>
              <a:ea typeface="Cuprum"/>
              <a:cs typeface="Cuprum"/>
              <a:sym typeface="Cuprum"/>
            </a:endParaRPr>
          </a:p>
          <a:p>
            <a:pPr indent="-342900" lvl="0" marL="457200" rtl="0" algn="l">
              <a:lnSpc>
                <a:spcPct val="115000"/>
              </a:lnSpc>
              <a:spcBef>
                <a:spcPts val="0"/>
              </a:spcBef>
              <a:spcAft>
                <a:spcPts val="0"/>
              </a:spcAft>
              <a:buClr>
                <a:srgbClr val="FFFFFF"/>
              </a:buClr>
              <a:buSzPts val="1800"/>
              <a:buFont typeface="Cuprum"/>
              <a:buChar char="●"/>
            </a:pPr>
            <a:r>
              <a:rPr lang="en-US" sz="1800">
                <a:solidFill>
                  <a:srgbClr val="FFFFFF"/>
                </a:solidFill>
                <a:latin typeface="Cuprum"/>
                <a:ea typeface="Cuprum"/>
                <a:cs typeface="Cuprum"/>
                <a:sym typeface="Cuprum"/>
              </a:rPr>
              <a:t>After powering on the Chromebook, you will be asked to provide your child’s email address. </a:t>
            </a:r>
            <a:endParaRPr sz="1800">
              <a:solidFill>
                <a:srgbClr val="FFFFFF"/>
              </a:solidFill>
              <a:latin typeface="Cuprum"/>
              <a:ea typeface="Cuprum"/>
              <a:cs typeface="Cuprum"/>
              <a:sym typeface="Cuprum"/>
            </a:endParaRPr>
          </a:p>
          <a:p>
            <a:pPr indent="-342900" lvl="1" marL="914400" rtl="0" algn="l">
              <a:lnSpc>
                <a:spcPct val="115000"/>
              </a:lnSpc>
              <a:spcBef>
                <a:spcPts val="0"/>
              </a:spcBef>
              <a:spcAft>
                <a:spcPts val="0"/>
              </a:spcAft>
              <a:buClr>
                <a:srgbClr val="FFFFFF"/>
              </a:buClr>
              <a:buSzPts val="1800"/>
              <a:buFont typeface="Cuprum"/>
              <a:buChar char="○"/>
            </a:pPr>
            <a:r>
              <a:rPr lang="en-US" sz="1800">
                <a:solidFill>
                  <a:srgbClr val="FFFFFF"/>
                </a:solidFill>
                <a:latin typeface="Cuprum"/>
                <a:ea typeface="Cuprum"/>
                <a:cs typeface="Cuprum"/>
                <a:sym typeface="Cuprum"/>
              </a:rPr>
              <a:t>If you and your child do not have this information, it can be found in the </a:t>
            </a:r>
            <a:r>
              <a:rPr lang="en-US" sz="1800">
                <a:solidFill>
                  <a:srgbClr val="FFFFFF"/>
                </a:solidFill>
                <a:latin typeface="Cuprum"/>
                <a:ea typeface="Cuprum"/>
                <a:cs typeface="Cuprum"/>
                <a:sym typeface="Cuprum"/>
              </a:rPr>
              <a:t>Parent</a:t>
            </a:r>
            <a:r>
              <a:rPr lang="en-US" sz="1800">
                <a:solidFill>
                  <a:srgbClr val="FFFFFF"/>
                </a:solidFill>
                <a:latin typeface="Cuprum"/>
                <a:ea typeface="Cuprum"/>
                <a:cs typeface="Cuprum"/>
                <a:sym typeface="Cuprum"/>
              </a:rPr>
              <a:t> Command Center.</a:t>
            </a:r>
            <a:endParaRPr sz="1800">
              <a:solidFill>
                <a:srgbClr val="FFFFFF"/>
              </a:solidFill>
              <a:latin typeface="Cuprum"/>
              <a:ea typeface="Cuprum"/>
              <a:cs typeface="Cuprum"/>
              <a:sym typeface="Cuprum"/>
            </a:endParaRPr>
          </a:p>
          <a:p>
            <a:pPr indent="-342900" lvl="0" marL="457200" rtl="0" algn="l">
              <a:lnSpc>
                <a:spcPct val="115000"/>
              </a:lnSpc>
              <a:spcBef>
                <a:spcPts val="0"/>
              </a:spcBef>
              <a:spcAft>
                <a:spcPts val="0"/>
              </a:spcAft>
              <a:buClr>
                <a:srgbClr val="FFFFFF"/>
              </a:buClr>
              <a:buSzPts val="1800"/>
              <a:buFont typeface="Cuprum"/>
              <a:buChar char="●"/>
            </a:pPr>
            <a:r>
              <a:rPr lang="en-US" sz="1800">
                <a:solidFill>
                  <a:srgbClr val="FFFFFF"/>
                </a:solidFill>
                <a:latin typeface="Cuprum"/>
                <a:ea typeface="Cuprum"/>
                <a:cs typeface="Cuprum"/>
                <a:sym typeface="Cuprum"/>
              </a:rPr>
              <a:t>Once you enter the email address, you will be asked for the password.</a:t>
            </a:r>
            <a:endParaRPr sz="1800">
              <a:solidFill>
                <a:srgbClr val="FFFFFF"/>
              </a:solidFill>
              <a:latin typeface="Cuprum"/>
              <a:ea typeface="Cuprum"/>
              <a:cs typeface="Cuprum"/>
              <a:sym typeface="Cuprum"/>
            </a:endParaRPr>
          </a:p>
          <a:p>
            <a:pPr indent="-342900" lvl="1" marL="914400" rtl="0" algn="l">
              <a:lnSpc>
                <a:spcPct val="115000"/>
              </a:lnSpc>
              <a:spcBef>
                <a:spcPts val="0"/>
              </a:spcBef>
              <a:spcAft>
                <a:spcPts val="0"/>
              </a:spcAft>
              <a:buClr>
                <a:srgbClr val="FFFFFF"/>
              </a:buClr>
              <a:buSzPts val="1800"/>
              <a:buFont typeface="Cuprum"/>
              <a:buChar char="○"/>
            </a:pPr>
            <a:r>
              <a:rPr lang="en-US" sz="1800">
                <a:solidFill>
                  <a:srgbClr val="FFFFFF"/>
                </a:solidFill>
                <a:latin typeface="Cuprum"/>
                <a:ea typeface="Cuprum"/>
                <a:cs typeface="Cuprum"/>
                <a:sym typeface="Cuprum"/>
              </a:rPr>
              <a:t>The password is a lowercase “s” followed by your child’s student identification number.  </a:t>
            </a:r>
            <a:endParaRPr sz="1800">
              <a:solidFill>
                <a:srgbClr val="FFFFFF"/>
              </a:solidFill>
              <a:latin typeface="Cuprum"/>
              <a:ea typeface="Cuprum"/>
              <a:cs typeface="Cuprum"/>
              <a:sym typeface="Cuprum"/>
            </a:endParaRPr>
          </a:p>
          <a:p>
            <a:pPr indent="-342900" lvl="2" marL="1371600" rtl="0" algn="l">
              <a:lnSpc>
                <a:spcPct val="115000"/>
              </a:lnSpc>
              <a:spcBef>
                <a:spcPts val="0"/>
              </a:spcBef>
              <a:spcAft>
                <a:spcPts val="0"/>
              </a:spcAft>
              <a:buClr>
                <a:srgbClr val="FFFFFF"/>
              </a:buClr>
              <a:buSzPts val="1800"/>
              <a:buFont typeface="Cuprum"/>
              <a:buChar char="■"/>
            </a:pPr>
            <a:r>
              <a:rPr lang="en-US" sz="1800">
                <a:solidFill>
                  <a:srgbClr val="FFFFFF"/>
                </a:solidFill>
                <a:latin typeface="Cuprum"/>
                <a:ea typeface="Cuprum"/>
                <a:cs typeface="Cuprum"/>
                <a:sym typeface="Cuprum"/>
              </a:rPr>
              <a:t>The student identification number can also be found in the Parent Command Center.</a:t>
            </a:r>
            <a:endParaRPr sz="1800">
              <a:solidFill>
                <a:srgbClr val="FFFFFF"/>
              </a:solidFill>
              <a:latin typeface="Cuprum"/>
              <a:ea typeface="Cuprum"/>
              <a:cs typeface="Cuprum"/>
              <a:sym typeface="Cupr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936">
            <a:alpha val="21570"/>
          </a:srgbClr>
        </a:solidFill>
      </p:bgPr>
    </p:bg>
    <p:spTree>
      <p:nvGrpSpPr>
        <p:cNvPr id="103" name="Shape 103"/>
        <p:cNvGrpSpPr/>
        <p:nvPr/>
      </p:nvGrpSpPr>
      <p:grpSpPr>
        <a:xfrm>
          <a:off x="0" y="0"/>
          <a:ext cx="0" cy="0"/>
          <a:chOff x="0" y="0"/>
          <a:chExt cx="0" cy="0"/>
        </a:xfrm>
      </p:grpSpPr>
      <p:pic>
        <p:nvPicPr>
          <p:cNvPr id="104" name="Google Shape;104;p22"/>
          <p:cNvPicPr preferRelativeResize="0"/>
          <p:nvPr/>
        </p:nvPicPr>
        <p:blipFill>
          <a:blip r:embed="rId3">
            <a:alphaModFix/>
          </a:blip>
          <a:stretch>
            <a:fillRect/>
          </a:stretch>
        </p:blipFill>
        <p:spPr>
          <a:xfrm>
            <a:off x="224500" y="293900"/>
            <a:ext cx="2209302" cy="1390633"/>
          </a:xfrm>
          <a:prstGeom prst="rect">
            <a:avLst/>
          </a:prstGeom>
          <a:noFill/>
          <a:ln>
            <a:noFill/>
          </a:ln>
        </p:spPr>
      </p:pic>
      <p:sp>
        <p:nvSpPr>
          <p:cNvPr id="105" name="Google Shape;105;p22"/>
          <p:cNvSpPr txBox="1"/>
          <p:nvPr/>
        </p:nvSpPr>
        <p:spPr>
          <a:xfrm>
            <a:off x="366075" y="4980375"/>
            <a:ext cx="4141200" cy="153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700">
                <a:latin typeface="Bubblegum Sans"/>
                <a:ea typeface="Bubblegum Sans"/>
                <a:cs typeface="Bubblegum Sans"/>
                <a:sym typeface="Bubblegum Sans"/>
              </a:rPr>
              <a:t>Google Classroom can be accessed from all of your own home devices as well.</a:t>
            </a:r>
            <a:r>
              <a:rPr b="1" lang="en-US" sz="1600"/>
              <a:t> </a:t>
            </a:r>
            <a:endParaRPr b="1" sz="1600"/>
          </a:p>
        </p:txBody>
      </p:sp>
      <p:pic>
        <p:nvPicPr>
          <p:cNvPr id="106" name="Google Shape;106;p22"/>
          <p:cNvPicPr preferRelativeResize="0"/>
          <p:nvPr/>
        </p:nvPicPr>
        <p:blipFill>
          <a:blip r:embed="rId4">
            <a:alphaModFix/>
          </a:blip>
          <a:stretch>
            <a:fillRect/>
          </a:stretch>
        </p:blipFill>
        <p:spPr>
          <a:xfrm>
            <a:off x="5678850" y="2726225"/>
            <a:ext cx="6225950" cy="3883575"/>
          </a:xfrm>
          <a:prstGeom prst="rect">
            <a:avLst/>
          </a:prstGeom>
          <a:noFill/>
          <a:ln>
            <a:noFill/>
          </a:ln>
        </p:spPr>
      </p:pic>
      <p:sp>
        <p:nvSpPr>
          <p:cNvPr id="107" name="Google Shape;107;p22"/>
          <p:cNvSpPr txBox="1"/>
          <p:nvPr/>
        </p:nvSpPr>
        <p:spPr>
          <a:xfrm>
            <a:off x="2433800" y="381925"/>
            <a:ext cx="92730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latin typeface="Paytone One"/>
                <a:ea typeface="Paytone One"/>
                <a:cs typeface="Paytone One"/>
                <a:sym typeface="Paytone One"/>
              </a:rPr>
              <a:t>CONNECTING YOUR CHROMEBOOK (OR PERSONAL DEVICE) TO WiFi</a:t>
            </a:r>
            <a:endParaRPr b="1" sz="3800">
              <a:latin typeface="Paytone One"/>
              <a:ea typeface="Paytone One"/>
              <a:cs typeface="Paytone One"/>
              <a:sym typeface="Paytone One"/>
            </a:endParaRPr>
          </a:p>
        </p:txBody>
      </p:sp>
      <p:sp>
        <p:nvSpPr>
          <p:cNvPr id="108" name="Google Shape;108;p22"/>
          <p:cNvSpPr txBox="1"/>
          <p:nvPr/>
        </p:nvSpPr>
        <p:spPr>
          <a:xfrm>
            <a:off x="171675" y="2942738"/>
            <a:ext cx="453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Paytone One"/>
                <a:ea typeface="Paytone One"/>
                <a:cs typeface="Paytone One"/>
                <a:sym typeface="Paytone One"/>
              </a:rPr>
              <a:t>FOR ADDITIONAL CHROMEBOOK TIPS CLICK BELOW:</a:t>
            </a:r>
            <a:endParaRPr b="1" sz="2100">
              <a:latin typeface="Paytone One"/>
              <a:ea typeface="Paytone One"/>
              <a:cs typeface="Paytone One"/>
              <a:sym typeface="Paytone One"/>
            </a:endParaRPr>
          </a:p>
        </p:txBody>
      </p:sp>
      <p:sp>
        <p:nvSpPr>
          <p:cNvPr id="109" name="Google Shape;109;p22"/>
          <p:cNvSpPr txBox="1"/>
          <p:nvPr/>
        </p:nvSpPr>
        <p:spPr>
          <a:xfrm>
            <a:off x="224500" y="3877075"/>
            <a:ext cx="4477200" cy="7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300" u="sng">
                <a:solidFill>
                  <a:srgbClr val="6AA84F"/>
                </a:solidFill>
                <a:hlinkClick r:id="rId5">
                  <a:extLst>
                    <a:ext uri="{A12FA001-AC4F-418D-AE19-62706E023703}">
                      <ahyp:hlinkClr val="tx"/>
                    </a:ext>
                  </a:extLst>
                </a:hlinkClick>
              </a:rPr>
              <a:t>CHROMEBOOK</a:t>
            </a:r>
            <a:r>
              <a:rPr b="1" lang="en-US" sz="2300" u="sng">
                <a:solidFill>
                  <a:srgbClr val="6AA84F"/>
                </a:solidFill>
                <a:hlinkClick r:id="rId6">
                  <a:extLst>
                    <a:ext uri="{A12FA001-AC4F-418D-AE19-62706E023703}">
                      <ahyp:hlinkClr val="tx"/>
                    </a:ext>
                  </a:extLst>
                </a:hlinkClick>
              </a:rPr>
              <a:t> QUICK TIPS</a:t>
            </a:r>
            <a:endParaRPr>
              <a:solidFill>
                <a:srgbClr val="6AA84F"/>
              </a:solidFill>
            </a:endParaRPr>
          </a:p>
        </p:txBody>
      </p:sp>
      <p:sp>
        <p:nvSpPr>
          <p:cNvPr id="110" name="Google Shape;110;p22"/>
          <p:cNvSpPr txBox="1"/>
          <p:nvPr/>
        </p:nvSpPr>
        <p:spPr>
          <a:xfrm>
            <a:off x="5777875" y="1885575"/>
            <a:ext cx="6027900" cy="69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2300">
                <a:latin typeface="Bubblegum Sans"/>
                <a:ea typeface="Bubblegum Sans"/>
                <a:cs typeface="Bubblegum Sans"/>
                <a:sym typeface="Bubblegum Sans"/>
              </a:rPr>
              <a:t>You must be connected to WiFi in order to access </a:t>
            </a:r>
            <a:r>
              <a:rPr b="1" i="1" lang="en-US" sz="2300">
                <a:latin typeface="Bubblegum Sans"/>
                <a:ea typeface="Bubblegum Sans"/>
                <a:cs typeface="Bubblegum Sans"/>
                <a:sym typeface="Bubblegum Sans"/>
              </a:rPr>
              <a:t>Google Classroom from your child’s Chromebook</a:t>
            </a:r>
            <a:endParaRPr b="1" i="1"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nvSpPr>
        <p:spPr>
          <a:xfrm>
            <a:off x="0" y="474725"/>
            <a:ext cx="71379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16" name="Google Shape;116;p23"/>
          <p:cNvSpPr txBox="1"/>
          <p:nvPr>
            <p:ph idx="4294967295" type="body"/>
          </p:nvPr>
        </p:nvSpPr>
        <p:spPr>
          <a:xfrm>
            <a:off x="7416800" y="2427800"/>
            <a:ext cx="3270900" cy="3046800"/>
          </a:xfrm>
          <a:prstGeom prst="rect">
            <a:avLst/>
          </a:prstGeom>
          <a:noFill/>
          <a:ln>
            <a:noFill/>
          </a:ln>
        </p:spPr>
        <p:txBody>
          <a:bodyPr anchorCtr="0" anchor="t" bIns="121900" lIns="121900" spcFirstLastPara="1" rIns="121900" wrap="square" tIns="121900">
            <a:normAutofit lnSpcReduction="10000"/>
          </a:bodyPr>
          <a:lstStyle/>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After logging into your Chromebook, c</a:t>
            </a:r>
            <a:r>
              <a:rPr i="0" lang="en-US" sz="3200" u="none" cap="none" strike="noStrike">
                <a:solidFill>
                  <a:schemeClr val="dk1"/>
                </a:solidFill>
                <a:latin typeface="Cuprum"/>
                <a:ea typeface="Cuprum"/>
                <a:cs typeface="Cuprum"/>
                <a:sym typeface="Cuprum"/>
              </a:rPr>
              <a:t>lick on the </a:t>
            </a:r>
            <a:r>
              <a:rPr i="0" lang="en-US" sz="3200" u="sng" cap="none" strike="noStrike">
                <a:solidFill>
                  <a:srgbClr val="FF0066"/>
                </a:solidFill>
                <a:latin typeface="Cuprum"/>
                <a:ea typeface="Cuprum"/>
                <a:cs typeface="Cuprum"/>
                <a:sym typeface="Cuprum"/>
              </a:rPr>
              <a:t>Google Chrome </a:t>
            </a:r>
            <a:r>
              <a:rPr i="0" lang="en-US" sz="3200" u="none" cap="none" strike="noStrike">
                <a:solidFill>
                  <a:schemeClr val="dk1"/>
                </a:solidFill>
                <a:latin typeface="Cuprum"/>
                <a:ea typeface="Cuprum"/>
                <a:cs typeface="Cuprum"/>
                <a:sym typeface="Cuprum"/>
              </a:rPr>
              <a:t>browser icon shown here on the left.</a:t>
            </a:r>
            <a:endParaRPr i="0" sz="3200" u="none" cap="none" strike="noStrike">
              <a:solidFill>
                <a:schemeClr val="dk1"/>
              </a:solidFill>
              <a:latin typeface="Cuprum"/>
              <a:ea typeface="Cuprum"/>
              <a:cs typeface="Cuprum"/>
              <a:sym typeface="Cuprum"/>
            </a:endParaRPr>
          </a:p>
        </p:txBody>
      </p:sp>
      <p:pic>
        <p:nvPicPr>
          <p:cNvPr id="117" name="Google Shape;117;p23"/>
          <p:cNvPicPr preferRelativeResize="0"/>
          <p:nvPr/>
        </p:nvPicPr>
        <p:blipFill rotWithShape="1">
          <a:blip r:embed="rId3">
            <a:alphaModFix/>
          </a:blip>
          <a:srcRect b="0" l="0" r="0" t="0"/>
          <a:stretch/>
        </p:blipFill>
        <p:spPr>
          <a:xfrm>
            <a:off x="1727200" y="1905000"/>
            <a:ext cx="3937200" cy="393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nvSpPr>
        <p:spPr>
          <a:xfrm>
            <a:off x="0" y="474725"/>
            <a:ext cx="71379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23" name="Google Shape;123;p24"/>
          <p:cNvSpPr txBox="1"/>
          <p:nvPr>
            <p:ph idx="4294967295" type="body"/>
          </p:nvPr>
        </p:nvSpPr>
        <p:spPr>
          <a:xfrm>
            <a:off x="2499900" y="2041375"/>
            <a:ext cx="9298200" cy="1367700"/>
          </a:xfrm>
          <a:prstGeom prst="rect">
            <a:avLst/>
          </a:prstGeom>
          <a:solidFill>
            <a:srgbClr val="D9EAD3"/>
          </a:solidFill>
          <a:ln>
            <a:noFill/>
          </a:ln>
        </p:spPr>
        <p:txBody>
          <a:bodyPr anchorCtr="0" anchor="t" bIns="121900" lIns="121900" spcFirstLastPara="1" rIns="121900" wrap="square" tIns="121900">
            <a:normAutofit/>
          </a:bodyPr>
          <a:lstStyle/>
          <a:p>
            <a:pPr indent="0" lvl="0" marL="101600" marR="0" rtl="0" algn="ctr">
              <a:lnSpc>
                <a:spcPct val="100000"/>
              </a:lnSpc>
              <a:spcBef>
                <a:spcPts val="0"/>
              </a:spcBef>
              <a:spcAft>
                <a:spcPts val="0"/>
              </a:spcAft>
              <a:buClr>
                <a:schemeClr val="dk1"/>
              </a:buClr>
              <a:buFont typeface="Sniglet"/>
              <a:buNone/>
            </a:pPr>
            <a:r>
              <a:rPr i="0" lang="en-US" sz="3200" u="none" cap="none" strike="noStrike">
                <a:solidFill>
                  <a:schemeClr val="dk1"/>
                </a:solidFill>
                <a:latin typeface="Cuprum"/>
                <a:ea typeface="Cuprum"/>
                <a:cs typeface="Cuprum"/>
                <a:sym typeface="Cuprum"/>
              </a:rPr>
              <a:t>Type </a:t>
            </a:r>
            <a:r>
              <a:rPr lang="en-US" sz="3200" u="sng">
                <a:solidFill>
                  <a:schemeClr val="hlink"/>
                </a:solidFill>
                <a:latin typeface="Cuprum"/>
                <a:ea typeface="Cuprum"/>
                <a:cs typeface="Cuprum"/>
                <a:sym typeface="Cuprum"/>
                <a:hlinkClick r:id="rId3"/>
              </a:rPr>
              <a:t>https://www.saintmartinschools.org/students</a:t>
            </a:r>
            <a:endParaRPr sz="3200">
              <a:solidFill>
                <a:schemeClr val="dk1"/>
              </a:solidFill>
              <a:latin typeface="Cuprum"/>
              <a:ea typeface="Cuprum"/>
              <a:cs typeface="Cuprum"/>
              <a:sym typeface="Cuprum"/>
            </a:endParaRPr>
          </a:p>
          <a:p>
            <a:pPr indent="0" lvl="0" marL="101600" marR="0" rtl="0" algn="ctr">
              <a:lnSpc>
                <a:spcPct val="100000"/>
              </a:lnSpc>
              <a:spcBef>
                <a:spcPts val="0"/>
              </a:spcBef>
              <a:spcAft>
                <a:spcPts val="0"/>
              </a:spcAft>
              <a:buClr>
                <a:schemeClr val="dk1"/>
              </a:buClr>
              <a:buFont typeface="Sniglet"/>
              <a:buNone/>
            </a:pPr>
            <a:r>
              <a:rPr i="0" lang="en-US" sz="3200" u="none" cap="none" strike="noStrike">
                <a:solidFill>
                  <a:schemeClr val="dk1"/>
                </a:solidFill>
                <a:latin typeface="Cuprum"/>
                <a:ea typeface="Cuprum"/>
                <a:cs typeface="Cuprum"/>
                <a:sym typeface="Cuprum"/>
              </a:rPr>
              <a:t>into your web</a:t>
            </a:r>
            <a:r>
              <a:rPr lang="en-US" sz="3200">
                <a:solidFill>
                  <a:schemeClr val="dk1"/>
                </a:solidFill>
                <a:latin typeface="Cuprum"/>
                <a:ea typeface="Cuprum"/>
                <a:cs typeface="Cuprum"/>
                <a:sym typeface="Cuprum"/>
              </a:rPr>
              <a:t> </a:t>
            </a:r>
            <a:r>
              <a:rPr i="0" lang="en-US" sz="3200" u="none" cap="none" strike="noStrike">
                <a:solidFill>
                  <a:schemeClr val="dk1"/>
                </a:solidFill>
                <a:latin typeface="Cuprum"/>
                <a:ea typeface="Cuprum"/>
                <a:cs typeface="Cuprum"/>
                <a:sym typeface="Cuprum"/>
              </a:rPr>
              <a:t>address bar (or</a:t>
            </a:r>
            <a:r>
              <a:rPr lang="en-US" sz="3200">
                <a:solidFill>
                  <a:schemeClr val="dk1"/>
                </a:solidFill>
                <a:latin typeface="Cuprum"/>
                <a:ea typeface="Cuprum"/>
                <a:cs typeface="Cuprum"/>
                <a:sym typeface="Cuprum"/>
              </a:rPr>
              <a:t> click the hyperlink above)</a:t>
            </a:r>
            <a:endParaRPr i="0" sz="3200" u="none" cap="none" strike="noStrike">
              <a:solidFill>
                <a:schemeClr val="dk1"/>
              </a:solidFill>
              <a:latin typeface="Cuprum"/>
              <a:ea typeface="Cuprum"/>
              <a:cs typeface="Cuprum"/>
              <a:sym typeface="Cuprum"/>
            </a:endParaRPr>
          </a:p>
        </p:txBody>
      </p:sp>
      <p:pic>
        <p:nvPicPr>
          <p:cNvPr id="124" name="Google Shape;124;p24"/>
          <p:cNvPicPr preferRelativeResize="0"/>
          <p:nvPr/>
        </p:nvPicPr>
        <p:blipFill rotWithShape="1">
          <a:blip r:embed="rId4">
            <a:alphaModFix/>
          </a:blip>
          <a:srcRect b="-2553" l="0" r="0" t="0"/>
          <a:stretch/>
        </p:blipFill>
        <p:spPr>
          <a:xfrm>
            <a:off x="942475" y="3770025"/>
            <a:ext cx="10307052" cy="2682775"/>
          </a:xfrm>
          <a:prstGeom prst="rect">
            <a:avLst/>
          </a:prstGeom>
          <a:noFill/>
          <a:ln>
            <a:noFill/>
          </a:ln>
        </p:spPr>
      </p:pic>
      <p:sp>
        <p:nvSpPr>
          <p:cNvPr id="125" name="Google Shape;125;p24"/>
          <p:cNvSpPr/>
          <p:nvPr/>
        </p:nvSpPr>
        <p:spPr>
          <a:xfrm rot="10800000">
            <a:off x="3101500" y="3235075"/>
            <a:ext cx="2098800" cy="936000"/>
          </a:xfrm>
          <a:prstGeom prst="bentArrow">
            <a:avLst>
              <a:gd fmla="val 24009" name="adj1"/>
              <a:gd fmla="val 25000" name="adj2"/>
              <a:gd fmla="val 25000" name="adj3"/>
              <a:gd fmla="val 43750" name="adj4"/>
            </a:avLst>
          </a:prstGeom>
          <a:solidFill>
            <a:srgbClr val="FF402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nvSpPr>
        <p:spPr>
          <a:xfrm>
            <a:off x="0" y="474725"/>
            <a:ext cx="62163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31" name="Google Shape;131;p25"/>
          <p:cNvSpPr txBox="1"/>
          <p:nvPr>
            <p:ph idx="4294967295" type="body"/>
          </p:nvPr>
        </p:nvSpPr>
        <p:spPr>
          <a:xfrm>
            <a:off x="2783300" y="1838125"/>
            <a:ext cx="3553200" cy="4404900"/>
          </a:xfrm>
          <a:prstGeom prst="rect">
            <a:avLst/>
          </a:prstGeom>
          <a:solidFill>
            <a:srgbClr val="F4CCCC"/>
          </a:solidFill>
          <a:ln>
            <a:noFill/>
          </a:ln>
        </p:spPr>
        <p:txBody>
          <a:bodyPr anchorCtr="0" anchor="t" bIns="121900" lIns="121900" spcFirstLastPara="1" rIns="121900" wrap="square" tIns="121900">
            <a:normAutofit/>
          </a:bodyPr>
          <a:lstStyle/>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Find the </a:t>
            </a:r>
            <a:r>
              <a:rPr lang="en-US" sz="3200" u="sng">
                <a:solidFill>
                  <a:schemeClr val="dk1"/>
                </a:solidFill>
                <a:latin typeface="Cuprum"/>
                <a:ea typeface="Cuprum"/>
                <a:cs typeface="Cuprum"/>
                <a:sym typeface="Cuprum"/>
              </a:rPr>
              <a:t>Clever</a:t>
            </a:r>
            <a:r>
              <a:rPr lang="en-US" sz="3200">
                <a:solidFill>
                  <a:schemeClr val="dk1"/>
                </a:solidFill>
                <a:latin typeface="Cuprum"/>
                <a:ea typeface="Cuprum"/>
                <a:cs typeface="Cuprum"/>
                <a:sym typeface="Cuprum"/>
              </a:rPr>
              <a:t> App on the webpage and click it to access all your child’s online resources for the school year, including </a:t>
            </a:r>
            <a:r>
              <a:rPr lang="en-US" sz="3200" u="sng">
                <a:solidFill>
                  <a:schemeClr val="dk1"/>
                </a:solidFill>
                <a:latin typeface="Cuprum"/>
                <a:ea typeface="Cuprum"/>
                <a:cs typeface="Cuprum"/>
                <a:sym typeface="Cuprum"/>
              </a:rPr>
              <a:t>Google Classroom</a:t>
            </a:r>
            <a:r>
              <a:rPr lang="en-US" sz="3200">
                <a:solidFill>
                  <a:schemeClr val="dk1"/>
                </a:solidFill>
                <a:latin typeface="Cuprum"/>
                <a:ea typeface="Cuprum"/>
                <a:cs typeface="Cuprum"/>
                <a:sym typeface="Cuprum"/>
              </a:rPr>
              <a:t>.</a:t>
            </a:r>
            <a:endParaRPr i="0" sz="3200" u="none" cap="none" strike="noStrike">
              <a:solidFill>
                <a:schemeClr val="dk1"/>
              </a:solidFill>
              <a:latin typeface="Cuprum"/>
              <a:ea typeface="Cuprum"/>
              <a:cs typeface="Cuprum"/>
              <a:sym typeface="Cuprum"/>
            </a:endParaRPr>
          </a:p>
        </p:txBody>
      </p:sp>
      <p:pic>
        <p:nvPicPr>
          <p:cNvPr id="132" name="Google Shape;132;p25"/>
          <p:cNvPicPr preferRelativeResize="0"/>
          <p:nvPr/>
        </p:nvPicPr>
        <p:blipFill>
          <a:blip r:embed="rId3">
            <a:alphaModFix/>
          </a:blip>
          <a:stretch>
            <a:fillRect/>
          </a:stretch>
        </p:blipFill>
        <p:spPr>
          <a:xfrm>
            <a:off x="6336625" y="451263"/>
            <a:ext cx="5280527" cy="5955474"/>
          </a:xfrm>
          <a:prstGeom prst="rect">
            <a:avLst/>
          </a:prstGeom>
          <a:noFill/>
          <a:ln>
            <a:noFill/>
          </a:ln>
        </p:spPr>
      </p:pic>
      <p:sp>
        <p:nvSpPr>
          <p:cNvPr id="133" name="Google Shape;133;p25"/>
          <p:cNvSpPr/>
          <p:nvPr/>
        </p:nvSpPr>
        <p:spPr>
          <a:xfrm>
            <a:off x="5965550" y="4807550"/>
            <a:ext cx="3379200" cy="468000"/>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reflection blurRad="0" dir="5400000" dist="38100" endA="0" endPos="1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nvSpPr>
        <p:spPr>
          <a:xfrm>
            <a:off x="0" y="474725"/>
            <a:ext cx="62163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39" name="Google Shape;139;p26"/>
          <p:cNvSpPr txBox="1"/>
          <p:nvPr>
            <p:ph idx="4294967295" type="body"/>
          </p:nvPr>
        </p:nvSpPr>
        <p:spPr>
          <a:xfrm>
            <a:off x="896650" y="1913600"/>
            <a:ext cx="3999300" cy="4404900"/>
          </a:xfrm>
          <a:prstGeom prst="rect">
            <a:avLst/>
          </a:prstGeom>
          <a:solidFill>
            <a:srgbClr val="F4CCCC"/>
          </a:solidFill>
          <a:ln>
            <a:noFill/>
          </a:ln>
        </p:spPr>
        <p:txBody>
          <a:bodyPr anchorCtr="0" anchor="t" bIns="121900" lIns="121900" spcFirstLastPara="1" rIns="121900" wrap="square" tIns="121900">
            <a:normAutofit/>
          </a:bodyPr>
          <a:lstStyle/>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Once you click on the Clever icon, you will be taken to the Clever login page </a:t>
            </a:r>
            <a:r>
              <a:rPr i="1" lang="en-US" sz="2200">
                <a:solidFill>
                  <a:schemeClr val="dk1"/>
                </a:solidFill>
                <a:latin typeface="Cuprum"/>
                <a:ea typeface="Cuprum"/>
                <a:cs typeface="Cuprum"/>
                <a:sym typeface="Cuprum"/>
              </a:rPr>
              <a:t>(shown here on the right)</a:t>
            </a:r>
            <a:r>
              <a:rPr lang="en-US" sz="3200">
                <a:solidFill>
                  <a:schemeClr val="dk1"/>
                </a:solidFill>
                <a:latin typeface="Cuprum"/>
                <a:ea typeface="Cuprum"/>
                <a:cs typeface="Cuprum"/>
                <a:sym typeface="Cuprum"/>
              </a:rPr>
              <a:t>. </a:t>
            </a:r>
            <a:endParaRPr sz="3200">
              <a:solidFill>
                <a:schemeClr val="dk1"/>
              </a:solidFill>
              <a:latin typeface="Cuprum"/>
              <a:ea typeface="Cuprum"/>
              <a:cs typeface="Cuprum"/>
              <a:sym typeface="Cuprum"/>
            </a:endParaRPr>
          </a:p>
          <a:p>
            <a:pPr indent="0" lvl="0" marL="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a:p>
            <a:pPr indent="0" lvl="0" marL="0" marR="0" rtl="0" algn="r">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You will then click </a:t>
            </a:r>
            <a:r>
              <a:rPr lang="en-US" sz="3200">
                <a:solidFill>
                  <a:schemeClr val="dk1"/>
                </a:solidFill>
                <a:latin typeface="Cuprum"/>
                <a:ea typeface="Cuprum"/>
                <a:cs typeface="Cuprum"/>
                <a:sym typeface="Cuprum"/>
              </a:rPr>
              <a:t>Log in</a:t>
            </a:r>
            <a:r>
              <a:rPr lang="en-US" sz="3200">
                <a:solidFill>
                  <a:schemeClr val="dk1"/>
                </a:solidFill>
                <a:latin typeface="Cuprum"/>
                <a:ea typeface="Cuprum"/>
                <a:cs typeface="Cuprum"/>
                <a:sym typeface="Cuprum"/>
              </a:rPr>
              <a:t> with Google.</a:t>
            </a:r>
            <a:endParaRPr sz="3200">
              <a:solidFill>
                <a:schemeClr val="dk1"/>
              </a:solidFill>
              <a:latin typeface="Cuprum"/>
              <a:ea typeface="Cuprum"/>
              <a:cs typeface="Cuprum"/>
              <a:sym typeface="Cuprum"/>
            </a:endParaRPr>
          </a:p>
        </p:txBody>
      </p:sp>
      <p:pic>
        <p:nvPicPr>
          <p:cNvPr id="140" name="Google Shape;140;p26"/>
          <p:cNvPicPr preferRelativeResize="0"/>
          <p:nvPr/>
        </p:nvPicPr>
        <p:blipFill>
          <a:blip r:embed="rId3">
            <a:alphaModFix/>
          </a:blip>
          <a:stretch>
            <a:fillRect/>
          </a:stretch>
        </p:blipFill>
        <p:spPr>
          <a:xfrm>
            <a:off x="6264925" y="1913600"/>
            <a:ext cx="5236992" cy="4092775"/>
          </a:xfrm>
          <a:prstGeom prst="rect">
            <a:avLst/>
          </a:prstGeom>
          <a:noFill/>
          <a:ln>
            <a:noFill/>
          </a:ln>
        </p:spPr>
      </p:pic>
      <p:sp>
        <p:nvSpPr>
          <p:cNvPr id="141" name="Google Shape;141;p26"/>
          <p:cNvSpPr/>
          <p:nvPr/>
        </p:nvSpPr>
        <p:spPr>
          <a:xfrm>
            <a:off x="4895950" y="4435325"/>
            <a:ext cx="3301500" cy="1205700"/>
          </a:xfrm>
          <a:prstGeom prst="bentUpArrow">
            <a:avLst>
              <a:gd fmla="val 25000" name="adj1"/>
              <a:gd fmla="val 25000" name="adj2"/>
              <a:gd fmla="val 25000" name="adj3"/>
            </a:avLst>
          </a:prstGeom>
          <a:solidFill>
            <a:srgbClr val="FF9900"/>
          </a:solidFill>
          <a:ln cap="flat" cmpd="sng" w="9525">
            <a:solidFill>
              <a:schemeClr val="dk2"/>
            </a:solidFill>
            <a:prstDash val="solid"/>
            <a:round/>
            <a:headEnd len="sm" w="sm" type="none"/>
            <a:tailEnd len="sm" w="sm" type="none"/>
          </a:ln>
          <a:effectLst>
            <a:outerShdw blurRad="200025" rotWithShape="0" algn="bl" dir="5400000" dist="1143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nvSpPr>
        <p:spPr>
          <a:xfrm>
            <a:off x="0" y="474725"/>
            <a:ext cx="6216300" cy="1205700"/>
          </a:xfrm>
          <a:prstGeom prst="rect">
            <a:avLst/>
          </a:prstGeom>
          <a:solidFill>
            <a:srgbClr val="CC0000"/>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6000">
                <a:solidFill>
                  <a:srgbClr val="FFFFFF"/>
                </a:solidFill>
                <a:latin typeface="Cuprum"/>
                <a:ea typeface="Cuprum"/>
                <a:cs typeface="Cuprum"/>
                <a:sym typeface="Cuprum"/>
              </a:rPr>
              <a:t>Getting Started</a:t>
            </a:r>
            <a:endParaRPr>
              <a:solidFill>
                <a:srgbClr val="FFFFFF"/>
              </a:solidFill>
              <a:latin typeface="Roboto"/>
              <a:ea typeface="Roboto"/>
              <a:cs typeface="Roboto"/>
              <a:sym typeface="Roboto"/>
            </a:endParaRPr>
          </a:p>
        </p:txBody>
      </p:sp>
      <p:sp>
        <p:nvSpPr>
          <p:cNvPr id="147" name="Google Shape;147;p27"/>
          <p:cNvSpPr txBox="1"/>
          <p:nvPr>
            <p:ph idx="4294967295" type="body"/>
          </p:nvPr>
        </p:nvSpPr>
        <p:spPr>
          <a:xfrm>
            <a:off x="906100" y="1913600"/>
            <a:ext cx="3999300" cy="4404900"/>
          </a:xfrm>
          <a:prstGeom prst="rect">
            <a:avLst/>
          </a:prstGeom>
          <a:solidFill>
            <a:srgbClr val="F4CCCC"/>
          </a:solidFill>
          <a:ln>
            <a:noFill/>
          </a:ln>
        </p:spPr>
        <p:txBody>
          <a:bodyPr anchorCtr="0" anchor="t" bIns="121900" lIns="121900" spcFirstLastPara="1" rIns="121900" wrap="square" tIns="121900">
            <a:normAutofit/>
          </a:bodyPr>
          <a:lstStyle/>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Enter your child’s Google username and click on the “Next” button.</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t/>
            </a:r>
            <a:endParaRPr sz="3200">
              <a:solidFill>
                <a:schemeClr val="dk1"/>
              </a:solidFill>
              <a:latin typeface="Cuprum"/>
              <a:ea typeface="Cuprum"/>
              <a:cs typeface="Cuprum"/>
              <a:sym typeface="Cuprum"/>
            </a:endParaRPr>
          </a:p>
          <a:p>
            <a:pPr indent="0" lvl="0" marL="101600" marR="0" rtl="0" algn="l">
              <a:lnSpc>
                <a:spcPct val="100000"/>
              </a:lnSpc>
              <a:spcBef>
                <a:spcPts val="0"/>
              </a:spcBef>
              <a:spcAft>
                <a:spcPts val="0"/>
              </a:spcAft>
              <a:buClr>
                <a:schemeClr val="dk1"/>
              </a:buClr>
              <a:buFont typeface="Sniglet"/>
              <a:buNone/>
            </a:pPr>
            <a:r>
              <a:rPr lang="en-US" sz="3200">
                <a:solidFill>
                  <a:schemeClr val="dk1"/>
                </a:solidFill>
                <a:latin typeface="Cuprum"/>
                <a:ea typeface="Cuprum"/>
                <a:cs typeface="Cuprum"/>
                <a:sym typeface="Cuprum"/>
              </a:rPr>
              <a:t>This information will be provided by your child’s teacher. </a:t>
            </a:r>
            <a:endParaRPr sz="3200">
              <a:solidFill>
                <a:schemeClr val="dk1"/>
              </a:solidFill>
              <a:latin typeface="Cuprum"/>
              <a:ea typeface="Cuprum"/>
              <a:cs typeface="Cuprum"/>
              <a:sym typeface="Cuprum"/>
            </a:endParaRPr>
          </a:p>
        </p:txBody>
      </p:sp>
      <p:pic>
        <p:nvPicPr>
          <p:cNvPr id="148" name="Google Shape;148;p27"/>
          <p:cNvPicPr preferRelativeResize="0"/>
          <p:nvPr/>
        </p:nvPicPr>
        <p:blipFill>
          <a:blip r:embed="rId3">
            <a:alphaModFix/>
          </a:blip>
          <a:stretch>
            <a:fillRect/>
          </a:stretch>
        </p:blipFill>
        <p:spPr>
          <a:xfrm>
            <a:off x="7382150" y="1913600"/>
            <a:ext cx="3335975" cy="3482250"/>
          </a:xfrm>
          <a:prstGeom prst="rect">
            <a:avLst/>
          </a:prstGeom>
          <a:noFill/>
          <a:ln>
            <a:noFill/>
          </a:ln>
        </p:spPr>
      </p:pic>
      <p:sp>
        <p:nvSpPr>
          <p:cNvPr id="149" name="Google Shape;149;p27"/>
          <p:cNvSpPr/>
          <p:nvPr/>
        </p:nvSpPr>
        <p:spPr>
          <a:xfrm rot="543025">
            <a:off x="3949196" y="3664097"/>
            <a:ext cx="5755757" cy="467857"/>
          </a:xfrm>
          <a:prstGeom prst="rightArrow">
            <a:avLst>
              <a:gd fmla="val 50000" name="adj1"/>
              <a:gd fmla="val 50000" name="adj2"/>
            </a:avLst>
          </a:prstGeom>
          <a:solidFill>
            <a:srgbClr val="FF9900"/>
          </a:solidFill>
          <a:ln cap="flat" cmpd="sng" w="9525">
            <a:solidFill>
              <a:schemeClr val="dk2"/>
            </a:solidFill>
            <a:prstDash val="solid"/>
            <a:round/>
            <a:headEnd len="sm" w="sm" type="none"/>
            <a:tailEnd len="sm" w="sm" type="none"/>
          </a:ln>
          <a:effectLst>
            <a:outerShdw blurRad="171450"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txBox="1"/>
          <p:nvPr/>
        </p:nvSpPr>
        <p:spPr>
          <a:xfrm>
            <a:off x="7809650" y="3454625"/>
            <a:ext cx="2481000" cy="3375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b="1" i="1" lang="en-US" sz="1290"/>
              <a:t>I</a:t>
            </a:r>
            <a:r>
              <a:rPr b="1" i="1" lang="en-US" sz="950"/>
              <a:t>nfo Provided By Your Child’s Teacher</a:t>
            </a:r>
            <a:endParaRPr b="1" i="1" sz="95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