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E2A00"/>
    <a:srgbClr val="D72630"/>
    <a:srgbClr val="FF0000"/>
    <a:srgbClr val="EE2D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6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8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4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2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8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3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2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0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F68AF-0C63-4541-9116-43F2E4A476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0FEE-99D6-4B5E-A964-3AA48FC4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2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26468" y="501402"/>
            <a:ext cx="8638082" cy="6034479"/>
            <a:chOff x="163790" y="354563"/>
            <a:chExt cx="8638082" cy="60344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790" y="2085975"/>
              <a:ext cx="2854628" cy="2146644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66530" y="410547"/>
              <a:ext cx="8313576" cy="848393"/>
            </a:xfrm>
            <a:prstGeom prst="rect">
              <a:avLst/>
            </a:prstGeom>
            <a:solidFill>
              <a:srgbClr val="DE2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2070" y="458722"/>
              <a:ext cx="83199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>
                  <a:solidFill>
                    <a:schemeClr val="bg1"/>
                  </a:solidFill>
                  <a:latin typeface="Baskerville Old Face" panose="02020602080505020303" pitchFamily="18" charset="0"/>
                </a:rPr>
                <a:t>EDEN PRAIRIE HIGH SCHOOL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466530" y="354563"/>
              <a:ext cx="8313576" cy="9330"/>
            </a:xfrm>
            <a:prstGeom prst="line">
              <a:avLst/>
            </a:prstGeom>
            <a:ln w="38100">
              <a:solidFill>
                <a:srgbClr val="DE2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88296" y="1318736"/>
              <a:ext cx="8313576" cy="9330"/>
            </a:xfrm>
            <a:prstGeom prst="line">
              <a:avLst/>
            </a:prstGeom>
            <a:ln w="38100">
              <a:solidFill>
                <a:srgbClr val="DE2A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177072" y="1586199"/>
              <a:ext cx="9337" cy="379123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71875" y="1838325"/>
              <a:ext cx="51366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DEPARTMENT OF STUDENT ACTIVITIES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838205" y="6127432"/>
              <a:ext cx="218021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533775" y="6127432"/>
              <a:ext cx="218021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219825" y="6127432"/>
              <a:ext cx="218021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815670" y="6127432"/>
              <a:ext cx="22252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ADVISOR/ COACH/ DIRECTOR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50037" y="6127432"/>
              <a:ext cx="9476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PRINCIPAL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27133" y="6127432"/>
              <a:ext cx="19656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DIRECTOR OF ACTIVITIES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6F66745-77A6-8644-B43F-CC8B175C3F72}"/>
              </a:ext>
            </a:extLst>
          </p:cNvPr>
          <p:cNvSpPr txBox="1"/>
          <p:nvPr/>
        </p:nvSpPr>
        <p:spPr>
          <a:xfrm>
            <a:off x="6458673" y="5851079"/>
            <a:ext cx="2106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cript MT Bold" panose="03040602040607080904" pitchFamily="66" charset="77"/>
              </a:rPr>
              <a:t>Russell </a:t>
            </a:r>
            <a:r>
              <a:rPr lang="en-US" dirty="0" err="1">
                <a:latin typeface="Script MT Bold" panose="03040602040607080904" pitchFamily="66" charset="77"/>
              </a:rPr>
              <a:t>Reetz</a:t>
            </a:r>
            <a:r>
              <a:rPr lang="en-US" dirty="0">
                <a:latin typeface="Script MT Bold" panose="03040602040607080904" pitchFamily="66" charset="77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5E530F-1305-C843-AA2F-080FA89D3C8E}"/>
              </a:ext>
            </a:extLst>
          </p:cNvPr>
          <p:cNvSpPr txBox="1"/>
          <p:nvPr/>
        </p:nvSpPr>
        <p:spPr>
          <a:xfrm>
            <a:off x="3570078" y="5851079"/>
            <a:ext cx="2106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cript MT Bold" panose="03040602040607080904" pitchFamily="66" charset="77"/>
              </a:rPr>
              <a:t>Robb Virgin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6B7BD5-6E34-4C4F-A7C3-C9C19A681CEA}"/>
              </a:ext>
            </a:extLst>
          </p:cNvPr>
          <p:cNvSpPr/>
          <p:nvPr/>
        </p:nvSpPr>
        <p:spPr>
          <a:xfrm>
            <a:off x="4600011" y="3369651"/>
            <a:ext cx="33103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A3B73E-4225-A740-A0E4-7EB7AF101FCA}"/>
              </a:ext>
            </a:extLst>
          </p:cNvPr>
          <p:cNvSpPr txBox="1"/>
          <p:nvPr/>
        </p:nvSpPr>
        <p:spPr>
          <a:xfrm>
            <a:off x="3951911" y="2410824"/>
            <a:ext cx="4301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CERTIFICATE OF PARTICIPATION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6EE5B3-7DDC-A64A-80F0-509B3070CDE7}"/>
              </a:ext>
            </a:extLst>
          </p:cNvPr>
          <p:cNvSpPr txBox="1"/>
          <p:nvPr/>
        </p:nvSpPr>
        <p:spPr>
          <a:xfrm>
            <a:off x="4971442" y="2969541"/>
            <a:ext cx="2531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is to certify that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84CDDA-0C8B-8342-90BA-9A93A2B271AA}"/>
              </a:ext>
            </a:extLst>
          </p:cNvPr>
          <p:cNvSpPr txBox="1"/>
          <p:nvPr/>
        </p:nvSpPr>
        <p:spPr>
          <a:xfrm>
            <a:off x="5135492" y="4380950"/>
            <a:ext cx="2308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Has participated in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DDE4F2-A641-C945-ABD9-C7BAE305B653}"/>
              </a:ext>
            </a:extLst>
          </p:cNvPr>
          <p:cNvSpPr txBox="1"/>
          <p:nvPr/>
        </p:nvSpPr>
        <p:spPr>
          <a:xfrm>
            <a:off x="5862450" y="4798275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E7A75E1-E43F-284F-A9FE-17306DFA5679}"/>
              </a:ext>
            </a:extLst>
          </p:cNvPr>
          <p:cNvSpPr txBox="1"/>
          <p:nvPr/>
        </p:nvSpPr>
        <p:spPr>
          <a:xfrm>
            <a:off x="5691729" y="5162945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2021-22 </a:t>
            </a:r>
          </a:p>
        </p:txBody>
      </p:sp>
    </p:spTree>
    <p:extLst>
      <p:ext uri="{BB962C8B-B14F-4D97-AF65-F5344CB8AC3E}">
        <p14:creationId xmlns:p14="http://schemas.microsoft.com/office/powerpoint/2010/main" val="211678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35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Script MT Bold</vt:lpstr>
      <vt:lpstr>Office Theme</vt:lpstr>
      <vt:lpstr>PowerPoint Presentation</vt:lpstr>
    </vt:vector>
  </TitlesOfParts>
  <Company>ISD #272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Kennett</dc:creator>
  <cp:lastModifiedBy>Russell Reetz</cp:lastModifiedBy>
  <cp:revision>15</cp:revision>
  <cp:lastPrinted>2018-10-09T13:48:16Z</cp:lastPrinted>
  <dcterms:created xsi:type="dcterms:W3CDTF">2018-10-09T12:45:07Z</dcterms:created>
  <dcterms:modified xsi:type="dcterms:W3CDTF">2021-10-13T17:02:54Z</dcterms:modified>
</cp:coreProperties>
</file>