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5"/>
    <p:sldMasterId id="2147483710" r:id="rId6"/>
    <p:sldMasterId id="214748371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y="5143500" cx="9144000"/>
  <p:notesSz cx="6858000" cy="9144000"/>
  <p:embeddedFontLst>
    <p:embeddedFont>
      <p:font typeface="Architects Daughter"/>
      <p:regular r:id="rId34"/>
    </p:embeddedFont>
    <p:embeddedFont>
      <p:font typeface="Amatic SC"/>
      <p:regular r:id="rId35"/>
      <p:bold r:id="rId36"/>
    </p:embeddedFont>
    <p:embeddedFont>
      <p:font typeface="Archivo ExtraBold"/>
      <p:bold r:id="rId37"/>
      <p:boldItalic r:id="rId38"/>
    </p:embeddedFont>
    <p:embeddedFont>
      <p:font typeface="Nunito"/>
      <p:regular r:id="rId39"/>
      <p:bold r:id="rId40"/>
      <p:italic r:id="rId41"/>
      <p:boldItalic r:id="rId42"/>
    </p:embeddedFont>
    <p:embeddedFont>
      <p:font typeface="Source Code Pro"/>
      <p:regular r:id="rId43"/>
      <p:bold r:id="rId44"/>
      <p:italic r:id="rId45"/>
      <p:boldItalic r:id="rId46"/>
    </p:embeddedFont>
    <p:embeddedFont>
      <p:font typeface="Didact Gothic"/>
      <p:regular r:id="rId47"/>
    </p:embeddedFont>
    <p:embeddedFont>
      <p:font typeface="Libre Baskerville"/>
      <p:regular r:id="rId48"/>
      <p:bold r:id="rId49"/>
      <p:italic r:id="rId50"/>
    </p:embeddedFont>
    <p:embeddedFont>
      <p:font typeface="Book Antiqua"/>
      <p:regular r:id="rId51"/>
      <p:bold r:id="rId52"/>
      <p:italic r:id="rId53"/>
      <p:boldItalic r:id="rId54"/>
    </p:embeddedFont>
    <p:embeddedFont>
      <p:font typeface="Archivo Black"/>
      <p:bold r:id="rId55"/>
      <p:boldItalic r:id="rId56"/>
    </p:embeddedFont>
    <p:embeddedFont>
      <p:font typeface="Barlow"/>
      <p:regular r:id="rId57"/>
      <p:bold r:id="rId58"/>
      <p:italic r:id="rId59"/>
      <p:boldItalic r:id="rId60"/>
    </p:embeddedFont>
    <p:embeddedFont>
      <p:font typeface="Archivo SemiBold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841B78-C6B7-4182-930A-F667FBB2690F}">
  <a:tblStyle styleId="{55841B78-C6B7-4182-930A-F667FBB269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44" Type="http://schemas.openxmlformats.org/officeDocument/2006/relationships/font" Target="fonts/SourceCodePro-bold.fntdata"/><Relationship Id="rId43" Type="http://schemas.openxmlformats.org/officeDocument/2006/relationships/font" Target="fonts/SourceCodePro-regular.fntdata"/><Relationship Id="rId46" Type="http://schemas.openxmlformats.org/officeDocument/2006/relationships/font" Target="fonts/SourceCodePro-boldItalic.fntdata"/><Relationship Id="rId45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LibreBaskerville-regular.fntdata"/><Relationship Id="rId47" Type="http://schemas.openxmlformats.org/officeDocument/2006/relationships/font" Target="fonts/DidactGothic-regular.fntdata"/><Relationship Id="rId49" Type="http://schemas.openxmlformats.org/officeDocument/2006/relationships/font" Target="fonts/LibreBaskerville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font" Target="fonts/AmaticSC-regular.fntdata"/><Relationship Id="rId34" Type="http://schemas.openxmlformats.org/officeDocument/2006/relationships/font" Target="fonts/ArchitectsDaughter-regular.fntdata"/><Relationship Id="rId37" Type="http://schemas.openxmlformats.org/officeDocument/2006/relationships/font" Target="fonts/ArchivoExtraBold-bold.fntdata"/><Relationship Id="rId36" Type="http://schemas.openxmlformats.org/officeDocument/2006/relationships/font" Target="fonts/AmaticSC-bold.fntdata"/><Relationship Id="rId39" Type="http://schemas.openxmlformats.org/officeDocument/2006/relationships/font" Target="fonts/Nunito-regular.fntdata"/><Relationship Id="rId38" Type="http://schemas.openxmlformats.org/officeDocument/2006/relationships/font" Target="fonts/ArchivoExtraBold-boldItalic.fntdata"/><Relationship Id="rId62" Type="http://schemas.openxmlformats.org/officeDocument/2006/relationships/font" Target="fonts/ArchivoSemiBold-bold.fntdata"/><Relationship Id="rId61" Type="http://schemas.openxmlformats.org/officeDocument/2006/relationships/font" Target="fonts/ArchivoSemiBold-regular.fntdata"/><Relationship Id="rId20" Type="http://schemas.openxmlformats.org/officeDocument/2006/relationships/slide" Target="slides/slide12.xml"/><Relationship Id="rId64" Type="http://schemas.openxmlformats.org/officeDocument/2006/relationships/font" Target="fonts/ArchivoSemiBold-boldItalic.fntdata"/><Relationship Id="rId63" Type="http://schemas.openxmlformats.org/officeDocument/2006/relationships/font" Target="fonts/ArchivoSemiBold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Barlow-bold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BookAntiqua-regular.fntdata"/><Relationship Id="rId50" Type="http://schemas.openxmlformats.org/officeDocument/2006/relationships/font" Target="fonts/LibreBaskerville-italic.fntdata"/><Relationship Id="rId53" Type="http://schemas.openxmlformats.org/officeDocument/2006/relationships/font" Target="fonts/BookAntiqua-italic.fntdata"/><Relationship Id="rId52" Type="http://schemas.openxmlformats.org/officeDocument/2006/relationships/font" Target="fonts/BookAntiqua-bold.fntdata"/><Relationship Id="rId11" Type="http://schemas.openxmlformats.org/officeDocument/2006/relationships/slide" Target="slides/slide3.xml"/><Relationship Id="rId55" Type="http://schemas.openxmlformats.org/officeDocument/2006/relationships/font" Target="fonts/ArchivoBlack-bold.fntdata"/><Relationship Id="rId10" Type="http://schemas.openxmlformats.org/officeDocument/2006/relationships/slide" Target="slides/slide2.xml"/><Relationship Id="rId54" Type="http://schemas.openxmlformats.org/officeDocument/2006/relationships/font" Target="fonts/BookAntiqua-boldItalic.fntdata"/><Relationship Id="rId13" Type="http://schemas.openxmlformats.org/officeDocument/2006/relationships/slide" Target="slides/slide5.xml"/><Relationship Id="rId57" Type="http://schemas.openxmlformats.org/officeDocument/2006/relationships/font" Target="fonts/Barlow-regular.fntdata"/><Relationship Id="rId12" Type="http://schemas.openxmlformats.org/officeDocument/2006/relationships/slide" Target="slides/slide4.xml"/><Relationship Id="rId56" Type="http://schemas.openxmlformats.org/officeDocument/2006/relationships/font" Target="fonts/ArchivoBlack-boldItalic.fntdata"/><Relationship Id="rId15" Type="http://schemas.openxmlformats.org/officeDocument/2006/relationships/slide" Target="slides/slide7.xml"/><Relationship Id="rId59" Type="http://schemas.openxmlformats.org/officeDocument/2006/relationships/font" Target="fonts/Barlow-italic.fntdata"/><Relationship Id="rId14" Type="http://schemas.openxmlformats.org/officeDocument/2006/relationships/slide" Target="slides/slide6.xml"/><Relationship Id="rId58" Type="http://schemas.openxmlformats.org/officeDocument/2006/relationships/font" Target="fonts/Barlow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f0d556a6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</p:txBody>
      </p:sp>
      <p:sp>
        <p:nvSpPr>
          <p:cNvPr id="609" name="Google Shape;609;gf0d556a66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f0d556a666_1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f0d556a666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0d556a666_1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f0d556a666_1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f0037bb54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f0037bb54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f51bd6217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f51bd6217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0d556a666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0d556a666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f2b0aa565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f2b0aa565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f2b0aa565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f2b0aa565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f51bd6217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f51bd6217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0d556a666_1_1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0d556a666_1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f5420696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f5420696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6d183d6f2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6d183d6f2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f2b0aa565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f2b0aa565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f0d556a666_1_1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f0d556a666_1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f51bd621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f51bd621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f0d556a666_1_1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f0d556a666_1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f0d556a666_1_1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f0d556a666_1_1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e6d183d6f2_0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ge6d183d6f2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Nick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f2b0aa565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f2b0aa565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f0d556a666_3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f0d556a666_3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f0d556a666_3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f0d556a666_3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f0d556a666_1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f0d556a666_1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f0d556a666_1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f0d556a666_1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f2b0aa56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f2b0aa56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f0d556a666_1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f0d556a666_1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matic SC"/>
              <a:buNone/>
              <a:defRPr b="1" i="0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matic SC"/>
              <a:buNone/>
              <a:defRPr b="1" i="0" sz="6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i="0" sz="2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highlight>
                  <a:schemeClr val="dk1"/>
                </a:highlight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713225" y="669088"/>
            <a:ext cx="4163700" cy="24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713225" y="3757113"/>
            <a:ext cx="34689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25"/>
          <p:cNvSpPr txBox="1"/>
          <p:nvPr>
            <p:ph idx="2" type="ctrTitle"/>
          </p:nvPr>
        </p:nvSpPr>
        <p:spPr>
          <a:xfrm>
            <a:off x="713225" y="3084987"/>
            <a:ext cx="4163700" cy="6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25"/>
          <p:cNvSpPr/>
          <p:nvPr/>
        </p:nvSpPr>
        <p:spPr>
          <a:xfrm>
            <a:off x="3819300" y="270067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997625" y="35782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8615225" y="35782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713225" y="2332200"/>
            <a:ext cx="412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6"/>
          <p:cNvSpPr txBox="1"/>
          <p:nvPr>
            <p:ph idx="1" type="subTitle"/>
          </p:nvPr>
        </p:nvSpPr>
        <p:spPr>
          <a:xfrm>
            <a:off x="713225" y="3230275"/>
            <a:ext cx="2736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hasCustomPrompt="1" idx="2" type="title"/>
          </p:nvPr>
        </p:nvSpPr>
        <p:spPr>
          <a:xfrm>
            <a:off x="713225" y="1081700"/>
            <a:ext cx="27870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09" name="Google Shape;109;p26"/>
          <p:cNvSpPr/>
          <p:nvPr/>
        </p:nvSpPr>
        <p:spPr>
          <a:xfrm>
            <a:off x="7469363" y="43219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6"/>
          <p:cNvSpPr/>
          <p:nvPr/>
        </p:nvSpPr>
        <p:spPr>
          <a:xfrm>
            <a:off x="3534650" y="47438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520225" y="432577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8150918" y="1735325"/>
            <a:ext cx="2217300" cy="20043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27"/>
          <p:cNvGrpSpPr/>
          <p:nvPr/>
        </p:nvGrpSpPr>
        <p:grpSpPr>
          <a:xfrm>
            <a:off x="253463" y="3545075"/>
            <a:ext cx="919525" cy="280075"/>
            <a:chOff x="3021700" y="595375"/>
            <a:chExt cx="919525" cy="280075"/>
          </a:xfrm>
        </p:grpSpPr>
        <p:sp>
          <p:nvSpPr>
            <p:cNvPr id="115" name="Google Shape;115;p27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7"/>
          <p:cNvSpPr/>
          <p:nvPr/>
        </p:nvSpPr>
        <p:spPr>
          <a:xfrm>
            <a:off x="8356513" y="47438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3947000" y="-10915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1" name="Google Shape;131;p28"/>
          <p:cNvGrpSpPr/>
          <p:nvPr/>
        </p:nvGrpSpPr>
        <p:grpSpPr>
          <a:xfrm>
            <a:off x="2667538" y="4589375"/>
            <a:ext cx="919525" cy="280075"/>
            <a:chOff x="3021700" y="595375"/>
            <a:chExt cx="919525" cy="280075"/>
          </a:xfrm>
        </p:grpSpPr>
        <p:sp>
          <p:nvSpPr>
            <p:cNvPr id="132" name="Google Shape;132;p28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28"/>
          <p:cNvSpPr/>
          <p:nvPr/>
        </p:nvSpPr>
        <p:spPr>
          <a:xfrm>
            <a:off x="8356513" y="74980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28"/>
          <p:cNvSpPr txBox="1"/>
          <p:nvPr>
            <p:ph idx="2" type="body"/>
          </p:nvPr>
        </p:nvSpPr>
        <p:spPr>
          <a:xfrm>
            <a:off x="45721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9" name="Google Shape;149;p29"/>
          <p:cNvSpPr/>
          <p:nvPr/>
        </p:nvSpPr>
        <p:spPr>
          <a:xfrm>
            <a:off x="6029450" y="-1232175"/>
            <a:ext cx="2433600" cy="2199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-1686000" y="-275150"/>
            <a:ext cx="2433600" cy="2199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364125" y="-1181875"/>
            <a:ext cx="2433600" cy="2199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-832200" y="3480700"/>
            <a:ext cx="2433600" cy="2199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3" name="Google Shape;153;p29"/>
          <p:cNvGrpSpPr/>
          <p:nvPr/>
        </p:nvGrpSpPr>
        <p:grpSpPr>
          <a:xfrm>
            <a:off x="7439888" y="4050975"/>
            <a:ext cx="919525" cy="280075"/>
            <a:chOff x="3021700" y="595375"/>
            <a:chExt cx="919525" cy="280075"/>
          </a:xfrm>
        </p:grpSpPr>
        <p:sp>
          <p:nvSpPr>
            <p:cNvPr id="154" name="Google Shape;154;p29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5102550" y="1069800"/>
            <a:ext cx="3328200" cy="21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5102575" y="3177600"/>
            <a:ext cx="33282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68" name="Google Shape;168;p30"/>
          <p:cNvGrpSpPr/>
          <p:nvPr/>
        </p:nvGrpSpPr>
        <p:grpSpPr>
          <a:xfrm>
            <a:off x="7419338" y="713513"/>
            <a:ext cx="919525" cy="280075"/>
            <a:chOff x="3021700" y="595375"/>
            <a:chExt cx="919525" cy="280075"/>
          </a:xfrm>
        </p:grpSpPr>
        <p:sp>
          <p:nvSpPr>
            <p:cNvPr id="169" name="Google Shape;169;p30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30"/>
          <p:cNvSpPr/>
          <p:nvPr/>
        </p:nvSpPr>
        <p:spPr>
          <a:xfrm>
            <a:off x="686550" y="4537713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2749650" y="47563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713225" y="548650"/>
            <a:ext cx="4923000" cy="19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4" name="Google Shape;184;p31"/>
          <p:cNvSpPr/>
          <p:nvPr/>
        </p:nvSpPr>
        <p:spPr>
          <a:xfrm>
            <a:off x="8264497" y="47438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686550" y="4156713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713225" y="548650"/>
            <a:ext cx="39090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8" name="Google Shape;188;p32"/>
          <p:cNvSpPr txBox="1"/>
          <p:nvPr>
            <p:ph idx="1" type="subTitle"/>
          </p:nvPr>
        </p:nvSpPr>
        <p:spPr>
          <a:xfrm>
            <a:off x="713225" y="1637350"/>
            <a:ext cx="3789000" cy="9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32"/>
          <p:cNvSpPr/>
          <p:nvPr/>
        </p:nvSpPr>
        <p:spPr>
          <a:xfrm>
            <a:off x="5868575" y="42749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/>
          <p:nvPr/>
        </p:nvSpPr>
        <p:spPr>
          <a:xfrm>
            <a:off x="8623800" y="144095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/>
          <p:nvPr/>
        </p:nvSpPr>
        <p:spPr>
          <a:xfrm>
            <a:off x="468875" y="31570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0" y="-25650"/>
            <a:ext cx="9144000" cy="5194800"/>
          </a:xfrm>
          <a:prstGeom prst="rect">
            <a:avLst/>
          </a:prstGeom>
          <a:solidFill>
            <a:srgbClr val="FFFFFF">
              <a:alpha val="33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 txBox="1"/>
          <p:nvPr>
            <p:ph type="title"/>
          </p:nvPr>
        </p:nvSpPr>
        <p:spPr>
          <a:xfrm>
            <a:off x="5325475" y="2571750"/>
            <a:ext cx="31053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5" name="Google Shape;195;p33"/>
          <p:cNvSpPr/>
          <p:nvPr/>
        </p:nvSpPr>
        <p:spPr>
          <a:xfrm>
            <a:off x="-982500" y="-2608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7503325" y="2816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5787850" y="-10237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hasCustomPrompt="1" type="title"/>
          </p:nvPr>
        </p:nvSpPr>
        <p:spPr>
          <a:xfrm>
            <a:off x="713225" y="1430513"/>
            <a:ext cx="4481700" cy="14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713225" y="2997475"/>
            <a:ext cx="2982600" cy="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01" name="Google Shape;201;p34"/>
          <p:cNvGrpSpPr/>
          <p:nvPr/>
        </p:nvGrpSpPr>
        <p:grpSpPr>
          <a:xfrm>
            <a:off x="1023500" y="689300"/>
            <a:ext cx="919525" cy="280075"/>
            <a:chOff x="3021700" y="595375"/>
            <a:chExt cx="919525" cy="280075"/>
          </a:xfrm>
        </p:grpSpPr>
        <p:sp>
          <p:nvSpPr>
            <p:cNvPr id="202" name="Google Shape;202;p34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4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4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4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4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34"/>
          <p:cNvSpPr/>
          <p:nvPr/>
        </p:nvSpPr>
        <p:spPr>
          <a:xfrm>
            <a:off x="1543900" y="41902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7681650" y="39730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1" type="subTitle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2" type="subTitle"/>
          </p:nvPr>
        </p:nvSpPr>
        <p:spPr>
          <a:xfrm>
            <a:off x="6427850" y="1521800"/>
            <a:ext cx="1913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3" type="subTitle"/>
          </p:nvPr>
        </p:nvSpPr>
        <p:spPr>
          <a:xfrm>
            <a:off x="3647150" y="2927212"/>
            <a:ext cx="1913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idx="4" type="subTitle"/>
          </p:nvPr>
        </p:nvSpPr>
        <p:spPr>
          <a:xfrm>
            <a:off x="6427850" y="2927212"/>
            <a:ext cx="1913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6"/>
          <p:cNvSpPr txBox="1"/>
          <p:nvPr>
            <p:ph idx="5" type="subTitle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36"/>
          <p:cNvSpPr txBox="1"/>
          <p:nvPr>
            <p:ph idx="6" type="subTitle"/>
          </p:nvPr>
        </p:nvSpPr>
        <p:spPr>
          <a:xfrm>
            <a:off x="6427850" y="1912534"/>
            <a:ext cx="19134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36"/>
          <p:cNvSpPr txBox="1"/>
          <p:nvPr>
            <p:ph idx="7" type="subTitle"/>
          </p:nvPr>
        </p:nvSpPr>
        <p:spPr>
          <a:xfrm>
            <a:off x="3647150" y="3315100"/>
            <a:ext cx="19134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36"/>
          <p:cNvSpPr txBox="1"/>
          <p:nvPr>
            <p:ph idx="8" type="subTitle"/>
          </p:nvPr>
        </p:nvSpPr>
        <p:spPr>
          <a:xfrm>
            <a:off x="6427850" y="3315100"/>
            <a:ext cx="19134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36"/>
          <p:cNvSpPr txBox="1"/>
          <p:nvPr>
            <p:ph hasCustomPrompt="1" idx="9" type="title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36"/>
          <p:cNvSpPr txBox="1"/>
          <p:nvPr>
            <p:ph hasCustomPrompt="1" idx="13" type="title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36"/>
          <p:cNvSpPr txBox="1"/>
          <p:nvPr>
            <p:ph hasCustomPrompt="1" idx="14" type="title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36"/>
          <p:cNvSpPr txBox="1"/>
          <p:nvPr>
            <p:ph hasCustomPrompt="1" idx="15" type="title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 flipH="1">
            <a:off x="4999675" y="2981550"/>
            <a:ext cx="343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2" name="Google Shape;232;p37"/>
          <p:cNvSpPr txBox="1"/>
          <p:nvPr>
            <p:ph idx="1" type="subTitle"/>
          </p:nvPr>
        </p:nvSpPr>
        <p:spPr>
          <a:xfrm flipH="1">
            <a:off x="4999675" y="1589250"/>
            <a:ext cx="3431100" cy="13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37"/>
          <p:cNvSpPr/>
          <p:nvPr/>
        </p:nvSpPr>
        <p:spPr>
          <a:xfrm>
            <a:off x="8004000" y="397717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6453050" y="82855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1136200" y="42247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 flipH="1">
            <a:off x="4308475" y="2334763"/>
            <a:ext cx="412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8" name="Google Shape;238;p38"/>
          <p:cNvSpPr txBox="1"/>
          <p:nvPr>
            <p:ph idx="1" type="subTitle"/>
          </p:nvPr>
        </p:nvSpPr>
        <p:spPr>
          <a:xfrm flipH="1">
            <a:off x="5694475" y="3227713"/>
            <a:ext cx="2736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38"/>
          <p:cNvSpPr txBox="1"/>
          <p:nvPr>
            <p:ph hasCustomPrompt="1" idx="2" type="title"/>
          </p:nvPr>
        </p:nvSpPr>
        <p:spPr>
          <a:xfrm flipH="1">
            <a:off x="5643775" y="1084274"/>
            <a:ext cx="27870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240" name="Google Shape;240;p38"/>
          <p:cNvSpPr/>
          <p:nvPr/>
        </p:nvSpPr>
        <p:spPr>
          <a:xfrm>
            <a:off x="565025" y="1084263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/>
          <p:nvPr/>
        </p:nvSpPr>
        <p:spPr>
          <a:xfrm>
            <a:off x="7801300" y="65605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8"/>
          <p:cNvSpPr/>
          <p:nvPr/>
        </p:nvSpPr>
        <p:spPr>
          <a:xfrm>
            <a:off x="7386500" y="44508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713225" y="2332200"/>
            <a:ext cx="412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5" name="Google Shape;245;p39"/>
          <p:cNvSpPr txBox="1"/>
          <p:nvPr>
            <p:ph idx="1" type="subTitle"/>
          </p:nvPr>
        </p:nvSpPr>
        <p:spPr>
          <a:xfrm>
            <a:off x="713225" y="3225125"/>
            <a:ext cx="2736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39"/>
          <p:cNvSpPr txBox="1"/>
          <p:nvPr>
            <p:ph hasCustomPrompt="1" idx="2" type="title"/>
          </p:nvPr>
        </p:nvSpPr>
        <p:spPr>
          <a:xfrm>
            <a:off x="713225" y="1081700"/>
            <a:ext cx="27870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247" name="Google Shape;247;p39"/>
          <p:cNvSpPr/>
          <p:nvPr/>
        </p:nvSpPr>
        <p:spPr>
          <a:xfrm>
            <a:off x="2124125" y="7805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9"/>
          <p:cNvSpPr/>
          <p:nvPr/>
        </p:nvSpPr>
        <p:spPr>
          <a:xfrm>
            <a:off x="1075325" y="43927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/>
          <p:nvPr/>
        </p:nvSpPr>
        <p:spPr>
          <a:xfrm>
            <a:off x="8065200" y="7805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7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 flipH="1">
            <a:off x="4308475" y="2413800"/>
            <a:ext cx="412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2" name="Google Shape;252;p40"/>
          <p:cNvSpPr txBox="1"/>
          <p:nvPr>
            <p:ph idx="1" type="subTitle"/>
          </p:nvPr>
        </p:nvSpPr>
        <p:spPr>
          <a:xfrm flipH="1">
            <a:off x="5694475" y="3317010"/>
            <a:ext cx="2736300" cy="6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p40"/>
          <p:cNvSpPr txBox="1"/>
          <p:nvPr>
            <p:ph hasCustomPrompt="1" idx="2" type="title"/>
          </p:nvPr>
        </p:nvSpPr>
        <p:spPr>
          <a:xfrm flipH="1">
            <a:off x="5643775" y="1163300"/>
            <a:ext cx="27870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254" name="Google Shape;254;p40"/>
          <p:cNvSpPr/>
          <p:nvPr/>
        </p:nvSpPr>
        <p:spPr>
          <a:xfrm>
            <a:off x="270025" y="22747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7855325" y="4743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0"/>
          <p:cNvSpPr/>
          <p:nvPr/>
        </p:nvSpPr>
        <p:spPr>
          <a:xfrm>
            <a:off x="6988350" y="445090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idx="1" type="subTitle"/>
          </p:nvPr>
        </p:nvSpPr>
        <p:spPr>
          <a:xfrm>
            <a:off x="4645375" y="1445758"/>
            <a:ext cx="38061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hasCustomPrompt="1" type="title"/>
          </p:nvPr>
        </p:nvSpPr>
        <p:spPr>
          <a:xfrm>
            <a:off x="4645375" y="816900"/>
            <a:ext cx="3806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0" name="Google Shape;260;p41"/>
          <p:cNvSpPr txBox="1"/>
          <p:nvPr>
            <p:ph idx="2" type="subTitle"/>
          </p:nvPr>
        </p:nvSpPr>
        <p:spPr>
          <a:xfrm>
            <a:off x="4645375" y="2655479"/>
            <a:ext cx="38061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41"/>
          <p:cNvSpPr txBox="1"/>
          <p:nvPr>
            <p:ph hasCustomPrompt="1" idx="3" type="title"/>
          </p:nvPr>
        </p:nvSpPr>
        <p:spPr>
          <a:xfrm>
            <a:off x="4645375" y="2026591"/>
            <a:ext cx="3806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2" name="Google Shape;262;p41"/>
          <p:cNvSpPr txBox="1"/>
          <p:nvPr>
            <p:ph idx="4" type="subTitle"/>
          </p:nvPr>
        </p:nvSpPr>
        <p:spPr>
          <a:xfrm>
            <a:off x="4645375" y="3865175"/>
            <a:ext cx="38061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41"/>
          <p:cNvSpPr txBox="1"/>
          <p:nvPr>
            <p:ph hasCustomPrompt="1" idx="5" type="title"/>
          </p:nvPr>
        </p:nvSpPr>
        <p:spPr>
          <a:xfrm>
            <a:off x="4645375" y="3236318"/>
            <a:ext cx="3806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264" name="Google Shape;264;p41"/>
          <p:cNvGrpSpPr/>
          <p:nvPr/>
        </p:nvGrpSpPr>
        <p:grpSpPr>
          <a:xfrm>
            <a:off x="2934738" y="408613"/>
            <a:ext cx="919525" cy="280075"/>
            <a:chOff x="3021700" y="595375"/>
            <a:chExt cx="919525" cy="280075"/>
          </a:xfrm>
        </p:grpSpPr>
        <p:sp>
          <p:nvSpPr>
            <p:cNvPr id="265" name="Google Shape;265;p41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41"/>
          <p:cNvSpPr/>
          <p:nvPr/>
        </p:nvSpPr>
        <p:spPr>
          <a:xfrm>
            <a:off x="7136450" y="46316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"/>
          <p:cNvSpPr/>
          <p:nvPr/>
        </p:nvSpPr>
        <p:spPr>
          <a:xfrm>
            <a:off x="7995500" y="3105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idx="1" type="subTitle"/>
          </p:nvPr>
        </p:nvSpPr>
        <p:spPr>
          <a:xfrm>
            <a:off x="713226" y="1861550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0" name="Google Shape;280;p42"/>
          <p:cNvSpPr txBox="1"/>
          <p:nvPr>
            <p:ph idx="2" type="subTitle"/>
          </p:nvPr>
        </p:nvSpPr>
        <p:spPr>
          <a:xfrm>
            <a:off x="6262975" y="31254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42"/>
          <p:cNvSpPr txBox="1"/>
          <p:nvPr>
            <p:ph idx="3" type="subTitle"/>
          </p:nvPr>
        </p:nvSpPr>
        <p:spPr>
          <a:xfrm>
            <a:off x="713225" y="23292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42"/>
          <p:cNvSpPr txBox="1"/>
          <p:nvPr>
            <p:ph idx="4" type="subTitle"/>
          </p:nvPr>
        </p:nvSpPr>
        <p:spPr>
          <a:xfrm>
            <a:off x="6262975" y="35932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3" name="Google Shape;283;p42"/>
          <p:cNvSpPr txBox="1"/>
          <p:nvPr>
            <p:ph hasCustomPrompt="1" type="title"/>
          </p:nvPr>
        </p:nvSpPr>
        <p:spPr>
          <a:xfrm>
            <a:off x="713224" y="143698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4" name="Google Shape;284;p42"/>
          <p:cNvSpPr txBox="1"/>
          <p:nvPr>
            <p:ph hasCustomPrompt="1" idx="5" type="title"/>
          </p:nvPr>
        </p:nvSpPr>
        <p:spPr>
          <a:xfrm>
            <a:off x="6262963" y="271028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5" name="Google Shape;285;p42"/>
          <p:cNvSpPr txBox="1"/>
          <p:nvPr>
            <p:ph idx="6"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6" name="Google Shape;286;p42"/>
          <p:cNvSpPr/>
          <p:nvPr/>
        </p:nvSpPr>
        <p:spPr>
          <a:xfrm>
            <a:off x="1329700" y="42441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-560925" y="32313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8062925" y="7165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5968125" y="452517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/>
          <p:nvPr>
            <p:ph type="title"/>
          </p:nvPr>
        </p:nvSpPr>
        <p:spPr>
          <a:xfrm>
            <a:off x="4630175" y="445025"/>
            <a:ext cx="3800400" cy="10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2" name="Google Shape;292;p43"/>
          <p:cNvSpPr txBox="1"/>
          <p:nvPr>
            <p:ph idx="1" type="subTitle"/>
          </p:nvPr>
        </p:nvSpPr>
        <p:spPr>
          <a:xfrm>
            <a:off x="4630175" y="1706925"/>
            <a:ext cx="3800400" cy="23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293" name="Google Shape;293;p43"/>
          <p:cNvGrpSpPr/>
          <p:nvPr/>
        </p:nvGrpSpPr>
        <p:grpSpPr>
          <a:xfrm>
            <a:off x="4745800" y="4458488"/>
            <a:ext cx="919525" cy="280075"/>
            <a:chOff x="3021700" y="595375"/>
            <a:chExt cx="919525" cy="280075"/>
          </a:xfrm>
        </p:grpSpPr>
        <p:sp>
          <p:nvSpPr>
            <p:cNvPr id="294" name="Google Shape;294;p43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43"/>
          <p:cNvSpPr/>
          <p:nvPr/>
        </p:nvSpPr>
        <p:spPr>
          <a:xfrm>
            <a:off x="7899313" y="437275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/>
          <p:nvPr/>
        </p:nvSpPr>
        <p:spPr>
          <a:xfrm>
            <a:off x="986525" y="67753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/>
          <p:nvPr/>
        </p:nvSpPr>
        <p:spPr>
          <a:xfrm flipH="1">
            <a:off x="4800600" y="34636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9" name="Google Shape;309;p44"/>
          <p:cNvSpPr/>
          <p:nvPr/>
        </p:nvSpPr>
        <p:spPr>
          <a:xfrm flipH="1">
            <a:off x="7335400" y="-4821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10" name="Google Shape;310;p44"/>
          <p:cNvGrpSpPr/>
          <p:nvPr/>
        </p:nvGrpSpPr>
        <p:grpSpPr>
          <a:xfrm>
            <a:off x="525038" y="4255225"/>
            <a:ext cx="919525" cy="280075"/>
            <a:chOff x="3021700" y="595375"/>
            <a:chExt cx="919525" cy="280075"/>
          </a:xfrm>
        </p:grpSpPr>
        <p:sp>
          <p:nvSpPr>
            <p:cNvPr id="311" name="Google Shape;311;p44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44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3" name="Google Shape;323;p44"/>
          <p:cNvSpPr txBox="1"/>
          <p:nvPr>
            <p:ph idx="1" type="subTitle"/>
          </p:nvPr>
        </p:nvSpPr>
        <p:spPr>
          <a:xfrm>
            <a:off x="5127125" y="1989450"/>
            <a:ext cx="3303600" cy="11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/>
          <p:nvPr/>
        </p:nvSpPr>
        <p:spPr>
          <a:xfrm flipH="1">
            <a:off x="2050638" y="34830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6" name="Google Shape;326;p45"/>
          <p:cNvSpPr/>
          <p:nvPr/>
        </p:nvSpPr>
        <p:spPr>
          <a:xfrm flipH="1">
            <a:off x="7787125" y="15768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7" name="Google Shape;327;p45"/>
          <p:cNvSpPr/>
          <p:nvPr/>
        </p:nvSpPr>
        <p:spPr>
          <a:xfrm flipH="1">
            <a:off x="7787125" y="82405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5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9" name="Google Shape;329;p45"/>
          <p:cNvSpPr txBox="1"/>
          <p:nvPr>
            <p:ph idx="1" type="subTitle"/>
          </p:nvPr>
        </p:nvSpPr>
        <p:spPr>
          <a:xfrm>
            <a:off x="713225" y="1989450"/>
            <a:ext cx="3303600" cy="11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3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2" name="Google Shape;332;p46"/>
          <p:cNvSpPr txBox="1"/>
          <p:nvPr>
            <p:ph idx="1" type="subTitle"/>
          </p:nvPr>
        </p:nvSpPr>
        <p:spPr>
          <a:xfrm>
            <a:off x="5127125" y="1989450"/>
            <a:ext cx="3303600" cy="11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46"/>
          <p:cNvSpPr/>
          <p:nvPr/>
        </p:nvSpPr>
        <p:spPr>
          <a:xfrm flipH="1">
            <a:off x="-851875" y="15768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4" name="Google Shape;334;p46"/>
          <p:cNvSpPr/>
          <p:nvPr/>
        </p:nvSpPr>
        <p:spPr>
          <a:xfrm flipH="1">
            <a:off x="4573075" y="35099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p46"/>
          <p:cNvSpPr/>
          <p:nvPr/>
        </p:nvSpPr>
        <p:spPr>
          <a:xfrm flipH="1">
            <a:off x="575425" y="7420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6"/>
          <p:cNvSpPr/>
          <p:nvPr/>
        </p:nvSpPr>
        <p:spPr>
          <a:xfrm flipH="1">
            <a:off x="1392700" y="42850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6"/>
          <p:cNvSpPr/>
          <p:nvPr/>
        </p:nvSpPr>
        <p:spPr>
          <a:xfrm flipH="1">
            <a:off x="7941100" y="4001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/>
          <p:nvPr/>
        </p:nvSpPr>
        <p:spPr>
          <a:xfrm>
            <a:off x="4004800" y="36978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40" name="Google Shape;340;p47"/>
          <p:cNvGrpSpPr/>
          <p:nvPr/>
        </p:nvGrpSpPr>
        <p:grpSpPr>
          <a:xfrm>
            <a:off x="7644713" y="1815738"/>
            <a:ext cx="919525" cy="280075"/>
            <a:chOff x="3021700" y="595375"/>
            <a:chExt cx="919525" cy="280075"/>
          </a:xfrm>
        </p:grpSpPr>
        <p:sp>
          <p:nvSpPr>
            <p:cNvPr id="341" name="Google Shape;341;p47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7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7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7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7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7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7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7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7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7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7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47"/>
          <p:cNvSpPr/>
          <p:nvPr/>
        </p:nvSpPr>
        <p:spPr>
          <a:xfrm>
            <a:off x="564688" y="420800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7"/>
          <p:cNvSpPr/>
          <p:nvPr/>
        </p:nvSpPr>
        <p:spPr>
          <a:xfrm>
            <a:off x="5830650" y="-9956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47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5" name="Google Shape;355;p47"/>
          <p:cNvSpPr txBox="1"/>
          <p:nvPr>
            <p:ph idx="1" type="subTitle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0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8" name="Google Shape;358;p48"/>
          <p:cNvSpPr txBox="1"/>
          <p:nvPr>
            <p:ph idx="1" type="subTitle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9" name="Google Shape;359;p48"/>
          <p:cNvSpPr/>
          <p:nvPr/>
        </p:nvSpPr>
        <p:spPr>
          <a:xfrm>
            <a:off x="5446875" y="34999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0" name="Google Shape;360;p48"/>
          <p:cNvSpPr/>
          <p:nvPr/>
        </p:nvSpPr>
        <p:spPr>
          <a:xfrm>
            <a:off x="7743975" y="10139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4177625" y="4599484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7595450" y="82407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/>
          <p:nvPr/>
        </p:nvSpPr>
        <p:spPr>
          <a:xfrm>
            <a:off x="7410025" y="-6591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5" name="Google Shape;365;p49"/>
          <p:cNvSpPr/>
          <p:nvPr/>
        </p:nvSpPr>
        <p:spPr>
          <a:xfrm>
            <a:off x="273575" y="42553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p49"/>
          <p:cNvSpPr/>
          <p:nvPr/>
        </p:nvSpPr>
        <p:spPr>
          <a:xfrm>
            <a:off x="640725" y="8524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9"/>
          <p:cNvSpPr/>
          <p:nvPr/>
        </p:nvSpPr>
        <p:spPr>
          <a:xfrm>
            <a:off x="4179313" y="46770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9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71" name="Google Shape;371;p50"/>
          <p:cNvGrpSpPr/>
          <p:nvPr/>
        </p:nvGrpSpPr>
        <p:grpSpPr>
          <a:xfrm>
            <a:off x="5622875" y="4238800"/>
            <a:ext cx="919525" cy="280075"/>
            <a:chOff x="3021700" y="595375"/>
            <a:chExt cx="919525" cy="280075"/>
          </a:xfrm>
        </p:grpSpPr>
        <p:sp>
          <p:nvSpPr>
            <p:cNvPr id="372" name="Google Shape;372;p50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0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0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0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0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0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0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0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0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0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0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50"/>
          <p:cNvSpPr/>
          <p:nvPr/>
        </p:nvSpPr>
        <p:spPr>
          <a:xfrm>
            <a:off x="440850" y="44014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0"/>
          <p:cNvSpPr/>
          <p:nvPr/>
        </p:nvSpPr>
        <p:spPr>
          <a:xfrm>
            <a:off x="2860075" y="4450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/>
          <p:nvPr/>
        </p:nvSpPr>
        <p:spPr>
          <a:xfrm>
            <a:off x="-492400" y="-9982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2905775" y="41467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88" name="Google Shape;388;p51"/>
          <p:cNvGrpSpPr/>
          <p:nvPr/>
        </p:nvGrpSpPr>
        <p:grpSpPr>
          <a:xfrm>
            <a:off x="7765250" y="991675"/>
            <a:ext cx="919525" cy="280075"/>
            <a:chOff x="3021700" y="595375"/>
            <a:chExt cx="919525" cy="280075"/>
          </a:xfrm>
        </p:grpSpPr>
        <p:sp>
          <p:nvSpPr>
            <p:cNvPr id="389" name="Google Shape;389;p51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1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1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1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1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1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1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1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1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51"/>
          <p:cNvSpPr/>
          <p:nvPr/>
        </p:nvSpPr>
        <p:spPr>
          <a:xfrm>
            <a:off x="6897525" y="46048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1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/>
          <p:nvPr/>
        </p:nvSpPr>
        <p:spPr>
          <a:xfrm>
            <a:off x="-659825" y="40789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p52"/>
          <p:cNvSpPr/>
          <p:nvPr/>
        </p:nvSpPr>
        <p:spPr>
          <a:xfrm>
            <a:off x="8037275" y="15835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5" name="Google Shape;405;p52"/>
          <p:cNvGrpSpPr/>
          <p:nvPr/>
        </p:nvGrpSpPr>
        <p:grpSpPr>
          <a:xfrm>
            <a:off x="4112188" y="4512700"/>
            <a:ext cx="919525" cy="280075"/>
            <a:chOff x="3021700" y="595375"/>
            <a:chExt cx="919525" cy="280075"/>
          </a:xfrm>
        </p:grpSpPr>
        <p:sp>
          <p:nvSpPr>
            <p:cNvPr id="406" name="Google Shape;406;p52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2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2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2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2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2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2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2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2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2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2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52"/>
          <p:cNvSpPr/>
          <p:nvPr/>
        </p:nvSpPr>
        <p:spPr>
          <a:xfrm>
            <a:off x="958100" y="170197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2"/>
          <p:cNvSpPr/>
          <p:nvPr/>
        </p:nvSpPr>
        <p:spPr>
          <a:xfrm>
            <a:off x="7812900" y="1239534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2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/>
          <p:nvPr/>
        </p:nvSpPr>
        <p:spPr>
          <a:xfrm>
            <a:off x="4970650" y="38303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-550900" y="-5661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2259650" y="44030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3"/>
          <p:cNvSpPr/>
          <p:nvPr/>
        </p:nvSpPr>
        <p:spPr>
          <a:xfrm>
            <a:off x="7950225" y="8493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3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5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4"/>
          <p:cNvSpPr txBox="1"/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8" name="Google Shape;428;p54"/>
          <p:cNvSpPr/>
          <p:nvPr/>
        </p:nvSpPr>
        <p:spPr>
          <a:xfrm>
            <a:off x="-1121125" y="828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7968025" y="33400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8584250" y="1999284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4"/>
          <p:cNvSpPr/>
          <p:nvPr/>
        </p:nvSpPr>
        <p:spPr>
          <a:xfrm>
            <a:off x="4497700" y="4475084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"/>
          <p:cNvSpPr txBox="1"/>
          <p:nvPr>
            <p:ph type="title"/>
          </p:nvPr>
        </p:nvSpPr>
        <p:spPr>
          <a:xfrm>
            <a:off x="713225" y="445025"/>
            <a:ext cx="77175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4" name="Google Shape;434;p55"/>
          <p:cNvSpPr txBox="1"/>
          <p:nvPr>
            <p:ph idx="1" type="subTitle"/>
          </p:nvPr>
        </p:nvSpPr>
        <p:spPr>
          <a:xfrm>
            <a:off x="713225" y="1719125"/>
            <a:ext cx="24180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5" name="Google Shape;435;p55"/>
          <p:cNvSpPr txBox="1"/>
          <p:nvPr>
            <p:ph idx="2" type="subTitle"/>
          </p:nvPr>
        </p:nvSpPr>
        <p:spPr>
          <a:xfrm>
            <a:off x="713225" y="3111925"/>
            <a:ext cx="24180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6" name="Google Shape;436;p55"/>
          <p:cNvSpPr txBox="1"/>
          <p:nvPr>
            <p:ph idx="3" type="subTitle"/>
          </p:nvPr>
        </p:nvSpPr>
        <p:spPr>
          <a:xfrm>
            <a:off x="713225" y="2173625"/>
            <a:ext cx="2418000" cy="89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7" name="Google Shape;437;p55"/>
          <p:cNvSpPr txBox="1"/>
          <p:nvPr>
            <p:ph idx="4" type="subTitle"/>
          </p:nvPr>
        </p:nvSpPr>
        <p:spPr>
          <a:xfrm>
            <a:off x="713225" y="3566427"/>
            <a:ext cx="2418000" cy="89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8" name="Google Shape;438;p55"/>
          <p:cNvSpPr/>
          <p:nvPr/>
        </p:nvSpPr>
        <p:spPr>
          <a:xfrm>
            <a:off x="7399097" y="42399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5"/>
          <p:cNvSpPr/>
          <p:nvPr/>
        </p:nvSpPr>
        <p:spPr>
          <a:xfrm>
            <a:off x="3343500" y="4601363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5"/>
          <p:cNvSpPr/>
          <p:nvPr/>
        </p:nvSpPr>
        <p:spPr>
          <a:xfrm>
            <a:off x="8609950" y="320038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4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/>
          <p:nvPr/>
        </p:nvSpPr>
        <p:spPr>
          <a:xfrm flipH="1">
            <a:off x="1525600" y="38164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56"/>
          <p:cNvSpPr/>
          <p:nvPr/>
        </p:nvSpPr>
        <p:spPr>
          <a:xfrm flipH="1">
            <a:off x="7319725" y="2871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56"/>
          <p:cNvSpPr/>
          <p:nvPr/>
        </p:nvSpPr>
        <p:spPr>
          <a:xfrm flipH="1">
            <a:off x="343375" y="101642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6"/>
          <p:cNvSpPr txBox="1"/>
          <p:nvPr>
            <p:ph type="title"/>
          </p:nvPr>
        </p:nvSpPr>
        <p:spPr>
          <a:xfrm>
            <a:off x="713225" y="445025"/>
            <a:ext cx="7717500" cy="6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6" name="Google Shape;446;p56"/>
          <p:cNvSpPr txBox="1"/>
          <p:nvPr>
            <p:ph idx="1" type="subTitle"/>
          </p:nvPr>
        </p:nvSpPr>
        <p:spPr>
          <a:xfrm>
            <a:off x="713225" y="1490525"/>
            <a:ext cx="2058600" cy="835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7" name="Google Shape;447;p56"/>
          <p:cNvSpPr txBox="1"/>
          <p:nvPr>
            <p:ph idx="2" type="subTitle"/>
          </p:nvPr>
        </p:nvSpPr>
        <p:spPr>
          <a:xfrm>
            <a:off x="6372175" y="2554625"/>
            <a:ext cx="2058600" cy="835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8" name="Google Shape;448;p56"/>
          <p:cNvSpPr txBox="1"/>
          <p:nvPr>
            <p:ph idx="3" type="subTitle"/>
          </p:nvPr>
        </p:nvSpPr>
        <p:spPr>
          <a:xfrm>
            <a:off x="713225" y="2326025"/>
            <a:ext cx="2058600" cy="93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9" name="Google Shape;449;p56"/>
          <p:cNvSpPr txBox="1"/>
          <p:nvPr>
            <p:ph idx="4" type="subTitle"/>
          </p:nvPr>
        </p:nvSpPr>
        <p:spPr>
          <a:xfrm>
            <a:off x="6372175" y="3390125"/>
            <a:ext cx="2058600" cy="93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>
            <p:ph type="title"/>
          </p:nvPr>
        </p:nvSpPr>
        <p:spPr>
          <a:xfrm>
            <a:off x="713225" y="445025"/>
            <a:ext cx="7717500" cy="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2" name="Google Shape;452;p57"/>
          <p:cNvSpPr txBox="1"/>
          <p:nvPr>
            <p:ph idx="1" type="subTitle"/>
          </p:nvPr>
        </p:nvSpPr>
        <p:spPr>
          <a:xfrm>
            <a:off x="5800550" y="3450400"/>
            <a:ext cx="2630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3" name="Google Shape;453;p57"/>
          <p:cNvSpPr txBox="1"/>
          <p:nvPr>
            <p:ph idx="2" type="subTitle"/>
          </p:nvPr>
        </p:nvSpPr>
        <p:spPr>
          <a:xfrm>
            <a:off x="5800550" y="2352699"/>
            <a:ext cx="2630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4" name="Google Shape;454;p57"/>
          <p:cNvSpPr txBox="1"/>
          <p:nvPr>
            <p:ph idx="3" type="subTitle"/>
          </p:nvPr>
        </p:nvSpPr>
        <p:spPr>
          <a:xfrm>
            <a:off x="5800550" y="3904900"/>
            <a:ext cx="2630400" cy="64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5" name="Google Shape;455;p57"/>
          <p:cNvSpPr txBox="1"/>
          <p:nvPr>
            <p:ph idx="4" type="subTitle"/>
          </p:nvPr>
        </p:nvSpPr>
        <p:spPr>
          <a:xfrm>
            <a:off x="5800550" y="2807200"/>
            <a:ext cx="2630400" cy="64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6" name="Google Shape;456;p57"/>
          <p:cNvSpPr txBox="1"/>
          <p:nvPr>
            <p:ph idx="5" type="subTitle"/>
          </p:nvPr>
        </p:nvSpPr>
        <p:spPr>
          <a:xfrm>
            <a:off x="5800550" y="1255000"/>
            <a:ext cx="2630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7" name="Google Shape;457;p57"/>
          <p:cNvSpPr txBox="1"/>
          <p:nvPr>
            <p:ph idx="6" type="subTitle"/>
          </p:nvPr>
        </p:nvSpPr>
        <p:spPr>
          <a:xfrm>
            <a:off x="5800550" y="1709500"/>
            <a:ext cx="2630400" cy="64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458" name="Google Shape;458;p57"/>
          <p:cNvGrpSpPr/>
          <p:nvPr/>
        </p:nvGrpSpPr>
        <p:grpSpPr>
          <a:xfrm>
            <a:off x="2926175" y="758275"/>
            <a:ext cx="919525" cy="280075"/>
            <a:chOff x="3021700" y="595375"/>
            <a:chExt cx="919525" cy="280075"/>
          </a:xfrm>
        </p:grpSpPr>
        <p:sp>
          <p:nvSpPr>
            <p:cNvPr id="459" name="Google Shape;459;p57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7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7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7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7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7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7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57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7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7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7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57"/>
          <p:cNvSpPr/>
          <p:nvPr/>
        </p:nvSpPr>
        <p:spPr>
          <a:xfrm>
            <a:off x="1536947" y="470055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7"/>
          <p:cNvSpPr/>
          <p:nvPr/>
        </p:nvSpPr>
        <p:spPr>
          <a:xfrm>
            <a:off x="469247" y="5251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0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"/>
          <p:cNvSpPr/>
          <p:nvPr/>
        </p:nvSpPr>
        <p:spPr>
          <a:xfrm flipH="1">
            <a:off x="3356875" y="39436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58"/>
          <p:cNvSpPr/>
          <p:nvPr/>
        </p:nvSpPr>
        <p:spPr>
          <a:xfrm flipH="1">
            <a:off x="7906350" y="2027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5" name="Google Shape;475;p58"/>
          <p:cNvSpPr/>
          <p:nvPr/>
        </p:nvSpPr>
        <p:spPr>
          <a:xfrm flipH="1">
            <a:off x="-1083225" y="2027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58"/>
          <p:cNvSpPr txBox="1"/>
          <p:nvPr>
            <p:ph type="title"/>
          </p:nvPr>
        </p:nvSpPr>
        <p:spPr>
          <a:xfrm>
            <a:off x="713225" y="445025"/>
            <a:ext cx="7717500" cy="6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7" name="Google Shape;477;p58"/>
          <p:cNvSpPr txBox="1"/>
          <p:nvPr>
            <p:ph idx="1" type="subTitle"/>
          </p:nvPr>
        </p:nvSpPr>
        <p:spPr>
          <a:xfrm>
            <a:off x="1014175" y="2345113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78" name="Google Shape;478;p58"/>
          <p:cNvSpPr txBox="1"/>
          <p:nvPr>
            <p:ph idx="2" type="subTitle"/>
          </p:nvPr>
        </p:nvSpPr>
        <p:spPr>
          <a:xfrm>
            <a:off x="3400625" y="2345125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79" name="Google Shape;479;p58"/>
          <p:cNvSpPr txBox="1"/>
          <p:nvPr>
            <p:ph idx="3" type="subTitle"/>
          </p:nvPr>
        </p:nvSpPr>
        <p:spPr>
          <a:xfrm>
            <a:off x="1014175" y="2783103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0" name="Google Shape;480;p58"/>
          <p:cNvSpPr txBox="1"/>
          <p:nvPr>
            <p:ph idx="4" type="subTitle"/>
          </p:nvPr>
        </p:nvSpPr>
        <p:spPr>
          <a:xfrm>
            <a:off x="3400625" y="2783113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1" name="Google Shape;481;p58"/>
          <p:cNvSpPr txBox="1"/>
          <p:nvPr>
            <p:ph idx="5" type="subTitle"/>
          </p:nvPr>
        </p:nvSpPr>
        <p:spPr>
          <a:xfrm>
            <a:off x="5787075" y="2345113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82" name="Google Shape;482;p58"/>
          <p:cNvSpPr txBox="1"/>
          <p:nvPr>
            <p:ph idx="6" type="subTitle"/>
          </p:nvPr>
        </p:nvSpPr>
        <p:spPr>
          <a:xfrm>
            <a:off x="5787075" y="2783103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9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"/>
          <p:cNvSpPr txBox="1"/>
          <p:nvPr>
            <p:ph type="title"/>
          </p:nvPr>
        </p:nvSpPr>
        <p:spPr>
          <a:xfrm flipH="1">
            <a:off x="713225" y="448056"/>
            <a:ext cx="77175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5" name="Google Shape;485;p59"/>
          <p:cNvSpPr txBox="1"/>
          <p:nvPr>
            <p:ph idx="1" type="subTitle"/>
          </p:nvPr>
        </p:nvSpPr>
        <p:spPr>
          <a:xfrm flipH="1">
            <a:off x="2799125" y="1527475"/>
            <a:ext cx="20859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86" name="Google Shape;486;p59"/>
          <p:cNvSpPr txBox="1"/>
          <p:nvPr>
            <p:ph idx="2" type="subTitle"/>
          </p:nvPr>
        </p:nvSpPr>
        <p:spPr>
          <a:xfrm flipH="1">
            <a:off x="713225" y="1527475"/>
            <a:ext cx="20859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87" name="Google Shape;487;p59"/>
          <p:cNvSpPr txBox="1"/>
          <p:nvPr>
            <p:ph idx="3" type="subTitle"/>
          </p:nvPr>
        </p:nvSpPr>
        <p:spPr>
          <a:xfrm flipH="1">
            <a:off x="2799125" y="1965463"/>
            <a:ext cx="2085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8" name="Google Shape;488;p59"/>
          <p:cNvSpPr txBox="1"/>
          <p:nvPr>
            <p:ph idx="4" type="subTitle"/>
          </p:nvPr>
        </p:nvSpPr>
        <p:spPr>
          <a:xfrm flipH="1">
            <a:off x="713225" y="1965465"/>
            <a:ext cx="2085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9" name="Google Shape;489;p59"/>
          <p:cNvSpPr txBox="1"/>
          <p:nvPr>
            <p:ph idx="5" type="subTitle"/>
          </p:nvPr>
        </p:nvSpPr>
        <p:spPr>
          <a:xfrm flipH="1">
            <a:off x="2799125" y="2902867"/>
            <a:ext cx="20859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90" name="Google Shape;490;p59"/>
          <p:cNvSpPr txBox="1"/>
          <p:nvPr>
            <p:ph idx="6" type="subTitle"/>
          </p:nvPr>
        </p:nvSpPr>
        <p:spPr>
          <a:xfrm flipH="1">
            <a:off x="713225" y="2902881"/>
            <a:ext cx="20859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491" name="Google Shape;491;p59"/>
          <p:cNvSpPr txBox="1"/>
          <p:nvPr>
            <p:ph idx="7" type="subTitle"/>
          </p:nvPr>
        </p:nvSpPr>
        <p:spPr>
          <a:xfrm flipH="1">
            <a:off x="2799125" y="3340854"/>
            <a:ext cx="2085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2" name="Google Shape;492;p59"/>
          <p:cNvSpPr txBox="1"/>
          <p:nvPr>
            <p:ph idx="8" type="subTitle"/>
          </p:nvPr>
        </p:nvSpPr>
        <p:spPr>
          <a:xfrm flipH="1">
            <a:off x="713225" y="3340872"/>
            <a:ext cx="20859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93" name="Google Shape;493;p59"/>
          <p:cNvGrpSpPr/>
          <p:nvPr/>
        </p:nvGrpSpPr>
        <p:grpSpPr>
          <a:xfrm flipH="1">
            <a:off x="1015438" y="4393463"/>
            <a:ext cx="919525" cy="280075"/>
            <a:chOff x="3021700" y="595375"/>
            <a:chExt cx="919525" cy="280075"/>
          </a:xfrm>
        </p:grpSpPr>
        <p:sp>
          <p:nvSpPr>
            <p:cNvPr id="494" name="Google Shape;494;p59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9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9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9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9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9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9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9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9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9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9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59"/>
          <p:cNvSpPr/>
          <p:nvPr/>
        </p:nvSpPr>
        <p:spPr>
          <a:xfrm flipH="1">
            <a:off x="8282200" y="7802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0"/>
          <p:cNvSpPr txBox="1"/>
          <p:nvPr>
            <p:ph type="title"/>
          </p:nvPr>
        </p:nvSpPr>
        <p:spPr>
          <a:xfrm>
            <a:off x="713225" y="445025"/>
            <a:ext cx="7717500" cy="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8" name="Google Shape;508;p60"/>
          <p:cNvSpPr txBox="1"/>
          <p:nvPr>
            <p:ph idx="1" type="subTitle"/>
          </p:nvPr>
        </p:nvSpPr>
        <p:spPr>
          <a:xfrm>
            <a:off x="1014175" y="1480438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09" name="Google Shape;509;p60"/>
          <p:cNvSpPr txBox="1"/>
          <p:nvPr>
            <p:ph idx="2" type="subTitle"/>
          </p:nvPr>
        </p:nvSpPr>
        <p:spPr>
          <a:xfrm>
            <a:off x="3400625" y="1480450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10" name="Google Shape;510;p60"/>
          <p:cNvSpPr txBox="1"/>
          <p:nvPr>
            <p:ph idx="3" type="subTitle"/>
          </p:nvPr>
        </p:nvSpPr>
        <p:spPr>
          <a:xfrm>
            <a:off x="1014175" y="1918428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1" name="Google Shape;511;p60"/>
          <p:cNvSpPr txBox="1"/>
          <p:nvPr>
            <p:ph idx="4" type="subTitle"/>
          </p:nvPr>
        </p:nvSpPr>
        <p:spPr>
          <a:xfrm>
            <a:off x="3400625" y="1918438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2" name="Google Shape;512;p60"/>
          <p:cNvSpPr txBox="1"/>
          <p:nvPr>
            <p:ph idx="5" type="subTitle"/>
          </p:nvPr>
        </p:nvSpPr>
        <p:spPr>
          <a:xfrm>
            <a:off x="5787075" y="1480438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13" name="Google Shape;513;p60"/>
          <p:cNvSpPr txBox="1"/>
          <p:nvPr>
            <p:ph idx="6" type="subTitle"/>
          </p:nvPr>
        </p:nvSpPr>
        <p:spPr>
          <a:xfrm>
            <a:off x="5787075" y="1918428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4" name="Google Shape;514;p60"/>
          <p:cNvSpPr txBox="1"/>
          <p:nvPr>
            <p:ph idx="7" type="subTitle"/>
          </p:nvPr>
        </p:nvSpPr>
        <p:spPr>
          <a:xfrm>
            <a:off x="1014175" y="2863500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15" name="Google Shape;515;p60"/>
          <p:cNvSpPr txBox="1"/>
          <p:nvPr>
            <p:ph idx="8" type="subTitle"/>
          </p:nvPr>
        </p:nvSpPr>
        <p:spPr>
          <a:xfrm>
            <a:off x="3400625" y="2863475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16" name="Google Shape;516;p60"/>
          <p:cNvSpPr txBox="1"/>
          <p:nvPr>
            <p:ph idx="9" type="subTitle"/>
          </p:nvPr>
        </p:nvSpPr>
        <p:spPr>
          <a:xfrm>
            <a:off x="1014175" y="3318046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7" name="Google Shape;517;p60"/>
          <p:cNvSpPr txBox="1"/>
          <p:nvPr>
            <p:ph idx="13" type="subTitle"/>
          </p:nvPr>
        </p:nvSpPr>
        <p:spPr>
          <a:xfrm>
            <a:off x="3400625" y="3318025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8" name="Google Shape;518;p60"/>
          <p:cNvSpPr txBox="1"/>
          <p:nvPr>
            <p:ph idx="14" type="subTitle"/>
          </p:nvPr>
        </p:nvSpPr>
        <p:spPr>
          <a:xfrm>
            <a:off x="5787075" y="2863475"/>
            <a:ext cx="23427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/>
        </p:txBody>
      </p:sp>
      <p:sp>
        <p:nvSpPr>
          <p:cNvPr id="519" name="Google Shape;519;p60"/>
          <p:cNvSpPr txBox="1"/>
          <p:nvPr>
            <p:ph idx="15" type="subTitle"/>
          </p:nvPr>
        </p:nvSpPr>
        <p:spPr>
          <a:xfrm>
            <a:off x="5787075" y="3318025"/>
            <a:ext cx="23427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0" name="Google Shape;520;p60"/>
          <p:cNvSpPr/>
          <p:nvPr/>
        </p:nvSpPr>
        <p:spPr>
          <a:xfrm>
            <a:off x="-1359125" y="18697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60"/>
          <p:cNvSpPr/>
          <p:nvPr/>
        </p:nvSpPr>
        <p:spPr>
          <a:xfrm>
            <a:off x="8325925" y="803888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60"/>
          <p:cNvSpPr/>
          <p:nvPr/>
        </p:nvSpPr>
        <p:spPr>
          <a:xfrm>
            <a:off x="8325925" y="2855338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3" name="Google Shape;523;p60"/>
          <p:cNvGrpSpPr/>
          <p:nvPr/>
        </p:nvGrpSpPr>
        <p:grpSpPr>
          <a:xfrm>
            <a:off x="4112200" y="4459388"/>
            <a:ext cx="919525" cy="280075"/>
            <a:chOff x="3021700" y="595375"/>
            <a:chExt cx="919525" cy="280075"/>
          </a:xfrm>
        </p:grpSpPr>
        <p:sp>
          <p:nvSpPr>
            <p:cNvPr id="524" name="Google Shape;524;p60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0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0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0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0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0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0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0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0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0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0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60"/>
          <p:cNvSpPr/>
          <p:nvPr/>
        </p:nvSpPr>
        <p:spPr>
          <a:xfrm>
            <a:off x="488825" y="1008063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6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/>
          <p:nvPr>
            <p:ph type="title"/>
          </p:nvPr>
        </p:nvSpPr>
        <p:spPr>
          <a:xfrm>
            <a:off x="3921800" y="873600"/>
            <a:ext cx="4509000" cy="9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8" name="Google Shape;538;p61"/>
          <p:cNvSpPr txBox="1"/>
          <p:nvPr>
            <p:ph idx="1" type="subTitle"/>
          </p:nvPr>
        </p:nvSpPr>
        <p:spPr>
          <a:xfrm>
            <a:off x="4572000" y="1717800"/>
            <a:ext cx="3858900" cy="9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39" name="Google Shape;539;p61"/>
          <p:cNvGrpSpPr/>
          <p:nvPr/>
        </p:nvGrpSpPr>
        <p:grpSpPr>
          <a:xfrm>
            <a:off x="6124250" y="408613"/>
            <a:ext cx="919525" cy="280075"/>
            <a:chOff x="3021700" y="595375"/>
            <a:chExt cx="919525" cy="280075"/>
          </a:xfrm>
        </p:grpSpPr>
        <p:sp>
          <p:nvSpPr>
            <p:cNvPr id="540" name="Google Shape;540;p61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1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1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1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1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1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1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1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1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1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1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61"/>
          <p:cNvSpPr/>
          <p:nvPr/>
        </p:nvSpPr>
        <p:spPr>
          <a:xfrm>
            <a:off x="698225" y="453280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61"/>
          <p:cNvSpPr/>
          <p:nvPr/>
        </p:nvSpPr>
        <p:spPr>
          <a:xfrm>
            <a:off x="3515125" y="42895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1"/>
          <p:cNvSpPr txBox="1"/>
          <p:nvPr/>
        </p:nvSpPr>
        <p:spPr>
          <a:xfrm>
            <a:off x="4701900" y="3238175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6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"/>
          <p:cNvSpPr/>
          <p:nvPr/>
        </p:nvSpPr>
        <p:spPr>
          <a:xfrm flipH="1">
            <a:off x="-851875" y="15768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" name="Google Shape;556;p62"/>
          <p:cNvSpPr/>
          <p:nvPr/>
        </p:nvSpPr>
        <p:spPr>
          <a:xfrm flipH="1">
            <a:off x="4573075" y="35099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7" name="Google Shape;557;p62"/>
          <p:cNvSpPr/>
          <p:nvPr/>
        </p:nvSpPr>
        <p:spPr>
          <a:xfrm flipH="1">
            <a:off x="2099425" y="15767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2"/>
          <p:cNvSpPr/>
          <p:nvPr/>
        </p:nvSpPr>
        <p:spPr>
          <a:xfrm flipH="1">
            <a:off x="1697500" y="428509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62"/>
          <p:cNvGrpSpPr/>
          <p:nvPr/>
        </p:nvGrpSpPr>
        <p:grpSpPr>
          <a:xfrm>
            <a:off x="7624013" y="2146250"/>
            <a:ext cx="919525" cy="280075"/>
            <a:chOff x="3021700" y="595375"/>
            <a:chExt cx="919525" cy="280075"/>
          </a:xfrm>
        </p:grpSpPr>
        <p:sp>
          <p:nvSpPr>
            <p:cNvPr id="560" name="Google Shape;560;p62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2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2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2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2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2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2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2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2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2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2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7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/>
          <p:nvPr/>
        </p:nvSpPr>
        <p:spPr>
          <a:xfrm flipH="1">
            <a:off x="2713213" y="349252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3" name="Google Shape;573;p63"/>
          <p:cNvSpPr/>
          <p:nvPr/>
        </p:nvSpPr>
        <p:spPr>
          <a:xfrm flipH="1">
            <a:off x="5808775" y="-4772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4" name="Google Shape;574;p63"/>
          <p:cNvGrpSpPr/>
          <p:nvPr/>
        </p:nvGrpSpPr>
        <p:grpSpPr>
          <a:xfrm>
            <a:off x="496238" y="2155725"/>
            <a:ext cx="919525" cy="280075"/>
            <a:chOff x="3021700" y="595375"/>
            <a:chExt cx="919525" cy="280075"/>
          </a:xfrm>
        </p:grpSpPr>
        <p:sp>
          <p:nvSpPr>
            <p:cNvPr id="575" name="Google Shape;575;p63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3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3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3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3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3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3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3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3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3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3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63"/>
          <p:cNvSpPr/>
          <p:nvPr/>
        </p:nvSpPr>
        <p:spPr>
          <a:xfrm>
            <a:off x="1881450" y="3567284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3"/>
          <p:cNvSpPr/>
          <p:nvPr/>
        </p:nvSpPr>
        <p:spPr>
          <a:xfrm>
            <a:off x="5010325" y="65615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3"/>
          <p:cNvSpPr/>
          <p:nvPr/>
        </p:nvSpPr>
        <p:spPr>
          <a:xfrm>
            <a:off x="7368275" y="3344009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8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"/>
          <p:cNvSpPr/>
          <p:nvPr/>
        </p:nvSpPr>
        <p:spPr>
          <a:xfrm>
            <a:off x="1329700" y="424415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1" name="Google Shape;591;p64"/>
          <p:cNvSpPr/>
          <p:nvPr/>
        </p:nvSpPr>
        <p:spPr>
          <a:xfrm>
            <a:off x="-560925" y="3231375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2" name="Google Shape;592;p64"/>
          <p:cNvSpPr/>
          <p:nvPr/>
        </p:nvSpPr>
        <p:spPr>
          <a:xfrm flipH="1">
            <a:off x="5547050" y="-865400"/>
            <a:ext cx="2297100" cy="19899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93" name="Google Shape;593;p64"/>
          <p:cNvGrpSpPr/>
          <p:nvPr/>
        </p:nvGrpSpPr>
        <p:grpSpPr>
          <a:xfrm>
            <a:off x="6235825" y="1370075"/>
            <a:ext cx="919525" cy="280075"/>
            <a:chOff x="3021700" y="595375"/>
            <a:chExt cx="919525" cy="280075"/>
          </a:xfrm>
        </p:grpSpPr>
        <p:sp>
          <p:nvSpPr>
            <p:cNvPr id="594" name="Google Shape;594;p64"/>
            <p:cNvSpPr/>
            <p:nvPr/>
          </p:nvSpPr>
          <p:spPr>
            <a:xfrm>
              <a:off x="30217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4"/>
            <p:cNvSpPr/>
            <p:nvPr/>
          </p:nvSpPr>
          <p:spPr>
            <a:xfrm>
              <a:off x="31797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4"/>
            <p:cNvSpPr/>
            <p:nvPr/>
          </p:nvSpPr>
          <p:spPr>
            <a:xfrm>
              <a:off x="3337700" y="595375"/>
              <a:ext cx="130200" cy="150550"/>
            </a:xfrm>
            <a:custGeom>
              <a:rect b="b" l="l" r="r" t="t"/>
              <a:pathLst>
                <a:path extrusionOk="0" h="6022" w="5208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64"/>
            <p:cNvSpPr/>
            <p:nvPr/>
          </p:nvSpPr>
          <p:spPr>
            <a:xfrm>
              <a:off x="3495000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4"/>
            <p:cNvSpPr/>
            <p:nvPr/>
          </p:nvSpPr>
          <p:spPr>
            <a:xfrm>
              <a:off x="3653000" y="595375"/>
              <a:ext cx="130225" cy="150550"/>
            </a:xfrm>
            <a:custGeom>
              <a:rect b="b" l="l" r="r" t="t"/>
              <a:pathLst>
                <a:path extrusionOk="0" h="6022" w="5209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64"/>
            <p:cNvSpPr/>
            <p:nvPr/>
          </p:nvSpPr>
          <p:spPr>
            <a:xfrm>
              <a:off x="3810325" y="595375"/>
              <a:ext cx="130900" cy="150550"/>
            </a:xfrm>
            <a:custGeom>
              <a:rect b="b" l="l" r="r" t="t"/>
              <a:pathLst>
                <a:path extrusionOk="0" h="6022" w="5236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64"/>
            <p:cNvSpPr/>
            <p:nvPr/>
          </p:nvSpPr>
          <p:spPr>
            <a:xfrm>
              <a:off x="3101025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64"/>
            <p:cNvSpPr/>
            <p:nvPr/>
          </p:nvSpPr>
          <p:spPr>
            <a:xfrm>
              <a:off x="3258350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64"/>
            <p:cNvSpPr/>
            <p:nvPr/>
          </p:nvSpPr>
          <p:spPr>
            <a:xfrm>
              <a:off x="3416350" y="724200"/>
              <a:ext cx="130225" cy="151250"/>
            </a:xfrm>
            <a:custGeom>
              <a:rect b="b" l="l" r="r" t="t"/>
              <a:pathLst>
                <a:path extrusionOk="0" h="6050" w="5209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64"/>
            <p:cNvSpPr/>
            <p:nvPr/>
          </p:nvSpPr>
          <p:spPr>
            <a:xfrm>
              <a:off x="3573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64"/>
            <p:cNvSpPr/>
            <p:nvPr/>
          </p:nvSpPr>
          <p:spPr>
            <a:xfrm>
              <a:off x="3731675" y="724200"/>
              <a:ext cx="130900" cy="151250"/>
            </a:xfrm>
            <a:custGeom>
              <a:rect b="b" l="l" r="r" t="t"/>
              <a:pathLst>
                <a:path extrusionOk="0" h="6050" w="5236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64"/>
          <p:cNvSpPr/>
          <p:nvPr/>
        </p:nvSpPr>
        <p:spPr>
          <a:xfrm flipH="1">
            <a:off x="1181175" y="975972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64"/>
          <p:cNvSpPr/>
          <p:nvPr/>
        </p:nvSpPr>
        <p:spPr>
          <a:xfrm flipH="1">
            <a:off x="7310750" y="4436547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1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blipFill>
          <a:blip r:embed="rId1">
            <a:alphaModFix amt="9000"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fafsa.gov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commonapp.org/help" TargetMode="External"/><Relationship Id="rId4" Type="http://schemas.openxmlformats.org/officeDocument/2006/relationships/hyperlink" Target="https://bigfuture.collegeboard.org/get-in/applying" TargetMode="External"/><Relationship Id="rId9" Type="http://schemas.openxmlformats.org/officeDocument/2006/relationships/hyperlink" Target="https://bigfuture.collegeboard.org/get-in/applying-101/college-admission-glossary" TargetMode="External"/><Relationship Id="rId5" Type="http://schemas.openxmlformats.org/officeDocument/2006/relationships/hyperlink" Target="https://bigfuture.collegeboard.org/get-in/essays" TargetMode="External"/><Relationship Id="rId6" Type="http://schemas.openxmlformats.org/officeDocument/2006/relationships/hyperlink" Target="https://www.act.org/content/act/en/products-and-services/the-act/scores/sending-your-scores.html" TargetMode="External"/><Relationship Id="rId7" Type="http://schemas.openxmlformats.org/officeDocument/2006/relationships/hyperlink" Target="https://collegereadiness.collegeboard.org/sat/scores/sending-scores" TargetMode="External"/><Relationship Id="rId8" Type="http://schemas.openxmlformats.org/officeDocument/2006/relationships/hyperlink" Target="https://bigfuture.collegeboard.org/get-in/making-decision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65"/>
          <p:cNvPicPr preferRelativeResize="0"/>
          <p:nvPr/>
        </p:nvPicPr>
        <p:blipFill rotWithShape="1">
          <a:blip r:embed="rId3">
            <a:alphaModFix amt="35000"/>
          </a:blip>
          <a:srcRect b="0" l="3531" r="-9" t="0"/>
          <a:stretch/>
        </p:blipFill>
        <p:spPr>
          <a:xfrm>
            <a:off x="6" y="8"/>
            <a:ext cx="9143986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5"/>
          <p:cNvSpPr txBox="1"/>
          <p:nvPr>
            <p:ph type="ctrTitle"/>
          </p:nvPr>
        </p:nvSpPr>
        <p:spPr>
          <a:xfrm>
            <a:off x="2977900" y="806075"/>
            <a:ext cx="60555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Marion L. Steele High School</a:t>
            </a:r>
            <a:endParaRPr b="1" sz="3933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" sz="4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 Information</a:t>
            </a:r>
            <a:endParaRPr b="1" sz="44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" sz="4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Night for Parents</a:t>
            </a:r>
            <a:endParaRPr b="1" sz="44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" sz="3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September 30th - 6PM</a:t>
            </a:r>
            <a:endParaRPr b="1" sz="3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3" name="Google Shape;613;p65"/>
          <p:cNvSpPr/>
          <p:nvPr/>
        </p:nvSpPr>
        <p:spPr>
          <a:xfrm flipH="1" rot="10800000">
            <a:off x="0" y="-13249"/>
            <a:ext cx="2977902" cy="3442249"/>
          </a:xfrm>
          <a:custGeom>
            <a:rect b="b" l="l" r="r" t="t"/>
            <a:pathLst>
              <a:path extrusionOk="0" h="6374535" w="5389868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JZE8oq37C9yNUvneTIgkKPGSuAm-jjJ6P1Snwzhtn4_s-mkIiSnx3NzfdM_HHafY9Wn9OvTTYkuhqvAs2xNJSH3Xq5TF6e3SwZ-9M8DSdxFrfjk5uWRO9sbtMigo2WL01aRWK3ekyrTZHxN6cw" id="614" name="Google Shape;614;p65"/>
          <p:cNvPicPr preferRelativeResize="0"/>
          <p:nvPr/>
        </p:nvPicPr>
        <p:blipFill rotWithShape="1">
          <a:blip r:embed="rId4">
            <a:alphaModFix/>
          </a:blip>
          <a:srcRect b="0" l="32134" r="4231" t="0"/>
          <a:stretch/>
        </p:blipFill>
        <p:spPr>
          <a:xfrm>
            <a:off x="-76200" y="-152400"/>
            <a:ext cx="3611818" cy="4285334"/>
          </a:xfrm>
          <a:custGeom>
            <a:rect b="b" l="l" r="r" t="t"/>
            <a:pathLst>
              <a:path extrusionOk="0" h="6210629" w="523451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4"/>
          <p:cNvSpPr txBox="1"/>
          <p:nvPr>
            <p:ph type="title"/>
          </p:nvPr>
        </p:nvSpPr>
        <p:spPr>
          <a:xfrm>
            <a:off x="713225" y="64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Determining College Choices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00" name="Google Shape;700;p74"/>
          <p:cNvSpPr txBox="1"/>
          <p:nvPr>
            <p:ph idx="5" type="subTitle"/>
          </p:nvPr>
        </p:nvSpPr>
        <p:spPr>
          <a:xfrm>
            <a:off x="238800" y="510950"/>
            <a:ext cx="86664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rchitects Daughter"/>
                <a:ea typeface="Architects Daughter"/>
                <a:cs typeface="Architects Daughter"/>
                <a:sym typeface="Architects Daughter"/>
              </a:rPr>
              <a:t>It is recommended that students aim to apply to 3-5 Colleges</a:t>
            </a:r>
            <a:endParaRPr b="1" sz="23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01" name="Google Shape;70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50" y="986675"/>
            <a:ext cx="8490900" cy="40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5"/>
          <p:cNvSpPr txBox="1"/>
          <p:nvPr>
            <p:ph type="title"/>
          </p:nvPr>
        </p:nvSpPr>
        <p:spPr>
          <a:xfrm>
            <a:off x="713225" y="-121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Components of a </a:t>
            </a:r>
            <a:r>
              <a:rPr b="1" lang="en" sz="2800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College Applications</a:t>
            </a:r>
            <a:endParaRPr b="1" sz="2800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07" name="Google Shape;707;p75"/>
          <p:cNvSpPr txBox="1"/>
          <p:nvPr>
            <p:ph idx="5" type="subTitle"/>
          </p:nvPr>
        </p:nvSpPr>
        <p:spPr>
          <a:xfrm>
            <a:off x="164400" y="712936"/>
            <a:ext cx="89247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Completed Application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Official High School  &amp; LCCC Transcripts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SAT/ACT Scores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Essays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Letters of Recommendations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Interviews </a:t>
            </a:r>
            <a:r>
              <a:rPr lang="en" sz="2100">
                <a:solidFill>
                  <a:srgbClr val="9E9E9E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(Selective Schools)</a:t>
            </a:r>
            <a:endParaRPr sz="2100">
              <a:solidFill>
                <a:srgbClr val="9E9E9E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ibre Baskerville"/>
              <a:buChar char="➢"/>
            </a:pPr>
            <a:r>
              <a:rPr lang="en" sz="21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Application Fee</a:t>
            </a:r>
            <a:endParaRPr sz="21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708" name="Google Shape;70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925" y="3770651"/>
            <a:ext cx="4202800" cy="10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094" y="0"/>
            <a:ext cx="5455731" cy="21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600" y="2048825"/>
            <a:ext cx="6804725" cy="28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98" y="0"/>
            <a:ext cx="8683053" cy="50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8"/>
          <p:cNvSpPr txBox="1"/>
          <p:nvPr/>
        </p:nvSpPr>
        <p:spPr>
          <a:xfrm>
            <a:off x="2873250" y="-39200"/>
            <a:ext cx="339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Naviance</a:t>
            </a:r>
            <a:endParaRPr b="1" sz="36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5" name="Google Shape;725;p78"/>
          <p:cNvSpPr txBox="1"/>
          <p:nvPr/>
        </p:nvSpPr>
        <p:spPr>
          <a:xfrm>
            <a:off x="2723550" y="653775"/>
            <a:ext cx="36969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96336"/>
                </a:solidFill>
                <a:latin typeface="Nunito"/>
                <a:ea typeface="Nunito"/>
                <a:cs typeface="Nunito"/>
                <a:sym typeface="Nunito"/>
              </a:rPr>
              <a:t>What is Naviance?</a:t>
            </a:r>
            <a:endParaRPr b="1" i="1">
              <a:solidFill>
                <a:srgbClr val="39633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6" name="Google Shape;726;p78"/>
          <p:cNvSpPr txBox="1"/>
          <p:nvPr/>
        </p:nvSpPr>
        <p:spPr>
          <a:xfrm>
            <a:off x="387400" y="915388"/>
            <a:ext cx="859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50">
                <a:solidFill>
                  <a:srgbClr val="283730"/>
                </a:solidFill>
                <a:highlight>
                  <a:srgbClr val="FEFEFE"/>
                </a:highlight>
                <a:latin typeface="Didact Gothic"/>
                <a:ea typeface="Didact Gothic"/>
                <a:cs typeface="Didact Gothic"/>
                <a:sym typeface="Didact Gothic"/>
              </a:rPr>
              <a:t>“The Naviance Readiness Solution is a comprehensive toolset that helps you assess and develop essential competencies students need to be successful after high school.”</a:t>
            </a:r>
            <a:endParaRPr i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7" name="Google Shape;727;p78"/>
          <p:cNvSpPr txBox="1"/>
          <p:nvPr/>
        </p:nvSpPr>
        <p:spPr>
          <a:xfrm>
            <a:off x="464500" y="1661675"/>
            <a:ext cx="8440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do we use Naviance for at Marion L. Steele High School?</a:t>
            </a:r>
            <a:endParaRPr b="1" sz="16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8373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 Search			Transcript Request			Letter of Recommendation Request</a:t>
            </a:r>
            <a:endParaRPr sz="1600">
              <a:solidFill>
                <a:srgbClr val="28373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83730"/>
                </a:solidFill>
                <a:latin typeface="Didact Gothic"/>
                <a:ea typeface="Didact Gothic"/>
                <a:cs typeface="Didact Gothic"/>
                <a:sym typeface="Didact Gothic"/>
              </a:rPr>
              <a:t>Scholarship Search		Resumes 					Career Assessments</a:t>
            </a:r>
            <a:endParaRPr sz="1600">
              <a:solidFill>
                <a:srgbClr val="28373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8373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 Visits			Data</a:t>
            </a:r>
            <a:endParaRPr sz="1600">
              <a:solidFill>
                <a:srgbClr val="28373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373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Naviance Log-In</a:t>
            </a:r>
            <a:endParaRPr b="1" sz="16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83730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Username: </a:t>
            </a:r>
            <a:r>
              <a:rPr lang="en" sz="1600">
                <a:solidFill>
                  <a:srgbClr val="283730"/>
                </a:solidFill>
                <a:latin typeface="Didact Gothic"/>
                <a:ea typeface="Didact Gothic"/>
                <a:cs typeface="Didact Gothic"/>
                <a:sym typeface="Didact Gothic"/>
              </a:rPr>
              <a:t>School Email</a:t>
            </a:r>
            <a:endParaRPr sz="1600">
              <a:solidFill>
                <a:srgbClr val="28373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373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373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28" name="Google Shape;72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525" y="4325425"/>
            <a:ext cx="3067575" cy="8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9"/>
          <p:cNvSpPr txBox="1"/>
          <p:nvPr>
            <p:ph type="title"/>
          </p:nvPr>
        </p:nvSpPr>
        <p:spPr>
          <a:xfrm>
            <a:off x="713250" y="17235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 &amp; ACT Registration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4" name="Google Shape;734;p79"/>
          <p:cNvSpPr txBox="1"/>
          <p:nvPr/>
        </p:nvSpPr>
        <p:spPr>
          <a:xfrm>
            <a:off x="1280850" y="2571750"/>
            <a:ext cx="346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"/>
                <a:ea typeface="Barlow"/>
                <a:cs typeface="Barlow"/>
                <a:sym typeface="Barlow"/>
              </a:rPr>
              <a:t>Registration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- ACT.Org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Barlow"/>
                <a:ea typeface="Barlow"/>
                <a:cs typeface="Barlow"/>
                <a:sym typeface="Barlow"/>
              </a:rPr>
              <a:t>Test Dates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December 11th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February 12th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April 2nd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June 11th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July 16th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5" name="Google Shape;735;p79"/>
          <p:cNvSpPr txBox="1"/>
          <p:nvPr/>
        </p:nvSpPr>
        <p:spPr>
          <a:xfrm>
            <a:off x="4889625" y="2486000"/>
            <a:ext cx="2792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"/>
                <a:ea typeface="Barlow"/>
                <a:cs typeface="Barlow"/>
                <a:sym typeface="Barlow"/>
              </a:rPr>
              <a:t>Registration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- SAT.org/Register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Barlow"/>
                <a:ea typeface="Barlow"/>
                <a:cs typeface="Barlow"/>
                <a:sym typeface="Barlow"/>
              </a:rPr>
              <a:t>Test Dates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November 6th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December 4th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March 12th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May 7th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June 4th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36" name="Google Shape;73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398" y="1405850"/>
            <a:ext cx="1377149" cy="95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138" y="1631515"/>
            <a:ext cx="1621226" cy="10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79"/>
          <p:cNvSpPr txBox="1"/>
          <p:nvPr/>
        </p:nvSpPr>
        <p:spPr>
          <a:xfrm>
            <a:off x="1478400" y="745050"/>
            <a:ext cx="61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Didact Gothic"/>
                <a:ea typeface="Didact Gothic"/>
                <a:cs typeface="Didact Gothic"/>
                <a:sym typeface="Didact Gothic"/>
              </a:rPr>
              <a:t>Registration deadlines are around a month in advance - plan accordingly !</a:t>
            </a:r>
            <a:endParaRPr b="1" i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80"/>
          <p:cNvSpPr txBox="1"/>
          <p:nvPr>
            <p:ph idx="1" type="subTitle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80"/>
          <p:cNvSpPr txBox="1"/>
          <p:nvPr>
            <p:ph idx="2" type="subTitle"/>
          </p:nvPr>
        </p:nvSpPr>
        <p:spPr>
          <a:xfrm>
            <a:off x="6427850" y="1521800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80"/>
          <p:cNvSpPr txBox="1"/>
          <p:nvPr>
            <p:ph idx="3" type="subTitle"/>
          </p:nvPr>
        </p:nvSpPr>
        <p:spPr>
          <a:xfrm>
            <a:off x="3647150" y="2927212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80"/>
          <p:cNvSpPr txBox="1"/>
          <p:nvPr>
            <p:ph idx="4" type="subTitle"/>
          </p:nvPr>
        </p:nvSpPr>
        <p:spPr>
          <a:xfrm>
            <a:off x="6427850" y="2927212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0"/>
          <p:cNvSpPr txBox="1"/>
          <p:nvPr>
            <p:ph idx="5" type="subTitle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0"/>
          <p:cNvSpPr txBox="1"/>
          <p:nvPr>
            <p:ph idx="6" type="subTitle"/>
          </p:nvPr>
        </p:nvSpPr>
        <p:spPr>
          <a:xfrm>
            <a:off x="6427850" y="1912534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80"/>
          <p:cNvSpPr txBox="1"/>
          <p:nvPr>
            <p:ph idx="7" type="subTitle"/>
          </p:nvPr>
        </p:nvSpPr>
        <p:spPr>
          <a:xfrm>
            <a:off x="3647150" y="3315100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80"/>
          <p:cNvSpPr txBox="1"/>
          <p:nvPr>
            <p:ph idx="8" type="subTitle"/>
          </p:nvPr>
        </p:nvSpPr>
        <p:spPr>
          <a:xfrm>
            <a:off x="6427850" y="3315100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0"/>
          <p:cNvSpPr txBox="1"/>
          <p:nvPr>
            <p:ph idx="9" type="title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80"/>
          <p:cNvSpPr txBox="1"/>
          <p:nvPr>
            <p:ph idx="13" type="title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0"/>
          <p:cNvSpPr txBox="1"/>
          <p:nvPr>
            <p:ph idx="14" type="title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0"/>
          <p:cNvSpPr txBox="1"/>
          <p:nvPr>
            <p:ph idx="15" type="title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6" name="Google Shape;75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25" y="-34300"/>
            <a:ext cx="8875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1"/>
          <p:cNvSpPr txBox="1"/>
          <p:nvPr>
            <p:ph type="title"/>
          </p:nvPr>
        </p:nvSpPr>
        <p:spPr>
          <a:xfrm>
            <a:off x="713250" y="17235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 Optional - College Admissions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62" name="Google Shape;762;p81"/>
          <p:cNvSpPr txBox="1"/>
          <p:nvPr/>
        </p:nvSpPr>
        <p:spPr>
          <a:xfrm>
            <a:off x="358550" y="940300"/>
            <a:ext cx="8330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Didact Gothic"/>
                <a:ea typeface="Didact Gothic"/>
                <a:cs typeface="Didact Gothic"/>
                <a:sym typeface="Didact Gothic"/>
              </a:rPr>
              <a:t>Test optional offers students the choice to apply with or without their standardized test scores</a:t>
            </a:r>
            <a:endParaRPr b="1" i="1"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Considerations: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AutoNum type="arabicPeriod"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Merit based scholarship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AutoNum type="arabicPeriod"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Specialized program entry requirements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AutoNum type="arabicPeriod"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The weight of supplemental application materials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63" name="Google Shape;76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46600" y="2143892"/>
            <a:ext cx="2631550" cy="175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Financial Aid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69" name="Google Shape;769;p82"/>
          <p:cNvSpPr txBox="1"/>
          <p:nvPr>
            <p:ph idx="6" type="subTitle"/>
          </p:nvPr>
        </p:nvSpPr>
        <p:spPr>
          <a:xfrm>
            <a:off x="434500" y="1045425"/>
            <a:ext cx="8525400" cy="3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FAFSA </a:t>
            </a: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(Free Application for Federal Student Aid) 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ook Antiqua"/>
              <a:buChar char="○"/>
            </a:pPr>
            <a:r>
              <a:rPr b="1" lang="en" sz="16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Opens Oct. 1st </a:t>
            </a:r>
            <a:r>
              <a:rPr lang="en" sz="16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of Senior Year 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Didact Gothic"/>
              <a:buChar char="○"/>
            </a:pPr>
            <a:r>
              <a:rPr lang="en" sz="16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Will provide financial aid based on need 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FAFSA 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offers three types of financial aid: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Grants: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 Financial aid that generally doesn’t have to be repaid.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Loans: 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Borrowed money for college or career school; your loans must be repaid with interest.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Work-Study: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 A federal work program through which undergraduates and graduate students at participating schools earn money to help pay for school.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Visit </a:t>
            </a:r>
            <a:r>
              <a:rPr lang="en" u="sng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FAFSA.Gov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Didact Gothic"/>
                <a:ea typeface="Didact Gothic"/>
                <a:cs typeface="Didact Gothic"/>
                <a:sym typeface="Didact Gothic"/>
              </a:rPr>
              <a:t> for more information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70" name="Google Shape;77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07900" y="592375"/>
            <a:ext cx="2752000" cy="17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00" y="284050"/>
            <a:ext cx="4792800" cy="45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83"/>
          <p:cNvSpPr txBox="1"/>
          <p:nvPr/>
        </p:nvSpPr>
        <p:spPr>
          <a:xfrm>
            <a:off x="5404525" y="499000"/>
            <a:ext cx="34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77" name="Google Shape;77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225" y="207150"/>
            <a:ext cx="4002775" cy="14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83"/>
          <p:cNvSpPr txBox="1"/>
          <p:nvPr/>
        </p:nvSpPr>
        <p:spPr>
          <a:xfrm>
            <a:off x="5381475" y="1796375"/>
            <a:ext cx="324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itsforyou.org</a:t>
            </a:r>
            <a:endParaRPr b="1" sz="2000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Didact Gothic"/>
                <a:ea typeface="Didact Gothic"/>
                <a:cs typeface="Didact Gothic"/>
                <a:sym typeface="Didact Gothic"/>
              </a:rPr>
              <a:t>School Counselors </a:t>
            </a:r>
            <a:endParaRPr sz="4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0" name="Google Shape;620;p66"/>
          <p:cNvSpPr txBox="1"/>
          <p:nvPr/>
        </p:nvSpPr>
        <p:spPr>
          <a:xfrm>
            <a:off x="668350" y="3819000"/>
            <a:ext cx="23751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Mrs. Loushin 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Last Names A-K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Grades 9-11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1" name="Google Shape;621;p66"/>
          <p:cNvSpPr txBox="1"/>
          <p:nvPr/>
        </p:nvSpPr>
        <p:spPr>
          <a:xfrm>
            <a:off x="3471938" y="3819000"/>
            <a:ext cx="237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Ms. Rigda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Last Names L-Z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Grades 9-11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2" name="Google Shape;622;p66"/>
          <p:cNvSpPr txBox="1"/>
          <p:nvPr/>
        </p:nvSpPr>
        <p:spPr>
          <a:xfrm>
            <a:off x="6275538" y="3796600"/>
            <a:ext cx="237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Ms. Santos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Seniors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College &amp; Career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23" name="Google Shape;6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950" y="1202675"/>
            <a:ext cx="2510000" cy="244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00" y="1322450"/>
            <a:ext cx="2375100" cy="236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474" y="1246250"/>
            <a:ext cx="2375100" cy="23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4"/>
          <p:cNvSpPr txBox="1"/>
          <p:nvPr>
            <p:ph idx="1" type="subTitle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84"/>
          <p:cNvSpPr txBox="1"/>
          <p:nvPr>
            <p:ph idx="3" type="subTitle"/>
          </p:nvPr>
        </p:nvSpPr>
        <p:spPr>
          <a:xfrm>
            <a:off x="3647150" y="2927212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84"/>
          <p:cNvSpPr txBox="1"/>
          <p:nvPr>
            <p:ph idx="5" type="subTitle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84"/>
          <p:cNvSpPr txBox="1"/>
          <p:nvPr>
            <p:ph idx="7" type="subTitle"/>
          </p:nvPr>
        </p:nvSpPr>
        <p:spPr>
          <a:xfrm>
            <a:off x="3647150" y="3315100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84"/>
          <p:cNvSpPr txBox="1"/>
          <p:nvPr>
            <p:ph idx="9" type="title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84"/>
          <p:cNvSpPr txBox="1"/>
          <p:nvPr>
            <p:ph idx="13" type="title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84"/>
          <p:cNvSpPr txBox="1"/>
          <p:nvPr>
            <p:ph idx="14" type="title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84"/>
          <p:cNvSpPr txBox="1"/>
          <p:nvPr>
            <p:ph idx="15" type="title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1" name="Google Shape;79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650" y="66450"/>
            <a:ext cx="4690700" cy="49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84"/>
          <p:cNvSpPr txBox="1"/>
          <p:nvPr/>
        </p:nvSpPr>
        <p:spPr>
          <a:xfrm>
            <a:off x="2299375" y="2221550"/>
            <a:ext cx="40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Scholarships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8" name="Google Shape;798;p85"/>
          <p:cNvSpPr txBox="1"/>
          <p:nvPr>
            <p:ph idx="5" type="subTitle"/>
          </p:nvPr>
        </p:nvSpPr>
        <p:spPr>
          <a:xfrm>
            <a:off x="504950" y="845501"/>
            <a:ext cx="8443200" cy="3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Merit Based Scholarships</a:t>
            </a:r>
            <a:endParaRPr b="1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idact Gothic"/>
              <a:buChar char="●"/>
            </a:pP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Colleges will offer merit based scholarships which are based on academic </a:t>
            </a: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achievements</a:t>
            </a: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, typically based on GPA and or ACT/SAT scores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idact Gothic"/>
              <a:buChar char="●"/>
            </a:pP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Most colleges and universities will have opportunities listed on their website, and may require additional materials for awards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Honors Colleges</a:t>
            </a:r>
            <a:endParaRPr b="1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idact Gothic"/>
              <a:buChar char="●"/>
            </a:pP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Students can explore criterias to their schools honors college which often comes with a renewable 4-year scholarship pending criteria satisfaction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Local &amp; Community Scholarships</a:t>
            </a:r>
            <a:endParaRPr b="1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idact Gothic"/>
              <a:buChar char="●"/>
            </a:pPr>
            <a:r>
              <a:rPr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Students will be made aware of our local &amp; community scholarships  here in Amherst in December of their senior year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Naviance Scholarships Database</a:t>
            </a:r>
            <a:endParaRPr b="1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99" name="Google Shape;79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50" y="234175"/>
            <a:ext cx="2305650" cy="7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6"/>
          <p:cNvSpPr txBox="1"/>
          <p:nvPr>
            <p:ph type="title"/>
          </p:nvPr>
        </p:nvSpPr>
        <p:spPr>
          <a:xfrm>
            <a:off x="713250" y="1253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Parental Support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05" name="Google Shape;805;p86"/>
          <p:cNvSpPr txBox="1"/>
          <p:nvPr>
            <p:ph idx="7" type="subTitle"/>
          </p:nvPr>
        </p:nvSpPr>
        <p:spPr>
          <a:xfrm>
            <a:off x="211375" y="1068625"/>
            <a:ext cx="8854200" cy="39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 Visits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ACT &amp; SAT Registration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Organization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Deadline Awareness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FAFSA Application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Financial Breakdown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Didact Gothic"/>
              <a:buAutoNum type="arabicParenR"/>
            </a:pPr>
            <a:r>
              <a:rPr lang="en" sz="2000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Post-acceptance Steps</a:t>
            </a:r>
            <a:endParaRPr sz="2000"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6" name="Google Shape;806;p86"/>
          <p:cNvSpPr txBox="1"/>
          <p:nvPr/>
        </p:nvSpPr>
        <p:spPr>
          <a:xfrm>
            <a:off x="846275" y="622800"/>
            <a:ext cx="79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As a parent, how can you support your student transitioning from high school to college?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College Admissions Representative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 &amp; A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2" name="Google Shape;812;p87"/>
          <p:cNvSpPr txBox="1"/>
          <p:nvPr>
            <p:ph idx="8" type="subTitle"/>
          </p:nvPr>
        </p:nvSpPr>
        <p:spPr>
          <a:xfrm>
            <a:off x="1315250" y="1635825"/>
            <a:ext cx="67443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Thomas Diller - Cleveland State University</a:t>
            </a:r>
            <a:endParaRPr b="1"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13" name="Google Shape;81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650" y="2155900"/>
            <a:ext cx="4628664" cy="2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College Planning Resources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9" name="Google Shape;819;p88"/>
          <p:cNvSpPr txBox="1"/>
          <p:nvPr>
            <p:ph idx="7" type="subTitle"/>
          </p:nvPr>
        </p:nvSpPr>
        <p:spPr>
          <a:xfrm>
            <a:off x="211375" y="1068625"/>
            <a:ext cx="8854200" cy="39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Common App Support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Board - Applying to College 101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Admissions Essay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Sending ACT Score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Sending SAT Score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After the Acceptance Letter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1155CC"/>
                </a:solidFill>
                <a:latin typeface="Book Antiqua"/>
                <a:ea typeface="Book Antiqua"/>
                <a:cs typeface="Book Antiqua"/>
                <a:sym typeface="Book Antiqu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Admission Terminology</a:t>
            </a:r>
            <a:endParaRPr b="1" sz="13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9"/>
          <p:cNvSpPr txBox="1"/>
          <p:nvPr>
            <p:ph type="title"/>
          </p:nvPr>
        </p:nvSpPr>
        <p:spPr>
          <a:xfrm>
            <a:off x="254125" y="52950"/>
            <a:ext cx="8801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i="0" lang="en" sz="29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Communication</a:t>
            </a:r>
            <a:r>
              <a:rPr lang="en" sz="2900">
                <a:latin typeface="Didact Gothic"/>
                <a:ea typeface="Didact Gothic"/>
                <a:cs typeface="Didact Gothic"/>
                <a:sym typeface="Didact Gothic"/>
              </a:rPr>
              <a:t>:  </a:t>
            </a:r>
            <a:r>
              <a:rPr i="0" lang="en" sz="2900" u="none" cap="none" strike="noStrike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Follow Us on Twitter</a:t>
            </a:r>
            <a:endParaRPr i="0" sz="2900" u="none" cap="none" strike="noStrike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25" name="Google Shape;825;p89"/>
          <p:cNvSpPr txBox="1"/>
          <p:nvPr>
            <p:ph idx="1" type="body"/>
          </p:nvPr>
        </p:nvSpPr>
        <p:spPr>
          <a:xfrm>
            <a:off x="459275" y="736500"/>
            <a:ext cx="8520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</a:t>
            </a:r>
            <a:r>
              <a:rPr b="1"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SteelePrincipal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(Steele Principal)</a:t>
            </a:r>
            <a:endParaRPr i="0" sz="15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@MrToney2 </a:t>
            </a:r>
            <a:r>
              <a:rPr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(Assistant Principal for 9th and 10th Grade)</a:t>
            </a:r>
            <a:endParaRPr sz="15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@aharigan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(Assistant Principal for </a:t>
            </a:r>
            <a:r>
              <a:rPr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11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th and 12th Grade)</a:t>
            </a:r>
            <a:endParaRPr i="0" sz="15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@StevenASayers </a:t>
            </a:r>
            <a:r>
              <a:rPr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(Amherst Superintendent)</a:t>
            </a:r>
            <a:endParaRPr b="1" i="0" sz="15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@MLS_Counseling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5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(Counselors)</a:t>
            </a:r>
            <a:endParaRPr sz="15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@SteeleComets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(MLS Athletics)</a:t>
            </a:r>
            <a:endParaRPr i="0" sz="15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@SteeleNewsLive1 </a:t>
            </a:r>
            <a:r>
              <a:rPr i="0" lang="en" sz="15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(Steele News Live)</a:t>
            </a:r>
            <a:endParaRPr i="0" sz="15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sz="15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/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26" name="Google Shape;82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274" y="2106299"/>
            <a:ext cx="3527325" cy="2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 txBox="1"/>
          <p:nvPr>
            <p:ph type="title"/>
          </p:nvPr>
        </p:nvSpPr>
        <p:spPr>
          <a:xfrm>
            <a:off x="311700" y="3063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Didact Gothic"/>
                <a:ea typeface="Didact Gothic"/>
                <a:cs typeface="Didact Gothic"/>
                <a:sym typeface="Didact Gothic"/>
              </a:rPr>
              <a:t>Thomas Diller</a:t>
            </a:r>
            <a:endParaRPr sz="4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1" name="Google Shape;631;p67"/>
          <p:cNvSpPr txBox="1"/>
          <p:nvPr>
            <p:ph idx="1" type="body"/>
          </p:nvPr>
        </p:nvSpPr>
        <p:spPr>
          <a:xfrm>
            <a:off x="67150" y="3377375"/>
            <a:ext cx="6972000" cy="17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Cleveland State University</a:t>
            </a:r>
            <a:br>
              <a:rPr lang="en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>
                <a:solidFill>
                  <a:srgbClr val="212529"/>
                </a:solidFill>
                <a:latin typeface="Didact Gothic"/>
                <a:ea typeface="Didact Gothic"/>
                <a:cs typeface="Didact Gothic"/>
                <a:sym typeface="Didact Gothic"/>
              </a:rPr>
              <a:t>Admissions Counselor for Lorain County and Southwest Ohio</a:t>
            </a:r>
            <a:endParaRPr>
              <a:solidFill>
                <a:srgbClr val="21252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32" name="Google Shape;63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300" y="712175"/>
            <a:ext cx="3679800" cy="266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8"/>
          <p:cNvSpPr txBox="1"/>
          <p:nvPr>
            <p:ph type="title"/>
          </p:nvPr>
        </p:nvSpPr>
        <p:spPr>
          <a:xfrm>
            <a:off x="232025" y="46200"/>
            <a:ext cx="8697900" cy="5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does it take to graduate high school?</a:t>
            </a:r>
            <a:endParaRPr b="1" sz="3000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638" name="Google Shape;638;p68"/>
          <p:cNvGraphicFramePr/>
          <p:nvPr/>
        </p:nvGraphicFramePr>
        <p:xfrm>
          <a:off x="337550" y="102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{55841B78-C6B7-4182-930A-F667FBB2690F}</a:tableStyleId>
              </a:tblPr>
              <a:tblGrid>
                <a:gridCol w="1772750"/>
                <a:gridCol w="1560050"/>
              </a:tblGrid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English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Math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Science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Social Studies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Health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.5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Phys Ed.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.5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Financial Literacy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.5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Fine Arts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Electives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5.5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37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Total Credits =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22 Units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39" name="Google Shape;639;p68"/>
          <p:cNvSpPr txBox="1"/>
          <p:nvPr/>
        </p:nvSpPr>
        <p:spPr>
          <a:xfrm>
            <a:off x="503950" y="558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Step 1: Cover the Basics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0" name="Google Shape;640;p68"/>
          <p:cNvSpPr txBox="1"/>
          <p:nvPr/>
        </p:nvSpPr>
        <p:spPr>
          <a:xfrm>
            <a:off x="5247375" y="625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Step 2: Show you are ready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1" name="Google Shape;641;p68"/>
          <p:cNvSpPr txBox="1"/>
          <p:nvPr/>
        </p:nvSpPr>
        <p:spPr>
          <a:xfrm>
            <a:off x="4587000" y="1092300"/>
            <a:ext cx="4405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Complete </a:t>
            </a: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one 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of the following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AutoNum type="arabicPeriod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 cumulative passing score of </a:t>
            </a: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18 points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on 7 end of course exams. (Algebra I, Geometry, English I, English II, Biology, A.M History &amp; A.M Government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AutoNum type="arabicPeriod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Industry credential &amp; workforce readiness (JVS)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AutoNum type="arabicPeriod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College &amp; Career Readiness Test ( ACT &amp; SAT)-Earn Remediation Free Score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9"/>
          <p:cNvSpPr txBox="1"/>
          <p:nvPr>
            <p:ph type="title"/>
          </p:nvPr>
        </p:nvSpPr>
        <p:spPr>
          <a:xfrm>
            <a:off x="713225" y="216425"/>
            <a:ext cx="77175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Factors to Consider 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47" name="Google Shape;647;p69"/>
          <p:cNvSpPr txBox="1"/>
          <p:nvPr>
            <p:ph idx="7" type="subTitle"/>
          </p:nvPr>
        </p:nvSpPr>
        <p:spPr>
          <a:xfrm>
            <a:off x="460975" y="1294725"/>
            <a:ext cx="8481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Location &amp; size</a:t>
            </a:r>
            <a:endParaRPr sz="2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 &amp; Financial Aid</a:t>
            </a:r>
            <a:endParaRPr sz="2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Majors &amp; educational programs</a:t>
            </a:r>
            <a:endParaRPr sz="2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Admissions requirements</a:t>
            </a:r>
            <a:endParaRPr sz="2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Campus environment &amp; opportunities</a:t>
            </a:r>
            <a:endParaRPr sz="24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Char char="●"/>
            </a:pPr>
            <a:r>
              <a:rPr lang="en" sz="2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Support Services</a:t>
            </a:r>
            <a:endParaRPr sz="20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8" name="Google Shape;648;p69"/>
          <p:cNvSpPr/>
          <p:nvPr/>
        </p:nvSpPr>
        <p:spPr>
          <a:xfrm>
            <a:off x="5560550" y="47061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69"/>
          <p:cNvSpPr/>
          <p:nvPr/>
        </p:nvSpPr>
        <p:spPr>
          <a:xfrm>
            <a:off x="1997425" y="7168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69"/>
          <p:cNvSpPr/>
          <p:nvPr/>
        </p:nvSpPr>
        <p:spPr>
          <a:xfrm>
            <a:off x="8504800" y="123257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1" name="Google Shape;65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325" y="2124400"/>
            <a:ext cx="3380876" cy="2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69"/>
          <p:cNvSpPr txBox="1"/>
          <p:nvPr/>
        </p:nvSpPr>
        <p:spPr>
          <a:xfrm>
            <a:off x="1676775" y="801475"/>
            <a:ext cx="590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What should </a:t>
            </a:r>
            <a:r>
              <a:rPr b="1"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students’</a:t>
            </a:r>
            <a:r>
              <a:rPr b="1"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focus on when researching college?</a:t>
            </a:r>
            <a:endParaRPr b="1"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0"/>
          <p:cNvSpPr txBox="1"/>
          <p:nvPr>
            <p:ph type="title"/>
          </p:nvPr>
        </p:nvSpPr>
        <p:spPr>
          <a:xfrm>
            <a:off x="399275" y="208770"/>
            <a:ext cx="87018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College Comparison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58" name="Google Shape;658;p70"/>
          <p:cNvSpPr/>
          <p:nvPr/>
        </p:nvSpPr>
        <p:spPr>
          <a:xfrm>
            <a:off x="5560550" y="47061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70"/>
          <p:cNvSpPr/>
          <p:nvPr/>
        </p:nvSpPr>
        <p:spPr>
          <a:xfrm>
            <a:off x="1997425" y="716800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70"/>
          <p:cNvSpPr/>
          <p:nvPr/>
        </p:nvSpPr>
        <p:spPr>
          <a:xfrm>
            <a:off x="8504800" y="1232575"/>
            <a:ext cx="148525" cy="148525"/>
          </a:xfrm>
          <a:custGeom>
            <a:rect b="b" l="l" r="r" t="t"/>
            <a:pathLst>
              <a:path extrusionOk="0" fill="none" h="5941" w="5941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70"/>
          <p:cNvSpPr txBox="1"/>
          <p:nvPr/>
        </p:nvSpPr>
        <p:spPr>
          <a:xfrm>
            <a:off x="399275" y="1115600"/>
            <a:ext cx="4172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Public</a:t>
            </a:r>
            <a:endParaRPr b="1" sz="18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local &amp; state funded, usually offer lower tuition rates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2" name="Google Shape;662;p70"/>
          <p:cNvSpPr txBox="1"/>
          <p:nvPr/>
        </p:nvSpPr>
        <p:spPr>
          <a:xfrm>
            <a:off x="5218925" y="992950"/>
            <a:ext cx="3522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Private </a:t>
            </a:r>
            <a:endParaRPr b="1" sz="18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Tuition &amp; fees are the primary source of funding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70"/>
          <p:cNvSpPr txBox="1"/>
          <p:nvPr/>
        </p:nvSpPr>
        <p:spPr>
          <a:xfrm>
            <a:off x="318375" y="2543050"/>
            <a:ext cx="4609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2-year Colleges </a:t>
            </a:r>
            <a:endParaRPr b="1" sz="18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Offer 2-year associates degree or certificate program, includes community colleges, vocational-technical, and career colleges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4" name="Google Shape;664;p70"/>
          <p:cNvSpPr txBox="1"/>
          <p:nvPr/>
        </p:nvSpPr>
        <p:spPr>
          <a:xfrm>
            <a:off x="5218925" y="2702350"/>
            <a:ext cx="36051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96336"/>
                </a:solidFill>
                <a:latin typeface="Didact Gothic"/>
                <a:ea typeface="Didact Gothic"/>
                <a:cs typeface="Didact Gothic"/>
                <a:sym typeface="Didact Gothic"/>
              </a:rPr>
              <a:t>4-Year Colleges </a:t>
            </a:r>
            <a:endParaRPr b="1" sz="1800">
              <a:solidFill>
                <a:srgbClr val="39633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Offer 4-year degrees, bachelor's degree &amp; beyond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1"/>
          <p:cNvSpPr txBox="1"/>
          <p:nvPr>
            <p:ph type="title"/>
          </p:nvPr>
        </p:nvSpPr>
        <p:spPr>
          <a:xfrm>
            <a:off x="779800" y="1723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96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College Visits</a:t>
            </a:r>
            <a:endParaRPr b="1">
              <a:solidFill>
                <a:srgbClr val="396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70" name="Google Shape;670;p71"/>
          <p:cNvSpPr txBox="1"/>
          <p:nvPr>
            <p:ph idx="6" type="subTitle"/>
          </p:nvPr>
        </p:nvSpPr>
        <p:spPr>
          <a:xfrm>
            <a:off x="270100" y="825475"/>
            <a:ext cx="8736900" cy="4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idact Gothic"/>
              <a:buChar char="●"/>
            </a:pPr>
            <a:r>
              <a:rPr b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Students &amp; parents are highly encouraged to plan college visits</a:t>
            </a:r>
            <a:endParaRPr b="1"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idact Gothic"/>
              <a:buChar char="○"/>
            </a:pP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Visits can be scheduled through each college website</a:t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idact Gothic"/>
              <a:buChar char="○"/>
            </a:pP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Students are allowed (3) </a:t>
            </a: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certified</a:t>
            </a: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absences to complete college visits</a:t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ook Antiqua"/>
              <a:buChar char="○"/>
            </a:pP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As an </a:t>
            </a:r>
            <a:r>
              <a:rPr b="1" i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excused absence </a:t>
            </a:r>
            <a:r>
              <a:rPr i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</a:t>
            </a: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tudents must pick up and return a filled out </a:t>
            </a:r>
            <a:r>
              <a:rPr b="1" i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Planned Absence Form</a:t>
            </a: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from attendance</a:t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9144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idact Gothic"/>
              <a:buChar char="●"/>
            </a:pPr>
            <a:r>
              <a:rPr b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College admissions representatives will be </a:t>
            </a:r>
            <a:r>
              <a:rPr b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visiting</a:t>
            </a:r>
            <a:r>
              <a:rPr b="1"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Marion L. Steele High School on Tuesdays &amp; Thursdays at 9:15am</a:t>
            </a:r>
            <a:endParaRPr b="1"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Didact Gothic"/>
              <a:buChar char="○"/>
            </a:pPr>
            <a:r>
              <a:rPr lang="en" sz="19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encourage students to sign up through their Naviance accounts</a:t>
            </a:r>
            <a:endParaRPr sz="19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71" name="Google Shape;67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062" y="2915775"/>
            <a:ext cx="645875" cy="6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72"/>
          <p:cNvSpPr txBox="1"/>
          <p:nvPr>
            <p:ph idx="1" type="subTitle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72"/>
          <p:cNvSpPr txBox="1"/>
          <p:nvPr>
            <p:ph idx="2" type="subTitle"/>
          </p:nvPr>
        </p:nvSpPr>
        <p:spPr>
          <a:xfrm>
            <a:off x="6427850" y="1521800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72"/>
          <p:cNvSpPr txBox="1"/>
          <p:nvPr>
            <p:ph idx="3" type="subTitle"/>
          </p:nvPr>
        </p:nvSpPr>
        <p:spPr>
          <a:xfrm>
            <a:off x="3647150" y="2927212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2"/>
          <p:cNvSpPr txBox="1"/>
          <p:nvPr>
            <p:ph idx="4" type="subTitle"/>
          </p:nvPr>
        </p:nvSpPr>
        <p:spPr>
          <a:xfrm>
            <a:off x="6427850" y="2927212"/>
            <a:ext cx="1913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72"/>
          <p:cNvSpPr txBox="1"/>
          <p:nvPr>
            <p:ph idx="5" type="subTitle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2"/>
          <p:cNvSpPr txBox="1"/>
          <p:nvPr>
            <p:ph idx="6" type="subTitle"/>
          </p:nvPr>
        </p:nvSpPr>
        <p:spPr>
          <a:xfrm>
            <a:off x="6427850" y="1912534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2"/>
          <p:cNvSpPr txBox="1"/>
          <p:nvPr>
            <p:ph idx="7" type="subTitle"/>
          </p:nvPr>
        </p:nvSpPr>
        <p:spPr>
          <a:xfrm>
            <a:off x="3647150" y="3315100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2"/>
          <p:cNvSpPr txBox="1"/>
          <p:nvPr>
            <p:ph idx="8" type="subTitle"/>
          </p:nvPr>
        </p:nvSpPr>
        <p:spPr>
          <a:xfrm>
            <a:off x="6427850" y="3315100"/>
            <a:ext cx="19134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72"/>
          <p:cNvSpPr txBox="1"/>
          <p:nvPr>
            <p:ph idx="9" type="title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72"/>
          <p:cNvSpPr txBox="1"/>
          <p:nvPr>
            <p:ph idx="13" type="title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72"/>
          <p:cNvSpPr txBox="1"/>
          <p:nvPr>
            <p:ph idx="14" type="title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72"/>
          <p:cNvSpPr txBox="1"/>
          <p:nvPr>
            <p:ph idx="15" type="title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50" y="230300"/>
            <a:ext cx="8702351" cy="47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00" y="47025"/>
            <a:ext cx="8690201" cy="509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dership Training Event for Business by Slidesgo">
  <a:themeElements>
    <a:clrScheme name="Simple Light">
      <a:dk1>
        <a:srgbClr val="22467A"/>
      </a:dk1>
      <a:lt1>
        <a:srgbClr val="FFFFFF"/>
      </a:lt1>
      <a:dk2>
        <a:srgbClr val="FF854A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46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