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2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arte, Melissa" userId="0ad06e2e-4420-4f12-b3b6-c3f5d9e09944" providerId="ADAL" clId="{7724C769-166F-4EE9-BBE9-00D668A4A20E}"/>
    <pc:docChg chg="custSel addSld modSld modMainMaster">
      <pc:chgData name="Duarte, Melissa" userId="0ad06e2e-4420-4f12-b3b6-c3f5d9e09944" providerId="ADAL" clId="{7724C769-166F-4EE9-BBE9-00D668A4A20E}" dt="2021-07-13T13:21:25.438" v="99" actId="20577"/>
      <pc:docMkLst>
        <pc:docMk/>
      </pc:docMkLst>
      <pc:sldChg chg="modTransition">
        <pc:chgData name="Duarte, Melissa" userId="0ad06e2e-4420-4f12-b3b6-c3f5d9e09944" providerId="ADAL" clId="{7724C769-166F-4EE9-BBE9-00D668A4A20E}" dt="2021-07-13T13:06:39.077" v="41"/>
        <pc:sldMkLst>
          <pc:docMk/>
          <pc:sldMk cId="1604206074" sldId="256"/>
        </pc:sldMkLst>
      </pc:sldChg>
      <pc:sldChg chg="modTransition">
        <pc:chgData name="Duarte, Melissa" userId="0ad06e2e-4420-4f12-b3b6-c3f5d9e09944" providerId="ADAL" clId="{7724C769-166F-4EE9-BBE9-00D668A4A20E}" dt="2021-07-13T13:06:39.077" v="41"/>
        <pc:sldMkLst>
          <pc:docMk/>
          <pc:sldMk cId="1545117892" sldId="257"/>
        </pc:sldMkLst>
      </pc:sldChg>
      <pc:sldChg chg="modTransition">
        <pc:chgData name="Duarte, Melissa" userId="0ad06e2e-4420-4f12-b3b6-c3f5d9e09944" providerId="ADAL" clId="{7724C769-166F-4EE9-BBE9-00D668A4A20E}" dt="2021-07-13T13:06:39.077" v="41"/>
        <pc:sldMkLst>
          <pc:docMk/>
          <pc:sldMk cId="3639047593" sldId="258"/>
        </pc:sldMkLst>
      </pc:sldChg>
      <pc:sldChg chg="addSp delSp modSp mod modTransition setBg">
        <pc:chgData name="Duarte, Melissa" userId="0ad06e2e-4420-4f12-b3b6-c3f5d9e09944" providerId="ADAL" clId="{7724C769-166F-4EE9-BBE9-00D668A4A20E}" dt="2021-07-13T13:07:45.021" v="47" actId="20577"/>
        <pc:sldMkLst>
          <pc:docMk/>
          <pc:sldMk cId="3820522580" sldId="259"/>
        </pc:sldMkLst>
        <pc:spChg chg="mod">
          <ac:chgData name="Duarte, Melissa" userId="0ad06e2e-4420-4f12-b3b6-c3f5d9e09944" providerId="ADAL" clId="{7724C769-166F-4EE9-BBE9-00D668A4A20E}" dt="2021-07-13T13:00:20.993" v="14" actId="26606"/>
          <ac:spMkLst>
            <pc:docMk/>
            <pc:sldMk cId="3820522580" sldId="259"/>
            <ac:spMk id="2" creationId="{4074D5C9-74ED-450E-9E38-898D00744A1A}"/>
          </ac:spMkLst>
        </pc:spChg>
        <pc:spChg chg="del">
          <ac:chgData name="Duarte, Melissa" userId="0ad06e2e-4420-4f12-b3b6-c3f5d9e09944" providerId="ADAL" clId="{7724C769-166F-4EE9-BBE9-00D668A4A20E}" dt="2021-07-13T13:00:20.993" v="14" actId="26606"/>
          <ac:spMkLst>
            <pc:docMk/>
            <pc:sldMk cId="3820522580" sldId="259"/>
            <ac:spMk id="3" creationId="{157C8DD5-C38F-40B2-9DFD-D2B12B0662AD}"/>
          </ac:spMkLst>
        </pc:spChg>
        <pc:spChg chg="add">
          <ac:chgData name="Duarte, Melissa" userId="0ad06e2e-4420-4f12-b3b6-c3f5d9e09944" providerId="ADAL" clId="{7724C769-166F-4EE9-BBE9-00D668A4A20E}" dt="2021-07-13T13:00:20.993" v="14" actId="26606"/>
          <ac:spMkLst>
            <pc:docMk/>
            <pc:sldMk cId="3820522580" sldId="259"/>
            <ac:spMk id="9" creationId="{35DB3719-6FDC-4E5D-891D-FF40B7300F64}"/>
          </ac:spMkLst>
        </pc:spChg>
        <pc:spChg chg="add">
          <ac:chgData name="Duarte, Melissa" userId="0ad06e2e-4420-4f12-b3b6-c3f5d9e09944" providerId="ADAL" clId="{7724C769-166F-4EE9-BBE9-00D668A4A20E}" dt="2021-07-13T13:00:20.993" v="14" actId="26606"/>
          <ac:spMkLst>
            <pc:docMk/>
            <pc:sldMk cId="3820522580" sldId="259"/>
            <ac:spMk id="11" creationId="{E0CBAC23-2E3F-4A90-BA59-F8299F6A5439}"/>
          </ac:spMkLst>
        </pc:spChg>
        <pc:graphicFrameChg chg="add mod">
          <ac:chgData name="Duarte, Melissa" userId="0ad06e2e-4420-4f12-b3b6-c3f5d9e09944" providerId="ADAL" clId="{7724C769-166F-4EE9-BBE9-00D668A4A20E}" dt="2021-07-13T13:07:45.021" v="47" actId="20577"/>
          <ac:graphicFrameMkLst>
            <pc:docMk/>
            <pc:sldMk cId="3820522580" sldId="259"/>
            <ac:graphicFrameMk id="5" creationId="{C871AB26-107B-4399-B2F1-604308E81BBE}"/>
          </ac:graphicFrameMkLst>
        </pc:graphicFrameChg>
      </pc:sldChg>
      <pc:sldChg chg="addSp delSp modSp mod modTransition setBg">
        <pc:chgData name="Duarte, Melissa" userId="0ad06e2e-4420-4f12-b3b6-c3f5d9e09944" providerId="ADAL" clId="{7724C769-166F-4EE9-BBE9-00D668A4A20E}" dt="2021-07-13T13:21:25.438" v="99" actId="20577"/>
        <pc:sldMkLst>
          <pc:docMk/>
          <pc:sldMk cId="3291127871" sldId="260"/>
        </pc:sldMkLst>
        <pc:spChg chg="mod">
          <ac:chgData name="Duarte, Melissa" userId="0ad06e2e-4420-4f12-b3b6-c3f5d9e09944" providerId="ADAL" clId="{7724C769-166F-4EE9-BBE9-00D668A4A20E}" dt="2021-07-13T13:00:38.408" v="15" actId="26606"/>
          <ac:spMkLst>
            <pc:docMk/>
            <pc:sldMk cId="3291127871" sldId="260"/>
            <ac:spMk id="2" creationId="{E72EB041-D740-4821-9093-D175C747D912}"/>
          </ac:spMkLst>
        </pc:spChg>
        <pc:spChg chg="del mod">
          <ac:chgData name="Duarte, Melissa" userId="0ad06e2e-4420-4f12-b3b6-c3f5d9e09944" providerId="ADAL" clId="{7724C769-166F-4EE9-BBE9-00D668A4A20E}" dt="2021-07-13T13:00:38.408" v="15" actId="26606"/>
          <ac:spMkLst>
            <pc:docMk/>
            <pc:sldMk cId="3291127871" sldId="260"/>
            <ac:spMk id="3" creationId="{F35B0A24-477F-4DDE-BBC6-AEAC1CA0D889}"/>
          </ac:spMkLst>
        </pc:spChg>
        <pc:spChg chg="add">
          <ac:chgData name="Duarte, Melissa" userId="0ad06e2e-4420-4f12-b3b6-c3f5d9e09944" providerId="ADAL" clId="{7724C769-166F-4EE9-BBE9-00D668A4A20E}" dt="2021-07-13T13:00:38.408" v="15" actId="26606"/>
          <ac:spMkLst>
            <pc:docMk/>
            <pc:sldMk cId="3291127871" sldId="260"/>
            <ac:spMk id="9" creationId="{35DB3719-6FDC-4E5D-891D-FF40B7300F64}"/>
          </ac:spMkLst>
        </pc:spChg>
        <pc:spChg chg="add">
          <ac:chgData name="Duarte, Melissa" userId="0ad06e2e-4420-4f12-b3b6-c3f5d9e09944" providerId="ADAL" clId="{7724C769-166F-4EE9-BBE9-00D668A4A20E}" dt="2021-07-13T13:00:38.408" v="15" actId="26606"/>
          <ac:spMkLst>
            <pc:docMk/>
            <pc:sldMk cId="3291127871" sldId="260"/>
            <ac:spMk id="11" creationId="{E0CBAC23-2E3F-4A90-BA59-F8299F6A5439}"/>
          </ac:spMkLst>
        </pc:spChg>
        <pc:graphicFrameChg chg="add mod">
          <ac:chgData name="Duarte, Melissa" userId="0ad06e2e-4420-4f12-b3b6-c3f5d9e09944" providerId="ADAL" clId="{7724C769-166F-4EE9-BBE9-00D668A4A20E}" dt="2021-07-13T13:21:25.438" v="99" actId="20577"/>
          <ac:graphicFrameMkLst>
            <pc:docMk/>
            <pc:sldMk cId="3291127871" sldId="260"/>
            <ac:graphicFrameMk id="5" creationId="{48C58E96-D3CA-4D02-A3D2-E1949CAEA3EE}"/>
          </ac:graphicFrameMkLst>
        </pc:graphicFrameChg>
      </pc:sldChg>
      <pc:sldChg chg="addSp modSp mod modTransition setBg">
        <pc:chgData name="Duarte, Melissa" userId="0ad06e2e-4420-4f12-b3b6-c3f5d9e09944" providerId="ADAL" clId="{7724C769-166F-4EE9-BBE9-00D668A4A20E}" dt="2021-07-13T13:06:39.077" v="41"/>
        <pc:sldMkLst>
          <pc:docMk/>
          <pc:sldMk cId="1522539781" sldId="261"/>
        </pc:sldMkLst>
        <pc:spChg chg="mod">
          <ac:chgData name="Duarte, Melissa" userId="0ad06e2e-4420-4f12-b3b6-c3f5d9e09944" providerId="ADAL" clId="{7724C769-166F-4EE9-BBE9-00D668A4A20E}" dt="2021-07-13T13:01:00.259" v="16" actId="26606"/>
          <ac:spMkLst>
            <pc:docMk/>
            <pc:sldMk cId="1522539781" sldId="261"/>
            <ac:spMk id="2" creationId="{247182F1-702F-4628-886E-9F0878569201}"/>
          </ac:spMkLst>
        </pc:spChg>
        <pc:spChg chg="add">
          <ac:chgData name="Duarte, Melissa" userId="0ad06e2e-4420-4f12-b3b6-c3f5d9e09944" providerId="ADAL" clId="{7724C769-166F-4EE9-BBE9-00D668A4A20E}" dt="2021-07-13T13:01:00.259" v="16" actId="26606"/>
          <ac:spMkLst>
            <pc:docMk/>
            <pc:sldMk cId="1522539781" sldId="261"/>
            <ac:spMk id="9" creationId="{16AC3602-3348-4F31-9E43-076B03514ECB}"/>
          </ac:spMkLst>
        </pc:spChg>
        <pc:spChg chg="add">
          <ac:chgData name="Duarte, Melissa" userId="0ad06e2e-4420-4f12-b3b6-c3f5d9e09944" providerId="ADAL" clId="{7724C769-166F-4EE9-BBE9-00D668A4A20E}" dt="2021-07-13T13:01:00.259" v="16" actId="26606"/>
          <ac:spMkLst>
            <pc:docMk/>
            <pc:sldMk cId="1522539781" sldId="261"/>
            <ac:spMk id="11" creationId="{394094B0-A6C9-44BE-9042-66EF0612F625}"/>
          </ac:spMkLst>
        </pc:spChg>
        <pc:spChg chg="add">
          <ac:chgData name="Duarte, Melissa" userId="0ad06e2e-4420-4f12-b3b6-c3f5d9e09944" providerId="ADAL" clId="{7724C769-166F-4EE9-BBE9-00D668A4A20E}" dt="2021-07-13T13:01:00.259" v="16" actId="26606"/>
          <ac:spMkLst>
            <pc:docMk/>
            <pc:sldMk cId="1522539781" sldId="261"/>
            <ac:spMk id="13" creationId="{64C2CA96-0B16-4AA7-B340-33044D238597}"/>
          </ac:spMkLst>
        </pc:spChg>
        <pc:spChg chg="add">
          <ac:chgData name="Duarte, Melissa" userId="0ad06e2e-4420-4f12-b3b6-c3f5d9e09944" providerId="ADAL" clId="{7724C769-166F-4EE9-BBE9-00D668A4A20E}" dt="2021-07-13T13:01:00.259" v="16" actId="26606"/>
          <ac:spMkLst>
            <pc:docMk/>
            <pc:sldMk cId="1522539781" sldId="261"/>
            <ac:spMk id="15" creationId="{1D50D7A8-F1D5-4306-8A9B-DD7A73EB8BCE}"/>
          </ac:spMkLst>
        </pc:spChg>
        <pc:graphicFrameChg chg="mod modGraphic">
          <ac:chgData name="Duarte, Melissa" userId="0ad06e2e-4420-4f12-b3b6-c3f5d9e09944" providerId="ADAL" clId="{7724C769-166F-4EE9-BBE9-00D668A4A20E}" dt="2021-07-13T13:01:32.893" v="20" actId="113"/>
          <ac:graphicFrameMkLst>
            <pc:docMk/>
            <pc:sldMk cId="1522539781" sldId="261"/>
            <ac:graphicFrameMk id="4" creationId="{AAAF0F0E-3275-4952-AE12-0E075B112FAE}"/>
          </ac:graphicFrameMkLst>
        </pc:graphicFrameChg>
      </pc:sldChg>
      <pc:sldChg chg="addSp modSp mod modTransition setBg">
        <pc:chgData name="Duarte, Melissa" userId="0ad06e2e-4420-4f12-b3b6-c3f5d9e09944" providerId="ADAL" clId="{7724C769-166F-4EE9-BBE9-00D668A4A20E}" dt="2021-07-13T13:09:56.274" v="54" actId="20577"/>
        <pc:sldMkLst>
          <pc:docMk/>
          <pc:sldMk cId="4055355632" sldId="262"/>
        </pc:sldMkLst>
        <pc:spChg chg="mod">
          <ac:chgData name="Duarte, Melissa" userId="0ad06e2e-4420-4f12-b3b6-c3f5d9e09944" providerId="ADAL" clId="{7724C769-166F-4EE9-BBE9-00D668A4A20E}" dt="2021-07-13T13:01:52.706" v="21" actId="26606"/>
          <ac:spMkLst>
            <pc:docMk/>
            <pc:sldMk cId="4055355632" sldId="262"/>
            <ac:spMk id="2" creationId="{41825834-CF8C-41F3-ABDD-536DB4D5E6A4}"/>
          </ac:spMkLst>
        </pc:spChg>
        <pc:spChg chg="add">
          <ac:chgData name="Duarte, Melissa" userId="0ad06e2e-4420-4f12-b3b6-c3f5d9e09944" providerId="ADAL" clId="{7724C769-166F-4EE9-BBE9-00D668A4A20E}" dt="2021-07-13T13:01:52.706" v="21" actId="26606"/>
          <ac:spMkLst>
            <pc:docMk/>
            <pc:sldMk cId="4055355632" sldId="262"/>
            <ac:spMk id="9" creationId="{35DB3719-6FDC-4E5D-891D-FF40B7300F64}"/>
          </ac:spMkLst>
        </pc:spChg>
        <pc:spChg chg="add">
          <ac:chgData name="Duarte, Melissa" userId="0ad06e2e-4420-4f12-b3b6-c3f5d9e09944" providerId="ADAL" clId="{7724C769-166F-4EE9-BBE9-00D668A4A20E}" dt="2021-07-13T13:01:52.706" v="21" actId="26606"/>
          <ac:spMkLst>
            <pc:docMk/>
            <pc:sldMk cId="4055355632" sldId="262"/>
            <ac:spMk id="11" creationId="{E0CBAC23-2E3F-4A90-BA59-F8299F6A5439}"/>
          </ac:spMkLst>
        </pc:spChg>
        <pc:graphicFrameChg chg="mod modGraphic">
          <ac:chgData name="Duarte, Melissa" userId="0ad06e2e-4420-4f12-b3b6-c3f5d9e09944" providerId="ADAL" clId="{7724C769-166F-4EE9-BBE9-00D668A4A20E}" dt="2021-07-13T13:09:56.274" v="54" actId="20577"/>
          <ac:graphicFrameMkLst>
            <pc:docMk/>
            <pc:sldMk cId="4055355632" sldId="262"/>
            <ac:graphicFrameMk id="4" creationId="{9F733173-2F85-4908-A551-7D1675C39C0F}"/>
          </ac:graphicFrameMkLst>
        </pc:graphicFrameChg>
      </pc:sldChg>
      <pc:sldChg chg="addSp modSp mod modTransition setBg">
        <pc:chgData name="Duarte, Melissa" userId="0ad06e2e-4420-4f12-b3b6-c3f5d9e09944" providerId="ADAL" clId="{7724C769-166F-4EE9-BBE9-00D668A4A20E}" dt="2021-07-13T13:10:07.914" v="58" actId="20577"/>
        <pc:sldMkLst>
          <pc:docMk/>
          <pc:sldMk cId="2728720484" sldId="263"/>
        </pc:sldMkLst>
        <pc:spChg chg="mod">
          <ac:chgData name="Duarte, Melissa" userId="0ad06e2e-4420-4f12-b3b6-c3f5d9e09944" providerId="ADAL" clId="{7724C769-166F-4EE9-BBE9-00D668A4A20E}" dt="2021-07-13T13:03:34.789" v="31" actId="26606"/>
          <ac:spMkLst>
            <pc:docMk/>
            <pc:sldMk cId="2728720484" sldId="263"/>
            <ac:spMk id="2" creationId="{B9472450-497C-4CA6-8FFE-5ABF73813BCE}"/>
          </ac:spMkLst>
        </pc:spChg>
        <pc:spChg chg="mod">
          <ac:chgData name="Duarte, Melissa" userId="0ad06e2e-4420-4f12-b3b6-c3f5d9e09944" providerId="ADAL" clId="{7724C769-166F-4EE9-BBE9-00D668A4A20E}" dt="2021-07-13T13:10:07.914" v="58" actId="20577"/>
          <ac:spMkLst>
            <pc:docMk/>
            <pc:sldMk cId="2728720484" sldId="263"/>
            <ac:spMk id="5" creationId="{A1495BBD-3948-4229-81DA-D47E0D745919}"/>
          </ac:spMkLst>
        </pc:spChg>
        <pc:spChg chg="add">
          <ac:chgData name="Duarte, Melissa" userId="0ad06e2e-4420-4f12-b3b6-c3f5d9e09944" providerId="ADAL" clId="{7724C769-166F-4EE9-BBE9-00D668A4A20E}" dt="2021-07-13T13:03:34.789" v="31" actId="26606"/>
          <ac:spMkLst>
            <pc:docMk/>
            <pc:sldMk cId="2728720484" sldId="263"/>
            <ac:spMk id="10" creationId="{743AA782-23D1-4521-8CAD-47662984AA08}"/>
          </ac:spMkLst>
        </pc:spChg>
        <pc:spChg chg="add">
          <ac:chgData name="Duarte, Melissa" userId="0ad06e2e-4420-4f12-b3b6-c3f5d9e09944" providerId="ADAL" clId="{7724C769-166F-4EE9-BBE9-00D668A4A20E}" dt="2021-07-13T13:03:34.789" v="31" actId="26606"/>
          <ac:spMkLst>
            <pc:docMk/>
            <pc:sldMk cId="2728720484" sldId="263"/>
            <ac:spMk id="12" creationId="{71877DBC-BB60-40F0-AC93-2ACDBAAE60CE}"/>
          </ac:spMkLst>
        </pc:spChg>
        <pc:graphicFrameChg chg="mod ord modGraphic">
          <ac:chgData name="Duarte, Melissa" userId="0ad06e2e-4420-4f12-b3b6-c3f5d9e09944" providerId="ADAL" clId="{7724C769-166F-4EE9-BBE9-00D668A4A20E}" dt="2021-07-13T13:06:23.205" v="39" actId="1076"/>
          <ac:graphicFrameMkLst>
            <pc:docMk/>
            <pc:sldMk cId="2728720484" sldId="263"/>
            <ac:graphicFrameMk id="4" creationId="{18651A88-3B86-4591-A6BB-61CAB2269558}"/>
          </ac:graphicFrameMkLst>
        </pc:graphicFrameChg>
      </pc:sldChg>
      <pc:sldChg chg="addSp modSp mod modTransition setBg">
        <pc:chgData name="Duarte, Melissa" userId="0ad06e2e-4420-4f12-b3b6-c3f5d9e09944" providerId="ADAL" clId="{7724C769-166F-4EE9-BBE9-00D668A4A20E}" dt="2021-07-13T13:06:39.077" v="41"/>
        <pc:sldMkLst>
          <pc:docMk/>
          <pc:sldMk cId="430312966" sldId="264"/>
        </pc:sldMkLst>
        <pc:spChg chg="mod">
          <ac:chgData name="Duarte, Melissa" userId="0ad06e2e-4420-4f12-b3b6-c3f5d9e09944" providerId="ADAL" clId="{7724C769-166F-4EE9-BBE9-00D668A4A20E}" dt="2021-07-13T13:02:51.145" v="28" actId="26606"/>
          <ac:spMkLst>
            <pc:docMk/>
            <pc:sldMk cId="430312966" sldId="264"/>
            <ac:spMk id="2" creationId="{A164282B-1FCF-42A0-A93D-F82886BED62C}"/>
          </ac:spMkLst>
        </pc:spChg>
        <pc:spChg chg="add">
          <ac:chgData name="Duarte, Melissa" userId="0ad06e2e-4420-4f12-b3b6-c3f5d9e09944" providerId="ADAL" clId="{7724C769-166F-4EE9-BBE9-00D668A4A20E}" dt="2021-07-13T13:02:51.145" v="28" actId="26606"/>
          <ac:spMkLst>
            <pc:docMk/>
            <pc:sldMk cId="430312966" sldId="264"/>
            <ac:spMk id="9" creationId="{FDDEF810-FBAE-4C80-B905-316331395C3D}"/>
          </ac:spMkLst>
        </pc:spChg>
        <pc:spChg chg="add">
          <ac:chgData name="Duarte, Melissa" userId="0ad06e2e-4420-4f12-b3b6-c3f5d9e09944" providerId="ADAL" clId="{7724C769-166F-4EE9-BBE9-00D668A4A20E}" dt="2021-07-13T13:02:51.145" v="28" actId="26606"/>
          <ac:spMkLst>
            <pc:docMk/>
            <pc:sldMk cId="430312966" sldId="264"/>
            <ac:spMk id="11" creationId="{FD8C7A0F-D774-4978-AA9C-7E703C2F463A}"/>
          </ac:spMkLst>
        </pc:spChg>
        <pc:spChg chg="add">
          <ac:chgData name="Duarte, Melissa" userId="0ad06e2e-4420-4f12-b3b6-c3f5d9e09944" providerId="ADAL" clId="{7724C769-166F-4EE9-BBE9-00D668A4A20E}" dt="2021-07-13T13:02:51.145" v="28" actId="26606"/>
          <ac:spMkLst>
            <pc:docMk/>
            <pc:sldMk cId="430312966" sldId="264"/>
            <ac:spMk id="13" creationId="{61C7310A-3A42-4F75-8058-7F39E52B11BC}"/>
          </ac:spMkLst>
        </pc:spChg>
        <pc:spChg chg="add">
          <ac:chgData name="Duarte, Melissa" userId="0ad06e2e-4420-4f12-b3b6-c3f5d9e09944" providerId="ADAL" clId="{7724C769-166F-4EE9-BBE9-00D668A4A20E}" dt="2021-07-13T13:02:51.145" v="28" actId="26606"/>
          <ac:spMkLst>
            <pc:docMk/>
            <pc:sldMk cId="430312966" sldId="264"/>
            <ac:spMk id="15" creationId="{27D88313-56C7-45D8-8D97-2F5CCBF99683}"/>
          </ac:spMkLst>
        </pc:spChg>
        <pc:graphicFrameChg chg="mod modGraphic">
          <ac:chgData name="Duarte, Melissa" userId="0ad06e2e-4420-4f12-b3b6-c3f5d9e09944" providerId="ADAL" clId="{7724C769-166F-4EE9-BBE9-00D668A4A20E}" dt="2021-07-13T13:03:01.554" v="30" actId="14100"/>
          <ac:graphicFrameMkLst>
            <pc:docMk/>
            <pc:sldMk cId="430312966" sldId="264"/>
            <ac:graphicFrameMk id="4" creationId="{1340054A-1D96-4A04-8572-955BFDA1F640}"/>
          </ac:graphicFrameMkLst>
        </pc:graphicFrameChg>
      </pc:sldChg>
      <pc:sldChg chg="addSp delSp modSp new add mod setBg">
        <pc:chgData name="Duarte, Melissa" userId="0ad06e2e-4420-4f12-b3b6-c3f5d9e09944" providerId="ADAL" clId="{7724C769-166F-4EE9-BBE9-00D668A4A20E}" dt="2021-07-13T13:14:02.748" v="93" actId="26606"/>
        <pc:sldMkLst>
          <pc:docMk/>
          <pc:sldMk cId="492567950" sldId="265"/>
        </pc:sldMkLst>
        <pc:spChg chg="del mod">
          <ac:chgData name="Duarte, Melissa" userId="0ad06e2e-4420-4f12-b3b6-c3f5d9e09944" providerId="ADAL" clId="{7724C769-166F-4EE9-BBE9-00D668A4A20E}" dt="2021-07-13T13:13:53.897" v="91" actId="478"/>
          <ac:spMkLst>
            <pc:docMk/>
            <pc:sldMk cId="492567950" sldId="265"/>
            <ac:spMk id="2" creationId="{5C8E7683-F7BB-4997-B3D0-937BF7E54699}"/>
          </ac:spMkLst>
        </pc:spChg>
        <pc:spChg chg="del">
          <ac:chgData name="Duarte, Melissa" userId="0ad06e2e-4420-4f12-b3b6-c3f5d9e09944" providerId="ADAL" clId="{7724C769-166F-4EE9-BBE9-00D668A4A20E}" dt="2021-07-13T13:12:32.601" v="88" actId="26606"/>
          <ac:spMkLst>
            <pc:docMk/>
            <pc:sldMk cId="492567950" sldId="265"/>
            <ac:spMk id="3" creationId="{5BF6DF95-F639-4AF6-A01C-18FCEAAE46E6}"/>
          </ac:spMkLst>
        </pc:spChg>
        <pc:spChg chg="add del mod">
          <ac:chgData name="Duarte, Melissa" userId="0ad06e2e-4420-4f12-b3b6-c3f5d9e09944" providerId="ADAL" clId="{7724C769-166F-4EE9-BBE9-00D668A4A20E}" dt="2021-07-13T13:13:57.338" v="92" actId="478"/>
          <ac:spMkLst>
            <pc:docMk/>
            <pc:sldMk cId="492567950" sldId="265"/>
            <ac:spMk id="6" creationId="{CF4718D3-AC2C-4B63-AB3C-AC19CC65730F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8" creationId="{1A3C89F8-0D2F-47FF-B903-151248265F47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10" creationId="{C5CB530E-515E-412C-9DF1-5F8FFBD6F383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12" creationId="{712D4376-A578-4FF1-94FC-245E7A6A489F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14" creationId="{AEA7509D-F04F-40CB-A0B3-EEF16499CC9F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18" creationId="{508BEF50-7B1E-49A4-BC19-5F4F1D755E64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20" creationId="{3FBAD350-5664-4811-A208-657FB882D350}"/>
          </ac:spMkLst>
        </pc:spChg>
        <pc:spChg chg="add del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22" creationId="{C39ADB8F-D187-49D7-BDCF-C1B6DC727068}"/>
          </ac:spMkLst>
        </pc:spChg>
        <pc:spChg chg="add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27" creationId="{B775CD93-9DF2-48CB-9F57-1BCA9A46C7FA}"/>
          </ac:spMkLst>
        </pc:spChg>
        <pc:spChg chg="add">
          <ac:chgData name="Duarte, Melissa" userId="0ad06e2e-4420-4f12-b3b6-c3f5d9e09944" providerId="ADAL" clId="{7724C769-166F-4EE9-BBE9-00D668A4A20E}" dt="2021-07-13T13:14:02.748" v="93" actId="26606"/>
          <ac:spMkLst>
            <pc:docMk/>
            <pc:sldMk cId="492567950" sldId="265"/>
            <ac:spMk id="29" creationId="{6166C6D1-23AC-49C4-BA07-238E4E9F8CEB}"/>
          </ac:spMkLst>
        </pc:spChg>
        <pc:picChg chg="add mod">
          <ac:chgData name="Duarte, Melissa" userId="0ad06e2e-4420-4f12-b3b6-c3f5d9e09944" providerId="ADAL" clId="{7724C769-166F-4EE9-BBE9-00D668A4A20E}" dt="2021-07-13T13:14:02.748" v="93" actId="26606"/>
          <ac:picMkLst>
            <pc:docMk/>
            <pc:sldMk cId="492567950" sldId="265"/>
            <ac:picMk id="4" creationId="{8B30BA21-4110-4296-9D22-DDBCA188AEE7}"/>
          </ac:picMkLst>
        </pc:picChg>
        <pc:cxnChg chg="add del">
          <ac:chgData name="Duarte, Melissa" userId="0ad06e2e-4420-4f12-b3b6-c3f5d9e09944" providerId="ADAL" clId="{7724C769-166F-4EE9-BBE9-00D668A4A20E}" dt="2021-07-13T13:14:02.748" v="93" actId="26606"/>
          <ac:cxnSpMkLst>
            <pc:docMk/>
            <pc:sldMk cId="492567950" sldId="265"/>
            <ac:cxnSpMk id="16" creationId="{56020367-4FD5-4596-8E10-C5F095CD8DBF}"/>
          </ac:cxnSpMkLst>
        </pc:cxnChg>
      </pc:sldChg>
      <pc:sldMasterChg chg="modTransition modSldLayout">
        <pc:chgData name="Duarte, Melissa" userId="0ad06e2e-4420-4f12-b3b6-c3f5d9e09944" providerId="ADAL" clId="{7724C769-166F-4EE9-BBE9-00D668A4A20E}" dt="2021-07-13T13:06:39.077" v="41"/>
        <pc:sldMasterMkLst>
          <pc:docMk/>
          <pc:sldMasterMk cId="1178306447" sldId="2147483648"/>
        </pc:sldMasterMkLst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3101899500" sldId="2147483649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3458947686" sldId="2147483650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2667100439" sldId="2147483651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1485045174" sldId="2147483652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1476953614" sldId="2147483653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3294933934" sldId="2147483654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329585166" sldId="2147483655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2265259950" sldId="2147483656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3386039250" sldId="2147483657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3634754078" sldId="2147483658"/>
          </pc:sldLayoutMkLst>
        </pc:sldLayoutChg>
        <pc:sldLayoutChg chg="modTransition">
          <pc:chgData name="Duarte, Melissa" userId="0ad06e2e-4420-4f12-b3b6-c3f5d9e09944" providerId="ADAL" clId="{7724C769-166F-4EE9-BBE9-00D668A4A20E}" dt="2021-07-13T13:06:39.077" v="41"/>
          <pc:sldLayoutMkLst>
            <pc:docMk/>
            <pc:sldMasterMk cId="1178306447" sldId="2147483648"/>
            <pc:sldLayoutMk cId="1719341957" sldId="2147483659"/>
          </pc:sldLayoutMkLst>
        </pc:sldLayoutChg>
      </pc:sldMasterChg>
    </pc:docChg>
  </pc:docChgLst>
  <pc:docChgLst>
    <pc:chgData name="Duarte, Melissa" userId="0ad06e2e-4420-4f12-b3b6-c3f5d9e09944" providerId="ADAL" clId="{ABC0BAD3-8D7E-4C9E-ABB7-3EAB91554C4F}"/>
    <pc:docChg chg="modSld">
      <pc:chgData name="Duarte, Melissa" userId="0ad06e2e-4420-4f12-b3b6-c3f5d9e09944" providerId="ADAL" clId="{ABC0BAD3-8D7E-4C9E-ABB7-3EAB91554C4F}" dt="2021-08-05T15:26:39.534" v="1" actId="20577"/>
      <pc:docMkLst>
        <pc:docMk/>
      </pc:docMkLst>
      <pc:sldChg chg="modSp">
        <pc:chgData name="Duarte, Melissa" userId="0ad06e2e-4420-4f12-b3b6-c3f5d9e09944" providerId="ADAL" clId="{ABC0BAD3-8D7E-4C9E-ABB7-3EAB91554C4F}" dt="2021-08-05T15:26:39.534" v="1" actId="20577"/>
        <pc:sldMkLst>
          <pc:docMk/>
          <pc:sldMk cId="4055355632" sldId="262"/>
        </pc:sldMkLst>
        <pc:graphicFrameChg chg="modGraphic">
          <ac:chgData name="Duarte, Melissa" userId="0ad06e2e-4420-4f12-b3b6-c3f5d9e09944" providerId="ADAL" clId="{ABC0BAD3-8D7E-4C9E-ABB7-3EAB91554C4F}" dt="2021-08-05T15:26:39.534" v="1" actId="20577"/>
          <ac:graphicFrameMkLst>
            <pc:docMk/>
            <pc:sldMk cId="4055355632" sldId="262"/>
            <ac:graphicFrameMk id="4" creationId="{9F733173-2F85-4908-A551-7D1675C39C0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7F5054-D38C-488A-94A1-7B35E8F58D8B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150947-1EB1-477B-9FF3-8C64ED16421A}">
      <dgm:prSet/>
      <dgm:spPr/>
      <dgm:t>
        <a:bodyPr/>
        <a:lstStyle/>
        <a:p>
          <a:pPr>
            <a:defRPr b="1"/>
          </a:pPr>
          <a:r>
            <a:rPr lang="en-US"/>
            <a:t>3 May 2021</a:t>
          </a:r>
        </a:p>
      </dgm:t>
    </dgm:pt>
    <dgm:pt modelId="{00899141-4E0F-4AA3-BF9B-F0C03893AA08}" type="parTrans" cxnId="{4D10D876-42A2-420A-90A6-A9E5501B3F31}">
      <dgm:prSet/>
      <dgm:spPr/>
      <dgm:t>
        <a:bodyPr/>
        <a:lstStyle/>
        <a:p>
          <a:endParaRPr lang="en-US"/>
        </a:p>
      </dgm:t>
    </dgm:pt>
    <dgm:pt modelId="{1C59DCCC-2BA5-4C39-8001-10A6C130CFC7}" type="sibTrans" cxnId="{4D10D876-42A2-420A-90A6-A9E5501B3F31}">
      <dgm:prSet/>
      <dgm:spPr/>
      <dgm:t>
        <a:bodyPr/>
        <a:lstStyle/>
        <a:p>
          <a:endParaRPr lang="en-US"/>
        </a:p>
      </dgm:t>
    </dgm:pt>
    <dgm:pt modelId="{8E0A44D2-004A-48F7-BFE3-D006E4D3FB9B}">
      <dgm:prSet/>
      <dgm:spPr/>
      <dgm:t>
        <a:bodyPr/>
        <a:lstStyle/>
        <a:p>
          <a:r>
            <a:rPr lang="en-US"/>
            <a:t>Cabinet Review of Guidance Documents</a:t>
          </a:r>
        </a:p>
      </dgm:t>
    </dgm:pt>
    <dgm:pt modelId="{9B7AD4DD-5C3B-409B-A077-DE6CA8CC9CAC}" type="parTrans" cxnId="{49E86B51-2ECD-4297-8497-B101D92E436B}">
      <dgm:prSet/>
      <dgm:spPr/>
      <dgm:t>
        <a:bodyPr/>
        <a:lstStyle/>
        <a:p>
          <a:endParaRPr lang="en-US"/>
        </a:p>
      </dgm:t>
    </dgm:pt>
    <dgm:pt modelId="{3FA2F92D-C34F-46C8-95CA-B3887FFAD099}" type="sibTrans" cxnId="{49E86B51-2ECD-4297-8497-B101D92E436B}">
      <dgm:prSet/>
      <dgm:spPr/>
      <dgm:t>
        <a:bodyPr/>
        <a:lstStyle/>
        <a:p>
          <a:endParaRPr lang="en-US"/>
        </a:p>
      </dgm:t>
    </dgm:pt>
    <dgm:pt modelId="{0C89DEC1-444F-4D36-853F-18FD4739A9B2}">
      <dgm:prSet/>
      <dgm:spPr/>
      <dgm:t>
        <a:bodyPr/>
        <a:lstStyle/>
        <a:p>
          <a:pPr>
            <a:defRPr b="1"/>
          </a:pPr>
          <a:r>
            <a:rPr lang="en-US"/>
            <a:t>10 May 2021</a:t>
          </a:r>
        </a:p>
      </dgm:t>
    </dgm:pt>
    <dgm:pt modelId="{3FA9ECC1-1DFD-4D1F-9EF0-DED814625D3B}" type="parTrans" cxnId="{6EC2DEA4-961E-4A02-AD75-CFFA1598D850}">
      <dgm:prSet/>
      <dgm:spPr/>
      <dgm:t>
        <a:bodyPr/>
        <a:lstStyle/>
        <a:p>
          <a:endParaRPr lang="en-US"/>
        </a:p>
      </dgm:t>
    </dgm:pt>
    <dgm:pt modelId="{F81EE7D5-431B-4244-8C49-CE644F933B42}" type="sibTrans" cxnId="{6EC2DEA4-961E-4A02-AD75-CFFA1598D850}">
      <dgm:prSet/>
      <dgm:spPr/>
      <dgm:t>
        <a:bodyPr/>
        <a:lstStyle/>
        <a:p>
          <a:endParaRPr lang="en-US"/>
        </a:p>
      </dgm:t>
    </dgm:pt>
    <dgm:pt modelId="{3C218F08-1AB8-450A-AB45-1D49A3A7B863}">
      <dgm:prSet/>
      <dgm:spPr/>
      <dgm:t>
        <a:bodyPr/>
        <a:lstStyle/>
        <a:p>
          <a:r>
            <a:rPr lang="en-US"/>
            <a:t>Executive Council Input</a:t>
          </a:r>
        </a:p>
      </dgm:t>
    </dgm:pt>
    <dgm:pt modelId="{09DB0B45-2E9D-4DBB-8D0F-9B2DCF38939D}" type="parTrans" cxnId="{CBC3886D-7C04-45DD-B404-CC0B1A891475}">
      <dgm:prSet/>
      <dgm:spPr/>
      <dgm:t>
        <a:bodyPr/>
        <a:lstStyle/>
        <a:p>
          <a:endParaRPr lang="en-US"/>
        </a:p>
      </dgm:t>
    </dgm:pt>
    <dgm:pt modelId="{B486333A-65DC-4C0F-9B18-AB5901EFC01F}" type="sibTrans" cxnId="{CBC3886D-7C04-45DD-B404-CC0B1A891475}">
      <dgm:prSet/>
      <dgm:spPr/>
      <dgm:t>
        <a:bodyPr/>
        <a:lstStyle/>
        <a:p>
          <a:endParaRPr lang="en-US"/>
        </a:p>
      </dgm:t>
    </dgm:pt>
    <dgm:pt modelId="{46D53627-56F5-4060-B834-DC1FB20779B8}">
      <dgm:prSet/>
      <dgm:spPr/>
      <dgm:t>
        <a:bodyPr/>
        <a:lstStyle/>
        <a:p>
          <a:pPr>
            <a:defRPr b="1"/>
          </a:pPr>
          <a:r>
            <a:rPr lang="en-US"/>
            <a:t>10 June 2021</a:t>
          </a:r>
        </a:p>
      </dgm:t>
    </dgm:pt>
    <dgm:pt modelId="{5930BA85-C750-46E2-9B86-6EB83B581B77}" type="parTrans" cxnId="{5028ACF7-92F9-4BA1-A052-E8999E2C95A5}">
      <dgm:prSet/>
      <dgm:spPr/>
      <dgm:t>
        <a:bodyPr/>
        <a:lstStyle/>
        <a:p>
          <a:endParaRPr lang="en-US"/>
        </a:p>
      </dgm:t>
    </dgm:pt>
    <dgm:pt modelId="{7FB2E80C-342A-40E0-B0AB-199B49594703}" type="sibTrans" cxnId="{5028ACF7-92F9-4BA1-A052-E8999E2C95A5}">
      <dgm:prSet/>
      <dgm:spPr/>
      <dgm:t>
        <a:bodyPr/>
        <a:lstStyle/>
        <a:p>
          <a:endParaRPr lang="en-US"/>
        </a:p>
      </dgm:t>
    </dgm:pt>
    <dgm:pt modelId="{B602DCDB-4328-414A-B508-9787A01845C4}">
      <dgm:prSet/>
      <dgm:spPr/>
      <dgm:t>
        <a:bodyPr/>
        <a:lstStyle/>
        <a:p>
          <a:r>
            <a:rPr lang="en-US"/>
            <a:t>Principal Input</a:t>
          </a:r>
        </a:p>
      </dgm:t>
    </dgm:pt>
    <dgm:pt modelId="{5855C014-31CA-4067-A4D9-FCEA79539E97}" type="parTrans" cxnId="{50B25386-29E4-4442-B1B2-80CFB5FABCA0}">
      <dgm:prSet/>
      <dgm:spPr/>
      <dgm:t>
        <a:bodyPr/>
        <a:lstStyle/>
        <a:p>
          <a:endParaRPr lang="en-US"/>
        </a:p>
      </dgm:t>
    </dgm:pt>
    <dgm:pt modelId="{7BACC1EB-3D32-4C0C-9DE9-7FE943444C49}" type="sibTrans" cxnId="{50B25386-29E4-4442-B1B2-80CFB5FABCA0}">
      <dgm:prSet/>
      <dgm:spPr/>
      <dgm:t>
        <a:bodyPr/>
        <a:lstStyle/>
        <a:p>
          <a:endParaRPr lang="en-US"/>
        </a:p>
      </dgm:t>
    </dgm:pt>
    <dgm:pt modelId="{2376C55F-7879-430A-832D-8F8D7FB8431E}">
      <dgm:prSet/>
      <dgm:spPr/>
      <dgm:t>
        <a:bodyPr/>
        <a:lstStyle/>
        <a:p>
          <a:pPr>
            <a:defRPr b="1"/>
          </a:pPr>
          <a:r>
            <a:rPr lang="en-US"/>
            <a:t>1 July 2021</a:t>
          </a:r>
        </a:p>
      </dgm:t>
    </dgm:pt>
    <dgm:pt modelId="{01C64CD9-C97B-4ED9-BB2F-A7FB55DEE904}" type="parTrans" cxnId="{7AEA62CF-F9C7-4F2C-B016-E4FB0809319E}">
      <dgm:prSet/>
      <dgm:spPr/>
      <dgm:t>
        <a:bodyPr/>
        <a:lstStyle/>
        <a:p>
          <a:endParaRPr lang="en-US"/>
        </a:p>
      </dgm:t>
    </dgm:pt>
    <dgm:pt modelId="{E4EBC017-0400-4273-9209-D1EEA7BF235C}" type="sibTrans" cxnId="{7AEA62CF-F9C7-4F2C-B016-E4FB0809319E}">
      <dgm:prSet/>
      <dgm:spPr/>
      <dgm:t>
        <a:bodyPr/>
        <a:lstStyle/>
        <a:p>
          <a:endParaRPr lang="en-US"/>
        </a:p>
      </dgm:t>
    </dgm:pt>
    <dgm:pt modelId="{EAF40D50-E476-4E41-8715-6694E85DD59F}">
      <dgm:prSet/>
      <dgm:spPr/>
      <dgm:t>
        <a:bodyPr/>
        <a:lstStyle/>
        <a:p>
          <a:r>
            <a:rPr lang="en-US"/>
            <a:t>Teacher Input</a:t>
          </a:r>
        </a:p>
      </dgm:t>
    </dgm:pt>
    <dgm:pt modelId="{54D7645D-7955-45D3-8732-3C1A304631CD}" type="parTrans" cxnId="{6A5A82B4-D640-4F3A-B838-68C3BFB2A27A}">
      <dgm:prSet/>
      <dgm:spPr/>
      <dgm:t>
        <a:bodyPr/>
        <a:lstStyle/>
        <a:p>
          <a:endParaRPr lang="en-US"/>
        </a:p>
      </dgm:t>
    </dgm:pt>
    <dgm:pt modelId="{20CE08D2-6719-4780-AD49-6FD51936009A}" type="sibTrans" cxnId="{6A5A82B4-D640-4F3A-B838-68C3BFB2A27A}">
      <dgm:prSet/>
      <dgm:spPr/>
      <dgm:t>
        <a:bodyPr/>
        <a:lstStyle/>
        <a:p>
          <a:endParaRPr lang="en-US"/>
        </a:p>
      </dgm:t>
    </dgm:pt>
    <dgm:pt modelId="{EB1D7FF5-EAA7-4BE0-95E5-4DAEB1E9F34F}">
      <dgm:prSet/>
      <dgm:spPr/>
      <dgm:t>
        <a:bodyPr/>
        <a:lstStyle/>
        <a:p>
          <a:pPr>
            <a:defRPr b="1"/>
          </a:pPr>
          <a:r>
            <a:rPr lang="en-US" dirty="0"/>
            <a:t>5–11 July 2021</a:t>
          </a:r>
        </a:p>
      </dgm:t>
    </dgm:pt>
    <dgm:pt modelId="{FBE6E52D-FD6A-4642-87F5-D5F901358AED}" type="parTrans" cxnId="{D7E752C3-0F4F-4095-8E2B-2D9330C4C2C6}">
      <dgm:prSet/>
      <dgm:spPr/>
      <dgm:t>
        <a:bodyPr/>
        <a:lstStyle/>
        <a:p>
          <a:endParaRPr lang="en-US"/>
        </a:p>
      </dgm:t>
    </dgm:pt>
    <dgm:pt modelId="{52AE2C1A-A0B2-4988-9F01-B2B01E2D9812}" type="sibTrans" cxnId="{D7E752C3-0F4F-4095-8E2B-2D9330C4C2C6}">
      <dgm:prSet/>
      <dgm:spPr/>
      <dgm:t>
        <a:bodyPr/>
        <a:lstStyle/>
        <a:p>
          <a:endParaRPr lang="en-US"/>
        </a:p>
      </dgm:t>
    </dgm:pt>
    <dgm:pt modelId="{FAC088C0-E96F-4540-AC9E-C49799935455}">
      <dgm:prSet/>
      <dgm:spPr/>
      <dgm:t>
        <a:bodyPr/>
        <a:lstStyle/>
        <a:p>
          <a:r>
            <a:rPr lang="en-US" dirty="0"/>
            <a:t>Parent Input</a:t>
          </a:r>
        </a:p>
      </dgm:t>
    </dgm:pt>
    <dgm:pt modelId="{F081264B-09B7-413B-884D-FED2A1AD8914}" type="parTrans" cxnId="{E6D304A5-6305-4012-8969-FABBD23878B5}">
      <dgm:prSet/>
      <dgm:spPr/>
      <dgm:t>
        <a:bodyPr/>
        <a:lstStyle/>
        <a:p>
          <a:endParaRPr lang="en-US"/>
        </a:p>
      </dgm:t>
    </dgm:pt>
    <dgm:pt modelId="{FF2FFC86-F2F4-476D-8772-C714DCDA0C43}" type="sibTrans" cxnId="{E6D304A5-6305-4012-8969-FABBD23878B5}">
      <dgm:prSet/>
      <dgm:spPr/>
      <dgm:t>
        <a:bodyPr/>
        <a:lstStyle/>
        <a:p>
          <a:endParaRPr lang="en-US"/>
        </a:p>
      </dgm:t>
    </dgm:pt>
    <dgm:pt modelId="{FF010FF1-575A-4ECE-BB91-B9C4FCC8C11D}" type="pres">
      <dgm:prSet presAssocID="{EA7F5054-D38C-488A-94A1-7B35E8F58D8B}" presName="root" presStyleCnt="0">
        <dgm:presLayoutVars>
          <dgm:chMax/>
          <dgm:chPref/>
          <dgm:animLvl val="lvl"/>
        </dgm:presLayoutVars>
      </dgm:prSet>
      <dgm:spPr/>
    </dgm:pt>
    <dgm:pt modelId="{F76FD32F-7414-4DFF-BE6A-3C0195DD4066}" type="pres">
      <dgm:prSet presAssocID="{EA7F5054-D38C-488A-94A1-7B35E8F58D8B}" presName="divider" presStyleLbl="fgAcc1" presStyleIdx="0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gm:spPr>
    </dgm:pt>
    <dgm:pt modelId="{4DA19201-0D8B-43FF-BBA8-33E690750025}" type="pres">
      <dgm:prSet presAssocID="{EA7F5054-D38C-488A-94A1-7B35E8F58D8B}" presName="nodes" presStyleCnt="0">
        <dgm:presLayoutVars>
          <dgm:chMax/>
          <dgm:chPref/>
          <dgm:animLvl val="lvl"/>
        </dgm:presLayoutVars>
      </dgm:prSet>
      <dgm:spPr/>
    </dgm:pt>
    <dgm:pt modelId="{A4F1C63A-B12B-48A4-9CF9-EE7EC57936A9}" type="pres">
      <dgm:prSet presAssocID="{F7150947-1EB1-477B-9FF3-8C64ED16421A}" presName="composite" presStyleCnt="0"/>
      <dgm:spPr/>
    </dgm:pt>
    <dgm:pt modelId="{9E176821-4EC9-4581-8B15-12D6FA1ED11A}" type="pres">
      <dgm:prSet presAssocID="{F7150947-1EB1-477B-9FF3-8C64ED16421A}" presName="ConnectorPoint" presStyleLbl="lnNode1" presStyleIdx="0" presStyleCnt="5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CD2EA149-A5DA-4411-B80B-44B795C3FF57}" type="pres">
      <dgm:prSet presAssocID="{F7150947-1EB1-477B-9FF3-8C64ED16421A}" presName="DropPinPlaceHolder" presStyleCnt="0"/>
      <dgm:spPr/>
    </dgm:pt>
    <dgm:pt modelId="{C8211D37-29AA-4468-93BA-FDB839751333}" type="pres">
      <dgm:prSet presAssocID="{F7150947-1EB1-477B-9FF3-8C64ED16421A}" presName="DropPin" presStyleLbl="alignNode1" presStyleIdx="0" presStyleCnt="5"/>
      <dgm:spPr/>
    </dgm:pt>
    <dgm:pt modelId="{63224B6D-2DDE-4CF7-8C1F-74957F487DC1}" type="pres">
      <dgm:prSet presAssocID="{F7150947-1EB1-477B-9FF3-8C64ED16421A}" presName="Ellipse" presStyleLbl="fgAcc1" presStyleIdx="1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9A6BD49-230B-4B4E-AB65-9C6FB56BBCA8}" type="pres">
      <dgm:prSet presAssocID="{F7150947-1EB1-477B-9FF3-8C64ED16421A}" presName="L2TextContainer" presStyleLbl="revTx" presStyleIdx="0" presStyleCnt="10">
        <dgm:presLayoutVars>
          <dgm:bulletEnabled val="1"/>
        </dgm:presLayoutVars>
      </dgm:prSet>
      <dgm:spPr/>
    </dgm:pt>
    <dgm:pt modelId="{EEC2E3D9-8CE6-4828-962F-7E982CE63C79}" type="pres">
      <dgm:prSet presAssocID="{F7150947-1EB1-477B-9FF3-8C64ED16421A}" presName="L1TextContainer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B016A5CB-CBB0-4C44-9D04-DACF6AB39115}" type="pres">
      <dgm:prSet presAssocID="{F7150947-1EB1-477B-9FF3-8C64ED16421A}" presName="ConnectLine" presStyleLbl="sibTrans1D1" presStyleIdx="0" presStyleCnt="5"/>
      <dgm:spPr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gm:spPr>
    </dgm:pt>
    <dgm:pt modelId="{D3635730-ED55-4098-925B-979D540F24E9}" type="pres">
      <dgm:prSet presAssocID="{F7150947-1EB1-477B-9FF3-8C64ED16421A}" presName="EmptyPlaceHolder" presStyleCnt="0"/>
      <dgm:spPr/>
    </dgm:pt>
    <dgm:pt modelId="{D80958DA-919A-4E82-B6CC-B6EBD28DC028}" type="pres">
      <dgm:prSet presAssocID="{1C59DCCC-2BA5-4C39-8001-10A6C130CFC7}" presName="spaceBetweenRectangles" presStyleCnt="0"/>
      <dgm:spPr/>
    </dgm:pt>
    <dgm:pt modelId="{67C309EA-D2E2-47B8-AEC6-FE75143936E6}" type="pres">
      <dgm:prSet presAssocID="{0C89DEC1-444F-4D36-853F-18FD4739A9B2}" presName="composite" presStyleCnt="0"/>
      <dgm:spPr/>
    </dgm:pt>
    <dgm:pt modelId="{25738484-295E-4DFD-8A12-B406C2DC604E}" type="pres">
      <dgm:prSet presAssocID="{0C89DEC1-444F-4D36-853F-18FD4739A9B2}" presName="ConnectorPoint" presStyleLbl="lnNode1" presStyleIdx="1" presStyleCnt="5"/>
      <dgm:spPr>
        <a:solidFill>
          <a:schemeClr val="accent2">
            <a:hueOff val="-363841"/>
            <a:satOff val="-20982"/>
            <a:lumOff val="215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416D77C6-FD07-4690-9D84-D1E04262E413}" type="pres">
      <dgm:prSet presAssocID="{0C89DEC1-444F-4D36-853F-18FD4739A9B2}" presName="DropPinPlaceHolder" presStyleCnt="0"/>
      <dgm:spPr/>
    </dgm:pt>
    <dgm:pt modelId="{0871A4F9-272A-4242-B806-8126A5701AF5}" type="pres">
      <dgm:prSet presAssocID="{0C89DEC1-444F-4D36-853F-18FD4739A9B2}" presName="DropPin" presStyleLbl="alignNode1" presStyleIdx="1" presStyleCnt="5"/>
      <dgm:spPr/>
    </dgm:pt>
    <dgm:pt modelId="{2589F0E8-FF06-458B-AA80-A04416119E8E}" type="pres">
      <dgm:prSet presAssocID="{0C89DEC1-444F-4D36-853F-18FD4739A9B2}" presName="Ellipse" presStyleLbl="fgAcc1" presStyleIdx="2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1CC02CAD-B4C6-4002-934D-D8120AB9EAE1}" type="pres">
      <dgm:prSet presAssocID="{0C89DEC1-444F-4D36-853F-18FD4739A9B2}" presName="L2TextContainer" presStyleLbl="revTx" presStyleIdx="2" presStyleCnt="10">
        <dgm:presLayoutVars>
          <dgm:bulletEnabled val="1"/>
        </dgm:presLayoutVars>
      </dgm:prSet>
      <dgm:spPr/>
    </dgm:pt>
    <dgm:pt modelId="{7BA7E309-7F7C-414A-9703-00D673DB6392}" type="pres">
      <dgm:prSet presAssocID="{0C89DEC1-444F-4D36-853F-18FD4739A9B2}" presName="L1TextContainer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6CB2318D-C587-44E3-B16F-218E46B499D4}" type="pres">
      <dgm:prSet presAssocID="{0C89DEC1-444F-4D36-853F-18FD4739A9B2}" presName="ConnectLine" presStyleLbl="sibTrans1D1" presStyleIdx="1" presStyleCnt="5"/>
      <dgm:spPr>
        <a:noFill/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dash"/>
          <a:miter lim="800000"/>
        </a:ln>
        <a:effectLst/>
      </dgm:spPr>
    </dgm:pt>
    <dgm:pt modelId="{8B4C39E0-A66D-422A-AE4B-1A8EDF8A5067}" type="pres">
      <dgm:prSet presAssocID="{0C89DEC1-444F-4D36-853F-18FD4739A9B2}" presName="EmptyPlaceHolder" presStyleCnt="0"/>
      <dgm:spPr/>
    </dgm:pt>
    <dgm:pt modelId="{16DC039A-A5D7-40F7-AAEB-EAB39E2DB175}" type="pres">
      <dgm:prSet presAssocID="{F81EE7D5-431B-4244-8C49-CE644F933B42}" presName="spaceBetweenRectangles" presStyleCnt="0"/>
      <dgm:spPr/>
    </dgm:pt>
    <dgm:pt modelId="{134D4825-6D63-4458-BB2E-315B9166BAA8}" type="pres">
      <dgm:prSet presAssocID="{46D53627-56F5-4060-B834-DC1FB20779B8}" presName="composite" presStyleCnt="0"/>
      <dgm:spPr/>
    </dgm:pt>
    <dgm:pt modelId="{595DBAED-D962-44F0-8414-BF8F6B8C3E11}" type="pres">
      <dgm:prSet presAssocID="{46D53627-56F5-4060-B834-DC1FB20779B8}" presName="ConnectorPoint" presStyleLbl="lnNode1" presStyleIdx="2" presStyleCnt="5"/>
      <dgm:spPr>
        <a:solidFill>
          <a:schemeClr val="accent2">
            <a:hueOff val="-727682"/>
            <a:satOff val="-41964"/>
            <a:lumOff val="431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437211C-4A4A-442B-99AD-1E4DECAF3937}" type="pres">
      <dgm:prSet presAssocID="{46D53627-56F5-4060-B834-DC1FB20779B8}" presName="DropPinPlaceHolder" presStyleCnt="0"/>
      <dgm:spPr/>
    </dgm:pt>
    <dgm:pt modelId="{139DF2AC-945A-4BF1-A967-1CF207F1036F}" type="pres">
      <dgm:prSet presAssocID="{46D53627-56F5-4060-B834-DC1FB20779B8}" presName="DropPin" presStyleLbl="alignNode1" presStyleIdx="2" presStyleCnt="5"/>
      <dgm:spPr/>
    </dgm:pt>
    <dgm:pt modelId="{445F23DF-C944-465A-B83E-EB0F4CC2F83A}" type="pres">
      <dgm:prSet presAssocID="{46D53627-56F5-4060-B834-DC1FB20779B8}" presName="Ellipse" presStyleLbl="fgAcc1" presStyleIdx="3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8880D257-17BB-4FCB-83E6-FC4D981C1581}" type="pres">
      <dgm:prSet presAssocID="{46D53627-56F5-4060-B834-DC1FB20779B8}" presName="L2TextContainer" presStyleLbl="revTx" presStyleIdx="4" presStyleCnt="10">
        <dgm:presLayoutVars>
          <dgm:bulletEnabled val="1"/>
        </dgm:presLayoutVars>
      </dgm:prSet>
      <dgm:spPr/>
    </dgm:pt>
    <dgm:pt modelId="{9DDABD37-877E-4002-8D13-046B9D1232CA}" type="pres">
      <dgm:prSet presAssocID="{46D53627-56F5-4060-B834-DC1FB20779B8}" presName="L1TextContainer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A0D14E05-F8D6-4109-8032-6C7BE61FEDFC}" type="pres">
      <dgm:prSet presAssocID="{46D53627-56F5-4060-B834-DC1FB20779B8}" presName="ConnectLine" presStyleLbl="sibTrans1D1" presStyleIdx="2" presStyleCnt="5"/>
      <dgm:spPr>
        <a:noFill/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dash"/>
          <a:miter lim="800000"/>
        </a:ln>
        <a:effectLst/>
      </dgm:spPr>
    </dgm:pt>
    <dgm:pt modelId="{7AD7F68B-DB35-46B9-9E03-49991D255141}" type="pres">
      <dgm:prSet presAssocID="{46D53627-56F5-4060-B834-DC1FB20779B8}" presName="EmptyPlaceHolder" presStyleCnt="0"/>
      <dgm:spPr/>
    </dgm:pt>
    <dgm:pt modelId="{8327860B-A42A-4A4A-A605-0B7D34EC284D}" type="pres">
      <dgm:prSet presAssocID="{7FB2E80C-342A-40E0-B0AB-199B49594703}" presName="spaceBetweenRectangles" presStyleCnt="0"/>
      <dgm:spPr/>
    </dgm:pt>
    <dgm:pt modelId="{5BD592D7-8F6D-430A-972D-B1530436AB71}" type="pres">
      <dgm:prSet presAssocID="{2376C55F-7879-430A-832D-8F8D7FB8431E}" presName="composite" presStyleCnt="0"/>
      <dgm:spPr/>
    </dgm:pt>
    <dgm:pt modelId="{B5BAD56D-3AFC-4439-9C29-DC848B2DD0AB}" type="pres">
      <dgm:prSet presAssocID="{2376C55F-7879-430A-832D-8F8D7FB8431E}" presName="ConnectorPoint" presStyleLbl="lnNode1" presStyleIdx="3" presStyleCnt="5"/>
      <dgm:spPr>
        <a:solidFill>
          <a:schemeClr val="accent2">
            <a:hueOff val="-1091522"/>
            <a:satOff val="-62946"/>
            <a:lumOff val="647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A64BD095-4991-4190-A863-6F20EBD576BF}" type="pres">
      <dgm:prSet presAssocID="{2376C55F-7879-430A-832D-8F8D7FB8431E}" presName="DropPinPlaceHolder" presStyleCnt="0"/>
      <dgm:spPr/>
    </dgm:pt>
    <dgm:pt modelId="{5CB3E258-B08F-4531-B77E-5745B06E8E90}" type="pres">
      <dgm:prSet presAssocID="{2376C55F-7879-430A-832D-8F8D7FB8431E}" presName="DropPin" presStyleLbl="alignNode1" presStyleIdx="3" presStyleCnt="5"/>
      <dgm:spPr/>
    </dgm:pt>
    <dgm:pt modelId="{42DB67CA-15AB-47C3-BC99-748AC038BF8D}" type="pres">
      <dgm:prSet presAssocID="{2376C55F-7879-430A-832D-8F8D7FB8431E}" presName="Ellipse" presStyleLbl="fgAcc1" presStyleIdx="4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5BB04563-816F-450D-847D-5831D704AC46}" type="pres">
      <dgm:prSet presAssocID="{2376C55F-7879-430A-832D-8F8D7FB8431E}" presName="L2TextContainer" presStyleLbl="revTx" presStyleIdx="6" presStyleCnt="10">
        <dgm:presLayoutVars>
          <dgm:bulletEnabled val="1"/>
        </dgm:presLayoutVars>
      </dgm:prSet>
      <dgm:spPr/>
    </dgm:pt>
    <dgm:pt modelId="{986CC6E7-C832-495C-8A4E-381871A7C8FC}" type="pres">
      <dgm:prSet presAssocID="{2376C55F-7879-430A-832D-8F8D7FB8431E}" presName="L1TextContainer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C743854C-1615-416B-A7DE-DD67A2E585DD}" type="pres">
      <dgm:prSet presAssocID="{2376C55F-7879-430A-832D-8F8D7FB8431E}" presName="ConnectLine" presStyleLbl="sibTrans1D1" presStyleIdx="3" presStyleCnt="5"/>
      <dgm:spPr>
        <a:noFill/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dash"/>
          <a:miter lim="800000"/>
        </a:ln>
        <a:effectLst/>
      </dgm:spPr>
    </dgm:pt>
    <dgm:pt modelId="{941DFDEC-5153-449E-8060-079A75838B8A}" type="pres">
      <dgm:prSet presAssocID="{2376C55F-7879-430A-832D-8F8D7FB8431E}" presName="EmptyPlaceHolder" presStyleCnt="0"/>
      <dgm:spPr/>
    </dgm:pt>
    <dgm:pt modelId="{3B530E25-4EED-4672-8561-BE4A0AF5F7C6}" type="pres">
      <dgm:prSet presAssocID="{E4EBC017-0400-4273-9209-D1EEA7BF235C}" presName="spaceBetweenRectangles" presStyleCnt="0"/>
      <dgm:spPr/>
    </dgm:pt>
    <dgm:pt modelId="{E2BA4B4A-C234-46E6-A969-0B2EF706C8A8}" type="pres">
      <dgm:prSet presAssocID="{EB1D7FF5-EAA7-4BE0-95E5-4DAEB1E9F34F}" presName="composite" presStyleCnt="0"/>
      <dgm:spPr/>
    </dgm:pt>
    <dgm:pt modelId="{7AAAE361-C3A6-48A4-AF70-6B931D57164B}" type="pres">
      <dgm:prSet presAssocID="{EB1D7FF5-EAA7-4BE0-95E5-4DAEB1E9F34F}" presName="ConnectorPoint" presStyleLbl="lnNode1" presStyleIdx="4" presStyleCnt="5"/>
      <dgm:spPr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gm:spPr>
    </dgm:pt>
    <dgm:pt modelId="{E616AEE8-ED3B-4E3C-BEF4-E3E2D3829163}" type="pres">
      <dgm:prSet presAssocID="{EB1D7FF5-EAA7-4BE0-95E5-4DAEB1E9F34F}" presName="DropPinPlaceHolder" presStyleCnt="0"/>
      <dgm:spPr/>
    </dgm:pt>
    <dgm:pt modelId="{13F6860F-BFAB-4F24-B633-552FED5E1A1F}" type="pres">
      <dgm:prSet presAssocID="{EB1D7FF5-EAA7-4BE0-95E5-4DAEB1E9F34F}" presName="DropPin" presStyleLbl="alignNode1" presStyleIdx="4" presStyleCnt="5"/>
      <dgm:spPr/>
    </dgm:pt>
    <dgm:pt modelId="{6A0A8CD8-A10C-4730-A1FD-545549A810ED}" type="pres">
      <dgm:prSet presAssocID="{EB1D7FF5-EAA7-4BE0-95E5-4DAEB1E9F34F}" presName="Ellipse" presStyleLbl="fgAcc1" presStyleIdx="5" presStyleCnt="6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gm:spPr>
    </dgm:pt>
    <dgm:pt modelId="{AB968B1F-34E0-493C-857A-CAD8FB24B200}" type="pres">
      <dgm:prSet presAssocID="{EB1D7FF5-EAA7-4BE0-95E5-4DAEB1E9F34F}" presName="L2TextContainer" presStyleLbl="revTx" presStyleIdx="8" presStyleCnt="10">
        <dgm:presLayoutVars>
          <dgm:bulletEnabled val="1"/>
        </dgm:presLayoutVars>
      </dgm:prSet>
      <dgm:spPr/>
    </dgm:pt>
    <dgm:pt modelId="{617AC9D7-12BB-47BB-9BB4-C1C5F1E294FF}" type="pres">
      <dgm:prSet presAssocID="{EB1D7FF5-EAA7-4BE0-95E5-4DAEB1E9F34F}" presName="L1TextContainer" presStyleLbl="revTx" presStyleIdx="9" presStyleCnt="10">
        <dgm:presLayoutVars>
          <dgm:chMax val="1"/>
          <dgm:chPref val="1"/>
          <dgm:bulletEnabled val="1"/>
        </dgm:presLayoutVars>
      </dgm:prSet>
      <dgm:spPr/>
    </dgm:pt>
    <dgm:pt modelId="{BBF59052-B1A3-4983-878C-65BAD3F816AC}" type="pres">
      <dgm:prSet presAssocID="{EB1D7FF5-EAA7-4BE0-95E5-4DAEB1E9F34F}" presName="ConnectLine" presStyleLbl="sibTrans1D1" presStyleIdx="4" presStyleCnt="5"/>
      <dgm:spPr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gm:spPr>
    </dgm:pt>
    <dgm:pt modelId="{B4667497-C973-454D-8668-995093E31449}" type="pres">
      <dgm:prSet presAssocID="{EB1D7FF5-EAA7-4BE0-95E5-4DAEB1E9F34F}" presName="EmptyPlaceHolder" presStyleCnt="0"/>
      <dgm:spPr/>
    </dgm:pt>
  </dgm:ptLst>
  <dgm:cxnLst>
    <dgm:cxn modelId="{FEDD440D-169B-424B-85D2-90812BC97CCF}" type="presOf" srcId="{46D53627-56F5-4060-B834-DC1FB20779B8}" destId="{9DDABD37-877E-4002-8D13-046B9D1232CA}" srcOrd="0" destOrd="0" presId="urn:microsoft.com/office/officeart/2017/3/layout/DropPinTimeline"/>
    <dgm:cxn modelId="{B5E0635D-D3E8-48A1-B803-B5B5077761B3}" type="presOf" srcId="{8E0A44D2-004A-48F7-BFE3-D006E4D3FB9B}" destId="{59A6BD49-230B-4B4E-AB65-9C6FB56BBCA8}" srcOrd="0" destOrd="0" presId="urn:microsoft.com/office/officeart/2017/3/layout/DropPinTimeline"/>
    <dgm:cxn modelId="{A5CB996A-F1FA-4766-9FA7-81E97CAB2C14}" type="presOf" srcId="{0C89DEC1-444F-4D36-853F-18FD4739A9B2}" destId="{7BA7E309-7F7C-414A-9703-00D673DB6392}" srcOrd="0" destOrd="0" presId="urn:microsoft.com/office/officeart/2017/3/layout/DropPinTimeline"/>
    <dgm:cxn modelId="{CBC3886D-7C04-45DD-B404-CC0B1A891475}" srcId="{0C89DEC1-444F-4D36-853F-18FD4739A9B2}" destId="{3C218F08-1AB8-450A-AB45-1D49A3A7B863}" srcOrd="0" destOrd="0" parTransId="{09DB0B45-2E9D-4DBB-8D0F-9B2DCF38939D}" sibTransId="{B486333A-65DC-4C0F-9B18-AB5901EFC01F}"/>
    <dgm:cxn modelId="{E4873D6E-AE68-407F-AFAC-9F8B370C2511}" type="presOf" srcId="{FAC088C0-E96F-4540-AC9E-C49799935455}" destId="{AB968B1F-34E0-493C-857A-CAD8FB24B200}" srcOrd="0" destOrd="0" presId="urn:microsoft.com/office/officeart/2017/3/layout/DropPinTimeline"/>
    <dgm:cxn modelId="{49E86B51-2ECD-4297-8497-B101D92E436B}" srcId="{F7150947-1EB1-477B-9FF3-8C64ED16421A}" destId="{8E0A44D2-004A-48F7-BFE3-D006E4D3FB9B}" srcOrd="0" destOrd="0" parTransId="{9B7AD4DD-5C3B-409B-A077-DE6CA8CC9CAC}" sibTransId="{3FA2F92D-C34F-46C8-95CA-B3887FFAD099}"/>
    <dgm:cxn modelId="{E0F48B54-FCE4-47B1-9E9E-1E54CAF506A8}" type="presOf" srcId="{3C218F08-1AB8-450A-AB45-1D49A3A7B863}" destId="{1CC02CAD-B4C6-4002-934D-D8120AB9EAE1}" srcOrd="0" destOrd="0" presId="urn:microsoft.com/office/officeart/2017/3/layout/DropPinTimeline"/>
    <dgm:cxn modelId="{4D10D876-42A2-420A-90A6-A9E5501B3F31}" srcId="{EA7F5054-D38C-488A-94A1-7B35E8F58D8B}" destId="{F7150947-1EB1-477B-9FF3-8C64ED16421A}" srcOrd="0" destOrd="0" parTransId="{00899141-4E0F-4AA3-BF9B-F0C03893AA08}" sibTransId="{1C59DCCC-2BA5-4C39-8001-10A6C130CFC7}"/>
    <dgm:cxn modelId="{50B25386-29E4-4442-B1B2-80CFB5FABCA0}" srcId="{46D53627-56F5-4060-B834-DC1FB20779B8}" destId="{B602DCDB-4328-414A-B508-9787A01845C4}" srcOrd="0" destOrd="0" parTransId="{5855C014-31CA-4067-A4D9-FCEA79539E97}" sibTransId="{7BACC1EB-3D32-4C0C-9DE9-7FE943444C49}"/>
    <dgm:cxn modelId="{8F399B8A-FF9B-444D-9019-726272D16944}" type="presOf" srcId="{B602DCDB-4328-414A-B508-9787A01845C4}" destId="{8880D257-17BB-4FCB-83E6-FC4D981C1581}" srcOrd="0" destOrd="0" presId="urn:microsoft.com/office/officeart/2017/3/layout/DropPinTimeline"/>
    <dgm:cxn modelId="{6EC2DEA4-961E-4A02-AD75-CFFA1598D850}" srcId="{EA7F5054-D38C-488A-94A1-7B35E8F58D8B}" destId="{0C89DEC1-444F-4D36-853F-18FD4739A9B2}" srcOrd="1" destOrd="0" parTransId="{3FA9ECC1-1DFD-4D1F-9EF0-DED814625D3B}" sibTransId="{F81EE7D5-431B-4244-8C49-CE644F933B42}"/>
    <dgm:cxn modelId="{E6D304A5-6305-4012-8969-FABBD23878B5}" srcId="{EB1D7FF5-EAA7-4BE0-95E5-4DAEB1E9F34F}" destId="{FAC088C0-E96F-4540-AC9E-C49799935455}" srcOrd="0" destOrd="0" parTransId="{F081264B-09B7-413B-884D-FED2A1AD8914}" sibTransId="{FF2FFC86-F2F4-476D-8772-C714DCDA0C43}"/>
    <dgm:cxn modelId="{6A5A82B4-D640-4F3A-B838-68C3BFB2A27A}" srcId="{2376C55F-7879-430A-832D-8F8D7FB8431E}" destId="{EAF40D50-E476-4E41-8715-6694E85DD59F}" srcOrd="0" destOrd="0" parTransId="{54D7645D-7955-45D3-8732-3C1A304631CD}" sibTransId="{20CE08D2-6719-4780-AD49-6FD51936009A}"/>
    <dgm:cxn modelId="{D4CCE6BD-7351-4F47-8155-8F331D073CC7}" type="presOf" srcId="{EA7F5054-D38C-488A-94A1-7B35E8F58D8B}" destId="{FF010FF1-575A-4ECE-BB91-B9C4FCC8C11D}" srcOrd="0" destOrd="0" presId="urn:microsoft.com/office/officeart/2017/3/layout/DropPinTimeline"/>
    <dgm:cxn modelId="{D7E752C3-0F4F-4095-8E2B-2D9330C4C2C6}" srcId="{EA7F5054-D38C-488A-94A1-7B35E8F58D8B}" destId="{EB1D7FF5-EAA7-4BE0-95E5-4DAEB1E9F34F}" srcOrd="4" destOrd="0" parTransId="{FBE6E52D-FD6A-4642-87F5-D5F901358AED}" sibTransId="{52AE2C1A-A0B2-4988-9F01-B2B01E2D9812}"/>
    <dgm:cxn modelId="{1F9444C7-6499-41F0-B4D4-C3DBBF99997C}" type="presOf" srcId="{2376C55F-7879-430A-832D-8F8D7FB8431E}" destId="{986CC6E7-C832-495C-8A4E-381871A7C8FC}" srcOrd="0" destOrd="0" presId="urn:microsoft.com/office/officeart/2017/3/layout/DropPinTimeline"/>
    <dgm:cxn modelId="{162365C8-EA26-4AA6-9A50-FFE38BDBFD8A}" type="presOf" srcId="{EB1D7FF5-EAA7-4BE0-95E5-4DAEB1E9F34F}" destId="{617AC9D7-12BB-47BB-9BB4-C1C5F1E294FF}" srcOrd="0" destOrd="0" presId="urn:microsoft.com/office/officeart/2017/3/layout/DropPinTimeline"/>
    <dgm:cxn modelId="{E54998CE-A8B1-498B-B08E-C0ACC2E39DA2}" type="presOf" srcId="{EAF40D50-E476-4E41-8715-6694E85DD59F}" destId="{5BB04563-816F-450D-847D-5831D704AC46}" srcOrd="0" destOrd="0" presId="urn:microsoft.com/office/officeart/2017/3/layout/DropPinTimeline"/>
    <dgm:cxn modelId="{7AEA62CF-F9C7-4F2C-B016-E4FB0809319E}" srcId="{EA7F5054-D38C-488A-94A1-7B35E8F58D8B}" destId="{2376C55F-7879-430A-832D-8F8D7FB8431E}" srcOrd="3" destOrd="0" parTransId="{01C64CD9-C97B-4ED9-BB2F-A7FB55DEE904}" sibTransId="{E4EBC017-0400-4273-9209-D1EEA7BF235C}"/>
    <dgm:cxn modelId="{A43337E5-F03D-4BFA-96F6-5B2FA8CE1CE0}" type="presOf" srcId="{F7150947-1EB1-477B-9FF3-8C64ED16421A}" destId="{EEC2E3D9-8CE6-4828-962F-7E982CE63C79}" srcOrd="0" destOrd="0" presId="urn:microsoft.com/office/officeart/2017/3/layout/DropPinTimeline"/>
    <dgm:cxn modelId="{5028ACF7-92F9-4BA1-A052-E8999E2C95A5}" srcId="{EA7F5054-D38C-488A-94A1-7B35E8F58D8B}" destId="{46D53627-56F5-4060-B834-DC1FB20779B8}" srcOrd="2" destOrd="0" parTransId="{5930BA85-C750-46E2-9B86-6EB83B581B77}" sibTransId="{7FB2E80C-342A-40E0-B0AB-199B49594703}"/>
    <dgm:cxn modelId="{D8B78480-35BB-413C-AE1A-1F2EBAD5A6E1}" type="presParOf" srcId="{FF010FF1-575A-4ECE-BB91-B9C4FCC8C11D}" destId="{F76FD32F-7414-4DFF-BE6A-3C0195DD4066}" srcOrd="0" destOrd="0" presId="urn:microsoft.com/office/officeart/2017/3/layout/DropPinTimeline"/>
    <dgm:cxn modelId="{DAEF1994-54AE-4915-B7DB-E68BC0E41058}" type="presParOf" srcId="{FF010FF1-575A-4ECE-BB91-B9C4FCC8C11D}" destId="{4DA19201-0D8B-43FF-BBA8-33E690750025}" srcOrd="1" destOrd="0" presId="urn:microsoft.com/office/officeart/2017/3/layout/DropPinTimeline"/>
    <dgm:cxn modelId="{FC0A27C3-1AB6-4215-A522-B8DB39CF3F5D}" type="presParOf" srcId="{4DA19201-0D8B-43FF-BBA8-33E690750025}" destId="{A4F1C63A-B12B-48A4-9CF9-EE7EC57936A9}" srcOrd="0" destOrd="0" presId="urn:microsoft.com/office/officeart/2017/3/layout/DropPinTimeline"/>
    <dgm:cxn modelId="{07333D30-5F38-40BA-862C-0D79914F444E}" type="presParOf" srcId="{A4F1C63A-B12B-48A4-9CF9-EE7EC57936A9}" destId="{9E176821-4EC9-4581-8B15-12D6FA1ED11A}" srcOrd="0" destOrd="0" presId="urn:microsoft.com/office/officeart/2017/3/layout/DropPinTimeline"/>
    <dgm:cxn modelId="{290E5415-9FDE-4552-9DAC-D5059703B4FB}" type="presParOf" srcId="{A4F1C63A-B12B-48A4-9CF9-EE7EC57936A9}" destId="{CD2EA149-A5DA-4411-B80B-44B795C3FF57}" srcOrd="1" destOrd="0" presId="urn:microsoft.com/office/officeart/2017/3/layout/DropPinTimeline"/>
    <dgm:cxn modelId="{BAE52FF9-1D4C-473F-AFB7-50CC2BAF1E97}" type="presParOf" srcId="{CD2EA149-A5DA-4411-B80B-44B795C3FF57}" destId="{C8211D37-29AA-4468-93BA-FDB839751333}" srcOrd="0" destOrd="0" presId="urn:microsoft.com/office/officeart/2017/3/layout/DropPinTimeline"/>
    <dgm:cxn modelId="{DAD1A3A7-3895-4F3E-9AFD-ACF709E2D7EE}" type="presParOf" srcId="{CD2EA149-A5DA-4411-B80B-44B795C3FF57}" destId="{63224B6D-2DDE-4CF7-8C1F-74957F487DC1}" srcOrd="1" destOrd="0" presId="urn:microsoft.com/office/officeart/2017/3/layout/DropPinTimeline"/>
    <dgm:cxn modelId="{534AC0E4-85EC-4834-A238-7212D6B67BE4}" type="presParOf" srcId="{A4F1C63A-B12B-48A4-9CF9-EE7EC57936A9}" destId="{59A6BD49-230B-4B4E-AB65-9C6FB56BBCA8}" srcOrd="2" destOrd="0" presId="urn:microsoft.com/office/officeart/2017/3/layout/DropPinTimeline"/>
    <dgm:cxn modelId="{342250BA-A747-4B80-833F-D2E74D4B296F}" type="presParOf" srcId="{A4F1C63A-B12B-48A4-9CF9-EE7EC57936A9}" destId="{EEC2E3D9-8CE6-4828-962F-7E982CE63C79}" srcOrd="3" destOrd="0" presId="urn:microsoft.com/office/officeart/2017/3/layout/DropPinTimeline"/>
    <dgm:cxn modelId="{BDB27255-C885-4D70-9E35-3398ED23230A}" type="presParOf" srcId="{A4F1C63A-B12B-48A4-9CF9-EE7EC57936A9}" destId="{B016A5CB-CBB0-4C44-9D04-DACF6AB39115}" srcOrd="4" destOrd="0" presId="urn:microsoft.com/office/officeart/2017/3/layout/DropPinTimeline"/>
    <dgm:cxn modelId="{093681BF-EA67-4F2C-939A-B023AA725724}" type="presParOf" srcId="{A4F1C63A-B12B-48A4-9CF9-EE7EC57936A9}" destId="{D3635730-ED55-4098-925B-979D540F24E9}" srcOrd="5" destOrd="0" presId="urn:microsoft.com/office/officeart/2017/3/layout/DropPinTimeline"/>
    <dgm:cxn modelId="{17A62F3C-DE1E-4B17-9818-67D8102AE936}" type="presParOf" srcId="{4DA19201-0D8B-43FF-BBA8-33E690750025}" destId="{D80958DA-919A-4E82-B6CC-B6EBD28DC028}" srcOrd="1" destOrd="0" presId="urn:microsoft.com/office/officeart/2017/3/layout/DropPinTimeline"/>
    <dgm:cxn modelId="{30391AC7-D4C3-4369-9B16-3252D687343D}" type="presParOf" srcId="{4DA19201-0D8B-43FF-BBA8-33E690750025}" destId="{67C309EA-D2E2-47B8-AEC6-FE75143936E6}" srcOrd="2" destOrd="0" presId="urn:microsoft.com/office/officeart/2017/3/layout/DropPinTimeline"/>
    <dgm:cxn modelId="{320CD7AB-3382-46C3-ACB2-6443A2687AB5}" type="presParOf" srcId="{67C309EA-D2E2-47B8-AEC6-FE75143936E6}" destId="{25738484-295E-4DFD-8A12-B406C2DC604E}" srcOrd="0" destOrd="0" presId="urn:microsoft.com/office/officeart/2017/3/layout/DropPinTimeline"/>
    <dgm:cxn modelId="{9604CE6A-E3C3-4904-AF91-D6A9F1798AF7}" type="presParOf" srcId="{67C309EA-D2E2-47B8-AEC6-FE75143936E6}" destId="{416D77C6-FD07-4690-9D84-D1E04262E413}" srcOrd="1" destOrd="0" presId="urn:microsoft.com/office/officeart/2017/3/layout/DropPinTimeline"/>
    <dgm:cxn modelId="{04CBB4E6-88D7-4286-B466-364EB7AA1246}" type="presParOf" srcId="{416D77C6-FD07-4690-9D84-D1E04262E413}" destId="{0871A4F9-272A-4242-B806-8126A5701AF5}" srcOrd="0" destOrd="0" presId="urn:microsoft.com/office/officeart/2017/3/layout/DropPinTimeline"/>
    <dgm:cxn modelId="{6D84733A-0EBC-4004-BB8C-4EA5B9AE459C}" type="presParOf" srcId="{416D77C6-FD07-4690-9D84-D1E04262E413}" destId="{2589F0E8-FF06-458B-AA80-A04416119E8E}" srcOrd="1" destOrd="0" presId="urn:microsoft.com/office/officeart/2017/3/layout/DropPinTimeline"/>
    <dgm:cxn modelId="{310C6C50-23C4-4563-AC6A-00D09AFDB655}" type="presParOf" srcId="{67C309EA-D2E2-47B8-AEC6-FE75143936E6}" destId="{1CC02CAD-B4C6-4002-934D-D8120AB9EAE1}" srcOrd="2" destOrd="0" presId="urn:microsoft.com/office/officeart/2017/3/layout/DropPinTimeline"/>
    <dgm:cxn modelId="{D9D365BA-F6B0-4F4F-B0AB-8CE60C272A41}" type="presParOf" srcId="{67C309EA-D2E2-47B8-AEC6-FE75143936E6}" destId="{7BA7E309-7F7C-414A-9703-00D673DB6392}" srcOrd="3" destOrd="0" presId="urn:microsoft.com/office/officeart/2017/3/layout/DropPinTimeline"/>
    <dgm:cxn modelId="{226BF563-5FF0-464E-BDE9-4466A7D6E7BB}" type="presParOf" srcId="{67C309EA-D2E2-47B8-AEC6-FE75143936E6}" destId="{6CB2318D-C587-44E3-B16F-218E46B499D4}" srcOrd="4" destOrd="0" presId="urn:microsoft.com/office/officeart/2017/3/layout/DropPinTimeline"/>
    <dgm:cxn modelId="{FE0B8EE9-5924-4B94-93CB-F42CB894B531}" type="presParOf" srcId="{67C309EA-D2E2-47B8-AEC6-FE75143936E6}" destId="{8B4C39E0-A66D-422A-AE4B-1A8EDF8A5067}" srcOrd="5" destOrd="0" presId="urn:microsoft.com/office/officeart/2017/3/layout/DropPinTimeline"/>
    <dgm:cxn modelId="{F45D0ED5-6E8C-434B-B052-65AE7D183190}" type="presParOf" srcId="{4DA19201-0D8B-43FF-BBA8-33E690750025}" destId="{16DC039A-A5D7-40F7-AAEB-EAB39E2DB175}" srcOrd="3" destOrd="0" presId="urn:microsoft.com/office/officeart/2017/3/layout/DropPinTimeline"/>
    <dgm:cxn modelId="{5F7E48F3-51E3-4AF8-A9E2-175498B029C2}" type="presParOf" srcId="{4DA19201-0D8B-43FF-BBA8-33E690750025}" destId="{134D4825-6D63-4458-BB2E-315B9166BAA8}" srcOrd="4" destOrd="0" presId="urn:microsoft.com/office/officeart/2017/3/layout/DropPinTimeline"/>
    <dgm:cxn modelId="{C33109B1-1363-49F2-8CEF-5820942F3261}" type="presParOf" srcId="{134D4825-6D63-4458-BB2E-315B9166BAA8}" destId="{595DBAED-D962-44F0-8414-BF8F6B8C3E11}" srcOrd="0" destOrd="0" presId="urn:microsoft.com/office/officeart/2017/3/layout/DropPinTimeline"/>
    <dgm:cxn modelId="{8C165864-9EFE-41D4-857E-9738F3DCCD06}" type="presParOf" srcId="{134D4825-6D63-4458-BB2E-315B9166BAA8}" destId="{E437211C-4A4A-442B-99AD-1E4DECAF3937}" srcOrd="1" destOrd="0" presId="urn:microsoft.com/office/officeart/2017/3/layout/DropPinTimeline"/>
    <dgm:cxn modelId="{0CDEF55C-D6F7-47F7-A832-35A73F791ACE}" type="presParOf" srcId="{E437211C-4A4A-442B-99AD-1E4DECAF3937}" destId="{139DF2AC-945A-4BF1-A967-1CF207F1036F}" srcOrd="0" destOrd="0" presId="urn:microsoft.com/office/officeart/2017/3/layout/DropPinTimeline"/>
    <dgm:cxn modelId="{AC7B6CEC-83A9-4BB3-815E-F45A62536CCC}" type="presParOf" srcId="{E437211C-4A4A-442B-99AD-1E4DECAF3937}" destId="{445F23DF-C944-465A-B83E-EB0F4CC2F83A}" srcOrd="1" destOrd="0" presId="urn:microsoft.com/office/officeart/2017/3/layout/DropPinTimeline"/>
    <dgm:cxn modelId="{36F92E6F-29EC-4E8B-8209-CDEEF28B21EC}" type="presParOf" srcId="{134D4825-6D63-4458-BB2E-315B9166BAA8}" destId="{8880D257-17BB-4FCB-83E6-FC4D981C1581}" srcOrd="2" destOrd="0" presId="urn:microsoft.com/office/officeart/2017/3/layout/DropPinTimeline"/>
    <dgm:cxn modelId="{1A82980D-AE1C-419A-BB35-C76E9F2F954B}" type="presParOf" srcId="{134D4825-6D63-4458-BB2E-315B9166BAA8}" destId="{9DDABD37-877E-4002-8D13-046B9D1232CA}" srcOrd="3" destOrd="0" presId="urn:microsoft.com/office/officeart/2017/3/layout/DropPinTimeline"/>
    <dgm:cxn modelId="{FD28715F-531E-43A3-8244-F12497FFBD5E}" type="presParOf" srcId="{134D4825-6D63-4458-BB2E-315B9166BAA8}" destId="{A0D14E05-F8D6-4109-8032-6C7BE61FEDFC}" srcOrd="4" destOrd="0" presId="urn:microsoft.com/office/officeart/2017/3/layout/DropPinTimeline"/>
    <dgm:cxn modelId="{4F171ABA-3CEB-4332-8419-7F0B23E5D6C5}" type="presParOf" srcId="{134D4825-6D63-4458-BB2E-315B9166BAA8}" destId="{7AD7F68B-DB35-46B9-9E03-49991D255141}" srcOrd="5" destOrd="0" presId="urn:microsoft.com/office/officeart/2017/3/layout/DropPinTimeline"/>
    <dgm:cxn modelId="{3A66739D-83F5-4724-AB10-483F00A9CE93}" type="presParOf" srcId="{4DA19201-0D8B-43FF-BBA8-33E690750025}" destId="{8327860B-A42A-4A4A-A605-0B7D34EC284D}" srcOrd="5" destOrd="0" presId="urn:microsoft.com/office/officeart/2017/3/layout/DropPinTimeline"/>
    <dgm:cxn modelId="{48BF0FBC-E836-4430-B730-5FD12287102C}" type="presParOf" srcId="{4DA19201-0D8B-43FF-BBA8-33E690750025}" destId="{5BD592D7-8F6D-430A-972D-B1530436AB71}" srcOrd="6" destOrd="0" presId="urn:microsoft.com/office/officeart/2017/3/layout/DropPinTimeline"/>
    <dgm:cxn modelId="{95227770-CAD4-4D79-8DAE-8344CE911E78}" type="presParOf" srcId="{5BD592D7-8F6D-430A-972D-B1530436AB71}" destId="{B5BAD56D-3AFC-4439-9C29-DC848B2DD0AB}" srcOrd="0" destOrd="0" presId="urn:microsoft.com/office/officeart/2017/3/layout/DropPinTimeline"/>
    <dgm:cxn modelId="{FE3B7EBF-1BB0-4985-BC95-68B7FECC6B19}" type="presParOf" srcId="{5BD592D7-8F6D-430A-972D-B1530436AB71}" destId="{A64BD095-4991-4190-A863-6F20EBD576BF}" srcOrd="1" destOrd="0" presId="urn:microsoft.com/office/officeart/2017/3/layout/DropPinTimeline"/>
    <dgm:cxn modelId="{30A8B3A7-5687-4E83-8589-CEF3489898E5}" type="presParOf" srcId="{A64BD095-4991-4190-A863-6F20EBD576BF}" destId="{5CB3E258-B08F-4531-B77E-5745B06E8E90}" srcOrd="0" destOrd="0" presId="urn:microsoft.com/office/officeart/2017/3/layout/DropPinTimeline"/>
    <dgm:cxn modelId="{9DC0F12E-C42C-4ABE-A9D9-C510DD3A8060}" type="presParOf" srcId="{A64BD095-4991-4190-A863-6F20EBD576BF}" destId="{42DB67CA-15AB-47C3-BC99-748AC038BF8D}" srcOrd="1" destOrd="0" presId="urn:microsoft.com/office/officeart/2017/3/layout/DropPinTimeline"/>
    <dgm:cxn modelId="{E616D958-F400-4D86-968E-CDD84D610C0E}" type="presParOf" srcId="{5BD592D7-8F6D-430A-972D-B1530436AB71}" destId="{5BB04563-816F-450D-847D-5831D704AC46}" srcOrd="2" destOrd="0" presId="urn:microsoft.com/office/officeart/2017/3/layout/DropPinTimeline"/>
    <dgm:cxn modelId="{36F1435B-F159-4CF9-8D17-2E45900D4FBA}" type="presParOf" srcId="{5BD592D7-8F6D-430A-972D-B1530436AB71}" destId="{986CC6E7-C832-495C-8A4E-381871A7C8FC}" srcOrd="3" destOrd="0" presId="urn:microsoft.com/office/officeart/2017/3/layout/DropPinTimeline"/>
    <dgm:cxn modelId="{5FB04507-FE84-4989-805B-6F0D90EB36D8}" type="presParOf" srcId="{5BD592D7-8F6D-430A-972D-B1530436AB71}" destId="{C743854C-1615-416B-A7DE-DD67A2E585DD}" srcOrd="4" destOrd="0" presId="urn:microsoft.com/office/officeart/2017/3/layout/DropPinTimeline"/>
    <dgm:cxn modelId="{A2408116-0751-4F87-A393-000D54D1B559}" type="presParOf" srcId="{5BD592D7-8F6D-430A-972D-B1530436AB71}" destId="{941DFDEC-5153-449E-8060-079A75838B8A}" srcOrd="5" destOrd="0" presId="urn:microsoft.com/office/officeart/2017/3/layout/DropPinTimeline"/>
    <dgm:cxn modelId="{ED204626-E337-4D31-A192-11601646B89C}" type="presParOf" srcId="{4DA19201-0D8B-43FF-BBA8-33E690750025}" destId="{3B530E25-4EED-4672-8561-BE4A0AF5F7C6}" srcOrd="7" destOrd="0" presId="urn:microsoft.com/office/officeart/2017/3/layout/DropPinTimeline"/>
    <dgm:cxn modelId="{99E07519-29B5-4C13-863B-9F74F216172E}" type="presParOf" srcId="{4DA19201-0D8B-43FF-BBA8-33E690750025}" destId="{E2BA4B4A-C234-46E6-A969-0B2EF706C8A8}" srcOrd="8" destOrd="0" presId="urn:microsoft.com/office/officeart/2017/3/layout/DropPinTimeline"/>
    <dgm:cxn modelId="{FE025BF8-4185-4DF9-97E5-BABBF1157079}" type="presParOf" srcId="{E2BA4B4A-C234-46E6-A969-0B2EF706C8A8}" destId="{7AAAE361-C3A6-48A4-AF70-6B931D57164B}" srcOrd="0" destOrd="0" presId="urn:microsoft.com/office/officeart/2017/3/layout/DropPinTimeline"/>
    <dgm:cxn modelId="{FA0CBD7A-B014-403C-A1A3-D9C51A4284BB}" type="presParOf" srcId="{E2BA4B4A-C234-46E6-A969-0B2EF706C8A8}" destId="{E616AEE8-ED3B-4E3C-BEF4-E3E2D3829163}" srcOrd="1" destOrd="0" presId="urn:microsoft.com/office/officeart/2017/3/layout/DropPinTimeline"/>
    <dgm:cxn modelId="{3086D984-18A9-41B0-BC88-0877A4CF721B}" type="presParOf" srcId="{E616AEE8-ED3B-4E3C-BEF4-E3E2D3829163}" destId="{13F6860F-BFAB-4F24-B633-552FED5E1A1F}" srcOrd="0" destOrd="0" presId="urn:microsoft.com/office/officeart/2017/3/layout/DropPinTimeline"/>
    <dgm:cxn modelId="{61CE857E-D289-4123-BF6E-6820163BEA9F}" type="presParOf" srcId="{E616AEE8-ED3B-4E3C-BEF4-E3E2D3829163}" destId="{6A0A8CD8-A10C-4730-A1FD-545549A810ED}" srcOrd="1" destOrd="0" presId="urn:microsoft.com/office/officeart/2017/3/layout/DropPinTimeline"/>
    <dgm:cxn modelId="{D917246A-AE12-44C5-BDD4-42F5EDB0D9F5}" type="presParOf" srcId="{E2BA4B4A-C234-46E6-A969-0B2EF706C8A8}" destId="{AB968B1F-34E0-493C-857A-CAD8FB24B200}" srcOrd="2" destOrd="0" presId="urn:microsoft.com/office/officeart/2017/3/layout/DropPinTimeline"/>
    <dgm:cxn modelId="{B239709D-3ACC-4AFC-9945-93E8FE664015}" type="presParOf" srcId="{E2BA4B4A-C234-46E6-A969-0B2EF706C8A8}" destId="{617AC9D7-12BB-47BB-9BB4-C1C5F1E294FF}" srcOrd="3" destOrd="0" presId="urn:microsoft.com/office/officeart/2017/3/layout/DropPinTimeline"/>
    <dgm:cxn modelId="{E1973BFC-0BD7-48E5-8FAE-558BBB194146}" type="presParOf" srcId="{E2BA4B4A-C234-46E6-A969-0B2EF706C8A8}" destId="{BBF59052-B1A3-4983-878C-65BAD3F816AC}" srcOrd="4" destOrd="0" presId="urn:microsoft.com/office/officeart/2017/3/layout/DropPinTimeline"/>
    <dgm:cxn modelId="{EB91158A-43F6-4105-9767-60875686D598}" type="presParOf" srcId="{E2BA4B4A-C234-46E6-A969-0B2EF706C8A8}" destId="{B4667497-C973-454D-8668-995093E31449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4F8FC2-7DEC-46CC-AE61-C882926575A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245C904-B8B7-412C-9946-FF1E9248A6B6}">
      <dgm:prSet/>
      <dgm:spPr/>
      <dgm:t>
        <a:bodyPr/>
        <a:lstStyle/>
        <a:p>
          <a:r>
            <a:rPr lang="en-US" dirty="0"/>
            <a:t>735 parents participated in the survey</a:t>
          </a:r>
        </a:p>
      </dgm:t>
    </dgm:pt>
    <dgm:pt modelId="{063511A3-0AD8-4CDE-B969-59E7E0539651}" type="parTrans" cxnId="{0FDF519A-6EA6-43E3-AE20-FF24A98BA16E}">
      <dgm:prSet/>
      <dgm:spPr/>
      <dgm:t>
        <a:bodyPr/>
        <a:lstStyle/>
        <a:p>
          <a:endParaRPr lang="en-US"/>
        </a:p>
      </dgm:t>
    </dgm:pt>
    <dgm:pt modelId="{2282793E-CCAC-4073-A62E-DE5DA33D21C6}" type="sibTrans" cxnId="{0FDF519A-6EA6-43E3-AE20-FF24A98BA16E}">
      <dgm:prSet/>
      <dgm:spPr/>
      <dgm:t>
        <a:bodyPr/>
        <a:lstStyle/>
        <a:p>
          <a:endParaRPr lang="en-US"/>
        </a:p>
      </dgm:t>
    </dgm:pt>
    <dgm:pt modelId="{0B0DECE3-CF26-42FC-867B-9F60D72AA671}">
      <dgm:prSet/>
      <dgm:spPr/>
      <dgm:t>
        <a:bodyPr/>
        <a:lstStyle/>
        <a:p>
          <a:r>
            <a:rPr lang="en-US"/>
            <a:t>Parent Representation</a:t>
          </a:r>
        </a:p>
      </dgm:t>
    </dgm:pt>
    <dgm:pt modelId="{3A61360F-1A4A-4710-88E9-2887AE358540}" type="parTrans" cxnId="{4357393B-59D7-4091-B52F-3BB651865643}">
      <dgm:prSet/>
      <dgm:spPr/>
      <dgm:t>
        <a:bodyPr/>
        <a:lstStyle/>
        <a:p>
          <a:endParaRPr lang="en-US"/>
        </a:p>
      </dgm:t>
    </dgm:pt>
    <dgm:pt modelId="{80AF116C-A681-4A48-AB0F-AB995184CCFE}" type="sibTrans" cxnId="{4357393B-59D7-4091-B52F-3BB651865643}">
      <dgm:prSet/>
      <dgm:spPr/>
      <dgm:t>
        <a:bodyPr/>
        <a:lstStyle/>
        <a:p>
          <a:endParaRPr lang="en-US"/>
        </a:p>
      </dgm:t>
    </dgm:pt>
    <dgm:pt modelId="{9C304A44-0D79-4EB5-AC07-576C6F78E666}">
      <dgm:prSet/>
      <dgm:spPr/>
      <dgm:t>
        <a:bodyPr/>
        <a:lstStyle/>
        <a:p>
          <a:r>
            <a:rPr lang="en-US"/>
            <a:t>PK: 51</a:t>
          </a:r>
        </a:p>
      </dgm:t>
    </dgm:pt>
    <dgm:pt modelId="{F281C99C-EBD5-4FA8-AFEC-B48A21DD4C2B}" type="parTrans" cxnId="{E4DE9F87-D039-422A-98BD-84CF0C8B9CB7}">
      <dgm:prSet/>
      <dgm:spPr/>
      <dgm:t>
        <a:bodyPr/>
        <a:lstStyle/>
        <a:p>
          <a:endParaRPr lang="en-US"/>
        </a:p>
      </dgm:t>
    </dgm:pt>
    <dgm:pt modelId="{4275D783-9892-4696-8D8E-782DC5D38897}" type="sibTrans" cxnId="{E4DE9F87-D039-422A-98BD-84CF0C8B9CB7}">
      <dgm:prSet/>
      <dgm:spPr/>
      <dgm:t>
        <a:bodyPr/>
        <a:lstStyle/>
        <a:p>
          <a:endParaRPr lang="en-US"/>
        </a:p>
      </dgm:t>
    </dgm:pt>
    <dgm:pt modelId="{0C4C7D4D-43C5-4461-B401-2FAE989EAB3F}">
      <dgm:prSet/>
      <dgm:spPr/>
      <dgm:t>
        <a:bodyPr/>
        <a:lstStyle/>
        <a:p>
          <a:r>
            <a:rPr lang="en-US" dirty="0"/>
            <a:t>K-5: 381</a:t>
          </a:r>
        </a:p>
      </dgm:t>
    </dgm:pt>
    <dgm:pt modelId="{60AE1408-0BA8-4732-BF02-E315D95732C0}" type="parTrans" cxnId="{AF1E207A-6AF4-4ADA-A964-D416C2BBBB57}">
      <dgm:prSet/>
      <dgm:spPr/>
      <dgm:t>
        <a:bodyPr/>
        <a:lstStyle/>
        <a:p>
          <a:endParaRPr lang="en-US"/>
        </a:p>
      </dgm:t>
    </dgm:pt>
    <dgm:pt modelId="{4C258603-6366-4764-8058-8544CD745F0F}" type="sibTrans" cxnId="{AF1E207A-6AF4-4ADA-A964-D416C2BBBB57}">
      <dgm:prSet/>
      <dgm:spPr/>
      <dgm:t>
        <a:bodyPr/>
        <a:lstStyle/>
        <a:p>
          <a:endParaRPr lang="en-US"/>
        </a:p>
      </dgm:t>
    </dgm:pt>
    <dgm:pt modelId="{4ABA0877-0951-4D7E-AD50-591D6E06FF2F}">
      <dgm:prSet/>
      <dgm:spPr/>
      <dgm:t>
        <a:bodyPr/>
        <a:lstStyle/>
        <a:p>
          <a:r>
            <a:rPr lang="en-US"/>
            <a:t>6-8: 274</a:t>
          </a:r>
        </a:p>
      </dgm:t>
    </dgm:pt>
    <dgm:pt modelId="{68BDC291-BA78-42FD-A0A1-7365A1E9BC99}" type="parTrans" cxnId="{9D264AF3-83F7-4651-B76A-C7378EB9EA12}">
      <dgm:prSet/>
      <dgm:spPr/>
      <dgm:t>
        <a:bodyPr/>
        <a:lstStyle/>
        <a:p>
          <a:endParaRPr lang="en-US"/>
        </a:p>
      </dgm:t>
    </dgm:pt>
    <dgm:pt modelId="{DC38B077-4016-478F-BFAE-E577F90B99E6}" type="sibTrans" cxnId="{9D264AF3-83F7-4651-B76A-C7378EB9EA12}">
      <dgm:prSet/>
      <dgm:spPr/>
      <dgm:t>
        <a:bodyPr/>
        <a:lstStyle/>
        <a:p>
          <a:endParaRPr lang="en-US"/>
        </a:p>
      </dgm:t>
    </dgm:pt>
    <dgm:pt modelId="{C2035B59-541C-4318-9596-6A1D36340658}">
      <dgm:prSet/>
      <dgm:spPr/>
      <dgm:t>
        <a:bodyPr/>
        <a:lstStyle/>
        <a:p>
          <a:r>
            <a:rPr lang="en-US"/>
            <a:t>9-12:  335</a:t>
          </a:r>
        </a:p>
      </dgm:t>
    </dgm:pt>
    <dgm:pt modelId="{504DA41A-580B-456F-AD21-C1B60DD8088C}" type="parTrans" cxnId="{8CC2C3B6-3488-415A-A74F-4225FA507F5D}">
      <dgm:prSet/>
      <dgm:spPr/>
      <dgm:t>
        <a:bodyPr/>
        <a:lstStyle/>
        <a:p>
          <a:endParaRPr lang="en-US"/>
        </a:p>
      </dgm:t>
    </dgm:pt>
    <dgm:pt modelId="{A83AC86F-7AB4-4EB5-9E3E-DC4076063328}" type="sibTrans" cxnId="{8CC2C3B6-3488-415A-A74F-4225FA507F5D}">
      <dgm:prSet/>
      <dgm:spPr/>
      <dgm:t>
        <a:bodyPr/>
        <a:lstStyle/>
        <a:p>
          <a:endParaRPr lang="en-US"/>
        </a:p>
      </dgm:t>
    </dgm:pt>
    <dgm:pt modelId="{DC5E8838-6F2A-45B3-89EA-0F7631FDAD74}">
      <dgm:prSet/>
      <dgm:spPr/>
      <dgm:t>
        <a:bodyPr/>
        <a:lstStyle/>
        <a:p>
          <a:r>
            <a:rPr lang="en-US"/>
            <a:t>Requested top 10 priorities for funding</a:t>
          </a:r>
        </a:p>
      </dgm:t>
    </dgm:pt>
    <dgm:pt modelId="{0F551017-D1A3-4AED-94B0-BB300B1CBB99}" type="parTrans" cxnId="{7F66ACE7-E52C-497E-80C9-6F4F79EA0A4F}">
      <dgm:prSet/>
      <dgm:spPr/>
      <dgm:t>
        <a:bodyPr/>
        <a:lstStyle/>
        <a:p>
          <a:endParaRPr lang="en-US"/>
        </a:p>
      </dgm:t>
    </dgm:pt>
    <dgm:pt modelId="{5FD170B4-45B3-4D18-97F5-C700A24B8A08}" type="sibTrans" cxnId="{7F66ACE7-E52C-497E-80C9-6F4F79EA0A4F}">
      <dgm:prSet/>
      <dgm:spPr/>
      <dgm:t>
        <a:bodyPr/>
        <a:lstStyle/>
        <a:p>
          <a:endParaRPr lang="en-US"/>
        </a:p>
      </dgm:t>
    </dgm:pt>
    <dgm:pt modelId="{16C7881E-9F98-459C-9778-82A62F32514A}" type="pres">
      <dgm:prSet presAssocID="{054F8FC2-7DEC-46CC-AE61-C882926575A8}" presName="linear" presStyleCnt="0">
        <dgm:presLayoutVars>
          <dgm:animLvl val="lvl"/>
          <dgm:resizeHandles val="exact"/>
        </dgm:presLayoutVars>
      </dgm:prSet>
      <dgm:spPr/>
    </dgm:pt>
    <dgm:pt modelId="{22843F5F-632E-4837-9E37-A34B52556A29}" type="pres">
      <dgm:prSet presAssocID="{4245C904-B8B7-412C-9946-FF1E9248A6B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07AD6C8-597E-4008-88DB-7C03A4A5B88B}" type="pres">
      <dgm:prSet presAssocID="{2282793E-CCAC-4073-A62E-DE5DA33D21C6}" presName="spacer" presStyleCnt="0"/>
      <dgm:spPr/>
    </dgm:pt>
    <dgm:pt modelId="{9F1F80EE-2FBD-4EB4-859A-CFA977B801DD}" type="pres">
      <dgm:prSet presAssocID="{0B0DECE3-CF26-42FC-867B-9F60D72AA67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4A97DAC-6980-4DDC-8C54-AC544A1D9CA1}" type="pres">
      <dgm:prSet presAssocID="{0B0DECE3-CF26-42FC-867B-9F60D72AA671}" presName="childText" presStyleLbl="revTx" presStyleIdx="0" presStyleCnt="1">
        <dgm:presLayoutVars>
          <dgm:bulletEnabled val="1"/>
        </dgm:presLayoutVars>
      </dgm:prSet>
      <dgm:spPr/>
    </dgm:pt>
    <dgm:pt modelId="{6B814EFC-3DE2-4B19-83F7-8F57FC13E828}" type="pres">
      <dgm:prSet presAssocID="{DC5E8838-6F2A-45B3-89EA-0F7631FDAD74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C008D0D-5674-42AF-8826-3EAD4306F188}" type="presOf" srcId="{DC5E8838-6F2A-45B3-89EA-0F7631FDAD74}" destId="{6B814EFC-3DE2-4B19-83F7-8F57FC13E828}" srcOrd="0" destOrd="0" presId="urn:microsoft.com/office/officeart/2005/8/layout/vList2"/>
    <dgm:cxn modelId="{6A1FCD19-F45A-4E8E-A7BD-7C478EAA1D48}" type="presOf" srcId="{054F8FC2-7DEC-46CC-AE61-C882926575A8}" destId="{16C7881E-9F98-459C-9778-82A62F32514A}" srcOrd="0" destOrd="0" presId="urn:microsoft.com/office/officeart/2005/8/layout/vList2"/>
    <dgm:cxn modelId="{4357393B-59D7-4091-B52F-3BB651865643}" srcId="{054F8FC2-7DEC-46CC-AE61-C882926575A8}" destId="{0B0DECE3-CF26-42FC-867B-9F60D72AA671}" srcOrd="1" destOrd="0" parTransId="{3A61360F-1A4A-4710-88E9-2887AE358540}" sibTransId="{80AF116C-A681-4A48-AB0F-AB995184CCFE}"/>
    <dgm:cxn modelId="{A4131B77-937A-4C55-A6E0-59D3661EF1CF}" type="presOf" srcId="{0C4C7D4D-43C5-4461-B401-2FAE989EAB3F}" destId="{84A97DAC-6980-4DDC-8C54-AC544A1D9CA1}" srcOrd="0" destOrd="1" presId="urn:microsoft.com/office/officeart/2005/8/layout/vList2"/>
    <dgm:cxn modelId="{AF1E207A-6AF4-4ADA-A964-D416C2BBBB57}" srcId="{0B0DECE3-CF26-42FC-867B-9F60D72AA671}" destId="{0C4C7D4D-43C5-4461-B401-2FAE989EAB3F}" srcOrd="1" destOrd="0" parTransId="{60AE1408-0BA8-4732-BF02-E315D95732C0}" sibTransId="{4C258603-6366-4764-8058-8544CD745F0F}"/>
    <dgm:cxn modelId="{E4DE9F87-D039-422A-98BD-84CF0C8B9CB7}" srcId="{0B0DECE3-CF26-42FC-867B-9F60D72AA671}" destId="{9C304A44-0D79-4EB5-AC07-576C6F78E666}" srcOrd="0" destOrd="0" parTransId="{F281C99C-EBD5-4FA8-AFEC-B48A21DD4C2B}" sibTransId="{4275D783-9892-4696-8D8E-782DC5D38897}"/>
    <dgm:cxn modelId="{74493E98-DA41-44BC-9EA3-D048AD22CD44}" type="presOf" srcId="{4245C904-B8B7-412C-9946-FF1E9248A6B6}" destId="{22843F5F-632E-4837-9E37-A34B52556A29}" srcOrd="0" destOrd="0" presId="urn:microsoft.com/office/officeart/2005/8/layout/vList2"/>
    <dgm:cxn modelId="{0FDF519A-6EA6-43E3-AE20-FF24A98BA16E}" srcId="{054F8FC2-7DEC-46CC-AE61-C882926575A8}" destId="{4245C904-B8B7-412C-9946-FF1E9248A6B6}" srcOrd="0" destOrd="0" parTransId="{063511A3-0AD8-4CDE-B969-59E7E0539651}" sibTransId="{2282793E-CCAC-4073-A62E-DE5DA33D21C6}"/>
    <dgm:cxn modelId="{20C5789D-C5D2-4A8C-BB83-ADB7933D723F}" type="presOf" srcId="{C2035B59-541C-4318-9596-6A1D36340658}" destId="{84A97DAC-6980-4DDC-8C54-AC544A1D9CA1}" srcOrd="0" destOrd="3" presId="urn:microsoft.com/office/officeart/2005/8/layout/vList2"/>
    <dgm:cxn modelId="{8CC2C3B6-3488-415A-A74F-4225FA507F5D}" srcId="{0B0DECE3-CF26-42FC-867B-9F60D72AA671}" destId="{C2035B59-541C-4318-9596-6A1D36340658}" srcOrd="3" destOrd="0" parTransId="{504DA41A-580B-456F-AD21-C1B60DD8088C}" sibTransId="{A83AC86F-7AB4-4EB5-9E3E-DC4076063328}"/>
    <dgm:cxn modelId="{B03940CC-86F2-4E74-A8F9-B83382E60983}" type="presOf" srcId="{0B0DECE3-CF26-42FC-867B-9F60D72AA671}" destId="{9F1F80EE-2FBD-4EB4-859A-CFA977B801DD}" srcOrd="0" destOrd="0" presId="urn:microsoft.com/office/officeart/2005/8/layout/vList2"/>
    <dgm:cxn modelId="{DAE172DA-F701-4D39-BE1D-A456C00661C2}" type="presOf" srcId="{9C304A44-0D79-4EB5-AC07-576C6F78E666}" destId="{84A97DAC-6980-4DDC-8C54-AC544A1D9CA1}" srcOrd="0" destOrd="0" presId="urn:microsoft.com/office/officeart/2005/8/layout/vList2"/>
    <dgm:cxn modelId="{7F66ACE7-E52C-497E-80C9-6F4F79EA0A4F}" srcId="{054F8FC2-7DEC-46CC-AE61-C882926575A8}" destId="{DC5E8838-6F2A-45B3-89EA-0F7631FDAD74}" srcOrd="2" destOrd="0" parTransId="{0F551017-D1A3-4AED-94B0-BB300B1CBB99}" sibTransId="{5FD170B4-45B3-4D18-97F5-C700A24B8A08}"/>
    <dgm:cxn modelId="{9D264AF3-83F7-4651-B76A-C7378EB9EA12}" srcId="{0B0DECE3-CF26-42FC-867B-9F60D72AA671}" destId="{4ABA0877-0951-4D7E-AD50-591D6E06FF2F}" srcOrd="2" destOrd="0" parTransId="{68BDC291-BA78-42FD-A0A1-7365A1E9BC99}" sibTransId="{DC38B077-4016-478F-BFAE-E577F90B99E6}"/>
    <dgm:cxn modelId="{1891FFF8-0385-4672-9418-4EAA3C828D5A}" type="presOf" srcId="{4ABA0877-0951-4D7E-AD50-591D6E06FF2F}" destId="{84A97DAC-6980-4DDC-8C54-AC544A1D9CA1}" srcOrd="0" destOrd="2" presId="urn:microsoft.com/office/officeart/2005/8/layout/vList2"/>
    <dgm:cxn modelId="{AD736B7D-34A4-4E9B-BB5F-48F640ABE254}" type="presParOf" srcId="{16C7881E-9F98-459C-9778-82A62F32514A}" destId="{22843F5F-632E-4837-9E37-A34B52556A29}" srcOrd="0" destOrd="0" presId="urn:microsoft.com/office/officeart/2005/8/layout/vList2"/>
    <dgm:cxn modelId="{6AB9CDEF-B824-43A5-A1F8-500A66A69E63}" type="presParOf" srcId="{16C7881E-9F98-459C-9778-82A62F32514A}" destId="{C07AD6C8-597E-4008-88DB-7C03A4A5B88B}" srcOrd="1" destOrd="0" presId="urn:microsoft.com/office/officeart/2005/8/layout/vList2"/>
    <dgm:cxn modelId="{8378BC9E-7558-4B7A-A2FD-FE23541C3258}" type="presParOf" srcId="{16C7881E-9F98-459C-9778-82A62F32514A}" destId="{9F1F80EE-2FBD-4EB4-859A-CFA977B801DD}" srcOrd="2" destOrd="0" presId="urn:microsoft.com/office/officeart/2005/8/layout/vList2"/>
    <dgm:cxn modelId="{2530761A-57AA-4D82-8FF6-60812E483D80}" type="presParOf" srcId="{16C7881E-9F98-459C-9778-82A62F32514A}" destId="{84A97DAC-6980-4DDC-8C54-AC544A1D9CA1}" srcOrd="3" destOrd="0" presId="urn:microsoft.com/office/officeart/2005/8/layout/vList2"/>
    <dgm:cxn modelId="{0E3D4B01-7D32-4511-8802-7B509FDAE17F}" type="presParOf" srcId="{16C7881E-9F98-459C-9778-82A62F32514A}" destId="{6B814EFC-3DE2-4B19-83F7-8F57FC13E8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6FD32F-7414-4DFF-BE6A-3C0195DD4066}">
      <dsp:nvSpPr>
        <dsp:cNvPr id="0" name=""/>
        <dsp:cNvSpPr/>
      </dsp:nvSpPr>
      <dsp:spPr>
        <a:xfrm>
          <a:off x="0" y="1974438"/>
          <a:ext cx="10515600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11D37-29AA-4468-93BA-FDB839751333}">
      <dsp:nvSpPr>
        <dsp:cNvPr id="0" name=""/>
        <dsp:cNvSpPr/>
      </dsp:nvSpPr>
      <dsp:spPr>
        <a:xfrm rot="8100000">
          <a:off x="65313" y="455030"/>
          <a:ext cx="290396" cy="290396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224B6D-2DDE-4CF7-8C1F-74957F487DC1}">
      <dsp:nvSpPr>
        <dsp:cNvPr id="0" name=""/>
        <dsp:cNvSpPr/>
      </dsp:nvSpPr>
      <dsp:spPr>
        <a:xfrm>
          <a:off x="97574" y="487291"/>
          <a:ext cx="225875" cy="22587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A6BD49-230B-4B4E-AB65-9C6FB56BBCA8}">
      <dsp:nvSpPr>
        <dsp:cNvPr id="0" name=""/>
        <dsp:cNvSpPr/>
      </dsp:nvSpPr>
      <dsp:spPr>
        <a:xfrm>
          <a:off x="415853" y="805570"/>
          <a:ext cx="2913281" cy="116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Cabinet Review of Guidance Documents</a:t>
          </a:r>
        </a:p>
      </dsp:txBody>
      <dsp:txXfrm>
        <a:off x="415853" y="805570"/>
        <a:ext cx="2913281" cy="1168867"/>
      </dsp:txXfrm>
    </dsp:sp>
    <dsp:sp modelId="{EEC2E3D9-8CE6-4828-962F-7E982CE63C79}">
      <dsp:nvSpPr>
        <dsp:cNvPr id="0" name=""/>
        <dsp:cNvSpPr/>
      </dsp:nvSpPr>
      <dsp:spPr>
        <a:xfrm>
          <a:off x="415853" y="394887"/>
          <a:ext cx="2913281" cy="41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3 May 2021</a:t>
          </a:r>
        </a:p>
      </dsp:txBody>
      <dsp:txXfrm>
        <a:off x="415853" y="394887"/>
        <a:ext cx="2913281" cy="410683"/>
      </dsp:txXfrm>
    </dsp:sp>
    <dsp:sp modelId="{B016A5CB-CBB0-4C44-9D04-DACF6AB39115}">
      <dsp:nvSpPr>
        <dsp:cNvPr id="0" name=""/>
        <dsp:cNvSpPr/>
      </dsp:nvSpPr>
      <dsp:spPr>
        <a:xfrm>
          <a:off x="210511" y="805570"/>
          <a:ext cx="0" cy="1168867"/>
        </a:xfrm>
        <a:prstGeom prst="line">
          <a:avLst/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176821-4EC9-4581-8B15-12D6FA1ED11A}">
      <dsp:nvSpPr>
        <dsp:cNvPr id="0" name=""/>
        <dsp:cNvSpPr/>
      </dsp:nvSpPr>
      <dsp:spPr>
        <a:xfrm>
          <a:off x="172831" y="1937476"/>
          <a:ext cx="73922" cy="7392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1A4F9-272A-4242-B806-8126A5701AF5}">
      <dsp:nvSpPr>
        <dsp:cNvPr id="0" name=""/>
        <dsp:cNvSpPr/>
      </dsp:nvSpPr>
      <dsp:spPr>
        <a:xfrm rot="18900000">
          <a:off x="1814133" y="3203448"/>
          <a:ext cx="290396" cy="290396"/>
        </a:xfrm>
        <a:prstGeom prst="teardrop">
          <a:avLst>
            <a:gd name="adj" fmla="val 115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9F0E8-FF06-458B-AA80-A04416119E8E}">
      <dsp:nvSpPr>
        <dsp:cNvPr id="0" name=""/>
        <dsp:cNvSpPr/>
      </dsp:nvSpPr>
      <dsp:spPr>
        <a:xfrm>
          <a:off x="1846394" y="3235708"/>
          <a:ext cx="225875" cy="22587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02CAD-B4C6-4002-934D-D8120AB9EAE1}">
      <dsp:nvSpPr>
        <dsp:cNvPr id="0" name=""/>
        <dsp:cNvSpPr/>
      </dsp:nvSpPr>
      <dsp:spPr>
        <a:xfrm>
          <a:off x="2164673" y="1974438"/>
          <a:ext cx="2913281" cy="116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Executive Council Input</a:t>
          </a:r>
        </a:p>
      </dsp:txBody>
      <dsp:txXfrm>
        <a:off x="2164673" y="1974438"/>
        <a:ext cx="2913281" cy="1168867"/>
      </dsp:txXfrm>
    </dsp:sp>
    <dsp:sp modelId="{7BA7E309-7F7C-414A-9703-00D673DB6392}">
      <dsp:nvSpPr>
        <dsp:cNvPr id="0" name=""/>
        <dsp:cNvSpPr/>
      </dsp:nvSpPr>
      <dsp:spPr>
        <a:xfrm>
          <a:off x="2164673" y="3143305"/>
          <a:ext cx="2913281" cy="41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10 May 2021</a:t>
          </a:r>
        </a:p>
      </dsp:txBody>
      <dsp:txXfrm>
        <a:off x="2164673" y="3143305"/>
        <a:ext cx="2913281" cy="410683"/>
      </dsp:txXfrm>
    </dsp:sp>
    <dsp:sp modelId="{6CB2318D-C587-44E3-B16F-218E46B499D4}">
      <dsp:nvSpPr>
        <dsp:cNvPr id="0" name=""/>
        <dsp:cNvSpPr/>
      </dsp:nvSpPr>
      <dsp:spPr>
        <a:xfrm>
          <a:off x="1959332" y="1974438"/>
          <a:ext cx="0" cy="1168867"/>
        </a:xfrm>
        <a:prstGeom prst="line">
          <a:avLst/>
        </a:prstGeom>
        <a:noFill/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38484-295E-4DFD-8A12-B406C2DC604E}">
      <dsp:nvSpPr>
        <dsp:cNvPr id="0" name=""/>
        <dsp:cNvSpPr/>
      </dsp:nvSpPr>
      <dsp:spPr>
        <a:xfrm>
          <a:off x="1921651" y="1937476"/>
          <a:ext cx="73922" cy="73922"/>
        </a:xfrm>
        <a:prstGeom prst="ellipse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DF2AC-945A-4BF1-A967-1CF207F1036F}">
      <dsp:nvSpPr>
        <dsp:cNvPr id="0" name=""/>
        <dsp:cNvSpPr/>
      </dsp:nvSpPr>
      <dsp:spPr>
        <a:xfrm rot="8100000">
          <a:off x="3562954" y="455030"/>
          <a:ext cx="290396" cy="290396"/>
        </a:xfrm>
        <a:prstGeom prst="teardrop">
          <a:avLst>
            <a:gd name="adj" fmla="val 115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5F23DF-C944-465A-B83E-EB0F4CC2F83A}">
      <dsp:nvSpPr>
        <dsp:cNvPr id="0" name=""/>
        <dsp:cNvSpPr/>
      </dsp:nvSpPr>
      <dsp:spPr>
        <a:xfrm>
          <a:off x="3595214" y="487291"/>
          <a:ext cx="225875" cy="22587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0D257-17BB-4FCB-83E6-FC4D981C1581}">
      <dsp:nvSpPr>
        <dsp:cNvPr id="0" name=""/>
        <dsp:cNvSpPr/>
      </dsp:nvSpPr>
      <dsp:spPr>
        <a:xfrm>
          <a:off x="3913494" y="805570"/>
          <a:ext cx="2913281" cy="116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Principal Input</a:t>
          </a:r>
        </a:p>
      </dsp:txBody>
      <dsp:txXfrm>
        <a:off x="3913494" y="805570"/>
        <a:ext cx="2913281" cy="1168867"/>
      </dsp:txXfrm>
    </dsp:sp>
    <dsp:sp modelId="{9DDABD37-877E-4002-8D13-046B9D1232CA}">
      <dsp:nvSpPr>
        <dsp:cNvPr id="0" name=""/>
        <dsp:cNvSpPr/>
      </dsp:nvSpPr>
      <dsp:spPr>
        <a:xfrm>
          <a:off x="3913494" y="394887"/>
          <a:ext cx="2913281" cy="41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10 June 2021</a:t>
          </a:r>
        </a:p>
      </dsp:txBody>
      <dsp:txXfrm>
        <a:off x="3913494" y="394887"/>
        <a:ext cx="2913281" cy="410683"/>
      </dsp:txXfrm>
    </dsp:sp>
    <dsp:sp modelId="{A0D14E05-F8D6-4109-8032-6C7BE61FEDFC}">
      <dsp:nvSpPr>
        <dsp:cNvPr id="0" name=""/>
        <dsp:cNvSpPr/>
      </dsp:nvSpPr>
      <dsp:spPr>
        <a:xfrm>
          <a:off x="3708152" y="805570"/>
          <a:ext cx="0" cy="1168867"/>
        </a:xfrm>
        <a:prstGeom prst="line">
          <a:avLst/>
        </a:prstGeom>
        <a:noFill/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DBAED-D962-44F0-8414-BF8F6B8C3E11}">
      <dsp:nvSpPr>
        <dsp:cNvPr id="0" name=""/>
        <dsp:cNvSpPr/>
      </dsp:nvSpPr>
      <dsp:spPr>
        <a:xfrm>
          <a:off x="3670471" y="1937476"/>
          <a:ext cx="73922" cy="73922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3E258-B08F-4531-B77E-5745B06E8E90}">
      <dsp:nvSpPr>
        <dsp:cNvPr id="0" name=""/>
        <dsp:cNvSpPr/>
      </dsp:nvSpPr>
      <dsp:spPr>
        <a:xfrm rot="18900000">
          <a:off x="5311774" y="3203448"/>
          <a:ext cx="290396" cy="290396"/>
        </a:xfrm>
        <a:prstGeom prst="teardrop">
          <a:avLst>
            <a:gd name="adj" fmla="val 115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DB67CA-15AB-47C3-BC99-748AC038BF8D}">
      <dsp:nvSpPr>
        <dsp:cNvPr id="0" name=""/>
        <dsp:cNvSpPr/>
      </dsp:nvSpPr>
      <dsp:spPr>
        <a:xfrm>
          <a:off x="5344035" y="3235708"/>
          <a:ext cx="225875" cy="22587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B04563-816F-450D-847D-5831D704AC46}">
      <dsp:nvSpPr>
        <dsp:cNvPr id="0" name=""/>
        <dsp:cNvSpPr/>
      </dsp:nvSpPr>
      <dsp:spPr>
        <a:xfrm>
          <a:off x="5662314" y="1974438"/>
          <a:ext cx="2913281" cy="116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2875" rIns="0" bIns="95250" numCol="1" spcCol="1270" anchor="b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Teacher Input</a:t>
          </a:r>
        </a:p>
      </dsp:txBody>
      <dsp:txXfrm>
        <a:off x="5662314" y="1974438"/>
        <a:ext cx="2913281" cy="1168867"/>
      </dsp:txXfrm>
    </dsp:sp>
    <dsp:sp modelId="{986CC6E7-C832-495C-8A4E-381871A7C8FC}">
      <dsp:nvSpPr>
        <dsp:cNvPr id="0" name=""/>
        <dsp:cNvSpPr/>
      </dsp:nvSpPr>
      <dsp:spPr>
        <a:xfrm>
          <a:off x="5662314" y="3143305"/>
          <a:ext cx="2913281" cy="41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/>
            <a:t>1 July 2021</a:t>
          </a:r>
        </a:p>
      </dsp:txBody>
      <dsp:txXfrm>
        <a:off x="5662314" y="3143305"/>
        <a:ext cx="2913281" cy="410683"/>
      </dsp:txXfrm>
    </dsp:sp>
    <dsp:sp modelId="{C743854C-1615-416B-A7DE-DD67A2E585DD}">
      <dsp:nvSpPr>
        <dsp:cNvPr id="0" name=""/>
        <dsp:cNvSpPr/>
      </dsp:nvSpPr>
      <dsp:spPr>
        <a:xfrm>
          <a:off x="5456972" y="1974438"/>
          <a:ext cx="0" cy="1168867"/>
        </a:xfrm>
        <a:prstGeom prst="line">
          <a:avLst/>
        </a:prstGeom>
        <a:noFill/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AD56D-3AFC-4439-9C29-DC848B2DD0AB}">
      <dsp:nvSpPr>
        <dsp:cNvPr id="0" name=""/>
        <dsp:cNvSpPr/>
      </dsp:nvSpPr>
      <dsp:spPr>
        <a:xfrm>
          <a:off x="5419292" y="1937476"/>
          <a:ext cx="73922" cy="73922"/>
        </a:xfrm>
        <a:prstGeom prst="ellipse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6860F-BFAB-4F24-B633-552FED5E1A1F}">
      <dsp:nvSpPr>
        <dsp:cNvPr id="0" name=""/>
        <dsp:cNvSpPr/>
      </dsp:nvSpPr>
      <dsp:spPr>
        <a:xfrm rot="8100000">
          <a:off x="7060594" y="455030"/>
          <a:ext cx="290396" cy="290396"/>
        </a:xfrm>
        <a:prstGeom prst="teardrop">
          <a:avLst>
            <a:gd name="adj" fmla="val 115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A8CD8-A10C-4730-A1FD-545549A810ED}">
      <dsp:nvSpPr>
        <dsp:cNvPr id="0" name=""/>
        <dsp:cNvSpPr/>
      </dsp:nvSpPr>
      <dsp:spPr>
        <a:xfrm>
          <a:off x="7092855" y="487291"/>
          <a:ext cx="225875" cy="225875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68B1F-34E0-493C-857A-CAD8FB24B200}">
      <dsp:nvSpPr>
        <dsp:cNvPr id="0" name=""/>
        <dsp:cNvSpPr/>
      </dsp:nvSpPr>
      <dsp:spPr>
        <a:xfrm>
          <a:off x="7411134" y="805570"/>
          <a:ext cx="2913281" cy="1168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5250" rIns="95250" bIns="142875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Parent Input</a:t>
          </a:r>
        </a:p>
      </dsp:txBody>
      <dsp:txXfrm>
        <a:off x="7411134" y="805570"/>
        <a:ext cx="2913281" cy="1168867"/>
      </dsp:txXfrm>
    </dsp:sp>
    <dsp:sp modelId="{617AC9D7-12BB-47BB-9BB4-C1C5F1E294FF}">
      <dsp:nvSpPr>
        <dsp:cNvPr id="0" name=""/>
        <dsp:cNvSpPr/>
      </dsp:nvSpPr>
      <dsp:spPr>
        <a:xfrm>
          <a:off x="7411134" y="394887"/>
          <a:ext cx="2913281" cy="41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27000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kern="1200" dirty="0"/>
            <a:t>5–11 July 2021</a:t>
          </a:r>
        </a:p>
      </dsp:txBody>
      <dsp:txXfrm>
        <a:off x="7411134" y="394887"/>
        <a:ext cx="2913281" cy="410683"/>
      </dsp:txXfrm>
    </dsp:sp>
    <dsp:sp modelId="{BBF59052-B1A3-4983-878C-65BAD3F816AC}">
      <dsp:nvSpPr>
        <dsp:cNvPr id="0" name=""/>
        <dsp:cNvSpPr/>
      </dsp:nvSpPr>
      <dsp:spPr>
        <a:xfrm>
          <a:off x="7205793" y="805570"/>
          <a:ext cx="0" cy="1168867"/>
        </a:xfrm>
        <a:prstGeom prst="line">
          <a:avLst/>
        </a:prstGeom>
        <a:noFill/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AAE361-C3A6-48A4-AF70-6B931D57164B}">
      <dsp:nvSpPr>
        <dsp:cNvPr id="0" name=""/>
        <dsp:cNvSpPr/>
      </dsp:nvSpPr>
      <dsp:spPr>
        <a:xfrm>
          <a:off x="7168112" y="1937476"/>
          <a:ext cx="73922" cy="73922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843F5F-632E-4837-9E37-A34B52556A29}">
      <dsp:nvSpPr>
        <dsp:cNvPr id="0" name=""/>
        <dsp:cNvSpPr/>
      </dsp:nvSpPr>
      <dsp:spPr>
        <a:xfrm>
          <a:off x="0" y="60138"/>
          <a:ext cx="10515600" cy="7195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735 parents participated in the survey</a:t>
          </a:r>
        </a:p>
      </dsp:txBody>
      <dsp:txXfrm>
        <a:off x="35125" y="95263"/>
        <a:ext cx="10445350" cy="649299"/>
      </dsp:txXfrm>
    </dsp:sp>
    <dsp:sp modelId="{9F1F80EE-2FBD-4EB4-859A-CFA977B801DD}">
      <dsp:nvSpPr>
        <dsp:cNvPr id="0" name=""/>
        <dsp:cNvSpPr/>
      </dsp:nvSpPr>
      <dsp:spPr>
        <a:xfrm>
          <a:off x="0" y="866088"/>
          <a:ext cx="10515600" cy="71954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Parent Representation</a:t>
          </a:r>
        </a:p>
      </dsp:txBody>
      <dsp:txXfrm>
        <a:off x="35125" y="901213"/>
        <a:ext cx="10445350" cy="649299"/>
      </dsp:txXfrm>
    </dsp:sp>
    <dsp:sp modelId="{84A97DAC-6980-4DDC-8C54-AC544A1D9CA1}">
      <dsp:nvSpPr>
        <dsp:cNvPr id="0" name=""/>
        <dsp:cNvSpPr/>
      </dsp:nvSpPr>
      <dsp:spPr>
        <a:xfrm>
          <a:off x="0" y="1585638"/>
          <a:ext cx="10515600" cy="1583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PK: 51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K-5: 381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6-8: 274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/>
            <a:t>9-12:  335</a:t>
          </a:r>
        </a:p>
      </dsp:txBody>
      <dsp:txXfrm>
        <a:off x="0" y="1585638"/>
        <a:ext cx="10515600" cy="1583549"/>
      </dsp:txXfrm>
    </dsp:sp>
    <dsp:sp modelId="{6B814EFC-3DE2-4B19-83F7-8F57FC13E828}">
      <dsp:nvSpPr>
        <dsp:cNvPr id="0" name=""/>
        <dsp:cNvSpPr/>
      </dsp:nvSpPr>
      <dsp:spPr>
        <a:xfrm>
          <a:off x="0" y="3169187"/>
          <a:ext cx="10515600" cy="71954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Requested top 10 priorities for funding</a:t>
          </a:r>
        </a:p>
      </dsp:txBody>
      <dsp:txXfrm>
        <a:off x="35125" y="3204312"/>
        <a:ext cx="10445350" cy="6492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215BD-D076-4B49-A128-BF86C91CB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3FEEF2-90D9-4E70-9D91-7DE010EB12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ECC17-3CDA-422C-8AA7-EC90F225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D0C5E-A7D3-45FA-BBEC-8AE8F820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8FE0B-C100-4D83-A2BE-F20A45C2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99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E03B-22A9-47F8-AF87-DCDCA25C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E6644-6A20-4FFA-A029-BEE9B751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48F07-0133-424A-8E6C-188F2997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C73DE-4ADA-44DA-A55B-D75A882B7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A7BE0-E0FF-4B38-96B9-05A049F5A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5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51699-E799-48AC-8A51-C83CBC417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EC4CA-A28F-42F9-A66E-02A21BC7B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0E91E-A50A-472C-A250-7A2EF729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87510-0F95-470F-AF2C-D6F09669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F630F-4B84-4F91-BD93-4933C441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4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AC1E0-7B96-43E0-B092-6C8CE7878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CE56D-9F14-45B1-B0C9-ABA1F4EFB9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9BB01-875D-46AB-9643-091760F30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43844-7C35-4106-9A51-2B695B4CE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33447-4595-407B-B9A8-6D3FE3C5F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40D62-53FD-4B9E-BBBD-52839CCC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9F31D-C79A-42E3-B3EB-C70494FC5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47B44-C9EB-43EF-9EC2-CE4584F9C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CFAE-D312-440F-A8BE-1895056F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EDC25-0521-4F3E-AB66-01EA34D5F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00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D4AFC-1FFB-49C5-A009-00BA7EFF7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AF219-E575-4C96-BACA-4BD9C21102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12ADD7-F5EB-4A8A-9BC9-19DD71C060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D83A58-784C-4D1C-9D0D-8A55E5031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9A0A6-6209-49F1-A5BE-A5F438102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6ACE2-D716-4CF0-8F17-DB3DAA1C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0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24B2-739A-4C67-9435-A914F392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D4CF8-26D0-4897-A925-F4D68F5C6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D6DD4-CC3B-4DA2-B063-244D92E1E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69792-DD12-4C9D-BE8B-891DBF22B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BFDC1-5BB1-41D2-903D-3541BD5FE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B02A68-0A9D-438D-B164-C64096FF2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971A4B-5BE5-4187-8D0C-D64FDAFB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EEBEE-8D9C-418B-962E-FE53EB1FB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5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2C921-9313-4350-AB3E-83F8C2F2D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25DEF-DDEE-4A28-A630-4C8575ACB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603B7-656F-48D6-8E39-5C153A5D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76B38-E945-43C1-AE27-295DA4CD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0BC55A-2034-4064-847A-17731ED05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83F7A-F1CB-4C9C-A6BC-8E85BED8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BFA6C-8945-4A8D-BBED-7EF2338B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D160-8E59-480F-A910-25297B881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50F69-908A-4B68-A63D-1CED00C28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4C3A8D-64D3-4C6D-95D7-891CA87D9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F63EE-13B4-43C5-A264-5950CA267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A9D9D-E35B-4A48-8DFA-9E703D4A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523A7-C82A-4E5A-B02C-6359440D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7386-246C-46E2-AAC0-57BE39252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D72541-A7D3-4189-B0A9-19D7E8BCC1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A5EE47-1A53-4C04-8F56-6459B2B672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6AB1F2-87F0-46A9-86EA-CA09A4FF6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C6F19-97D8-43B9-A90A-F81FD9F4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256D4A-8341-48F4-A846-CAE25CF9C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3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AE1AF0-25B3-45D9-8846-64DD52167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45C33-5E87-4A8F-B9E6-80A8D0507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F1E78-3949-4E4C-A887-FDDACAD06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4848-DF11-411F-B87C-EDB6EEED2733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8C105-CF95-4588-AED4-04B0F6EC7D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B4C13-8189-476E-B055-A4F2E1600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D70F-DAAD-41CC-A081-40A04267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0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5822FE-B645-446F-B9FF-7210D84A0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US" sz="8000">
                <a:solidFill>
                  <a:srgbClr val="FFFFFF"/>
                </a:solidFill>
              </a:rPr>
              <a:t>Public Hearing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534987-8536-40E3-BF05-1A4BCFF4B9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8" y="5972174"/>
            <a:ext cx="8578699" cy="504825"/>
          </a:xfrm>
        </p:spPr>
        <p:txBody>
          <a:bodyPr>
            <a:normAutofit/>
          </a:bodyPr>
          <a:lstStyle/>
          <a:p>
            <a:pPr algn="l"/>
            <a:r>
              <a:rPr lang="en-US" sz="2000">
                <a:solidFill>
                  <a:srgbClr val="FFFFFF"/>
                </a:solidFill>
              </a:rPr>
              <a:t>ESSER III Funding</a:t>
            </a: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20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8056"/>
            <a:ext cx="1920339" cy="2894124"/>
          </a:xfrm>
          <a:prstGeom prst="rect">
            <a:avLst/>
          </a:prstGeom>
          <a:solidFill>
            <a:srgbClr val="48295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3515821"/>
            <a:ext cx="1920338" cy="2883258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30BA21-4110-4296-9D22-DDBCA188AE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61" r="-2" b="-2"/>
          <a:stretch/>
        </p:blipFill>
        <p:spPr>
          <a:xfrm>
            <a:off x="2551176" y="448056"/>
            <a:ext cx="9180576" cy="595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56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662795" y="-3745097"/>
            <a:ext cx="1354979" cy="10750169"/>
          </a:xfrm>
          <a:prstGeom prst="downArrow">
            <a:avLst>
              <a:gd name="adj1" fmla="val 100000"/>
              <a:gd name="adj2" fmla="val 22582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11DF6C-60C1-4ED4-9A18-18AC49279A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718" y="3856038"/>
            <a:ext cx="10607495" cy="603250"/>
          </a:xfrm>
          <a:prstGeom prst="rect">
            <a:avLst/>
          </a:prstGeom>
        </p:spPr>
      </p:pic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10D56C-BBDF-455C-86BB-11725574D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7463" y="4529138"/>
            <a:ext cx="10064750" cy="361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382A6B-03AC-4AC0-82B2-5CEA8F40F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2" y="1204109"/>
            <a:ext cx="10023398" cy="8578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54511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9FB0A0-1462-4D8F-A234-0416081EE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0430" y="583345"/>
            <a:ext cx="7160357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Time Frame</a:t>
            </a:r>
          </a:p>
        </p:txBody>
      </p:sp>
      <p:sp>
        <p:nvSpPr>
          <p:cNvPr id="18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8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0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25DBBFA-8D33-482B-A5C5-364D7FA11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229" y="4124703"/>
            <a:ext cx="10481657" cy="63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04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74D5C9-74ED-450E-9E38-898D00744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Input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871AB26-107B-4399-B2F1-604308E81B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9429984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052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EB041-D740-4821-9093-D175C747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Parent Survey Results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8C58E96-D3CA-4D02-A3D2-E1949CAEA3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578439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112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AC3602-3348-4F31-9E43-076B03514E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690688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182F1-702F-4628-886E-9F0878569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00580"/>
            <a:ext cx="9829800" cy="1089529"/>
          </a:xfrm>
        </p:spPr>
        <p:txBody>
          <a:bodyPr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Areas of Focus:  Accelerated Learning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>
                <a:solidFill>
                  <a:srgbClr val="FFFFFF"/>
                </a:solidFill>
              </a:rPr>
              <a:t>(Required Spending  $4,484,064.60)</a:t>
            </a:r>
          </a:p>
        </p:txBody>
      </p:sp>
      <p:sp>
        <p:nvSpPr>
          <p:cNvPr id="11" name="Graphic 11">
            <a:extLst>
              <a:ext uri="{FF2B5EF4-FFF2-40B4-BE49-F238E27FC236}">
                <a16:creationId xmlns:a16="http://schemas.microsoft.com/office/drawing/2014/main" id="{394094B0-A6C9-44BE-9042-66EF0612F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03882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>
            <a:extLst>
              <a:ext uri="{FF2B5EF4-FFF2-40B4-BE49-F238E27FC236}">
                <a16:creationId xmlns:a16="http://schemas.microsoft.com/office/drawing/2014/main" id="{64C2CA96-0B16-4AA7-B340-33044D2385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62662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2">
            <a:extLst>
              <a:ext uri="{FF2B5EF4-FFF2-40B4-BE49-F238E27FC236}">
                <a16:creationId xmlns:a16="http://schemas.microsoft.com/office/drawing/2014/main" id="{1D50D7A8-F1D5-4306-8A9B-DD7A73EB8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88342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AAF0F0E-3275-4952-AE12-0E075B112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486152"/>
              </p:ext>
            </p:extLst>
          </p:nvPr>
        </p:nvGraphicFramePr>
        <p:xfrm>
          <a:off x="443059" y="2211233"/>
          <a:ext cx="11123629" cy="3925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661">
                  <a:extLst>
                    <a:ext uri="{9D8B030D-6E8A-4147-A177-3AD203B41FA5}">
                      <a16:colId xmlns:a16="http://schemas.microsoft.com/office/drawing/2014/main" val="1168680672"/>
                    </a:ext>
                  </a:extLst>
                </a:gridCol>
                <a:gridCol w="2838953">
                  <a:extLst>
                    <a:ext uri="{9D8B030D-6E8A-4147-A177-3AD203B41FA5}">
                      <a16:colId xmlns:a16="http://schemas.microsoft.com/office/drawing/2014/main" val="1748292457"/>
                    </a:ext>
                  </a:extLst>
                </a:gridCol>
                <a:gridCol w="2496062">
                  <a:extLst>
                    <a:ext uri="{9D8B030D-6E8A-4147-A177-3AD203B41FA5}">
                      <a16:colId xmlns:a16="http://schemas.microsoft.com/office/drawing/2014/main" val="1611187422"/>
                    </a:ext>
                  </a:extLst>
                </a:gridCol>
                <a:gridCol w="2838953">
                  <a:extLst>
                    <a:ext uri="{9D8B030D-6E8A-4147-A177-3AD203B41FA5}">
                      <a16:colId xmlns:a16="http://schemas.microsoft.com/office/drawing/2014/main" val="3764033048"/>
                    </a:ext>
                  </a:extLst>
                </a:gridCol>
              </a:tblGrid>
              <a:tr h="35687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Number of Positions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Time Frame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Cost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581474109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Instructional Leadership Support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4 Positions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$1,200,000.00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4292609996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Summer Jump Start Program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$1,000,000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1303485906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Interventionists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8 Positions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$1,920,000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871077275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Instructional Materials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$1,000,000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2514970832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Tutorials and Interventions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$1,300,000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15826967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Early Literacy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$1,300,000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159962364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Professional Development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$300,000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1277946566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Credit Recovery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$1,000,000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4209374958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/>
                        <a:t>AVID Pilot Program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r>
                        <a:rPr lang="en-US" sz="1300"/>
                        <a:t>3 years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/>
                        <a:t>$225,000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1440740571"/>
                  </a:ext>
                </a:extLst>
              </a:tr>
              <a:tr h="356874">
                <a:tc>
                  <a:txBody>
                    <a:bodyPr/>
                    <a:lstStyle/>
                    <a:p>
                      <a:r>
                        <a:rPr lang="en-US" sz="1300" b="1" dirty="0">
                          <a:solidFill>
                            <a:srgbClr val="C00000"/>
                          </a:solidFill>
                        </a:rPr>
                        <a:t>Total Cost</a:t>
                      </a: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C00000"/>
                        </a:solidFill>
                      </a:endParaRP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C00000"/>
                        </a:solidFill>
                      </a:endParaRPr>
                    </a:p>
                  </a:txBody>
                  <a:tcPr marL="68288" marR="68288" marT="34144" marB="3414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>
                          <a:solidFill>
                            <a:srgbClr val="C00000"/>
                          </a:solidFill>
                        </a:rPr>
                        <a:t>$9,245,000</a:t>
                      </a:r>
                    </a:p>
                  </a:txBody>
                  <a:tcPr marL="68288" marR="68288" marT="34144" marB="34144"/>
                </a:tc>
                <a:extLst>
                  <a:ext uri="{0D108BD9-81ED-4DB2-BD59-A6C34878D82A}">
                    <a16:rowId xmlns:a16="http://schemas.microsoft.com/office/drawing/2014/main" val="2160363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3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25834-CF8C-41F3-ABDD-536DB4D5E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600"/>
              <a:t>Area of Focus:  Infrastructure &amp; Technology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733173-2F85-4908-A551-7D1675C39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580281"/>
              </p:ext>
            </p:extLst>
          </p:nvPr>
        </p:nvGraphicFramePr>
        <p:xfrm>
          <a:off x="1102936" y="2149311"/>
          <a:ext cx="9709607" cy="4091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372">
                  <a:extLst>
                    <a:ext uri="{9D8B030D-6E8A-4147-A177-3AD203B41FA5}">
                      <a16:colId xmlns:a16="http://schemas.microsoft.com/office/drawing/2014/main" val="3857921525"/>
                    </a:ext>
                  </a:extLst>
                </a:gridCol>
                <a:gridCol w="2604969">
                  <a:extLst>
                    <a:ext uri="{9D8B030D-6E8A-4147-A177-3AD203B41FA5}">
                      <a16:colId xmlns:a16="http://schemas.microsoft.com/office/drawing/2014/main" val="1426453002"/>
                    </a:ext>
                  </a:extLst>
                </a:gridCol>
                <a:gridCol w="2273468">
                  <a:extLst>
                    <a:ext uri="{9D8B030D-6E8A-4147-A177-3AD203B41FA5}">
                      <a16:colId xmlns:a16="http://schemas.microsoft.com/office/drawing/2014/main" val="2919346964"/>
                    </a:ext>
                  </a:extLst>
                </a:gridCol>
                <a:gridCol w="2156798">
                  <a:extLst>
                    <a:ext uri="{9D8B030D-6E8A-4147-A177-3AD203B41FA5}">
                      <a16:colId xmlns:a16="http://schemas.microsoft.com/office/drawing/2014/main" val="3767649027"/>
                    </a:ext>
                  </a:extLst>
                </a:gridCol>
              </a:tblGrid>
              <a:tr h="393098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Number of Positions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Time Frame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Cost</a:t>
                      </a:r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441499167"/>
                  </a:ext>
                </a:extLst>
              </a:tr>
              <a:tr h="661120">
                <a:tc>
                  <a:txBody>
                    <a:bodyPr/>
                    <a:lstStyle/>
                    <a:p>
                      <a:r>
                        <a:rPr lang="en-US" sz="1700"/>
                        <a:t>Device Replacement and Upgrades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 year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$2,500,000</a:t>
                      </a:r>
                      <a:endParaRPr lang="en-US" sz="1700" dirty="0"/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1043753548"/>
                  </a:ext>
                </a:extLst>
              </a:tr>
              <a:tr h="929142">
                <a:tc>
                  <a:txBody>
                    <a:bodyPr/>
                    <a:lstStyle/>
                    <a:p>
                      <a:r>
                        <a:rPr lang="en-US" sz="1700"/>
                        <a:t>Online Learning Programs for all Campuses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$1,125,000</a:t>
                      </a:r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1035923220"/>
                  </a:ext>
                </a:extLst>
              </a:tr>
              <a:tr h="393098">
                <a:tc>
                  <a:txBody>
                    <a:bodyPr/>
                    <a:lstStyle/>
                    <a:p>
                      <a:r>
                        <a:rPr lang="en-US" sz="1700"/>
                        <a:t>Upgraded WiFi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$200,000</a:t>
                      </a:r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3349546700"/>
                  </a:ext>
                </a:extLst>
              </a:tr>
              <a:tr h="661120">
                <a:tc>
                  <a:txBody>
                    <a:bodyPr/>
                    <a:lstStyle/>
                    <a:p>
                      <a:r>
                        <a:rPr lang="en-US" sz="1700"/>
                        <a:t>Program to Monitor Student Technology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$300,000</a:t>
                      </a:r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2866545366"/>
                  </a:ext>
                </a:extLst>
              </a:tr>
              <a:tr h="661120">
                <a:tc>
                  <a:txBody>
                    <a:bodyPr/>
                    <a:lstStyle/>
                    <a:p>
                      <a:r>
                        <a:rPr lang="en-US" sz="1700"/>
                        <a:t>Technology Instructional Specialist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 position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$255,000</a:t>
                      </a:r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2905070320"/>
                  </a:ext>
                </a:extLst>
              </a:tr>
              <a:tr h="393098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Total Cost</a:t>
                      </a: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endParaRPr lang="en-US" sz="1700" b="1" dirty="0">
                        <a:solidFill>
                          <a:srgbClr val="C00000"/>
                        </a:solidFill>
                      </a:endParaRP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endParaRPr lang="en-US" sz="1700" b="1" dirty="0">
                        <a:solidFill>
                          <a:srgbClr val="C00000"/>
                        </a:solidFill>
                      </a:endParaRPr>
                    </a:p>
                  </a:txBody>
                  <a:tcPr marL="86220" marR="86220" marT="43110" marB="4311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$4,080,000</a:t>
                      </a:r>
                    </a:p>
                  </a:txBody>
                  <a:tcPr marL="86220" marR="86220" marT="43110" marB="43110"/>
                </a:tc>
                <a:extLst>
                  <a:ext uri="{0D108BD9-81ED-4DB2-BD59-A6C34878D82A}">
                    <a16:rowId xmlns:a16="http://schemas.microsoft.com/office/drawing/2014/main" val="2163187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5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DDEF810-FBAE-4C80-B905-316331395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46">
            <a:extLst>
              <a:ext uri="{FF2B5EF4-FFF2-40B4-BE49-F238E27FC236}">
                <a16:creationId xmlns:a16="http://schemas.microsoft.com/office/drawing/2014/main" id="{FD8C7A0F-D774-4978-AA9C-7E703C2F4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344168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47">
            <a:extLst>
              <a:ext uri="{FF2B5EF4-FFF2-40B4-BE49-F238E27FC236}">
                <a16:creationId xmlns:a16="http://schemas.microsoft.com/office/drawing/2014/main" id="{61C7310A-3A42-4F75-8058-7F39E52B1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344168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7D88313-56C7-45D8-8D97-2F5CCBF996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1544897" cy="11795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64282B-1FCF-42A0-A93D-F82886BED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88894"/>
            <a:ext cx="10306520" cy="88073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Area of Focus:  Wrap Around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40054A-1D96-4A04-8572-955BFDA1F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962512"/>
              </p:ext>
            </p:extLst>
          </p:nvPr>
        </p:nvGraphicFramePr>
        <p:xfrm>
          <a:off x="1131216" y="2064470"/>
          <a:ext cx="9973559" cy="42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417">
                  <a:extLst>
                    <a:ext uri="{9D8B030D-6E8A-4147-A177-3AD203B41FA5}">
                      <a16:colId xmlns:a16="http://schemas.microsoft.com/office/drawing/2014/main" val="2294722578"/>
                    </a:ext>
                  </a:extLst>
                </a:gridCol>
                <a:gridCol w="2661883">
                  <a:extLst>
                    <a:ext uri="{9D8B030D-6E8A-4147-A177-3AD203B41FA5}">
                      <a16:colId xmlns:a16="http://schemas.microsoft.com/office/drawing/2014/main" val="2796783180"/>
                    </a:ext>
                  </a:extLst>
                </a:gridCol>
                <a:gridCol w="2323138">
                  <a:extLst>
                    <a:ext uri="{9D8B030D-6E8A-4147-A177-3AD203B41FA5}">
                      <a16:colId xmlns:a16="http://schemas.microsoft.com/office/drawing/2014/main" val="2334704048"/>
                    </a:ext>
                  </a:extLst>
                </a:gridCol>
                <a:gridCol w="2209121">
                  <a:extLst>
                    <a:ext uri="{9D8B030D-6E8A-4147-A177-3AD203B41FA5}">
                      <a16:colId xmlns:a16="http://schemas.microsoft.com/office/drawing/2014/main" val="3326397370"/>
                    </a:ext>
                  </a:extLst>
                </a:gridCol>
              </a:tblGrid>
              <a:tr h="396326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Number of Positions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Time Frame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Cost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4195093549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r>
                        <a:rPr lang="en-US" sz="1700"/>
                        <a:t>Social Workers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2 positions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$540,000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1196721206"/>
                  </a:ext>
                </a:extLst>
              </a:tr>
              <a:tr h="666546">
                <a:tc>
                  <a:txBody>
                    <a:bodyPr/>
                    <a:lstStyle/>
                    <a:p>
                      <a:r>
                        <a:rPr lang="en-US" sz="1700"/>
                        <a:t>College, Career, CTE Counselor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2 positions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$450,000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2485556422"/>
                  </a:ext>
                </a:extLst>
              </a:tr>
              <a:tr h="936768">
                <a:tc>
                  <a:txBody>
                    <a:bodyPr/>
                    <a:lstStyle/>
                    <a:p>
                      <a:r>
                        <a:rPr lang="en-US" sz="1700"/>
                        <a:t>SEL Support Programs and Professional Development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$300,000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1785651460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r>
                        <a:rPr lang="en-US" sz="1700"/>
                        <a:t>SEL Counselors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4 positions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$900,000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3622388541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r>
                        <a:rPr lang="en-US" sz="1700"/>
                        <a:t>Truancy Clerks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4 positions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$480,000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1612062253"/>
                  </a:ext>
                </a:extLst>
              </a:tr>
              <a:tr h="666546">
                <a:tc>
                  <a:txBody>
                    <a:bodyPr/>
                    <a:lstStyle/>
                    <a:p>
                      <a:r>
                        <a:rPr lang="en-US" sz="1700"/>
                        <a:t>Parent Education and Training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3 years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$150,000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1849955545"/>
                  </a:ext>
                </a:extLst>
              </a:tr>
              <a:tr h="396326">
                <a:tc>
                  <a:txBody>
                    <a:bodyPr/>
                    <a:lstStyle/>
                    <a:p>
                      <a:r>
                        <a:rPr lang="en-US" sz="1700" b="1">
                          <a:solidFill>
                            <a:srgbClr val="C00000"/>
                          </a:solidFill>
                        </a:rPr>
                        <a:t>Total Cost</a:t>
                      </a: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endParaRPr lang="en-US" sz="1700" b="1">
                        <a:solidFill>
                          <a:srgbClr val="C00000"/>
                        </a:solidFill>
                      </a:endParaRP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endParaRPr lang="en-US" sz="1700" b="1">
                        <a:solidFill>
                          <a:srgbClr val="C00000"/>
                        </a:solidFill>
                      </a:endParaRPr>
                    </a:p>
                  </a:txBody>
                  <a:tcPr marL="85437" marR="85437" marT="42718" marB="4271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$2,820,000</a:t>
                      </a:r>
                    </a:p>
                  </a:txBody>
                  <a:tcPr marL="85437" marR="85437" marT="42718" marB="42718"/>
                </a:tc>
                <a:extLst>
                  <a:ext uri="{0D108BD9-81ED-4DB2-BD59-A6C34878D82A}">
                    <a16:rowId xmlns:a16="http://schemas.microsoft.com/office/drawing/2014/main" val="1658038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31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472450-497C-4CA6-8FFE-5ABF73813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Area of Focus:  Unanticipated Costs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95BBD-3948-4229-81DA-D47E0D745919}"/>
              </a:ext>
            </a:extLst>
          </p:cNvPr>
          <p:cNvSpPr txBox="1"/>
          <p:nvPr/>
        </p:nvSpPr>
        <p:spPr>
          <a:xfrm>
            <a:off x="630936" y="5780584"/>
            <a:ext cx="4818888" cy="4281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200" dirty="0"/>
              <a:t>Total Cost:  $18,145,000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8651A88-3B86-4591-A6BB-61CAB2269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55040"/>
              </p:ext>
            </p:extLst>
          </p:nvPr>
        </p:nvGraphicFramePr>
        <p:xfrm>
          <a:off x="3411772" y="2575909"/>
          <a:ext cx="8107809" cy="3007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1727">
                  <a:extLst>
                    <a:ext uri="{9D8B030D-6E8A-4147-A177-3AD203B41FA5}">
                      <a16:colId xmlns:a16="http://schemas.microsoft.com/office/drawing/2014/main" val="1885072662"/>
                    </a:ext>
                  </a:extLst>
                </a:gridCol>
                <a:gridCol w="1950750">
                  <a:extLst>
                    <a:ext uri="{9D8B030D-6E8A-4147-A177-3AD203B41FA5}">
                      <a16:colId xmlns:a16="http://schemas.microsoft.com/office/drawing/2014/main" val="275977971"/>
                    </a:ext>
                  </a:extLst>
                </a:gridCol>
                <a:gridCol w="1377002">
                  <a:extLst>
                    <a:ext uri="{9D8B030D-6E8A-4147-A177-3AD203B41FA5}">
                      <a16:colId xmlns:a16="http://schemas.microsoft.com/office/drawing/2014/main" val="4173240153"/>
                    </a:ext>
                  </a:extLst>
                </a:gridCol>
                <a:gridCol w="2058330">
                  <a:extLst>
                    <a:ext uri="{9D8B030D-6E8A-4147-A177-3AD203B41FA5}">
                      <a16:colId xmlns:a16="http://schemas.microsoft.com/office/drawing/2014/main" val="962117269"/>
                    </a:ext>
                  </a:extLst>
                </a:gridCol>
              </a:tblGrid>
              <a:tr h="1159026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Number of Positions</a:t>
                      </a: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Time Frame</a:t>
                      </a: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Cost</a:t>
                      </a:r>
                    </a:p>
                  </a:txBody>
                  <a:tcPr marL="86919" marR="86919" marT="43459" marB="43459"/>
                </a:tc>
                <a:extLst>
                  <a:ext uri="{0D108BD9-81ED-4DB2-BD59-A6C34878D82A}">
                    <a16:rowId xmlns:a16="http://schemas.microsoft.com/office/drawing/2014/main" val="112882770"/>
                  </a:ext>
                </a:extLst>
              </a:tr>
              <a:tr h="1159026">
                <a:tc>
                  <a:txBody>
                    <a:bodyPr/>
                    <a:lstStyle/>
                    <a:p>
                      <a:r>
                        <a:rPr lang="en-US" sz="1700" dirty="0"/>
                        <a:t>Food Service Reimbursement</a:t>
                      </a: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1 year</a:t>
                      </a: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/>
                        <a:t>$2,000,000</a:t>
                      </a:r>
                    </a:p>
                  </a:txBody>
                  <a:tcPr marL="86919" marR="86919" marT="43459" marB="43459"/>
                </a:tc>
                <a:extLst>
                  <a:ext uri="{0D108BD9-81ED-4DB2-BD59-A6C34878D82A}">
                    <a16:rowId xmlns:a16="http://schemas.microsoft.com/office/drawing/2014/main" val="2292287200"/>
                  </a:ext>
                </a:extLst>
              </a:tr>
              <a:tr h="689151">
                <a:tc>
                  <a:txBody>
                    <a:bodyPr/>
                    <a:lstStyle/>
                    <a:p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Total Cost</a:t>
                      </a: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endParaRPr lang="en-US" sz="1700" b="1" dirty="0">
                        <a:solidFill>
                          <a:srgbClr val="C00000"/>
                        </a:solidFill>
                      </a:endParaRP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endParaRPr lang="en-US" sz="1700" b="1" dirty="0">
                        <a:solidFill>
                          <a:srgbClr val="C00000"/>
                        </a:solidFill>
                      </a:endParaRPr>
                    </a:p>
                  </a:txBody>
                  <a:tcPr marL="86919" marR="86919" marT="43459" marB="43459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b="1" dirty="0">
                          <a:solidFill>
                            <a:srgbClr val="C00000"/>
                          </a:solidFill>
                        </a:rPr>
                        <a:t>$2,000,000</a:t>
                      </a:r>
                    </a:p>
                  </a:txBody>
                  <a:tcPr marL="86919" marR="86919" marT="43459" marB="43459"/>
                </a:tc>
                <a:extLst>
                  <a:ext uri="{0D108BD9-81ED-4DB2-BD59-A6C34878D82A}">
                    <a16:rowId xmlns:a16="http://schemas.microsoft.com/office/drawing/2014/main" val="372618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72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2D99932B308499477C3251B56869C" ma:contentTypeVersion="13" ma:contentTypeDescription="Create a new document." ma:contentTypeScope="" ma:versionID="67ff007652ef2e8654d5169d9e8885a6">
  <xsd:schema xmlns:xsd="http://www.w3.org/2001/XMLSchema" xmlns:xs="http://www.w3.org/2001/XMLSchema" xmlns:p="http://schemas.microsoft.com/office/2006/metadata/properties" xmlns:ns3="7e8470a8-aa5e-40dd-b8f1-652cc7816ae3" xmlns:ns4="00660be2-8c9d-46ac-be1f-862b0f788e44" targetNamespace="http://schemas.microsoft.com/office/2006/metadata/properties" ma:root="true" ma:fieldsID="1098648e407e56efc19e2fc51bc54b0f" ns3:_="" ns4:_="">
    <xsd:import namespace="7e8470a8-aa5e-40dd-b8f1-652cc7816ae3"/>
    <xsd:import namespace="00660be2-8c9d-46ac-be1f-862b0f788e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8470a8-aa5e-40dd-b8f1-652cc7816a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0be2-8c9d-46ac-be1f-862b0f788e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2A8705-0F22-4401-8AFC-FC9F1DE9EA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5DAAF1-4590-488A-8246-7AA8F2C8A7DE}">
  <ds:schemaRefs>
    <ds:schemaRef ds:uri="7e8470a8-aa5e-40dd-b8f1-652cc7816ae3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0660be2-8c9d-46ac-be1f-862b0f788e4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CB1377-69DF-4AE4-B915-D5FB009D6D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8470a8-aa5e-40dd-b8f1-652cc7816ae3"/>
    <ds:schemaRef ds:uri="00660be2-8c9d-46ac-be1f-862b0f788e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1126</TotalTime>
  <Words>304</Words>
  <Application>Microsoft Office PowerPoint</Application>
  <PresentationFormat>Widescreen</PresentationFormat>
  <Paragraphs>118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Public Hearing</vt:lpstr>
      <vt:lpstr>Funding Allocation</vt:lpstr>
      <vt:lpstr>Time Frame</vt:lpstr>
      <vt:lpstr>Input</vt:lpstr>
      <vt:lpstr>Parent Survey Results</vt:lpstr>
      <vt:lpstr>Areas of Focus:  Accelerated Learning (Required Spending  $4,484,064.60)</vt:lpstr>
      <vt:lpstr>Area of Focus:  Infrastructure &amp; Technology</vt:lpstr>
      <vt:lpstr>Area of Focus:  Wrap Around Services</vt:lpstr>
      <vt:lpstr>Area of Focus:  Unanticipated Costs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Hearing</dc:title>
  <dc:creator>Duarte, Melissa</dc:creator>
  <cp:lastModifiedBy>Duarte, Melissa</cp:lastModifiedBy>
  <cp:revision>7</cp:revision>
  <dcterms:created xsi:type="dcterms:W3CDTF">2021-07-12T18:33:12Z</dcterms:created>
  <dcterms:modified xsi:type="dcterms:W3CDTF">2021-08-05T15:26:43Z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0x010100D702D99932B308499477C3251B56869C</vt:lpwstr>
  </property>
</Properties>
</file>