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0" r:id="rId4"/>
    <p:sldId id="259" r:id="rId5"/>
    <p:sldId id="258" r:id="rId6"/>
    <p:sldId id="262" r:id="rId7"/>
    <p:sldId id="269" r:id="rId8"/>
    <p:sldId id="271" r:id="rId9"/>
    <p:sldId id="261" r:id="rId10"/>
    <p:sldId id="263" r:id="rId11"/>
    <p:sldId id="264" r:id="rId12"/>
    <p:sldId id="266" r:id="rId13"/>
    <p:sldId id="270" r:id="rId14"/>
    <p:sldId id="268" r:id="rId15"/>
    <p:sldId id="267" r:id="rId16"/>
    <p:sldId id="265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E032508-9042-4023-B602-6DD9D43852DF}" v="13" dt="2021-08-29T02:48:17.91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00" autoAdjust="0"/>
    <p:restoredTop sz="94660"/>
  </p:normalViewPr>
  <p:slideViewPr>
    <p:cSldViewPr snapToGrid="0">
      <p:cViewPr varScale="1">
        <p:scale>
          <a:sx n="75" d="100"/>
          <a:sy n="75" d="100"/>
        </p:scale>
        <p:origin x="56" y="7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cott Hughes" userId="b93029a2-5e43-4609-8ead-a10742227bf9" providerId="ADAL" clId="{0E032508-9042-4023-B602-6DD9D43852DF}"/>
    <pc:docChg chg="undo custSel addSld delSld modSld sldOrd">
      <pc:chgData name="Scott Hughes" userId="b93029a2-5e43-4609-8ead-a10742227bf9" providerId="ADAL" clId="{0E032508-9042-4023-B602-6DD9D43852DF}" dt="2021-08-29T02:48:23.568" v="896" actId="47"/>
      <pc:docMkLst>
        <pc:docMk/>
      </pc:docMkLst>
      <pc:sldChg chg="addSp delSp modSp mod">
        <pc:chgData name="Scott Hughes" userId="b93029a2-5e43-4609-8ead-a10742227bf9" providerId="ADAL" clId="{0E032508-9042-4023-B602-6DD9D43852DF}" dt="2021-08-29T02:19:11.426" v="114" actId="1076"/>
        <pc:sldMkLst>
          <pc:docMk/>
          <pc:sldMk cId="776601799" sldId="257"/>
        </pc:sldMkLst>
        <pc:spChg chg="add mod">
          <ac:chgData name="Scott Hughes" userId="b93029a2-5e43-4609-8ead-a10742227bf9" providerId="ADAL" clId="{0E032508-9042-4023-B602-6DD9D43852DF}" dt="2021-08-29T02:19:11.426" v="114" actId="1076"/>
          <ac:spMkLst>
            <pc:docMk/>
            <pc:sldMk cId="776601799" sldId="257"/>
            <ac:spMk id="4" creationId="{1A8C3FF2-0B3C-4FB5-987F-391B8A0B0EA9}"/>
          </ac:spMkLst>
        </pc:spChg>
        <pc:spChg chg="mod">
          <ac:chgData name="Scott Hughes" userId="b93029a2-5e43-4609-8ead-a10742227bf9" providerId="ADAL" clId="{0E032508-9042-4023-B602-6DD9D43852DF}" dt="2021-08-29T02:19:05.318" v="112" actId="14100"/>
          <ac:spMkLst>
            <pc:docMk/>
            <pc:sldMk cId="776601799" sldId="257"/>
            <ac:spMk id="6" creationId="{65D4637F-39E7-49D6-89DB-EBB7C67A3BBE}"/>
          </ac:spMkLst>
        </pc:spChg>
        <pc:spChg chg="add del">
          <ac:chgData name="Scott Hughes" userId="b93029a2-5e43-4609-8ead-a10742227bf9" providerId="ADAL" clId="{0E032508-9042-4023-B602-6DD9D43852DF}" dt="2021-08-29T02:15:56.372" v="6" actId="22"/>
          <ac:spMkLst>
            <pc:docMk/>
            <pc:sldMk cId="776601799" sldId="257"/>
            <ac:spMk id="9" creationId="{F05A1EDA-42F1-43D7-979F-E8DEDAC6FEEB}"/>
          </ac:spMkLst>
        </pc:spChg>
        <pc:spChg chg="add del mod">
          <ac:chgData name="Scott Hughes" userId="b93029a2-5e43-4609-8ead-a10742227bf9" providerId="ADAL" clId="{0E032508-9042-4023-B602-6DD9D43852DF}" dt="2021-08-29T02:17:56.111" v="87" actId="478"/>
          <ac:spMkLst>
            <pc:docMk/>
            <pc:sldMk cId="776601799" sldId="257"/>
            <ac:spMk id="13" creationId="{1F108F44-92B8-4C97-A9B9-77F63CACD382}"/>
          </ac:spMkLst>
        </pc:spChg>
        <pc:picChg chg="mod">
          <ac:chgData name="Scott Hughes" userId="b93029a2-5e43-4609-8ead-a10742227bf9" providerId="ADAL" clId="{0E032508-9042-4023-B602-6DD9D43852DF}" dt="2021-08-29T02:19:08.481" v="113" actId="1076"/>
          <ac:picMkLst>
            <pc:docMk/>
            <pc:sldMk cId="776601799" sldId="257"/>
            <ac:picMk id="8" creationId="{22C03007-E5B3-4217-871B-41EDE1BB7A5B}"/>
          </ac:picMkLst>
        </pc:picChg>
        <pc:picChg chg="mod">
          <ac:chgData name="Scott Hughes" userId="b93029a2-5e43-4609-8ead-a10742227bf9" providerId="ADAL" clId="{0E032508-9042-4023-B602-6DD9D43852DF}" dt="2021-08-29T02:16:36.221" v="21" actId="1076"/>
          <ac:picMkLst>
            <pc:docMk/>
            <pc:sldMk cId="776601799" sldId="257"/>
            <ac:picMk id="11" creationId="{869F03C1-172F-4B24-A8DA-CF9C1BADDFF7}"/>
          </ac:picMkLst>
        </pc:picChg>
      </pc:sldChg>
      <pc:sldChg chg="modSp mod">
        <pc:chgData name="Scott Hughes" userId="b93029a2-5e43-4609-8ead-a10742227bf9" providerId="ADAL" clId="{0E032508-9042-4023-B602-6DD9D43852DF}" dt="2021-08-29T02:22:56.165" v="336" actId="20577"/>
        <pc:sldMkLst>
          <pc:docMk/>
          <pc:sldMk cId="3975049246" sldId="261"/>
        </pc:sldMkLst>
        <pc:spChg chg="mod">
          <ac:chgData name="Scott Hughes" userId="b93029a2-5e43-4609-8ead-a10742227bf9" providerId="ADAL" clId="{0E032508-9042-4023-B602-6DD9D43852DF}" dt="2021-08-29T02:22:56.165" v="336" actId="20577"/>
          <ac:spMkLst>
            <pc:docMk/>
            <pc:sldMk cId="3975049246" sldId="261"/>
            <ac:spMk id="4" creationId="{ECDC78B6-78E6-490D-94B1-A8A148B6CA0A}"/>
          </ac:spMkLst>
        </pc:spChg>
      </pc:sldChg>
      <pc:sldChg chg="modSp mod">
        <pc:chgData name="Scott Hughes" userId="b93029a2-5e43-4609-8ead-a10742227bf9" providerId="ADAL" clId="{0E032508-9042-4023-B602-6DD9D43852DF}" dt="2021-08-29T02:19:36.950" v="116" actId="20577"/>
        <pc:sldMkLst>
          <pc:docMk/>
          <pc:sldMk cId="1782896153" sldId="262"/>
        </pc:sldMkLst>
        <pc:spChg chg="mod">
          <ac:chgData name="Scott Hughes" userId="b93029a2-5e43-4609-8ead-a10742227bf9" providerId="ADAL" clId="{0E032508-9042-4023-B602-6DD9D43852DF}" dt="2021-08-29T02:19:36.950" v="116" actId="20577"/>
          <ac:spMkLst>
            <pc:docMk/>
            <pc:sldMk cId="1782896153" sldId="262"/>
            <ac:spMk id="2" creationId="{E92DE5E9-94D6-492F-B6B9-30D79C35A324}"/>
          </ac:spMkLst>
        </pc:spChg>
      </pc:sldChg>
      <pc:sldChg chg="modSp mod">
        <pc:chgData name="Scott Hughes" userId="b93029a2-5e43-4609-8ead-a10742227bf9" providerId="ADAL" clId="{0E032508-9042-4023-B602-6DD9D43852DF}" dt="2021-08-29T02:45:30.368" v="888" actId="6549"/>
        <pc:sldMkLst>
          <pc:docMk/>
          <pc:sldMk cId="2096112129" sldId="263"/>
        </pc:sldMkLst>
        <pc:spChg chg="mod">
          <ac:chgData name="Scott Hughes" userId="b93029a2-5e43-4609-8ead-a10742227bf9" providerId="ADAL" clId="{0E032508-9042-4023-B602-6DD9D43852DF}" dt="2021-08-29T02:45:30.368" v="888" actId="6549"/>
          <ac:spMkLst>
            <pc:docMk/>
            <pc:sldMk cId="2096112129" sldId="263"/>
            <ac:spMk id="2" creationId="{78606502-0A36-42D3-A2AD-265A25AE02CA}"/>
          </ac:spMkLst>
        </pc:spChg>
      </pc:sldChg>
      <pc:sldChg chg="modSp mod">
        <pc:chgData name="Scott Hughes" userId="b93029a2-5e43-4609-8ead-a10742227bf9" providerId="ADAL" clId="{0E032508-9042-4023-B602-6DD9D43852DF}" dt="2021-08-29T02:26:40.996" v="569" actId="121"/>
        <pc:sldMkLst>
          <pc:docMk/>
          <pc:sldMk cId="2927855740" sldId="264"/>
        </pc:sldMkLst>
        <pc:spChg chg="mod">
          <ac:chgData name="Scott Hughes" userId="b93029a2-5e43-4609-8ead-a10742227bf9" providerId="ADAL" clId="{0E032508-9042-4023-B602-6DD9D43852DF}" dt="2021-08-29T02:26:40.996" v="569" actId="121"/>
          <ac:spMkLst>
            <pc:docMk/>
            <pc:sldMk cId="2927855740" sldId="264"/>
            <ac:spMk id="4" creationId="{9ABE5EB0-D1CB-4AC7-B423-CAD3B3BA215D}"/>
          </ac:spMkLst>
        </pc:spChg>
      </pc:sldChg>
      <pc:sldChg chg="ord">
        <pc:chgData name="Scott Hughes" userId="b93029a2-5e43-4609-8ead-a10742227bf9" providerId="ADAL" clId="{0E032508-9042-4023-B602-6DD9D43852DF}" dt="2021-08-29T02:46:39.201" v="893"/>
        <pc:sldMkLst>
          <pc:docMk/>
          <pc:sldMk cId="465861450" sldId="267"/>
        </pc:sldMkLst>
      </pc:sldChg>
      <pc:sldChg chg="modSp mod ord">
        <pc:chgData name="Scott Hughes" userId="b93029a2-5e43-4609-8ead-a10742227bf9" providerId="ADAL" clId="{0E032508-9042-4023-B602-6DD9D43852DF}" dt="2021-08-29T02:45:03.217" v="887"/>
        <pc:sldMkLst>
          <pc:docMk/>
          <pc:sldMk cId="3998791506" sldId="269"/>
        </pc:sldMkLst>
        <pc:spChg chg="mod">
          <ac:chgData name="Scott Hughes" userId="b93029a2-5e43-4609-8ead-a10742227bf9" providerId="ADAL" clId="{0E032508-9042-4023-B602-6DD9D43852DF}" dt="2021-08-29T02:21:37.678" v="301" actId="20577"/>
          <ac:spMkLst>
            <pc:docMk/>
            <pc:sldMk cId="3998791506" sldId="269"/>
            <ac:spMk id="2" creationId="{5345914B-A926-4094-AD91-1405180DFA68}"/>
          </ac:spMkLst>
        </pc:spChg>
        <pc:spChg chg="mod">
          <ac:chgData name="Scott Hughes" userId="b93029a2-5e43-4609-8ead-a10742227bf9" providerId="ADAL" clId="{0E032508-9042-4023-B602-6DD9D43852DF}" dt="2021-08-29T02:20:40.947" v="247" actId="20577"/>
          <ac:spMkLst>
            <pc:docMk/>
            <pc:sldMk cId="3998791506" sldId="269"/>
            <ac:spMk id="5" creationId="{48D15C78-00CB-4856-9501-6C6E1BD7F75F}"/>
          </ac:spMkLst>
        </pc:spChg>
      </pc:sldChg>
      <pc:sldChg chg="addSp modSp new mod">
        <pc:chgData name="Scott Hughes" userId="b93029a2-5e43-4609-8ead-a10742227bf9" providerId="ADAL" clId="{0E032508-9042-4023-B602-6DD9D43852DF}" dt="2021-08-29T02:46:02.137" v="891" actId="20577"/>
        <pc:sldMkLst>
          <pc:docMk/>
          <pc:sldMk cId="2317157677" sldId="270"/>
        </pc:sldMkLst>
        <pc:spChg chg="add mod">
          <ac:chgData name="Scott Hughes" userId="b93029a2-5e43-4609-8ead-a10742227bf9" providerId="ADAL" clId="{0E032508-9042-4023-B602-6DD9D43852DF}" dt="2021-08-29T02:46:02.137" v="891" actId="20577"/>
          <ac:spMkLst>
            <pc:docMk/>
            <pc:sldMk cId="2317157677" sldId="270"/>
            <ac:spMk id="4" creationId="{0A794AA3-1BF0-4605-94CF-F56DABDF69A8}"/>
          </ac:spMkLst>
        </pc:spChg>
        <pc:picChg chg="add mod">
          <ac:chgData name="Scott Hughes" userId="b93029a2-5e43-4609-8ead-a10742227bf9" providerId="ADAL" clId="{0E032508-9042-4023-B602-6DD9D43852DF}" dt="2021-08-29T02:31:47.649" v="574" actId="1076"/>
          <ac:picMkLst>
            <pc:docMk/>
            <pc:sldMk cId="2317157677" sldId="270"/>
            <ac:picMk id="3" creationId="{0CF8E18E-F009-4BE2-A466-22881C70B3B3}"/>
          </ac:picMkLst>
        </pc:picChg>
      </pc:sldChg>
      <pc:sldChg chg="addSp delSp modSp new mod setBg">
        <pc:chgData name="Scott Hughes" userId="b93029a2-5e43-4609-8ead-a10742227bf9" providerId="ADAL" clId="{0E032508-9042-4023-B602-6DD9D43852DF}" dt="2021-08-29T02:44:28.750" v="885" actId="688"/>
        <pc:sldMkLst>
          <pc:docMk/>
          <pc:sldMk cId="3673168450" sldId="271"/>
        </pc:sldMkLst>
        <pc:spChg chg="add mod">
          <ac:chgData name="Scott Hughes" userId="b93029a2-5e43-4609-8ead-a10742227bf9" providerId="ADAL" clId="{0E032508-9042-4023-B602-6DD9D43852DF}" dt="2021-08-29T02:44:17.546" v="883" actId="1076"/>
          <ac:spMkLst>
            <pc:docMk/>
            <pc:sldMk cId="3673168450" sldId="271"/>
            <ac:spMk id="6" creationId="{B1A11834-090E-4AF1-8B5E-A86D20B97FB4}"/>
          </ac:spMkLst>
        </pc:spChg>
        <pc:spChg chg="add del">
          <ac:chgData name="Scott Hughes" userId="b93029a2-5e43-4609-8ead-a10742227bf9" providerId="ADAL" clId="{0E032508-9042-4023-B602-6DD9D43852DF}" dt="2021-08-29T02:39:04.720" v="777" actId="26606"/>
          <ac:spMkLst>
            <pc:docMk/>
            <pc:sldMk cId="3673168450" sldId="271"/>
            <ac:spMk id="7" creationId="{A169D286-F4D7-4C8B-A6BD-D05384C7F1D8}"/>
          </ac:spMkLst>
        </pc:spChg>
        <pc:spChg chg="add del">
          <ac:chgData name="Scott Hughes" userId="b93029a2-5e43-4609-8ead-a10742227bf9" providerId="ADAL" clId="{0E032508-9042-4023-B602-6DD9D43852DF}" dt="2021-08-29T02:39:04.720" v="777" actId="26606"/>
          <ac:spMkLst>
            <pc:docMk/>
            <pc:sldMk cId="3673168450" sldId="271"/>
            <ac:spMk id="8" creationId="{39E8235E-135E-4261-8F54-2B316E493C42}"/>
          </ac:spMkLst>
        </pc:spChg>
        <pc:spChg chg="add mod">
          <ac:chgData name="Scott Hughes" userId="b93029a2-5e43-4609-8ead-a10742227bf9" providerId="ADAL" clId="{0E032508-9042-4023-B602-6DD9D43852DF}" dt="2021-08-29T02:43:03.749" v="874" actId="121"/>
          <ac:spMkLst>
            <pc:docMk/>
            <pc:sldMk cId="3673168450" sldId="271"/>
            <ac:spMk id="9" creationId="{0E2C1148-A7CF-4621-BB3C-1A81FC6EC605}"/>
          </ac:spMkLst>
        </pc:spChg>
        <pc:spChg chg="add del">
          <ac:chgData name="Scott Hughes" userId="b93029a2-5e43-4609-8ead-a10742227bf9" providerId="ADAL" clId="{0E032508-9042-4023-B602-6DD9D43852DF}" dt="2021-08-29T02:43:44.010" v="880" actId="11529"/>
          <ac:spMkLst>
            <pc:docMk/>
            <pc:sldMk cId="3673168450" sldId="271"/>
            <ac:spMk id="11" creationId="{A3AA06F3-173D-41BF-AF73-63C6983C6D1E}"/>
          </ac:spMkLst>
        </pc:spChg>
        <pc:spChg chg="add del">
          <ac:chgData name="Scott Hughes" userId="b93029a2-5e43-4609-8ead-a10742227bf9" providerId="ADAL" clId="{0E032508-9042-4023-B602-6DD9D43852DF}" dt="2021-08-29T02:39:00.527" v="773" actId="26606"/>
          <ac:spMkLst>
            <pc:docMk/>
            <pc:sldMk cId="3673168450" sldId="271"/>
            <ac:spMk id="12" creationId="{968DB88C-7EF2-487C-85D1-848F61F13E3F}"/>
          </ac:spMkLst>
        </pc:spChg>
        <pc:spChg chg="add del">
          <ac:chgData name="Scott Hughes" userId="b93029a2-5e43-4609-8ead-a10742227bf9" providerId="ADAL" clId="{0E032508-9042-4023-B602-6DD9D43852DF}" dt="2021-08-29T02:39:00.527" v="773" actId="26606"/>
          <ac:spMkLst>
            <pc:docMk/>
            <pc:sldMk cId="3673168450" sldId="271"/>
            <ac:spMk id="13" creationId="{D99D2C73-08B0-4F6B-A8E9-4651E6BDBE48}"/>
          </ac:spMkLst>
        </pc:spChg>
        <pc:spChg chg="add del">
          <ac:chgData name="Scott Hughes" userId="b93029a2-5e43-4609-8ead-a10742227bf9" providerId="ADAL" clId="{0E032508-9042-4023-B602-6DD9D43852DF}" dt="2021-08-29T02:39:04.720" v="777" actId="26606"/>
          <ac:spMkLst>
            <pc:docMk/>
            <pc:sldMk cId="3673168450" sldId="271"/>
            <ac:spMk id="14" creationId="{D4ED8EC3-4D57-4620-93CE-4E6661F09A3E}"/>
          </ac:spMkLst>
        </pc:spChg>
        <pc:spChg chg="add mod">
          <ac:chgData name="Scott Hughes" userId="b93029a2-5e43-4609-8ead-a10742227bf9" providerId="ADAL" clId="{0E032508-9042-4023-B602-6DD9D43852DF}" dt="2021-08-29T02:44:28.750" v="885" actId="688"/>
          <ac:spMkLst>
            <pc:docMk/>
            <pc:sldMk cId="3673168450" sldId="271"/>
            <ac:spMk id="15" creationId="{30194FF2-36CB-47BB-9233-082DA10D572D}"/>
          </ac:spMkLst>
        </pc:spChg>
        <pc:spChg chg="add del">
          <ac:chgData name="Scott Hughes" userId="b93029a2-5e43-4609-8ead-a10742227bf9" providerId="ADAL" clId="{0E032508-9042-4023-B602-6DD9D43852DF}" dt="2021-08-29T02:39:04.720" v="777" actId="26606"/>
          <ac:spMkLst>
            <pc:docMk/>
            <pc:sldMk cId="3673168450" sldId="271"/>
            <ac:spMk id="16" creationId="{83BCB34A-2F40-4F41-8488-A134C1C155B7}"/>
          </ac:spMkLst>
        </pc:spChg>
        <pc:spChg chg="add del">
          <ac:chgData name="Scott Hughes" userId="b93029a2-5e43-4609-8ead-a10742227bf9" providerId="ADAL" clId="{0E032508-9042-4023-B602-6DD9D43852DF}" dt="2021-08-29T02:39:04.720" v="777" actId="26606"/>
          <ac:spMkLst>
            <pc:docMk/>
            <pc:sldMk cId="3673168450" sldId="271"/>
            <ac:spMk id="18" creationId="{F78382DC-4207-465E-B379-1E16448AA222}"/>
          </ac:spMkLst>
        </pc:spChg>
        <pc:spChg chg="add del">
          <ac:chgData name="Scott Hughes" userId="b93029a2-5e43-4609-8ead-a10742227bf9" providerId="ADAL" clId="{0E032508-9042-4023-B602-6DD9D43852DF}" dt="2021-08-29T02:39:12.610" v="779" actId="26606"/>
          <ac:spMkLst>
            <pc:docMk/>
            <pc:sldMk cId="3673168450" sldId="271"/>
            <ac:spMk id="20" creationId="{0205D939-00C4-4F2E-9797-3170DD040D90}"/>
          </ac:spMkLst>
        </pc:spChg>
        <pc:spChg chg="add del">
          <ac:chgData name="Scott Hughes" userId="b93029a2-5e43-4609-8ead-a10742227bf9" providerId="ADAL" clId="{0E032508-9042-4023-B602-6DD9D43852DF}" dt="2021-08-29T02:39:12.610" v="779" actId="26606"/>
          <ac:spMkLst>
            <pc:docMk/>
            <pc:sldMk cId="3673168450" sldId="271"/>
            <ac:spMk id="21" creationId="{38EE4E44-1403-472B-8C01-D354CB8F5AE7}"/>
          </ac:spMkLst>
        </pc:spChg>
        <pc:spChg chg="add del">
          <ac:chgData name="Scott Hughes" userId="b93029a2-5e43-4609-8ead-a10742227bf9" providerId="ADAL" clId="{0E032508-9042-4023-B602-6DD9D43852DF}" dt="2021-08-29T02:39:12.610" v="779" actId="26606"/>
          <ac:spMkLst>
            <pc:docMk/>
            <pc:sldMk cId="3673168450" sldId="271"/>
            <ac:spMk id="22" creationId="{583CCE40-4C5F-42D3-86D9-7892AD1E98E3}"/>
          </ac:spMkLst>
        </pc:spChg>
        <pc:spChg chg="add del">
          <ac:chgData name="Scott Hughes" userId="b93029a2-5e43-4609-8ead-a10742227bf9" providerId="ADAL" clId="{0E032508-9042-4023-B602-6DD9D43852DF}" dt="2021-08-29T02:39:25.442" v="781" actId="26606"/>
          <ac:spMkLst>
            <pc:docMk/>
            <pc:sldMk cId="3673168450" sldId="271"/>
            <ac:spMk id="24" creationId="{5F9CFCE6-877F-4858-B8BD-2C52CA8AFBC4}"/>
          </ac:spMkLst>
        </pc:spChg>
        <pc:spChg chg="add del">
          <ac:chgData name="Scott Hughes" userId="b93029a2-5e43-4609-8ead-a10742227bf9" providerId="ADAL" clId="{0E032508-9042-4023-B602-6DD9D43852DF}" dt="2021-08-29T02:39:25.442" v="781" actId="26606"/>
          <ac:spMkLst>
            <pc:docMk/>
            <pc:sldMk cId="3673168450" sldId="271"/>
            <ac:spMk id="25" creationId="{8213F8A0-12AE-4514-8372-0DD766EC28EE}"/>
          </ac:spMkLst>
        </pc:spChg>
        <pc:spChg chg="add del">
          <ac:chgData name="Scott Hughes" userId="b93029a2-5e43-4609-8ead-a10742227bf9" providerId="ADAL" clId="{0E032508-9042-4023-B602-6DD9D43852DF}" dt="2021-08-29T02:39:25.442" v="781" actId="26606"/>
          <ac:spMkLst>
            <pc:docMk/>
            <pc:sldMk cId="3673168450" sldId="271"/>
            <ac:spMk id="26" creationId="{9EFF17D4-9A8C-4CE5-B096-D8CCD4400437}"/>
          </ac:spMkLst>
        </pc:spChg>
        <pc:picChg chg="add mod">
          <ac:chgData name="Scott Hughes" userId="b93029a2-5e43-4609-8ead-a10742227bf9" providerId="ADAL" clId="{0E032508-9042-4023-B602-6DD9D43852DF}" dt="2021-08-29T02:43:18.343" v="877" actId="1076"/>
          <ac:picMkLst>
            <pc:docMk/>
            <pc:sldMk cId="3673168450" sldId="271"/>
            <ac:picMk id="3" creationId="{6E39C0D0-9424-4A3B-8509-0FC4430445A0}"/>
          </ac:picMkLst>
        </pc:picChg>
        <pc:picChg chg="add mod">
          <ac:chgData name="Scott Hughes" userId="b93029a2-5e43-4609-8ead-a10742227bf9" providerId="ADAL" clId="{0E032508-9042-4023-B602-6DD9D43852DF}" dt="2021-08-29T02:40:57.523" v="855" actId="1076"/>
          <ac:picMkLst>
            <pc:docMk/>
            <pc:sldMk cId="3673168450" sldId="271"/>
            <ac:picMk id="5" creationId="{208FE959-4480-45AF-9121-E880CC5A8EAA}"/>
          </ac:picMkLst>
        </pc:picChg>
        <pc:cxnChg chg="add del">
          <ac:chgData name="Scott Hughes" userId="b93029a2-5e43-4609-8ead-a10742227bf9" providerId="ADAL" clId="{0E032508-9042-4023-B602-6DD9D43852DF}" dt="2021-08-29T02:38:59.338" v="771" actId="26606"/>
          <ac:cxnSpMkLst>
            <pc:docMk/>
            <pc:sldMk cId="3673168450" sldId="271"/>
            <ac:cxnSpMk id="10" creationId="{1C6AAE25-BD23-41B5-AAE4-1DA5898C2ADB}"/>
          </ac:cxnSpMkLst>
        </pc:cxnChg>
      </pc:sldChg>
      <pc:sldChg chg="addSp modSp new del">
        <pc:chgData name="Scott Hughes" userId="b93029a2-5e43-4609-8ead-a10742227bf9" providerId="ADAL" clId="{0E032508-9042-4023-B602-6DD9D43852DF}" dt="2021-08-29T02:48:23.568" v="896" actId="47"/>
        <pc:sldMkLst>
          <pc:docMk/>
          <pc:sldMk cId="181260411" sldId="272"/>
        </pc:sldMkLst>
        <pc:spChg chg="add mod">
          <ac:chgData name="Scott Hughes" userId="b93029a2-5e43-4609-8ead-a10742227bf9" providerId="ADAL" clId="{0E032508-9042-4023-B602-6DD9D43852DF}" dt="2021-08-29T02:48:17.914" v="895" actId="33987"/>
          <ac:spMkLst>
            <pc:docMk/>
            <pc:sldMk cId="181260411" sldId="272"/>
            <ac:spMk id="2" creationId="{3903F05D-B494-46CA-B78F-086F46C71916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DCEEA1-73EB-4BDC-B07F-6D0203F77B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59F2A54-DB2D-437B-9A58-D90EACE98A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66149D-9080-4208-98D6-8559BC80EA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D6178-AD59-4229-95CE-CC09BAD85F6B}" type="datetimeFigureOut">
              <a:rPr lang="en-US" smtClean="0"/>
              <a:t>8/28/2021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FBD9EC-E606-439D-BADD-6D43462F02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A5C43B-F4C3-4F64-A2B1-E379236FA7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DAB58D-A556-49D5-9DD5-380B3E773A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9477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4EE07D-2F0C-4995-9FD6-CD4FC7B95D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305A0B0-546B-4AFB-950E-A92DAF4BE0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0384CF-0881-49B9-A152-32EB6C3FB3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D6178-AD59-4229-95CE-CC09BAD85F6B}" type="datetimeFigureOut">
              <a:rPr lang="en-US" smtClean="0"/>
              <a:t>8/28/2021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567FAF-C6DA-4EF0-B744-4F68476813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9EB908-3401-4B33-92B0-48EF27A9A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DAB58D-A556-49D5-9DD5-380B3E773A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10270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6AAE648-C546-457A-8D2C-44B052929C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EB6260A-7CAF-45CD-AB48-30383FC79D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303469-159F-495D-B44A-CC4C07A1DC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D6178-AD59-4229-95CE-CC09BAD85F6B}" type="datetimeFigureOut">
              <a:rPr lang="en-US" smtClean="0"/>
              <a:t>8/28/2021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AA646F-3A95-4176-9CC1-2FC2084194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C3AA9C-CDE1-496F-892F-E16F9FCDEC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DAB58D-A556-49D5-9DD5-380B3E773A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63718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78F983-67D2-4076-A7C2-1BE90A8DE3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98CFFA-51CF-4A1C-98A6-E2DB0D1477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628568-A2C0-43FF-BE8C-3ED8392978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D6178-AD59-4229-95CE-CC09BAD85F6B}" type="datetimeFigureOut">
              <a:rPr lang="en-US" smtClean="0"/>
              <a:t>8/28/2021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FEB31E-B190-47E3-9D17-C9F2278DC4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3F84BD-D4CB-434B-9B0F-A53FC6632A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DAB58D-A556-49D5-9DD5-380B3E773A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84418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C223C0-2B65-4564-9C0F-9263D78CD9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2BBD9C-A6E6-4888-909D-F2F5237B85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AF72E6-B1E6-44A6-9670-4D3C83904B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D6178-AD59-4229-95CE-CC09BAD85F6B}" type="datetimeFigureOut">
              <a:rPr lang="en-US" smtClean="0"/>
              <a:t>8/28/2021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00D639-7C1A-4ACB-B055-29483CBE14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52E173-E375-4C32-814B-BCFDB86B32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DAB58D-A556-49D5-9DD5-380B3E773A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0938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87A2B-68A7-4FCE-9A2A-3E79C52451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96F13F-6EFE-4320-9CB5-9D974FE056F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4D92BD-9DBB-4BD2-96B6-392F38DB06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2BC08FE-347B-4CAB-94A6-B553B95200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D6178-AD59-4229-95CE-CC09BAD85F6B}" type="datetimeFigureOut">
              <a:rPr lang="en-US" smtClean="0"/>
              <a:t>8/28/2021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B9BB70-5107-4230-B110-B51BA4E3F6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A90E255-E7C2-45D8-8606-2AF081D0C6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DAB58D-A556-49D5-9DD5-380B3E773A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51717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E1A399-07C1-478F-891F-DCA081E9BA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14757B-4EBB-489F-ABDE-37F5E8ABB1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E3B60B-BBA6-4324-9B9C-63DFE033B4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CEC5C0F-3CA4-4BEF-AA94-7A363038712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EDD0367-618C-4D5D-AE86-809134FEDC3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1D4E492-7876-44AE-8E6E-DC7921244F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D6178-AD59-4229-95CE-CC09BAD85F6B}" type="datetimeFigureOut">
              <a:rPr lang="en-US" smtClean="0"/>
              <a:t>8/28/2021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86F5429-FC7E-4D93-933C-BF6194CDE8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C2B9A7A-58F2-4194-8F66-76F5171E84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DAB58D-A556-49D5-9DD5-380B3E773A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0610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895F45-B355-4A0C-9E44-1673449966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ABC6040-F629-48D9-A490-58F694388F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D6178-AD59-4229-95CE-CC09BAD85F6B}" type="datetimeFigureOut">
              <a:rPr lang="en-US" smtClean="0"/>
              <a:t>8/28/2021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2D18B97-30A3-4C7F-8C32-E1E807904C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1029E1A-2465-4DE4-9E78-6B18DCBCDA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DAB58D-A556-49D5-9DD5-380B3E773A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85895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4205A06-E507-4343-B3C3-59CCEC4EB2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D6178-AD59-4229-95CE-CC09BAD85F6B}" type="datetimeFigureOut">
              <a:rPr lang="en-US" smtClean="0"/>
              <a:t>8/28/2021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CBF8944-6F04-4AFD-9A99-FF786BA6FF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BC70DE-3488-46CD-AAB3-C8433072D4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DAB58D-A556-49D5-9DD5-380B3E773A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7410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12726A-4A30-4192-B44E-4CBF6F7A5C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C885DE-4271-4944-8510-9EDEF52716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878B612-20FE-4626-AE89-05F919E41A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60DC1A5-B987-4714-B127-441D59E8D3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D6178-AD59-4229-95CE-CC09BAD85F6B}" type="datetimeFigureOut">
              <a:rPr lang="en-US" smtClean="0"/>
              <a:t>8/28/2021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36BAA6-5225-48A2-9879-828B006315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D5FBFA6-8977-45C2-88FB-1CB7140865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DAB58D-A556-49D5-9DD5-380B3E773A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32417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843AB1-6143-4EE4-8EC7-91AA84C19B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E487CF0-D15F-4175-B939-143135796F6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4B01CD3-7727-4008-A875-ED5D89AFBF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028E29A-2A14-4536-BF12-D18EEFFBF0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D6178-AD59-4229-95CE-CC09BAD85F6B}" type="datetimeFigureOut">
              <a:rPr lang="en-US" smtClean="0"/>
              <a:t>8/28/2021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55E89AD-BB66-4399-BCD1-C0221A4FE8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715E6C7-FF25-42DB-AC93-F0BAC3B11B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DAB58D-A556-49D5-9DD5-380B3E773A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02706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D4991B6-FF98-48DE-B128-6B0DE09677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F6D186-6766-4A7B-AD3E-CB4DFE63C9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10A590-EEDE-46DC-B4FD-2F48855120D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AD6178-AD59-4229-95CE-CC09BAD85F6B}" type="datetimeFigureOut">
              <a:rPr lang="en-US" smtClean="0"/>
              <a:t>8/28/2021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CB3B9F-0B79-4967-B12C-4FBA3752C05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0ED2AD-673D-490A-BF2B-DBC4E494174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DAB58D-A556-49D5-9DD5-380B3E773A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23448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riseandshine.childrensnational.org/lunch-tips-for-kids-with-celiac-disease/" TargetMode="Externa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ydoorsign.com/be-considerate-clean-up-after-yourself-sign/sku-s-8932" TargetMode="Externa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edtech4beginners.com/2016/11/07/blooms-taxonomy-and-the-implications-it-has-for-a-digital-classroom/" TargetMode="External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ewhope.com/supply-news-amp-analysis/dean-foods-cuts-calories-chocolate-milk-schools" TargetMode="External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5" Type="http://schemas.openxmlformats.org/officeDocument/2006/relationships/hyperlink" Target="http://www.youtube.com/watch?v=sPXl0Xz6ifo" TargetMode="External"/><Relationship Id="rId4" Type="http://schemas.openxmlformats.org/officeDocument/2006/relationships/image" Target="../media/image11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Bananas">
            <a:extLst>
              <a:ext uri="{FF2B5EF4-FFF2-40B4-BE49-F238E27FC236}">
                <a16:creationId xmlns:a16="http://schemas.microsoft.com/office/drawing/2014/main" id="{974603C5-F929-46A8-8947-73B3FF60368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30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727B3FC-73BB-4300-AFC4-9CFFA52B1E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7280" y="325550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sz="6600" b="1" dirty="0">
                <a:solidFill>
                  <a:srgbClr val="FFFFFF"/>
                </a:solidFill>
              </a:rPr>
              <a:t>SCHOOL LUNCH REMINDERS</a:t>
            </a:r>
          </a:p>
        </p:txBody>
      </p:sp>
    </p:spTree>
    <p:extLst>
      <p:ext uri="{BB962C8B-B14F-4D97-AF65-F5344CB8AC3E}">
        <p14:creationId xmlns:p14="http://schemas.microsoft.com/office/powerpoint/2010/main" val="5319337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8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picture containing indoor, person, ceiling, preparing&#10;&#10;Description automatically generated">
            <a:extLst>
              <a:ext uri="{FF2B5EF4-FFF2-40B4-BE49-F238E27FC236}">
                <a16:creationId xmlns:a16="http://schemas.microsoft.com/office/drawing/2014/main" id="{0AB3F806-840C-4050-8ED8-DED6391C816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118" b="882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8606502-0A36-42D3-A2AD-265A25AE02CA}"/>
              </a:ext>
            </a:extLst>
          </p:cNvPr>
          <p:cNvSpPr/>
          <p:nvPr/>
        </p:nvSpPr>
        <p:spPr>
          <a:xfrm>
            <a:off x="286214" y="4315521"/>
            <a:ext cx="11820293" cy="232622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55000" lnSpcReduction="20000"/>
          </a:bodyPr>
          <a:lstStyle/>
          <a:p>
            <a:pPr marL="685800" indent="-6858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4700" b="0" cap="none" spc="0" dirty="0">
                <a:ln w="0"/>
                <a:solidFill>
                  <a:srgbClr val="FFFF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Be respectful</a:t>
            </a:r>
            <a:r>
              <a:rPr lang="en-US" sz="4700" dirty="0">
                <a:ln w="0"/>
                <a:solidFill>
                  <a:srgbClr val="FFFF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 as you move down the </a:t>
            </a:r>
            <a:r>
              <a:rPr lang="en-US" sz="4700" b="0" cap="none" spc="0" dirty="0">
                <a:ln w="0"/>
                <a:solidFill>
                  <a:srgbClr val="FFFF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l</a:t>
            </a:r>
            <a:r>
              <a:rPr lang="en-US" sz="4700" dirty="0">
                <a:ln w="0"/>
                <a:solidFill>
                  <a:srgbClr val="FFFF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ine.</a:t>
            </a:r>
          </a:p>
          <a:p>
            <a:pPr marL="685800" indent="-6858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4700" dirty="0">
                <a:ln w="0"/>
                <a:solidFill>
                  <a:srgbClr val="FFFF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Make your choices.</a:t>
            </a:r>
          </a:p>
          <a:p>
            <a:pPr marL="685800" indent="-6858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4700" dirty="0">
                <a:ln w="0"/>
                <a:solidFill>
                  <a:srgbClr val="FFFF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Aim an empty part of your tray at the server.</a:t>
            </a:r>
          </a:p>
          <a:p>
            <a:pPr marL="685800" indent="-6858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4700" dirty="0">
                <a:ln w="0"/>
                <a:solidFill>
                  <a:srgbClr val="FFFF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Sliding your tray down the line helps the servers.</a:t>
            </a:r>
          </a:p>
          <a:p>
            <a:pPr marL="685800" indent="-6858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4700" dirty="0">
                <a:ln w="0"/>
                <a:solidFill>
                  <a:srgbClr val="FFFF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Take items you will eat.</a:t>
            </a:r>
          </a:p>
          <a:p>
            <a:pPr marL="685800" indent="-6858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4700" dirty="0">
                <a:ln w="0"/>
                <a:solidFill>
                  <a:srgbClr val="FFFF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Say “Thank You!” as you leave.</a:t>
            </a:r>
            <a:endParaRPr lang="en-US" sz="4700" b="0" cap="none" spc="0" dirty="0">
              <a:ln w="0"/>
              <a:solidFill>
                <a:srgbClr val="FFFFFF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volini" panose="03000502040302020204" pitchFamily="66" charset="0"/>
              <a:ea typeface="+mj-ea"/>
              <a:cs typeface="Cavolini" panose="0300050204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611212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icture containing text, floor, indoor&#10;&#10;Description automatically generated">
            <a:extLst>
              <a:ext uri="{FF2B5EF4-FFF2-40B4-BE49-F238E27FC236}">
                <a16:creationId xmlns:a16="http://schemas.microsoft.com/office/drawing/2014/main" id="{4782EFED-C80A-458A-989D-B01D1AA458E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14" b="15616"/>
          <a:stretch/>
        </p:blipFill>
        <p:spPr>
          <a:xfrm>
            <a:off x="245150" y="292362"/>
            <a:ext cx="9220583" cy="485949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ABE5EB0-D1CB-4AC7-B423-CAD3B3BA215D}"/>
              </a:ext>
            </a:extLst>
          </p:cNvPr>
          <p:cNvSpPr/>
          <p:nvPr/>
        </p:nvSpPr>
        <p:spPr>
          <a:xfrm>
            <a:off x="1037517" y="4151130"/>
            <a:ext cx="10909333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r"/>
            <a:r>
              <a:rPr lang="en-US" sz="54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Remember to get a fork, napkin and</a:t>
            </a:r>
          </a:p>
          <a:p>
            <a:pPr algn="r"/>
            <a:r>
              <a:rPr lang="en-US" sz="5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condiments like ketchup or ranch</a:t>
            </a:r>
          </a:p>
          <a:p>
            <a:pPr algn="r"/>
            <a:r>
              <a:rPr lang="en-US" sz="5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b</a:t>
            </a:r>
            <a:r>
              <a:rPr lang="en-US" sz="54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efore you sit down!</a:t>
            </a:r>
          </a:p>
        </p:txBody>
      </p:sp>
    </p:spTree>
    <p:extLst>
      <p:ext uri="{BB962C8B-B14F-4D97-AF65-F5344CB8AC3E}">
        <p14:creationId xmlns:p14="http://schemas.microsoft.com/office/powerpoint/2010/main" val="29278557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Freeform: Shape 70">
            <a:extLst>
              <a:ext uri="{FF2B5EF4-FFF2-40B4-BE49-F238E27FC236}">
                <a16:creationId xmlns:a16="http://schemas.microsoft.com/office/drawing/2014/main" id="{B670DBD5-770C-4383-9F54-5B86E86BD5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10277" y="0"/>
            <a:ext cx="9771446" cy="6858000"/>
          </a:xfrm>
          <a:custGeom>
            <a:avLst/>
            <a:gdLst>
              <a:gd name="connsiteX0" fmla="*/ 1422188 w 9771446"/>
              <a:gd name="connsiteY0" fmla="*/ 0 h 6858000"/>
              <a:gd name="connsiteX1" fmla="*/ 8349258 w 9771446"/>
              <a:gd name="connsiteY1" fmla="*/ 0 h 6858000"/>
              <a:gd name="connsiteX2" fmla="*/ 8502224 w 9771446"/>
              <a:gd name="connsiteY2" fmla="*/ 159673 h 6858000"/>
              <a:gd name="connsiteX3" fmla="*/ 9771446 w 9771446"/>
              <a:gd name="connsiteY3" fmla="*/ 3429001 h 6858000"/>
              <a:gd name="connsiteX4" fmla="*/ 8502224 w 9771446"/>
              <a:gd name="connsiteY4" fmla="*/ 6698330 h 6858000"/>
              <a:gd name="connsiteX5" fmla="*/ 8349260 w 9771446"/>
              <a:gd name="connsiteY5" fmla="*/ 6858000 h 6858000"/>
              <a:gd name="connsiteX6" fmla="*/ 1422186 w 9771446"/>
              <a:gd name="connsiteY6" fmla="*/ 6858000 h 6858000"/>
              <a:gd name="connsiteX7" fmla="*/ 1269223 w 9771446"/>
              <a:gd name="connsiteY7" fmla="*/ 6698330 h 6858000"/>
              <a:gd name="connsiteX8" fmla="*/ 0 w 9771446"/>
              <a:gd name="connsiteY8" fmla="*/ 3429001 h 6858000"/>
              <a:gd name="connsiteX9" fmla="*/ 1269223 w 9771446"/>
              <a:gd name="connsiteY9" fmla="*/ 15967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771446" h="6858000">
                <a:moveTo>
                  <a:pt x="1422188" y="0"/>
                </a:moveTo>
                <a:lnTo>
                  <a:pt x="8349258" y="0"/>
                </a:lnTo>
                <a:lnTo>
                  <a:pt x="8502224" y="159673"/>
                </a:lnTo>
                <a:cubicBezTo>
                  <a:pt x="9290813" y="1023162"/>
                  <a:pt x="9771446" y="2170221"/>
                  <a:pt x="9771446" y="3429001"/>
                </a:cubicBezTo>
                <a:cubicBezTo>
                  <a:pt x="9771446" y="4687781"/>
                  <a:pt x="9290813" y="5834840"/>
                  <a:pt x="8502224" y="6698330"/>
                </a:cubicBezTo>
                <a:lnTo>
                  <a:pt x="8349260" y="6858000"/>
                </a:lnTo>
                <a:lnTo>
                  <a:pt x="1422186" y="6858000"/>
                </a:lnTo>
                <a:lnTo>
                  <a:pt x="1269223" y="6698330"/>
                </a:lnTo>
                <a:cubicBezTo>
                  <a:pt x="480633" y="5834840"/>
                  <a:pt x="0" y="4687781"/>
                  <a:pt x="0" y="3429001"/>
                </a:cubicBezTo>
                <a:cubicBezTo>
                  <a:pt x="0" y="2170221"/>
                  <a:pt x="480633" y="1023162"/>
                  <a:pt x="1269223" y="159673"/>
                </a:cubicBezTo>
                <a:close/>
              </a:path>
            </a:pathLst>
          </a:custGeom>
          <a:solidFill>
            <a:schemeClr val="bg1">
              <a:lumMod val="8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098" name="C4A5F466-7B0F-42AF-8CDE-9AF3518026D8">
            <a:extLst>
              <a:ext uri="{FF2B5EF4-FFF2-40B4-BE49-F238E27FC236}">
                <a16:creationId xmlns:a16="http://schemas.microsoft.com/office/drawing/2014/main" id="{4F9CB6B9-40EE-4AE2-A0DB-277E30A8F4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68" r="1" b="27152"/>
          <a:stretch/>
        </p:blipFill>
        <p:spPr bwMode="auto">
          <a:xfrm>
            <a:off x="1460597" y="10"/>
            <a:ext cx="9270806" cy="6857990"/>
          </a:xfrm>
          <a:custGeom>
            <a:avLst/>
            <a:gdLst/>
            <a:ahLst/>
            <a:cxnLst/>
            <a:rect l="l" t="t" r="r" b="b"/>
            <a:pathLst>
              <a:path w="9270806" h="6858000">
                <a:moveTo>
                  <a:pt x="1503712" y="0"/>
                </a:moveTo>
                <a:lnTo>
                  <a:pt x="7767094" y="0"/>
                </a:lnTo>
                <a:lnTo>
                  <a:pt x="7913128" y="139721"/>
                </a:lnTo>
                <a:cubicBezTo>
                  <a:pt x="8751971" y="981521"/>
                  <a:pt x="9270806" y="2144457"/>
                  <a:pt x="9270806" y="3429000"/>
                </a:cubicBezTo>
                <a:cubicBezTo>
                  <a:pt x="9270806" y="4713544"/>
                  <a:pt x="8751971" y="5876479"/>
                  <a:pt x="7913128" y="6718279"/>
                </a:cubicBezTo>
                <a:lnTo>
                  <a:pt x="7767094" y="6858000"/>
                </a:lnTo>
                <a:lnTo>
                  <a:pt x="1503712" y="6858000"/>
                </a:lnTo>
                <a:lnTo>
                  <a:pt x="1357679" y="6718279"/>
                </a:lnTo>
                <a:cubicBezTo>
                  <a:pt x="518835" y="5876479"/>
                  <a:pt x="0" y="4713544"/>
                  <a:pt x="0" y="3429000"/>
                </a:cubicBezTo>
                <a:cubicBezTo>
                  <a:pt x="0" y="2144457"/>
                  <a:pt x="518835" y="981521"/>
                  <a:pt x="1357679" y="139721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DC289E9-0EBD-4DAD-9B29-10DEADA6C497}"/>
              </a:ext>
            </a:extLst>
          </p:cNvPr>
          <p:cNvSpPr/>
          <p:nvPr/>
        </p:nvSpPr>
        <p:spPr>
          <a:xfrm>
            <a:off x="2232217" y="4940068"/>
            <a:ext cx="772756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Water is always available.</a:t>
            </a:r>
          </a:p>
        </p:txBody>
      </p:sp>
    </p:spTree>
    <p:extLst>
      <p:ext uri="{BB962C8B-B14F-4D97-AF65-F5344CB8AC3E}">
        <p14:creationId xmlns:p14="http://schemas.microsoft.com/office/powerpoint/2010/main" val="4441514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children eating food&#10;&#10;Description automatically generated with medium confidence">
            <a:extLst>
              <a:ext uri="{FF2B5EF4-FFF2-40B4-BE49-F238E27FC236}">
                <a16:creationId xmlns:a16="http://schemas.microsoft.com/office/drawing/2014/main" id="{0CF8E18E-F009-4BE2-A466-22881C70B3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0" y="0"/>
            <a:ext cx="12192000" cy="364066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A794AA3-1BF0-4605-94CF-F56DABDF69A8}"/>
              </a:ext>
            </a:extLst>
          </p:cNvPr>
          <p:cNvSpPr/>
          <p:nvPr/>
        </p:nvSpPr>
        <p:spPr>
          <a:xfrm>
            <a:off x="101834" y="3998613"/>
            <a:ext cx="11988345" cy="230832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Don’t rush through lunc</a:t>
            </a:r>
            <a:r>
              <a:rPr 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h. Your #1 priority</a:t>
            </a:r>
          </a:p>
          <a:p>
            <a:pPr algn="ctr"/>
            <a:r>
              <a:rPr 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i</a:t>
            </a:r>
            <a:r>
              <a:rPr lang="en-US" sz="48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s to eat so you have energy for the afternoon.</a:t>
            </a:r>
          </a:p>
          <a:p>
            <a:pPr algn="ctr"/>
            <a:r>
              <a:rPr lang="en-US" sz="48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You get three recesses, but </a:t>
            </a:r>
            <a:r>
              <a:rPr 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only one lunch. </a:t>
            </a:r>
            <a:endParaRPr lang="en-US" sz="48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3171576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80">
          <a:fgClr>
            <a:schemeClr val="accent6"/>
          </a:fgClr>
          <a:bgClr>
            <a:schemeClr val="accent5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een sign with black text&#10;&#10;Description automatically generated with low confidence">
            <a:extLst>
              <a:ext uri="{FF2B5EF4-FFF2-40B4-BE49-F238E27FC236}">
                <a16:creationId xmlns:a16="http://schemas.microsoft.com/office/drawing/2014/main" id="{27097DE0-3EC9-4501-B552-03C3F9E1CC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691584" y="380762"/>
            <a:ext cx="8808832" cy="6386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70120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6" name="Picture 6" descr="Andrea Neeley ">
            <a:extLst>
              <a:ext uri="{FF2B5EF4-FFF2-40B4-BE49-F238E27FC236}">
                <a16:creationId xmlns:a16="http://schemas.microsoft.com/office/drawing/2014/main" id="{677B44A9-D8D6-4CE1-BDB7-B248D61F35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6293" y="1123527"/>
            <a:ext cx="3473796" cy="46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DCD67800-37AC-4E14-89B0-F79DCB3FB8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165600" y="1573887"/>
            <a:ext cx="0" cy="3710227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22" name="Picture 2" descr="Amy Turner ">
            <a:extLst>
              <a:ext uri="{FF2B5EF4-FFF2-40B4-BE49-F238E27FC236}">
                <a16:creationId xmlns:a16="http://schemas.microsoft.com/office/drawing/2014/main" id="{D4770B34-D10D-453C-AA96-985D432F6E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42450" y="1123527"/>
            <a:ext cx="3473796" cy="46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20F1788F-A5AE-4188-8274-F7F2E3833E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995920" y="1573887"/>
            <a:ext cx="0" cy="3710227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24" name="Picture 4" descr="Cristian Sandoval ">
            <a:extLst>
              <a:ext uri="{FF2B5EF4-FFF2-40B4-BE49-F238E27FC236}">
                <a16:creationId xmlns:a16="http://schemas.microsoft.com/office/drawing/2014/main" id="{A300D153-C582-43F6-9D7E-693E921FFC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183998" y="1123528"/>
            <a:ext cx="3473796" cy="46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721B343-688B-4E49-AB56-F7EE06D716E4}"/>
              </a:ext>
            </a:extLst>
          </p:cNvPr>
          <p:cNvSpPr/>
          <p:nvPr/>
        </p:nvSpPr>
        <p:spPr>
          <a:xfrm>
            <a:off x="76572" y="66005"/>
            <a:ext cx="1120165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If you need any help at lunch, just ask!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7D432EA-645E-4943-9202-A9FD0A1AC99C}"/>
              </a:ext>
            </a:extLst>
          </p:cNvPr>
          <p:cNvSpPr/>
          <p:nvPr/>
        </p:nvSpPr>
        <p:spPr>
          <a:xfrm>
            <a:off x="1121921" y="5868665"/>
            <a:ext cx="911095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Raise your hand to be excused!</a:t>
            </a:r>
          </a:p>
        </p:txBody>
      </p:sp>
    </p:spTree>
    <p:extLst>
      <p:ext uri="{BB962C8B-B14F-4D97-AF65-F5344CB8AC3E}">
        <p14:creationId xmlns:p14="http://schemas.microsoft.com/office/powerpoint/2010/main" val="4658614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24A3BD0A-14E6-46EB-AD61-681A259B3A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500" y="0"/>
            <a:ext cx="51435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3F0DEC2-7A26-491D-AE95-569088432E63}"/>
              </a:ext>
            </a:extLst>
          </p:cNvPr>
          <p:cNvSpPr txBox="1"/>
          <p:nvPr/>
        </p:nvSpPr>
        <p:spPr>
          <a:xfrm>
            <a:off x="358698" y="106762"/>
            <a:ext cx="6233531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/>
              <a:t>After you are excused, exit out the correct door.</a:t>
            </a:r>
          </a:p>
          <a:p>
            <a:pPr algn="ctr"/>
            <a:r>
              <a:rPr lang="en-US" sz="6000" dirty="0"/>
              <a:t>Walk.</a:t>
            </a:r>
          </a:p>
          <a:p>
            <a:pPr algn="ctr"/>
            <a:r>
              <a:rPr lang="en-US" sz="6000" dirty="0"/>
              <a:t>Inside voice.</a:t>
            </a:r>
          </a:p>
          <a:p>
            <a:pPr algn="ctr"/>
            <a:r>
              <a:rPr lang="en-US" sz="6000" dirty="0"/>
              <a:t>Have a good recess!</a:t>
            </a:r>
          </a:p>
        </p:txBody>
      </p:sp>
    </p:spTree>
    <p:extLst>
      <p:ext uri="{BB962C8B-B14F-4D97-AF65-F5344CB8AC3E}">
        <p14:creationId xmlns:p14="http://schemas.microsoft.com/office/powerpoint/2010/main" val="9516439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268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5D4637F-39E7-49D6-89DB-EBB7C67A3BBE}"/>
              </a:ext>
            </a:extLst>
          </p:cNvPr>
          <p:cNvSpPr/>
          <p:nvPr/>
        </p:nvSpPr>
        <p:spPr>
          <a:xfrm>
            <a:off x="398761" y="809653"/>
            <a:ext cx="11316227" cy="32624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It is helpful to know your choices</a:t>
            </a:r>
          </a:p>
          <a:p>
            <a:pPr algn="ctr"/>
            <a:r>
              <a:rPr lang="en-US" sz="5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before you come to lunch.</a:t>
            </a:r>
            <a:endParaRPr lang="en-US" sz="5400" b="1" cap="none" spc="0" dirty="0">
              <a:ln/>
              <a:solidFill>
                <a:srgbClr val="00B050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</a:endParaRPr>
          </a:p>
          <a:p>
            <a:pPr algn="ctr"/>
            <a:r>
              <a:rPr lang="en-US" sz="4400" b="1" dirty="0">
                <a:ln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Link on School Website     In the Newsletter</a:t>
            </a:r>
          </a:p>
          <a:p>
            <a:pPr algn="ctr"/>
            <a:endParaRPr lang="en-US" sz="5400" b="1" cap="none" spc="0" dirty="0">
              <a:ln/>
              <a:solidFill>
                <a:srgbClr val="00B050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2C03007-E5B3-4217-871B-41EDE1BB7A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8783" y="3313737"/>
            <a:ext cx="4949859" cy="221639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69F03C1-172F-4B24-A8DA-CF9C1BADDF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27949" y="3257574"/>
            <a:ext cx="3927749" cy="2272555"/>
          </a:xfrm>
          <a:prstGeom prst="rect">
            <a:avLst/>
          </a:prstGeom>
        </p:spPr>
      </p:pic>
      <p:sp>
        <p:nvSpPr>
          <p:cNvPr id="4" name="Arrow: Left 3">
            <a:extLst>
              <a:ext uri="{FF2B5EF4-FFF2-40B4-BE49-F238E27FC236}">
                <a16:creationId xmlns:a16="http://schemas.microsoft.com/office/drawing/2014/main" id="{1A8C3FF2-0B3C-4FB5-987F-391B8A0B0EA9}"/>
              </a:ext>
            </a:extLst>
          </p:cNvPr>
          <p:cNvSpPr/>
          <p:nvPr/>
        </p:nvSpPr>
        <p:spPr>
          <a:xfrm rot="6511092">
            <a:off x="1375036" y="5286713"/>
            <a:ext cx="1267547" cy="756271"/>
          </a:xfrm>
          <a:prstGeom prst="lef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66017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: Shape 12">
            <a:extLst>
              <a:ext uri="{FF2B5EF4-FFF2-40B4-BE49-F238E27FC236}">
                <a16:creationId xmlns:a16="http://schemas.microsoft.com/office/drawing/2014/main" id="{B670DBD5-770C-4383-9F54-5B86E86BD5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10277" y="0"/>
            <a:ext cx="9771446" cy="6858000"/>
          </a:xfrm>
          <a:custGeom>
            <a:avLst/>
            <a:gdLst>
              <a:gd name="connsiteX0" fmla="*/ 1422188 w 9771446"/>
              <a:gd name="connsiteY0" fmla="*/ 0 h 6858000"/>
              <a:gd name="connsiteX1" fmla="*/ 8349258 w 9771446"/>
              <a:gd name="connsiteY1" fmla="*/ 0 h 6858000"/>
              <a:gd name="connsiteX2" fmla="*/ 8502224 w 9771446"/>
              <a:gd name="connsiteY2" fmla="*/ 159673 h 6858000"/>
              <a:gd name="connsiteX3" fmla="*/ 9771446 w 9771446"/>
              <a:gd name="connsiteY3" fmla="*/ 3429001 h 6858000"/>
              <a:gd name="connsiteX4" fmla="*/ 8502224 w 9771446"/>
              <a:gd name="connsiteY4" fmla="*/ 6698330 h 6858000"/>
              <a:gd name="connsiteX5" fmla="*/ 8349260 w 9771446"/>
              <a:gd name="connsiteY5" fmla="*/ 6858000 h 6858000"/>
              <a:gd name="connsiteX6" fmla="*/ 1422186 w 9771446"/>
              <a:gd name="connsiteY6" fmla="*/ 6858000 h 6858000"/>
              <a:gd name="connsiteX7" fmla="*/ 1269223 w 9771446"/>
              <a:gd name="connsiteY7" fmla="*/ 6698330 h 6858000"/>
              <a:gd name="connsiteX8" fmla="*/ 0 w 9771446"/>
              <a:gd name="connsiteY8" fmla="*/ 3429001 h 6858000"/>
              <a:gd name="connsiteX9" fmla="*/ 1269223 w 9771446"/>
              <a:gd name="connsiteY9" fmla="*/ 15967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771446" h="6858000">
                <a:moveTo>
                  <a:pt x="1422188" y="0"/>
                </a:moveTo>
                <a:lnTo>
                  <a:pt x="8349258" y="0"/>
                </a:lnTo>
                <a:lnTo>
                  <a:pt x="8502224" y="159673"/>
                </a:lnTo>
                <a:cubicBezTo>
                  <a:pt x="9290813" y="1023162"/>
                  <a:pt x="9771446" y="2170221"/>
                  <a:pt x="9771446" y="3429001"/>
                </a:cubicBezTo>
                <a:cubicBezTo>
                  <a:pt x="9771446" y="4687781"/>
                  <a:pt x="9290813" y="5834840"/>
                  <a:pt x="8502224" y="6698330"/>
                </a:cubicBezTo>
                <a:lnTo>
                  <a:pt x="8349260" y="6858000"/>
                </a:lnTo>
                <a:lnTo>
                  <a:pt x="1422186" y="6858000"/>
                </a:lnTo>
                <a:lnTo>
                  <a:pt x="1269223" y="6698330"/>
                </a:lnTo>
                <a:cubicBezTo>
                  <a:pt x="480633" y="5834840"/>
                  <a:pt x="0" y="4687781"/>
                  <a:pt x="0" y="3429001"/>
                </a:cubicBezTo>
                <a:cubicBezTo>
                  <a:pt x="0" y="2170221"/>
                  <a:pt x="480633" y="1023162"/>
                  <a:pt x="1269223" y="159673"/>
                </a:cubicBezTo>
                <a:close/>
              </a:path>
            </a:pathLst>
          </a:custGeom>
          <a:solidFill>
            <a:schemeClr val="bg1">
              <a:lumMod val="8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Picture 2" descr="A picture containing text, person, indoor, floor&#10;&#10;Description automatically generated">
            <a:extLst>
              <a:ext uri="{FF2B5EF4-FFF2-40B4-BE49-F238E27FC236}">
                <a16:creationId xmlns:a16="http://schemas.microsoft.com/office/drawing/2014/main" id="{CBD1D1E0-9DCB-4518-9421-089AD6C990E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8"/>
          <a:stretch/>
        </p:blipFill>
        <p:spPr>
          <a:xfrm>
            <a:off x="-735980" y="0"/>
            <a:ext cx="9270806" cy="6857990"/>
          </a:xfrm>
          <a:custGeom>
            <a:avLst/>
            <a:gdLst/>
            <a:ahLst/>
            <a:cxnLst/>
            <a:rect l="l" t="t" r="r" b="b"/>
            <a:pathLst>
              <a:path w="9270806" h="6858000">
                <a:moveTo>
                  <a:pt x="1503712" y="0"/>
                </a:moveTo>
                <a:lnTo>
                  <a:pt x="7767094" y="0"/>
                </a:lnTo>
                <a:lnTo>
                  <a:pt x="7913128" y="139721"/>
                </a:lnTo>
                <a:cubicBezTo>
                  <a:pt x="8751971" y="981521"/>
                  <a:pt x="9270806" y="2144457"/>
                  <a:pt x="9270806" y="3429000"/>
                </a:cubicBezTo>
                <a:cubicBezTo>
                  <a:pt x="9270806" y="4713544"/>
                  <a:pt x="8751971" y="5876479"/>
                  <a:pt x="7913128" y="6718279"/>
                </a:cubicBezTo>
                <a:lnTo>
                  <a:pt x="7767094" y="6858000"/>
                </a:lnTo>
                <a:lnTo>
                  <a:pt x="1503712" y="6858000"/>
                </a:lnTo>
                <a:lnTo>
                  <a:pt x="1357679" y="6718279"/>
                </a:lnTo>
                <a:cubicBezTo>
                  <a:pt x="518835" y="5876479"/>
                  <a:pt x="0" y="4713544"/>
                  <a:pt x="0" y="3429000"/>
                </a:cubicBezTo>
                <a:cubicBezTo>
                  <a:pt x="0" y="2144457"/>
                  <a:pt x="518835" y="981521"/>
                  <a:pt x="1357679" y="139721"/>
                </a:cubicBezTo>
                <a:close/>
              </a:path>
            </a:pathLst>
          </a:cu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82F817A-558A-4225-910D-FB5D792E94FE}"/>
              </a:ext>
            </a:extLst>
          </p:cNvPr>
          <p:cNvSpPr/>
          <p:nvPr/>
        </p:nvSpPr>
        <p:spPr>
          <a:xfrm>
            <a:off x="8923868" y="612839"/>
            <a:ext cx="2904066" cy="563231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13462">
                  <a:solidFill>
                    <a:schemeClr val="bg1"/>
                  </a:solidFill>
                  <a:prstDash val="solid"/>
                </a:ln>
                <a:effectLst>
                  <a:outerShdw dist="38100" dir="2700000" algn="bl" rotWithShape="0">
                    <a:schemeClr val="accent5"/>
                  </a:outerShdw>
                </a:effectLst>
                <a:latin typeface="Cavolini" panose="03000502040302020204" pitchFamily="66" charset="0"/>
                <a:cs typeface="Cavolini" panose="03000502040302020204" pitchFamily="66" charset="0"/>
              </a:rPr>
              <a:t>When you reach Mrs. Munson,</a:t>
            </a:r>
          </a:p>
          <a:p>
            <a:pPr algn="ctr"/>
            <a:r>
              <a:rPr lang="en-US" sz="4000" b="1" dirty="0">
                <a:ln w="13462">
                  <a:solidFill>
                    <a:schemeClr val="bg1"/>
                  </a:solidFill>
                  <a:prstDash val="solid"/>
                </a:ln>
                <a:effectLst>
                  <a:outerShdw dist="38100" dir="2700000" algn="bl" rotWithShape="0">
                    <a:schemeClr val="accent5"/>
                  </a:outerShdw>
                </a:effectLst>
                <a:latin typeface="Cavolini" panose="03000502040302020204" pitchFamily="66" charset="0"/>
                <a:cs typeface="Cavolini" panose="03000502040302020204" pitchFamily="66" charset="0"/>
              </a:rPr>
              <a:t>say your last name loudly and clearly.</a:t>
            </a:r>
            <a:endParaRPr lang="en-US" sz="4000" b="1" cap="none" spc="0" dirty="0">
              <a:ln w="13462">
                <a:solidFill>
                  <a:schemeClr val="bg1"/>
                </a:solidFill>
                <a:prstDash val="solid"/>
              </a:ln>
              <a:effectLst>
                <a:outerShdw dist="38100" dir="2700000" algn="bl" rotWithShape="0">
                  <a:schemeClr val="accent5"/>
                </a:outerShdw>
              </a:effectLst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38216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4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749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6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48067FC6-E8D9-4B2B-AFEF-D2B156E25F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796" y="643467"/>
            <a:ext cx="6207315" cy="557106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95A3DDE-F8A4-4D8E-8B96-2901AE8BC986}"/>
              </a:ext>
            </a:extLst>
          </p:cNvPr>
          <p:cNvSpPr/>
          <p:nvPr/>
        </p:nvSpPr>
        <p:spPr>
          <a:xfrm>
            <a:off x="7151606" y="1305341"/>
            <a:ext cx="4358886" cy="424731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volini" panose="03000502040302020204" pitchFamily="66" charset="0"/>
                <a:cs typeface="Cavolini" panose="03000502040302020204" pitchFamily="66" charset="0"/>
              </a:rPr>
              <a:t>You</a:t>
            </a:r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volini" panose="03000502040302020204" pitchFamily="66" charset="0"/>
                <a:cs typeface="Cavolini" panose="03000502040302020204" pitchFamily="66" charset="0"/>
              </a:rPr>
              <a:t> should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volini" panose="03000502040302020204" pitchFamily="66" charset="0"/>
                <a:cs typeface="Cavolini" panose="03000502040302020204" pitchFamily="66" charset="0"/>
              </a:rPr>
              <a:t>choose</a:t>
            </a:r>
          </a:p>
          <a:p>
            <a:pPr algn="ctr"/>
            <a:r>
              <a:rPr lang="en-US" sz="5400" b="0" u="sng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volini" panose="03000502040302020204" pitchFamily="66" charset="0"/>
                <a:cs typeface="Cavolini" panose="03000502040302020204" pitchFamily="66" charset="0"/>
              </a:rPr>
              <a:t>at </a:t>
            </a:r>
            <a:r>
              <a:rPr lang="en-US" sz="5400" u="sng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volini" panose="03000502040302020204" pitchFamily="66" charset="0"/>
                <a:cs typeface="Cavolini" panose="03000502040302020204" pitchFamily="66" charset="0"/>
              </a:rPr>
              <a:t>least</a:t>
            </a:r>
          </a:p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volini" panose="03000502040302020204" pitchFamily="66" charset="0"/>
                <a:cs typeface="Cavolini" panose="03000502040302020204" pitchFamily="66" charset="0"/>
              </a:rPr>
              <a:t>3 different</a:t>
            </a:r>
          </a:p>
          <a:p>
            <a:pPr algn="ctr"/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volini" panose="03000502040302020204" pitchFamily="66" charset="0"/>
                <a:cs typeface="Cavolini" panose="03000502040302020204" pitchFamily="66" charset="0"/>
              </a:rPr>
              <a:t>i</a:t>
            </a:r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volini" panose="03000502040302020204" pitchFamily="66" charset="0"/>
                <a:cs typeface="Cavolini" panose="03000502040302020204" pitchFamily="66" charset="0"/>
              </a:rPr>
              <a:t>tems.</a:t>
            </a:r>
          </a:p>
        </p:txBody>
      </p:sp>
    </p:spTree>
    <p:extLst>
      <p:ext uri="{BB962C8B-B14F-4D97-AF65-F5344CB8AC3E}">
        <p14:creationId xmlns:p14="http://schemas.microsoft.com/office/powerpoint/2010/main" val="20593548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-20000"/>
                    </a14:imgEffect>
                  </a14:imgLayer>
                </a14:imgProps>
              </a:ext>
            </a:extLst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C6CC7D1-8315-42C6-A25F-D2997EE4BE94}"/>
              </a:ext>
            </a:extLst>
          </p:cNvPr>
          <p:cNvSpPr/>
          <p:nvPr/>
        </p:nvSpPr>
        <p:spPr>
          <a:xfrm>
            <a:off x="0" y="0"/>
            <a:ext cx="12132733" cy="67403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dirty="0">
                <a:ln w="0"/>
                <a:solidFill>
                  <a:srgbClr val="FFFF00"/>
                </a:solidFill>
              </a:rPr>
              <a:t>One item MUST be a fruit (red star)</a:t>
            </a:r>
          </a:p>
          <a:p>
            <a:pPr algn="ctr"/>
            <a:r>
              <a:rPr lang="en-US" sz="4800" b="1" dirty="0">
                <a:ln w="0"/>
                <a:solidFill>
                  <a:srgbClr val="FFFF00"/>
                </a:solidFill>
              </a:rPr>
              <a:t>o</a:t>
            </a:r>
            <a:r>
              <a:rPr lang="en-US" sz="4800" b="1" cap="none" spc="0" dirty="0">
                <a:ln w="0"/>
                <a:solidFill>
                  <a:srgbClr val="FFFF00"/>
                </a:solidFill>
                <a:effectLst/>
              </a:rPr>
              <a:t>r a vegetable (green star).</a:t>
            </a:r>
          </a:p>
          <a:p>
            <a:pPr algn="ctr"/>
            <a:endParaRPr lang="en-US" sz="4800" b="1" dirty="0">
              <a:ln w="0"/>
              <a:solidFill>
                <a:srgbClr val="FFFF00"/>
              </a:solidFill>
            </a:endParaRPr>
          </a:p>
          <a:p>
            <a:pPr algn="ctr"/>
            <a:endParaRPr lang="en-US" sz="4800" b="1" cap="none" spc="0" dirty="0">
              <a:ln w="0"/>
              <a:solidFill>
                <a:srgbClr val="FFFF00"/>
              </a:solidFill>
              <a:effectLst/>
            </a:endParaRPr>
          </a:p>
          <a:p>
            <a:pPr algn="ctr"/>
            <a:endParaRPr lang="en-US" sz="4800" b="1" dirty="0">
              <a:ln w="0"/>
              <a:solidFill>
                <a:srgbClr val="FFFF00"/>
              </a:solidFill>
            </a:endParaRPr>
          </a:p>
          <a:p>
            <a:pPr algn="ctr"/>
            <a:endParaRPr lang="en-US" sz="4800" b="1" cap="none" spc="0" dirty="0">
              <a:ln w="0"/>
              <a:solidFill>
                <a:srgbClr val="FFFF00"/>
              </a:solidFill>
              <a:effectLst/>
            </a:endParaRPr>
          </a:p>
          <a:p>
            <a:pPr algn="ctr"/>
            <a:endParaRPr lang="en-US" sz="4800" b="1" cap="none" spc="0" dirty="0">
              <a:ln w="0"/>
              <a:solidFill>
                <a:srgbClr val="FFFF00"/>
              </a:solidFill>
              <a:effectLst/>
            </a:endParaRPr>
          </a:p>
          <a:p>
            <a:pPr algn="ctr"/>
            <a:r>
              <a:rPr lang="en-US" sz="4800" b="1" dirty="0">
                <a:ln w="0"/>
                <a:solidFill>
                  <a:srgbClr val="FFFF00"/>
                </a:solidFill>
              </a:rPr>
              <a:t>Please take a full serving. </a:t>
            </a:r>
          </a:p>
          <a:p>
            <a:pPr algn="ctr"/>
            <a:r>
              <a:rPr lang="en-US" sz="4800" b="1" dirty="0">
                <a:ln w="0"/>
                <a:solidFill>
                  <a:srgbClr val="FFFF00"/>
                </a:solidFill>
              </a:rPr>
              <a:t>You can choose more than 1 </a:t>
            </a:r>
            <a:r>
              <a:rPr lang="en-US" sz="4800" b="1" u="sng" dirty="0">
                <a:ln w="0"/>
                <a:solidFill>
                  <a:srgbClr val="FFFF00"/>
                </a:solidFill>
              </a:rPr>
              <a:t>if</a:t>
            </a:r>
            <a:r>
              <a:rPr lang="en-US" sz="4800" b="1" dirty="0">
                <a:ln w="0"/>
                <a:solidFill>
                  <a:srgbClr val="FFFF00"/>
                </a:solidFill>
              </a:rPr>
              <a:t> you will eat it.</a:t>
            </a:r>
          </a:p>
        </p:txBody>
      </p:sp>
    </p:spTree>
    <p:extLst>
      <p:ext uri="{BB962C8B-B14F-4D97-AF65-F5344CB8AC3E}">
        <p14:creationId xmlns:p14="http://schemas.microsoft.com/office/powerpoint/2010/main" val="40693262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074" name="E58DFF50-3B1F-4662-9467-2938DF56F97F">
            <a:extLst>
              <a:ext uri="{FF2B5EF4-FFF2-40B4-BE49-F238E27FC236}">
                <a16:creationId xmlns:a16="http://schemas.microsoft.com/office/drawing/2014/main" id="{5E1677E7-6222-4900-AA68-104A26A644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667" b="347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blipFill dpi="0" rotWithShape="1">
            <a:blip r:embed="rId3">
              <a:alphaModFix amt="23000"/>
            </a:blip>
            <a:srcRect/>
            <a:stretch>
              <a:fillRect/>
            </a:stretch>
          </a:blipFill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92DE5E9-94D6-492F-B6B9-30D79C35A324}"/>
              </a:ext>
            </a:extLst>
          </p:cNvPr>
          <p:cNvSpPr/>
          <p:nvPr/>
        </p:nvSpPr>
        <p:spPr>
          <a:xfrm>
            <a:off x="5943600" y="1354667"/>
            <a:ext cx="5604132" cy="5078313"/>
          </a:xfrm>
          <a:prstGeom prst="rect">
            <a:avLst/>
          </a:prstGeom>
          <a:solidFill>
            <a:schemeClr val="bg1">
              <a:alpha val="53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You can choose a milk from the cooler…</a:t>
            </a:r>
          </a:p>
          <a:p>
            <a:pPr algn="ctr"/>
            <a:r>
              <a:rPr lang="en-US" sz="54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Chocolate Milk</a:t>
            </a:r>
          </a:p>
          <a:p>
            <a:pPr algn="ctr"/>
            <a:r>
              <a:rPr lang="en-US" sz="5400" b="0" cap="none" spc="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Skim Milk</a:t>
            </a:r>
          </a:p>
          <a:p>
            <a:pPr algn="ctr"/>
            <a:r>
              <a:rPr lang="en-US" sz="54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1% White Milk</a:t>
            </a:r>
            <a:endParaRPr lang="en-US" sz="5400" b="0" cap="none" spc="0" dirty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828961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3AFE8227-C443-417B-BA91-520EB1EF45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picture containing person, child&#10;&#10;Description automatically generated">
            <a:extLst>
              <a:ext uri="{FF2B5EF4-FFF2-40B4-BE49-F238E27FC236}">
                <a16:creationId xmlns:a16="http://schemas.microsoft.com/office/drawing/2014/main" id="{4B760B6E-2DB5-47A8-9A64-6E26E87C273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15633" r="13132" b="-1"/>
          <a:stretch/>
        </p:blipFill>
        <p:spPr>
          <a:xfrm>
            <a:off x="20" y="431"/>
            <a:ext cx="8115280" cy="640831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345914B-A926-4094-AD91-1405180DFA68}"/>
              </a:ext>
            </a:extLst>
          </p:cNvPr>
          <p:cNvSpPr/>
          <p:nvPr/>
        </p:nvSpPr>
        <p:spPr>
          <a:xfrm>
            <a:off x="6875188" y="449258"/>
            <a:ext cx="4946781" cy="353634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36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Weird Rule: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If you eat a free school lunch, milk is included.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6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If you bring a lunch from home, you need to pay 50 c</a:t>
            </a:r>
            <a:r>
              <a:rPr 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ents for the milk. 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36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36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r">
              <a:lnSpc>
                <a:spcPct val="90000"/>
              </a:lnSpc>
              <a:spcAft>
                <a:spcPts val="600"/>
              </a:spcAft>
            </a:pPr>
            <a:r>
              <a:rPr 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Why? We receive reimbursement only for complete meals.</a:t>
            </a:r>
            <a:endParaRPr lang="en-US" sz="36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07741FC-B544-4A6E-B831-6789D04233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6408741"/>
            <a:ext cx="12191998" cy="457202"/>
          </a:xfrm>
          <a:prstGeom prst="rect">
            <a:avLst/>
          </a:prstGeom>
          <a:gradFill>
            <a:gsLst>
              <a:gs pos="3400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F0BE7ED-7814-4273-B18A-F26CC03803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4" y="6408742"/>
            <a:ext cx="8115300" cy="449258"/>
          </a:xfrm>
          <a:prstGeom prst="rect">
            <a:avLst/>
          </a:prstGeom>
          <a:gradFill>
            <a:gsLst>
              <a:gs pos="28000">
                <a:schemeClr val="accent1">
                  <a:lumMod val="75000"/>
                  <a:alpha val="59000"/>
                </a:schemeClr>
              </a:gs>
              <a:gs pos="100000">
                <a:srgbClr val="000000">
                  <a:alpha val="70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8D15C78-00CB-4856-9501-6C6E1BD7F75F}"/>
              </a:ext>
            </a:extLst>
          </p:cNvPr>
          <p:cNvSpPr txBox="1"/>
          <p:nvPr/>
        </p:nvSpPr>
        <p:spPr>
          <a:xfrm>
            <a:off x="7930570" y="6208687"/>
            <a:ext cx="184731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endParaRPr lang="en-US" sz="7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87915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calendar&#10;&#10;Description automatically generated">
            <a:extLst>
              <a:ext uri="{FF2B5EF4-FFF2-40B4-BE49-F238E27FC236}">
                <a16:creationId xmlns:a16="http://schemas.microsoft.com/office/drawing/2014/main" id="{6E39C0D0-9424-4A3B-8509-0FC4430445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516937" y="1401966"/>
            <a:ext cx="3682245" cy="5571066"/>
          </a:xfrm>
          <a:prstGeom prst="rect">
            <a:avLst/>
          </a:prstGeom>
        </p:spPr>
      </p:pic>
      <p:pic>
        <p:nvPicPr>
          <p:cNvPr id="5" name="Picture 4" descr="A group of children's toys&#10;&#10;Description automatically generated with low confidence">
            <a:extLst>
              <a:ext uri="{FF2B5EF4-FFF2-40B4-BE49-F238E27FC236}">
                <a16:creationId xmlns:a16="http://schemas.microsoft.com/office/drawing/2014/main" id="{208FE959-4480-45AF-9121-E880CC5A8E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6456245" y="1562584"/>
            <a:ext cx="5291667" cy="297656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1A11834-090E-4AF1-8B5E-A86D20B97FB4}"/>
              </a:ext>
            </a:extLst>
          </p:cNvPr>
          <p:cNvSpPr/>
          <p:nvPr/>
        </p:nvSpPr>
        <p:spPr>
          <a:xfrm>
            <a:off x="625658" y="122035"/>
            <a:ext cx="4208524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5400" b="1" i="1" cap="none" spc="0" dirty="0">
                <a:ln w="0"/>
                <a:solidFill>
                  <a:schemeClr val="accent4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Put Your Milk </a:t>
            </a:r>
          </a:p>
          <a:p>
            <a:r>
              <a:rPr lang="en-US" sz="5400" b="1" i="1" cap="none" spc="0" dirty="0">
                <a:ln w="0"/>
                <a:solidFill>
                  <a:schemeClr val="accent4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in the Middle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E2C1148-A7CF-4621-BB3C-1A81FC6EC605}"/>
              </a:ext>
            </a:extLst>
          </p:cNvPr>
          <p:cNvSpPr/>
          <p:nvPr/>
        </p:nvSpPr>
        <p:spPr>
          <a:xfrm>
            <a:off x="6722339" y="4539146"/>
            <a:ext cx="5306261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r"/>
            <a:r>
              <a:rPr lang="en-US" sz="5400" b="1" i="1" cap="none" spc="0" dirty="0">
                <a:ln w="0"/>
                <a:solidFill>
                  <a:schemeClr val="accent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Carry  Your Tray </a:t>
            </a:r>
          </a:p>
          <a:p>
            <a:pPr algn="r"/>
            <a:r>
              <a:rPr lang="en-US" sz="5400" b="1" i="1" cap="none" spc="0" dirty="0">
                <a:ln w="0"/>
                <a:solidFill>
                  <a:schemeClr val="accent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With Both Hands!</a:t>
            </a:r>
          </a:p>
        </p:txBody>
      </p:sp>
      <p:sp>
        <p:nvSpPr>
          <p:cNvPr id="15" name="Lightning Bolt 14">
            <a:extLst>
              <a:ext uri="{FF2B5EF4-FFF2-40B4-BE49-F238E27FC236}">
                <a16:creationId xmlns:a16="http://schemas.microsoft.com/office/drawing/2014/main" id="{30194FF2-36CB-47BB-9233-082DA10D572D}"/>
              </a:ext>
            </a:extLst>
          </p:cNvPr>
          <p:cNvSpPr/>
          <p:nvPr/>
        </p:nvSpPr>
        <p:spPr>
          <a:xfrm rot="2240476">
            <a:off x="3710580" y="397934"/>
            <a:ext cx="3234267" cy="5130800"/>
          </a:xfrm>
          <a:prstGeom prst="lightningBol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31684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8614F19-9A47-4B77-A8EB-55A7C564EE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629" y="348785"/>
            <a:ext cx="4252171" cy="594922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CDC78B6-78E6-490D-94B1-A8A148B6CA0A}"/>
              </a:ext>
            </a:extLst>
          </p:cNvPr>
          <p:cNvSpPr/>
          <p:nvPr/>
        </p:nvSpPr>
        <p:spPr>
          <a:xfrm>
            <a:off x="4926406" y="348785"/>
            <a:ext cx="6974629" cy="624786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Cavolini" panose="03000502040302020204" pitchFamily="66" charset="0"/>
                <a:cs typeface="Cavolini" panose="03000502040302020204" pitchFamily="66" charset="0"/>
              </a:rPr>
              <a:t>You may choose one</a:t>
            </a:r>
          </a:p>
          <a:p>
            <a:pPr algn="ctr"/>
            <a:r>
              <a:rPr lang="en-US" sz="36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Cavolini" panose="03000502040302020204" pitchFamily="66" charset="0"/>
                <a:cs typeface="Cavolini" panose="03000502040302020204" pitchFamily="66" charset="0"/>
              </a:rPr>
              <a:t>protein item with a purple star. The main entrée changes daily.</a:t>
            </a:r>
          </a:p>
          <a:p>
            <a:pPr algn="ctr"/>
            <a:endParaRPr lang="en-US" sz="36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algn="ctr"/>
            <a:r>
              <a:rPr lang="en-US" sz="36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Cavolini" panose="03000502040302020204" pitchFamily="66" charset="0"/>
                <a:cs typeface="Cavolini" panose="03000502040302020204" pitchFamily="66" charset="0"/>
              </a:rPr>
              <a:t>These choices are available every day:</a:t>
            </a:r>
          </a:p>
          <a:p>
            <a:pPr algn="ctr"/>
            <a:r>
              <a:rPr lang="en-US" sz="28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Cavolini" panose="03000502040302020204" pitchFamily="66" charset="0"/>
                <a:cs typeface="Cavolini" panose="03000502040302020204" pitchFamily="66" charset="0"/>
              </a:rPr>
              <a:t>Chicken Patty</a:t>
            </a:r>
          </a:p>
          <a:p>
            <a:pPr algn="ctr"/>
            <a:r>
              <a:rPr lang="en-US" sz="28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Cavolini" panose="03000502040302020204" pitchFamily="66" charset="0"/>
                <a:cs typeface="Cavolini" panose="03000502040302020204" pitchFamily="66" charset="0"/>
              </a:rPr>
              <a:t>Peanut Butter &amp; Jelly Sandwich</a:t>
            </a:r>
          </a:p>
          <a:p>
            <a:pPr algn="ctr"/>
            <a:r>
              <a:rPr lang="en-US" sz="28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Cavolini" panose="03000502040302020204" pitchFamily="66" charset="0"/>
                <a:cs typeface="Cavolini" panose="03000502040302020204" pitchFamily="66" charset="0"/>
              </a:rPr>
              <a:t>String Cheese</a:t>
            </a:r>
          </a:p>
          <a:p>
            <a:pPr algn="ctr"/>
            <a:r>
              <a:rPr lang="en-US" sz="28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Cavolini" panose="03000502040302020204" pitchFamily="66" charset="0"/>
                <a:cs typeface="Cavolini" panose="03000502040302020204" pitchFamily="66" charset="0"/>
              </a:rPr>
              <a:t>Yogurt Cup</a:t>
            </a:r>
          </a:p>
          <a:p>
            <a:pPr algn="ctr"/>
            <a:endParaRPr lang="en-US" sz="36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504924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</TotalTime>
  <Words>331</Words>
  <Application>Microsoft Office PowerPoint</Application>
  <PresentationFormat>Widescreen</PresentationFormat>
  <Paragraphs>61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Calibri</vt:lpstr>
      <vt:lpstr>Calibri Light</vt:lpstr>
      <vt:lpstr>Cavolini</vt:lpstr>
      <vt:lpstr>Office Theme</vt:lpstr>
      <vt:lpstr>SCHOOL LUNCH REMINDERS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SCHOOL LUNCH REMINDERS</dc:title>
  <dc:creator>Scott Hughes</dc:creator>
  <cp:lastModifiedBy>Scott Hughes</cp:lastModifiedBy>
  <cp:revision>2</cp:revision>
  <dcterms:created xsi:type="dcterms:W3CDTF">2021-08-28T03:07:35Z</dcterms:created>
  <dcterms:modified xsi:type="dcterms:W3CDTF">2021-08-29T02:48:25Z</dcterms:modified>
</cp:coreProperties>
</file>