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4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5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6.xml" ContentType="application/vnd.openxmlformats-officedocument.theme+xml"/>
  <Override PartName="/ppt/slideLayouts/slideLayout13.xml" ContentType="application/vnd.openxmlformats-officedocument.presentationml.slideLayout+xml"/>
  <Override PartName="/ppt/theme/theme7.xml" ContentType="application/vnd.openxmlformats-officedocument.theme+xml"/>
  <Override PartName="/ppt/slideLayouts/slideLayout14.xml" ContentType="application/vnd.openxmlformats-officedocument.presentationml.slideLayout+xml"/>
  <Override PartName="/ppt/theme/theme8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9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10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6" r:id="rId1"/>
    <p:sldMasterId id="2147483678" r:id="rId2"/>
    <p:sldMasterId id="2147483650" r:id="rId3"/>
    <p:sldMasterId id="2147483692" r:id="rId4"/>
    <p:sldMasterId id="2147483659" r:id="rId5"/>
    <p:sldMasterId id="2147483689" r:id="rId6"/>
    <p:sldMasterId id="2147483652" r:id="rId7"/>
    <p:sldMasterId id="2147483684" r:id="rId8"/>
    <p:sldMasterId id="2147483662" r:id="rId9"/>
    <p:sldMasterId id="2147483668" r:id="rId10"/>
    <p:sldMasterId id="2147483719" r:id="rId11"/>
  </p:sldMasterIdLst>
  <p:notesMasterIdLst>
    <p:notesMasterId r:id="rId15"/>
  </p:notesMasterIdLst>
  <p:sldIdLst>
    <p:sldId id="300" r:id="rId12"/>
    <p:sldId id="322" r:id="rId13"/>
    <p:sldId id="313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E8EDD"/>
    <a:srgbClr val="3A8DDD"/>
    <a:srgbClr val="021D49"/>
    <a:srgbClr val="00AE9A"/>
    <a:srgbClr val="3A8D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308"/>
    <p:restoredTop sz="71813" autoAdjust="0"/>
  </p:normalViewPr>
  <p:slideViewPr>
    <p:cSldViewPr snapToGrid="0" snapToObjects="1">
      <p:cViewPr varScale="1">
        <p:scale>
          <a:sx n="81" d="100"/>
          <a:sy n="81" d="100"/>
        </p:scale>
        <p:origin x="2130" y="1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2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5" Type="http://schemas.openxmlformats.org/officeDocument/2006/relationships/slideMaster" Target="slideMasters/slideMaster5.xml"/><Relationship Id="rId15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AFBBD7-F5D0-0347-AA8D-A1A35EF67DD2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D7DC3A-040F-2B49-9CE8-684F8F445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1947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D7DC3A-040F-2B49-9CE8-684F8F44505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5667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8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C5E1EBF-A8FB-924C-AEF4-80C17434C3F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21179" y="159430"/>
            <a:ext cx="5369378" cy="32226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05.01.20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03D42DF-16E6-5844-BB8B-33DB88D759E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20725" y="2033516"/>
            <a:ext cx="10907168" cy="3002058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9000" baseline="0">
                <a:solidFill>
                  <a:srgbClr val="3A8DDD"/>
                </a:solidFill>
                <a:latin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Presentation Name Goes Here</a:t>
            </a:r>
          </a:p>
        </p:txBody>
      </p:sp>
    </p:spTree>
    <p:extLst>
      <p:ext uri="{BB962C8B-B14F-4D97-AF65-F5344CB8AC3E}">
        <p14:creationId xmlns:p14="http://schemas.microsoft.com/office/powerpoint/2010/main" val="40088354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C5E1EBF-A8FB-924C-AEF4-80C17434C3F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21179" y="159430"/>
            <a:ext cx="5369378" cy="32226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05.01.20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4E73988-9276-4648-B7A2-49163E943429}"/>
              </a:ext>
            </a:extLst>
          </p:cNvPr>
          <p:cNvSpPr txBox="1"/>
          <p:nvPr userDrawn="1"/>
        </p:nvSpPr>
        <p:spPr>
          <a:xfrm>
            <a:off x="508622" y="2306472"/>
            <a:ext cx="11163869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i="0" dirty="0">
                <a:solidFill>
                  <a:srgbClr val="3A8DDD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Thank You!</a:t>
            </a:r>
            <a:endParaRPr lang="en-US" dirty="0">
              <a:solidFill>
                <a:srgbClr val="3A8DDD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9159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53ED08E2-DC80-6E45-8032-C64A588874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20725" y="2033516"/>
            <a:ext cx="10793941" cy="3002058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l">
              <a:buNone/>
              <a:defRPr sz="9000" baseline="0">
                <a:solidFill>
                  <a:srgbClr val="3A8DDD"/>
                </a:solidFill>
                <a:latin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Presentation Name Goes Here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43DCA1F-1BBF-8D40-852C-64E2FC4A6780}"/>
              </a:ext>
            </a:extLst>
          </p:cNvPr>
          <p:cNvSpPr/>
          <p:nvPr userDrawn="1"/>
        </p:nvSpPr>
        <p:spPr>
          <a:xfrm>
            <a:off x="0" y="0"/>
            <a:ext cx="12192000" cy="1079654"/>
          </a:xfrm>
          <a:prstGeom prst="rect">
            <a:avLst/>
          </a:prstGeom>
          <a:solidFill>
            <a:srgbClr val="3A8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55CDA184-8B8D-074B-B1C7-29E3B0A4540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21179" y="159430"/>
            <a:ext cx="5369378" cy="32226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05.01.20</a:t>
            </a:r>
          </a:p>
        </p:txBody>
      </p:sp>
    </p:spTree>
    <p:extLst>
      <p:ext uri="{BB962C8B-B14F-4D97-AF65-F5344CB8AC3E}">
        <p14:creationId xmlns:p14="http://schemas.microsoft.com/office/powerpoint/2010/main" val="39783912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F4DC830-4529-B74D-B4B6-2CBA3A5910EA}"/>
              </a:ext>
            </a:extLst>
          </p:cNvPr>
          <p:cNvSpPr txBox="1"/>
          <p:nvPr userDrawn="1"/>
        </p:nvSpPr>
        <p:spPr>
          <a:xfrm>
            <a:off x="508622" y="2647042"/>
            <a:ext cx="11163869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i="0" dirty="0">
                <a:solidFill>
                  <a:srgbClr val="3A8DDD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Thank You!</a:t>
            </a:r>
            <a:endParaRPr lang="en-US" dirty="0">
              <a:solidFill>
                <a:srgbClr val="3A8DDD"/>
              </a:solidFill>
            </a:endParaRPr>
          </a:p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AA7849D-9B70-0B46-AD57-9B5E994A8E4D}"/>
              </a:ext>
            </a:extLst>
          </p:cNvPr>
          <p:cNvSpPr/>
          <p:nvPr userDrawn="1"/>
        </p:nvSpPr>
        <p:spPr>
          <a:xfrm>
            <a:off x="0" y="0"/>
            <a:ext cx="12192000" cy="1079654"/>
          </a:xfrm>
          <a:prstGeom prst="rect">
            <a:avLst/>
          </a:prstGeom>
          <a:solidFill>
            <a:srgbClr val="3A8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F717CF65-362B-E948-9E96-852272B0558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21179" y="159430"/>
            <a:ext cx="5369378" cy="32226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05.01.20</a:t>
            </a:r>
          </a:p>
        </p:txBody>
      </p:sp>
    </p:spTree>
    <p:extLst>
      <p:ext uri="{BB962C8B-B14F-4D97-AF65-F5344CB8AC3E}">
        <p14:creationId xmlns:p14="http://schemas.microsoft.com/office/powerpoint/2010/main" val="5551736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2DE150EC-5B07-B441-AADD-28516C94814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84832" y="2103566"/>
            <a:ext cx="8402864" cy="3392994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9000" baseline="0">
                <a:latin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Divider </a:t>
            </a:r>
          </a:p>
          <a:p>
            <a:pPr lvl="0"/>
            <a:r>
              <a:rPr lang="en-US" dirty="0"/>
              <a:t>Page Title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0FA1AD9-D56A-8648-B586-689093A3C658}"/>
              </a:ext>
            </a:extLst>
          </p:cNvPr>
          <p:cNvSpPr/>
          <p:nvPr userDrawn="1"/>
        </p:nvSpPr>
        <p:spPr>
          <a:xfrm>
            <a:off x="9687697" y="0"/>
            <a:ext cx="2504304" cy="6858000"/>
          </a:xfrm>
          <a:prstGeom prst="rect">
            <a:avLst/>
          </a:prstGeom>
          <a:solidFill>
            <a:srgbClr val="3A8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946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bg>
      <p:bgPr>
        <a:blipFill dpi="0" rotWithShape="1">
          <a:blip r:embed="rId2">
            <a:lum/>
          </a:blip>
          <a:srcRect/>
          <a:stretch>
            <a:fillRect l="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A612109-9B78-624A-B0C4-471AE343433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46100" y="0"/>
            <a:ext cx="3870325" cy="68580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lIns="0" tIns="0" rIns="1600200" bIns="1280160" anchor="ctr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843EE65-A840-864A-9EF5-086490304B4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19700" y="658871"/>
            <a:ext cx="5786437" cy="507193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4000" baseline="0">
                <a:solidFill>
                  <a:srgbClr val="021D49"/>
                </a:solidFill>
                <a:latin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AB9A4C2-987A-D847-8CC5-E9F8F137B65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64303" y="3199923"/>
            <a:ext cx="5786438" cy="401445"/>
          </a:xfrm>
          <a:prstGeom prst="rect">
            <a:avLst/>
          </a:prstGeom>
        </p:spPr>
        <p:txBody>
          <a:bodyPr>
            <a:noAutofit/>
          </a:bodyPr>
          <a:lstStyle>
            <a:lvl1pPr marL="285750" marR="0" indent="-28575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3A8DDD"/>
              </a:buClr>
              <a:buSzTx/>
              <a:buFontTx/>
              <a:buNone/>
              <a:tabLst/>
              <a:defRPr sz="1600" b="1" i="0" baseline="0">
                <a:solidFill>
                  <a:srgbClr val="3A8DDD"/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>
                <a:effectLst/>
                <a:latin typeface="Arial" panose="020B0604020202020204" pitchFamily="34" charset="0"/>
              </a:rPr>
              <a:t>Subhead Goes Here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9ACBB635-D894-B84F-8664-8B6367E160F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64150" y="3634167"/>
            <a:ext cx="5786438" cy="1182348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 algn="l">
              <a:lnSpc>
                <a:spcPct val="100000"/>
              </a:lnSpc>
              <a:buClr>
                <a:srgbClr val="3A8DDD"/>
              </a:buClr>
              <a:buSzPct val="130000"/>
              <a:buFont typeface="Arial" panose="020B0604020202020204" pitchFamily="34" charset="0"/>
              <a:buChar char="•"/>
              <a:defRPr sz="1400" b="0" i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85800" indent="-228600">
              <a:buClr>
                <a:srgbClr val="3A8DDD"/>
              </a:buClr>
              <a:buSzPct val="70000"/>
              <a:buFont typeface="Courier New" panose="02070309020205020404" pitchFamily="49" charset="0"/>
              <a:buChar char="o"/>
              <a:defRPr sz="1400" baseline="0">
                <a:latin typeface="Arial" panose="020B0604020202020204" pitchFamily="34" charset="0"/>
              </a:defRPr>
            </a:lvl2pPr>
            <a:lvl3pPr>
              <a:buClr>
                <a:srgbClr val="3A8DDD"/>
              </a:buClr>
              <a:buSzPct val="70000"/>
              <a:defRPr sz="1200" b="0" i="0" baseline="0">
                <a:latin typeface="Arial" panose="020B0604020202020204" pitchFamily="34" charset="0"/>
              </a:defRPr>
            </a:lvl3pPr>
            <a:lvl4pPr marL="1600200" indent="-228600">
              <a:buClr>
                <a:srgbClr val="3A8DDD"/>
              </a:buClr>
              <a:buSzPct val="70000"/>
              <a:buFont typeface="Arial" panose="020B0604020202020204" pitchFamily="34" charset="0"/>
              <a:buChar char="•"/>
              <a:defRPr sz="1200" b="0" i="1" baseline="0">
                <a:latin typeface="Arial" panose="020B0604020202020204" pitchFamily="34" charset="0"/>
              </a:defRPr>
            </a:lvl4pPr>
            <a:lvl5pPr marL="1828800" indent="0">
              <a:buFontTx/>
              <a:buNone/>
              <a:defRPr sz="1200" b="0" i="1" baseline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>
                <a:effectLst/>
                <a:latin typeface="Arial" panose="020B0604020202020204" pitchFamily="34" charset="0"/>
              </a:rPr>
              <a:t>Lorem ipsum dolor sit </a:t>
            </a:r>
            <a:r>
              <a:rPr lang="en-US" dirty="0" err="1">
                <a:effectLst/>
                <a:latin typeface="Arial" panose="020B0604020202020204" pitchFamily="34" charset="0"/>
              </a:rPr>
              <a:t>ametonse</a:t>
            </a:r>
            <a:endParaRPr lang="en-US" dirty="0">
              <a:effectLst/>
              <a:latin typeface="Arial" panose="020B0604020202020204" pitchFamily="34" charset="0"/>
            </a:endParaRPr>
          </a:p>
          <a:p>
            <a:pPr lvl="1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  <a:p>
            <a:pPr lvl="2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  <a:p>
            <a:pPr lvl="3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  <a:p>
            <a:pPr lvl="4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F3703C-2AE9-2B4D-BF09-336FD2F531F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64150" y="1578714"/>
            <a:ext cx="5786438" cy="138998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i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buClr>
                <a:srgbClr val="3A8DDD"/>
              </a:buClr>
              <a:buSzPct val="130000"/>
              <a:defRPr sz="1400" baseline="0">
                <a:latin typeface="Arial" panose="020B0604020202020204" pitchFamily="34" charset="0"/>
              </a:defRPr>
            </a:lvl2pPr>
            <a:lvl3pPr marL="1143000" indent="-228600">
              <a:buClr>
                <a:srgbClr val="3A8DDD"/>
              </a:buClr>
              <a:buSzPct val="70000"/>
              <a:buFont typeface="Courier New" panose="02070309020205020404" pitchFamily="49" charset="0"/>
              <a:buChar char="o"/>
              <a:defRPr sz="1400" baseline="0">
                <a:latin typeface="Arial" panose="020B0604020202020204" pitchFamily="34" charset="0"/>
              </a:defRPr>
            </a:lvl3pPr>
            <a:lvl4pPr>
              <a:buClr>
                <a:srgbClr val="3A8DDD"/>
              </a:buClr>
              <a:buSzPct val="70000"/>
              <a:defRPr sz="1200" baseline="0">
                <a:latin typeface="Arial" panose="020B0604020202020204" pitchFamily="34" charset="0"/>
              </a:defRPr>
            </a:lvl4pPr>
            <a:lvl5pPr>
              <a:buClr>
                <a:srgbClr val="3A8DDD"/>
              </a:buClr>
              <a:buSzPct val="70000"/>
              <a:defRPr sz="1200" b="0" i="1" baseline="0">
                <a:latin typeface="Arial" panose="020B060402020202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>
                <a:effectLst/>
                <a:latin typeface="Arial" panose="020B0604020202020204" pitchFamily="34" charset="0"/>
              </a:rPr>
              <a:t>Lorem ipsum dolor sit </a:t>
            </a:r>
            <a:r>
              <a:rPr lang="en-US" dirty="0" err="1">
                <a:effectLst/>
                <a:latin typeface="Arial" panose="020B0604020202020204" pitchFamily="34" charset="0"/>
              </a:rPr>
              <a:t>ametonse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ctetuer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adipiscing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elit</a:t>
            </a:r>
            <a:r>
              <a:rPr lang="en-US" dirty="0">
                <a:effectLst/>
                <a:latin typeface="Arial" panose="020B0604020202020204" pitchFamily="34" charset="0"/>
              </a:rPr>
              <a:t> sed diam </a:t>
            </a:r>
            <a:r>
              <a:rPr lang="en-US" dirty="0" err="1">
                <a:effectLst/>
                <a:latin typeface="Arial" panose="020B0604020202020204" pitchFamily="34" charset="0"/>
              </a:rPr>
              <a:t>volutpat</a:t>
            </a:r>
            <a:r>
              <a:rPr lang="en-US" dirty="0">
                <a:effectLst/>
                <a:latin typeface="Arial" panose="020B0604020202020204" pitchFamily="34" charset="0"/>
              </a:rPr>
              <a:t>. Ut </a:t>
            </a:r>
            <a:r>
              <a:rPr lang="en-US" dirty="0" err="1">
                <a:effectLst/>
                <a:latin typeface="Arial" panose="020B0604020202020204" pitchFamily="34" charset="0"/>
              </a:rPr>
              <a:t>wisiad</a:t>
            </a:r>
            <a:r>
              <a:rPr lang="en-US" dirty="0">
                <a:effectLst/>
                <a:latin typeface="Arial" panose="020B0604020202020204" pitchFamily="34" charset="0"/>
              </a:rPr>
              <a:t> minim </a:t>
            </a:r>
            <a:r>
              <a:rPr lang="en-US" dirty="0" err="1">
                <a:effectLst/>
                <a:latin typeface="Arial" panose="020B0604020202020204" pitchFamily="34" charset="0"/>
              </a:rPr>
              <a:t>veniam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nostrud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exercipsum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ullam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corper.Sit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amet</a:t>
            </a:r>
            <a:r>
              <a:rPr lang="en-US" dirty="0">
                <a:effectLst/>
                <a:latin typeface="Arial" panose="020B0604020202020204" pitchFamily="34" charset="0"/>
              </a:rPr>
              <a:t>, </a:t>
            </a:r>
            <a:r>
              <a:rPr lang="en-US" dirty="0" err="1">
                <a:effectLst/>
                <a:latin typeface="Arial" panose="020B0604020202020204" pitchFamily="34" charset="0"/>
              </a:rPr>
              <a:t>consectetuer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adipiscing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elit</a:t>
            </a:r>
            <a:r>
              <a:rPr lang="en-US" dirty="0">
                <a:effectLst/>
                <a:latin typeface="Arial" panose="020B0604020202020204" pitchFamily="34" charset="0"/>
              </a:rPr>
              <a:t>, sed diam </a:t>
            </a:r>
            <a:r>
              <a:rPr lang="en-US" dirty="0" err="1">
                <a:effectLst/>
                <a:latin typeface="Arial" panose="020B0604020202020204" pitchFamily="34" charset="0"/>
              </a:rPr>
              <a:t>nonummi</a:t>
            </a:r>
            <a:r>
              <a:rPr lang="en-US" dirty="0">
                <a:effectLst/>
                <a:latin typeface="Arial" panose="020B0604020202020204" pitchFamily="34" charset="0"/>
              </a:rPr>
              <a:t>. </a:t>
            </a:r>
            <a:r>
              <a:rPr lang="en-US" dirty="0" err="1">
                <a:effectLst/>
                <a:latin typeface="Arial" panose="020B0604020202020204" pitchFamily="34" charset="0"/>
              </a:rPr>
              <a:t>Euismod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tincidunt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ut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laroeet</a:t>
            </a:r>
            <a:r>
              <a:rPr lang="en-US" dirty="0">
                <a:effectLst/>
                <a:latin typeface="Arial" panose="020B0604020202020204" pitchFamily="34" charset="0"/>
              </a:rPr>
              <a:t> dolore magna </a:t>
            </a:r>
            <a:r>
              <a:rPr lang="en-US" dirty="0" err="1">
                <a:effectLst/>
                <a:latin typeface="Arial" panose="020B0604020202020204" pitchFamily="34" charset="0"/>
              </a:rPr>
              <a:t>aliquam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erat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voluptat</a:t>
            </a:r>
            <a:r>
              <a:rPr lang="en-US" dirty="0">
                <a:effectLst/>
                <a:latin typeface="Arial" panose="020B0604020202020204" pitchFamily="34" charset="0"/>
              </a:rPr>
              <a:t>.</a:t>
            </a:r>
            <a:endParaRPr lang="en-US" dirty="0"/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9306A0B5-F371-5D4C-8FBD-13AEE9684F7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240094" y="1182587"/>
            <a:ext cx="5798916" cy="3355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 i="0" baseline="0"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 Goes Here</a:t>
            </a:r>
          </a:p>
        </p:txBody>
      </p:sp>
    </p:spTree>
    <p:extLst>
      <p:ext uri="{BB962C8B-B14F-4D97-AF65-F5344CB8AC3E}">
        <p14:creationId xmlns:p14="http://schemas.microsoft.com/office/powerpoint/2010/main" val="34911542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15B9AC61-555E-7B42-B5F5-C0FD8BB029E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874334" y="604122"/>
            <a:ext cx="8931198" cy="51440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4000" baseline="0">
                <a:solidFill>
                  <a:srgbClr val="021D49"/>
                </a:solidFill>
                <a:latin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Agenda</a:t>
            </a: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BBC8B7AE-9767-934D-BFB1-C0F9AA9F43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18432" y="1354713"/>
            <a:ext cx="3892647" cy="3772546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 algn="l">
              <a:lnSpc>
                <a:spcPct val="100000"/>
              </a:lnSpc>
              <a:buClr>
                <a:srgbClr val="3A8DDD"/>
              </a:buClr>
              <a:buSzPct val="130000"/>
              <a:buFont typeface="Arial" panose="020B0604020202020204" pitchFamily="34" charset="0"/>
              <a:buChar char="•"/>
              <a:defRPr sz="1400" b="0" i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85800" indent="-228600">
              <a:buClr>
                <a:srgbClr val="3A8DDD"/>
              </a:buClr>
              <a:buSzPct val="70000"/>
              <a:buFont typeface="Courier New" panose="02070309020205020404" pitchFamily="49" charset="0"/>
              <a:buChar char="o"/>
              <a:defRPr sz="1400" b="0" i="0" baseline="0">
                <a:latin typeface="Arial" panose="020B0604020202020204" pitchFamily="34" charset="0"/>
              </a:defRPr>
            </a:lvl2pPr>
            <a:lvl3pPr marL="1143000" indent="-228600">
              <a:buClr>
                <a:srgbClr val="3A8DDD"/>
              </a:buClr>
              <a:buSzPct val="70000"/>
              <a:buFont typeface="Arial" panose="020B0604020202020204" pitchFamily="34" charset="0"/>
              <a:buChar char="•"/>
              <a:defRPr sz="1200" b="0" i="0" baseline="0">
                <a:latin typeface="Arial" panose="020B0604020202020204" pitchFamily="34" charset="0"/>
              </a:defRPr>
            </a:lvl3pPr>
            <a:lvl4pPr marL="1600200" indent="-228600">
              <a:buClr>
                <a:srgbClr val="3A8DDD"/>
              </a:buClr>
              <a:buSzPct val="70000"/>
              <a:buFont typeface="Arial" panose="020B0604020202020204" pitchFamily="34" charset="0"/>
              <a:buChar char="•"/>
              <a:defRPr sz="1200" b="0" i="1" baseline="0">
                <a:latin typeface="Arial" panose="020B0604020202020204" pitchFamily="34" charset="0"/>
              </a:defRPr>
            </a:lvl4pPr>
            <a:lvl5pPr marL="1828800" indent="0">
              <a:buFontTx/>
              <a:buNone/>
              <a:defRPr sz="1200" b="0" i="1" baseline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>
                <a:effectLst/>
                <a:latin typeface="Arial" panose="020B0604020202020204" pitchFamily="34" charset="0"/>
              </a:rPr>
              <a:t>Section 1</a:t>
            </a:r>
          </a:p>
          <a:p>
            <a:pPr lvl="0"/>
            <a:r>
              <a:rPr lang="en-US" dirty="0">
                <a:effectLst/>
                <a:latin typeface="Arial" panose="020B0604020202020204" pitchFamily="34" charset="0"/>
              </a:rPr>
              <a:t>Section 2</a:t>
            </a:r>
          </a:p>
          <a:p>
            <a:pPr lvl="0"/>
            <a:r>
              <a:rPr lang="en-US" dirty="0">
                <a:effectLst/>
                <a:latin typeface="Arial" panose="020B0604020202020204" pitchFamily="34" charset="0"/>
              </a:rPr>
              <a:t>Section 3</a:t>
            </a:r>
          </a:p>
          <a:p>
            <a:pPr lvl="1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  <a:p>
            <a:pPr lvl="2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  <a:p>
            <a:pPr lvl="3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  <a:p>
            <a:pPr lvl="4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</p:txBody>
      </p:sp>
      <p:sp>
        <p:nvSpPr>
          <p:cNvPr id="11" name="Text Placeholder 18">
            <a:extLst>
              <a:ext uri="{FF2B5EF4-FFF2-40B4-BE49-F238E27FC236}">
                <a16:creationId xmlns:a16="http://schemas.microsoft.com/office/drawing/2014/main" id="{7C838D7E-5943-684A-A52B-31A844AAE94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11079" y="1354713"/>
            <a:ext cx="3892647" cy="3772546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 algn="l">
              <a:lnSpc>
                <a:spcPct val="100000"/>
              </a:lnSpc>
              <a:buClr>
                <a:srgbClr val="3A8DDD"/>
              </a:buClr>
              <a:buSzPct val="130000"/>
              <a:buFont typeface="Arial" panose="020B0604020202020204" pitchFamily="34" charset="0"/>
              <a:buChar char="•"/>
              <a:defRPr sz="1400" b="0" i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85800" indent="-228600">
              <a:buClr>
                <a:srgbClr val="3A8DDD"/>
              </a:buClr>
              <a:buSzPct val="70000"/>
              <a:buFont typeface="Courier New" panose="02070309020205020404" pitchFamily="49" charset="0"/>
              <a:buChar char="o"/>
              <a:defRPr sz="1400" b="0" i="0" baseline="0">
                <a:latin typeface="Arial" panose="020B0604020202020204" pitchFamily="34" charset="0"/>
              </a:defRPr>
            </a:lvl2pPr>
            <a:lvl3pPr marL="1143000" indent="-228600">
              <a:buClr>
                <a:srgbClr val="3A8DDD"/>
              </a:buClr>
              <a:buSzPct val="70000"/>
              <a:buFont typeface="Arial" panose="020B0604020202020204" pitchFamily="34" charset="0"/>
              <a:buChar char="•"/>
              <a:defRPr sz="1200" b="0" i="0" baseline="0">
                <a:latin typeface="Arial" panose="020B0604020202020204" pitchFamily="34" charset="0"/>
              </a:defRPr>
            </a:lvl3pPr>
            <a:lvl4pPr marL="1600200" indent="-228600">
              <a:buClr>
                <a:srgbClr val="3A8DDD"/>
              </a:buClr>
              <a:buSzPct val="70000"/>
              <a:buFont typeface="Arial" panose="020B0604020202020204" pitchFamily="34" charset="0"/>
              <a:buChar char="•"/>
              <a:defRPr sz="1200" b="0" i="1" baseline="0">
                <a:latin typeface="Arial" panose="020B0604020202020204" pitchFamily="34" charset="0"/>
              </a:defRPr>
            </a:lvl4pPr>
            <a:lvl5pPr marL="1828800" indent="0">
              <a:buFontTx/>
              <a:buNone/>
              <a:defRPr sz="1200" b="0" i="1" baseline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>
                <a:effectLst/>
                <a:latin typeface="Arial" panose="020B0604020202020204" pitchFamily="34" charset="0"/>
              </a:rPr>
              <a:t>Section 4</a:t>
            </a:r>
          </a:p>
          <a:p>
            <a:pPr lvl="0"/>
            <a:r>
              <a:rPr lang="en-US" dirty="0">
                <a:effectLst/>
                <a:latin typeface="Arial" panose="020B0604020202020204" pitchFamily="34" charset="0"/>
              </a:rPr>
              <a:t>Section 5</a:t>
            </a:r>
          </a:p>
          <a:p>
            <a:pPr lvl="0"/>
            <a:r>
              <a:rPr lang="en-US" dirty="0">
                <a:effectLst/>
                <a:latin typeface="Arial" panose="020B0604020202020204" pitchFamily="34" charset="0"/>
              </a:rPr>
              <a:t>Section 6</a:t>
            </a:r>
          </a:p>
          <a:p>
            <a:pPr lvl="1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  <a:p>
            <a:pPr lvl="2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  <a:p>
            <a:pPr lvl="3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  <a:p>
            <a:pPr lvl="4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27309200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BBC8B7AE-9767-934D-BFB1-C0F9AA9F43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29155" y="4496917"/>
            <a:ext cx="8886748" cy="1503552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 algn="l">
              <a:lnSpc>
                <a:spcPct val="100000"/>
              </a:lnSpc>
              <a:buClr>
                <a:srgbClr val="3A8DDD"/>
              </a:buClr>
              <a:buSzPct val="130000"/>
              <a:buFont typeface="Arial" panose="020B0604020202020204" pitchFamily="34" charset="0"/>
              <a:buChar char="•"/>
              <a:defRPr sz="1400" b="0" i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85800" indent="-228600">
              <a:buClr>
                <a:srgbClr val="3A8DDD"/>
              </a:buClr>
              <a:buSzPct val="70000"/>
              <a:buFont typeface="Courier New" panose="02070309020205020404" pitchFamily="49" charset="0"/>
              <a:buChar char="o"/>
              <a:defRPr sz="1400" b="0" i="0" baseline="0">
                <a:latin typeface="Arial" panose="020B0604020202020204" pitchFamily="34" charset="0"/>
              </a:defRPr>
            </a:lvl2pPr>
            <a:lvl3pPr marL="1143000" indent="-228600">
              <a:buClr>
                <a:srgbClr val="3A8DDD"/>
              </a:buClr>
              <a:buSzPct val="70000"/>
              <a:buFont typeface="Arial" panose="020B0604020202020204" pitchFamily="34" charset="0"/>
              <a:buChar char="•"/>
              <a:defRPr sz="1200" b="0" i="0" baseline="0">
                <a:latin typeface="Arial" panose="020B0604020202020204" pitchFamily="34" charset="0"/>
              </a:defRPr>
            </a:lvl3pPr>
            <a:lvl4pPr marL="1600200" indent="-228600">
              <a:buClr>
                <a:srgbClr val="3A8DDD"/>
              </a:buClr>
              <a:buSzPct val="70000"/>
              <a:buFont typeface="Arial" panose="020B0604020202020204" pitchFamily="34" charset="0"/>
              <a:buChar char="•"/>
              <a:defRPr sz="1200" b="0" i="1" baseline="0">
                <a:latin typeface="Arial" panose="020B0604020202020204" pitchFamily="34" charset="0"/>
              </a:defRPr>
            </a:lvl4pPr>
            <a:lvl5pPr marL="1828800" indent="0">
              <a:buFontTx/>
              <a:buNone/>
              <a:defRPr sz="1200" b="0" i="1" baseline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>
                <a:effectLst/>
                <a:latin typeface="Arial" panose="020B0604020202020204" pitchFamily="34" charset="0"/>
              </a:rPr>
              <a:t>Lorem ipsum dolor sit </a:t>
            </a:r>
            <a:r>
              <a:rPr lang="en-US" dirty="0" err="1">
                <a:effectLst/>
                <a:latin typeface="Arial" panose="020B0604020202020204" pitchFamily="34" charset="0"/>
              </a:rPr>
              <a:t>ametonse</a:t>
            </a:r>
            <a:endParaRPr lang="en-US" dirty="0">
              <a:effectLst/>
              <a:latin typeface="Arial" panose="020B0604020202020204" pitchFamily="34" charset="0"/>
            </a:endParaRPr>
          </a:p>
          <a:p>
            <a:pPr lvl="0"/>
            <a:r>
              <a:rPr lang="en-US" dirty="0">
                <a:effectLst/>
                <a:latin typeface="Arial" panose="020B0604020202020204" pitchFamily="34" charset="0"/>
              </a:rPr>
              <a:t>Lorem ipsum dolor sit </a:t>
            </a:r>
            <a:r>
              <a:rPr lang="en-US" dirty="0" err="1">
                <a:effectLst/>
                <a:latin typeface="Arial" panose="020B0604020202020204" pitchFamily="34" charset="0"/>
              </a:rPr>
              <a:t>ametonse</a:t>
            </a:r>
            <a:endParaRPr lang="en-US" dirty="0">
              <a:effectLst/>
              <a:latin typeface="Arial" panose="020B0604020202020204" pitchFamily="34" charset="0"/>
            </a:endParaRPr>
          </a:p>
          <a:p>
            <a:pPr lvl="1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  <a:p>
            <a:pPr lvl="2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  <a:p>
            <a:pPr lvl="3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  <a:p>
            <a:pPr lvl="4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EF9290B0-91B4-D84B-99E7-24E0871695A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29307" y="3353455"/>
            <a:ext cx="8908897" cy="1120697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i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>
                <a:effectLst/>
                <a:latin typeface="Arial" panose="020B0604020202020204" pitchFamily="34" charset="0"/>
              </a:rPr>
              <a:t>Lorem ipsum dolor sit </a:t>
            </a:r>
            <a:r>
              <a:rPr lang="en-US" dirty="0" err="1">
                <a:effectLst/>
                <a:latin typeface="Arial" panose="020B0604020202020204" pitchFamily="34" charset="0"/>
              </a:rPr>
              <a:t>ametonse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ctetuer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adipiscing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elit</a:t>
            </a:r>
            <a:r>
              <a:rPr lang="en-US" dirty="0">
                <a:effectLst/>
                <a:latin typeface="Arial" panose="020B0604020202020204" pitchFamily="34" charset="0"/>
              </a:rPr>
              <a:t> sed diam </a:t>
            </a:r>
            <a:r>
              <a:rPr lang="en-US" dirty="0" err="1">
                <a:effectLst/>
                <a:latin typeface="Arial" panose="020B0604020202020204" pitchFamily="34" charset="0"/>
              </a:rPr>
              <a:t>volutpat</a:t>
            </a:r>
            <a:r>
              <a:rPr lang="en-US" dirty="0">
                <a:effectLst/>
                <a:latin typeface="Arial" panose="020B0604020202020204" pitchFamily="34" charset="0"/>
              </a:rPr>
              <a:t>. Ut </a:t>
            </a:r>
            <a:r>
              <a:rPr lang="en-US" dirty="0" err="1">
                <a:effectLst/>
                <a:latin typeface="Arial" panose="020B0604020202020204" pitchFamily="34" charset="0"/>
              </a:rPr>
              <a:t>wisiad</a:t>
            </a:r>
            <a:r>
              <a:rPr lang="en-US" dirty="0">
                <a:effectLst/>
                <a:latin typeface="Arial" panose="020B0604020202020204" pitchFamily="34" charset="0"/>
              </a:rPr>
              <a:t> minim </a:t>
            </a:r>
            <a:r>
              <a:rPr lang="en-US" dirty="0" err="1">
                <a:effectLst/>
                <a:latin typeface="Arial" panose="020B0604020202020204" pitchFamily="34" charset="0"/>
              </a:rPr>
              <a:t>veniam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nostrud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exercipsum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ullam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corper.Sit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amet</a:t>
            </a:r>
            <a:r>
              <a:rPr lang="en-US" dirty="0">
                <a:effectLst/>
                <a:latin typeface="Arial" panose="020B0604020202020204" pitchFamily="34" charset="0"/>
              </a:rPr>
              <a:t>, </a:t>
            </a:r>
            <a:r>
              <a:rPr lang="en-US" dirty="0" err="1">
                <a:effectLst/>
                <a:latin typeface="Arial" panose="020B0604020202020204" pitchFamily="34" charset="0"/>
              </a:rPr>
              <a:t>consectetuer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adipiscing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elit</a:t>
            </a:r>
            <a:r>
              <a:rPr lang="en-US" dirty="0">
                <a:effectLst/>
                <a:latin typeface="Arial" panose="020B0604020202020204" pitchFamily="34" charset="0"/>
              </a:rPr>
              <a:t>, sed diam </a:t>
            </a:r>
            <a:r>
              <a:rPr lang="en-US" dirty="0" err="1">
                <a:effectLst/>
                <a:latin typeface="Arial" panose="020B0604020202020204" pitchFamily="34" charset="0"/>
              </a:rPr>
              <a:t>nonummi</a:t>
            </a:r>
            <a:r>
              <a:rPr lang="en-US" dirty="0">
                <a:effectLst/>
                <a:latin typeface="Arial" panose="020B0604020202020204" pitchFamily="34" charset="0"/>
              </a:rPr>
              <a:t>. </a:t>
            </a:r>
            <a:r>
              <a:rPr lang="en-US" dirty="0" err="1">
                <a:effectLst/>
                <a:latin typeface="Arial" panose="020B0604020202020204" pitchFamily="34" charset="0"/>
              </a:rPr>
              <a:t>Euismod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tincidunt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ut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laroeet</a:t>
            </a:r>
            <a:r>
              <a:rPr lang="en-US" dirty="0">
                <a:effectLst/>
                <a:latin typeface="Arial" panose="020B0604020202020204" pitchFamily="34" charset="0"/>
              </a:rPr>
              <a:t> dolore magna </a:t>
            </a:r>
            <a:r>
              <a:rPr lang="en-US" dirty="0" err="1">
                <a:effectLst/>
                <a:latin typeface="Arial" panose="020B0604020202020204" pitchFamily="34" charset="0"/>
              </a:rPr>
              <a:t>aliquam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erat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voluptat</a:t>
            </a:r>
            <a:r>
              <a:rPr lang="en-US" dirty="0">
                <a:effectLst/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61E98630-8F73-AA40-9BA4-E0784B32CD4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429659" y="3044248"/>
            <a:ext cx="8931275" cy="2379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1" i="0" baseline="0"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 Goes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DD88C0-EB85-7C40-90EF-CAA9B71CACF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428423" y="1625636"/>
            <a:ext cx="8932863" cy="923925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>
                <a:effectLst/>
                <a:latin typeface="Arial" panose="020B0604020202020204" pitchFamily="34" charset="0"/>
              </a:rPr>
              <a:t>Lorem ipsum dolor sit </a:t>
            </a:r>
            <a:r>
              <a:rPr lang="en-US" dirty="0" err="1">
                <a:effectLst/>
                <a:latin typeface="Arial" panose="020B0604020202020204" pitchFamily="34" charset="0"/>
              </a:rPr>
              <a:t>ametonse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ctetuer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adipiscing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elit</a:t>
            </a:r>
            <a:r>
              <a:rPr lang="en-US" dirty="0">
                <a:effectLst/>
                <a:latin typeface="Arial" panose="020B0604020202020204" pitchFamily="34" charset="0"/>
              </a:rPr>
              <a:t> sed diam </a:t>
            </a:r>
            <a:r>
              <a:rPr lang="en-US" dirty="0" err="1">
                <a:effectLst/>
                <a:latin typeface="Arial" panose="020B0604020202020204" pitchFamily="34" charset="0"/>
              </a:rPr>
              <a:t>volutpat</a:t>
            </a:r>
            <a:r>
              <a:rPr lang="en-US" dirty="0">
                <a:effectLst/>
                <a:latin typeface="Arial" panose="020B0604020202020204" pitchFamily="34" charset="0"/>
              </a:rPr>
              <a:t>. Ut </a:t>
            </a:r>
            <a:r>
              <a:rPr lang="en-US" dirty="0" err="1">
                <a:effectLst/>
                <a:latin typeface="Arial" panose="020B0604020202020204" pitchFamily="34" charset="0"/>
              </a:rPr>
              <a:t>wisiad</a:t>
            </a:r>
            <a:r>
              <a:rPr lang="en-US" dirty="0">
                <a:effectLst/>
                <a:latin typeface="Arial" panose="020B0604020202020204" pitchFamily="34" charset="0"/>
              </a:rPr>
              <a:t> minim </a:t>
            </a:r>
            <a:r>
              <a:rPr lang="en-US" dirty="0" err="1">
                <a:effectLst/>
                <a:latin typeface="Arial" panose="020B0604020202020204" pitchFamily="34" charset="0"/>
              </a:rPr>
              <a:t>veniam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nostrud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exercipsum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ullam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corper.Sit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amet</a:t>
            </a:r>
            <a:r>
              <a:rPr lang="en-US" dirty="0">
                <a:effectLst/>
                <a:latin typeface="Arial" panose="020B0604020202020204" pitchFamily="34" charset="0"/>
              </a:rPr>
              <a:t>, </a:t>
            </a:r>
            <a:r>
              <a:rPr lang="en-US" dirty="0" err="1">
                <a:effectLst/>
                <a:latin typeface="Arial" panose="020B0604020202020204" pitchFamily="34" charset="0"/>
              </a:rPr>
              <a:t>consectetuer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adipiscing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elit</a:t>
            </a:r>
            <a:r>
              <a:rPr lang="en-US" dirty="0">
                <a:effectLst/>
                <a:latin typeface="Arial" panose="020B0604020202020204" pitchFamily="34" charset="0"/>
              </a:rPr>
              <a:t>, sed diam </a:t>
            </a:r>
            <a:r>
              <a:rPr lang="en-US" dirty="0" err="1">
                <a:effectLst/>
                <a:latin typeface="Arial" panose="020B0604020202020204" pitchFamily="34" charset="0"/>
              </a:rPr>
              <a:t>nonummi</a:t>
            </a:r>
            <a:r>
              <a:rPr lang="en-US" dirty="0">
                <a:effectLst/>
                <a:latin typeface="Arial" panose="020B0604020202020204" pitchFamily="34" charset="0"/>
              </a:rPr>
              <a:t>. </a:t>
            </a:r>
            <a:r>
              <a:rPr lang="en-US" dirty="0" err="1">
                <a:effectLst/>
                <a:latin typeface="Arial" panose="020B0604020202020204" pitchFamily="34" charset="0"/>
              </a:rPr>
              <a:t>Euismod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tincidunt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ut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laroeet</a:t>
            </a:r>
            <a:r>
              <a:rPr lang="en-US" dirty="0">
                <a:effectLst/>
                <a:latin typeface="Arial" panose="020B0604020202020204" pitchFamily="34" charset="0"/>
              </a:rPr>
              <a:t> dolore magna </a:t>
            </a:r>
            <a:r>
              <a:rPr lang="en-US" dirty="0" err="1">
                <a:effectLst/>
                <a:latin typeface="Arial" panose="020B0604020202020204" pitchFamily="34" charset="0"/>
              </a:rPr>
              <a:t>aliquam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erat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voluptat</a:t>
            </a:r>
            <a:r>
              <a:rPr lang="en-US" dirty="0">
                <a:effectLst/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F3DD863-DE26-944F-AF24-FFE559944EF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417134" y="779671"/>
            <a:ext cx="8931274" cy="51440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4000" baseline="0">
                <a:solidFill>
                  <a:srgbClr val="021D49"/>
                </a:solidFill>
                <a:latin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15D6761E-E83A-0241-BAE5-AE67E2B4B3F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428423" y="1305976"/>
            <a:ext cx="8931275" cy="2379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1" i="0" baseline="0"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 Goes Here</a:t>
            </a:r>
          </a:p>
        </p:txBody>
      </p:sp>
    </p:spTree>
    <p:extLst>
      <p:ext uri="{BB962C8B-B14F-4D97-AF65-F5344CB8AC3E}">
        <p14:creationId xmlns:p14="http://schemas.microsoft.com/office/powerpoint/2010/main" val="23950542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BBC8B7AE-9767-934D-BFB1-C0F9AA9F43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61584" y="3725467"/>
            <a:ext cx="6016176" cy="1645366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 algn="l">
              <a:lnSpc>
                <a:spcPct val="100000"/>
              </a:lnSpc>
              <a:buClr>
                <a:srgbClr val="3A8DDD"/>
              </a:buClr>
              <a:buSzPct val="130000"/>
              <a:buFont typeface="Arial" panose="020B0604020202020204" pitchFamily="34" charset="0"/>
              <a:buChar char="•"/>
              <a:defRPr sz="1400" b="0" i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85800" indent="-228600">
              <a:buClr>
                <a:srgbClr val="3A8DDD"/>
              </a:buClr>
              <a:buSzPct val="70000"/>
              <a:buFont typeface="Courier New" panose="02070309020205020404" pitchFamily="49" charset="0"/>
              <a:buChar char="o"/>
              <a:defRPr sz="1400" baseline="0">
                <a:latin typeface="Arial" panose="020B0604020202020204" pitchFamily="34" charset="0"/>
              </a:defRPr>
            </a:lvl2pPr>
            <a:lvl3pPr>
              <a:buClr>
                <a:srgbClr val="3A8DDD"/>
              </a:buClr>
              <a:buSzPct val="70000"/>
              <a:defRPr sz="1200" b="0" i="0" baseline="0">
                <a:latin typeface="Arial" panose="020B0604020202020204" pitchFamily="34" charset="0"/>
              </a:defRPr>
            </a:lvl3pPr>
            <a:lvl4pPr>
              <a:buClr>
                <a:srgbClr val="3A8DDD"/>
              </a:buClr>
              <a:buSzPct val="70000"/>
              <a:defRPr sz="1200" b="0" i="1" baseline="0">
                <a:latin typeface="Arial" panose="020B0604020202020204" pitchFamily="34" charset="0"/>
              </a:defRPr>
            </a:lvl4pPr>
            <a:lvl5pPr marL="1828800" indent="0">
              <a:buFontTx/>
              <a:buNone/>
              <a:defRPr sz="1200" b="0" i="1" baseline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>
                <a:effectLst/>
                <a:latin typeface="Arial" panose="020B0604020202020204" pitchFamily="34" charset="0"/>
              </a:rPr>
              <a:t>Lorem ipsum dolor sit </a:t>
            </a:r>
            <a:r>
              <a:rPr lang="en-US" dirty="0" err="1">
                <a:effectLst/>
                <a:latin typeface="Arial" panose="020B0604020202020204" pitchFamily="34" charset="0"/>
              </a:rPr>
              <a:t>ametonse</a:t>
            </a:r>
            <a:endParaRPr lang="en-US" dirty="0">
              <a:effectLst/>
              <a:latin typeface="Arial" panose="020B0604020202020204" pitchFamily="34" charset="0"/>
            </a:endParaRPr>
          </a:p>
          <a:p>
            <a:pPr lvl="0"/>
            <a:r>
              <a:rPr lang="en-US" dirty="0">
                <a:effectLst/>
                <a:latin typeface="Arial" panose="020B0604020202020204" pitchFamily="34" charset="0"/>
              </a:rPr>
              <a:t>Lorem ipsum dolor sit </a:t>
            </a:r>
            <a:r>
              <a:rPr lang="en-US" dirty="0" err="1">
                <a:effectLst/>
                <a:latin typeface="Arial" panose="020B0604020202020204" pitchFamily="34" charset="0"/>
              </a:rPr>
              <a:t>ametonse</a:t>
            </a:r>
            <a:endParaRPr lang="en-US" dirty="0">
              <a:effectLst/>
              <a:latin typeface="Arial" panose="020B0604020202020204" pitchFamily="34" charset="0"/>
            </a:endParaRPr>
          </a:p>
          <a:p>
            <a:pPr lvl="1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  <a:p>
            <a:pPr lvl="2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  <a:p>
            <a:pPr lvl="3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  <a:p>
            <a:pPr lvl="4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0CE69B3F-3712-2945-902D-F5E8FEE3E2A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461584" y="3467592"/>
            <a:ext cx="6016025" cy="2379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1" i="0" baseline="0"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 Goes Here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A80421EE-14C2-C04D-9757-95A2EB7E546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431768" y="1635223"/>
            <a:ext cx="6006086" cy="1475664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>
                <a:effectLst/>
                <a:latin typeface="Arial" panose="020B0604020202020204" pitchFamily="34" charset="0"/>
              </a:rPr>
              <a:t>Lorem ipsum dolor sit </a:t>
            </a:r>
            <a:r>
              <a:rPr lang="en-US" dirty="0" err="1">
                <a:effectLst/>
                <a:latin typeface="Arial" panose="020B0604020202020204" pitchFamily="34" charset="0"/>
              </a:rPr>
              <a:t>ametonse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ctetuer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adipiscing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elit</a:t>
            </a:r>
            <a:r>
              <a:rPr lang="en-US" dirty="0">
                <a:effectLst/>
                <a:latin typeface="Arial" panose="020B0604020202020204" pitchFamily="34" charset="0"/>
              </a:rPr>
              <a:t> sed diam </a:t>
            </a:r>
            <a:r>
              <a:rPr lang="en-US" dirty="0" err="1">
                <a:effectLst/>
                <a:latin typeface="Arial" panose="020B0604020202020204" pitchFamily="34" charset="0"/>
              </a:rPr>
              <a:t>volutpat</a:t>
            </a:r>
            <a:r>
              <a:rPr lang="en-US" dirty="0">
                <a:effectLst/>
                <a:latin typeface="Arial" panose="020B0604020202020204" pitchFamily="34" charset="0"/>
              </a:rPr>
              <a:t>. Ut </a:t>
            </a:r>
            <a:r>
              <a:rPr lang="en-US" dirty="0" err="1">
                <a:effectLst/>
                <a:latin typeface="Arial" panose="020B0604020202020204" pitchFamily="34" charset="0"/>
              </a:rPr>
              <a:t>wisiad</a:t>
            </a:r>
            <a:r>
              <a:rPr lang="en-US" dirty="0">
                <a:effectLst/>
                <a:latin typeface="Arial" panose="020B0604020202020204" pitchFamily="34" charset="0"/>
              </a:rPr>
              <a:t> minim </a:t>
            </a:r>
            <a:r>
              <a:rPr lang="en-US" dirty="0" err="1">
                <a:effectLst/>
                <a:latin typeface="Arial" panose="020B0604020202020204" pitchFamily="34" charset="0"/>
              </a:rPr>
              <a:t>veniam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nostrud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exercipsum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ullam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corper.Sit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amet</a:t>
            </a:r>
            <a:r>
              <a:rPr lang="en-US" dirty="0">
                <a:effectLst/>
                <a:latin typeface="Arial" panose="020B0604020202020204" pitchFamily="34" charset="0"/>
              </a:rPr>
              <a:t>, </a:t>
            </a:r>
            <a:r>
              <a:rPr lang="en-US" dirty="0" err="1">
                <a:effectLst/>
                <a:latin typeface="Arial" panose="020B0604020202020204" pitchFamily="34" charset="0"/>
              </a:rPr>
              <a:t>consectetuer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adipiscing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elit</a:t>
            </a:r>
            <a:r>
              <a:rPr lang="en-US" dirty="0">
                <a:effectLst/>
                <a:latin typeface="Arial" panose="020B0604020202020204" pitchFamily="34" charset="0"/>
              </a:rPr>
              <a:t>, sed diam </a:t>
            </a:r>
            <a:r>
              <a:rPr lang="en-US" dirty="0" err="1">
                <a:effectLst/>
                <a:latin typeface="Arial" panose="020B0604020202020204" pitchFamily="34" charset="0"/>
              </a:rPr>
              <a:t>nonummi</a:t>
            </a:r>
            <a:r>
              <a:rPr lang="en-US" dirty="0">
                <a:effectLst/>
                <a:latin typeface="Arial" panose="020B0604020202020204" pitchFamily="34" charset="0"/>
              </a:rPr>
              <a:t>. </a:t>
            </a:r>
            <a:r>
              <a:rPr lang="en-US" dirty="0" err="1">
                <a:effectLst/>
                <a:latin typeface="Arial" panose="020B0604020202020204" pitchFamily="34" charset="0"/>
              </a:rPr>
              <a:t>Euismod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tincidunt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ut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laroeet</a:t>
            </a:r>
            <a:r>
              <a:rPr lang="en-US" dirty="0">
                <a:effectLst/>
                <a:latin typeface="Arial" panose="020B0604020202020204" pitchFamily="34" charset="0"/>
              </a:rPr>
              <a:t> dolore magna </a:t>
            </a:r>
            <a:r>
              <a:rPr lang="en-US" dirty="0" err="1">
                <a:effectLst/>
                <a:latin typeface="Arial" panose="020B0604020202020204" pitchFamily="34" charset="0"/>
              </a:rPr>
              <a:t>aliquam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erat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voluptat</a:t>
            </a:r>
            <a:r>
              <a:rPr lang="en-US" dirty="0">
                <a:effectLst/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9B625074-F32E-E942-8D70-605D6C2E6DA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17134" y="779671"/>
            <a:ext cx="6060475" cy="51440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4000" baseline="0">
                <a:solidFill>
                  <a:srgbClr val="021D49"/>
                </a:solidFill>
                <a:latin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453B0A18-905D-8B48-9EA8-5AE7EF70EBB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428424" y="1305976"/>
            <a:ext cx="6060476" cy="2577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1" i="0" baseline="0"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 Goes Here</a:t>
            </a:r>
          </a:p>
        </p:txBody>
      </p:sp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0E92A187-E0D3-3A46-8575-0B68EFFFF41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321675" y="0"/>
            <a:ext cx="3870325" cy="68580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lIns="0" tIns="0" rIns="1600200" bIns="1280160" anchor="ctr" anchorCtr="0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81263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BBC8B7AE-9767-934D-BFB1-C0F9AA9F43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61584" y="1622395"/>
            <a:ext cx="6016176" cy="1645366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 algn="l">
              <a:lnSpc>
                <a:spcPct val="100000"/>
              </a:lnSpc>
              <a:buClr>
                <a:srgbClr val="3A8DDD"/>
              </a:buClr>
              <a:buSzPct val="130000"/>
              <a:buFont typeface="Arial" panose="020B0604020202020204" pitchFamily="34" charset="0"/>
              <a:buChar char="•"/>
              <a:defRPr sz="1400" b="0" i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85800" indent="-228600">
              <a:buClr>
                <a:srgbClr val="3A8DDD"/>
              </a:buClr>
              <a:buSzPct val="70000"/>
              <a:buFont typeface="Courier New" panose="02070309020205020404" pitchFamily="49" charset="0"/>
              <a:buChar char="o"/>
              <a:defRPr sz="1400" baseline="0">
                <a:latin typeface="Arial" panose="020B0604020202020204" pitchFamily="34" charset="0"/>
              </a:defRPr>
            </a:lvl2pPr>
            <a:lvl3pPr>
              <a:buClr>
                <a:srgbClr val="3A8DDD"/>
              </a:buClr>
              <a:buSzPct val="70000"/>
              <a:defRPr sz="1200" b="0" i="0" baseline="0">
                <a:latin typeface="Arial" panose="020B0604020202020204" pitchFamily="34" charset="0"/>
              </a:defRPr>
            </a:lvl3pPr>
            <a:lvl4pPr>
              <a:buClr>
                <a:srgbClr val="3A8DDD"/>
              </a:buClr>
              <a:buSzPct val="70000"/>
              <a:defRPr sz="1200" b="0" i="1" baseline="0">
                <a:latin typeface="Arial" panose="020B0604020202020204" pitchFamily="34" charset="0"/>
              </a:defRPr>
            </a:lvl4pPr>
            <a:lvl5pPr marL="1828800" indent="0">
              <a:buFontTx/>
              <a:buNone/>
              <a:defRPr sz="1200" b="0" i="1" baseline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>
                <a:effectLst/>
                <a:latin typeface="Arial" panose="020B0604020202020204" pitchFamily="34" charset="0"/>
              </a:rPr>
              <a:t>Lorem ipsum dolor sit </a:t>
            </a:r>
            <a:r>
              <a:rPr lang="en-US" dirty="0" err="1">
                <a:effectLst/>
                <a:latin typeface="Arial" panose="020B0604020202020204" pitchFamily="34" charset="0"/>
              </a:rPr>
              <a:t>ametonse</a:t>
            </a:r>
            <a:endParaRPr lang="en-US" dirty="0">
              <a:effectLst/>
              <a:latin typeface="Arial" panose="020B0604020202020204" pitchFamily="34" charset="0"/>
            </a:endParaRPr>
          </a:p>
          <a:p>
            <a:pPr lvl="0"/>
            <a:r>
              <a:rPr lang="en-US" dirty="0">
                <a:effectLst/>
                <a:latin typeface="Arial" panose="020B0604020202020204" pitchFamily="34" charset="0"/>
              </a:rPr>
              <a:t>Lorem ipsum dolor sit </a:t>
            </a:r>
            <a:r>
              <a:rPr lang="en-US" dirty="0" err="1">
                <a:effectLst/>
                <a:latin typeface="Arial" panose="020B0604020202020204" pitchFamily="34" charset="0"/>
              </a:rPr>
              <a:t>ametonse</a:t>
            </a:r>
            <a:endParaRPr lang="en-US" dirty="0">
              <a:effectLst/>
              <a:latin typeface="Arial" panose="020B0604020202020204" pitchFamily="34" charset="0"/>
            </a:endParaRPr>
          </a:p>
          <a:p>
            <a:pPr lvl="1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  <a:p>
            <a:pPr lvl="2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  <a:p>
            <a:pPr lvl="3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  <a:p>
            <a:pPr lvl="4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8D6F68A7-71C8-3742-9D30-3EBF13E0FCA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331835" y="0"/>
            <a:ext cx="3870325" cy="3311829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lIns="1554480" tIns="0" rIns="1554480" bIns="1280160" anchor="ctr" anchorCtr="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3E36B6DE-F434-3B4E-A031-373588AAEEB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331835" y="3408831"/>
            <a:ext cx="3870325" cy="3449169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lIns="1554480" tIns="0" rIns="1554480" bIns="1280160" anchor="ctr" anchorCtr="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0CE69B3F-3712-2945-902D-F5E8FEE3E2A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461584" y="3467592"/>
            <a:ext cx="6016025" cy="2379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1" i="0" baseline="0"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 Goes Here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A80421EE-14C2-C04D-9757-95A2EB7E546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461585" y="3715873"/>
            <a:ext cx="6006086" cy="1475664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>
                <a:effectLst/>
                <a:latin typeface="Arial" panose="020B0604020202020204" pitchFamily="34" charset="0"/>
              </a:rPr>
              <a:t>Lorem ipsum dolor sit </a:t>
            </a:r>
            <a:r>
              <a:rPr lang="en-US" dirty="0" err="1">
                <a:effectLst/>
                <a:latin typeface="Arial" panose="020B0604020202020204" pitchFamily="34" charset="0"/>
              </a:rPr>
              <a:t>ametonse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ctetuer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adipiscing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elit</a:t>
            </a:r>
            <a:r>
              <a:rPr lang="en-US" dirty="0">
                <a:effectLst/>
                <a:latin typeface="Arial" panose="020B0604020202020204" pitchFamily="34" charset="0"/>
              </a:rPr>
              <a:t> sed diam </a:t>
            </a:r>
            <a:r>
              <a:rPr lang="en-US" dirty="0" err="1">
                <a:effectLst/>
                <a:latin typeface="Arial" panose="020B0604020202020204" pitchFamily="34" charset="0"/>
              </a:rPr>
              <a:t>volutpat</a:t>
            </a:r>
            <a:r>
              <a:rPr lang="en-US" dirty="0">
                <a:effectLst/>
                <a:latin typeface="Arial" panose="020B0604020202020204" pitchFamily="34" charset="0"/>
              </a:rPr>
              <a:t>. Ut </a:t>
            </a:r>
            <a:r>
              <a:rPr lang="en-US" dirty="0" err="1">
                <a:effectLst/>
                <a:latin typeface="Arial" panose="020B0604020202020204" pitchFamily="34" charset="0"/>
              </a:rPr>
              <a:t>wisiad</a:t>
            </a:r>
            <a:r>
              <a:rPr lang="en-US" dirty="0">
                <a:effectLst/>
                <a:latin typeface="Arial" panose="020B0604020202020204" pitchFamily="34" charset="0"/>
              </a:rPr>
              <a:t> minim </a:t>
            </a:r>
            <a:r>
              <a:rPr lang="en-US" dirty="0" err="1">
                <a:effectLst/>
                <a:latin typeface="Arial" panose="020B0604020202020204" pitchFamily="34" charset="0"/>
              </a:rPr>
              <a:t>veniam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nostrud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exercipsum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ullam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corper.Sit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amet</a:t>
            </a:r>
            <a:r>
              <a:rPr lang="en-US" dirty="0">
                <a:effectLst/>
                <a:latin typeface="Arial" panose="020B0604020202020204" pitchFamily="34" charset="0"/>
              </a:rPr>
              <a:t>, </a:t>
            </a:r>
            <a:r>
              <a:rPr lang="en-US" dirty="0" err="1">
                <a:effectLst/>
                <a:latin typeface="Arial" panose="020B0604020202020204" pitchFamily="34" charset="0"/>
              </a:rPr>
              <a:t>consectetuer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adipiscing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elit</a:t>
            </a:r>
            <a:r>
              <a:rPr lang="en-US" dirty="0">
                <a:effectLst/>
                <a:latin typeface="Arial" panose="020B0604020202020204" pitchFamily="34" charset="0"/>
              </a:rPr>
              <a:t>, sed diam </a:t>
            </a:r>
            <a:r>
              <a:rPr lang="en-US" dirty="0" err="1">
                <a:effectLst/>
                <a:latin typeface="Arial" panose="020B0604020202020204" pitchFamily="34" charset="0"/>
              </a:rPr>
              <a:t>nonummi</a:t>
            </a:r>
            <a:r>
              <a:rPr lang="en-US" dirty="0">
                <a:effectLst/>
                <a:latin typeface="Arial" panose="020B0604020202020204" pitchFamily="34" charset="0"/>
              </a:rPr>
              <a:t>. </a:t>
            </a:r>
            <a:r>
              <a:rPr lang="en-US" dirty="0" err="1">
                <a:effectLst/>
                <a:latin typeface="Arial" panose="020B0604020202020204" pitchFamily="34" charset="0"/>
              </a:rPr>
              <a:t>Euismod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tincidunt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ut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laroeet</a:t>
            </a:r>
            <a:r>
              <a:rPr lang="en-US" dirty="0">
                <a:effectLst/>
                <a:latin typeface="Arial" panose="020B0604020202020204" pitchFamily="34" charset="0"/>
              </a:rPr>
              <a:t> dolore magna </a:t>
            </a:r>
            <a:r>
              <a:rPr lang="en-US" dirty="0" err="1">
                <a:effectLst/>
                <a:latin typeface="Arial" panose="020B0604020202020204" pitchFamily="34" charset="0"/>
              </a:rPr>
              <a:t>aliquam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erat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voluptat</a:t>
            </a:r>
            <a:r>
              <a:rPr lang="en-US" dirty="0">
                <a:effectLst/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9B625074-F32E-E942-8D70-605D6C2E6DA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17134" y="779671"/>
            <a:ext cx="6060475" cy="51440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4000" baseline="0">
                <a:solidFill>
                  <a:srgbClr val="021D49"/>
                </a:solidFill>
                <a:latin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453B0A18-905D-8B48-9EA8-5AE7EF70EBB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428424" y="1305976"/>
            <a:ext cx="6060476" cy="2577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1" i="0" baseline="0"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 Goes Here</a:t>
            </a:r>
          </a:p>
        </p:txBody>
      </p:sp>
    </p:spTree>
    <p:extLst>
      <p:ext uri="{BB962C8B-B14F-4D97-AF65-F5344CB8AC3E}">
        <p14:creationId xmlns:p14="http://schemas.microsoft.com/office/powerpoint/2010/main" val="21432487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C424758D-9E6D-8A43-8D04-9FA383C0B32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41859" y="3396658"/>
            <a:ext cx="4917029" cy="1552921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 algn="l">
              <a:lnSpc>
                <a:spcPct val="100000"/>
              </a:lnSpc>
              <a:buClr>
                <a:srgbClr val="3A8DDD"/>
              </a:buClr>
              <a:buSzPct val="130000"/>
              <a:buFont typeface="Arial" panose="020B0604020202020204" pitchFamily="34" charset="0"/>
              <a:buChar char="•"/>
              <a:defRPr sz="1400" b="0" i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85800" indent="-228600">
              <a:buClr>
                <a:srgbClr val="3A8DDD"/>
              </a:buClr>
              <a:buSzPct val="70000"/>
              <a:buFont typeface="Courier New" panose="02070309020205020404" pitchFamily="49" charset="0"/>
              <a:buChar char="o"/>
              <a:defRPr sz="1400" b="0" i="0" baseline="0">
                <a:latin typeface="Arial" panose="020B0604020202020204" pitchFamily="34" charset="0"/>
              </a:defRPr>
            </a:lvl2pPr>
            <a:lvl3pPr marL="1143000" indent="-228600">
              <a:buClr>
                <a:srgbClr val="3A8DDD"/>
              </a:buClr>
              <a:buSzPct val="70000"/>
              <a:buFont typeface="Arial" panose="020B0604020202020204" pitchFamily="34" charset="0"/>
              <a:buChar char="•"/>
              <a:defRPr sz="1200" b="0" i="0" baseline="0">
                <a:latin typeface="Arial" panose="020B0604020202020204" pitchFamily="34" charset="0"/>
              </a:defRPr>
            </a:lvl3pPr>
            <a:lvl4pPr marL="1600200" indent="-228600">
              <a:buClr>
                <a:srgbClr val="3A8DDD"/>
              </a:buClr>
              <a:buSzPct val="70000"/>
              <a:buFont typeface="Arial" panose="020B0604020202020204" pitchFamily="34" charset="0"/>
              <a:buChar char="•"/>
              <a:defRPr sz="1200" b="0" i="1" baseline="0">
                <a:latin typeface="Arial" panose="020B0604020202020204" pitchFamily="34" charset="0"/>
              </a:defRPr>
            </a:lvl4pPr>
            <a:lvl5pPr marL="1828800" indent="0">
              <a:buFontTx/>
              <a:buNone/>
              <a:defRPr sz="1200" b="0" i="1" baseline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>
                <a:effectLst/>
                <a:latin typeface="Arial" panose="020B0604020202020204" pitchFamily="34" charset="0"/>
              </a:rPr>
              <a:t>Lorem ipsum dolor sit </a:t>
            </a:r>
            <a:r>
              <a:rPr lang="en-US" dirty="0" err="1">
                <a:effectLst/>
                <a:latin typeface="Arial" panose="020B0604020202020204" pitchFamily="34" charset="0"/>
              </a:rPr>
              <a:t>ametonse</a:t>
            </a:r>
            <a:endParaRPr lang="en-US" dirty="0">
              <a:effectLst/>
              <a:latin typeface="Arial" panose="020B0604020202020204" pitchFamily="34" charset="0"/>
            </a:endParaRPr>
          </a:p>
          <a:p>
            <a:pPr lvl="1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  <a:p>
            <a:pPr lvl="2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  <a:p>
            <a:pPr lvl="3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  <a:p>
            <a:pPr lvl="4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F63441D8-ADD5-8446-BA5C-E9B702E97AC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442210" y="1653867"/>
            <a:ext cx="4917293" cy="1694913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85800" indent="-228600">
              <a:buClr>
                <a:srgbClr val="3A8DDD"/>
              </a:buClr>
              <a:buSzPct val="70000"/>
              <a:buFont typeface="Courier New" panose="02070309020205020404" pitchFamily="49" charset="0"/>
              <a:buChar char="o"/>
              <a:defRPr sz="1400" baseline="0">
                <a:latin typeface="Arial" panose="020B0604020202020204" pitchFamily="34" charset="0"/>
              </a:defRPr>
            </a:lvl2pPr>
            <a:lvl3pPr marL="1143000" indent="-228600">
              <a:buClr>
                <a:srgbClr val="3A8DDD"/>
              </a:buClr>
              <a:buSzPct val="70000"/>
              <a:buFont typeface="Arial" panose="020B0604020202020204" pitchFamily="34" charset="0"/>
              <a:buChar char="•"/>
              <a:defRPr sz="1200" baseline="0">
                <a:latin typeface="Arial" panose="020B0604020202020204" pitchFamily="34" charset="0"/>
              </a:defRPr>
            </a:lvl3pPr>
            <a:lvl4pPr>
              <a:buClr>
                <a:srgbClr val="3A8DDD"/>
              </a:buClr>
              <a:buSzPct val="70000"/>
              <a:defRPr sz="1200" baseline="0">
                <a:latin typeface="Arial" panose="020B0604020202020204" pitchFamily="34" charset="0"/>
              </a:defRPr>
            </a:lvl4pPr>
            <a:lvl5pPr marL="1828800" indent="0">
              <a:buClr>
                <a:srgbClr val="3A8DDD"/>
              </a:buClr>
              <a:buSzPct val="70000"/>
              <a:buNone/>
              <a:defRPr sz="1200" b="0" i="1" baseline="0">
                <a:latin typeface="Arial" panose="020B060402020202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>
                <a:effectLst/>
                <a:latin typeface="Arial" panose="020B0604020202020204" pitchFamily="34" charset="0"/>
              </a:rPr>
              <a:t>Lorem ipsum dolor sit </a:t>
            </a:r>
            <a:r>
              <a:rPr lang="en-US" dirty="0" err="1">
                <a:effectLst/>
                <a:latin typeface="Arial" panose="020B0604020202020204" pitchFamily="34" charset="0"/>
              </a:rPr>
              <a:t>ametonse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ctetuer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adipiscing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elit</a:t>
            </a:r>
            <a:r>
              <a:rPr lang="en-US" dirty="0">
                <a:effectLst/>
                <a:latin typeface="Arial" panose="020B0604020202020204" pitchFamily="34" charset="0"/>
              </a:rPr>
              <a:t> sed diam </a:t>
            </a:r>
            <a:r>
              <a:rPr lang="en-US" dirty="0" err="1">
                <a:effectLst/>
                <a:latin typeface="Arial" panose="020B0604020202020204" pitchFamily="34" charset="0"/>
              </a:rPr>
              <a:t>volutpat</a:t>
            </a:r>
            <a:r>
              <a:rPr lang="en-US" dirty="0">
                <a:effectLst/>
                <a:latin typeface="Arial" panose="020B0604020202020204" pitchFamily="34" charset="0"/>
              </a:rPr>
              <a:t>. Ut </a:t>
            </a:r>
            <a:r>
              <a:rPr lang="en-US" dirty="0" err="1">
                <a:effectLst/>
                <a:latin typeface="Arial" panose="020B0604020202020204" pitchFamily="34" charset="0"/>
              </a:rPr>
              <a:t>wisiad</a:t>
            </a:r>
            <a:r>
              <a:rPr lang="en-US" dirty="0">
                <a:effectLst/>
                <a:latin typeface="Arial" panose="020B0604020202020204" pitchFamily="34" charset="0"/>
              </a:rPr>
              <a:t> minim </a:t>
            </a:r>
            <a:r>
              <a:rPr lang="en-US" dirty="0" err="1">
                <a:effectLst/>
                <a:latin typeface="Arial" panose="020B0604020202020204" pitchFamily="34" charset="0"/>
              </a:rPr>
              <a:t>veniam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nostrud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exercipsum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ullam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corper.Sit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amet</a:t>
            </a:r>
            <a:r>
              <a:rPr lang="en-US" dirty="0">
                <a:effectLst/>
                <a:latin typeface="Arial" panose="020B0604020202020204" pitchFamily="34" charset="0"/>
              </a:rPr>
              <a:t>, </a:t>
            </a:r>
            <a:r>
              <a:rPr lang="en-US" dirty="0" err="1">
                <a:effectLst/>
                <a:latin typeface="Arial" panose="020B0604020202020204" pitchFamily="34" charset="0"/>
              </a:rPr>
              <a:t>consectetuer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adipiscing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elit</a:t>
            </a:r>
            <a:r>
              <a:rPr lang="en-US" dirty="0">
                <a:effectLst/>
                <a:latin typeface="Arial" panose="020B0604020202020204" pitchFamily="34" charset="0"/>
              </a:rPr>
              <a:t>, sed diam </a:t>
            </a:r>
            <a:r>
              <a:rPr lang="en-US" dirty="0" err="1">
                <a:effectLst/>
                <a:latin typeface="Arial" panose="020B0604020202020204" pitchFamily="34" charset="0"/>
              </a:rPr>
              <a:t>nonummi</a:t>
            </a:r>
            <a:r>
              <a:rPr lang="en-US" dirty="0">
                <a:effectLst/>
                <a:latin typeface="Arial" panose="020B0604020202020204" pitchFamily="34" charset="0"/>
              </a:rPr>
              <a:t>. </a:t>
            </a:r>
            <a:r>
              <a:rPr lang="en-US" dirty="0" err="1">
                <a:effectLst/>
                <a:latin typeface="Arial" panose="020B0604020202020204" pitchFamily="34" charset="0"/>
              </a:rPr>
              <a:t>Euismod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tincidunt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ut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laroeet</a:t>
            </a:r>
            <a:r>
              <a:rPr lang="en-US" dirty="0">
                <a:effectLst/>
                <a:latin typeface="Arial" panose="020B0604020202020204" pitchFamily="34" charset="0"/>
              </a:rPr>
              <a:t> dolore magna </a:t>
            </a:r>
            <a:r>
              <a:rPr lang="en-US" dirty="0" err="1">
                <a:effectLst/>
                <a:latin typeface="Arial" panose="020B0604020202020204" pitchFamily="34" charset="0"/>
              </a:rPr>
              <a:t>aliquam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erat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voluptat</a:t>
            </a:r>
            <a:r>
              <a:rPr lang="en-US" dirty="0">
                <a:effectLst/>
                <a:latin typeface="Arial" panose="020B0604020202020204" pitchFamily="34" charset="0"/>
              </a:rPr>
              <a:t>.</a:t>
            </a:r>
            <a:endParaRPr lang="en-US" dirty="0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9785CA5D-34E7-B54C-9CC5-EDFF4F32354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417134" y="779671"/>
            <a:ext cx="8942564" cy="51440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4000" baseline="0">
                <a:solidFill>
                  <a:srgbClr val="021D49"/>
                </a:solidFill>
                <a:latin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C238FEF2-E05C-C041-A953-B9DEDF8111C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428423" y="1305976"/>
            <a:ext cx="8931275" cy="2379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1" i="0" baseline="0"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 Goes Here</a:t>
            </a:r>
          </a:p>
        </p:txBody>
      </p:sp>
    </p:spTree>
    <p:extLst>
      <p:ext uri="{BB962C8B-B14F-4D97-AF65-F5344CB8AC3E}">
        <p14:creationId xmlns:p14="http://schemas.microsoft.com/office/powerpoint/2010/main" val="11505477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C5E1EBF-A8FB-924C-AEF4-80C17434C3F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21179" y="159430"/>
            <a:ext cx="5369378" cy="32226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05.01.20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4E73988-9276-4648-B7A2-49163E943429}"/>
              </a:ext>
            </a:extLst>
          </p:cNvPr>
          <p:cNvSpPr txBox="1"/>
          <p:nvPr userDrawn="1"/>
        </p:nvSpPr>
        <p:spPr>
          <a:xfrm>
            <a:off x="508622" y="2306472"/>
            <a:ext cx="11163869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i="0" dirty="0">
                <a:solidFill>
                  <a:srgbClr val="3A8DDD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Thank You!</a:t>
            </a:r>
            <a:endParaRPr lang="en-US" dirty="0">
              <a:solidFill>
                <a:srgbClr val="3A8DDD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49383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EF9290B0-91B4-D84B-99E7-24E0871695A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42210" y="1652573"/>
            <a:ext cx="6838983" cy="2154360"/>
          </a:xfrm>
          <a:prstGeom prst="rect">
            <a:avLst/>
          </a:prstGeom>
        </p:spPr>
        <p:txBody>
          <a:bodyPr>
            <a:noAutofit/>
          </a:bodyPr>
          <a:lstStyle>
            <a:lvl1pPr marL="285750" marR="0" indent="-28575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3A8DDD"/>
              </a:buClr>
              <a:buSzPct val="130000"/>
              <a:buFont typeface="Arial" panose="020B0604020202020204" pitchFamily="34" charset="0"/>
              <a:buChar char="•"/>
              <a:tabLst/>
              <a:defRPr sz="1400" b="0" i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85800" indent="-228600">
              <a:buClr>
                <a:srgbClr val="3A8DDD"/>
              </a:buClr>
              <a:buSzPct val="70000"/>
              <a:buFont typeface="Courier New" panose="02070309020205020404" pitchFamily="49" charset="0"/>
              <a:buChar char="o"/>
              <a:defRPr sz="1400" baseline="0"/>
            </a:lvl2pPr>
            <a:lvl3pPr marL="1085850" indent="-171450">
              <a:buClr>
                <a:srgbClr val="3A8DDD"/>
              </a:buClr>
              <a:buSzPct val="70000"/>
              <a:buFont typeface="Arial" panose="020B0604020202020204" pitchFamily="34" charset="0"/>
              <a:buChar char="•"/>
              <a:defRPr sz="1200" baseline="0"/>
            </a:lvl3pPr>
            <a:lvl4pPr>
              <a:buClr>
                <a:srgbClr val="3A8DDD"/>
              </a:buClr>
              <a:buSzPct val="70000"/>
              <a:defRPr sz="1200" b="0" i="1" baseline="0">
                <a:latin typeface="Arial" panose="020B0604020202020204" pitchFamily="34" charset="0"/>
              </a:defRPr>
            </a:lvl4pPr>
            <a:lvl5pPr marL="1828800" indent="0">
              <a:buNone/>
              <a:defRPr sz="1200" b="0" i="1" baseline="0">
                <a:latin typeface="Arial" panose="020B060402020202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>
                <a:effectLst/>
                <a:latin typeface="Arial" panose="020B0604020202020204" pitchFamily="34" charset="0"/>
              </a:rPr>
              <a:t>Lorem ipsum dolor sit </a:t>
            </a:r>
            <a:r>
              <a:rPr lang="en-US" dirty="0" err="1">
                <a:effectLst/>
                <a:latin typeface="Arial" panose="020B0604020202020204" pitchFamily="34" charset="0"/>
              </a:rPr>
              <a:t>ametonse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ctetuer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adipiscing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elit</a:t>
            </a:r>
            <a:r>
              <a:rPr lang="en-US" dirty="0">
                <a:effectLst/>
                <a:latin typeface="Arial" panose="020B0604020202020204" pitchFamily="34" charset="0"/>
              </a:rPr>
              <a:t> sed diam </a:t>
            </a:r>
            <a:r>
              <a:rPr lang="en-US" dirty="0" err="1">
                <a:effectLst/>
                <a:latin typeface="Arial" panose="020B0604020202020204" pitchFamily="34" charset="0"/>
              </a:rPr>
              <a:t>volutpat</a:t>
            </a:r>
            <a:r>
              <a:rPr lang="en-US" dirty="0">
                <a:effectLst/>
                <a:latin typeface="Arial" panose="020B0604020202020204" pitchFamily="34" charset="0"/>
              </a:rPr>
              <a:t>. Ut </a:t>
            </a:r>
            <a:r>
              <a:rPr lang="en-US" dirty="0" err="1">
                <a:effectLst/>
                <a:latin typeface="Arial" panose="020B0604020202020204" pitchFamily="34" charset="0"/>
              </a:rPr>
              <a:t>wisiad</a:t>
            </a:r>
            <a:r>
              <a:rPr lang="en-US" dirty="0">
                <a:effectLst/>
                <a:latin typeface="Arial" panose="020B0604020202020204" pitchFamily="34" charset="0"/>
              </a:rPr>
              <a:t> minim </a:t>
            </a:r>
            <a:r>
              <a:rPr lang="en-US" dirty="0" err="1">
                <a:effectLst/>
                <a:latin typeface="Arial" panose="020B0604020202020204" pitchFamily="34" charset="0"/>
              </a:rPr>
              <a:t>veniam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nostrud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exercipsum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ullam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corper.Sit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amet</a:t>
            </a:r>
            <a:r>
              <a:rPr lang="en-US" dirty="0">
                <a:effectLst/>
                <a:latin typeface="Arial" panose="020B0604020202020204" pitchFamily="34" charset="0"/>
              </a:rPr>
              <a:t>.</a:t>
            </a:r>
          </a:p>
          <a:p>
            <a:pPr lvl="0"/>
            <a:r>
              <a:rPr lang="en-US" dirty="0">
                <a:effectLst/>
                <a:latin typeface="Arial" panose="020B0604020202020204" pitchFamily="34" charset="0"/>
              </a:rPr>
              <a:t>Lorem ipsum dolor sit </a:t>
            </a:r>
            <a:r>
              <a:rPr lang="en-US" dirty="0" err="1">
                <a:effectLst/>
                <a:latin typeface="Arial" panose="020B0604020202020204" pitchFamily="34" charset="0"/>
              </a:rPr>
              <a:t>ametonse</a:t>
            </a:r>
            <a:endParaRPr lang="en-US" dirty="0">
              <a:effectLst/>
              <a:latin typeface="Arial" panose="020B0604020202020204" pitchFamily="34" charset="0"/>
            </a:endParaRPr>
          </a:p>
          <a:p>
            <a:pPr lvl="1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  <a:p>
            <a:pPr lvl="2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  <a:p>
            <a:pPr lvl="3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  <a:p>
            <a:pPr lvl="4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>
              <a:effectLst/>
              <a:latin typeface="Arial" panose="020B0604020202020204" pitchFamily="34" charset="0"/>
            </a:endParaRP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C7FBDD4B-8D41-1041-824B-6EF37A9646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17134" y="779671"/>
            <a:ext cx="8931274" cy="51440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4000" baseline="0">
                <a:solidFill>
                  <a:srgbClr val="021D49"/>
                </a:solidFill>
                <a:latin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F89FF915-3769-D644-AF53-95600A205B0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428423" y="1305976"/>
            <a:ext cx="8931275" cy="2379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1" i="0" baseline="0"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 Goes Here</a:t>
            </a:r>
          </a:p>
        </p:txBody>
      </p:sp>
    </p:spTree>
    <p:extLst>
      <p:ext uri="{BB962C8B-B14F-4D97-AF65-F5344CB8AC3E}">
        <p14:creationId xmlns:p14="http://schemas.microsoft.com/office/powerpoint/2010/main" val="27215917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15B9AC61-555E-7B42-B5F5-C0FD8BB029E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56122" y="1122254"/>
            <a:ext cx="8305478" cy="51440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4000" baseline="0">
                <a:solidFill>
                  <a:srgbClr val="021D49"/>
                </a:solidFill>
                <a:latin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96564D-4937-0042-B543-98FB394CC53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967697" y="2118840"/>
            <a:ext cx="8293587" cy="1858319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>
                <a:effectLst/>
                <a:latin typeface="Arial" panose="020B0604020202020204" pitchFamily="34" charset="0"/>
              </a:rPr>
              <a:t>Lorem ipsum dolor sit </a:t>
            </a:r>
            <a:r>
              <a:rPr lang="en-US" dirty="0" err="1">
                <a:effectLst/>
                <a:latin typeface="Arial" panose="020B0604020202020204" pitchFamily="34" charset="0"/>
              </a:rPr>
              <a:t>ametonse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ctetuer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adipiscing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elit</a:t>
            </a:r>
            <a:r>
              <a:rPr lang="en-US" dirty="0">
                <a:effectLst/>
                <a:latin typeface="Arial" panose="020B0604020202020204" pitchFamily="34" charset="0"/>
              </a:rPr>
              <a:t> sed diam </a:t>
            </a:r>
            <a:r>
              <a:rPr lang="en-US" dirty="0" err="1">
                <a:effectLst/>
                <a:latin typeface="Arial" panose="020B0604020202020204" pitchFamily="34" charset="0"/>
              </a:rPr>
              <a:t>volutpat</a:t>
            </a:r>
            <a:r>
              <a:rPr lang="en-US" dirty="0">
                <a:effectLst/>
                <a:latin typeface="Arial" panose="020B0604020202020204" pitchFamily="34" charset="0"/>
              </a:rPr>
              <a:t>. Ut </a:t>
            </a:r>
            <a:r>
              <a:rPr lang="en-US" dirty="0" err="1">
                <a:effectLst/>
                <a:latin typeface="Arial" panose="020B0604020202020204" pitchFamily="34" charset="0"/>
              </a:rPr>
              <a:t>wisiad</a:t>
            </a:r>
            <a:r>
              <a:rPr lang="en-US" dirty="0">
                <a:effectLst/>
                <a:latin typeface="Arial" panose="020B0604020202020204" pitchFamily="34" charset="0"/>
              </a:rPr>
              <a:t> minim </a:t>
            </a:r>
            <a:r>
              <a:rPr lang="en-US" dirty="0" err="1">
                <a:effectLst/>
                <a:latin typeface="Arial" panose="020B0604020202020204" pitchFamily="34" charset="0"/>
              </a:rPr>
              <a:t>veniam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nostrud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exercipsum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ullam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corper.Sit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amet</a:t>
            </a:r>
            <a:r>
              <a:rPr lang="en-US" dirty="0">
                <a:effectLst/>
                <a:latin typeface="Arial" panose="020B0604020202020204" pitchFamily="34" charset="0"/>
              </a:rPr>
              <a:t>. Lorem ipsum dolor sit </a:t>
            </a:r>
            <a:r>
              <a:rPr lang="en-US" dirty="0" err="1">
                <a:effectLst/>
                <a:latin typeface="Arial" panose="020B0604020202020204" pitchFamily="34" charset="0"/>
              </a:rPr>
              <a:t>ametonse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ctetuer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adipiscing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elit</a:t>
            </a:r>
            <a:r>
              <a:rPr lang="en-US" dirty="0">
                <a:effectLst/>
                <a:latin typeface="Arial" panose="020B0604020202020204" pitchFamily="34" charset="0"/>
              </a:rPr>
              <a:t> sed diam </a:t>
            </a:r>
            <a:r>
              <a:rPr lang="en-US" dirty="0" err="1">
                <a:effectLst/>
                <a:latin typeface="Arial" panose="020B0604020202020204" pitchFamily="34" charset="0"/>
              </a:rPr>
              <a:t>volutpat</a:t>
            </a:r>
            <a:r>
              <a:rPr lang="en-US" dirty="0">
                <a:effectLst/>
                <a:latin typeface="Arial" panose="020B0604020202020204" pitchFamily="34" charset="0"/>
              </a:rPr>
              <a:t>. Ut </a:t>
            </a:r>
            <a:r>
              <a:rPr lang="en-US" dirty="0" err="1">
                <a:effectLst/>
                <a:latin typeface="Arial" panose="020B0604020202020204" pitchFamily="34" charset="0"/>
              </a:rPr>
              <a:t>wisiad</a:t>
            </a:r>
            <a:r>
              <a:rPr lang="en-US" dirty="0">
                <a:effectLst/>
                <a:latin typeface="Arial" panose="020B0604020202020204" pitchFamily="34" charset="0"/>
              </a:rPr>
              <a:t> minim </a:t>
            </a:r>
            <a:r>
              <a:rPr lang="en-US" dirty="0" err="1">
                <a:effectLst/>
                <a:latin typeface="Arial" panose="020B0604020202020204" pitchFamily="34" charset="0"/>
              </a:rPr>
              <a:t>veniam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nostrud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exercipsum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ullam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corper</a:t>
            </a:r>
            <a:r>
              <a:rPr lang="en-US" dirty="0">
                <a:effectLst/>
                <a:latin typeface="Arial" panose="020B0604020202020204" pitchFamily="34" charset="0"/>
              </a:rPr>
              <a:t>.</a:t>
            </a:r>
          </a:p>
          <a:p>
            <a:pPr lvl="0"/>
            <a:endParaRPr lang="en-US" dirty="0"/>
          </a:p>
        </p:txBody>
      </p:sp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3848FA90-A2F0-4547-B753-E071BE0C272A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391150" y="3810000"/>
            <a:ext cx="3800850" cy="30480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lIns="1737360" tIns="82296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16" name="Picture Placeholder 9">
            <a:extLst>
              <a:ext uri="{FF2B5EF4-FFF2-40B4-BE49-F238E27FC236}">
                <a16:creationId xmlns:a16="http://schemas.microsoft.com/office/drawing/2014/main" id="{ECE52FDC-8377-864F-B467-70DD3AC0104A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460127" y="3810000"/>
            <a:ext cx="3800850" cy="30480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lIns="1737360" tIns="82296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17" name="Picture Placeholder 9">
            <a:extLst>
              <a:ext uri="{FF2B5EF4-FFF2-40B4-BE49-F238E27FC236}">
                <a16:creationId xmlns:a16="http://schemas.microsoft.com/office/drawing/2014/main" id="{4A0C78B5-6089-B743-8969-C1287896EA87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44010" y="3810000"/>
            <a:ext cx="3800850" cy="30480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lIns="1737360" tIns="82296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273F00F9-CD81-C445-91F8-53390E39B19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955806" y="1636659"/>
            <a:ext cx="8305478" cy="2802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 i="0" baseline="0"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 Goes Here</a:t>
            </a:r>
          </a:p>
        </p:txBody>
      </p:sp>
    </p:spTree>
    <p:extLst>
      <p:ext uri="{BB962C8B-B14F-4D97-AF65-F5344CB8AC3E}">
        <p14:creationId xmlns:p14="http://schemas.microsoft.com/office/powerpoint/2010/main" val="20149267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6A6443F-C3B3-534C-9CA9-EFE7D75BC70F}"/>
              </a:ext>
            </a:extLst>
          </p:cNvPr>
          <p:cNvSpPr/>
          <p:nvPr userDrawn="1"/>
        </p:nvSpPr>
        <p:spPr>
          <a:xfrm>
            <a:off x="0" y="497711"/>
            <a:ext cx="1088967" cy="6383438"/>
          </a:xfrm>
          <a:prstGeom prst="rect">
            <a:avLst/>
          </a:prstGeom>
          <a:solidFill>
            <a:srgbClr val="3A8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BBC8B7AE-9767-934D-BFB1-C0F9AA9F43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18432" y="3756134"/>
            <a:ext cx="8886748" cy="1503552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 algn="l">
              <a:lnSpc>
                <a:spcPct val="100000"/>
              </a:lnSpc>
              <a:buClr>
                <a:srgbClr val="3A8DDD"/>
              </a:buClr>
              <a:buSzPct val="130000"/>
              <a:buFont typeface="Arial" panose="020B0604020202020204" pitchFamily="34" charset="0"/>
              <a:buChar char="•"/>
              <a:defRPr sz="1400" b="0" i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85800" indent="-228600">
              <a:buClr>
                <a:srgbClr val="3A8DDD"/>
              </a:buClr>
              <a:buSzPct val="70000"/>
              <a:buFont typeface="Courier New" panose="02070309020205020404" pitchFamily="49" charset="0"/>
              <a:buChar char="o"/>
              <a:defRPr sz="1400" b="0" i="0" baseline="0">
                <a:latin typeface="Arial" panose="020B0604020202020204" pitchFamily="34" charset="0"/>
              </a:defRPr>
            </a:lvl2pPr>
            <a:lvl3pPr marL="1143000" indent="-228600">
              <a:buClr>
                <a:srgbClr val="3A8DDD"/>
              </a:buClr>
              <a:buSzPct val="70000"/>
              <a:buFont typeface="Arial" panose="020B0604020202020204" pitchFamily="34" charset="0"/>
              <a:buChar char="•"/>
              <a:defRPr sz="1200" b="0" i="0" baseline="0">
                <a:latin typeface="Arial" panose="020B0604020202020204" pitchFamily="34" charset="0"/>
              </a:defRPr>
            </a:lvl3pPr>
            <a:lvl4pPr marL="1600200" indent="-228600">
              <a:buClr>
                <a:srgbClr val="3A8DDD"/>
              </a:buClr>
              <a:buSzPct val="70000"/>
              <a:buFont typeface="Arial" panose="020B0604020202020204" pitchFamily="34" charset="0"/>
              <a:buChar char="•"/>
              <a:defRPr sz="1200" b="0" i="1" baseline="0">
                <a:latin typeface="Arial" panose="020B0604020202020204" pitchFamily="34" charset="0"/>
              </a:defRPr>
            </a:lvl4pPr>
            <a:lvl5pPr marL="1828800" indent="0">
              <a:buFontTx/>
              <a:buNone/>
              <a:defRPr sz="1200" b="0" i="1" baseline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>
                <a:effectLst/>
                <a:latin typeface="Arial" panose="020B0604020202020204" pitchFamily="34" charset="0"/>
              </a:rPr>
              <a:t>Lorem ipsum dolor sit </a:t>
            </a:r>
            <a:r>
              <a:rPr lang="en-US" dirty="0" err="1">
                <a:effectLst/>
                <a:latin typeface="Arial" panose="020B0604020202020204" pitchFamily="34" charset="0"/>
              </a:rPr>
              <a:t>ametonse</a:t>
            </a:r>
            <a:endParaRPr lang="en-US" dirty="0">
              <a:effectLst/>
              <a:latin typeface="Arial" panose="020B0604020202020204" pitchFamily="34" charset="0"/>
            </a:endParaRPr>
          </a:p>
          <a:p>
            <a:pPr lvl="0"/>
            <a:r>
              <a:rPr lang="en-US" dirty="0">
                <a:effectLst/>
                <a:latin typeface="Arial" panose="020B0604020202020204" pitchFamily="34" charset="0"/>
              </a:rPr>
              <a:t>Lorem ipsum dolor sit </a:t>
            </a:r>
            <a:r>
              <a:rPr lang="en-US" dirty="0" err="1">
                <a:effectLst/>
                <a:latin typeface="Arial" panose="020B0604020202020204" pitchFamily="34" charset="0"/>
              </a:rPr>
              <a:t>ametonse</a:t>
            </a:r>
            <a:endParaRPr lang="en-US" dirty="0">
              <a:effectLst/>
              <a:latin typeface="Arial" panose="020B0604020202020204" pitchFamily="34" charset="0"/>
            </a:endParaRPr>
          </a:p>
          <a:p>
            <a:pPr lvl="1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  <a:p>
            <a:pPr lvl="2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  <a:p>
            <a:pPr lvl="3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  <a:p>
            <a:pPr lvl="4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EF9290B0-91B4-D84B-99E7-24E0871695A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918584" y="2612672"/>
            <a:ext cx="8908897" cy="1120697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i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>
                <a:effectLst/>
                <a:latin typeface="Arial" panose="020B0604020202020204" pitchFamily="34" charset="0"/>
              </a:rPr>
              <a:t>Lorem ipsum dolor sit </a:t>
            </a:r>
            <a:r>
              <a:rPr lang="en-US" dirty="0" err="1">
                <a:effectLst/>
                <a:latin typeface="Arial" panose="020B0604020202020204" pitchFamily="34" charset="0"/>
              </a:rPr>
              <a:t>ametonse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ctetuer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adipiscing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elit</a:t>
            </a:r>
            <a:r>
              <a:rPr lang="en-US" dirty="0">
                <a:effectLst/>
                <a:latin typeface="Arial" panose="020B0604020202020204" pitchFamily="34" charset="0"/>
              </a:rPr>
              <a:t> sed diam </a:t>
            </a:r>
            <a:r>
              <a:rPr lang="en-US" dirty="0" err="1">
                <a:effectLst/>
                <a:latin typeface="Arial" panose="020B0604020202020204" pitchFamily="34" charset="0"/>
              </a:rPr>
              <a:t>volutpat</a:t>
            </a:r>
            <a:r>
              <a:rPr lang="en-US" dirty="0">
                <a:effectLst/>
                <a:latin typeface="Arial" panose="020B0604020202020204" pitchFamily="34" charset="0"/>
              </a:rPr>
              <a:t>. Ut </a:t>
            </a:r>
            <a:r>
              <a:rPr lang="en-US" dirty="0" err="1">
                <a:effectLst/>
                <a:latin typeface="Arial" panose="020B0604020202020204" pitchFamily="34" charset="0"/>
              </a:rPr>
              <a:t>wisiad</a:t>
            </a:r>
            <a:r>
              <a:rPr lang="en-US" dirty="0">
                <a:effectLst/>
                <a:latin typeface="Arial" panose="020B0604020202020204" pitchFamily="34" charset="0"/>
              </a:rPr>
              <a:t> minim </a:t>
            </a:r>
            <a:r>
              <a:rPr lang="en-US" dirty="0" err="1">
                <a:effectLst/>
                <a:latin typeface="Arial" panose="020B0604020202020204" pitchFamily="34" charset="0"/>
              </a:rPr>
              <a:t>veniam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nostrud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exercipsum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ullam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corper.Sit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amet</a:t>
            </a:r>
            <a:r>
              <a:rPr lang="en-US" dirty="0">
                <a:effectLst/>
                <a:latin typeface="Arial" panose="020B0604020202020204" pitchFamily="34" charset="0"/>
              </a:rPr>
              <a:t>, </a:t>
            </a:r>
            <a:r>
              <a:rPr lang="en-US" dirty="0" err="1">
                <a:effectLst/>
                <a:latin typeface="Arial" panose="020B0604020202020204" pitchFamily="34" charset="0"/>
              </a:rPr>
              <a:t>consectetuer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adipiscing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elit</a:t>
            </a:r>
            <a:r>
              <a:rPr lang="en-US" dirty="0">
                <a:effectLst/>
                <a:latin typeface="Arial" panose="020B0604020202020204" pitchFamily="34" charset="0"/>
              </a:rPr>
              <a:t>, sed diam </a:t>
            </a:r>
            <a:r>
              <a:rPr lang="en-US" dirty="0" err="1">
                <a:effectLst/>
                <a:latin typeface="Arial" panose="020B0604020202020204" pitchFamily="34" charset="0"/>
              </a:rPr>
              <a:t>nonummi</a:t>
            </a:r>
            <a:r>
              <a:rPr lang="en-US" dirty="0">
                <a:effectLst/>
                <a:latin typeface="Arial" panose="020B0604020202020204" pitchFamily="34" charset="0"/>
              </a:rPr>
              <a:t>. </a:t>
            </a:r>
            <a:r>
              <a:rPr lang="en-US" dirty="0" err="1">
                <a:effectLst/>
                <a:latin typeface="Arial" panose="020B0604020202020204" pitchFamily="34" charset="0"/>
              </a:rPr>
              <a:t>Euismod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tincidunt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ut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laroeet</a:t>
            </a:r>
            <a:r>
              <a:rPr lang="en-US" dirty="0">
                <a:effectLst/>
                <a:latin typeface="Arial" panose="020B0604020202020204" pitchFamily="34" charset="0"/>
              </a:rPr>
              <a:t> dolore magna </a:t>
            </a:r>
            <a:r>
              <a:rPr lang="en-US" dirty="0" err="1">
                <a:effectLst/>
                <a:latin typeface="Arial" panose="020B0604020202020204" pitchFamily="34" charset="0"/>
              </a:rPr>
              <a:t>aliquam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erat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voluptat</a:t>
            </a:r>
            <a:r>
              <a:rPr lang="en-US" dirty="0">
                <a:effectLst/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61E98630-8F73-AA40-9BA4-E0784B32CD4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918936" y="2363099"/>
            <a:ext cx="8931275" cy="2379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1" i="0" baseline="0"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 Goes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DD88C0-EB85-7C40-90EF-CAA9B71CACF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17700" y="884853"/>
            <a:ext cx="8932863" cy="923925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>
                <a:effectLst/>
                <a:latin typeface="Arial" panose="020B0604020202020204" pitchFamily="34" charset="0"/>
              </a:rPr>
              <a:t>Lorem ipsum dolor sit </a:t>
            </a:r>
            <a:r>
              <a:rPr lang="en-US" dirty="0" err="1">
                <a:effectLst/>
                <a:latin typeface="Arial" panose="020B0604020202020204" pitchFamily="34" charset="0"/>
              </a:rPr>
              <a:t>ametonse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ctetuer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adipiscing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elit</a:t>
            </a:r>
            <a:r>
              <a:rPr lang="en-US" dirty="0">
                <a:effectLst/>
                <a:latin typeface="Arial" panose="020B0604020202020204" pitchFamily="34" charset="0"/>
              </a:rPr>
              <a:t> sed diam </a:t>
            </a:r>
            <a:r>
              <a:rPr lang="en-US" dirty="0" err="1">
                <a:effectLst/>
                <a:latin typeface="Arial" panose="020B0604020202020204" pitchFamily="34" charset="0"/>
              </a:rPr>
              <a:t>volutpat</a:t>
            </a:r>
            <a:r>
              <a:rPr lang="en-US" dirty="0">
                <a:effectLst/>
                <a:latin typeface="Arial" panose="020B0604020202020204" pitchFamily="34" charset="0"/>
              </a:rPr>
              <a:t>. Ut </a:t>
            </a:r>
            <a:r>
              <a:rPr lang="en-US" dirty="0" err="1">
                <a:effectLst/>
                <a:latin typeface="Arial" panose="020B0604020202020204" pitchFamily="34" charset="0"/>
              </a:rPr>
              <a:t>wisiad</a:t>
            </a:r>
            <a:r>
              <a:rPr lang="en-US" dirty="0">
                <a:effectLst/>
                <a:latin typeface="Arial" panose="020B0604020202020204" pitchFamily="34" charset="0"/>
              </a:rPr>
              <a:t> minim </a:t>
            </a:r>
            <a:r>
              <a:rPr lang="en-US" dirty="0" err="1">
                <a:effectLst/>
                <a:latin typeface="Arial" panose="020B0604020202020204" pitchFamily="34" charset="0"/>
              </a:rPr>
              <a:t>veniam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nostrud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exercipsum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ullam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corper.Sit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amet</a:t>
            </a:r>
            <a:r>
              <a:rPr lang="en-US" dirty="0">
                <a:effectLst/>
                <a:latin typeface="Arial" panose="020B0604020202020204" pitchFamily="34" charset="0"/>
              </a:rPr>
              <a:t>, </a:t>
            </a:r>
            <a:r>
              <a:rPr lang="en-US" dirty="0" err="1">
                <a:effectLst/>
                <a:latin typeface="Arial" panose="020B0604020202020204" pitchFamily="34" charset="0"/>
              </a:rPr>
              <a:t>consectetuer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adipiscing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elit</a:t>
            </a:r>
            <a:r>
              <a:rPr lang="en-US" dirty="0">
                <a:effectLst/>
                <a:latin typeface="Arial" panose="020B0604020202020204" pitchFamily="34" charset="0"/>
              </a:rPr>
              <a:t>, sed diam </a:t>
            </a:r>
            <a:r>
              <a:rPr lang="en-US" dirty="0" err="1">
                <a:effectLst/>
                <a:latin typeface="Arial" panose="020B0604020202020204" pitchFamily="34" charset="0"/>
              </a:rPr>
              <a:t>nonummi</a:t>
            </a:r>
            <a:r>
              <a:rPr lang="en-US" dirty="0">
                <a:effectLst/>
                <a:latin typeface="Arial" panose="020B0604020202020204" pitchFamily="34" charset="0"/>
              </a:rPr>
              <a:t>. </a:t>
            </a:r>
            <a:r>
              <a:rPr lang="en-US" dirty="0" err="1">
                <a:effectLst/>
                <a:latin typeface="Arial" panose="020B0604020202020204" pitchFamily="34" charset="0"/>
              </a:rPr>
              <a:t>Euismod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tincidunt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ut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laroeet</a:t>
            </a:r>
            <a:r>
              <a:rPr lang="en-US" dirty="0">
                <a:effectLst/>
                <a:latin typeface="Arial" panose="020B0604020202020204" pitchFamily="34" charset="0"/>
              </a:rPr>
              <a:t> dolore magna </a:t>
            </a:r>
            <a:r>
              <a:rPr lang="en-US" dirty="0" err="1">
                <a:effectLst/>
                <a:latin typeface="Arial" panose="020B0604020202020204" pitchFamily="34" charset="0"/>
              </a:rPr>
              <a:t>aliquam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erat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voluptat</a:t>
            </a:r>
            <a:r>
              <a:rPr lang="en-US" dirty="0">
                <a:effectLst/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907E32B5-4505-8241-8167-F58AA02F6AB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918936" y="622215"/>
            <a:ext cx="8931275" cy="2379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1" i="0" baseline="0"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 Goes Here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0B9D0A-9A53-FD41-A84B-D585FE67C0AE}"/>
              </a:ext>
            </a:extLst>
          </p:cNvPr>
          <p:cNvSpPr txBox="1"/>
          <p:nvPr userDrawn="1"/>
        </p:nvSpPr>
        <p:spPr>
          <a:xfrm rot="16200000">
            <a:off x="-2727804" y="3594552"/>
            <a:ext cx="595355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Atlantic Broadband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EA704D8-711F-8340-AE21-DAC163D9BC69}"/>
              </a:ext>
            </a:extLst>
          </p:cNvPr>
          <p:cNvSpPr/>
          <p:nvPr userDrawn="1"/>
        </p:nvSpPr>
        <p:spPr>
          <a:xfrm>
            <a:off x="410556" y="0"/>
            <a:ext cx="679358" cy="497711"/>
          </a:xfrm>
          <a:prstGeom prst="rect">
            <a:avLst/>
          </a:prstGeom>
          <a:solidFill>
            <a:srgbClr val="3A8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15B9AC61-555E-7B42-B5F5-C0FD8BB029E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16200000">
            <a:off x="-3813554" y="2051676"/>
            <a:ext cx="8931198" cy="51440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4000" baseline="0">
                <a:solidFill>
                  <a:srgbClr val="021D49"/>
                </a:solidFill>
                <a:latin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39886937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Main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A92413D-8710-44A7-A656-29F4FEA16B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440" y="445233"/>
            <a:ext cx="11247120" cy="6787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CE9C83E-2AE6-4E6F-BCD1-413B2B24F1E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2439" y="1449238"/>
            <a:ext cx="5423863" cy="4715025"/>
          </a:xfrm>
          <a:prstGeom prst="rect">
            <a:avLst/>
          </a:prstGeom>
        </p:spPr>
        <p:txBody>
          <a:bodyPr lIns="0" tIns="0" rIns="0" bIns="0"/>
          <a:lstStyle>
            <a:lvl1pPr marL="182880" indent="-182880" algn="l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j-lt"/>
              </a:defRPr>
            </a:lvl1pPr>
            <a:lvl2pPr marL="182880" indent="-182880" algn="l"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j-lt"/>
              </a:defRPr>
            </a:lvl2pPr>
            <a:lvl3pPr marL="365760" indent="-182880" algn="l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-"/>
              <a:defRPr sz="1400">
                <a:solidFill>
                  <a:schemeClr val="tx1"/>
                </a:solidFill>
                <a:latin typeface="+mj-lt"/>
              </a:defRPr>
            </a:lvl3pPr>
            <a:lvl4pPr marL="548640" indent="-182880" algn="l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-"/>
              <a:defRPr sz="1400">
                <a:solidFill>
                  <a:schemeClr val="tx1"/>
                </a:solidFill>
                <a:latin typeface="+mj-lt"/>
              </a:defRPr>
            </a:lvl4pPr>
            <a:lvl5pPr marL="731520" indent="-182880" algn="l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-"/>
              <a:defRPr sz="1400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2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8BBE4EBF-4A28-42C8-850D-855B28CA08B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95697" y="1449237"/>
            <a:ext cx="5423863" cy="4715025"/>
          </a:xfrm>
          <a:prstGeom prst="rect">
            <a:avLst/>
          </a:prstGeom>
        </p:spPr>
        <p:txBody>
          <a:bodyPr lIns="0" tIns="0" rIns="0" bIns="0"/>
          <a:lstStyle>
            <a:lvl1pPr marL="182880" indent="-182880" algn="l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j-lt"/>
              </a:defRPr>
            </a:lvl1pPr>
            <a:lvl2pPr marL="182880" indent="-182880" algn="l"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j-lt"/>
              </a:defRPr>
            </a:lvl2pPr>
            <a:lvl3pPr marL="365760" indent="-182880" algn="l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-"/>
              <a:defRPr sz="1400">
                <a:solidFill>
                  <a:schemeClr val="tx1"/>
                </a:solidFill>
                <a:latin typeface="+mj-lt"/>
              </a:defRPr>
            </a:lvl3pPr>
            <a:lvl4pPr marL="548640" indent="-182880" algn="l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-"/>
              <a:defRPr sz="1400">
                <a:solidFill>
                  <a:schemeClr val="tx1"/>
                </a:solidFill>
                <a:latin typeface="+mj-lt"/>
              </a:defRPr>
            </a:lvl4pPr>
            <a:lvl5pPr marL="731520" indent="-182880" algn="l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-"/>
              <a:defRPr sz="1400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2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820161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15B9AC61-555E-7B42-B5F5-C0FD8BB029E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17134" y="779671"/>
            <a:ext cx="5329106" cy="51440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4000" baseline="0">
                <a:solidFill>
                  <a:srgbClr val="021D49"/>
                </a:solidFill>
                <a:latin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BE4AB240-CFF9-2E42-9683-1F6E9BECCF9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428423" y="1645514"/>
            <a:ext cx="8932863" cy="923925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>
                <a:effectLst/>
                <a:latin typeface="Arial" panose="020B0604020202020204" pitchFamily="34" charset="0"/>
              </a:rPr>
              <a:t>Lorem ipsum dolor sit </a:t>
            </a:r>
            <a:r>
              <a:rPr lang="en-US" dirty="0" err="1">
                <a:effectLst/>
                <a:latin typeface="Arial" panose="020B0604020202020204" pitchFamily="34" charset="0"/>
              </a:rPr>
              <a:t>ametonse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ctetuer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adipiscing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elit</a:t>
            </a:r>
            <a:r>
              <a:rPr lang="en-US" dirty="0">
                <a:effectLst/>
                <a:latin typeface="Arial" panose="020B0604020202020204" pitchFamily="34" charset="0"/>
              </a:rPr>
              <a:t> sed diam </a:t>
            </a:r>
            <a:r>
              <a:rPr lang="en-US" dirty="0" err="1">
                <a:effectLst/>
                <a:latin typeface="Arial" panose="020B0604020202020204" pitchFamily="34" charset="0"/>
              </a:rPr>
              <a:t>volutpat</a:t>
            </a:r>
            <a:r>
              <a:rPr lang="en-US" dirty="0">
                <a:effectLst/>
                <a:latin typeface="Arial" panose="020B0604020202020204" pitchFamily="34" charset="0"/>
              </a:rPr>
              <a:t>. Ut </a:t>
            </a:r>
            <a:r>
              <a:rPr lang="en-US" dirty="0" err="1">
                <a:effectLst/>
                <a:latin typeface="Arial" panose="020B0604020202020204" pitchFamily="34" charset="0"/>
              </a:rPr>
              <a:t>wisiad</a:t>
            </a:r>
            <a:r>
              <a:rPr lang="en-US" dirty="0">
                <a:effectLst/>
                <a:latin typeface="Arial" panose="020B0604020202020204" pitchFamily="34" charset="0"/>
              </a:rPr>
              <a:t> minim </a:t>
            </a:r>
            <a:r>
              <a:rPr lang="en-US" dirty="0" err="1">
                <a:effectLst/>
                <a:latin typeface="Arial" panose="020B0604020202020204" pitchFamily="34" charset="0"/>
              </a:rPr>
              <a:t>veniam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nostrud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exercipsum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ullam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corper.Sit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amet</a:t>
            </a:r>
            <a:r>
              <a:rPr lang="en-US" dirty="0">
                <a:effectLst/>
                <a:latin typeface="Arial" panose="020B0604020202020204" pitchFamily="34" charset="0"/>
              </a:rPr>
              <a:t>, </a:t>
            </a:r>
            <a:r>
              <a:rPr lang="en-US" dirty="0" err="1">
                <a:effectLst/>
                <a:latin typeface="Arial" panose="020B0604020202020204" pitchFamily="34" charset="0"/>
              </a:rPr>
              <a:t>consectetuer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adipiscing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elit</a:t>
            </a:r>
            <a:r>
              <a:rPr lang="en-US" dirty="0">
                <a:effectLst/>
                <a:latin typeface="Arial" panose="020B0604020202020204" pitchFamily="34" charset="0"/>
              </a:rPr>
              <a:t>, sed diam </a:t>
            </a:r>
            <a:r>
              <a:rPr lang="en-US" dirty="0" err="1">
                <a:effectLst/>
                <a:latin typeface="Arial" panose="020B0604020202020204" pitchFamily="34" charset="0"/>
              </a:rPr>
              <a:t>nonummi</a:t>
            </a:r>
            <a:r>
              <a:rPr lang="en-US" dirty="0">
                <a:effectLst/>
                <a:latin typeface="Arial" panose="020B0604020202020204" pitchFamily="34" charset="0"/>
              </a:rPr>
              <a:t>..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A8F7EB8D-3853-7646-8672-299D10B4B5B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417134" y="779671"/>
            <a:ext cx="8931274" cy="51440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4000" baseline="0">
                <a:solidFill>
                  <a:srgbClr val="021D49"/>
                </a:solidFill>
                <a:latin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C5B59128-CC53-A24A-9232-16C65167930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428423" y="1305976"/>
            <a:ext cx="8931275" cy="2379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1" i="0" baseline="0"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 Goes Here</a:t>
            </a:r>
          </a:p>
        </p:txBody>
      </p:sp>
    </p:spTree>
    <p:extLst>
      <p:ext uri="{BB962C8B-B14F-4D97-AF65-F5344CB8AC3E}">
        <p14:creationId xmlns:p14="http://schemas.microsoft.com/office/powerpoint/2010/main" val="41914936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4">
            <a:extLst>
              <a:ext uri="{FF2B5EF4-FFF2-40B4-BE49-F238E27FC236}">
                <a16:creationId xmlns:a16="http://schemas.microsoft.com/office/drawing/2014/main" id="{7783942B-FFDA-2749-8084-A898F5ABB81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439702" y="1645514"/>
            <a:ext cx="8931275" cy="2821503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3A8DDD"/>
              </a:buClr>
              <a:buSzPct val="130000"/>
              <a:buFont typeface="Arial" panose="020B0604020202020204" pitchFamily="34" charset="0"/>
              <a:buChar char="•"/>
              <a:tabLst/>
              <a:defRPr sz="1400" b="0" i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85800" indent="-228600">
              <a:buClr>
                <a:srgbClr val="3A8DDD"/>
              </a:buClr>
              <a:buSzPct val="70000"/>
              <a:buFont typeface="Courier New" panose="02070309020205020404" pitchFamily="49" charset="0"/>
              <a:buChar char="o"/>
              <a:defRPr sz="1400" baseline="0"/>
            </a:lvl2pPr>
            <a:lvl3pPr>
              <a:buClr>
                <a:srgbClr val="3A8DDD"/>
              </a:buClr>
              <a:buSzPct val="70000"/>
              <a:defRPr sz="1200" baseline="0">
                <a:latin typeface="Arial" panose="020B0604020202020204" pitchFamily="34" charset="0"/>
              </a:defRPr>
            </a:lvl3pPr>
            <a:lvl4pPr>
              <a:buClr>
                <a:srgbClr val="3A8DDD"/>
              </a:buClr>
              <a:buSzPct val="70000"/>
              <a:defRPr sz="1200" b="0" i="1" baseline="0">
                <a:latin typeface="Arial" panose="020B0604020202020204" pitchFamily="34" charset="0"/>
              </a:defRPr>
            </a:lvl4pPr>
            <a:lvl5pPr marL="1828800" indent="0">
              <a:buNone/>
              <a:defRPr sz="1200" b="0" i="1" baseline="0">
                <a:latin typeface="Arial" panose="020B060402020202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>
                <a:effectLst/>
                <a:latin typeface="Arial" panose="020B0604020202020204" pitchFamily="34" charset="0"/>
              </a:rPr>
              <a:t>Lorem ipsum dolor sit </a:t>
            </a:r>
            <a:r>
              <a:rPr lang="en-US" dirty="0" err="1">
                <a:effectLst/>
                <a:latin typeface="Arial" panose="020B0604020202020204" pitchFamily="34" charset="0"/>
              </a:rPr>
              <a:t>ametonse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ctetuer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adipiscing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elit</a:t>
            </a:r>
            <a:r>
              <a:rPr lang="en-US" dirty="0">
                <a:effectLst/>
                <a:latin typeface="Arial" panose="020B0604020202020204" pitchFamily="34" charset="0"/>
              </a:rPr>
              <a:t> sed diam </a:t>
            </a:r>
            <a:r>
              <a:rPr lang="en-US" dirty="0" err="1">
                <a:effectLst/>
                <a:latin typeface="Arial" panose="020B0604020202020204" pitchFamily="34" charset="0"/>
              </a:rPr>
              <a:t>volutpat</a:t>
            </a:r>
            <a:r>
              <a:rPr lang="en-US" dirty="0">
                <a:effectLst/>
                <a:latin typeface="Arial" panose="020B0604020202020204" pitchFamily="34" charset="0"/>
              </a:rPr>
              <a:t>. Ut </a:t>
            </a:r>
            <a:r>
              <a:rPr lang="en-US" dirty="0" err="1">
                <a:effectLst/>
                <a:latin typeface="Arial" panose="020B0604020202020204" pitchFamily="34" charset="0"/>
              </a:rPr>
              <a:t>wisiad</a:t>
            </a:r>
            <a:r>
              <a:rPr lang="en-US" dirty="0">
                <a:effectLst/>
                <a:latin typeface="Arial" panose="020B0604020202020204" pitchFamily="34" charset="0"/>
              </a:rPr>
              <a:t> minim </a:t>
            </a:r>
            <a:r>
              <a:rPr lang="en-US" dirty="0" err="1">
                <a:effectLst/>
                <a:latin typeface="Arial" panose="020B0604020202020204" pitchFamily="34" charset="0"/>
              </a:rPr>
              <a:t>veniam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nostrud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exercipsum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ullam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corper.Sit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amet</a:t>
            </a:r>
            <a:r>
              <a:rPr lang="en-US" dirty="0">
                <a:effectLst/>
                <a:latin typeface="Arial" panose="020B0604020202020204" pitchFamily="34" charset="0"/>
              </a:rPr>
              <a:t>, </a:t>
            </a:r>
            <a:r>
              <a:rPr lang="en-US" dirty="0" err="1">
                <a:effectLst/>
                <a:latin typeface="Arial" panose="020B0604020202020204" pitchFamily="34" charset="0"/>
              </a:rPr>
              <a:t>consectetuer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adipiscing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elit</a:t>
            </a:r>
            <a:r>
              <a:rPr lang="en-US" dirty="0">
                <a:effectLst/>
                <a:latin typeface="Arial" panose="020B0604020202020204" pitchFamily="34" charset="0"/>
              </a:rPr>
              <a:t>, sed diam </a:t>
            </a:r>
            <a:r>
              <a:rPr lang="en-US" dirty="0" err="1">
                <a:effectLst/>
                <a:latin typeface="Arial" panose="020B0604020202020204" pitchFamily="34" charset="0"/>
              </a:rPr>
              <a:t>nonummi</a:t>
            </a:r>
            <a:r>
              <a:rPr lang="en-US" dirty="0">
                <a:effectLst/>
                <a:latin typeface="Arial" panose="020B0604020202020204" pitchFamily="34" charset="0"/>
              </a:rPr>
              <a:t>. </a:t>
            </a:r>
            <a:r>
              <a:rPr lang="en-US" dirty="0" err="1">
                <a:effectLst/>
                <a:latin typeface="Arial" panose="020B0604020202020204" pitchFamily="34" charset="0"/>
              </a:rPr>
              <a:t>Euismod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tincidunt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ut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laroeet</a:t>
            </a:r>
            <a:r>
              <a:rPr lang="en-US" dirty="0">
                <a:effectLst/>
                <a:latin typeface="Arial" panose="020B0604020202020204" pitchFamily="34" charset="0"/>
              </a:rPr>
              <a:t> dolore magna </a:t>
            </a:r>
            <a:r>
              <a:rPr lang="en-US" dirty="0" err="1">
                <a:effectLst/>
                <a:latin typeface="Arial" panose="020B0604020202020204" pitchFamily="34" charset="0"/>
              </a:rPr>
              <a:t>aliquam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erat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voluptat</a:t>
            </a:r>
            <a:r>
              <a:rPr lang="en-US" dirty="0">
                <a:effectLst/>
                <a:latin typeface="Arial" panose="020B0604020202020204" pitchFamily="34" charset="0"/>
              </a:rPr>
              <a:t>.</a:t>
            </a:r>
          </a:p>
          <a:p>
            <a:pPr lvl="0"/>
            <a:r>
              <a:rPr lang="en-US" dirty="0">
                <a:effectLst/>
                <a:latin typeface="Arial" panose="020B0604020202020204" pitchFamily="34" charset="0"/>
              </a:rPr>
              <a:t>Lorem ipsum dolor sit </a:t>
            </a:r>
            <a:r>
              <a:rPr lang="en-US" dirty="0" err="1">
                <a:effectLst/>
                <a:latin typeface="Arial" panose="020B0604020202020204" pitchFamily="34" charset="0"/>
              </a:rPr>
              <a:t>ametonse</a:t>
            </a:r>
            <a:endParaRPr lang="en-US" dirty="0">
              <a:effectLst/>
              <a:latin typeface="Arial" panose="020B0604020202020204" pitchFamily="34" charset="0"/>
            </a:endParaRPr>
          </a:p>
          <a:p>
            <a:pPr lvl="1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  <a:p>
            <a:pPr lvl="2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  <a:p>
            <a:pPr lvl="3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  <a:p>
            <a:pPr lvl="4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>
              <a:effectLst/>
              <a:latin typeface="Arial" panose="020B0604020202020204" pitchFamily="34" charset="0"/>
            </a:endParaRP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D8FA886F-9F1C-5E4F-A452-CCE6F898357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417134" y="779671"/>
            <a:ext cx="8931274" cy="51440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4000" baseline="0">
                <a:solidFill>
                  <a:srgbClr val="021D49"/>
                </a:solidFill>
                <a:latin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E6E95EB0-85D6-C34B-8211-4A321F987C1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428423" y="1305976"/>
            <a:ext cx="8931275" cy="2379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1" i="0" baseline="0"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 Goes Here</a:t>
            </a:r>
          </a:p>
        </p:txBody>
      </p:sp>
    </p:spTree>
    <p:extLst>
      <p:ext uri="{BB962C8B-B14F-4D97-AF65-F5344CB8AC3E}">
        <p14:creationId xmlns:p14="http://schemas.microsoft.com/office/powerpoint/2010/main" val="464593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B61BEF0D-F0BB-DE4B-95CE-6DB70DBA9567}" type="datetimeFigureOut">
              <a:rPr lang="en-US" smtClean="0"/>
              <a:pPr/>
              <a:t>8/27/2021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70489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28896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85474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21913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53ED08E2-DC80-6E45-8032-C64A588874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20725" y="2033516"/>
            <a:ext cx="10793941" cy="3002058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l">
              <a:buNone/>
              <a:defRPr sz="9000" baseline="0">
                <a:solidFill>
                  <a:srgbClr val="3A8DDD"/>
                </a:solidFill>
                <a:latin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Presentation Name Goes Here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43DCA1F-1BBF-8D40-852C-64E2FC4A6780}"/>
              </a:ext>
            </a:extLst>
          </p:cNvPr>
          <p:cNvSpPr/>
          <p:nvPr userDrawn="1"/>
        </p:nvSpPr>
        <p:spPr>
          <a:xfrm>
            <a:off x="0" y="0"/>
            <a:ext cx="12192000" cy="1079654"/>
          </a:xfrm>
          <a:prstGeom prst="rect">
            <a:avLst/>
          </a:prstGeom>
          <a:solidFill>
            <a:srgbClr val="3A8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55CDA184-8B8D-074B-B1C7-29E3B0A4540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21179" y="159430"/>
            <a:ext cx="5369378" cy="32226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05.01.20</a:t>
            </a:r>
          </a:p>
        </p:txBody>
      </p:sp>
    </p:spTree>
    <p:extLst>
      <p:ext uri="{BB962C8B-B14F-4D97-AF65-F5344CB8AC3E}">
        <p14:creationId xmlns:p14="http://schemas.microsoft.com/office/powerpoint/2010/main" val="264475971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8/27/2021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00221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967857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8/27/2021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83571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75400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102857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08994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830537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Main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A92413D-8710-44A7-A656-29F4FEA16B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440" y="445233"/>
            <a:ext cx="11247120" cy="6787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CE9C83E-2AE6-4E6F-BCD1-413B2B24F1E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2439" y="1449238"/>
            <a:ext cx="5423863" cy="4715025"/>
          </a:xfrm>
          <a:prstGeom prst="rect">
            <a:avLst/>
          </a:prstGeom>
        </p:spPr>
        <p:txBody>
          <a:bodyPr lIns="0" tIns="0" rIns="0" bIns="0"/>
          <a:lstStyle>
            <a:lvl1pPr marL="182880" indent="-182880" algn="l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j-lt"/>
              </a:defRPr>
            </a:lvl1pPr>
            <a:lvl2pPr marL="182880" indent="-182880" algn="l"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j-lt"/>
              </a:defRPr>
            </a:lvl2pPr>
            <a:lvl3pPr marL="365760" indent="-182880" algn="l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-"/>
              <a:defRPr sz="1400">
                <a:solidFill>
                  <a:schemeClr val="tx1"/>
                </a:solidFill>
                <a:latin typeface="+mj-lt"/>
              </a:defRPr>
            </a:lvl3pPr>
            <a:lvl4pPr marL="548640" indent="-182880" algn="l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-"/>
              <a:defRPr sz="1400">
                <a:solidFill>
                  <a:schemeClr val="tx1"/>
                </a:solidFill>
                <a:latin typeface="+mj-lt"/>
              </a:defRPr>
            </a:lvl4pPr>
            <a:lvl5pPr marL="731520" indent="-182880" algn="l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-"/>
              <a:defRPr sz="1400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2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8BBE4EBF-4A28-42C8-850D-855B28CA08B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95697" y="1449237"/>
            <a:ext cx="5423863" cy="4715025"/>
          </a:xfrm>
          <a:prstGeom prst="rect">
            <a:avLst/>
          </a:prstGeom>
        </p:spPr>
        <p:txBody>
          <a:bodyPr lIns="0" tIns="0" rIns="0" bIns="0"/>
          <a:lstStyle>
            <a:lvl1pPr marL="182880" indent="-182880" algn="l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j-lt"/>
              </a:defRPr>
            </a:lvl1pPr>
            <a:lvl2pPr marL="182880" indent="-182880" algn="l"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j-lt"/>
              </a:defRPr>
            </a:lvl2pPr>
            <a:lvl3pPr marL="365760" indent="-182880" algn="l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-"/>
              <a:defRPr sz="1400">
                <a:solidFill>
                  <a:schemeClr val="tx1"/>
                </a:solidFill>
                <a:latin typeface="+mj-lt"/>
              </a:defRPr>
            </a:lvl3pPr>
            <a:lvl4pPr marL="548640" indent="-182880" algn="l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-"/>
              <a:defRPr sz="1400">
                <a:solidFill>
                  <a:schemeClr val="tx1"/>
                </a:solidFill>
                <a:latin typeface="+mj-lt"/>
              </a:defRPr>
            </a:lvl4pPr>
            <a:lvl5pPr marL="731520" indent="-182880" algn="l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-"/>
              <a:defRPr sz="1400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2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84147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F4DC830-4529-B74D-B4B6-2CBA3A5910EA}"/>
              </a:ext>
            </a:extLst>
          </p:cNvPr>
          <p:cNvSpPr txBox="1"/>
          <p:nvPr userDrawn="1"/>
        </p:nvSpPr>
        <p:spPr>
          <a:xfrm>
            <a:off x="508622" y="2647042"/>
            <a:ext cx="11163869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i="0" dirty="0">
                <a:solidFill>
                  <a:srgbClr val="3A8DDD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Thank You!</a:t>
            </a:r>
            <a:endParaRPr lang="en-US" dirty="0">
              <a:solidFill>
                <a:srgbClr val="3A8DDD"/>
              </a:solidFill>
            </a:endParaRPr>
          </a:p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AA7849D-9B70-0B46-AD57-9B5E994A8E4D}"/>
              </a:ext>
            </a:extLst>
          </p:cNvPr>
          <p:cNvSpPr/>
          <p:nvPr userDrawn="1"/>
        </p:nvSpPr>
        <p:spPr>
          <a:xfrm>
            <a:off x="0" y="0"/>
            <a:ext cx="12192000" cy="1079654"/>
          </a:xfrm>
          <a:prstGeom prst="rect">
            <a:avLst/>
          </a:prstGeom>
          <a:solidFill>
            <a:srgbClr val="3A8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F717CF65-362B-E948-9E96-852272B0558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21179" y="159430"/>
            <a:ext cx="5369378" cy="32226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05.01.20</a:t>
            </a:r>
          </a:p>
        </p:txBody>
      </p:sp>
    </p:spTree>
    <p:extLst>
      <p:ext uri="{BB962C8B-B14F-4D97-AF65-F5344CB8AC3E}">
        <p14:creationId xmlns:p14="http://schemas.microsoft.com/office/powerpoint/2010/main" val="33143462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C5E1EBF-A8FB-924C-AEF4-80C17434C3F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21179" y="159430"/>
            <a:ext cx="5369378" cy="32226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05.01.20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03D42DF-16E6-5844-BB8B-33DB88D759E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20725" y="2033516"/>
            <a:ext cx="10907168" cy="3002058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9000" baseline="0">
                <a:solidFill>
                  <a:srgbClr val="3A8DDD"/>
                </a:solidFill>
                <a:latin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Presentation Name Goes Here</a:t>
            </a:r>
          </a:p>
        </p:txBody>
      </p:sp>
    </p:spTree>
    <p:extLst>
      <p:ext uri="{BB962C8B-B14F-4D97-AF65-F5344CB8AC3E}">
        <p14:creationId xmlns:p14="http://schemas.microsoft.com/office/powerpoint/2010/main" val="19935136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C5E1EBF-A8FB-924C-AEF4-80C17434C3F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21179" y="159430"/>
            <a:ext cx="5369378" cy="32226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05.01.20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4E73988-9276-4648-B7A2-49163E943429}"/>
              </a:ext>
            </a:extLst>
          </p:cNvPr>
          <p:cNvSpPr txBox="1"/>
          <p:nvPr userDrawn="1"/>
        </p:nvSpPr>
        <p:spPr>
          <a:xfrm>
            <a:off x="508622" y="2306472"/>
            <a:ext cx="11163869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i="0" dirty="0">
                <a:solidFill>
                  <a:srgbClr val="3A8DDD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Thank You!</a:t>
            </a:r>
            <a:endParaRPr lang="en-US" dirty="0">
              <a:solidFill>
                <a:srgbClr val="3A8DDD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65588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53ED08E2-DC80-6E45-8032-C64A588874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20725" y="2033516"/>
            <a:ext cx="10793941" cy="3002058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l">
              <a:buNone/>
              <a:defRPr sz="9000" baseline="0">
                <a:solidFill>
                  <a:srgbClr val="3A8DDD"/>
                </a:solidFill>
                <a:latin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Presentation Name Goes Here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43DCA1F-1BBF-8D40-852C-64E2FC4A6780}"/>
              </a:ext>
            </a:extLst>
          </p:cNvPr>
          <p:cNvSpPr/>
          <p:nvPr userDrawn="1"/>
        </p:nvSpPr>
        <p:spPr>
          <a:xfrm>
            <a:off x="0" y="0"/>
            <a:ext cx="12192000" cy="1079654"/>
          </a:xfrm>
          <a:prstGeom prst="rect">
            <a:avLst/>
          </a:prstGeom>
          <a:solidFill>
            <a:srgbClr val="3A8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55CDA184-8B8D-074B-B1C7-29E3B0A4540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21179" y="159430"/>
            <a:ext cx="5369378" cy="32226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05.01.20</a:t>
            </a:r>
          </a:p>
        </p:txBody>
      </p:sp>
    </p:spTree>
    <p:extLst>
      <p:ext uri="{BB962C8B-B14F-4D97-AF65-F5344CB8AC3E}">
        <p14:creationId xmlns:p14="http://schemas.microsoft.com/office/powerpoint/2010/main" val="31648164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F4DC830-4529-B74D-B4B6-2CBA3A5910EA}"/>
              </a:ext>
            </a:extLst>
          </p:cNvPr>
          <p:cNvSpPr txBox="1"/>
          <p:nvPr userDrawn="1"/>
        </p:nvSpPr>
        <p:spPr>
          <a:xfrm>
            <a:off x="508622" y="2647042"/>
            <a:ext cx="11163869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i="0" dirty="0">
                <a:solidFill>
                  <a:srgbClr val="3A8DDD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Thank You!</a:t>
            </a:r>
            <a:endParaRPr lang="en-US" dirty="0">
              <a:solidFill>
                <a:srgbClr val="3A8DDD"/>
              </a:solidFill>
            </a:endParaRPr>
          </a:p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AA7849D-9B70-0B46-AD57-9B5E994A8E4D}"/>
              </a:ext>
            </a:extLst>
          </p:cNvPr>
          <p:cNvSpPr/>
          <p:nvPr userDrawn="1"/>
        </p:nvSpPr>
        <p:spPr>
          <a:xfrm>
            <a:off x="0" y="0"/>
            <a:ext cx="12192000" cy="1079654"/>
          </a:xfrm>
          <a:prstGeom prst="rect">
            <a:avLst/>
          </a:prstGeom>
          <a:solidFill>
            <a:srgbClr val="3A8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F717CF65-362B-E948-9E96-852272B0558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21179" y="159430"/>
            <a:ext cx="5369378" cy="32226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05.01.20</a:t>
            </a:r>
          </a:p>
        </p:txBody>
      </p:sp>
    </p:spTree>
    <p:extLst>
      <p:ext uri="{BB962C8B-B14F-4D97-AF65-F5344CB8AC3E}">
        <p14:creationId xmlns:p14="http://schemas.microsoft.com/office/powerpoint/2010/main" val="8231736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C5E1EBF-A8FB-924C-AEF4-80C17434C3F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21179" y="159430"/>
            <a:ext cx="5369378" cy="32226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05.01.20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03D42DF-16E6-5844-BB8B-33DB88D759E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20725" y="2033516"/>
            <a:ext cx="10907168" cy="3002058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9000" baseline="0">
                <a:solidFill>
                  <a:srgbClr val="3A8DDD"/>
                </a:solidFill>
                <a:latin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Presentation Name Goes Here</a:t>
            </a:r>
          </a:p>
        </p:txBody>
      </p:sp>
    </p:spTree>
    <p:extLst>
      <p:ext uri="{BB962C8B-B14F-4D97-AF65-F5344CB8AC3E}">
        <p14:creationId xmlns:p14="http://schemas.microsoft.com/office/powerpoint/2010/main" val="38806306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emf"/><Relationship Id="rId4" Type="http://schemas.openxmlformats.org/officeDocument/2006/relationships/image" Target="../media/image1.jpg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theme" Target="../theme/theme10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.jp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emf"/><Relationship Id="rId4" Type="http://schemas.openxmlformats.org/officeDocument/2006/relationships/image" Target="../media/image3.jp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.emf"/><Relationship Id="rId4" Type="http://schemas.openxmlformats.org/officeDocument/2006/relationships/image" Target="../media/image1.jp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emf"/><Relationship Id="rId4" Type="http://schemas.openxmlformats.org/officeDocument/2006/relationships/image" Target="../media/image3.jp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7.emf"/><Relationship Id="rId4" Type="http://schemas.openxmlformats.org/officeDocument/2006/relationships/image" Target="../media/image1.jp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8.emf"/><Relationship Id="rId4" Type="http://schemas.openxmlformats.org/officeDocument/2006/relationships/image" Target="../media/image3.jp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3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1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image" Target="../media/image3.jpg"/><Relationship Id="rId5" Type="http://schemas.openxmlformats.org/officeDocument/2006/relationships/slideLayout" Target="../slideLayouts/slideLayout19.xml"/><Relationship Id="rId10" Type="http://schemas.openxmlformats.org/officeDocument/2006/relationships/theme" Target="../theme/theme9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55E3925-0491-2B42-AD79-EA40E806069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75686" y="5516707"/>
            <a:ext cx="2680030" cy="729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556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alphaModFix amt="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9715156-4BFE-F84D-9774-CD66F99D29A4}"/>
              </a:ext>
            </a:extLst>
          </p:cNvPr>
          <p:cNvSpPr/>
          <p:nvPr userDrawn="1"/>
        </p:nvSpPr>
        <p:spPr>
          <a:xfrm>
            <a:off x="0" y="0"/>
            <a:ext cx="546265" cy="552202"/>
          </a:xfrm>
          <a:prstGeom prst="rect">
            <a:avLst/>
          </a:prstGeom>
          <a:solidFill>
            <a:srgbClr val="3E8E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E1C6444-408A-5A44-A136-AE49019BF8F4}"/>
              </a:ext>
            </a:extLst>
          </p:cNvPr>
          <p:cNvSpPr/>
          <p:nvPr userDrawn="1"/>
        </p:nvSpPr>
        <p:spPr>
          <a:xfrm>
            <a:off x="0" y="623453"/>
            <a:ext cx="546265" cy="6246422"/>
          </a:xfrm>
          <a:prstGeom prst="rect">
            <a:avLst/>
          </a:prstGeom>
          <a:solidFill>
            <a:srgbClr val="3E8E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EE768F83-BF6C-FB49-849E-6DF6597F485A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1783079" y="4494893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rgbClr val="3E8EDD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Atlantic Broadband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3B2081F-6689-7D4E-866C-2102F7AE08D4}"/>
              </a:ext>
            </a:extLst>
          </p:cNvPr>
          <p:cNvSpPr txBox="1">
            <a:spLocks/>
          </p:cNvSpPr>
          <p:nvPr userDrawn="1"/>
        </p:nvSpPr>
        <p:spPr>
          <a:xfrm>
            <a:off x="0" y="130097"/>
            <a:ext cx="533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800" b="0" i="0" kern="1200">
                <a:solidFill>
                  <a:srgbClr val="3E8EDD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EA5CE7-8681-5D42-BEA6-F450A875E631}" type="slidenum">
              <a:rPr lang="en-US" sz="1400" b="1" smtClean="0">
                <a:solidFill>
                  <a:schemeClr val="bg1"/>
                </a:solidFill>
              </a:rPr>
              <a:pPr/>
              <a:t>‹#›</a:t>
            </a:fld>
            <a:endParaRPr lang="en-US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180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600" kern="1200" baseline="0">
          <a:solidFill>
            <a:srgbClr val="3A8DDD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90298CD5-6C1E-4009-B41F-6DF62E31D3BE}" type="datetimeFigureOut">
              <a:rPr lang="en-US" dirty="0"/>
              <a:pPr/>
              <a:t>8/27/2021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09715156-4BFE-F84D-9774-CD66F99D29A4}"/>
              </a:ext>
            </a:extLst>
          </p:cNvPr>
          <p:cNvSpPr/>
          <p:nvPr userDrawn="1"/>
        </p:nvSpPr>
        <p:spPr>
          <a:xfrm>
            <a:off x="0" y="0"/>
            <a:ext cx="546265" cy="552202"/>
          </a:xfrm>
          <a:prstGeom prst="rect">
            <a:avLst/>
          </a:prstGeom>
          <a:solidFill>
            <a:srgbClr val="3E8E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E1C6444-408A-5A44-A136-AE49019BF8F4}"/>
              </a:ext>
            </a:extLst>
          </p:cNvPr>
          <p:cNvSpPr/>
          <p:nvPr userDrawn="1"/>
        </p:nvSpPr>
        <p:spPr>
          <a:xfrm>
            <a:off x="0" y="623453"/>
            <a:ext cx="546265" cy="6246422"/>
          </a:xfrm>
          <a:prstGeom prst="rect">
            <a:avLst/>
          </a:prstGeom>
          <a:solidFill>
            <a:srgbClr val="3E8E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EE768F83-BF6C-FB49-849E-6DF6597F485A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1783079" y="4494893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rgbClr val="3E8EDD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Atlantic Broadband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D3B2081F-6689-7D4E-866C-2102F7AE08D4}"/>
              </a:ext>
            </a:extLst>
          </p:cNvPr>
          <p:cNvSpPr txBox="1">
            <a:spLocks/>
          </p:cNvSpPr>
          <p:nvPr userDrawn="1"/>
        </p:nvSpPr>
        <p:spPr>
          <a:xfrm>
            <a:off x="0" y="130097"/>
            <a:ext cx="533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800" b="0" i="0" kern="1200">
                <a:solidFill>
                  <a:srgbClr val="3E8EDD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EA5CE7-8681-5D42-BEA6-F450A875E631}" type="slidenum">
              <a:rPr lang="en-US" sz="1400" b="1" smtClean="0">
                <a:solidFill>
                  <a:schemeClr val="bg1"/>
                </a:solidFill>
              </a:rPr>
              <a:pPr/>
              <a:t>‹#›</a:t>
            </a:fld>
            <a:endParaRPr lang="en-US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407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EE768F83-BF6C-FB49-849E-6DF6597F485A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1783079" y="4494893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rgbClr val="3E8EDD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Atlantic Broadband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3B2081F-6689-7D4E-866C-2102F7AE08D4}"/>
              </a:ext>
            </a:extLst>
          </p:cNvPr>
          <p:cNvSpPr txBox="1">
            <a:spLocks/>
          </p:cNvSpPr>
          <p:nvPr userDrawn="1"/>
        </p:nvSpPr>
        <p:spPr>
          <a:xfrm>
            <a:off x="0" y="130097"/>
            <a:ext cx="533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800" b="0" i="0" kern="1200">
                <a:solidFill>
                  <a:srgbClr val="3E8EDD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EA5CE7-8681-5D42-BEA6-F450A875E631}" type="slidenum">
              <a:rPr lang="en-US" sz="1400" b="1" smtClean="0">
                <a:solidFill>
                  <a:schemeClr val="bg1"/>
                </a:solidFill>
              </a:rPr>
              <a:pPr/>
              <a:t>‹#›</a:t>
            </a:fld>
            <a:endParaRPr lang="en-US" sz="1400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8AF4A8-FDA0-0044-9BF3-8C1E8CD215A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77736" y="5516707"/>
            <a:ext cx="2680029" cy="729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781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r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600" b="1" i="0" kern="1200" baseline="0">
          <a:solidFill>
            <a:srgbClr val="3A8DDD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B0BDAA3-B8A3-4044-A4DB-46FA857034E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75687" y="5166253"/>
            <a:ext cx="2680031" cy="1080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623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EE768F83-BF6C-FB49-849E-6DF6597F485A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1783079" y="4494893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rgbClr val="3E8EDD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Atlantic Broadband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3B2081F-6689-7D4E-866C-2102F7AE08D4}"/>
              </a:ext>
            </a:extLst>
          </p:cNvPr>
          <p:cNvSpPr txBox="1">
            <a:spLocks/>
          </p:cNvSpPr>
          <p:nvPr userDrawn="1"/>
        </p:nvSpPr>
        <p:spPr>
          <a:xfrm>
            <a:off x="0" y="130097"/>
            <a:ext cx="533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800" b="0" i="0" kern="1200">
                <a:solidFill>
                  <a:srgbClr val="3E8EDD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EA5CE7-8681-5D42-BEA6-F450A875E631}" type="slidenum">
              <a:rPr lang="en-US" sz="1400" b="1" smtClean="0">
                <a:solidFill>
                  <a:schemeClr val="bg1"/>
                </a:solidFill>
              </a:rPr>
              <a:pPr/>
              <a:t>‹#›</a:t>
            </a:fld>
            <a:endParaRPr lang="en-US" sz="1400" b="1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8D064BC-CD3C-CF48-876E-495C6E8ABF5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75687" y="5166252"/>
            <a:ext cx="2680031" cy="1080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958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r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600" b="1" i="0" kern="1200" baseline="0">
          <a:solidFill>
            <a:srgbClr val="3A8DDD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A4FCDDF-4049-E741-BC20-352CD77B21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64214" y="5523313"/>
            <a:ext cx="4154454" cy="72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469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EE768F83-BF6C-FB49-849E-6DF6597F485A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1783079" y="4494893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rgbClr val="3E8EDD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Atlantic Broadband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3B2081F-6689-7D4E-866C-2102F7AE08D4}"/>
              </a:ext>
            </a:extLst>
          </p:cNvPr>
          <p:cNvSpPr txBox="1">
            <a:spLocks/>
          </p:cNvSpPr>
          <p:nvPr userDrawn="1"/>
        </p:nvSpPr>
        <p:spPr>
          <a:xfrm>
            <a:off x="0" y="130097"/>
            <a:ext cx="533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800" b="0" i="0" kern="1200">
                <a:solidFill>
                  <a:srgbClr val="3E8EDD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EA5CE7-8681-5D42-BEA6-F450A875E631}" type="slidenum">
              <a:rPr lang="en-US" sz="1400" b="1" smtClean="0">
                <a:solidFill>
                  <a:schemeClr val="bg1"/>
                </a:solidFill>
              </a:rPr>
              <a:pPr/>
              <a:t>‹#›</a:t>
            </a:fld>
            <a:endParaRPr lang="en-US" sz="1400" b="1" dirty="0">
              <a:solidFill>
                <a:schemeClr val="bg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EAB700B-7B4B-AD47-8A04-0837341BDB0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64214" y="5523313"/>
            <a:ext cx="4154454" cy="72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822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r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600" b="1" i="0" kern="1200" baseline="0">
          <a:solidFill>
            <a:srgbClr val="3A8DDD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9715156-4BFE-F84D-9774-CD66F99D29A4}"/>
              </a:ext>
            </a:extLst>
          </p:cNvPr>
          <p:cNvSpPr/>
          <p:nvPr userDrawn="1"/>
        </p:nvSpPr>
        <p:spPr>
          <a:xfrm>
            <a:off x="0" y="0"/>
            <a:ext cx="546265" cy="552202"/>
          </a:xfrm>
          <a:prstGeom prst="rect">
            <a:avLst/>
          </a:prstGeom>
          <a:solidFill>
            <a:srgbClr val="3E8E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E1C6444-408A-5A44-A136-AE49019BF8F4}"/>
              </a:ext>
            </a:extLst>
          </p:cNvPr>
          <p:cNvSpPr/>
          <p:nvPr userDrawn="1"/>
        </p:nvSpPr>
        <p:spPr>
          <a:xfrm>
            <a:off x="0" y="623453"/>
            <a:ext cx="546265" cy="6246422"/>
          </a:xfrm>
          <a:prstGeom prst="rect">
            <a:avLst/>
          </a:prstGeom>
          <a:solidFill>
            <a:srgbClr val="3E8E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EE768F83-BF6C-FB49-849E-6DF6597F485A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1783079" y="4494893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rgbClr val="3E8EDD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Atlantic Broadband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3B2081F-6689-7D4E-866C-2102F7AE08D4}"/>
              </a:ext>
            </a:extLst>
          </p:cNvPr>
          <p:cNvSpPr txBox="1">
            <a:spLocks/>
          </p:cNvSpPr>
          <p:nvPr userDrawn="1"/>
        </p:nvSpPr>
        <p:spPr>
          <a:xfrm>
            <a:off x="0" y="130097"/>
            <a:ext cx="533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800" b="0" i="0" kern="1200">
                <a:solidFill>
                  <a:srgbClr val="3E8EDD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EA5CE7-8681-5D42-BEA6-F450A875E631}" type="slidenum">
              <a:rPr lang="en-US" sz="1400" b="1" smtClean="0">
                <a:solidFill>
                  <a:schemeClr val="bg1"/>
                </a:solidFill>
              </a:rPr>
              <a:pPr/>
              <a:t>‹#›</a:t>
            </a:fld>
            <a:endParaRPr lang="en-US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230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r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600" b="1" i="0" kern="1200" baseline="0">
          <a:solidFill>
            <a:srgbClr val="3A8DDD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9715156-4BFE-F84D-9774-CD66F99D29A4}"/>
              </a:ext>
            </a:extLst>
          </p:cNvPr>
          <p:cNvSpPr/>
          <p:nvPr userDrawn="1"/>
        </p:nvSpPr>
        <p:spPr>
          <a:xfrm>
            <a:off x="0" y="0"/>
            <a:ext cx="546265" cy="552202"/>
          </a:xfrm>
          <a:prstGeom prst="rect">
            <a:avLst/>
          </a:prstGeom>
          <a:solidFill>
            <a:srgbClr val="3E8E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E1C6444-408A-5A44-A136-AE49019BF8F4}"/>
              </a:ext>
            </a:extLst>
          </p:cNvPr>
          <p:cNvSpPr/>
          <p:nvPr userDrawn="1"/>
        </p:nvSpPr>
        <p:spPr>
          <a:xfrm>
            <a:off x="0" y="623453"/>
            <a:ext cx="546265" cy="6246422"/>
          </a:xfrm>
          <a:prstGeom prst="rect">
            <a:avLst/>
          </a:prstGeom>
          <a:solidFill>
            <a:srgbClr val="3E8E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EE768F83-BF6C-FB49-849E-6DF6597F485A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1783079" y="4494893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rgbClr val="3E8EDD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Atlantic Broadband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3B2081F-6689-7D4E-866C-2102F7AE08D4}"/>
              </a:ext>
            </a:extLst>
          </p:cNvPr>
          <p:cNvSpPr txBox="1">
            <a:spLocks/>
          </p:cNvSpPr>
          <p:nvPr userDrawn="1"/>
        </p:nvSpPr>
        <p:spPr>
          <a:xfrm>
            <a:off x="0" y="130097"/>
            <a:ext cx="533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800" b="0" i="0" kern="1200">
                <a:solidFill>
                  <a:srgbClr val="3E8EDD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EA5CE7-8681-5D42-BEA6-F450A875E631}" type="slidenum">
              <a:rPr lang="en-US" sz="1400" b="1" smtClean="0">
                <a:solidFill>
                  <a:schemeClr val="bg1"/>
                </a:solidFill>
              </a:rPr>
              <a:pPr/>
              <a:t>‹#›</a:t>
            </a:fld>
            <a:endParaRPr lang="en-US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076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r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600" b="1" i="0" kern="1200" baseline="0">
          <a:solidFill>
            <a:srgbClr val="3A8DDD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9715156-4BFE-F84D-9774-CD66F99D29A4}"/>
              </a:ext>
            </a:extLst>
          </p:cNvPr>
          <p:cNvSpPr/>
          <p:nvPr userDrawn="1"/>
        </p:nvSpPr>
        <p:spPr>
          <a:xfrm>
            <a:off x="0" y="0"/>
            <a:ext cx="546265" cy="552202"/>
          </a:xfrm>
          <a:prstGeom prst="rect">
            <a:avLst/>
          </a:prstGeom>
          <a:solidFill>
            <a:srgbClr val="3E8E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E1C6444-408A-5A44-A136-AE49019BF8F4}"/>
              </a:ext>
            </a:extLst>
          </p:cNvPr>
          <p:cNvSpPr/>
          <p:nvPr userDrawn="1"/>
        </p:nvSpPr>
        <p:spPr>
          <a:xfrm>
            <a:off x="0" y="623453"/>
            <a:ext cx="546265" cy="6246422"/>
          </a:xfrm>
          <a:prstGeom prst="rect">
            <a:avLst/>
          </a:prstGeom>
          <a:solidFill>
            <a:srgbClr val="3E8E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EE768F83-BF6C-FB49-849E-6DF6597F485A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1783079" y="4494893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rgbClr val="3E8EDD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Atlantic Broadband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3B2081F-6689-7D4E-866C-2102F7AE08D4}"/>
              </a:ext>
            </a:extLst>
          </p:cNvPr>
          <p:cNvSpPr txBox="1">
            <a:spLocks/>
          </p:cNvSpPr>
          <p:nvPr userDrawn="1"/>
        </p:nvSpPr>
        <p:spPr>
          <a:xfrm>
            <a:off x="0" y="130097"/>
            <a:ext cx="533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800" b="0" i="0" kern="1200">
                <a:solidFill>
                  <a:srgbClr val="3E8EDD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EA5CE7-8681-5D42-BEA6-F450A875E631}" type="slidenum">
              <a:rPr lang="en-US" sz="1400" b="1" smtClean="0">
                <a:solidFill>
                  <a:schemeClr val="bg1"/>
                </a:solidFill>
              </a:rPr>
              <a:pPr/>
              <a:t>‹#›</a:t>
            </a:fld>
            <a:endParaRPr lang="en-US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196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86" r:id="rId2"/>
    <p:sldLayoutId id="2147483695" r:id="rId3"/>
    <p:sldLayoutId id="2147483664" r:id="rId4"/>
    <p:sldLayoutId id="2147483665" r:id="rId5"/>
    <p:sldLayoutId id="2147483666" r:id="rId6"/>
    <p:sldLayoutId id="2147483667" r:id="rId7"/>
    <p:sldLayoutId id="2147483688" r:id="rId8"/>
    <p:sldLayoutId id="2147483700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600" kern="1200" baseline="0">
          <a:solidFill>
            <a:srgbClr val="3A8DDD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587DEC6-305E-1B41-9F45-619331C541F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27357" y="4332101"/>
            <a:ext cx="8231045" cy="1109895"/>
          </a:xfrm>
        </p:spPr>
        <p:txBody>
          <a:bodyPr/>
          <a:lstStyle/>
          <a:p>
            <a:pPr>
              <a:lnSpc>
                <a:spcPct val="85000"/>
              </a:lnSpc>
            </a:pPr>
            <a:endParaRPr lang="en-US" sz="5400" dirty="0" smtClean="0"/>
          </a:p>
          <a:p>
            <a:pPr>
              <a:lnSpc>
                <a:spcPct val="85000"/>
              </a:lnSpc>
            </a:pPr>
            <a:endParaRPr lang="en-US" sz="4800" b="0" dirty="0">
              <a:ea typeface="Lato" charset="0"/>
              <a:cs typeface="Lato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12124" y="2175641"/>
            <a:ext cx="74097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Getting to Know Your New Polycom VVX 411 Phone</a:t>
            </a:r>
            <a:endParaRPr lang="en-US" sz="4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9807" y="5501756"/>
            <a:ext cx="4105276" cy="851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887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8948" y="41195"/>
            <a:ext cx="11247120" cy="67877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View Recent Calls</a:t>
            </a:r>
            <a:endParaRPr lang="en-US" dirty="0"/>
          </a:p>
        </p:txBody>
      </p:sp>
      <p:sp>
        <p:nvSpPr>
          <p:cNvPr id="8" name="AutoShape 2" descr="A White Telephone Data Outlet With 4 Plugs For US Data Stock Photo, Picture  And Royalty Free Image. Image 3392654.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9422" y="2191408"/>
            <a:ext cx="5316646" cy="2758964"/>
          </a:xfrm>
          <a:prstGeom prst="rect">
            <a:avLst/>
          </a:prstGeom>
        </p:spPr>
      </p:pic>
      <p:pic>
        <p:nvPicPr>
          <p:cNvPr id="4" name="IMG_635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3266" y="1462439"/>
            <a:ext cx="5722112" cy="4216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025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3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4299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theme/theme1.xml><?xml version="1.0" encoding="utf-8"?>
<a:theme xmlns:a="http://schemas.openxmlformats.org/drawingml/2006/main" name="1_Title Slide: ABB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3_Content Slide: No Backgroun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itle Slide: ABB Ligh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Title Slide: ABB Communiti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Title Slide: ABB Communities Ligh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Title Slide: ABB Busines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Title Slide: ABB Business Ligh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Divider Slide: Ligh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Content Slide: Image Lef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3_Content Sl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10980</TotalTime>
  <Words>13</Words>
  <Application>Microsoft Office PowerPoint</Application>
  <PresentationFormat>Widescreen</PresentationFormat>
  <Paragraphs>3</Paragraphs>
  <Slides>3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3</vt:i4>
      </vt:variant>
    </vt:vector>
  </HeadingPairs>
  <TitlesOfParts>
    <vt:vector size="24" baseType="lpstr">
      <vt:lpstr>Arial</vt:lpstr>
      <vt:lpstr>Arial Black</vt:lpstr>
      <vt:lpstr>Calibri</vt:lpstr>
      <vt:lpstr>Calibri Light</vt:lpstr>
      <vt:lpstr>Courier New</vt:lpstr>
      <vt:lpstr>Helvetica</vt:lpstr>
      <vt:lpstr>Lato</vt:lpstr>
      <vt:lpstr>Tw Cen MT</vt:lpstr>
      <vt:lpstr>Tw Cen MT Condensed</vt:lpstr>
      <vt:lpstr>Wingdings 3</vt:lpstr>
      <vt:lpstr>1_Title Slide: ABB</vt:lpstr>
      <vt:lpstr>1_Title Slide: ABB Light</vt:lpstr>
      <vt:lpstr>1_Title Slide: ABB Communities</vt:lpstr>
      <vt:lpstr>3_Title Slide: ABB Communities Light</vt:lpstr>
      <vt:lpstr>1_Title Slide: ABB Business</vt:lpstr>
      <vt:lpstr>2_Title Slide: ABB Business Light</vt:lpstr>
      <vt:lpstr>2_Divider Slide: Light</vt:lpstr>
      <vt:lpstr>3_Content Slide: Image Left</vt:lpstr>
      <vt:lpstr>3_Content Slide</vt:lpstr>
      <vt:lpstr>3_Content Slide: No Background</vt:lpstr>
      <vt:lpstr>Integral</vt:lpstr>
      <vt:lpstr>PowerPoint Presentation</vt:lpstr>
      <vt:lpstr>View Recent Calls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Liam Corrigan</dc:creator>
  <cp:lastModifiedBy>Jennifer DeBell</cp:lastModifiedBy>
  <cp:revision>302</cp:revision>
  <dcterms:created xsi:type="dcterms:W3CDTF">2020-02-25T16:33:41Z</dcterms:created>
  <dcterms:modified xsi:type="dcterms:W3CDTF">2021-08-27T12:40:00Z</dcterms:modified>
</cp:coreProperties>
</file>