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78" r:id="rId2"/>
    <p:sldMasterId id="2147483650" r:id="rId3"/>
    <p:sldMasterId id="2147483692" r:id="rId4"/>
    <p:sldMasterId id="2147483659" r:id="rId5"/>
    <p:sldMasterId id="2147483689" r:id="rId6"/>
    <p:sldMasterId id="2147483652" r:id="rId7"/>
    <p:sldMasterId id="2147483684" r:id="rId8"/>
    <p:sldMasterId id="2147483662" r:id="rId9"/>
    <p:sldMasterId id="2147483668" r:id="rId10"/>
    <p:sldMasterId id="2147483719" r:id="rId11"/>
  </p:sldMasterIdLst>
  <p:notesMasterIdLst>
    <p:notesMasterId r:id="rId15"/>
  </p:notesMasterIdLst>
  <p:sldIdLst>
    <p:sldId id="300" r:id="rId12"/>
    <p:sldId id="326" r:id="rId13"/>
    <p:sldId id="3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EDD"/>
    <a:srgbClr val="3A8DDD"/>
    <a:srgbClr val="021D49"/>
    <a:srgbClr val="00AE9A"/>
    <a:srgbClr val="3A8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8"/>
    <p:restoredTop sz="71813" autoAdjust="0"/>
  </p:normalViewPr>
  <p:slideViewPr>
    <p:cSldViewPr snapToGrid="0" snapToObjects="1">
      <p:cViewPr varScale="1">
        <p:scale>
          <a:sx n="81" d="100"/>
          <a:sy n="81" d="100"/>
        </p:scale>
        <p:origin x="213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FBBD7-F5D0-0347-AA8D-A1A35EF67DD2}"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7DC3A-040F-2B49-9CE8-684F8F445057}" type="slidenum">
              <a:rPr lang="en-US" smtClean="0"/>
              <a:t>‹#›</a:t>
            </a:fld>
            <a:endParaRPr lang="en-US"/>
          </a:p>
        </p:txBody>
      </p:sp>
    </p:spTree>
    <p:extLst>
      <p:ext uri="{BB962C8B-B14F-4D97-AF65-F5344CB8AC3E}">
        <p14:creationId xmlns:p14="http://schemas.microsoft.com/office/powerpoint/2010/main" val="199019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D7DC3A-040F-2B49-9CE8-684F8F445057}" type="slidenum">
              <a:rPr lang="en-US" smtClean="0"/>
              <a:t>2</a:t>
            </a:fld>
            <a:endParaRPr lang="en-US"/>
          </a:p>
        </p:txBody>
      </p:sp>
    </p:spTree>
    <p:extLst>
      <p:ext uri="{BB962C8B-B14F-4D97-AF65-F5344CB8AC3E}">
        <p14:creationId xmlns:p14="http://schemas.microsoft.com/office/powerpoint/2010/main" val="246162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9" name="Text Placeholder 8">
            <a:extLst>
              <a:ext uri="{FF2B5EF4-FFF2-40B4-BE49-F238E27FC236}">
                <a16:creationId xmlns:a16="http://schemas.microsoft.com/office/drawing/2014/main" id="{603D42DF-16E6-5844-BB8B-33DB88D759E3}"/>
              </a:ext>
            </a:extLst>
          </p:cNvPr>
          <p:cNvSpPr>
            <a:spLocks noGrp="1"/>
          </p:cNvSpPr>
          <p:nvPr>
            <p:ph type="body" sz="quarter" idx="10" hasCustomPrompt="1"/>
          </p:nvPr>
        </p:nvSpPr>
        <p:spPr>
          <a:xfrm>
            <a:off x="720725" y="2033516"/>
            <a:ext cx="10907168" cy="3002058"/>
          </a:xfrm>
          <a:prstGeom prst="rect">
            <a:avLst/>
          </a:prstGeom>
          <a:ln>
            <a:noFill/>
          </a:ln>
        </p:spPr>
        <p:txBody>
          <a:bodyPr/>
          <a:lstStyle>
            <a:lvl1pPr marL="0" indent="0">
              <a:buNone/>
              <a:defRPr sz="9000" baseline="0">
                <a:solidFill>
                  <a:srgbClr val="3A8DDD"/>
                </a:solidFill>
                <a:latin typeface="Arial Black" panose="020B0604020202020204" pitchFamily="34" charset="0"/>
              </a:defRPr>
            </a:lvl1pPr>
          </a:lstStyle>
          <a:p>
            <a:pPr lvl="0"/>
            <a:r>
              <a:rPr lang="en-US" dirty="0"/>
              <a:t>Presentation Name Goes Here</a:t>
            </a:r>
          </a:p>
        </p:txBody>
      </p:sp>
    </p:spTree>
    <p:extLst>
      <p:ext uri="{BB962C8B-B14F-4D97-AF65-F5344CB8AC3E}">
        <p14:creationId xmlns:p14="http://schemas.microsoft.com/office/powerpoint/2010/main" val="40088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2" name="TextBox 1">
            <a:extLst>
              <a:ext uri="{FF2B5EF4-FFF2-40B4-BE49-F238E27FC236}">
                <a16:creationId xmlns:a16="http://schemas.microsoft.com/office/drawing/2014/main" id="{44E73988-9276-4648-B7A2-49163E943429}"/>
              </a:ext>
            </a:extLst>
          </p:cNvPr>
          <p:cNvSpPr txBox="1"/>
          <p:nvPr userDrawn="1"/>
        </p:nvSpPr>
        <p:spPr>
          <a:xfrm>
            <a:off x="508622" y="230647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Tree>
    <p:extLst>
      <p:ext uri="{BB962C8B-B14F-4D97-AF65-F5344CB8AC3E}">
        <p14:creationId xmlns:p14="http://schemas.microsoft.com/office/powerpoint/2010/main" val="64915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53ED08E2-DC80-6E45-8032-C64A5888742E}"/>
              </a:ext>
            </a:extLst>
          </p:cNvPr>
          <p:cNvSpPr>
            <a:spLocks noGrp="1"/>
          </p:cNvSpPr>
          <p:nvPr>
            <p:ph type="body" sz="quarter" idx="10" hasCustomPrompt="1"/>
          </p:nvPr>
        </p:nvSpPr>
        <p:spPr>
          <a:xfrm>
            <a:off x="720725" y="2033516"/>
            <a:ext cx="10793941" cy="3002058"/>
          </a:xfrm>
          <a:prstGeom prst="rect">
            <a:avLst/>
          </a:prstGeom>
          <a:ln>
            <a:noFill/>
          </a:ln>
        </p:spPr>
        <p:txBody>
          <a:bodyPr/>
          <a:lstStyle>
            <a:lvl1pPr marL="0" indent="0" algn="l">
              <a:buNone/>
              <a:defRPr sz="9000" baseline="0">
                <a:solidFill>
                  <a:srgbClr val="3A8DDD"/>
                </a:solidFill>
                <a:latin typeface="Arial Black" panose="020B0604020202020204" pitchFamily="34" charset="0"/>
              </a:defRPr>
            </a:lvl1pPr>
          </a:lstStyle>
          <a:p>
            <a:pPr lvl="0"/>
            <a:r>
              <a:rPr lang="en-US" dirty="0"/>
              <a:t>Presentation Name Goes Here</a:t>
            </a:r>
          </a:p>
        </p:txBody>
      </p:sp>
      <p:sp>
        <p:nvSpPr>
          <p:cNvPr id="7" name="Rectangle 6">
            <a:extLst>
              <a:ext uri="{FF2B5EF4-FFF2-40B4-BE49-F238E27FC236}">
                <a16:creationId xmlns:a16="http://schemas.microsoft.com/office/drawing/2014/main" id="{743DCA1F-1BBF-8D40-852C-64E2FC4A6780}"/>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55CDA184-8B8D-074B-B1C7-29E3B0A4540D}"/>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3978391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4DC830-4529-B74D-B4B6-2CBA3A5910EA}"/>
              </a:ext>
            </a:extLst>
          </p:cNvPr>
          <p:cNvSpPr txBox="1"/>
          <p:nvPr userDrawn="1"/>
        </p:nvSpPr>
        <p:spPr>
          <a:xfrm>
            <a:off x="508622" y="264704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
        <p:nvSpPr>
          <p:cNvPr id="5" name="Rectangle 4">
            <a:extLst>
              <a:ext uri="{FF2B5EF4-FFF2-40B4-BE49-F238E27FC236}">
                <a16:creationId xmlns:a16="http://schemas.microsoft.com/office/drawing/2014/main" id="{3AA7849D-9B70-0B46-AD57-9B5E994A8E4D}"/>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F717CF65-362B-E948-9E96-852272B05589}"/>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555173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2DE150EC-5B07-B441-AADD-28516C94814D}"/>
              </a:ext>
            </a:extLst>
          </p:cNvPr>
          <p:cNvSpPr>
            <a:spLocks noGrp="1"/>
          </p:cNvSpPr>
          <p:nvPr>
            <p:ph type="body" sz="quarter" idx="11" hasCustomPrompt="1"/>
          </p:nvPr>
        </p:nvSpPr>
        <p:spPr>
          <a:xfrm>
            <a:off x="1284832" y="2103566"/>
            <a:ext cx="8402864" cy="3392994"/>
          </a:xfrm>
          <a:prstGeom prst="rect">
            <a:avLst/>
          </a:prstGeom>
        </p:spPr>
        <p:txBody>
          <a:bodyPr>
            <a:noAutofit/>
          </a:bodyPr>
          <a:lstStyle>
            <a:lvl1pPr algn="l">
              <a:defRPr sz="9000" baseline="0">
                <a:latin typeface="Arial Black" panose="020B0604020202020204" pitchFamily="34" charset="0"/>
              </a:defRPr>
            </a:lvl1pPr>
          </a:lstStyle>
          <a:p>
            <a:pPr lvl="0"/>
            <a:r>
              <a:rPr lang="en-US" dirty="0"/>
              <a:t>Divider </a:t>
            </a:r>
          </a:p>
          <a:p>
            <a:pPr lvl="0"/>
            <a:r>
              <a:rPr lang="en-US" dirty="0"/>
              <a:t>Page Title</a:t>
            </a:r>
          </a:p>
        </p:txBody>
      </p:sp>
      <p:sp>
        <p:nvSpPr>
          <p:cNvPr id="2" name="Rectangle 1">
            <a:extLst>
              <a:ext uri="{FF2B5EF4-FFF2-40B4-BE49-F238E27FC236}">
                <a16:creationId xmlns:a16="http://schemas.microsoft.com/office/drawing/2014/main" id="{40FA1AD9-D56A-8648-B586-689093A3C658}"/>
              </a:ext>
            </a:extLst>
          </p:cNvPr>
          <p:cNvSpPr/>
          <p:nvPr userDrawn="1"/>
        </p:nvSpPr>
        <p:spPr>
          <a:xfrm>
            <a:off x="9687697" y="0"/>
            <a:ext cx="2504304" cy="6858000"/>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94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A612109-9B78-624A-B0C4-471AE3434335}"/>
              </a:ext>
            </a:extLst>
          </p:cNvPr>
          <p:cNvSpPr>
            <a:spLocks noGrp="1"/>
          </p:cNvSpPr>
          <p:nvPr>
            <p:ph type="pic" sz="quarter" idx="10" hasCustomPrompt="1"/>
          </p:nvPr>
        </p:nvSpPr>
        <p:spPr>
          <a:xfrm>
            <a:off x="546100" y="0"/>
            <a:ext cx="3870325" cy="6858000"/>
          </a:xfrm>
          <a:prstGeom prst="rect">
            <a:avLst/>
          </a:prstGeom>
          <a:solidFill>
            <a:schemeClr val="bg1">
              <a:lumMod val="65000"/>
            </a:schemeClr>
          </a:solidFill>
        </p:spPr>
        <p:txBody>
          <a:bodyPr lIns="0" tIns="0" rIns="1600200" bIns="1280160" anchor="ctr" anchorCtr="0"/>
          <a:lstStyle>
            <a:lvl1pPr>
              <a:defRPr>
                <a:solidFill>
                  <a:schemeClr val="bg1"/>
                </a:solidFill>
              </a:defRPr>
            </a:lvl1pPr>
          </a:lstStyle>
          <a:p>
            <a:r>
              <a:rPr lang="en-US" dirty="0"/>
              <a:t>Picture</a:t>
            </a:r>
          </a:p>
        </p:txBody>
      </p:sp>
      <p:sp>
        <p:nvSpPr>
          <p:cNvPr id="10" name="Text Placeholder 9">
            <a:extLst>
              <a:ext uri="{FF2B5EF4-FFF2-40B4-BE49-F238E27FC236}">
                <a16:creationId xmlns:a16="http://schemas.microsoft.com/office/drawing/2014/main" id="{0843EE65-A840-864A-9EF5-086490304B49}"/>
              </a:ext>
            </a:extLst>
          </p:cNvPr>
          <p:cNvSpPr>
            <a:spLocks noGrp="1"/>
          </p:cNvSpPr>
          <p:nvPr>
            <p:ph type="body" sz="quarter" idx="11" hasCustomPrompt="1"/>
          </p:nvPr>
        </p:nvSpPr>
        <p:spPr>
          <a:xfrm>
            <a:off x="5219700" y="658871"/>
            <a:ext cx="5786437" cy="507193"/>
          </a:xfrm>
          <a:prstGeom prst="rect">
            <a:avLst/>
          </a:prstGeom>
        </p:spPr>
        <p:txBody>
          <a:bodyPr>
            <a:noAutofit/>
          </a:bodyPr>
          <a:lstStyle>
            <a:lvl1pPr algn="l">
              <a:defRPr sz="4000" baseline="0">
                <a:solidFill>
                  <a:srgbClr val="021D49"/>
                </a:solidFill>
                <a:latin typeface="Arial Black" panose="020B0604020202020204" pitchFamily="34" charset="0"/>
              </a:defRPr>
            </a:lvl1pPr>
          </a:lstStyle>
          <a:p>
            <a:pPr lvl="0"/>
            <a:r>
              <a:rPr lang="en-US" dirty="0"/>
              <a:t>Headline</a:t>
            </a:r>
          </a:p>
        </p:txBody>
      </p:sp>
      <p:sp>
        <p:nvSpPr>
          <p:cNvPr id="16" name="Text Placeholder 14">
            <a:extLst>
              <a:ext uri="{FF2B5EF4-FFF2-40B4-BE49-F238E27FC236}">
                <a16:creationId xmlns:a16="http://schemas.microsoft.com/office/drawing/2014/main" id="{FAB9A4C2-987A-D847-8CC5-E9F8F137B65C}"/>
              </a:ext>
            </a:extLst>
          </p:cNvPr>
          <p:cNvSpPr>
            <a:spLocks noGrp="1"/>
          </p:cNvSpPr>
          <p:nvPr>
            <p:ph type="body" sz="quarter" idx="13" hasCustomPrompt="1"/>
          </p:nvPr>
        </p:nvSpPr>
        <p:spPr>
          <a:xfrm>
            <a:off x="5264303" y="3199923"/>
            <a:ext cx="5786438" cy="401445"/>
          </a:xfrm>
          <a:prstGeom prst="rect">
            <a:avLst/>
          </a:prstGeom>
        </p:spPr>
        <p:txBody>
          <a:bodyPr>
            <a:noAutofit/>
          </a:bodyPr>
          <a:lstStyle>
            <a:lvl1pPr marL="285750" marR="0" indent="-285750" algn="l" defTabSz="914400" rtl="0" eaLnBrk="1" fontAlgn="auto" latinLnBrk="0" hangingPunct="1">
              <a:lnSpc>
                <a:spcPct val="150000"/>
              </a:lnSpc>
              <a:spcBef>
                <a:spcPts val="1000"/>
              </a:spcBef>
              <a:spcAft>
                <a:spcPts val="0"/>
              </a:spcAft>
              <a:buClr>
                <a:srgbClr val="3A8DDD"/>
              </a:buClr>
              <a:buSzTx/>
              <a:buFontTx/>
              <a:buNone/>
              <a:tabLst/>
              <a:defRPr sz="1600" b="1" i="0" baseline="0">
                <a:solidFill>
                  <a:srgbClr val="3A8DDD"/>
                </a:solidFill>
                <a:latin typeface="Arial" panose="020B0604020202020204" pitchFamily="34"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Subhead Goes Here</a:t>
            </a:r>
          </a:p>
        </p:txBody>
      </p:sp>
      <p:sp>
        <p:nvSpPr>
          <p:cNvPr id="19" name="Text Placeholder 18">
            <a:extLst>
              <a:ext uri="{FF2B5EF4-FFF2-40B4-BE49-F238E27FC236}">
                <a16:creationId xmlns:a16="http://schemas.microsoft.com/office/drawing/2014/main" id="{9ACBB635-D894-B84F-8664-8B6367E160FD}"/>
              </a:ext>
            </a:extLst>
          </p:cNvPr>
          <p:cNvSpPr>
            <a:spLocks noGrp="1"/>
          </p:cNvSpPr>
          <p:nvPr>
            <p:ph type="body" sz="quarter" idx="14" hasCustomPrompt="1"/>
          </p:nvPr>
        </p:nvSpPr>
        <p:spPr>
          <a:xfrm>
            <a:off x="5264150" y="3634167"/>
            <a:ext cx="5786438" cy="1182348"/>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atin typeface="Arial" panose="020B0604020202020204" pitchFamily="34" charset="0"/>
              </a:defRPr>
            </a:lvl2pPr>
            <a:lvl3pPr>
              <a:buClr>
                <a:srgbClr val="3A8DDD"/>
              </a:buClr>
              <a:buSzPct val="70000"/>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3" name="Text Placeholder 2">
            <a:extLst>
              <a:ext uri="{FF2B5EF4-FFF2-40B4-BE49-F238E27FC236}">
                <a16:creationId xmlns:a16="http://schemas.microsoft.com/office/drawing/2014/main" id="{D5F3703C-2AE9-2B4D-BF09-336FD2F531FB}"/>
              </a:ext>
            </a:extLst>
          </p:cNvPr>
          <p:cNvSpPr>
            <a:spLocks noGrp="1"/>
          </p:cNvSpPr>
          <p:nvPr>
            <p:ph type="body" sz="quarter" idx="17" hasCustomPrompt="1"/>
          </p:nvPr>
        </p:nvSpPr>
        <p:spPr>
          <a:xfrm>
            <a:off x="5264150" y="1578714"/>
            <a:ext cx="5786438" cy="138998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0" i="0" baseline="0">
                <a:solidFill>
                  <a:schemeClr val="tx1"/>
                </a:solidFill>
                <a:latin typeface="Arial" panose="020B0604020202020204" pitchFamily="34" charset="0"/>
              </a:defRPr>
            </a:lvl1pPr>
            <a:lvl2pPr>
              <a:buClr>
                <a:srgbClr val="3A8DDD"/>
              </a:buClr>
              <a:buSzPct val="130000"/>
              <a:defRPr sz="1400" baseline="0">
                <a:latin typeface="Arial" panose="020B0604020202020204" pitchFamily="34" charset="0"/>
              </a:defRPr>
            </a:lvl2pPr>
            <a:lvl3pPr marL="1143000" indent="-228600">
              <a:buClr>
                <a:srgbClr val="3A8DDD"/>
              </a:buClr>
              <a:buSzPct val="70000"/>
              <a:buFont typeface="Courier New" panose="02070309020205020404" pitchFamily="49" charset="0"/>
              <a:buChar char="o"/>
              <a:defRPr sz="1400" baseline="0">
                <a:latin typeface="Arial" panose="020B0604020202020204" pitchFamily="34" charset="0"/>
              </a:defRPr>
            </a:lvl3pPr>
            <a:lvl4pPr>
              <a:buClr>
                <a:srgbClr val="3A8DDD"/>
              </a:buClr>
              <a:buSzPct val="70000"/>
              <a:defRPr sz="1200" baseline="0">
                <a:latin typeface="Arial" panose="020B0604020202020204" pitchFamily="34" charset="0"/>
              </a:defRPr>
            </a:lvl4pPr>
            <a:lvl5pPr>
              <a:buClr>
                <a:srgbClr val="3A8DDD"/>
              </a:buClr>
              <a:buSzPct val="70000"/>
              <a:defRPr sz="1200" b="0" i="1" baseline="0">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endParaRPr lang="en-US" dirty="0"/>
          </a:p>
        </p:txBody>
      </p:sp>
      <p:sp>
        <p:nvSpPr>
          <p:cNvPr id="9" name="Text Placeholder 13">
            <a:extLst>
              <a:ext uri="{FF2B5EF4-FFF2-40B4-BE49-F238E27FC236}">
                <a16:creationId xmlns:a16="http://schemas.microsoft.com/office/drawing/2014/main" id="{9306A0B5-F371-5D4C-8FBD-13AEE9684F7F}"/>
              </a:ext>
            </a:extLst>
          </p:cNvPr>
          <p:cNvSpPr>
            <a:spLocks noGrp="1"/>
          </p:cNvSpPr>
          <p:nvPr>
            <p:ph type="body" sz="quarter" idx="23" hasCustomPrompt="1"/>
          </p:nvPr>
        </p:nvSpPr>
        <p:spPr>
          <a:xfrm>
            <a:off x="5240094" y="1182587"/>
            <a:ext cx="5798916" cy="335536"/>
          </a:xfrm>
          <a:prstGeom prst="rect">
            <a:avLst/>
          </a:prstGeom>
        </p:spPr>
        <p:txBody>
          <a:bodyPr>
            <a:noAutofit/>
          </a:bodyPr>
          <a:lstStyle>
            <a:lvl1pPr marL="0" indent="0" algn="l">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349115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5B9AC61-555E-7B42-B5F5-C0FD8BB029EF}"/>
              </a:ext>
            </a:extLst>
          </p:cNvPr>
          <p:cNvSpPr>
            <a:spLocks noGrp="1"/>
          </p:cNvSpPr>
          <p:nvPr>
            <p:ph type="body" sz="quarter" idx="11" hasCustomPrompt="1"/>
          </p:nvPr>
        </p:nvSpPr>
        <p:spPr>
          <a:xfrm>
            <a:off x="1874334" y="604122"/>
            <a:ext cx="8931198"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Agenda</a:t>
            </a:r>
          </a:p>
        </p:txBody>
      </p:sp>
      <p:sp>
        <p:nvSpPr>
          <p:cNvPr id="8" name="Text Placeholder 18">
            <a:extLst>
              <a:ext uri="{FF2B5EF4-FFF2-40B4-BE49-F238E27FC236}">
                <a16:creationId xmlns:a16="http://schemas.microsoft.com/office/drawing/2014/main" id="{BBC8B7AE-9767-934D-BFB1-C0F9AA9F434A}"/>
              </a:ext>
            </a:extLst>
          </p:cNvPr>
          <p:cNvSpPr>
            <a:spLocks noGrp="1"/>
          </p:cNvSpPr>
          <p:nvPr>
            <p:ph type="body" sz="quarter" idx="14" hasCustomPrompt="1"/>
          </p:nvPr>
        </p:nvSpPr>
        <p:spPr>
          <a:xfrm>
            <a:off x="1918432" y="1354713"/>
            <a:ext cx="3892647" cy="3772546"/>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0" i="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Section 1</a:t>
            </a:r>
          </a:p>
          <a:p>
            <a:pPr lvl="0"/>
            <a:r>
              <a:rPr lang="en-US" dirty="0">
                <a:effectLst/>
                <a:latin typeface="Arial" panose="020B0604020202020204" pitchFamily="34" charset="0"/>
              </a:rPr>
              <a:t>Section 2</a:t>
            </a:r>
          </a:p>
          <a:p>
            <a:pPr lvl="0"/>
            <a:r>
              <a:rPr lang="en-US" dirty="0">
                <a:effectLst/>
                <a:latin typeface="Arial" panose="020B0604020202020204" pitchFamily="34" charset="0"/>
              </a:rPr>
              <a:t>Section 3</a:t>
            </a: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11" name="Text Placeholder 18">
            <a:extLst>
              <a:ext uri="{FF2B5EF4-FFF2-40B4-BE49-F238E27FC236}">
                <a16:creationId xmlns:a16="http://schemas.microsoft.com/office/drawing/2014/main" id="{7C838D7E-5943-684A-A52B-31A844AAE948}"/>
              </a:ext>
            </a:extLst>
          </p:cNvPr>
          <p:cNvSpPr>
            <a:spLocks noGrp="1"/>
          </p:cNvSpPr>
          <p:nvPr>
            <p:ph type="body" sz="quarter" idx="17" hasCustomPrompt="1"/>
          </p:nvPr>
        </p:nvSpPr>
        <p:spPr>
          <a:xfrm>
            <a:off x="5811079" y="1354713"/>
            <a:ext cx="3892647" cy="3772546"/>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0" i="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Section 4</a:t>
            </a:r>
          </a:p>
          <a:p>
            <a:pPr lvl="0"/>
            <a:r>
              <a:rPr lang="en-US" dirty="0">
                <a:effectLst/>
                <a:latin typeface="Arial" panose="020B0604020202020204" pitchFamily="34" charset="0"/>
              </a:rPr>
              <a:t>Section 5</a:t>
            </a:r>
          </a:p>
          <a:p>
            <a:pPr lvl="0"/>
            <a:r>
              <a:rPr lang="en-US" dirty="0">
                <a:effectLst/>
                <a:latin typeface="Arial" panose="020B0604020202020204" pitchFamily="34" charset="0"/>
              </a:rPr>
              <a:t>Section 6</a:t>
            </a: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Tree>
    <p:extLst>
      <p:ext uri="{BB962C8B-B14F-4D97-AF65-F5344CB8AC3E}">
        <p14:creationId xmlns:p14="http://schemas.microsoft.com/office/powerpoint/2010/main" val="2730920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BBC8B7AE-9767-934D-BFB1-C0F9AA9F434A}"/>
              </a:ext>
            </a:extLst>
          </p:cNvPr>
          <p:cNvSpPr>
            <a:spLocks noGrp="1"/>
          </p:cNvSpPr>
          <p:nvPr>
            <p:ph type="body" sz="quarter" idx="14" hasCustomPrompt="1"/>
          </p:nvPr>
        </p:nvSpPr>
        <p:spPr>
          <a:xfrm>
            <a:off x="1429155" y="4496917"/>
            <a:ext cx="8886748" cy="1503552"/>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0" i="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9" name="Text Placeholder 14">
            <a:extLst>
              <a:ext uri="{FF2B5EF4-FFF2-40B4-BE49-F238E27FC236}">
                <a16:creationId xmlns:a16="http://schemas.microsoft.com/office/drawing/2014/main" id="{EF9290B0-91B4-D84B-99E7-24E0871695A1}"/>
              </a:ext>
            </a:extLst>
          </p:cNvPr>
          <p:cNvSpPr>
            <a:spLocks noGrp="1"/>
          </p:cNvSpPr>
          <p:nvPr>
            <p:ph type="body" sz="quarter" idx="15" hasCustomPrompt="1"/>
          </p:nvPr>
        </p:nvSpPr>
        <p:spPr>
          <a:xfrm>
            <a:off x="1429307" y="3353455"/>
            <a:ext cx="8908897" cy="1120697"/>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0" i="0" baseline="0">
                <a:solidFill>
                  <a:schemeClr val="tx1"/>
                </a:solidFill>
                <a:latin typeface="Arial" panose="020B0604020202020204" pitchFamily="34"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14" name="Text Placeholder 13">
            <a:extLst>
              <a:ext uri="{FF2B5EF4-FFF2-40B4-BE49-F238E27FC236}">
                <a16:creationId xmlns:a16="http://schemas.microsoft.com/office/drawing/2014/main" id="{61E98630-8F73-AA40-9BA4-E0784B32CD48}"/>
              </a:ext>
            </a:extLst>
          </p:cNvPr>
          <p:cNvSpPr>
            <a:spLocks noGrp="1"/>
          </p:cNvSpPr>
          <p:nvPr>
            <p:ph type="body" sz="quarter" idx="18" hasCustomPrompt="1"/>
          </p:nvPr>
        </p:nvSpPr>
        <p:spPr>
          <a:xfrm>
            <a:off x="1429659" y="3044248"/>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3" name="Text Placeholder 2">
            <a:extLst>
              <a:ext uri="{FF2B5EF4-FFF2-40B4-BE49-F238E27FC236}">
                <a16:creationId xmlns:a16="http://schemas.microsoft.com/office/drawing/2014/main" id="{77DD88C0-EB85-7C40-90EF-CAA9B71CACFC}"/>
              </a:ext>
            </a:extLst>
          </p:cNvPr>
          <p:cNvSpPr>
            <a:spLocks noGrp="1"/>
          </p:cNvSpPr>
          <p:nvPr>
            <p:ph type="body" sz="quarter" idx="20" hasCustomPrompt="1"/>
          </p:nvPr>
        </p:nvSpPr>
        <p:spPr>
          <a:xfrm>
            <a:off x="1428423" y="1625636"/>
            <a:ext cx="8932863" cy="92392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a:defRPr sz="1400">
                <a:solidFill>
                  <a:schemeClr val="tx1"/>
                </a:solidFill>
                <a:latin typeface="Arial" panose="020B0604020202020204" pitchFamily="34" charset="0"/>
              </a:defRPr>
            </a:lvl3pPr>
            <a:lvl4pPr>
              <a:defRPr sz="1400">
                <a:solidFill>
                  <a:schemeClr val="tx1"/>
                </a:solidFill>
                <a:latin typeface="Arial" panose="020B0604020202020204" pitchFamily="34" charset="0"/>
              </a:defRPr>
            </a:lvl4pPr>
            <a:lvl5pPr>
              <a:defRPr sz="1400">
                <a:solidFill>
                  <a:schemeClr val="tx1"/>
                </a:solidFill>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10" name="Text Placeholder 9">
            <a:extLst>
              <a:ext uri="{FF2B5EF4-FFF2-40B4-BE49-F238E27FC236}">
                <a16:creationId xmlns:a16="http://schemas.microsoft.com/office/drawing/2014/main" id="{DF3DD863-DE26-944F-AF24-FFE559944EF4}"/>
              </a:ext>
            </a:extLst>
          </p:cNvPr>
          <p:cNvSpPr>
            <a:spLocks noGrp="1"/>
          </p:cNvSpPr>
          <p:nvPr>
            <p:ph type="body" sz="quarter" idx="22" hasCustomPrompt="1"/>
          </p:nvPr>
        </p:nvSpPr>
        <p:spPr>
          <a:xfrm>
            <a:off x="1417134" y="779671"/>
            <a:ext cx="8931274"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11" name="Text Placeholder 13">
            <a:extLst>
              <a:ext uri="{FF2B5EF4-FFF2-40B4-BE49-F238E27FC236}">
                <a16:creationId xmlns:a16="http://schemas.microsoft.com/office/drawing/2014/main" id="{15D6761E-E83A-0241-BAE5-AE67E2B4B3F3}"/>
              </a:ext>
            </a:extLst>
          </p:cNvPr>
          <p:cNvSpPr>
            <a:spLocks noGrp="1"/>
          </p:cNvSpPr>
          <p:nvPr>
            <p:ph type="body" sz="quarter" idx="23" hasCustomPrompt="1"/>
          </p:nvPr>
        </p:nvSpPr>
        <p:spPr>
          <a:xfrm>
            <a:off x="1428423" y="1305976"/>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2395054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BBC8B7AE-9767-934D-BFB1-C0F9AA9F434A}"/>
              </a:ext>
            </a:extLst>
          </p:cNvPr>
          <p:cNvSpPr>
            <a:spLocks noGrp="1"/>
          </p:cNvSpPr>
          <p:nvPr>
            <p:ph type="body" sz="quarter" idx="14" hasCustomPrompt="1"/>
          </p:nvPr>
        </p:nvSpPr>
        <p:spPr>
          <a:xfrm>
            <a:off x="1461584" y="3725467"/>
            <a:ext cx="6016176" cy="1645366"/>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atin typeface="Arial" panose="020B0604020202020204" pitchFamily="34" charset="0"/>
              </a:defRPr>
            </a:lvl2pPr>
            <a:lvl3pPr>
              <a:buClr>
                <a:srgbClr val="3A8DDD"/>
              </a:buClr>
              <a:buSzPct val="70000"/>
              <a:defRPr sz="1200" b="0" i="0" baseline="0">
                <a:latin typeface="Arial" panose="020B0604020202020204" pitchFamily="34" charset="0"/>
              </a:defRPr>
            </a:lvl3pPr>
            <a:lvl4pPr>
              <a:buClr>
                <a:srgbClr val="3A8DDD"/>
              </a:buClr>
              <a:buSzPct val="70000"/>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15" name="Text Placeholder 13">
            <a:extLst>
              <a:ext uri="{FF2B5EF4-FFF2-40B4-BE49-F238E27FC236}">
                <a16:creationId xmlns:a16="http://schemas.microsoft.com/office/drawing/2014/main" id="{0CE69B3F-3712-2945-902D-F5E8FEE3E2AF}"/>
              </a:ext>
            </a:extLst>
          </p:cNvPr>
          <p:cNvSpPr>
            <a:spLocks noGrp="1"/>
          </p:cNvSpPr>
          <p:nvPr>
            <p:ph type="body" sz="quarter" idx="18" hasCustomPrompt="1"/>
          </p:nvPr>
        </p:nvSpPr>
        <p:spPr>
          <a:xfrm>
            <a:off x="1461584" y="3467592"/>
            <a:ext cx="601602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12" name="Text Placeholder 2">
            <a:extLst>
              <a:ext uri="{FF2B5EF4-FFF2-40B4-BE49-F238E27FC236}">
                <a16:creationId xmlns:a16="http://schemas.microsoft.com/office/drawing/2014/main" id="{A80421EE-14C2-C04D-9757-95A2EB7E5465}"/>
              </a:ext>
            </a:extLst>
          </p:cNvPr>
          <p:cNvSpPr>
            <a:spLocks noGrp="1"/>
          </p:cNvSpPr>
          <p:nvPr>
            <p:ph type="body" sz="quarter" idx="20" hasCustomPrompt="1"/>
          </p:nvPr>
        </p:nvSpPr>
        <p:spPr>
          <a:xfrm>
            <a:off x="1431768" y="1635223"/>
            <a:ext cx="6006086" cy="1475664"/>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a:defRPr sz="1400">
                <a:solidFill>
                  <a:schemeClr val="tx1"/>
                </a:solidFill>
                <a:latin typeface="Arial" panose="020B0604020202020204" pitchFamily="34" charset="0"/>
              </a:defRPr>
            </a:lvl3pPr>
            <a:lvl4pPr>
              <a:defRPr sz="1400">
                <a:solidFill>
                  <a:schemeClr val="tx1"/>
                </a:solidFill>
                <a:latin typeface="Arial" panose="020B0604020202020204" pitchFamily="34" charset="0"/>
              </a:defRPr>
            </a:lvl4pPr>
            <a:lvl5pPr>
              <a:defRPr sz="1400">
                <a:solidFill>
                  <a:schemeClr val="tx1"/>
                </a:solidFill>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9" name="Text Placeholder 9">
            <a:extLst>
              <a:ext uri="{FF2B5EF4-FFF2-40B4-BE49-F238E27FC236}">
                <a16:creationId xmlns:a16="http://schemas.microsoft.com/office/drawing/2014/main" id="{9B625074-F32E-E942-8D70-605D6C2E6DA9}"/>
              </a:ext>
            </a:extLst>
          </p:cNvPr>
          <p:cNvSpPr>
            <a:spLocks noGrp="1"/>
          </p:cNvSpPr>
          <p:nvPr>
            <p:ph type="body" sz="quarter" idx="11" hasCustomPrompt="1"/>
          </p:nvPr>
        </p:nvSpPr>
        <p:spPr>
          <a:xfrm>
            <a:off x="1417134" y="779671"/>
            <a:ext cx="6060475"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13" name="Text Placeholder 13">
            <a:extLst>
              <a:ext uri="{FF2B5EF4-FFF2-40B4-BE49-F238E27FC236}">
                <a16:creationId xmlns:a16="http://schemas.microsoft.com/office/drawing/2014/main" id="{453B0A18-905D-8B48-9EA8-5AE7EF70EBB3}"/>
              </a:ext>
            </a:extLst>
          </p:cNvPr>
          <p:cNvSpPr>
            <a:spLocks noGrp="1"/>
          </p:cNvSpPr>
          <p:nvPr>
            <p:ph type="body" sz="quarter" idx="21" hasCustomPrompt="1"/>
          </p:nvPr>
        </p:nvSpPr>
        <p:spPr>
          <a:xfrm>
            <a:off x="1428424" y="1305976"/>
            <a:ext cx="6060476" cy="257713"/>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14" name="Picture Placeholder 7">
            <a:extLst>
              <a:ext uri="{FF2B5EF4-FFF2-40B4-BE49-F238E27FC236}">
                <a16:creationId xmlns:a16="http://schemas.microsoft.com/office/drawing/2014/main" id="{0E92A187-E0D3-3A46-8575-0B68EFFFF418}"/>
              </a:ext>
            </a:extLst>
          </p:cNvPr>
          <p:cNvSpPr>
            <a:spLocks noGrp="1"/>
          </p:cNvSpPr>
          <p:nvPr>
            <p:ph type="pic" sz="quarter" idx="10"/>
          </p:nvPr>
        </p:nvSpPr>
        <p:spPr>
          <a:xfrm>
            <a:off x="8321675" y="0"/>
            <a:ext cx="3870325" cy="6858000"/>
          </a:xfrm>
          <a:prstGeom prst="rect">
            <a:avLst/>
          </a:prstGeom>
          <a:solidFill>
            <a:schemeClr val="bg1">
              <a:lumMod val="65000"/>
            </a:schemeClr>
          </a:solidFill>
        </p:spPr>
        <p:txBody>
          <a:bodyPr lIns="0" tIns="0" rIns="1600200" bIns="1280160" anchor="ctr" anchorCtr="0"/>
          <a:lstStyle>
            <a:lvl1pPr marL="0" indent="0" algn="r">
              <a:buNone/>
              <a:defRPr>
                <a:solidFill>
                  <a:schemeClr val="bg1"/>
                </a:solidFill>
              </a:defRPr>
            </a:lvl1pPr>
          </a:lstStyle>
          <a:p>
            <a:endParaRPr lang="en-US" dirty="0"/>
          </a:p>
        </p:txBody>
      </p:sp>
    </p:spTree>
    <p:extLst>
      <p:ext uri="{BB962C8B-B14F-4D97-AF65-F5344CB8AC3E}">
        <p14:creationId xmlns:p14="http://schemas.microsoft.com/office/powerpoint/2010/main" val="207812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BBC8B7AE-9767-934D-BFB1-C0F9AA9F434A}"/>
              </a:ext>
            </a:extLst>
          </p:cNvPr>
          <p:cNvSpPr>
            <a:spLocks noGrp="1"/>
          </p:cNvSpPr>
          <p:nvPr>
            <p:ph type="body" sz="quarter" idx="14" hasCustomPrompt="1"/>
          </p:nvPr>
        </p:nvSpPr>
        <p:spPr>
          <a:xfrm>
            <a:off x="1461584" y="1622395"/>
            <a:ext cx="6016176" cy="1645366"/>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atin typeface="Arial" panose="020B0604020202020204" pitchFamily="34" charset="0"/>
              </a:defRPr>
            </a:lvl2pPr>
            <a:lvl3pPr>
              <a:buClr>
                <a:srgbClr val="3A8DDD"/>
              </a:buClr>
              <a:buSzPct val="70000"/>
              <a:defRPr sz="1200" b="0" i="0" baseline="0">
                <a:latin typeface="Arial" panose="020B0604020202020204" pitchFamily="34" charset="0"/>
              </a:defRPr>
            </a:lvl3pPr>
            <a:lvl4pPr>
              <a:buClr>
                <a:srgbClr val="3A8DDD"/>
              </a:buClr>
              <a:buSzPct val="70000"/>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10" name="Picture Placeholder 7">
            <a:extLst>
              <a:ext uri="{FF2B5EF4-FFF2-40B4-BE49-F238E27FC236}">
                <a16:creationId xmlns:a16="http://schemas.microsoft.com/office/drawing/2014/main" id="{8D6F68A7-71C8-3742-9D30-3EBF13E0FCA3}"/>
              </a:ext>
            </a:extLst>
          </p:cNvPr>
          <p:cNvSpPr>
            <a:spLocks noGrp="1"/>
          </p:cNvSpPr>
          <p:nvPr>
            <p:ph type="pic" sz="quarter" idx="10"/>
          </p:nvPr>
        </p:nvSpPr>
        <p:spPr>
          <a:xfrm>
            <a:off x="8331835" y="0"/>
            <a:ext cx="3870325" cy="3311829"/>
          </a:xfrm>
          <a:prstGeom prst="rect">
            <a:avLst/>
          </a:prstGeom>
          <a:solidFill>
            <a:schemeClr val="bg1">
              <a:lumMod val="65000"/>
            </a:schemeClr>
          </a:solidFill>
        </p:spPr>
        <p:txBody>
          <a:bodyPr lIns="1554480" tIns="0" rIns="1554480" bIns="1280160" anchor="ctr" anchorCtr="0"/>
          <a:lstStyle>
            <a:lvl1pPr marL="0" indent="0">
              <a:buNone/>
              <a:defRPr>
                <a:solidFill>
                  <a:schemeClr val="bg1"/>
                </a:solidFill>
              </a:defRPr>
            </a:lvl1pPr>
          </a:lstStyle>
          <a:p>
            <a:endParaRPr lang="en-US" dirty="0"/>
          </a:p>
        </p:txBody>
      </p:sp>
      <p:sp>
        <p:nvSpPr>
          <p:cNvPr id="11" name="Picture Placeholder 7">
            <a:extLst>
              <a:ext uri="{FF2B5EF4-FFF2-40B4-BE49-F238E27FC236}">
                <a16:creationId xmlns:a16="http://schemas.microsoft.com/office/drawing/2014/main" id="{3E36B6DE-F434-3B4E-A031-373588AAEEBB}"/>
              </a:ext>
            </a:extLst>
          </p:cNvPr>
          <p:cNvSpPr>
            <a:spLocks noGrp="1"/>
          </p:cNvSpPr>
          <p:nvPr>
            <p:ph type="pic" sz="quarter" idx="16"/>
          </p:nvPr>
        </p:nvSpPr>
        <p:spPr>
          <a:xfrm>
            <a:off x="8331835" y="3408831"/>
            <a:ext cx="3870325" cy="3449169"/>
          </a:xfrm>
          <a:prstGeom prst="rect">
            <a:avLst/>
          </a:prstGeom>
          <a:solidFill>
            <a:schemeClr val="bg1">
              <a:lumMod val="65000"/>
            </a:schemeClr>
          </a:solidFill>
        </p:spPr>
        <p:txBody>
          <a:bodyPr lIns="1554480" tIns="0" rIns="1554480" bIns="1280160" anchor="ctr" anchorCtr="0"/>
          <a:lstStyle>
            <a:lvl1pPr marL="0" indent="0">
              <a:buNone/>
              <a:defRPr>
                <a:solidFill>
                  <a:schemeClr val="bg1"/>
                </a:solidFill>
              </a:defRPr>
            </a:lvl1pPr>
          </a:lstStyle>
          <a:p>
            <a:endParaRPr lang="en-US" dirty="0"/>
          </a:p>
        </p:txBody>
      </p:sp>
      <p:sp>
        <p:nvSpPr>
          <p:cNvPr id="15" name="Text Placeholder 13">
            <a:extLst>
              <a:ext uri="{FF2B5EF4-FFF2-40B4-BE49-F238E27FC236}">
                <a16:creationId xmlns:a16="http://schemas.microsoft.com/office/drawing/2014/main" id="{0CE69B3F-3712-2945-902D-F5E8FEE3E2AF}"/>
              </a:ext>
            </a:extLst>
          </p:cNvPr>
          <p:cNvSpPr>
            <a:spLocks noGrp="1"/>
          </p:cNvSpPr>
          <p:nvPr>
            <p:ph type="body" sz="quarter" idx="18" hasCustomPrompt="1"/>
          </p:nvPr>
        </p:nvSpPr>
        <p:spPr>
          <a:xfrm>
            <a:off x="1461584" y="3467592"/>
            <a:ext cx="601602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12" name="Text Placeholder 2">
            <a:extLst>
              <a:ext uri="{FF2B5EF4-FFF2-40B4-BE49-F238E27FC236}">
                <a16:creationId xmlns:a16="http://schemas.microsoft.com/office/drawing/2014/main" id="{A80421EE-14C2-C04D-9757-95A2EB7E5465}"/>
              </a:ext>
            </a:extLst>
          </p:cNvPr>
          <p:cNvSpPr>
            <a:spLocks noGrp="1"/>
          </p:cNvSpPr>
          <p:nvPr>
            <p:ph type="body" sz="quarter" idx="20" hasCustomPrompt="1"/>
          </p:nvPr>
        </p:nvSpPr>
        <p:spPr>
          <a:xfrm>
            <a:off x="1461585" y="3715873"/>
            <a:ext cx="6006086" cy="1475664"/>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a:defRPr sz="1400">
                <a:solidFill>
                  <a:schemeClr val="tx1"/>
                </a:solidFill>
                <a:latin typeface="Arial" panose="020B0604020202020204" pitchFamily="34" charset="0"/>
              </a:defRPr>
            </a:lvl3pPr>
            <a:lvl4pPr>
              <a:defRPr sz="1400">
                <a:solidFill>
                  <a:schemeClr val="tx1"/>
                </a:solidFill>
                <a:latin typeface="Arial" panose="020B0604020202020204" pitchFamily="34" charset="0"/>
              </a:defRPr>
            </a:lvl4pPr>
            <a:lvl5pPr>
              <a:defRPr sz="1400">
                <a:solidFill>
                  <a:schemeClr val="tx1"/>
                </a:solidFill>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9" name="Text Placeholder 9">
            <a:extLst>
              <a:ext uri="{FF2B5EF4-FFF2-40B4-BE49-F238E27FC236}">
                <a16:creationId xmlns:a16="http://schemas.microsoft.com/office/drawing/2014/main" id="{9B625074-F32E-E942-8D70-605D6C2E6DA9}"/>
              </a:ext>
            </a:extLst>
          </p:cNvPr>
          <p:cNvSpPr>
            <a:spLocks noGrp="1"/>
          </p:cNvSpPr>
          <p:nvPr>
            <p:ph type="body" sz="quarter" idx="11" hasCustomPrompt="1"/>
          </p:nvPr>
        </p:nvSpPr>
        <p:spPr>
          <a:xfrm>
            <a:off x="1417134" y="779671"/>
            <a:ext cx="6060475"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13" name="Text Placeholder 13">
            <a:extLst>
              <a:ext uri="{FF2B5EF4-FFF2-40B4-BE49-F238E27FC236}">
                <a16:creationId xmlns:a16="http://schemas.microsoft.com/office/drawing/2014/main" id="{453B0A18-905D-8B48-9EA8-5AE7EF70EBB3}"/>
              </a:ext>
            </a:extLst>
          </p:cNvPr>
          <p:cNvSpPr>
            <a:spLocks noGrp="1"/>
          </p:cNvSpPr>
          <p:nvPr>
            <p:ph type="body" sz="quarter" idx="21" hasCustomPrompt="1"/>
          </p:nvPr>
        </p:nvSpPr>
        <p:spPr>
          <a:xfrm>
            <a:off x="1428424" y="1305976"/>
            <a:ext cx="6060476" cy="257713"/>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214324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C424758D-9E6D-8A43-8D04-9FA383C0B32C}"/>
              </a:ext>
            </a:extLst>
          </p:cNvPr>
          <p:cNvSpPr>
            <a:spLocks noGrp="1"/>
          </p:cNvSpPr>
          <p:nvPr>
            <p:ph type="body" sz="quarter" idx="14" hasCustomPrompt="1"/>
          </p:nvPr>
        </p:nvSpPr>
        <p:spPr>
          <a:xfrm>
            <a:off x="1441859" y="3396658"/>
            <a:ext cx="4917029" cy="1552921"/>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0" i="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15" name="Text Placeholder 14">
            <a:extLst>
              <a:ext uri="{FF2B5EF4-FFF2-40B4-BE49-F238E27FC236}">
                <a16:creationId xmlns:a16="http://schemas.microsoft.com/office/drawing/2014/main" id="{F63441D8-ADD5-8446-BA5C-E9B702E97ACB}"/>
              </a:ext>
            </a:extLst>
          </p:cNvPr>
          <p:cNvSpPr>
            <a:spLocks noGrp="1"/>
          </p:cNvSpPr>
          <p:nvPr>
            <p:ph type="body" sz="quarter" idx="17" hasCustomPrompt="1"/>
          </p:nvPr>
        </p:nvSpPr>
        <p:spPr>
          <a:xfrm>
            <a:off x="1442210" y="1653867"/>
            <a:ext cx="4917293" cy="1694913"/>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aseline="0">
                <a:latin typeface="Arial" panose="020B0604020202020204" pitchFamily="34" charset="0"/>
              </a:defRPr>
            </a:lvl3pPr>
            <a:lvl4pPr>
              <a:buClr>
                <a:srgbClr val="3A8DDD"/>
              </a:buClr>
              <a:buSzPct val="70000"/>
              <a:defRPr sz="1200" baseline="0">
                <a:latin typeface="Arial" panose="020B0604020202020204" pitchFamily="34" charset="0"/>
              </a:defRPr>
            </a:lvl4pPr>
            <a:lvl5pPr marL="1828800" indent="0">
              <a:buClr>
                <a:srgbClr val="3A8DDD"/>
              </a:buClr>
              <a:buSzPct val="70000"/>
              <a:buNone/>
              <a:defRPr sz="1200" b="0" i="1" baseline="0">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endParaRPr lang="en-US" dirty="0"/>
          </a:p>
        </p:txBody>
      </p:sp>
      <p:sp>
        <p:nvSpPr>
          <p:cNvPr id="5" name="Text Placeholder 9">
            <a:extLst>
              <a:ext uri="{FF2B5EF4-FFF2-40B4-BE49-F238E27FC236}">
                <a16:creationId xmlns:a16="http://schemas.microsoft.com/office/drawing/2014/main" id="{9785CA5D-34E7-B54C-9CC5-EDFF4F32354E}"/>
              </a:ext>
            </a:extLst>
          </p:cNvPr>
          <p:cNvSpPr>
            <a:spLocks noGrp="1"/>
          </p:cNvSpPr>
          <p:nvPr>
            <p:ph type="body" sz="quarter" idx="18" hasCustomPrompt="1"/>
          </p:nvPr>
        </p:nvSpPr>
        <p:spPr>
          <a:xfrm>
            <a:off x="1417134" y="779671"/>
            <a:ext cx="8942564"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6" name="Text Placeholder 13">
            <a:extLst>
              <a:ext uri="{FF2B5EF4-FFF2-40B4-BE49-F238E27FC236}">
                <a16:creationId xmlns:a16="http://schemas.microsoft.com/office/drawing/2014/main" id="{C238FEF2-E05C-C041-A953-B9DEDF8111C7}"/>
              </a:ext>
            </a:extLst>
          </p:cNvPr>
          <p:cNvSpPr>
            <a:spLocks noGrp="1"/>
          </p:cNvSpPr>
          <p:nvPr>
            <p:ph type="body" sz="quarter" idx="21" hasCustomPrompt="1"/>
          </p:nvPr>
        </p:nvSpPr>
        <p:spPr>
          <a:xfrm>
            <a:off x="1428423" y="1305976"/>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115054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2" name="TextBox 1">
            <a:extLst>
              <a:ext uri="{FF2B5EF4-FFF2-40B4-BE49-F238E27FC236}">
                <a16:creationId xmlns:a16="http://schemas.microsoft.com/office/drawing/2014/main" id="{44E73988-9276-4648-B7A2-49163E943429}"/>
              </a:ext>
            </a:extLst>
          </p:cNvPr>
          <p:cNvSpPr txBox="1"/>
          <p:nvPr userDrawn="1"/>
        </p:nvSpPr>
        <p:spPr>
          <a:xfrm>
            <a:off x="508622" y="230647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Tree>
    <p:extLst>
      <p:ext uri="{BB962C8B-B14F-4D97-AF65-F5344CB8AC3E}">
        <p14:creationId xmlns:p14="http://schemas.microsoft.com/office/powerpoint/2010/main" val="4284938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EF9290B0-91B4-D84B-99E7-24E0871695A1}"/>
              </a:ext>
            </a:extLst>
          </p:cNvPr>
          <p:cNvSpPr>
            <a:spLocks noGrp="1"/>
          </p:cNvSpPr>
          <p:nvPr>
            <p:ph type="body" sz="quarter" idx="15" hasCustomPrompt="1"/>
          </p:nvPr>
        </p:nvSpPr>
        <p:spPr>
          <a:xfrm>
            <a:off x="1442210" y="1652573"/>
            <a:ext cx="6838983" cy="2154360"/>
          </a:xfrm>
          <a:prstGeom prst="rect">
            <a:avLst/>
          </a:prstGeom>
        </p:spPr>
        <p:txBody>
          <a:bodyPr>
            <a:noAutofit/>
          </a:bodyPr>
          <a:lstStyle>
            <a:lvl1pPr marL="285750" marR="0" indent="-285750" algn="l" defTabSz="914400" rtl="0" eaLnBrk="1" fontAlgn="auto" latinLnBrk="0" hangingPunct="1">
              <a:lnSpc>
                <a:spcPct val="150000"/>
              </a:lnSpc>
              <a:spcBef>
                <a:spcPts val="1000"/>
              </a:spcBef>
              <a:spcAft>
                <a:spcPts val="0"/>
              </a:spcAft>
              <a:buClr>
                <a:srgbClr val="3A8DDD"/>
              </a:buClr>
              <a:buSzPct val="130000"/>
              <a:buFont typeface="Arial" panose="020B0604020202020204" pitchFamily="34" charset="0"/>
              <a:buChar char="•"/>
              <a:tabLst/>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vl2pPr>
            <a:lvl3pPr marL="1085850" indent="-171450">
              <a:buClr>
                <a:srgbClr val="3A8DDD"/>
              </a:buClr>
              <a:buSzPct val="70000"/>
              <a:buFont typeface="Arial" panose="020B0604020202020204" pitchFamily="34" charset="0"/>
              <a:buChar char="•"/>
              <a:defRPr sz="1200" baseline="0"/>
            </a:lvl3pPr>
            <a:lvl4pPr>
              <a:buClr>
                <a:srgbClr val="3A8DDD"/>
              </a:buClr>
              <a:buSzPct val="70000"/>
              <a:defRPr sz="1200" b="0" i="1" baseline="0">
                <a:latin typeface="Arial" panose="020B0604020202020204" pitchFamily="34" charset="0"/>
              </a:defRPr>
            </a:lvl4pPr>
            <a:lvl5pPr marL="1828800" indent="0">
              <a:buNone/>
              <a:defRPr sz="1200" b="0" i="1" baseline="0">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a:t>
            </a: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n-US" dirty="0">
              <a:effectLst/>
              <a:latin typeface="Arial" panose="020B060402020202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n-US" dirty="0">
              <a:effectLst/>
              <a:latin typeface="Arial" panose="020B0604020202020204" pitchFamily="34" charset="0"/>
            </a:endParaRPr>
          </a:p>
        </p:txBody>
      </p:sp>
      <p:sp>
        <p:nvSpPr>
          <p:cNvPr id="6" name="Text Placeholder 9">
            <a:extLst>
              <a:ext uri="{FF2B5EF4-FFF2-40B4-BE49-F238E27FC236}">
                <a16:creationId xmlns:a16="http://schemas.microsoft.com/office/drawing/2014/main" id="{C7FBDD4B-8D41-1041-824B-6EF37A964656}"/>
              </a:ext>
            </a:extLst>
          </p:cNvPr>
          <p:cNvSpPr>
            <a:spLocks noGrp="1"/>
          </p:cNvSpPr>
          <p:nvPr>
            <p:ph type="body" sz="quarter" idx="11" hasCustomPrompt="1"/>
          </p:nvPr>
        </p:nvSpPr>
        <p:spPr>
          <a:xfrm>
            <a:off x="1417134" y="779671"/>
            <a:ext cx="8931274"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7" name="Text Placeholder 13">
            <a:extLst>
              <a:ext uri="{FF2B5EF4-FFF2-40B4-BE49-F238E27FC236}">
                <a16:creationId xmlns:a16="http://schemas.microsoft.com/office/drawing/2014/main" id="{F89FF915-3769-D644-AF53-95600A205B0B}"/>
              </a:ext>
            </a:extLst>
          </p:cNvPr>
          <p:cNvSpPr>
            <a:spLocks noGrp="1"/>
          </p:cNvSpPr>
          <p:nvPr>
            <p:ph type="body" sz="quarter" idx="21" hasCustomPrompt="1"/>
          </p:nvPr>
        </p:nvSpPr>
        <p:spPr>
          <a:xfrm>
            <a:off x="1428423" y="1305976"/>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2721591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5B9AC61-555E-7B42-B5F5-C0FD8BB029EF}"/>
              </a:ext>
            </a:extLst>
          </p:cNvPr>
          <p:cNvSpPr>
            <a:spLocks noGrp="1"/>
          </p:cNvSpPr>
          <p:nvPr>
            <p:ph type="body" sz="quarter" idx="11" hasCustomPrompt="1"/>
          </p:nvPr>
        </p:nvSpPr>
        <p:spPr>
          <a:xfrm>
            <a:off x="1956122" y="1122254"/>
            <a:ext cx="8305478" cy="514405"/>
          </a:xfrm>
          <a:prstGeom prst="rect">
            <a:avLst/>
          </a:prstGeom>
        </p:spPr>
        <p:txBody>
          <a:bodyPr>
            <a:noAutofit/>
          </a:bodyPr>
          <a:lstStyle>
            <a:lvl1pPr marL="0" indent="0" algn="ctr">
              <a:buNone/>
              <a:defRPr sz="4000" baseline="0">
                <a:solidFill>
                  <a:srgbClr val="021D49"/>
                </a:solidFill>
                <a:latin typeface="Arial Black" panose="020B0604020202020204" pitchFamily="34" charset="0"/>
              </a:defRPr>
            </a:lvl1pPr>
          </a:lstStyle>
          <a:p>
            <a:pPr lvl="0"/>
            <a:r>
              <a:rPr lang="en-US" dirty="0"/>
              <a:t>Headline</a:t>
            </a:r>
          </a:p>
        </p:txBody>
      </p:sp>
      <p:sp>
        <p:nvSpPr>
          <p:cNvPr id="3" name="Text Placeholder 2">
            <a:extLst>
              <a:ext uri="{FF2B5EF4-FFF2-40B4-BE49-F238E27FC236}">
                <a16:creationId xmlns:a16="http://schemas.microsoft.com/office/drawing/2014/main" id="{4696564D-4937-0042-B543-98FB394CC539}"/>
              </a:ext>
            </a:extLst>
          </p:cNvPr>
          <p:cNvSpPr>
            <a:spLocks noGrp="1"/>
          </p:cNvSpPr>
          <p:nvPr>
            <p:ph type="body" sz="quarter" idx="17" hasCustomPrompt="1"/>
          </p:nvPr>
        </p:nvSpPr>
        <p:spPr>
          <a:xfrm>
            <a:off x="1967697" y="2118840"/>
            <a:ext cx="8293587" cy="1858319"/>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aseline="0">
                <a:solidFill>
                  <a:schemeClr val="tx1"/>
                </a:solidFill>
                <a:latin typeface="Arial" panose="020B0604020202020204" pitchFamily="34"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a:t>
            </a:r>
            <a:r>
              <a:rPr lang="en-US" dirty="0">
                <a:effectLst/>
                <a:latin typeface="Arial" panose="020B0604020202020204" pitchFamily="34" charset="0"/>
              </a:rPr>
              <a:t>.</a:t>
            </a:r>
          </a:p>
          <a:p>
            <a:pPr lvl="0"/>
            <a:endParaRPr lang="en-US" dirty="0"/>
          </a:p>
        </p:txBody>
      </p:sp>
      <p:sp>
        <p:nvSpPr>
          <p:cNvPr id="14" name="Picture Placeholder 9">
            <a:extLst>
              <a:ext uri="{FF2B5EF4-FFF2-40B4-BE49-F238E27FC236}">
                <a16:creationId xmlns:a16="http://schemas.microsoft.com/office/drawing/2014/main" id="{3848FA90-A2F0-4547-B753-E071BE0C272A}"/>
              </a:ext>
            </a:extLst>
          </p:cNvPr>
          <p:cNvSpPr>
            <a:spLocks noGrp="1"/>
          </p:cNvSpPr>
          <p:nvPr>
            <p:ph type="pic" sz="quarter" idx="20" hasCustomPrompt="1"/>
          </p:nvPr>
        </p:nvSpPr>
        <p:spPr>
          <a:xfrm>
            <a:off x="8391150" y="3810000"/>
            <a:ext cx="3800850" cy="3048000"/>
          </a:xfrm>
          <a:prstGeom prst="rect">
            <a:avLst/>
          </a:prstGeom>
          <a:solidFill>
            <a:schemeClr val="bg1">
              <a:lumMod val="65000"/>
            </a:schemeClr>
          </a:solidFill>
        </p:spPr>
        <p:txBody>
          <a:bodyPr lIns="1737360" tIns="822960"/>
          <a:lstStyle>
            <a:lvl1pPr marL="0" indent="0">
              <a:buNone/>
              <a:defRPr>
                <a:solidFill>
                  <a:schemeClr val="bg1"/>
                </a:solidFill>
              </a:defRPr>
            </a:lvl1pPr>
          </a:lstStyle>
          <a:p>
            <a:r>
              <a:rPr lang="en-US" dirty="0"/>
              <a:t>Picture</a:t>
            </a:r>
          </a:p>
        </p:txBody>
      </p:sp>
      <p:sp>
        <p:nvSpPr>
          <p:cNvPr id="16" name="Picture Placeholder 9">
            <a:extLst>
              <a:ext uri="{FF2B5EF4-FFF2-40B4-BE49-F238E27FC236}">
                <a16:creationId xmlns:a16="http://schemas.microsoft.com/office/drawing/2014/main" id="{ECE52FDC-8377-864F-B467-70DD3AC0104A}"/>
              </a:ext>
            </a:extLst>
          </p:cNvPr>
          <p:cNvSpPr>
            <a:spLocks noGrp="1"/>
          </p:cNvSpPr>
          <p:nvPr>
            <p:ph type="pic" sz="quarter" idx="21" hasCustomPrompt="1"/>
          </p:nvPr>
        </p:nvSpPr>
        <p:spPr>
          <a:xfrm>
            <a:off x="4460127" y="3810000"/>
            <a:ext cx="3800850" cy="3048000"/>
          </a:xfrm>
          <a:prstGeom prst="rect">
            <a:avLst/>
          </a:prstGeom>
          <a:solidFill>
            <a:schemeClr val="bg1">
              <a:lumMod val="65000"/>
            </a:schemeClr>
          </a:solidFill>
        </p:spPr>
        <p:txBody>
          <a:bodyPr lIns="1737360" tIns="822960"/>
          <a:lstStyle>
            <a:lvl1pPr marL="0" indent="0">
              <a:buNone/>
              <a:defRPr>
                <a:solidFill>
                  <a:schemeClr val="bg1"/>
                </a:solidFill>
              </a:defRPr>
            </a:lvl1pPr>
          </a:lstStyle>
          <a:p>
            <a:r>
              <a:rPr lang="en-US" dirty="0"/>
              <a:t>Picture</a:t>
            </a:r>
          </a:p>
        </p:txBody>
      </p:sp>
      <p:sp>
        <p:nvSpPr>
          <p:cNvPr id="17" name="Picture Placeholder 9">
            <a:extLst>
              <a:ext uri="{FF2B5EF4-FFF2-40B4-BE49-F238E27FC236}">
                <a16:creationId xmlns:a16="http://schemas.microsoft.com/office/drawing/2014/main" id="{4A0C78B5-6089-B743-8969-C1287896EA87}"/>
              </a:ext>
            </a:extLst>
          </p:cNvPr>
          <p:cNvSpPr>
            <a:spLocks noGrp="1"/>
          </p:cNvSpPr>
          <p:nvPr>
            <p:ph type="pic" sz="quarter" idx="22" hasCustomPrompt="1"/>
          </p:nvPr>
        </p:nvSpPr>
        <p:spPr>
          <a:xfrm>
            <a:off x="544010" y="3810000"/>
            <a:ext cx="3800850" cy="3048000"/>
          </a:xfrm>
          <a:prstGeom prst="rect">
            <a:avLst/>
          </a:prstGeom>
          <a:solidFill>
            <a:schemeClr val="bg1">
              <a:lumMod val="65000"/>
            </a:schemeClr>
          </a:solidFill>
        </p:spPr>
        <p:txBody>
          <a:bodyPr lIns="1737360" tIns="822960"/>
          <a:lstStyle>
            <a:lvl1pPr marL="0" indent="0">
              <a:buNone/>
              <a:defRPr>
                <a:solidFill>
                  <a:schemeClr val="bg1"/>
                </a:solidFill>
              </a:defRPr>
            </a:lvl1pPr>
          </a:lstStyle>
          <a:p>
            <a:r>
              <a:rPr lang="en-US" dirty="0"/>
              <a:t>Picture</a:t>
            </a:r>
          </a:p>
        </p:txBody>
      </p:sp>
      <p:sp>
        <p:nvSpPr>
          <p:cNvPr id="7" name="Text Placeholder 13">
            <a:extLst>
              <a:ext uri="{FF2B5EF4-FFF2-40B4-BE49-F238E27FC236}">
                <a16:creationId xmlns:a16="http://schemas.microsoft.com/office/drawing/2014/main" id="{273F00F9-CD81-C445-91F8-53390E39B19C}"/>
              </a:ext>
            </a:extLst>
          </p:cNvPr>
          <p:cNvSpPr>
            <a:spLocks noGrp="1"/>
          </p:cNvSpPr>
          <p:nvPr>
            <p:ph type="body" sz="quarter" idx="23" hasCustomPrompt="1"/>
          </p:nvPr>
        </p:nvSpPr>
        <p:spPr>
          <a:xfrm>
            <a:off x="1955806" y="1636659"/>
            <a:ext cx="8305478" cy="280276"/>
          </a:xfrm>
          <a:prstGeom prst="rect">
            <a:avLst/>
          </a:prstGeom>
        </p:spPr>
        <p:txBody>
          <a:bodyPr>
            <a:noAutofit/>
          </a:bodyPr>
          <a:lstStyle>
            <a:lvl1pPr marL="0" indent="0" algn="ctr">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2014926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6443F-C3B3-534C-9CA9-EFE7D75BC70F}"/>
              </a:ext>
            </a:extLst>
          </p:cNvPr>
          <p:cNvSpPr/>
          <p:nvPr userDrawn="1"/>
        </p:nvSpPr>
        <p:spPr>
          <a:xfrm>
            <a:off x="0" y="497711"/>
            <a:ext cx="1088967" cy="6383438"/>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8">
            <a:extLst>
              <a:ext uri="{FF2B5EF4-FFF2-40B4-BE49-F238E27FC236}">
                <a16:creationId xmlns:a16="http://schemas.microsoft.com/office/drawing/2014/main" id="{BBC8B7AE-9767-934D-BFB1-C0F9AA9F434A}"/>
              </a:ext>
            </a:extLst>
          </p:cNvPr>
          <p:cNvSpPr>
            <a:spLocks noGrp="1"/>
          </p:cNvSpPr>
          <p:nvPr>
            <p:ph type="body" sz="quarter" idx="14" hasCustomPrompt="1"/>
          </p:nvPr>
        </p:nvSpPr>
        <p:spPr>
          <a:xfrm>
            <a:off x="1918432" y="3756134"/>
            <a:ext cx="8886748" cy="1503552"/>
          </a:xfrm>
          <a:prstGeom prst="rect">
            <a:avLst/>
          </a:prstGeom>
        </p:spPr>
        <p:txBody>
          <a:bodyPr>
            <a:noAutofit/>
          </a:bodyPr>
          <a:lstStyle>
            <a:lvl1pPr marL="285750" indent="-285750" algn="l">
              <a:lnSpc>
                <a:spcPct val="100000"/>
              </a:lnSpc>
              <a:buClr>
                <a:srgbClr val="3A8DDD"/>
              </a:buClr>
              <a:buSzPct val="130000"/>
              <a:buFont typeface="Arial" panose="020B0604020202020204" pitchFamily="34" charset="0"/>
              <a:buChar char="•"/>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0" i="0" baseline="0">
                <a:latin typeface="Arial" panose="020B0604020202020204" pitchFamily="34" charset="0"/>
              </a:defRPr>
            </a:lvl2pPr>
            <a:lvl3pPr marL="1143000" indent="-228600">
              <a:buClr>
                <a:srgbClr val="3A8DDD"/>
              </a:buClr>
              <a:buSzPct val="70000"/>
              <a:buFont typeface="Arial" panose="020B0604020202020204" pitchFamily="34" charset="0"/>
              <a:buChar char="•"/>
              <a:defRPr sz="1200" b="0" i="0" baseline="0">
                <a:latin typeface="Arial" panose="020B0604020202020204" pitchFamily="34" charset="0"/>
              </a:defRPr>
            </a:lvl3pPr>
            <a:lvl4pPr marL="1600200" indent="-228600">
              <a:buClr>
                <a:srgbClr val="3A8DDD"/>
              </a:buClr>
              <a:buSzPct val="70000"/>
              <a:buFont typeface="Arial" panose="020B0604020202020204" pitchFamily="34" charset="0"/>
              <a:buChar char="•"/>
              <a:defRPr sz="1200" b="0" i="1" baseline="0">
                <a:latin typeface="Arial" panose="020B0604020202020204" pitchFamily="34" charset="0"/>
              </a:defRPr>
            </a:lvl4pPr>
            <a:lvl5pPr marL="1828800" indent="0">
              <a:buFontTx/>
              <a:buNone/>
              <a:defRPr sz="1200" b="0" i="1" baseline="0">
                <a:latin typeface="Arial" panose="020B0604020202020204" pitchFamily="34" charset="0"/>
              </a:defRPr>
            </a:lvl5pPr>
          </a:lstStyle>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p:txBody>
      </p:sp>
      <p:sp>
        <p:nvSpPr>
          <p:cNvPr id="9" name="Text Placeholder 14">
            <a:extLst>
              <a:ext uri="{FF2B5EF4-FFF2-40B4-BE49-F238E27FC236}">
                <a16:creationId xmlns:a16="http://schemas.microsoft.com/office/drawing/2014/main" id="{EF9290B0-91B4-D84B-99E7-24E0871695A1}"/>
              </a:ext>
            </a:extLst>
          </p:cNvPr>
          <p:cNvSpPr>
            <a:spLocks noGrp="1"/>
          </p:cNvSpPr>
          <p:nvPr>
            <p:ph type="body" sz="quarter" idx="15" hasCustomPrompt="1"/>
          </p:nvPr>
        </p:nvSpPr>
        <p:spPr>
          <a:xfrm>
            <a:off x="1918584" y="2612672"/>
            <a:ext cx="8908897" cy="1120697"/>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0" i="0" baseline="0">
                <a:solidFill>
                  <a:schemeClr val="tx1"/>
                </a:solidFill>
                <a:latin typeface="Arial" panose="020B0604020202020204" pitchFamily="34"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14" name="Text Placeholder 13">
            <a:extLst>
              <a:ext uri="{FF2B5EF4-FFF2-40B4-BE49-F238E27FC236}">
                <a16:creationId xmlns:a16="http://schemas.microsoft.com/office/drawing/2014/main" id="{61E98630-8F73-AA40-9BA4-E0784B32CD48}"/>
              </a:ext>
            </a:extLst>
          </p:cNvPr>
          <p:cNvSpPr>
            <a:spLocks noGrp="1"/>
          </p:cNvSpPr>
          <p:nvPr>
            <p:ph type="body" sz="quarter" idx="18" hasCustomPrompt="1"/>
          </p:nvPr>
        </p:nvSpPr>
        <p:spPr>
          <a:xfrm>
            <a:off x="1918936" y="2363099"/>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3" name="Text Placeholder 2">
            <a:extLst>
              <a:ext uri="{FF2B5EF4-FFF2-40B4-BE49-F238E27FC236}">
                <a16:creationId xmlns:a16="http://schemas.microsoft.com/office/drawing/2014/main" id="{77DD88C0-EB85-7C40-90EF-CAA9B71CACFC}"/>
              </a:ext>
            </a:extLst>
          </p:cNvPr>
          <p:cNvSpPr>
            <a:spLocks noGrp="1"/>
          </p:cNvSpPr>
          <p:nvPr>
            <p:ph type="body" sz="quarter" idx="20" hasCustomPrompt="1"/>
          </p:nvPr>
        </p:nvSpPr>
        <p:spPr>
          <a:xfrm>
            <a:off x="1917700" y="884853"/>
            <a:ext cx="8932863" cy="92392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a:defRPr sz="1400">
                <a:solidFill>
                  <a:schemeClr val="tx1"/>
                </a:solidFill>
                <a:latin typeface="Arial" panose="020B0604020202020204" pitchFamily="34" charset="0"/>
              </a:defRPr>
            </a:lvl3pPr>
            <a:lvl4pPr>
              <a:defRPr sz="1400">
                <a:solidFill>
                  <a:schemeClr val="tx1"/>
                </a:solidFill>
                <a:latin typeface="Arial" panose="020B0604020202020204" pitchFamily="34" charset="0"/>
              </a:defRPr>
            </a:lvl4pPr>
            <a:lvl5pPr>
              <a:defRPr sz="1400">
                <a:solidFill>
                  <a:schemeClr val="tx1"/>
                </a:solidFill>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p:txBody>
      </p:sp>
      <p:sp>
        <p:nvSpPr>
          <p:cNvPr id="7" name="Text Placeholder 13">
            <a:extLst>
              <a:ext uri="{FF2B5EF4-FFF2-40B4-BE49-F238E27FC236}">
                <a16:creationId xmlns:a16="http://schemas.microsoft.com/office/drawing/2014/main" id="{907E32B5-4505-8241-8167-F58AA02F6AB8}"/>
              </a:ext>
            </a:extLst>
          </p:cNvPr>
          <p:cNvSpPr>
            <a:spLocks noGrp="1"/>
          </p:cNvSpPr>
          <p:nvPr>
            <p:ph type="body" sz="quarter" idx="21" hasCustomPrompt="1"/>
          </p:nvPr>
        </p:nvSpPr>
        <p:spPr>
          <a:xfrm>
            <a:off x="1918936" y="622215"/>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
        <p:nvSpPr>
          <p:cNvPr id="5" name="TextBox 4">
            <a:extLst>
              <a:ext uri="{FF2B5EF4-FFF2-40B4-BE49-F238E27FC236}">
                <a16:creationId xmlns:a16="http://schemas.microsoft.com/office/drawing/2014/main" id="{690B9D0A-9A53-FD41-A84B-D585FE67C0AE}"/>
              </a:ext>
            </a:extLst>
          </p:cNvPr>
          <p:cNvSpPr txBox="1"/>
          <p:nvPr userDrawn="1"/>
        </p:nvSpPr>
        <p:spPr>
          <a:xfrm rot="16200000">
            <a:off x="-2727804" y="3594552"/>
            <a:ext cx="5953554" cy="323165"/>
          </a:xfrm>
          <a:prstGeom prst="rect">
            <a:avLst/>
          </a:prstGeom>
          <a:noFill/>
        </p:spPr>
        <p:txBody>
          <a:bodyPr wrap="square" rtlCol="0">
            <a:spAutoFit/>
          </a:bodyPr>
          <a:lstStyle/>
          <a:p>
            <a:r>
              <a:rPr lang="en-US" sz="1500" b="1" dirty="0">
                <a:solidFill>
                  <a:schemeClr val="bg1"/>
                </a:solidFill>
                <a:latin typeface="Arial" panose="020B0604020202020204" pitchFamily="34" charset="0"/>
                <a:cs typeface="Arial" panose="020B0604020202020204" pitchFamily="34" charset="0"/>
              </a:rPr>
              <a:t>Atlantic Broadband</a:t>
            </a:r>
          </a:p>
        </p:txBody>
      </p:sp>
      <p:sp>
        <p:nvSpPr>
          <p:cNvPr id="11" name="Rectangle 10">
            <a:extLst>
              <a:ext uri="{FF2B5EF4-FFF2-40B4-BE49-F238E27FC236}">
                <a16:creationId xmlns:a16="http://schemas.microsoft.com/office/drawing/2014/main" id="{7EA704D8-711F-8340-AE21-DAC163D9BC69}"/>
              </a:ext>
            </a:extLst>
          </p:cNvPr>
          <p:cNvSpPr/>
          <p:nvPr userDrawn="1"/>
        </p:nvSpPr>
        <p:spPr>
          <a:xfrm>
            <a:off x="410556" y="0"/>
            <a:ext cx="679358" cy="497711"/>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9">
            <a:extLst>
              <a:ext uri="{FF2B5EF4-FFF2-40B4-BE49-F238E27FC236}">
                <a16:creationId xmlns:a16="http://schemas.microsoft.com/office/drawing/2014/main" id="{15B9AC61-555E-7B42-B5F5-C0FD8BB029EF}"/>
              </a:ext>
            </a:extLst>
          </p:cNvPr>
          <p:cNvSpPr>
            <a:spLocks noGrp="1"/>
          </p:cNvSpPr>
          <p:nvPr>
            <p:ph type="body" sz="quarter" idx="11" hasCustomPrompt="1"/>
          </p:nvPr>
        </p:nvSpPr>
        <p:spPr>
          <a:xfrm rot="16200000">
            <a:off x="-3813554" y="2051676"/>
            <a:ext cx="8931198"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Tree>
    <p:extLst>
      <p:ext uri="{BB962C8B-B14F-4D97-AF65-F5344CB8AC3E}">
        <p14:creationId xmlns:p14="http://schemas.microsoft.com/office/powerpoint/2010/main" val="3988693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Main 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2413D-8710-44A7-A656-29F4FEA16B54}"/>
              </a:ext>
            </a:extLst>
          </p:cNvPr>
          <p:cNvSpPr>
            <a:spLocks noGrp="1"/>
          </p:cNvSpPr>
          <p:nvPr>
            <p:ph type="title"/>
          </p:nvPr>
        </p:nvSpPr>
        <p:spPr>
          <a:xfrm>
            <a:off x="472440" y="445233"/>
            <a:ext cx="11247120" cy="678775"/>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1CE9C83E-2AE6-4E6F-BCD1-413B2B24F1ED}"/>
              </a:ext>
            </a:extLst>
          </p:cNvPr>
          <p:cNvSpPr>
            <a:spLocks noGrp="1"/>
          </p:cNvSpPr>
          <p:nvPr>
            <p:ph type="body" sz="quarter" idx="10"/>
          </p:nvPr>
        </p:nvSpPr>
        <p:spPr>
          <a:xfrm>
            <a:off x="472439" y="1449238"/>
            <a:ext cx="5423863" cy="4715025"/>
          </a:xfrm>
          <a:prstGeom prst="rect">
            <a:avLst/>
          </a:prstGeom>
        </p:spPr>
        <p:txBody>
          <a:bodyPr lIns="0" tIns="0" rIns="0" bIns="0"/>
          <a:lstStyle>
            <a:lvl1pPr marL="18288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1pPr>
            <a:lvl2pPr marL="182880" indent="-182880" algn="l">
              <a:spcBef>
                <a:spcPts val="0"/>
              </a:spcBef>
              <a:spcAft>
                <a:spcPts val="1000"/>
              </a:spcAft>
              <a:buFont typeface="Arial" panose="020B0604020202020204" pitchFamily="34" charset="0"/>
              <a:buChar char="•"/>
              <a:defRPr sz="1400">
                <a:solidFill>
                  <a:schemeClr val="tx1"/>
                </a:solidFill>
                <a:latin typeface="+mj-lt"/>
              </a:defRPr>
            </a:lvl2pPr>
            <a:lvl3pPr marL="36576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3pPr>
            <a:lvl4pPr marL="54864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4pPr>
            <a:lvl5pPr marL="73152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6" name="Text Placeholder 7">
            <a:extLst>
              <a:ext uri="{FF2B5EF4-FFF2-40B4-BE49-F238E27FC236}">
                <a16:creationId xmlns:a16="http://schemas.microsoft.com/office/drawing/2014/main" id="{8BBE4EBF-4A28-42C8-850D-855B28CA08B3}"/>
              </a:ext>
            </a:extLst>
          </p:cNvPr>
          <p:cNvSpPr>
            <a:spLocks noGrp="1"/>
          </p:cNvSpPr>
          <p:nvPr>
            <p:ph type="body" sz="quarter" idx="11"/>
          </p:nvPr>
        </p:nvSpPr>
        <p:spPr>
          <a:xfrm>
            <a:off x="6295697" y="1449237"/>
            <a:ext cx="5423863" cy="4715025"/>
          </a:xfrm>
          <a:prstGeom prst="rect">
            <a:avLst/>
          </a:prstGeom>
        </p:spPr>
        <p:txBody>
          <a:bodyPr lIns="0" tIns="0" rIns="0" bIns="0"/>
          <a:lstStyle>
            <a:lvl1pPr marL="18288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1pPr>
            <a:lvl2pPr marL="182880" indent="-182880" algn="l">
              <a:spcBef>
                <a:spcPts val="0"/>
              </a:spcBef>
              <a:spcAft>
                <a:spcPts val="1000"/>
              </a:spcAft>
              <a:buFont typeface="Arial" panose="020B0604020202020204" pitchFamily="34" charset="0"/>
              <a:buChar char="•"/>
              <a:defRPr sz="1400">
                <a:solidFill>
                  <a:schemeClr val="tx1"/>
                </a:solidFill>
                <a:latin typeface="+mj-lt"/>
              </a:defRPr>
            </a:lvl2pPr>
            <a:lvl3pPr marL="36576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3pPr>
            <a:lvl4pPr marL="54864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4pPr>
            <a:lvl5pPr marL="73152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8201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5B9AC61-555E-7B42-B5F5-C0FD8BB029EF}"/>
              </a:ext>
            </a:extLst>
          </p:cNvPr>
          <p:cNvSpPr>
            <a:spLocks noGrp="1"/>
          </p:cNvSpPr>
          <p:nvPr>
            <p:ph type="body" sz="quarter" idx="11" hasCustomPrompt="1"/>
          </p:nvPr>
        </p:nvSpPr>
        <p:spPr>
          <a:xfrm>
            <a:off x="1417134" y="779671"/>
            <a:ext cx="5329106"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5" name="Text Placeholder 2">
            <a:extLst>
              <a:ext uri="{FF2B5EF4-FFF2-40B4-BE49-F238E27FC236}">
                <a16:creationId xmlns:a16="http://schemas.microsoft.com/office/drawing/2014/main" id="{BE4AB240-CFF9-2E42-9683-1F6E9BECCF9F}"/>
              </a:ext>
            </a:extLst>
          </p:cNvPr>
          <p:cNvSpPr>
            <a:spLocks noGrp="1"/>
          </p:cNvSpPr>
          <p:nvPr>
            <p:ph type="body" sz="quarter" idx="20" hasCustomPrompt="1"/>
          </p:nvPr>
        </p:nvSpPr>
        <p:spPr>
          <a:xfrm>
            <a:off x="1428423" y="1645514"/>
            <a:ext cx="8932863" cy="92392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a:defRPr sz="1400">
                <a:solidFill>
                  <a:schemeClr val="tx1"/>
                </a:solidFill>
                <a:latin typeface="Arial" panose="020B0604020202020204" pitchFamily="34" charset="0"/>
              </a:defRPr>
            </a:lvl3pPr>
            <a:lvl4pPr>
              <a:defRPr sz="1400">
                <a:solidFill>
                  <a:schemeClr val="tx1"/>
                </a:solidFill>
                <a:latin typeface="Arial" panose="020B0604020202020204" pitchFamily="34" charset="0"/>
              </a:defRPr>
            </a:lvl4pPr>
            <a:lvl5pPr>
              <a:defRPr sz="1400">
                <a:solidFill>
                  <a:schemeClr val="tx1"/>
                </a:solidFill>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a:t>
            </a:r>
          </a:p>
        </p:txBody>
      </p:sp>
      <p:sp>
        <p:nvSpPr>
          <p:cNvPr id="6" name="Text Placeholder 9">
            <a:extLst>
              <a:ext uri="{FF2B5EF4-FFF2-40B4-BE49-F238E27FC236}">
                <a16:creationId xmlns:a16="http://schemas.microsoft.com/office/drawing/2014/main" id="{A8F7EB8D-3853-7646-8672-299D10B4B5B2}"/>
              </a:ext>
            </a:extLst>
          </p:cNvPr>
          <p:cNvSpPr>
            <a:spLocks noGrp="1"/>
          </p:cNvSpPr>
          <p:nvPr>
            <p:ph type="body" sz="quarter" idx="22" hasCustomPrompt="1"/>
          </p:nvPr>
        </p:nvSpPr>
        <p:spPr>
          <a:xfrm>
            <a:off x="1417134" y="779671"/>
            <a:ext cx="8931274"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7" name="Text Placeholder 13">
            <a:extLst>
              <a:ext uri="{FF2B5EF4-FFF2-40B4-BE49-F238E27FC236}">
                <a16:creationId xmlns:a16="http://schemas.microsoft.com/office/drawing/2014/main" id="{C5B59128-CC53-A24A-9232-16C651679304}"/>
              </a:ext>
            </a:extLst>
          </p:cNvPr>
          <p:cNvSpPr>
            <a:spLocks noGrp="1"/>
          </p:cNvSpPr>
          <p:nvPr>
            <p:ph type="body" sz="quarter" idx="23" hasCustomPrompt="1"/>
          </p:nvPr>
        </p:nvSpPr>
        <p:spPr>
          <a:xfrm>
            <a:off x="1428423" y="1305976"/>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4191493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7783942B-FFDA-2749-8084-A898F5ABB81F}"/>
              </a:ext>
            </a:extLst>
          </p:cNvPr>
          <p:cNvSpPr>
            <a:spLocks noGrp="1"/>
          </p:cNvSpPr>
          <p:nvPr>
            <p:ph type="body" sz="quarter" idx="17" hasCustomPrompt="1"/>
          </p:nvPr>
        </p:nvSpPr>
        <p:spPr>
          <a:xfrm>
            <a:off x="1439702" y="1645514"/>
            <a:ext cx="8931275" cy="2821503"/>
          </a:xfrm>
          <a:prstGeom prst="rect">
            <a:avLst/>
          </a:prstGeom>
        </p:spPr>
        <p:txBody>
          <a:bodyPr>
            <a:normAutofit/>
          </a:bodyPr>
          <a:lstStyle>
            <a:lvl1pPr marL="285750" marR="0" indent="-285750" algn="l" defTabSz="914400" rtl="0" eaLnBrk="1" fontAlgn="auto" latinLnBrk="0" hangingPunct="1">
              <a:lnSpc>
                <a:spcPct val="150000"/>
              </a:lnSpc>
              <a:spcBef>
                <a:spcPts val="1000"/>
              </a:spcBef>
              <a:spcAft>
                <a:spcPts val="0"/>
              </a:spcAft>
              <a:buClr>
                <a:srgbClr val="3A8DDD"/>
              </a:buClr>
              <a:buSzPct val="130000"/>
              <a:buFont typeface="Arial" panose="020B0604020202020204" pitchFamily="34" charset="0"/>
              <a:buChar char="•"/>
              <a:tabLst/>
              <a:defRPr sz="1400" b="0" i="0" baseline="0">
                <a:solidFill>
                  <a:schemeClr val="tx1"/>
                </a:solidFill>
                <a:latin typeface="Arial" panose="020B0604020202020204" pitchFamily="34" charset="0"/>
              </a:defRPr>
            </a:lvl1pPr>
            <a:lvl2pPr marL="685800" indent="-228600">
              <a:buClr>
                <a:srgbClr val="3A8DDD"/>
              </a:buClr>
              <a:buSzPct val="70000"/>
              <a:buFont typeface="Courier New" panose="02070309020205020404" pitchFamily="49" charset="0"/>
              <a:buChar char="o"/>
              <a:defRPr sz="1400" baseline="0"/>
            </a:lvl2pPr>
            <a:lvl3pPr>
              <a:buClr>
                <a:srgbClr val="3A8DDD"/>
              </a:buClr>
              <a:buSzPct val="70000"/>
              <a:defRPr sz="1200" baseline="0">
                <a:latin typeface="Arial" panose="020B0604020202020204" pitchFamily="34" charset="0"/>
              </a:defRPr>
            </a:lvl3pPr>
            <a:lvl4pPr>
              <a:buClr>
                <a:srgbClr val="3A8DDD"/>
              </a:buClr>
              <a:buSzPct val="70000"/>
              <a:defRPr sz="1200" b="0" i="1" baseline="0">
                <a:latin typeface="Arial" panose="020B0604020202020204" pitchFamily="34" charset="0"/>
              </a:defRPr>
            </a:lvl4pPr>
            <a:lvl5pPr marL="1828800" indent="0">
              <a:buNone/>
              <a:defRPr sz="1200" b="0" i="1" baseline="0">
                <a:latin typeface="Arial" panose="020B0604020202020204" pitchFamily="34" charset="0"/>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effectLst/>
                <a:latin typeface="Arial" panose="020B0604020202020204" pitchFamily="34" charset="0"/>
              </a:rPr>
              <a:t>Lorem ipsum dolor sit </a:t>
            </a:r>
            <a:r>
              <a:rPr lang="en-US" dirty="0" err="1">
                <a:effectLst/>
                <a:latin typeface="Arial" panose="020B0604020202020204" pitchFamily="34" charset="0"/>
              </a:rPr>
              <a:t>ametonse</a:t>
            </a:r>
            <a:r>
              <a:rPr lang="en-US" dirty="0">
                <a:effectLst/>
                <a:latin typeface="Arial" panose="020B0604020202020204" pitchFamily="34" charset="0"/>
              </a:rPr>
              <a:t> </a:t>
            </a:r>
            <a:r>
              <a:rPr lang="en-US" dirty="0" err="1">
                <a:effectLst/>
                <a:latin typeface="Arial" panose="020B0604020202020204" pitchFamily="34" charset="0"/>
              </a:rPr>
              <a:t>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volutpat</a:t>
            </a:r>
            <a:r>
              <a:rPr lang="en-US" dirty="0">
                <a:effectLst/>
                <a:latin typeface="Arial" panose="020B0604020202020204" pitchFamily="34" charset="0"/>
              </a:rPr>
              <a:t>. Ut </a:t>
            </a:r>
            <a:r>
              <a:rPr lang="en-US" dirty="0" err="1">
                <a:effectLst/>
                <a:latin typeface="Arial" panose="020B0604020202020204" pitchFamily="34" charset="0"/>
              </a:rPr>
              <a:t>wisiad</a:t>
            </a:r>
            <a:r>
              <a:rPr lang="en-US" dirty="0">
                <a:effectLst/>
                <a:latin typeface="Arial" panose="020B0604020202020204" pitchFamily="34" charset="0"/>
              </a:rPr>
              <a:t> minim </a:t>
            </a:r>
            <a:r>
              <a:rPr lang="en-US" dirty="0" err="1">
                <a:effectLst/>
                <a:latin typeface="Arial" panose="020B0604020202020204" pitchFamily="34" charset="0"/>
              </a:rPr>
              <a:t>veniam</a:t>
            </a:r>
            <a:r>
              <a:rPr lang="en-US" dirty="0">
                <a:effectLst/>
                <a:latin typeface="Arial" panose="020B0604020202020204" pitchFamily="34" charset="0"/>
              </a:rPr>
              <a:t> </a:t>
            </a:r>
            <a:r>
              <a:rPr lang="en-US" dirty="0" err="1">
                <a:effectLst/>
                <a:latin typeface="Arial" panose="020B0604020202020204" pitchFamily="34" charset="0"/>
              </a:rPr>
              <a:t>nostrud</a:t>
            </a:r>
            <a:r>
              <a:rPr lang="en-US" dirty="0">
                <a:effectLst/>
                <a:latin typeface="Arial" panose="020B0604020202020204" pitchFamily="34" charset="0"/>
              </a:rPr>
              <a:t> </a:t>
            </a:r>
            <a:r>
              <a:rPr lang="en-US" dirty="0" err="1">
                <a:effectLst/>
                <a:latin typeface="Arial" panose="020B0604020202020204" pitchFamily="34" charset="0"/>
              </a:rPr>
              <a:t>exercipsum</a:t>
            </a:r>
            <a:r>
              <a:rPr lang="en-US" dirty="0">
                <a:effectLst/>
                <a:latin typeface="Arial" panose="020B0604020202020204" pitchFamily="34" charset="0"/>
              </a:rPr>
              <a:t> </a:t>
            </a:r>
            <a:r>
              <a:rPr lang="en-US" dirty="0" err="1">
                <a:effectLst/>
                <a:latin typeface="Arial" panose="020B0604020202020204" pitchFamily="34" charset="0"/>
              </a:rPr>
              <a:t>ullam</a:t>
            </a:r>
            <a:r>
              <a:rPr lang="en-US" dirty="0">
                <a:effectLst/>
                <a:latin typeface="Arial" panose="020B0604020202020204" pitchFamily="34" charset="0"/>
              </a:rPr>
              <a:t> </a:t>
            </a:r>
            <a:r>
              <a:rPr lang="en-US" dirty="0" err="1">
                <a:effectLst/>
                <a:latin typeface="Arial" panose="020B0604020202020204" pitchFamily="34" charset="0"/>
              </a:rPr>
              <a:t>corper.Sit</a:t>
            </a:r>
            <a:r>
              <a:rPr lang="en-US" dirty="0">
                <a:effectLst/>
                <a:latin typeface="Arial" panose="020B0604020202020204" pitchFamily="34" charset="0"/>
              </a:rPr>
              <a: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consectetuer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sed diam </a:t>
            </a:r>
            <a:r>
              <a:rPr lang="en-US" dirty="0" err="1">
                <a:effectLst/>
                <a:latin typeface="Arial" panose="020B0604020202020204" pitchFamily="34" charset="0"/>
              </a:rPr>
              <a:t>nonummi</a:t>
            </a:r>
            <a:r>
              <a:rPr lang="en-US" dirty="0">
                <a:effectLst/>
                <a:latin typeface="Arial" panose="020B0604020202020204" pitchFamily="34" charset="0"/>
              </a:rPr>
              <a:t>. </a:t>
            </a:r>
            <a:r>
              <a:rPr lang="en-US" dirty="0" err="1">
                <a:effectLst/>
                <a:latin typeface="Arial" panose="020B0604020202020204" pitchFamily="34" charset="0"/>
              </a:rPr>
              <a:t>Euismod</a:t>
            </a:r>
            <a:r>
              <a:rPr lang="en-US" dirty="0">
                <a:effectLst/>
                <a:latin typeface="Arial" panose="020B0604020202020204" pitchFamily="34" charset="0"/>
              </a:rPr>
              <a:t> </a:t>
            </a:r>
            <a:r>
              <a:rPr lang="en-US" dirty="0" err="1">
                <a:effectLst/>
                <a:latin typeface="Arial" panose="020B0604020202020204" pitchFamily="34" charset="0"/>
              </a:rPr>
              <a:t>tincidunt</a:t>
            </a:r>
            <a:r>
              <a:rPr lang="en-US" dirty="0">
                <a:effectLst/>
                <a:latin typeface="Arial" panose="020B0604020202020204" pitchFamily="34" charset="0"/>
              </a:rPr>
              <a:t> </a:t>
            </a:r>
            <a:r>
              <a:rPr lang="en-US" dirty="0" err="1">
                <a:effectLst/>
                <a:latin typeface="Arial" panose="020B0604020202020204" pitchFamily="34" charset="0"/>
              </a:rPr>
              <a:t>ut</a:t>
            </a:r>
            <a:r>
              <a:rPr lang="en-US" dirty="0">
                <a:effectLst/>
                <a:latin typeface="Arial" panose="020B0604020202020204" pitchFamily="34" charset="0"/>
              </a:rPr>
              <a:t> </a:t>
            </a:r>
            <a:r>
              <a:rPr lang="en-US" dirty="0" err="1">
                <a:effectLst/>
                <a:latin typeface="Arial" panose="020B0604020202020204" pitchFamily="34" charset="0"/>
              </a:rPr>
              <a:t>laroeet</a:t>
            </a:r>
            <a:r>
              <a:rPr lang="en-US" dirty="0">
                <a:effectLst/>
                <a:latin typeface="Arial" panose="020B0604020202020204" pitchFamily="34" charset="0"/>
              </a:rPr>
              <a:t> dolore magna </a:t>
            </a:r>
            <a:r>
              <a:rPr lang="en-US" dirty="0" err="1">
                <a:effectLst/>
                <a:latin typeface="Arial" panose="020B0604020202020204" pitchFamily="34" charset="0"/>
              </a:rPr>
              <a:t>aliquam</a:t>
            </a:r>
            <a:r>
              <a:rPr lang="en-US" dirty="0">
                <a:effectLst/>
                <a:latin typeface="Arial" panose="020B0604020202020204" pitchFamily="34" charset="0"/>
              </a:rPr>
              <a:t> </a:t>
            </a:r>
            <a:r>
              <a:rPr lang="en-US" dirty="0" err="1">
                <a:effectLst/>
                <a:latin typeface="Arial" panose="020B0604020202020204" pitchFamily="34" charset="0"/>
              </a:rPr>
              <a:t>erat</a:t>
            </a:r>
            <a:r>
              <a:rPr lang="en-US" dirty="0">
                <a:effectLst/>
                <a:latin typeface="Arial" panose="020B0604020202020204" pitchFamily="34" charset="0"/>
              </a:rPr>
              <a:t> </a:t>
            </a:r>
            <a:r>
              <a:rPr lang="en-US" dirty="0" err="1">
                <a:effectLst/>
                <a:latin typeface="Arial" panose="020B0604020202020204" pitchFamily="34" charset="0"/>
              </a:rPr>
              <a:t>voluptat</a:t>
            </a:r>
            <a:r>
              <a:rPr lang="en-US" dirty="0">
                <a:effectLst/>
                <a:latin typeface="Arial" panose="020B0604020202020204" pitchFamily="34" charset="0"/>
              </a:rPr>
              <a:t>.</a:t>
            </a:r>
          </a:p>
          <a:p>
            <a:pPr lvl="0"/>
            <a:r>
              <a:rPr lang="en-US" dirty="0">
                <a:effectLst/>
                <a:latin typeface="Arial" panose="020B0604020202020204" pitchFamily="34" charset="0"/>
              </a:rPr>
              <a:t>Lorem ipsum dolor sit </a:t>
            </a:r>
            <a:r>
              <a:rPr lang="en-US" dirty="0" err="1">
                <a:effectLst/>
                <a:latin typeface="Arial" panose="020B0604020202020204" pitchFamily="34" charset="0"/>
              </a:rPr>
              <a:t>ametonse</a:t>
            </a:r>
            <a:endParaRPr lang="en-US" dirty="0">
              <a:effectLst/>
              <a:latin typeface="Arial" panose="020B0604020202020204" pitchFamily="34" charset="0"/>
            </a:endParaRPr>
          </a:p>
          <a:p>
            <a:pPr lvl="1"/>
            <a:r>
              <a:rPr lang="en-US" dirty="0">
                <a:effectLst/>
                <a:latin typeface="Arial" panose="020B0604020202020204" pitchFamily="34" charset="0"/>
              </a:rPr>
              <a:t>Lorem Ipsum</a:t>
            </a:r>
          </a:p>
          <a:p>
            <a:pPr lvl="2"/>
            <a:r>
              <a:rPr lang="en-US" dirty="0">
                <a:effectLst/>
                <a:latin typeface="Arial" panose="020B0604020202020204" pitchFamily="34" charset="0"/>
              </a:rPr>
              <a:t>Lorem Ipsum</a:t>
            </a:r>
          </a:p>
          <a:p>
            <a:pPr lvl="3"/>
            <a:r>
              <a:rPr lang="en-US" dirty="0">
                <a:effectLst/>
                <a:latin typeface="Arial" panose="020B0604020202020204" pitchFamily="34" charset="0"/>
              </a:rPr>
              <a:t>Lorem Ipsum</a:t>
            </a:r>
          </a:p>
          <a:p>
            <a:pPr lvl="4"/>
            <a:r>
              <a:rPr lang="en-US" dirty="0">
                <a:effectLst/>
                <a:latin typeface="Arial" panose="020B0604020202020204" pitchFamily="34" charset="0"/>
              </a:rPr>
              <a:t>Lorem Ipsum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n-US" dirty="0">
              <a:effectLst/>
              <a:latin typeface="Arial" panose="020B0604020202020204" pitchFamily="34" charset="0"/>
            </a:endParaRPr>
          </a:p>
        </p:txBody>
      </p:sp>
      <p:sp>
        <p:nvSpPr>
          <p:cNvPr id="7" name="Text Placeholder 9">
            <a:extLst>
              <a:ext uri="{FF2B5EF4-FFF2-40B4-BE49-F238E27FC236}">
                <a16:creationId xmlns:a16="http://schemas.microsoft.com/office/drawing/2014/main" id="{D8FA886F-9F1C-5E4F-A452-CCE6F8983575}"/>
              </a:ext>
            </a:extLst>
          </p:cNvPr>
          <p:cNvSpPr>
            <a:spLocks noGrp="1"/>
          </p:cNvSpPr>
          <p:nvPr>
            <p:ph type="body" sz="quarter" idx="22" hasCustomPrompt="1"/>
          </p:nvPr>
        </p:nvSpPr>
        <p:spPr>
          <a:xfrm>
            <a:off x="1417134" y="779671"/>
            <a:ext cx="8931274" cy="514405"/>
          </a:xfrm>
          <a:prstGeom prst="rect">
            <a:avLst/>
          </a:prstGeom>
        </p:spPr>
        <p:txBody>
          <a:bodyPr>
            <a:noAutofit/>
          </a:bodyPr>
          <a:lstStyle>
            <a:lvl1pPr marL="0" indent="0" algn="l">
              <a:buNone/>
              <a:defRPr sz="4000" baseline="0">
                <a:solidFill>
                  <a:srgbClr val="021D49"/>
                </a:solidFill>
                <a:latin typeface="Arial Black" panose="020B0604020202020204" pitchFamily="34" charset="0"/>
              </a:defRPr>
            </a:lvl1pPr>
          </a:lstStyle>
          <a:p>
            <a:pPr lvl="0"/>
            <a:r>
              <a:rPr lang="en-US" dirty="0"/>
              <a:t>Headline</a:t>
            </a:r>
          </a:p>
        </p:txBody>
      </p:sp>
      <p:sp>
        <p:nvSpPr>
          <p:cNvPr id="8" name="Text Placeholder 13">
            <a:extLst>
              <a:ext uri="{FF2B5EF4-FFF2-40B4-BE49-F238E27FC236}">
                <a16:creationId xmlns:a16="http://schemas.microsoft.com/office/drawing/2014/main" id="{E6E95EB0-85D6-C34B-8211-4A321F987C14}"/>
              </a:ext>
            </a:extLst>
          </p:cNvPr>
          <p:cNvSpPr>
            <a:spLocks noGrp="1"/>
          </p:cNvSpPr>
          <p:nvPr>
            <p:ph type="body" sz="quarter" idx="23" hasCustomPrompt="1"/>
          </p:nvPr>
        </p:nvSpPr>
        <p:spPr>
          <a:xfrm>
            <a:off x="1428423" y="1305976"/>
            <a:ext cx="8931275" cy="237997"/>
          </a:xfrm>
          <a:prstGeom prst="rect">
            <a:avLst/>
          </a:prstGeom>
        </p:spPr>
        <p:txBody>
          <a:bodyPr>
            <a:noAutofit/>
          </a:bodyPr>
          <a:lstStyle>
            <a:lvl1pPr marL="0" indent="0">
              <a:buNone/>
              <a:defRPr sz="1600" b="1" i="0" baseline="0">
                <a:latin typeface="Arial" panose="020B0604020202020204" pitchFamily="34" charset="0"/>
              </a:defRPr>
            </a:lvl1pPr>
          </a:lstStyle>
          <a:p>
            <a:pPr lvl="0"/>
            <a:r>
              <a:rPr lang="en-US" dirty="0"/>
              <a:t>Subhead Goes Here</a:t>
            </a:r>
          </a:p>
        </p:txBody>
      </p:sp>
    </p:spTree>
    <p:extLst>
      <p:ext uri="{BB962C8B-B14F-4D97-AF65-F5344CB8AC3E}">
        <p14:creationId xmlns:p14="http://schemas.microsoft.com/office/powerpoint/2010/main" val="46459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048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288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547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2191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53ED08E2-DC80-6E45-8032-C64A5888742E}"/>
              </a:ext>
            </a:extLst>
          </p:cNvPr>
          <p:cNvSpPr>
            <a:spLocks noGrp="1"/>
          </p:cNvSpPr>
          <p:nvPr>
            <p:ph type="body" sz="quarter" idx="10" hasCustomPrompt="1"/>
          </p:nvPr>
        </p:nvSpPr>
        <p:spPr>
          <a:xfrm>
            <a:off x="720725" y="2033516"/>
            <a:ext cx="10793941" cy="3002058"/>
          </a:xfrm>
          <a:prstGeom prst="rect">
            <a:avLst/>
          </a:prstGeom>
          <a:ln>
            <a:noFill/>
          </a:ln>
        </p:spPr>
        <p:txBody>
          <a:bodyPr/>
          <a:lstStyle>
            <a:lvl1pPr marL="0" indent="0" algn="l">
              <a:buNone/>
              <a:defRPr sz="9000" baseline="0">
                <a:solidFill>
                  <a:srgbClr val="3A8DDD"/>
                </a:solidFill>
                <a:latin typeface="Arial Black" panose="020B0604020202020204" pitchFamily="34" charset="0"/>
              </a:defRPr>
            </a:lvl1pPr>
          </a:lstStyle>
          <a:p>
            <a:pPr lvl="0"/>
            <a:r>
              <a:rPr lang="en-US" dirty="0"/>
              <a:t>Presentation Name Goes Here</a:t>
            </a:r>
          </a:p>
        </p:txBody>
      </p:sp>
      <p:sp>
        <p:nvSpPr>
          <p:cNvPr id="7" name="Rectangle 6">
            <a:extLst>
              <a:ext uri="{FF2B5EF4-FFF2-40B4-BE49-F238E27FC236}">
                <a16:creationId xmlns:a16="http://schemas.microsoft.com/office/drawing/2014/main" id="{743DCA1F-1BBF-8D40-852C-64E2FC4A6780}"/>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55CDA184-8B8D-074B-B1C7-29E3B0A4540D}"/>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2644759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0022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9678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357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7540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02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0899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305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Main 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2413D-8710-44A7-A656-29F4FEA16B54}"/>
              </a:ext>
            </a:extLst>
          </p:cNvPr>
          <p:cNvSpPr>
            <a:spLocks noGrp="1"/>
          </p:cNvSpPr>
          <p:nvPr>
            <p:ph type="title"/>
          </p:nvPr>
        </p:nvSpPr>
        <p:spPr>
          <a:xfrm>
            <a:off x="472440" y="445233"/>
            <a:ext cx="11247120" cy="678775"/>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1CE9C83E-2AE6-4E6F-BCD1-413B2B24F1ED}"/>
              </a:ext>
            </a:extLst>
          </p:cNvPr>
          <p:cNvSpPr>
            <a:spLocks noGrp="1"/>
          </p:cNvSpPr>
          <p:nvPr>
            <p:ph type="body" sz="quarter" idx="10"/>
          </p:nvPr>
        </p:nvSpPr>
        <p:spPr>
          <a:xfrm>
            <a:off x="472439" y="1449238"/>
            <a:ext cx="5423863" cy="4715025"/>
          </a:xfrm>
          <a:prstGeom prst="rect">
            <a:avLst/>
          </a:prstGeom>
        </p:spPr>
        <p:txBody>
          <a:bodyPr lIns="0" tIns="0" rIns="0" bIns="0"/>
          <a:lstStyle>
            <a:lvl1pPr marL="18288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1pPr>
            <a:lvl2pPr marL="182880" indent="-182880" algn="l">
              <a:spcBef>
                <a:spcPts val="0"/>
              </a:spcBef>
              <a:spcAft>
                <a:spcPts val="1000"/>
              </a:spcAft>
              <a:buFont typeface="Arial" panose="020B0604020202020204" pitchFamily="34" charset="0"/>
              <a:buChar char="•"/>
              <a:defRPr sz="1400">
                <a:solidFill>
                  <a:schemeClr val="tx1"/>
                </a:solidFill>
                <a:latin typeface="+mj-lt"/>
              </a:defRPr>
            </a:lvl2pPr>
            <a:lvl3pPr marL="36576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3pPr>
            <a:lvl4pPr marL="54864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4pPr>
            <a:lvl5pPr marL="73152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6" name="Text Placeholder 7">
            <a:extLst>
              <a:ext uri="{FF2B5EF4-FFF2-40B4-BE49-F238E27FC236}">
                <a16:creationId xmlns:a16="http://schemas.microsoft.com/office/drawing/2014/main" id="{8BBE4EBF-4A28-42C8-850D-855B28CA08B3}"/>
              </a:ext>
            </a:extLst>
          </p:cNvPr>
          <p:cNvSpPr>
            <a:spLocks noGrp="1"/>
          </p:cNvSpPr>
          <p:nvPr>
            <p:ph type="body" sz="quarter" idx="11"/>
          </p:nvPr>
        </p:nvSpPr>
        <p:spPr>
          <a:xfrm>
            <a:off x="6295697" y="1449237"/>
            <a:ext cx="5423863" cy="4715025"/>
          </a:xfrm>
          <a:prstGeom prst="rect">
            <a:avLst/>
          </a:prstGeom>
        </p:spPr>
        <p:txBody>
          <a:bodyPr lIns="0" tIns="0" rIns="0" bIns="0"/>
          <a:lstStyle>
            <a:lvl1pPr marL="18288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1pPr>
            <a:lvl2pPr marL="182880" indent="-182880" algn="l">
              <a:spcBef>
                <a:spcPts val="0"/>
              </a:spcBef>
              <a:spcAft>
                <a:spcPts val="1000"/>
              </a:spcAft>
              <a:buFont typeface="Arial" panose="020B0604020202020204" pitchFamily="34" charset="0"/>
              <a:buChar char="•"/>
              <a:defRPr sz="1400">
                <a:solidFill>
                  <a:schemeClr val="tx1"/>
                </a:solidFill>
                <a:latin typeface="+mj-lt"/>
              </a:defRPr>
            </a:lvl2pPr>
            <a:lvl3pPr marL="36576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3pPr>
            <a:lvl4pPr marL="54864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4pPr>
            <a:lvl5pPr marL="731520" indent="-182880" algn="l">
              <a:lnSpc>
                <a:spcPct val="110000"/>
              </a:lnSpc>
              <a:spcBef>
                <a:spcPts val="0"/>
              </a:spcBef>
              <a:spcAft>
                <a:spcPts val="1000"/>
              </a:spcAft>
              <a:buFont typeface="Arial" panose="020B0604020202020204" pitchFamily="34" charset="0"/>
              <a:buChar char="-"/>
              <a:defRPr sz="1400">
                <a:solidFill>
                  <a:schemeClr val="tx1"/>
                </a:solidFill>
                <a:latin typeface="+mj-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8414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4DC830-4529-B74D-B4B6-2CBA3A5910EA}"/>
              </a:ext>
            </a:extLst>
          </p:cNvPr>
          <p:cNvSpPr txBox="1"/>
          <p:nvPr userDrawn="1"/>
        </p:nvSpPr>
        <p:spPr>
          <a:xfrm>
            <a:off x="508622" y="264704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
        <p:nvSpPr>
          <p:cNvPr id="5" name="Rectangle 4">
            <a:extLst>
              <a:ext uri="{FF2B5EF4-FFF2-40B4-BE49-F238E27FC236}">
                <a16:creationId xmlns:a16="http://schemas.microsoft.com/office/drawing/2014/main" id="{3AA7849D-9B70-0B46-AD57-9B5E994A8E4D}"/>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F717CF65-362B-E948-9E96-852272B05589}"/>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3314346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9" name="Text Placeholder 8">
            <a:extLst>
              <a:ext uri="{FF2B5EF4-FFF2-40B4-BE49-F238E27FC236}">
                <a16:creationId xmlns:a16="http://schemas.microsoft.com/office/drawing/2014/main" id="{603D42DF-16E6-5844-BB8B-33DB88D759E3}"/>
              </a:ext>
            </a:extLst>
          </p:cNvPr>
          <p:cNvSpPr>
            <a:spLocks noGrp="1"/>
          </p:cNvSpPr>
          <p:nvPr>
            <p:ph type="body" sz="quarter" idx="10" hasCustomPrompt="1"/>
          </p:nvPr>
        </p:nvSpPr>
        <p:spPr>
          <a:xfrm>
            <a:off x="720725" y="2033516"/>
            <a:ext cx="10907168" cy="3002058"/>
          </a:xfrm>
          <a:prstGeom prst="rect">
            <a:avLst/>
          </a:prstGeom>
          <a:ln>
            <a:noFill/>
          </a:ln>
        </p:spPr>
        <p:txBody>
          <a:bodyPr/>
          <a:lstStyle>
            <a:lvl1pPr marL="0" indent="0">
              <a:buNone/>
              <a:defRPr sz="9000" baseline="0">
                <a:solidFill>
                  <a:srgbClr val="3A8DDD"/>
                </a:solidFill>
                <a:latin typeface="Arial Black" panose="020B0604020202020204" pitchFamily="34" charset="0"/>
              </a:defRPr>
            </a:lvl1pPr>
          </a:lstStyle>
          <a:p>
            <a:pPr lvl="0"/>
            <a:r>
              <a:rPr lang="en-US" dirty="0"/>
              <a:t>Presentation Name Goes Here</a:t>
            </a:r>
          </a:p>
        </p:txBody>
      </p:sp>
    </p:spTree>
    <p:extLst>
      <p:ext uri="{BB962C8B-B14F-4D97-AF65-F5344CB8AC3E}">
        <p14:creationId xmlns:p14="http://schemas.microsoft.com/office/powerpoint/2010/main" val="199351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2" name="TextBox 1">
            <a:extLst>
              <a:ext uri="{FF2B5EF4-FFF2-40B4-BE49-F238E27FC236}">
                <a16:creationId xmlns:a16="http://schemas.microsoft.com/office/drawing/2014/main" id="{44E73988-9276-4648-B7A2-49163E943429}"/>
              </a:ext>
            </a:extLst>
          </p:cNvPr>
          <p:cNvSpPr txBox="1"/>
          <p:nvPr userDrawn="1"/>
        </p:nvSpPr>
        <p:spPr>
          <a:xfrm>
            <a:off x="508622" y="230647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Tree>
    <p:extLst>
      <p:ext uri="{BB962C8B-B14F-4D97-AF65-F5344CB8AC3E}">
        <p14:creationId xmlns:p14="http://schemas.microsoft.com/office/powerpoint/2010/main" val="394655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53ED08E2-DC80-6E45-8032-C64A5888742E}"/>
              </a:ext>
            </a:extLst>
          </p:cNvPr>
          <p:cNvSpPr>
            <a:spLocks noGrp="1"/>
          </p:cNvSpPr>
          <p:nvPr>
            <p:ph type="body" sz="quarter" idx="10" hasCustomPrompt="1"/>
          </p:nvPr>
        </p:nvSpPr>
        <p:spPr>
          <a:xfrm>
            <a:off x="720725" y="2033516"/>
            <a:ext cx="10793941" cy="3002058"/>
          </a:xfrm>
          <a:prstGeom prst="rect">
            <a:avLst/>
          </a:prstGeom>
          <a:ln>
            <a:noFill/>
          </a:ln>
        </p:spPr>
        <p:txBody>
          <a:bodyPr/>
          <a:lstStyle>
            <a:lvl1pPr marL="0" indent="0" algn="l">
              <a:buNone/>
              <a:defRPr sz="9000" baseline="0">
                <a:solidFill>
                  <a:srgbClr val="3A8DDD"/>
                </a:solidFill>
                <a:latin typeface="Arial Black" panose="020B0604020202020204" pitchFamily="34" charset="0"/>
              </a:defRPr>
            </a:lvl1pPr>
          </a:lstStyle>
          <a:p>
            <a:pPr lvl="0"/>
            <a:r>
              <a:rPr lang="en-US" dirty="0"/>
              <a:t>Presentation Name Goes Here</a:t>
            </a:r>
          </a:p>
        </p:txBody>
      </p:sp>
      <p:sp>
        <p:nvSpPr>
          <p:cNvPr id="7" name="Rectangle 6">
            <a:extLst>
              <a:ext uri="{FF2B5EF4-FFF2-40B4-BE49-F238E27FC236}">
                <a16:creationId xmlns:a16="http://schemas.microsoft.com/office/drawing/2014/main" id="{743DCA1F-1BBF-8D40-852C-64E2FC4A6780}"/>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55CDA184-8B8D-074B-B1C7-29E3B0A4540D}"/>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316481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4DC830-4529-B74D-B4B6-2CBA3A5910EA}"/>
              </a:ext>
            </a:extLst>
          </p:cNvPr>
          <p:cNvSpPr txBox="1"/>
          <p:nvPr userDrawn="1"/>
        </p:nvSpPr>
        <p:spPr>
          <a:xfrm>
            <a:off x="508622" y="2647042"/>
            <a:ext cx="1116386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i="0" dirty="0">
                <a:solidFill>
                  <a:srgbClr val="3A8DDD"/>
                </a:solidFill>
                <a:latin typeface="Arial Black" panose="020B0604020202020204" pitchFamily="34" charset="0"/>
                <a:cs typeface="Arial Black" panose="020B0604020202020204" pitchFamily="34" charset="0"/>
              </a:rPr>
              <a:t>Thank You!</a:t>
            </a:r>
            <a:endParaRPr lang="en-US" dirty="0">
              <a:solidFill>
                <a:srgbClr val="3A8DDD"/>
              </a:solidFill>
            </a:endParaRPr>
          </a:p>
          <a:p>
            <a:endParaRPr lang="en-US" dirty="0"/>
          </a:p>
        </p:txBody>
      </p:sp>
      <p:sp>
        <p:nvSpPr>
          <p:cNvPr id="5" name="Rectangle 4">
            <a:extLst>
              <a:ext uri="{FF2B5EF4-FFF2-40B4-BE49-F238E27FC236}">
                <a16:creationId xmlns:a16="http://schemas.microsoft.com/office/drawing/2014/main" id="{3AA7849D-9B70-0B46-AD57-9B5E994A8E4D}"/>
              </a:ext>
            </a:extLst>
          </p:cNvPr>
          <p:cNvSpPr/>
          <p:nvPr userDrawn="1"/>
        </p:nvSpPr>
        <p:spPr>
          <a:xfrm>
            <a:off x="0" y="0"/>
            <a:ext cx="12192000" cy="1079654"/>
          </a:xfrm>
          <a:prstGeom prst="rect">
            <a:avLst/>
          </a:prstGeom>
          <a:solidFill>
            <a:srgbClr val="3A8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F717CF65-362B-E948-9E96-852272B05589}"/>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Tree>
    <p:extLst>
      <p:ext uri="{BB962C8B-B14F-4D97-AF65-F5344CB8AC3E}">
        <p14:creationId xmlns:p14="http://schemas.microsoft.com/office/powerpoint/2010/main" val="82317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5E1EBF-A8FB-924C-AEF4-80C17434C3F3}"/>
              </a:ext>
            </a:extLst>
          </p:cNvPr>
          <p:cNvSpPr>
            <a:spLocks noGrp="1"/>
          </p:cNvSpPr>
          <p:nvPr>
            <p:ph type="subTitle" idx="1" hasCustomPrompt="1"/>
          </p:nvPr>
        </p:nvSpPr>
        <p:spPr>
          <a:xfrm>
            <a:off x="721179" y="159430"/>
            <a:ext cx="5369378" cy="322263"/>
          </a:xfrm>
          <a:prstGeom prst="rect">
            <a:avLst/>
          </a:prstGeom>
        </p:spPr>
        <p:txBody>
          <a:bodyPr/>
          <a:lstStyle>
            <a:lvl1pPr marL="0" indent="0" algn="l">
              <a:buNone/>
              <a:defRPr sz="1600" b="1"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05.01.20</a:t>
            </a:r>
          </a:p>
        </p:txBody>
      </p:sp>
      <p:sp>
        <p:nvSpPr>
          <p:cNvPr id="9" name="Text Placeholder 8">
            <a:extLst>
              <a:ext uri="{FF2B5EF4-FFF2-40B4-BE49-F238E27FC236}">
                <a16:creationId xmlns:a16="http://schemas.microsoft.com/office/drawing/2014/main" id="{603D42DF-16E6-5844-BB8B-33DB88D759E3}"/>
              </a:ext>
            </a:extLst>
          </p:cNvPr>
          <p:cNvSpPr>
            <a:spLocks noGrp="1"/>
          </p:cNvSpPr>
          <p:nvPr>
            <p:ph type="body" sz="quarter" idx="10" hasCustomPrompt="1"/>
          </p:nvPr>
        </p:nvSpPr>
        <p:spPr>
          <a:xfrm>
            <a:off x="720725" y="2033516"/>
            <a:ext cx="10907168" cy="3002058"/>
          </a:xfrm>
          <a:prstGeom prst="rect">
            <a:avLst/>
          </a:prstGeom>
          <a:ln>
            <a:noFill/>
          </a:ln>
        </p:spPr>
        <p:txBody>
          <a:bodyPr/>
          <a:lstStyle>
            <a:lvl1pPr marL="0" indent="0">
              <a:buNone/>
              <a:defRPr sz="9000" baseline="0">
                <a:solidFill>
                  <a:srgbClr val="3A8DDD"/>
                </a:solidFill>
                <a:latin typeface="Arial Black" panose="020B0604020202020204" pitchFamily="34" charset="0"/>
              </a:defRPr>
            </a:lvl1pPr>
          </a:lstStyle>
          <a:p>
            <a:pPr lvl="0"/>
            <a:r>
              <a:rPr lang="en-US" dirty="0"/>
              <a:t>Presentation Name Goes Here</a:t>
            </a:r>
          </a:p>
        </p:txBody>
      </p:sp>
    </p:spTree>
    <p:extLst>
      <p:ext uri="{BB962C8B-B14F-4D97-AF65-F5344CB8AC3E}">
        <p14:creationId xmlns:p14="http://schemas.microsoft.com/office/powerpoint/2010/main" val="3880630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3.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11.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5.emf"/><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8.emf"/><Relationship Id="rId4"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jpg"/><Relationship Id="rId5" Type="http://schemas.openxmlformats.org/officeDocument/2006/relationships/slideLayout" Target="../slideLayouts/slideLayout19.xml"/><Relationship Id="rId10" Type="http://schemas.openxmlformats.org/officeDocument/2006/relationships/theme" Target="../theme/theme9.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E3925-0491-2B42-AD79-EA40E806069A}"/>
              </a:ext>
            </a:extLst>
          </p:cNvPr>
          <p:cNvPicPr>
            <a:picLocks noChangeAspect="1"/>
          </p:cNvPicPr>
          <p:nvPr userDrawn="1"/>
        </p:nvPicPr>
        <p:blipFill>
          <a:blip r:embed="rId5"/>
          <a:stretch>
            <a:fillRect/>
          </a:stretch>
        </p:blipFill>
        <p:spPr>
          <a:xfrm>
            <a:off x="775686" y="5516707"/>
            <a:ext cx="2680030" cy="729711"/>
          </a:xfrm>
          <a:prstGeom prst="rect">
            <a:avLst/>
          </a:prstGeom>
        </p:spPr>
      </p:pic>
    </p:spTree>
    <p:extLst>
      <p:ext uri="{BB962C8B-B14F-4D97-AF65-F5344CB8AC3E}">
        <p14:creationId xmlns:p14="http://schemas.microsoft.com/office/powerpoint/2010/main" val="3192556778"/>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715156-4BFE-F84D-9774-CD66F99D29A4}"/>
              </a:ext>
            </a:extLst>
          </p:cNvPr>
          <p:cNvSpPr/>
          <p:nvPr userDrawn="1"/>
        </p:nvSpPr>
        <p:spPr>
          <a:xfrm>
            <a:off x="0" y="0"/>
            <a:ext cx="546265" cy="55220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1C6444-408A-5A44-A136-AE49019BF8F4}"/>
              </a:ext>
            </a:extLst>
          </p:cNvPr>
          <p:cNvSpPr/>
          <p:nvPr userDrawn="1"/>
        </p:nvSpPr>
        <p:spPr>
          <a:xfrm>
            <a:off x="0" y="623453"/>
            <a:ext cx="546265" cy="624642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1777180132"/>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8/27/2021</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9715156-4BFE-F84D-9774-CD66F99D29A4}"/>
              </a:ext>
            </a:extLst>
          </p:cNvPr>
          <p:cNvSpPr/>
          <p:nvPr userDrawn="1"/>
        </p:nvSpPr>
        <p:spPr>
          <a:xfrm>
            <a:off x="0" y="0"/>
            <a:ext cx="546265" cy="55220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1C6444-408A-5A44-A136-AE49019BF8F4}"/>
              </a:ext>
            </a:extLst>
          </p:cNvPr>
          <p:cNvSpPr/>
          <p:nvPr userDrawn="1"/>
        </p:nvSpPr>
        <p:spPr>
          <a:xfrm>
            <a:off x="0" y="623453"/>
            <a:ext cx="546265" cy="624642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1"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74840700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pic>
        <p:nvPicPr>
          <p:cNvPr id="3" name="Picture 2">
            <a:extLst>
              <a:ext uri="{FF2B5EF4-FFF2-40B4-BE49-F238E27FC236}">
                <a16:creationId xmlns:a16="http://schemas.microsoft.com/office/drawing/2014/main" id="{2E8AF4A8-FDA0-0044-9BF3-8C1E8CD215AE}"/>
              </a:ext>
            </a:extLst>
          </p:cNvPr>
          <p:cNvPicPr>
            <a:picLocks noChangeAspect="1"/>
          </p:cNvPicPr>
          <p:nvPr userDrawn="1"/>
        </p:nvPicPr>
        <p:blipFill>
          <a:blip r:embed="rId5"/>
          <a:stretch>
            <a:fillRect/>
          </a:stretch>
        </p:blipFill>
        <p:spPr>
          <a:xfrm>
            <a:off x="777736" y="5516707"/>
            <a:ext cx="2680029" cy="729711"/>
          </a:xfrm>
          <a:prstGeom prst="rect">
            <a:avLst/>
          </a:prstGeom>
        </p:spPr>
      </p:pic>
    </p:spTree>
    <p:extLst>
      <p:ext uri="{BB962C8B-B14F-4D97-AF65-F5344CB8AC3E}">
        <p14:creationId xmlns:p14="http://schemas.microsoft.com/office/powerpoint/2010/main" val="1167781836"/>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1600" b="1" i="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BDAA3-B8A3-4044-A4DB-46FA857034EF}"/>
              </a:ext>
            </a:extLst>
          </p:cNvPr>
          <p:cNvPicPr>
            <a:picLocks noChangeAspect="1"/>
          </p:cNvPicPr>
          <p:nvPr userDrawn="1"/>
        </p:nvPicPr>
        <p:blipFill>
          <a:blip r:embed="rId5"/>
          <a:stretch>
            <a:fillRect/>
          </a:stretch>
        </p:blipFill>
        <p:spPr>
          <a:xfrm>
            <a:off x="775687" y="5166253"/>
            <a:ext cx="2680031" cy="1080165"/>
          </a:xfrm>
          <a:prstGeom prst="rect">
            <a:avLst/>
          </a:prstGeom>
        </p:spPr>
      </p:pic>
    </p:spTree>
    <p:extLst>
      <p:ext uri="{BB962C8B-B14F-4D97-AF65-F5344CB8AC3E}">
        <p14:creationId xmlns:p14="http://schemas.microsoft.com/office/powerpoint/2010/main" val="3610623761"/>
      </p:ext>
    </p:extLst>
  </p:cSld>
  <p:clrMap bg1="lt1" tx1="dk1" bg2="lt2" tx2="dk2" accent1="accent1" accent2="accent2" accent3="accent3" accent4="accent4" accent5="accent5" accent6="accent6" hlink="hlink" folHlink="folHlink"/>
  <p:sldLayoutIdLst>
    <p:sldLayoutId id="2147483651"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pic>
        <p:nvPicPr>
          <p:cNvPr id="7" name="Picture 6">
            <a:extLst>
              <a:ext uri="{FF2B5EF4-FFF2-40B4-BE49-F238E27FC236}">
                <a16:creationId xmlns:a16="http://schemas.microsoft.com/office/drawing/2014/main" id="{58D064BC-CD3C-CF48-876E-495C6E8ABF56}"/>
              </a:ext>
            </a:extLst>
          </p:cNvPr>
          <p:cNvPicPr>
            <a:picLocks noChangeAspect="1"/>
          </p:cNvPicPr>
          <p:nvPr userDrawn="1"/>
        </p:nvPicPr>
        <p:blipFill>
          <a:blip r:embed="rId5"/>
          <a:stretch>
            <a:fillRect/>
          </a:stretch>
        </p:blipFill>
        <p:spPr>
          <a:xfrm>
            <a:off x="775687" y="5166252"/>
            <a:ext cx="2680031" cy="1080165"/>
          </a:xfrm>
          <a:prstGeom prst="rect">
            <a:avLst/>
          </a:prstGeom>
        </p:spPr>
      </p:pic>
    </p:spTree>
    <p:extLst>
      <p:ext uri="{BB962C8B-B14F-4D97-AF65-F5344CB8AC3E}">
        <p14:creationId xmlns:p14="http://schemas.microsoft.com/office/powerpoint/2010/main" val="406595807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1600" b="1" i="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4FCDDF-4049-E741-BC20-352CD77B21B8}"/>
              </a:ext>
            </a:extLst>
          </p:cNvPr>
          <p:cNvPicPr>
            <a:picLocks noChangeAspect="1"/>
          </p:cNvPicPr>
          <p:nvPr userDrawn="1"/>
        </p:nvPicPr>
        <p:blipFill>
          <a:blip r:embed="rId5"/>
          <a:stretch>
            <a:fillRect/>
          </a:stretch>
        </p:blipFill>
        <p:spPr>
          <a:xfrm>
            <a:off x="764214" y="5523313"/>
            <a:ext cx="4154454" cy="728312"/>
          </a:xfrm>
          <a:prstGeom prst="rect">
            <a:avLst/>
          </a:prstGeom>
        </p:spPr>
      </p:pic>
    </p:spTree>
    <p:extLst>
      <p:ext uri="{BB962C8B-B14F-4D97-AF65-F5344CB8AC3E}">
        <p14:creationId xmlns:p14="http://schemas.microsoft.com/office/powerpoint/2010/main" val="3049469333"/>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pic>
        <p:nvPicPr>
          <p:cNvPr id="12" name="Picture 11">
            <a:extLst>
              <a:ext uri="{FF2B5EF4-FFF2-40B4-BE49-F238E27FC236}">
                <a16:creationId xmlns:a16="http://schemas.microsoft.com/office/drawing/2014/main" id="{4EAB700B-7B4B-AD47-8A04-0837341BDB05}"/>
              </a:ext>
            </a:extLst>
          </p:cNvPr>
          <p:cNvPicPr>
            <a:picLocks noChangeAspect="1"/>
          </p:cNvPicPr>
          <p:nvPr userDrawn="1"/>
        </p:nvPicPr>
        <p:blipFill>
          <a:blip r:embed="rId5"/>
          <a:stretch>
            <a:fillRect/>
          </a:stretch>
        </p:blipFill>
        <p:spPr>
          <a:xfrm>
            <a:off x="764214" y="5523313"/>
            <a:ext cx="4154454" cy="728312"/>
          </a:xfrm>
          <a:prstGeom prst="rect">
            <a:avLst/>
          </a:prstGeom>
        </p:spPr>
      </p:pic>
    </p:spTree>
    <p:extLst>
      <p:ext uri="{BB962C8B-B14F-4D97-AF65-F5344CB8AC3E}">
        <p14:creationId xmlns:p14="http://schemas.microsoft.com/office/powerpoint/2010/main" val="4209822706"/>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1600" b="1" i="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715156-4BFE-F84D-9774-CD66F99D29A4}"/>
              </a:ext>
            </a:extLst>
          </p:cNvPr>
          <p:cNvSpPr/>
          <p:nvPr userDrawn="1"/>
        </p:nvSpPr>
        <p:spPr>
          <a:xfrm>
            <a:off x="0" y="0"/>
            <a:ext cx="546265" cy="55220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1C6444-408A-5A44-A136-AE49019BF8F4}"/>
              </a:ext>
            </a:extLst>
          </p:cNvPr>
          <p:cNvSpPr/>
          <p:nvPr userDrawn="1"/>
        </p:nvSpPr>
        <p:spPr>
          <a:xfrm>
            <a:off x="0" y="623453"/>
            <a:ext cx="546265" cy="624642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167823060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1600" b="1" i="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715156-4BFE-F84D-9774-CD66F99D29A4}"/>
              </a:ext>
            </a:extLst>
          </p:cNvPr>
          <p:cNvSpPr/>
          <p:nvPr userDrawn="1"/>
        </p:nvSpPr>
        <p:spPr>
          <a:xfrm>
            <a:off x="0" y="0"/>
            <a:ext cx="546265" cy="55220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1C6444-408A-5A44-A136-AE49019BF8F4}"/>
              </a:ext>
            </a:extLst>
          </p:cNvPr>
          <p:cNvSpPr/>
          <p:nvPr userDrawn="1"/>
        </p:nvSpPr>
        <p:spPr>
          <a:xfrm>
            <a:off x="0" y="623453"/>
            <a:ext cx="546265" cy="624642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558076026"/>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1600" b="1" i="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715156-4BFE-F84D-9774-CD66F99D29A4}"/>
              </a:ext>
            </a:extLst>
          </p:cNvPr>
          <p:cNvSpPr/>
          <p:nvPr userDrawn="1"/>
        </p:nvSpPr>
        <p:spPr>
          <a:xfrm>
            <a:off x="0" y="0"/>
            <a:ext cx="546265" cy="55220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1C6444-408A-5A44-A136-AE49019BF8F4}"/>
              </a:ext>
            </a:extLst>
          </p:cNvPr>
          <p:cNvSpPr/>
          <p:nvPr userDrawn="1"/>
        </p:nvSpPr>
        <p:spPr>
          <a:xfrm>
            <a:off x="0" y="623453"/>
            <a:ext cx="546265" cy="6246422"/>
          </a:xfrm>
          <a:prstGeom prst="rect">
            <a:avLst/>
          </a:prstGeom>
          <a:solidFill>
            <a:srgbClr val="3E8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EE768F83-BF6C-FB49-849E-6DF6597F485A}"/>
              </a:ext>
            </a:extLst>
          </p:cNvPr>
          <p:cNvSpPr txBox="1">
            <a:spLocks/>
          </p:cNvSpPr>
          <p:nvPr userDrawn="1"/>
        </p:nvSpPr>
        <p:spPr>
          <a:xfrm rot="16200000">
            <a:off x="-1783079" y="4494893"/>
            <a:ext cx="4114800" cy="365125"/>
          </a:xfrm>
          <a:prstGeom prst="rect">
            <a:avLst/>
          </a:prstGeom>
        </p:spPr>
        <p:txBody>
          <a:bodyPr/>
          <a:lstStyle>
            <a:defPPr>
              <a:defRPr lang="en-US"/>
            </a:defPPr>
            <a:lvl1pPr marL="0" algn="l"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dirty="0">
                <a:solidFill>
                  <a:schemeClr val="bg1"/>
                </a:solidFill>
                <a:latin typeface="Arial" panose="020B0604020202020204" pitchFamily="34" charset="0"/>
                <a:cs typeface="Arial" panose="020B0604020202020204" pitchFamily="34" charset="0"/>
              </a:rPr>
              <a:t>Atlantic Broadband</a:t>
            </a:r>
          </a:p>
        </p:txBody>
      </p:sp>
      <p:sp>
        <p:nvSpPr>
          <p:cNvPr id="10" name="Slide Number Placeholder 5">
            <a:extLst>
              <a:ext uri="{FF2B5EF4-FFF2-40B4-BE49-F238E27FC236}">
                <a16:creationId xmlns:a16="http://schemas.microsoft.com/office/drawing/2014/main" id="{D3B2081F-6689-7D4E-866C-2102F7AE08D4}"/>
              </a:ext>
            </a:extLst>
          </p:cNvPr>
          <p:cNvSpPr txBox="1">
            <a:spLocks/>
          </p:cNvSpPr>
          <p:nvPr userDrawn="1"/>
        </p:nvSpPr>
        <p:spPr>
          <a:xfrm>
            <a:off x="0" y="130097"/>
            <a:ext cx="533400" cy="365125"/>
          </a:xfrm>
          <a:prstGeom prst="rect">
            <a:avLst/>
          </a:prstGeom>
        </p:spPr>
        <p:txBody>
          <a:bodyPr/>
          <a:lstStyle>
            <a:defPPr>
              <a:defRPr lang="en-US"/>
            </a:defPPr>
            <a:lvl1pPr marL="0" algn="ctr" defTabSz="914400" rtl="0" eaLnBrk="1" latinLnBrk="0" hangingPunct="1">
              <a:defRPr sz="1800" b="0" i="0" kern="1200">
                <a:solidFill>
                  <a:srgbClr val="3E8EDD"/>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A5CE7-8681-5D42-BEA6-F450A875E631}"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1415196078"/>
      </p:ext>
    </p:extLst>
  </p:cSld>
  <p:clrMap bg1="lt1" tx1="dk1" bg2="lt2" tx2="dk2" accent1="accent1" accent2="accent2" accent3="accent3" accent4="accent4" accent5="accent5" accent6="accent6" hlink="hlink" folHlink="folHlink"/>
  <p:sldLayoutIdLst>
    <p:sldLayoutId id="2147483674" r:id="rId1"/>
    <p:sldLayoutId id="2147483686" r:id="rId2"/>
    <p:sldLayoutId id="2147483695" r:id="rId3"/>
    <p:sldLayoutId id="2147483664" r:id="rId4"/>
    <p:sldLayoutId id="2147483665" r:id="rId5"/>
    <p:sldLayoutId id="2147483666" r:id="rId6"/>
    <p:sldLayoutId id="2147483667" r:id="rId7"/>
    <p:sldLayoutId id="2147483688" r:id="rId8"/>
    <p:sldLayoutId id="21474837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rgbClr val="3A8DDD"/>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87DEC6-305E-1B41-9F45-619331C541F1}"/>
              </a:ext>
            </a:extLst>
          </p:cNvPr>
          <p:cNvSpPr>
            <a:spLocks noGrp="1"/>
          </p:cNvSpPr>
          <p:nvPr>
            <p:ph type="body" sz="quarter" idx="10"/>
          </p:nvPr>
        </p:nvSpPr>
        <p:spPr>
          <a:xfrm>
            <a:off x="2027357" y="4332101"/>
            <a:ext cx="8231045" cy="1109895"/>
          </a:xfrm>
        </p:spPr>
        <p:txBody>
          <a:bodyPr/>
          <a:lstStyle/>
          <a:p>
            <a:pPr>
              <a:lnSpc>
                <a:spcPct val="85000"/>
              </a:lnSpc>
            </a:pPr>
            <a:endParaRPr lang="en-US" sz="5400" dirty="0" smtClean="0"/>
          </a:p>
          <a:p>
            <a:pPr>
              <a:lnSpc>
                <a:spcPct val="85000"/>
              </a:lnSpc>
            </a:pPr>
            <a:endParaRPr lang="en-US" sz="4800" b="0" dirty="0">
              <a:ea typeface="Lato" charset="0"/>
              <a:cs typeface="Lato" charset="0"/>
            </a:endParaRPr>
          </a:p>
        </p:txBody>
      </p:sp>
      <p:sp>
        <p:nvSpPr>
          <p:cNvPr id="4" name="TextBox 3"/>
          <p:cNvSpPr txBox="1"/>
          <p:nvPr/>
        </p:nvSpPr>
        <p:spPr>
          <a:xfrm>
            <a:off x="2412124" y="2175641"/>
            <a:ext cx="7409793" cy="1569660"/>
          </a:xfrm>
          <a:prstGeom prst="rect">
            <a:avLst/>
          </a:prstGeom>
          <a:noFill/>
        </p:spPr>
        <p:txBody>
          <a:bodyPr wrap="square" rtlCol="0">
            <a:spAutoFit/>
          </a:bodyPr>
          <a:lstStyle/>
          <a:p>
            <a:r>
              <a:rPr lang="en-US" sz="4800" dirty="0" smtClean="0"/>
              <a:t>Getting to Know Your New Polycom VVX 411 Phone</a:t>
            </a:r>
            <a:endParaRPr lang="en-US" sz="4800" dirty="0"/>
          </a:p>
        </p:txBody>
      </p:sp>
      <p:pic>
        <p:nvPicPr>
          <p:cNvPr id="5" name="Picture 4"/>
          <p:cNvPicPr>
            <a:picLocks noChangeAspect="1"/>
          </p:cNvPicPr>
          <p:nvPr/>
        </p:nvPicPr>
        <p:blipFill>
          <a:blip r:embed="rId2"/>
          <a:stretch>
            <a:fillRect/>
          </a:stretch>
        </p:blipFill>
        <p:spPr>
          <a:xfrm>
            <a:off x="7599807" y="5501756"/>
            <a:ext cx="4105276" cy="851983"/>
          </a:xfrm>
          <a:prstGeom prst="rect">
            <a:avLst/>
          </a:prstGeom>
        </p:spPr>
      </p:pic>
    </p:spTree>
    <p:extLst>
      <p:ext uri="{BB962C8B-B14F-4D97-AF65-F5344CB8AC3E}">
        <p14:creationId xmlns:p14="http://schemas.microsoft.com/office/powerpoint/2010/main" val="995887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48" y="41195"/>
            <a:ext cx="11247120" cy="678775"/>
          </a:xfrm>
        </p:spPr>
        <p:txBody>
          <a:bodyPr>
            <a:normAutofit fontScale="90000"/>
          </a:bodyPr>
          <a:lstStyle/>
          <a:p>
            <a:r>
              <a:rPr lang="en-US" dirty="0" smtClean="0"/>
              <a:t>Soft Keys</a:t>
            </a:r>
            <a:endParaRPr lang="en-US" dirty="0"/>
          </a:p>
        </p:txBody>
      </p:sp>
      <p:sp>
        <p:nvSpPr>
          <p:cNvPr id="8" name="AutoShape 2" descr="A White Telephone Data Outlet With 4 Plugs For US Data Stock Photo, Picture  And Royalty Free Image. Image 3392654."/>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IMG_628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7000" contrast="15000"/>
          </a:blip>
          <a:stretch>
            <a:fillRect/>
          </a:stretch>
        </p:blipFill>
        <p:spPr>
          <a:xfrm>
            <a:off x="758464" y="1289658"/>
            <a:ext cx="5943600" cy="4841197"/>
          </a:xfrm>
          <a:prstGeom prst="rect">
            <a:avLst/>
          </a:prstGeom>
        </p:spPr>
      </p:pic>
      <p:sp>
        <p:nvSpPr>
          <p:cNvPr id="4" name="Rectangle 3"/>
          <p:cNvSpPr/>
          <p:nvPr/>
        </p:nvSpPr>
        <p:spPr>
          <a:xfrm>
            <a:off x="6864096" y="380582"/>
            <a:ext cx="5327904" cy="5262979"/>
          </a:xfrm>
          <a:prstGeom prst="rect">
            <a:avLst/>
          </a:prstGeom>
        </p:spPr>
        <p:txBody>
          <a:bodyPr wrap="square">
            <a:spAutoFit/>
          </a:bodyPr>
          <a:lstStyle/>
          <a:p>
            <a:r>
              <a:rPr lang="en-US" sz="2800" dirty="0" smtClean="0"/>
              <a:t>The </a:t>
            </a:r>
            <a:r>
              <a:rPr lang="en-US" sz="2800" dirty="0"/>
              <a:t>soft keys located underneath the phone screen perform the functions that appear directly above them on the display. </a:t>
            </a:r>
            <a:endParaRPr lang="en-US" sz="2800" dirty="0" smtClean="0"/>
          </a:p>
          <a:p>
            <a:pPr marL="457200" indent="-457200">
              <a:buFont typeface="Arial" panose="020B0604020202020204" pitchFamily="34" charset="0"/>
              <a:buChar char="•"/>
            </a:pPr>
            <a:r>
              <a:rPr lang="en-US" sz="2800" dirty="0" smtClean="0"/>
              <a:t>Their </a:t>
            </a:r>
            <a:r>
              <a:rPr lang="en-US" sz="2800" dirty="0"/>
              <a:t>functions are context sensitive, which means the function of the soft keys change depending upon your current activity. For example, if you are conferencing, the soft keys display functions related to the conference function.</a:t>
            </a:r>
          </a:p>
        </p:txBody>
      </p:sp>
    </p:spTree>
    <p:extLst>
      <p:ext uri="{BB962C8B-B14F-4D97-AF65-F5344CB8AC3E}">
        <p14:creationId xmlns:p14="http://schemas.microsoft.com/office/powerpoint/2010/main" val="2730296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99541"/>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1_Title Slide: AB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ontent Slide: No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BB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 ABB Communi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itle Slide: ABB Communities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 Slide: ABB Busines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Slide: ABB Business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ivider Slid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tent Slide: Image Lef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10980</TotalTime>
  <Words>72</Words>
  <Application>Microsoft Office PowerPoint</Application>
  <PresentationFormat>Widescreen</PresentationFormat>
  <Paragraphs>5</Paragraphs>
  <Slides>3</Slides>
  <Notes>1</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vt:i4>
      </vt:variant>
    </vt:vector>
  </HeadingPairs>
  <TitlesOfParts>
    <vt:vector size="24" baseType="lpstr">
      <vt:lpstr>Arial</vt:lpstr>
      <vt:lpstr>Arial Black</vt:lpstr>
      <vt:lpstr>Calibri</vt:lpstr>
      <vt:lpstr>Calibri Light</vt:lpstr>
      <vt:lpstr>Courier New</vt:lpstr>
      <vt:lpstr>Helvetica</vt:lpstr>
      <vt:lpstr>Lato</vt:lpstr>
      <vt:lpstr>Tw Cen MT</vt:lpstr>
      <vt:lpstr>Tw Cen MT Condensed</vt:lpstr>
      <vt:lpstr>Wingdings 3</vt:lpstr>
      <vt:lpstr>1_Title Slide: ABB</vt:lpstr>
      <vt:lpstr>1_Title Slide: ABB Light</vt:lpstr>
      <vt:lpstr>1_Title Slide: ABB Communities</vt:lpstr>
      <vt:lpstr>3_Title Slide: ABB Communities Light</vt:lpstr>
      <vt:lpstr>1_Title Slide: ABB Business</vt:lpstr>
      <vt:lpstr>2_Title Slide: ABB Business Light</vt:lpstr>
      <vt:lpstr>2_Divider Slide: Light</vt:lpstr>
      <vt:lpstr>3_Content Slide: Image Left</vt:lpstr>
      <vt:lpstr>3_Content Slide</vt:lpstr>
      <vt:lpstr>3_Content Slide: No Background</vt:lpstr>
      <vt:lpstr>Integral</vt:lpstr>
      <vt:lpstr>PowerPoint Presentation</vt:lpstr>
      <vt:lpstr>Soft Keys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Corrigan</dc:creator>
  <cp:lastModifiedBy>Jennifer DeBell</cp:lastModifiedBy>
  <cp:revision>303</cp:revision>
  <dcterms:created xsi:type="dcterms:W3CDTF">2020-02-25T16:33:41Z</dcterms:created>
  <dcterms:modified xsi:type="dcterms:W3CDTF">2021-08-27T12:38:34Z</dcterms:modified>
</cp:coreProperties>
</file>