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0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78" r:id="rId2"/>
    <p:sldMasterId id="2147483650" r:id="rId3"/>
    <p:sldMasterId id="2147483692" r:id="rId4"/>
    <p:sldMasterId id="2147483659" r:id="rId5"/>
    <p:sldMasterId id="2147483689" r:id="rId6"/>
    <p:sldMasterId id="2147483652" r:id="rId7"/>
    <p:sldMasterId id="2147483684" r:id="rId8"/>
    <p:sldMasterId id="2147483662" r:id="rId9"/>
    <p:sldMasterId id="2147483668" r:id="rId10"/>
    <p:sldMasterId id="2147483719" r:id="rId11"/>
  </p:sldMasterIdLst>
  <p:notesMasterIdLst>
    <p:notesMasterId r:id="rId18"/>
  </p:notesMasterIdLst>
  <p:sldIdLst>
    <p:sldId id="300" r:id="rId12"/>
    <p:sldId id="329" r:id="rId13"/>
    <p:sldId id="330" r:id="rId14"/>
    <p:sldId id="331" r:id="rId15"/>
    <p:sldId id="332" r:id="rId16"/>
    <p:sldId id="31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EDD"/>
    <a:srgbClr val="3A8DDD"/>
    <a:srgbClr val="021D49"/>
    <a:srgbClr val="00AE9A"/>
    <a:srgbClr val="3A8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"/>
    <p:restoredTop sz="71813" autoAdjust="0"/>
  </p:normalViewPr>
  <p:slideViewPr>
    <p:cSldViewPr snapToGrid="0" snapToObjects="1">
      <p:cViewPr varScale="1">
        <p:scale>
          <a:sx n="81" d="100"/>
          <a:sy n="81" d="100"/>
        </p:scale>
        <p:origin x="213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FBBD7-F5D0-0347-AA8D-A1A35EF67D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C3A-040F-2B49-9CE8-684F8F44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7DC3A-040F-2B49-9CE8-684F8F4450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6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7DC3A-040F-2B49-9CE8-684F8F4450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7DC3A-040F-2B49-9CE8-684F8F4450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3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7DC3A-040F-2B49-9CE8-684F8F4450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D42DF-16E6-5844-BB8B-33DB88D759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907168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400883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E73988-9276-4648-B7A2-49163E943429}"/>
              </a:ext>
            </a:extLst>
          </p:cNvPr>
          <p:cNvSpPr txBox="1"/>
          <p:nvPr userDrawn="1"/>
        </p:nvSpPr>
        <p:spPr>
          <a:xfrm>
            <a:off x="508622" y="230647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5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53ED08E2-DC80-6E45-8032-C64A588874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793941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3DCA1F-1BBF-8D40-852C-64E2FC4A6780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5CDA184-8B8D-074B-B1C7-29E3B0A454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397839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4DC830-4529-B74D-B4B6-2CBA3A5910EA}"/>
              </a:ext>
            </a:extLst>
          </p:cNvPr>
          <p:cNvSpPr txBox="1"/>
          <p:nvPr userDrawn="1"/>
        </p:nvSpPr>
        <p:spPr>
          <a:xfrm>
            <a:off x="508622" y="264704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A7849D-9B70-0B46-AD57-9B5E994A8E4D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717CF65-362B-E948-9E96-852272B055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555173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DE150EC-5B07-B441-AADD-28516C9481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4832" y="2103566"/>
            <a:ext cx="8402864" cy="339299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9000" baseline="0"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Divider </a:t>
            </a:r>
          </a:p>
          <a:p>
            <a:pPr lvl="0"/>
            <a:r>
              <a:rPr lang="en-US" dirty="0"/>
              <a:t>Page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FA1AD9-D56A-8648-B586-689093A3C658}"/>
              </a:ext>
            </a:extLst>
          </p:cNvPr>
          <p:cNvSpPr/>
          <p:nvPr userDrawn="1"/>
        </p:nvSpPr>
        <p:spPr>
          <a:xfrm>
            <a:off x="9687697" y="0"/>
            <a:ext cx="2504304" cy="6858000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4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blipFill dpi="0" rotWithShape="1">
          <a:blip r:embed="rId2">
            <a:lum/>
          </a:blip>
          <a:srcRect/>
          <a:stretch>
            <a:fillRect l="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A612109-9B78-624A-B0C4-471AE34343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6100" y="0"/>
            <a:ext cx="3870325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0" tIns="0" rIns="1600200" bIns="128016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843EE65-A840-864A-9EF5-086490304B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9700" y="658871"/>
            <a:ext cx="5786437" cy="50719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AB9A4C2-987A-D847-8CC5-E9F8F137B6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303" y="3199923"/>
            <a:ext cx="5786438" cy="401445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A8DDD"/>
              </a:buClr>
              <a:buSzTx/>
              <a:buFontTx/>
              <a:buNone/>
              <a:tabLst/>
              <a:defRPr sz="1600" b="1" i="0" baseline="0">
                <a:solidFill>
                  <a:srgbClr val="3A8DDD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Subhead Goes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ACBB635-D894-B84F-8664-8B6367E160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64150" y="3634167"/>
            <a:ext cx="5786438" cy="118234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>
                <a:latin typeface="Arial" panose="020B0604020202020204" pitchFamily="34" charset="0"/>
              </a:defRPr>
            </a:lvl2pPr>
            <a:lvl3pPr>
              <a:buClr>
                <a:srgbClr val="3A8DDD"/>
              </a:buClr>
              <a:buSzPct val="70000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3703C-2AE9-2B4D-BF09-336FD2F531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4150" y="1578714"/>
            <a:ext cx="5786438" cy="13899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buClr>
                <a:srgbClr val="3A8DDD"/>
              </a:buClr>
              <a:buSzPct val="130000"/>
              <a:defRPr sz="140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>
                <a:latin typeface="Arial" panose="020B0604020202020204" pitchFamily="34" charset="0"/>
              </a:defRPr>
            </a:lvl3pPr>
            <a:lvl4pPr>
              <a:buClr>
                <a:srgbClr val="3A8DDD"/>
              </a:buClr>
              <a:buSzPct val="70000"/>
              <a:defRPr sz="1200" baseline="0">
                <a:latin typeface="Arial" panose="020B0604020202020204" pitchFamily="34" charset="0"/>
              </a:defRPr>
            </a:lvl4pPr>
            <a:lvl5pPr>
              <a:buClr>
                <a:srgbClr val="3A8DDD"/>
              </a:buClr>
              <a:buSzPct val="70000"/>
              <a:defRPr sz="1200" b="0" i="1" baseline="0"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306A0B5-F371-5D4C-8FBD-13AEE9684F7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40094" y="1182587"/>
            <a:ext cx="5798916" cy="3355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49115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5B9AC61-555E-7B42-B5F5-C0FD8BB029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74334" y="604122"/>
            <a:ext cx="8931198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BBC8B7AE-9767-934D-BFB1-C0F9AA9F4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8432" y="1354713"/>
            <a:ext cx="3892647" cy="377254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="0" i="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1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2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3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7C838D7E-5943-684A-A52B-31A844AAE9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11079" y="1354713"/>
            <a:ext cx="3892647" cy="377254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="0" i="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4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5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Section 6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30920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BBC8B7AE-9767-934D-BFB1-C0F9AA9F4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29155" y="4496917"/>
            <a:ext cx="8886748" cy="150355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="0" i="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F9290B0-91B4-D84B-99E7-24E0871695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29307" y="3353455"/>
            <a:ext cx="8908897" cy="112069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E98630-8F73-AA40-9BA4-E0784B32CD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29659" y="3044248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D88C0-EB85-7C40-90EF-CAA9B71CACF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28423" y="1625636"/>
            <a:ext cx="8932863" cy="923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F3DD863-DE26-944F-AF24-FFE559944EF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17134" y="779671"/>
            <a:ext cx="8931274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15D6761E-E83A-0241-BAE5-AE67E2B4B3F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8423" y="1305976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39505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BBC8B7AE-9767-934D-BFB1-C0F9AA9F4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1584" y="3725467"/>
            <a:ext cx="6016176" cy="164536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>
                <a:latin typeface="Arial" panose="020B0604020202020204" pitchFamily="34" charset="0"/>
              </a:defRPr>
            </a:lvl2pPr>
            <a:lvl3pPr>
              <a:buClr>
                <a:srgbClr val="3A8DDD"/>
              </a:buClr>
              <a:buSzPct val="70000"/>
              <a:defRPr sz="1200" b="0" i="0" baseline="0">
                <a:latin typeface="Arial" panose="020B0604020202020204" pitchFamily="34" charset="0"/>
              </a:defRPr>
            </a:lvl3pPr>
            <a:lvl4pPr>
              <a:buClr>
                <a:srgbClr val="3A8DDD"/>
              </a:buClr>
              <a:buSzPct val="70000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0CE69B3F-3712-2945-902D-F5E8FEE3E2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1584" y="3467592"/>
            <a:ext cx="601602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80421EE-14C2-C04D-9757-95A2EB7E54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31768" y="1635223"/>
            <a:ext cx="6006086" cy="14756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625074-F32E-E942-8D70-605D6C2E6D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7134" y="779671"/>
            <a:ext cx="6060475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453B0A18-905D-8B48-9EA8-5AE7EF70EB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28424" y="1305976"/>
            <a:ext cx="6060476" cy="257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0E92A187-E0D3-3A46-8575-0B68EFFFF4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21675" y="0"/>
            <a:ext cx="3870325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0" tIns="0" rIns="1600200" bIns="1280160" anchor="ctr" anchorCtr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26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BBC8B7AE-9767-934D-BFB1-C0F9AA9F4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1584" y="1622395"/>
            <a:ext cx="6016176" cy="164536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>
                <a:latin typeface="Arial" panose="020B0604020202020204" pitchFamily="34" charset="0"/>
              </a:defRPr>
            </a:lvl2pPr>
            <a:lvl3pPr>
              <a:buClr>
                <a:srgbClr val="3A8DDD"/>
              </a:buClr>
              <a:buSzPct val="70000"/>
              <a:defRPr sz="1200" b="0" i="0" baseline="0">
                <a:latin typeface="Arial" panose="020B0604020202020204" pitchFamily="34" charset="0"/>
              </a:defRPr>
            </a:lvl3pPr>
            <a:lvl4pPr>
              <a:buClr>
                <a:srgbClr val="3A8DDD"/>
              </a:buClr>
              <a:buSzPct val="70000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D6F68A7-71C8-3742-9D30-3EBF13E0FC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31835" y="0"/>
            <a:ext cx="3870325" cy="33118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1554480" tIns="0" rIns="1554480" bIns="1280160" anchor="ctr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36B6DE-F434-3B4E-A031-373588AAEEB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31835" y="3408831"/>
            <a:ext cx="3870325" cy="34491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1554480" tIns="0" rIns="1554480" bIns="1280160" anchor="ctr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0CE69B3F-3712-2945-902D-F5E8FEE3E2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1584" y="3467592"/>
            <a:ext cx="601602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80421EE-14C2-C04D-9757-95A2EB7E54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61585" y="3715873"/>
            <a:ext cx="6006086" cy="14756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625074-F32E-E942-8D70-605D6C2E6D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7134" y="779671"/>
            <a:ext cx="6060475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453B0A18-905D-8B48-9EA8-5AE7EF70EB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28424" y="1305976"/>
            <a:ext cx="6060476" cy="257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143248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C424758D-9E6D-8A43-8D04-9FA383C0B3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41859" y="3396658"/>
            <a:ext cx="4917029" cy="1552921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="0" i="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63441D8-ADD5-8446-BA5C-E9B702E97A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42210" y="1653867"/>
            <a:ext cx="4917293" cy="169491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aseline="0">
                <a:latin typeface="Arial" panose="020B0604020202020204" pitchFamily="34" charset="0"/>
              </a:defRPr>
            </a:lvl3pPr>
            <a:lvl4pPr>
              <a:buClr>
                <a:srgbClr val="3A8DDD"/>
              </a:buClr>
              <a:buSzPct val="70000"/>
              <a:defRPr sz="1200" baseline="0">
                <a:latin typeface="Arial" panose="020B0604020202020204" pitchFamily="34" charset="0"/>
              </a:defRPr>
            </a:lvl4pPr>
            <a:lvl5pPr marL="1828800" indent="0">
              <a:buClr>
                <a:srgbClr val="3A8DDD"/>
              </a:buClr>
              <a:buSzPct val="70000"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9785CA5D-34E7-B54C-9CC5-EDFF4F3235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17134" y="779671"/>
            <a:ext cx="8942564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C238FEF2-E05C-C041-A953-B9DEDF8111C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28423" y="1305976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1505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E73988-9276-4648-B7A2-49163E943429}"/>
              </a:ext>
            </a:extLst>
          </p:cNvPr>
          <p:cNvSpPr txBox="1"/>
          <p:nvPr userDrawn="1"/>
        </p:nvSpPr>
        <p:spPr>
          <a:xfrm>
            <a:off x="508622" y="230647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38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F9290B0-91B4-D84B-99E7-24E0871695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42210" y="1652573"/>
            <a:ext cx="6838983" cy="2154360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/>
            </a:lvl2pPr>
            <a:lvl3pPr marL="1085850" indent="-17145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aseline="0"/>
            </a:lvl3pPr>
            <a:lvl4pPr>
              <a:buClr>
                <a:srgbClr val="3A8DDD"/>
              </a:buClr>
              <a:buSzPct val="70000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7FBDD4B-8D41-1041-824B-6EF37A9646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7134" y="779671"/>
            <a:ext cx="8931274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F89FF915-3769-D644-AF53-95600A205B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28423" y="1305976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721591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5B9AC61-555E-7B42-B5F5-C0FD8BB029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56122" y="1122254"/>
            <a:ext cx="8305478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6564D-4937-0042-B543-98FB394CC5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67697" y="2118840"/>
            <a:ext cx="8293587" cy="185831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. 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3848FA90-A2F0-4547-B753-E071BE0C272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391150" y="3810000"/>
            <a:ext cx="3800850" cy="304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1737360" tIns="82296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CE52FDC-8377-864F-B467-70DD3AC0104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460127" y="3810000"/>
            <a:ext cx="3800850" cy="304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1737360" tIns="82296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4A0C78B5-6089-B743-8969-C1287896EA8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44010" y="3810000"/>
            <a:ext cx="3800850" cy="304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1737360" tIns="82296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73F00F9-CD81-C445-91F8-53390E39B19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55806" y="1636659"/>
            <a:ext cx="8305478" cy="280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014926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A6443F-C3B3-534C-9CA9-EFE7D75BC70F}"/>
              </a:ext>
            </a:extLst>
          </p:cNvPr>
          <p:cNvSpPr/>
          <p:nvPr userDrawn="1"/>
        </p:nvSpPr>
        <p:spPr>
          <a:xfrm>
            <a:off x="0" y="497711"/>
            <a:ext cx="1088967" cy="6383438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BBC8B7AE-9767-934D-BFB1-C0F9AA9F4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8432" y="3756134"/>
            <a:ext cx="8886748" cy="150355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="0" i="0" baseline="0">
                <a:latin typeface="Arial" panose="020B0604020202020204" pitchFamily="34" charset="0"/>
              </a:defRPr>
            </a:lvl2pPr>
            <a:lvl3pPr marL="11430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0" baseline="0">
                <a:latin typeface="Arial" panose="020B0604020202020204" pitchFamily="34" charset="0"/>
              </a:defRPr>
            </a:lvl3pPr>
            <a:lvl4pPr marL="1600200" indent="-228600">
              <a:buClr>
                <a:srgbClr val="3A8DDD"/>
              </a:buClr>
              <a:buSzPct val="70000"/>
              <a:buFont typeface="Arial" panose="020B0604020202020204" pitchFamily="34" charset="0"/>
              <a:buChar char="•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F9290B0-91B4-D84B-99E7-24E0871695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8584" y="2612672"/>
            <a:ext cx="8908897" cy="112069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E98630-8F73-AA40-9BA4-E0784B32CD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8936" y="2363099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D88C0-EB85-7C40-90EF-CAA9B71CACF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7700" y="884853"/>
            <a:ext cx="8932863" cy="923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907E32B5-4505-8241-8167-F58AA02F6A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18936" y="622215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B9D0A-9A53-FD41-A84B-D585FE67C0AE}"/>
              </a:ext>
            </a:extLst>
          </p:cNvPr>
          <p:cNvSpPr txBox="1"/>
          <p:nvPr userDrawn="1"/>
        </p:nvSpPr>
        <p:spPr>
          <a:xfrm rot="16200000">
            <a:off x="-2727804" y="3594552"/>
            <a:ext cx="59535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704D8-711F-8340-AE21-DAC163D9BC69}"/>
              </a:ext>
            </a:extLst>
          </p:cNvPr>
          <p:cNvSpPr/>
          <p:nvPr userDrawn="1"/>
        </p:nvSpPr>
        <p:spPr>
          <a:xfrm>
            <a:off x="410556" y="0"/>
            <a:ext cx="679358" cy="497711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5B9AC61-555E-7B42-B5F5-C0FD8BB029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-3813554" y="2051676"/>
            <a:ext cx="8931198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988693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92413D-8710-44A7-A656-29F4FEA1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445233"/>
            <a:ext cx="11247120" cy="678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E9C83E-2AE6-4E6F-BCD1-413B2B24F1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2439" y="1449238"/>
            <a:ext cx="5423863" cy="4715025"/>
          </a:xfrm>
          <a:prstGeom prst="rect">
            <a:avLst/>
          </a:prstGeom>
        </p:spPr>
        <p:txBody>
          <a:bodyPr lIns="0" tIns="0" rIns="0" bIns="0"/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1pPr>
            <a:lvl2pPr marL="182880" indent="-182880" algn="l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2pPr>
            <a:lvl3pPr marL="36576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3pPr>
            <a:lvl4pPr marL="54864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4pPr>
            <a:lvl5pPr marL="73152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BBE4EBF-4A28-42C8-850D-855B28CA08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5697" y="1449237"/>
            <a:ext cx="5423863" cy="4715025"/>
          </a:xfrm>
          <a:prstGeom prst="rect">
            <a:avLst/>
          </a:prstGeom>
        </p:spPr>
        <p:txBody>
          <a:bodyPr lIns="0" tIns="0" rIns="0" bIns="0"/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1pPr>
            <a:lvl2pPr marL="182880" indent="-182880" algn="l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2pPr>
            <a:lvl3pPr marL="36576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3pPr>
            <a:lvl4pPr marL="54864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4pPr>
            <a:lvl5pPr marL="73152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01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5B9AC61-555E-7B42-B5F5-C0FD8BB029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7134" y="779671"/>
            <a:ext cx="5329106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4AB240-CFF9-2E42-9683-1F6E9BECCF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28423" y="1645514"/>
            <a:ext cx="8932863" cy="923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..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8F7EB8D-3853-7646-8672-299D10B4B5B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17134" y="779671"/>
            <a:ext cx="8931274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C5B59128-CC53-A24A-9232-16C65167930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8423" y="1305976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4191493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783942B-FFDA-2749-8084-A898F5ABB8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39702" y="1645514"/>
            <a:ext cx="8931275" cy="2821503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A8DDD"/>
              </a:buClr>
              <a:buSzPct val="130000"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buClr>
                <a:srgbClr val="3A8DDD"/>
              </a:buClr>
              <a:buSzPct val="70000"/>
              <a:buFont typeface="Courier New" panose="02070309020205020404" pitchFamily="49" charset="0"/>
              <a:buChar char="o"/>
              <a:defRPr sz="1400" baseline="0"/>
            </a:lvl2pPr>
            <a:lvl3pPr>
              <a:buClr>
                <a:srgbClr val="3A8DDD"/>
              </a:buClr>
              <a:buSzPct val="70000"/>
              <a:defRPr sz="1200" baseline="0">
                <a:latin typeface="Arial" panose="020B0604020202020204" pitchFamily="34" charset="0"/>
              </a:defRPr>
            </a:lvl3pPr>
            <a:lvl4pPr>
              <a:buClr>
                <a:srgbClr val="3A8DDD"/>
              </a:buClr>
              <a:buSzPct val="70000"/>
              <a:defRPr sz="1200" b="0" i="1" baseline="0">
                <a:latin typeface="Arial" panose="020B0604020202020204" pitchFamily="34" charset="0"/>
              </a:defRPr>
            </a:lvl4pPr>
            <a:lvl5pPr marL="1828800" indent="0">
              <a:buNone/>
              <a:defRPr sz="1200" b="0" i="1" baseline="0">
                <a:latin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volutpat</a:t>
            </a:r>
            <a:r>
              <a:rPr lang="en-US" dirty="0">
                <a:effectLst/>
                <a:latin typeface="Arial" panose="020B0604020202020204" pitchFamily="34" charset="0"/>
              </a:rPr>
              <a:t>. Ut </a:t>
            </a:r>
            <a:r>
              <a:rPr lang="en-US" dirty="0" err="1">
                <a:effectLst/>
                <a:latin typeface="Arial" panose="020B0604020202020204" pitchFamily="34" charset="0"/>
              </a:rPr>
              <a:t>wisiad</a:t>
            </a:r>
            <a:r>
              <a:rPr lang="en-US" dirty="0">
                <a:effectLst/>
                <a:latin typeface="Arial" panose="020B0604020202020204" pitchFamily="34" charset="0"/>
              </a:rPr>
              <a:t> minim </a:t>
            </a:r>
            <a:r>
              <a:rPr lang="en-US" dirty="0" err="1">
                <a:effectLst/>
                <a:latin typeface="Arial" panose="020B0604020202020204" pitchFamily="34" charset="0"/>
              </a:rPr>
              <a:t>veniam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nostrud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exercipsum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ullam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corper.Sit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amet</a:t>
            </a:r>
            <a:r>
              <a:rPr lang="en-US" dirty="0">
                <a:effectLst/>
                <a:latin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</a:rPr>
              <a:t>consectetuer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adipiscing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elit</a:t>
            </a:r>
            <a:r>
              <a:rPr lang="en-US" dirty="0">
                <a:effectLst/>
                <a:latin typeface="Arial" panose="020B0604020202020204" pitchFamily="34" charset="0"/>
              </a:rPr>
              <a:t>, sed diam </a:t>
            </a:r>
            <a:r>
              <a:rPr lang="en-US" dirty="0" err="1">
                <a:effectLst/>
                <a:latin typeface="Arial" panose="020B0604020202020204" pitchFamily="34" charset="0"/>
              </a:rPr>
              <a:t>nonummi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Euismod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tincidunt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laroeet</a:t>
            </a:r>
            <a:r>
              <a:rPr lang="en-US" dirty="0">
                <a:effectLst/>
                <a:latin typeface="Arial" panose="020B0604020202020204" pitchFamily="34" charset="0"/>
              </a:rPr>
              <a:t> dolore magna </a:t>
            </a:r>
            <a:r>
              <a:rPr lang="en-US" dirty="0" err="1">
                <a:effectLst/>
                <a:latin typeface="Arial" panose="020B0604020202020204" pitchFamily="34" charset="0"/>
              </a:rPr>
              <a:t>aliquam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erat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voluptat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r>
              <a:rPr lang="en-US" dirty="0">
                <a:effectLst/>
                <a:latin typeface="Arial" panose="020B0604020202020204" pitchFamily="34" charset="0"/>
              </a:rPr>
              <a:t>Lorem ipsum dolor sit </a:t>
            </a:r>
            <a:r>
              <a:rPr lang="en-US" dirty="0" err="1">
                <a:effectLst/>
                <a:latin typeface="Arial" panose="020B0604020202020204" pitchFamily="34" charset="0"/>
              </a:rPr>
              <a:t>ametonse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3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lvl="4"/>
            <a:r>
              <a:rPr lang="en-US" dirty="0">
                <a:effectLst/>
                <a:latin typeface="Arial" panose="020B0604020202020204" pitchFamily="34" charset="0"/>
              </a:rPr>
              <a:t>Lorem Ipsum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8FA886F-9F1C-5E4F-A452-CCE6F89835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17134" y="779671"/>
            <a:ext cx="8931274" cy="5144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aseline="0">
                <a:solidFill>
                  <a:srgbClr val="021D49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E6E95EB0-85D6-C34B-8211-4A321F987C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8423" y="1305976"/>
            <a:ext cx="8931275" cy="237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46459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48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89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547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9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53ED08E2-DC80-6E45-8032-C64A588874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793941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3DCA1F-1BBF-8D40-852C-64E2FC4A6780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5CDA184-8B8D-074B-B1C7-29E3B0A454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2644759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22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78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57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40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028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994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3053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92413D-8710-44A7-A656-29F4FEA1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445233"/>
            <a:ext cx="11247120" cy="678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E9C83E-2AE6-4E6F-BCD1-413B2B24F1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2439" y="1449238"/>
            <a:ext cx="5423863" cy="4715025"/>
          </a:xfrm>
          <a:prstGeom prst="rect">
            <a:avLst/>
          </a:prstGeom>
        </p:spPr>
        <p:txBody>
          <a:bodyPr lIns="0" tIns="0" rIns="0" bIns="0"/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1pPr>
            <a:lvl2pPr marL="182880" indent="-182880" algn="l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2pPr>
            <a:lvl3pPr marL="36576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3pPr>
            <a:lvl4pPr marL="54864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4pPr>
            <a:lvl5pPr marL="73152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BBE4EBF-4A28-42C8-850D-855B28CA08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5697" y="1449237"/>
            <a:ext cx="5423863" cy="4715025"/>
          </a:xfrm>
          <a:prstGeom prst="rect">
            <a:avLst/>
          </a:prstGeom>
        </p:spPr>
        <p:txBody>
          <a:bodyPr lIns="0" tIns="0" rIns="0" bIns="0"/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1pPr>
            <a:lvl2pPr marL="182880" indent="-182880" algn="l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2pPr>
            <a:lvl3pPr marL="36576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3pPr>
            <a:lvl4pPr marL="54864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4pPr>
            <a:lvl5pPr marL="731520" indent="-18288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414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4DC830-4529-B74D-B4B6-2CBA3A5910EA}"/>
              </a:ext>
            </a:extLst>
          </p:cNvPr>
          <p:cNvSpPr txBox="1"/>
          <p:nvPr userDrawn="1"/>
        </p:nvSpPr>
        <p:spPr>
          <a:xfrm>
            <a:off x="508622" y="264704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A7849D-9B70-0B46-AD57-9B5E994A8E4D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717CF65-362B-E948-9E96-852272B055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33143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D42DF-16E6-5844-BB8B-33DB88D759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907168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99351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E73988-9276-4648-B7A2-49163E943429}"/>
              </a:ext>
            </a:extLst>
          </p:cNvPr>
          <p:cNvSpPr txBox="1"/>
          <p:nvPr userDrawn="1"/>
        </p:nvSpPr>
        <p:spPr>
          <a:xfrm>
            <a:off x="508622" y="230647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53ED08E2-DC80-6E45-8032-C64A588874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793941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3DCA1F-1BBF-8D40-852C-64E2FC4A6780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5CDA184-8B8D-074B-B1C7-29E3B0A454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316481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4DC830-4529-B74D-B4B6-2CBA3A5910EA}"/>
              </a:ext>
            </a:extLst>
          </p:cNvPr>
          <p:cNvSpPr txBox="1"/>
          <p:nvPr userDrawn="1"/>
        </p:nvSpPr>
        <p:spPr>
          <a:xfrm>
            <a:off x="508622" y="2647042"/>
            <a:ext cx="11163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0" dirty="0">
                <a:solidFill>
                  <a:srgbClr val="3A8DD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endParaRPr lang="en-US" dirty="0">
              <a:solidFill>
                <a:srgbClr val="3A8DDD"/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A7849D-9B70-0B46-AD57-9B5E994A8E4D}"/>
              </a:ext>
            </a:extLst>
          </p:cNvPr>
          <p:cNvSpPr/>
          <p:nvPr userDrawn="1"/>
        </p:nvSpPr>
        <p:spPr>
          <a:xfrm>
            <a:off x="0" y="0"/>
            <a:ext cx="12192000" cy="1079654"/>
          </a:xfrm>
          <a:prstGeom prst="rect">
            <a:avLst/>
          </a:prstGeom>
          <a:solidFill>
            <a:srgbClr val="3A8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717CF65-362B-E948-9E96-852272B055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</p:spTree>
    <p:extLst>
      <p:ext uri="{BB962C8B-B14F-4D97-AF65-F5344CB8AC3E}">
        <p14:creationId xmlns:p14="http://schemas.microsoft.com/office/powerpoint/2010/main" val="82317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E1EBF-A8FB-924C-AEF4-80C17434C3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179" y="159430"/>
            <a:ext cx="5369378" cy="322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05.01.20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D42DF-16E6-5844-BB8B-33DB88D759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033516"/>
            <a:ext cx="10907168" cy="300205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9000" baseline="0">
                <a:solidFill>
                  <a:srgbClr val="3A8DDD"/>
                </a:solidFill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388063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3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emf"/><Relationship Id="rId4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emf"/><Relationship Id="rId4" Type="http://schemas.openxmlformats.org/officeDocument/2006/relationships/image" Target="../media/image3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5E3925-0491-2B42-AD79-EA40E806069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5686" y="5516707"/>
            <a:ext cx="2680030" cy="72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5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715156-4BFE-F84D-9774-CD66F99D29A4}"/>
              </a:ext>
            </a:extLst>
          </p:cNvPr>
          <p:cNvSpPr/>
          <p:nvPr userDrawn="1"/>
        </p:nvSpPr>
        <p:spPr>
          <a:xfrm>
            <a:off x="0" y="0"/>
            <a:ext cx="546265" cy="55220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C6444-408A-5A44-A136-AE49019BF8F4}"/>
              </a:ext>
            </a:extLst>
          </p:cNvPr>
          <p:cNvSpPr/>
          <p:nvPr userDrawn="1"/>
        </p:nvSpPr>
        <p:spPr>
          <a:xfrm>
            <a:off x="0" y="623453"/>
            <a:ext cx="546265" cy="624642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8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9715156-4BFE-F84D-9774-CD66F99D29A4}"/>
              </a:ext>
            </a:extLst>
          </p:cNvPr>
          <p:cNvSpPr/>
          <p:nvPr userDrawn="1"/>
        </p:nvSpPr>
        <p:spPr>
          <a:xfrm>
            <a:off x="0" y="0"/>
            <a:ext cx="546265" cy="55220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C6444-408A-5A44-A136-AE49019BF8F4}"/>
              </a:ext>
            </a:extLst>
          </p:cNvPr>
          <p:cNvSpPr/>
          <p:nvPr userDrawn="1"/>
        </p:nvSpPr>
        <p:spPr>
          <a:xfrm>
            <a:off x="0" y="623453"/>
            <a:ext cx="546265" cy="624642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8AF4A8-FDA0-0044-9BF3-8C1E8CD215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736" y="5516707"/>
            <a:ext cx="2680029" cy="72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8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i="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0BDAA3-B8A3-4044-A4DB-46FA857034E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5687" y="5166253"/>
            <a:ext cx="2680031" cy="10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2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D064BC-CD3C-CF48-876E-495C6E8ABF5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5687" y="5166252"/>
            <a:ext cx="2680031" cy="10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i="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4FCDDF-4049-E741-BC20-352CD77B21B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4214" y="5523313"/>
            <a:ext cx="4154454" cy="72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6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AB700B-7B4B-AD47-8A04-0837341BDB0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4214" y="5523313"/>
            <a:ext cx="4154454" cy="72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2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i="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715156-4BFE-F84D-9774-CD66F99D29A4}"/>
              </a:ext>
            </a:extLst>
          </p:cNvPr>
          <p:cNvSpPr/>
          <p:nvPr userDrawn="1"/>
        </p:nvSpPr>
        <p:spPr>
          <a:xfrm>
            <a:off x="0" y="0"/>
            <a:ext cx="546265" cy="55220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C6444-408A-5A44-A136-AE49019BF8F4}"/>
              </a:ext>
            </a:extLst>
          </p:cNvPr>
          <p:cNvSpPr/>
          <p:nvPr userDrawn="1"/>
        </p:nvSpPr>
        <p:spPr>
          <a:xfrm>
            <a:off x="0" y="623453"/>
            <a:ext cx="546265" cy="624642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2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i="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715156-4BFE-F84D-9774-CD66F99D29A4}"/>
              </a:ext>
            </a:extLst>
          </p:cNvPr>
          <p:cNvSpPr/>
          <p:nvPr userDrawn="1"/>
        </p:nvSpPr>
        <p:spPr>
          <a:xfrm>
            <a:off x="0" y="0"/>
            <a:ext cx="546265" cy="55220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C6444-408A-5A44-A136-AE49019BF8F4}"/>
              </a:ext>
            </a:extLst>
          </p:cNvPr>
          <p:cNvSpPr/>
          <p:nvPr userDrawn="1"/>
        </p:nvSpPr>
        <p:spPr>
          <a:xfrm>
            <a:off x="0" y="623453"/>
            <a:ext cx="546265" cy="624642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7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i="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715156-4BFE-F84D-9774-CD66F99D29A4}"/>
              </a:ext>
            </a:extLst>
          </p:cNvPr>
          <p:cNvSpPr/>
          <p:nvPr userDrawn="1"/>
        </p:nvSpPr>
        <p:spPr>
          <a:xfrm>
            <a:off x="0" y="0"/>
            <a:ext cx="546265" cy="55220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C6444-408A-5A44-A136-AE49019BF8F4}"/>
              </a:ext>
            </a:extLst>
          </p:cNvPr>
          <p:cNvSpPr/>
          <p:nvPr userDrawn="1"/>
        </p:nvSpPr>
        <p:spPr>
          <a:xfrm>
            <a:off x="0" y="623453"/>
            <a:ext cx="546265" cy="6246422"/>
          </a:xfrm>
          <a:prstGeom prst="rect">
            <a:avLst/>
          </a:prstGeom>
          <a:solidFill>
            <a:srgbClr val="3E8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768F83-BF6C-FB49-849E-6DF6597F485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783079" y="449489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Broadband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B2081F-6689-7D4E-866C-2102F7AE08D4}"/>
              </a:ext>
            </a:extLst>
          </p:cNvPr>
          <p:cNvSpPr txBox="1">
            <a:spLocks/>
          </p:cNvSpPr>
          <p:nvPr userDrawn="1"/>
        </p:nvSpPr>
        <p:spPr>
          <a:xfrm>
            <a:off x="0" y="130097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0" i="0" kern="1200">
                <a:solidFill>
                  <a:srgbClr val="3E8EDD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EA5CE7-8681-5D42-BEA6-F450A875E631}" type="slidenum">
              <a:rPr lang="en-US" sz="1400" b="1" smtClean="0">
                <a:solidFill>
                  <a:schemeClr val="bg1"/>
                </a:solidFill>
              </a:rPr>
              <a:pPr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9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95" r:id="rId3"/>
    <p:sldLayoutId id="2147483664" r:id="rId4"/>
    <p:sldLayoutId id="2147483665" r:id="rId5"/>
    <p:sldLayoutId id="2147483666" r:id="rId6"/>
    <p:sldLayoutId id="2147483667" r:id="rId7"/>
    <p:sldLayoutId id="2147483688" r:id="rId8"/>
    <p:sldLayoutId id="214748370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 baseline="0">
          <a:solidFill>
            <a:srgbClr val="3A8DDD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87DEC6-305E-1B41-9F45-619331C541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7357" y="4332101"/>
            <a:ext cx="8231045" cy="1109895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sz="5400" dirty="0" smtClean="0"/>
          </a:p>
          <a:p>
            <a:pPr>
              <a:lnSpc>
                <a:spcPct val="85000"/>
              </a:lnSpc>
            </a:pPr>
            <a:endParaRPr lang="en-US" sz="4800" b="0" dirty="0">
              <a:ea typeface="Lato" charset="0"/>
              <a:cs typeface="Lat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2124" y="2175641"/>
            <a:ext cx="7409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Getting to Know Your New Polycom VVX 411 Phone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807" y="5501756"/>
            <a:ext cx="4105276" cy="85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48" y="41195"/>
            <a:ext cx="11247120" cy="678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To Remember</a:t>
            </a:r>
            <a:endParaRPr lang="en-US" dirty="0"/>
          </a:p>
        </p:txBody>
      </p:sp>
      <p:sp>
        <p:nvSpPr>
          <p:cNvPr id="8" name="AutoShape 2" descr="A White Telephone Data Outlet With 4 Plugs For US Data Stock Photo, Picture  And Royalty Free Image. Image 3392654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46" y="823726"/>
            <a:ext cx="3538847" cy="2499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003" y="823726"/>
            <a:ext cx="3740726" cy="2531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146" y="3679866"/>
            <a:ext cx="3538847" cy="26853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7003" y="3679866"/>
            <a:ext cx="3740726" cy="26853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84915" y="823726"/>
            <a:ext cx="3211153" cy="24996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4915" y="3679866"/>
            <a:ext cx="3211153" cy="268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48" y="41195"/>
            <a:ext cx="11247120" cy="678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To Remember</a:t>
            </a:r>
            <a:endParaRPr lang="en-US" dirty="0"/>
          </a:p>
        </p:txBody>
      </p:sp>
      <p:sp>
        <p:nvSpPr>
          <p:cNvPr id="8" name="AutoShape 2" descr="A White Telephone Data Outlet With 4 Plugs For US Data Stock Photo, Picture  And Royalty Free Image. Image 3392654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256" y="1149265"/>
            <a:ext cx="4223473" cy="24996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778" y="4078224"/>
            <a:ext cx="3564848" cy="24180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9597" y="4078223"/>
            <a:ext cx="3462161" cy="24180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8361" y="4078224"/>
            <a:ext cx="3467707" cy="241801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57729" y="3648927"/>
            <a:ext cx="494831" cy="42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</p:cNvCxnSpPr>
          <p:nvPr/>
        </p:nvCxnSpPr>
        <p:spPr>
          <a:xfrm>
            <a:off x="6445993" y="3648927"/>
            <a:ext cx="0" cy="42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34256" y="364892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877056" y="3648927"/>
            <a:ext cx="457200" cy="42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08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48" y="41195"/>
            <a:ext cx="11247120" cy="678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Vs. Blind Transfer</a:t>
            </a:r>
            <a:endParaRPr lang="en-US" dirty="0"/>
          </a:p>
        </p:txBody>
      </p:sp>
      <p:sp>
        <p:nvSpPr>
          <p:cNvPr id="8" name="AutoShape 2" descr="A White Telephone Data Outlet With 4 Plugs For US Data Stock Photo, Picture  And Royalty Free Image. Image 3392654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588" y="883636"/>
            <a:ext cx="4563132" cy="544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883636"/>
            <a:ext cx="4462272" cy="54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48" y="41195"/>
            <a:ext cx="11247120" cy="678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 View &amp; Lines View</a:t>
            </a:r>
            <a:endParaRPr lang="en-US" dirty="0"/>
          </a:p>
        </p:txBody>
      </p:sp>
      <p:sp>
        <p:nvSpPr>
          <p:cNvPr id="8" name="AutoShape 2" descr="A White Telephone Data Outlet With 4 Plugs For US Data Stock Photo, Picture  And Royalty Free Image. Image 3392654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939" y="1566481"/>
            <a:ext cx="4727737" cy="3151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508" y="1566480"/>
            <a:ext cx="5338353" cy="32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3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2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1_Title Slide: AB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3_Content Slide: No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tle Slide: ABB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itle Slide: ABB Communit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itle Slide: ABB Communities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Title Slide: ABB 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Title Slide: ABB Business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Divider Slide: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Content Slide: Image Lef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Conten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10980</TotalTime>
  <Words>29</Words>
  <Application>Microsoft Office PowerPoint</Application>
  <PresentationFormat>Widescreen</PresentationFormat>
  <Paragraphs>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Courier New</vt:lpstr>
      <vt:lpstr>Helvetica</vt:lpstr>
      <vt:lpstr>Lato</vt:lpstr>
      <vt:lpstr>Tw Cen MT</vt:lpstr>
      <vt:lpstr>Tw Cen MT Condensed</vt:lpstr>
      <vt:lpstr>Wingdings 3</vt:lpstr>
      <vt:lpstr>1_Title Slide: ABB</vt:lpstr>
      <vt:lpstr>1_Title Slide: ABB Light</vt:lpstr>
      <vt:lpstr>1_Title Slide: ABB Communities</vt:lpstr>
      <vt:lpstr>3_Title Slide: ABB Communities Light</vt:lpstr>
      <vt:lpstr>1_Title Slide: ABB Business</vt:lpstr>
      <vt:lpstr>2_Title Slide: ABB Business Light</vt:lpstr>
      <vt:lpstr>2_Divider Slide: Light</vt:lpstr>
      <vt:lpstr>3_Content Slide: Image Left</vt:lpstr>
      <vt:lpstr>3_Content Slide</vt:lpstr>
      <vt:lpstr>3_Content Slide: No Background</vt:lpstr>
      <vt:lpstr>Integral</vt:lpstr>
      <vt:lpstr>PowerPoint Presentation</vt:lpstr>
      <vt:lpstr>Important To Remember</vt:lpstr>
      <vt:lpstr>Important To Remember</vt:lpstr>
      <vt:lpstr>Warm Vs. Blind Transfer</vt:lpstr>
      <vt:lpstr>Home View &amp; Lines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Corrigan</dc:creator>
  <cp:lastModifiedBy>Jennifer DeBell</cp:lastModifiedBy>
  <cp:revision>301</cp:revision>
  <dcterms:created xsi:type="dcterms:W3CDTF">2020-02-25T16:33:41Z</dcterms:created>
  <dcterms:modified xsi:type="dcterms:W3CDTF">2021-08-27T12:37:44Z</dcterms:modified>
</cp:coreProperties>
</file>