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5"/>
  </p:notesMasterIdLst>
  <p:sldIdLst>
    <p:sldId id="300" r:id="rId12"/>
    <p:sldId id="328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1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7DEC6-305E-1B41-9F45-619331C54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357" y="4332101"/>
            <a:ext cx="8231045" cy="1109895"/>
          </a:xfrm>
        </p:spPr>
        <p:txBody>
          <a:bodyPr/>
          <a:lstStyle/>
          <a:p>
            <a:pPr>
              <a:lnSpc>
                <a:spcPct val="85000"/>
              </a:lnSpc>
            </a:pPr>
            <a:endParaRPr lang="en-US" sz="5400" dirty="0" smtClean="0"/>
          </a:p>
          <a:p>
            <a:pPr>
              <a:lnSpc>
                <a:spcPct val="85000"/>
              </a:lnSpc>
            </a:pPr>
            <a:endParaRPr lang="en-US" sz="4800" b="0" dirty="0"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124" y="2175641"/>
            <a:ext cx="7409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Getting to Know Your New Polycom VVX 411 Phone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07" y="5501756"/>
            <a:ext cx="4105276" cy="8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&amp; Ending A Call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376" y="831272"/>
            <a:ext cx="5754624" cy="5636368"/>
          </a:xfrm>
          <a:prstGeom prst="rect">
            <a:avLst/>
          </a:prstGeom>
        </p:spPr>
      </p:pic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G_65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948" y="1126908"/>
            <a:ext cx="5623560" cy="50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10981</TotalTime>
  <Words>15</Words>
  <Application>Microsoft Office PowerPoint</Application>
  <PresentationFormat>Widescreen</PresentationFormat>
  <Paragraphs>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PowerPoint Presentation</vt:lpstr>
      <vt:lpstr>Making &amp; Ending A Call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302</cp:revision>
  <dcterms:created xsi:type="dcterms:W3CDTF">2020-02-25T16:33:41Z</dcterms:created>
  <dcterms:modified xsi:type="dcterms:W3CDTF">2021-08-27T12:31:25Z</dcterms:modified>
</cp:coreProperties>
</file>