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78" r:id="rId2"/>
    <p:sldMasterId id="2147483650" r:id="rId3"/>
    <p:sldMasterId id="2147483692" r:id="rId4"/>
    <p:sldMasterId id="2147483659" r:id="rId5"/>
    <p:sldMasterId id="2147483689" r:id="rId6"/>
    <p:sldMasterId id="2147483652" r:id="rId7"/>
    <p:sldMasterId id="2147483684" r:id="rId8"/>
    <p:sldMasterId id="2147483662" r:id="rId9"/>
    <p:sldMasterId id="2147483668" r:id="rId10"/>
    <p:sldMasterId id="2147483719" r:id="rId11"/>
  </p:sldMasterIdLst>
  <p:notesMasterIdLst>
    <p:notesMasterId r:id="rId15"/>
  </p:notesMasterIdLst>
  <p:sldIdLst>
    <p:sldId id="300" r:id="rId12"/>
    <p:sldId id="317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D"/>
    <a:srgbClr val="3A8DDD"/>
    <a:srgbClr val="021D49"/>
    <a:srgbClr val="00AE9A"/>
    <a:srgbClr val="3A8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8"/>
    <p:restoredTop sz="71813" autoAdjust="0"/>
  </p:normalViewPr>
  <p:slideViewPr>
    <p:cSldViewPr snapToGrid="0" snapToObjects="1">
      <p:cViewPr varScale="1">
        <p:scale>
          <a:sx n="81" d="100"/>
          <a:sy n="81" d="100"/>
        </p:scale>
        <p:origin x="213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FBBD7-F5D0-0347-AA8D-A1A35EF67DD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DC3A-040F-2B49-9CE8-684F8F44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1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088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97839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555173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DE150EC-5B07-B441-AADD-28516C948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4832" y="2103566"/>
            <a:ext cx="8402864" cy="339299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0" baseline="0"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Divider </a:t>
            </a:r>
          </a:p>
          <a:p>
            <a:pPr lvl="0"/>
            <a:r>
              <a:rPr lang="en-US" dirty="0"/>
              <a:t>Page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A1AD9-D56A-8648-B586-689093A3C658}"/>
              </a:ext>
            </a:extLst>
          </p:cNvPr>
          <p:cNvSpPr/>
          <p:nvPr userDrawn="1"/>
        </p:nvSpPr>
        <p:spPr>
          <a:xfrm>
            <a:off x="9687697" y="0"/>
            <a:ext cx="2504304" cy="6858000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 l="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612109-9B78-624A-B0C4-471AE34343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6100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43EE65-A840-864A-9EF5-086490304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9700" y="658871"/>
            <a:ext cx="5786437" cy="5071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AB9A4C2-987A-D847-8CC5-E9F8F137B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303" y="3199923"/>
            <a:ext cx="5786438" cy="40144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Tx/>
              <a:buFontTx/>
              <a:buNone/>
              <a:tabLst/>
              <a:defRPr sz="1600" b="1" i="0" baseline="0">
                <a:solidFill>
                  <a:srgbClr val="3A8DD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Subhead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CBB635-D894-B84F-8664-8B6367E16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150" y="3634167"/>
            <a:ext cx="5786438" cy="11823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03C-2AE9-2B4D-BF09-336FD2F53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4150" y="1578714"/>
            <a:ext cx="5786438" cy="1389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3A8DDD"/>
              </a:buClr>
              <a:buSzPct val="130000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306A0B5-F371-5D4C-8FBD-13AEE9684F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0094" y="1182587"/>
            <a:ext cx="5798916" cy="3355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115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4334" y="604122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1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2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3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C838D7E-5943-684A-A52B-31A844AAE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1079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4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5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6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092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155" y="4496917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307" y="3353455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659" y="3044248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25636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3DD863-DE26-944F-AF24-FFE559944E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5D6761E-E83A-0241-BAE5-AE67E2B4B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95054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3725467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68" y="163522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E92A187-E0D3-3A46-8575-0B68EFFFF4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1675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1622395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D6F68A7-71C8-3742-9D30-3EBF13E0F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1835" y="0"/>
            <a:ext cx="3870325" cy="33118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E36B6DE-F434-3B4E-A031-373588AAE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1835" y="3408831"/>
            <a:ext cx="3870325" cy="34491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1585" y="371587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14324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424758D-9E6D-8A43-8D04-9FA383C0B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1859" y="3396658"/>
            <a:ext cx="4917029" cy="15529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3441D8-ADD5-8446-BA5C-E9B702E97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2210" y="1653867"/>
            <a:ext cx="4917293" cy="16949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 marL="1828800" indent="0">
              <a:buClr>
                <a:srgbClr val="3A8DDD"/>
              </a:buClr>
              <a:buSzPct val="70000"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785CA5D-34E7-B54C-9CC5-EDFF4F323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7134" y="779671"/>
            <a:ext cx="894256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38FEF2-E05C-C041-A953-B9DEDF8111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054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2210" y="1652573"/>
            <a:ext cx="6838983" cy="215436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 marL="1085850" indent="-17145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/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FBDD4B-8D41-1041-824B-6EF37A964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89FF915-3769-D644-AF53-95600A205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72159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6122" y="1122254"/>
            <a:ext cx="830547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564D-4937-0042-B543-98FB394CC5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7697" y="2118840"/>
            <a:ext cx="8293587" cy="18583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848FA90-A2F0-4547-B753-E071BE0C2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115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CE52FDC-8377-864F-B467-70DD3AC0104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60127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A0C78B5-6089-B743-8969-C1287896EA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01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73F00F9-CD81-C445-91F8-53390E39B1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55806" y="1636659"/>
            <a:ext cx="8305478" cy="280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1492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6443F-C3B3-534C-9CA9-EFE7D75BC70F}"/>
              </a:ext>
            </a:extLst>
          </p:cNvPr>
          <p:cNvSpPr/>
          <p:nvPr userDrawn="1"/>
        </p:nvSpPr>
        <p:spPr>
          <a:xfrm>
            <a:off x="0" y="497711"/>
            <a:ext cx="1088967" cy="6383438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3756134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8584" y="2612672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936" y="2363099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7700" y="884853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07E32B5-4505-8241-8167-F58AA02F6A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8936" y="622215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B9D0A-9A53-FD41-A84B-D585FE67C0AE}"/>
              </a:ext>
            </a:extLst>
          </p:cNvPr>
          <p:cNvSpPr txBox="1"/>
          <p:nvPr userDrawn="1"/>
        </p:nvSpPr>
        <p:spPr>
          <a:xfrm rot="16200000">
            <a:off x="-2727804" y="3594552"/>
            <a:ext cx="5953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704D8-711F-8340-AE21-DAC163D9BC69}"/>
              </a:ext>
            </a:extLst>
          </p:cNvPr>
          <p:cNvSpPr/>
          <p:nvPr userDrawn="1"/>
        </p:nvSpPr>
        <p:spPr>
          <a:xfrm>
            <a:off x="410556" y="0"/>
            <a:ext cx="679358" cy="497711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3813554" y="2051676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8869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0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5329106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4AB240-CFF9-2E42-9683-1F6E9BECCF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45514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F7EB8D-3853-7646-8672-299D10B4B5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9128-CC53-A24A-9232-16C651679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19149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783942B-FFDA-2749-8084-A898F5ABB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9702" y="1645514"/>
            <a:ext cx="8931275" cy="282150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FA886F-9F1C-5E4F-A452-CCE6F8983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6E95EB0-85D6-C34B-8211-4A321F987C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6459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48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4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264475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22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78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40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28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9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05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41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3143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9935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5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16481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82317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8806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emf"/><Relationship Id="rId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E3925-0491-2B42-AD79-EA40E80606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6" y="5516707"/>
            <a:ext cx="2680030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8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0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AF4A8-FDA0-0044-9BF3-8C1E8CD21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736" y="5516707"/>
            <a:ext cx="2680029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BDAA3-B8A3-4044-A4DB-46FA85703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3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64BC-CD3C-CF48-876E-495C6E8ABF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2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FCDDF-4049-E741-BC20-352CD77B21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B700B-7B4B-AD47-8A04-0837341BDB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9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95" r:id="rId3"/>
    <p:sldLayoutId id="2147483664" r:id="rId4"/>
    <p:sldLayoutId id="2147483665" r:id="rId5"/>
    <p:sldLayoutId id="2147483666" r:id="rId6"/>
    <p:sldLayoutId id="2147483667" r:id="rId7"/>
    <p:sldLayoutId id="2147483688" r:id="rId8"/>
    <p:sldLayoutId id="214748370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7DEC6-305E-1B41-9F45-619331C54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357" y="4332101"/>
            <a:ext cx="8231045" cy="1109895"/>
          </a:xfrm>
        </p:spPr>
        <p:txBody>
          <a:bodyPr/>
          <a:lstStyle/>
          <a:p>
            <a:pPr>
              <a:lnSpc>
                <a:spcPct val="85000"/>
              </a:lnSpc>
            </a:pPr>
            <a:endParaRPr lang="en-US" sz="5400" dirty="0" smtClean="0"/>
          </a:p>
          <a:p>
            <a:pPr>
              <a:lnSpc>
                <a:spcPct val="85000"/>
              </a:lnSpc>
            </a:pPr>
            <a:endParaRPr lang="en-US" sz="4800" b="0" dirty="0"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2124" y="2175641"/>
            <a:ext cx="7409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Getting to Know Your New Polycom VVX 411 Phone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807" y="5501756"/>
            <a:ext cx="4105276" cy="8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67482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Initiate a Conference Call</a:t>
            </a:r>
            <a:endParaRPr lang="en-US" dirty="0"/>
          </a:p>
        </p:txBody>
      </p:sp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708" y="1166649"/>
            <a:ext cx="5214775" cy="4792224"/>
          </a:xfrm>
          <a:prstGeom prst="rect">
            <a:avLst/>
          </a:prstGeom>
        </p:spPr>
      </p:pic>
      <p:pic>
        <p:nvPicPr>
          <p:cNvPr id="5" name="IMG_63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288" y="1542061"/>
            <a:ext cx="5671420" cy="439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Title Slide: AB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ontent Slide: No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: ABB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 Slide: ABB Commun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itle Slide: ABB Communitie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itle Slide: ABB Busin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itle Slide: ABB Busines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vider Slide: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 Slide: Imag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10980</TotalTime>
  <Words>14</Words>
  <Application>Microsoft Office PowerPoint</Application>
  <PresentationFormat>Widescreen</PresentationFormat>
  <Paragraphs>3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Courier New</vt:lpstr>
      <vt:lpstr>Helvetica</vt:lpstr>
      <vt:lpstr>Lato</vt:lpstr>
      <vt:lpstr>Tw Cen MT</vt:lpstr>
      <vt:lpstr>Tw Cen MT Condensed</vt:lpstr>
      <vt:lpstr>Wingdings 3</vt:lpstr>
      <vt:lpstr>1_Title Slide: ABB</vt:lpstr>
      <vt:lpstr>1_Title Slide: ABB Light</vt:lpstr>
      <vt:lpstr>1_Title Slide: ABB Communities</vt:lpstr>
      <vt:lpstr>3_Title Slide: ABB Communities Light</vt:lpstr>
      <vt:lpstr>1_Title Slide: ABB Business</vt:lpstr>
      <vt:lpstr>2_Title Slide: ABB Business Light</vt:lpstr>
      <vt:lpstr>2_Divider Slide: Light</vt:lpstr>
      <vt:lpstr>3_Content Slide: Image Left</vt:lpstr>
      <vt:lpstr>3_Content Slide</vt:lpstr>
      <vt:lpstr>3_Content Slide: No Background</vt:lpstr>
      <vt:lpstr>Integral</vt:lpstr>
      <vt:lpstr>PowerPoint Presentation</vt:lpstr>
      <vt:lpstr>Initiate a Conference Call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Corrigan</dc:creator>
  <cp:lastModifiedBy>Jennifer DeBell</cp:lastModifiedBy>
  <cp:revision>302</cp:revision>
  <dcterms:created xsi:type="dcterms:W3CDTF">2020-02-25T16:33:41Z</dcterms:created>
  <dcterms:modified xsi:type="dcterms:W3CDTF">2021-08-27T12:25:19Z</dcterms:modified>
</cp:coreProperties>
</file>