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7"/>
  </p:notesMasterIdLst>
  <p:sldIdLst>
    <p:sldId id="325" r:id="rId12"/>
    <p:sldId id="304" r:id="rId13"/>
    <p:sldId id="327" r:id="rId14"/>
    <p:sldId id="324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10" Type="http://schemas.openxmlformats.org/officeDocument/2006/relationships/slideMaster" Target="slideMasters/slideMaster10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7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 OVERVIEW Video </a:t>
            </a:r>
            <a:endParaRPr lang="en-US" dirty="0"/>
          </a:p>
        </p:txBody>
      </p:sp>
      <p:pic>
        <p:nvPicPr>
          <p:cNvPr id="5" name="Quick Start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79" end="94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632" y="1337633"/>
            <a:ext cx="9140215" cy="45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Polycom VVX BUTTONS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24" y="719970"/>
            <a:ext cx="8961120" cy="61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Polycom VVX Explained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56" y="867103"/>
            <a:ext cx="6271518" cy="5818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867103"/>
            <a:ext cx="4704804" cy="48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Polycom VVX Explained (Continued)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25" y="957755"/>
            <a:ext cx="6446244" cy="5616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48" y="957755"/>
            <a:ext cx="4627794" cy="49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10984</TotalTime>
  <Words>18</Words>
  <Application>Microsoft Office PowerPoint</Application>
  <PresentationFormat>Widescreen</PresentationFormat>
  <Paragraphs>7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Courier New</vt:lpstr>
      <vt:lpstr>Helvetica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Short OVERVIEW Video </vt:lpstr>
      <vt:lpstr>Polycom VVX BUTTONS</vt:lpstr>
      <vt:lpstr>Polycom VVX Explained</vt:lpstr>
      <vt:lpstr>Polycom VVX Explained (Continued)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301</cp:revision>
  <dcterms:created xsi:type="dcterms:W3CDTF">2020-02-25T16:33:41Z</dcterms:created>
  <dcterms:modified xsi:type="dcterms:W3CDTF">2021-08-27T12:33:49Z</dcterms:modified>
</cp:coreProperties>
</file>