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37"/>
  </p:notesMasterIdLst>
  <p:sldIdLst>
    <p:sldId id="2055" r:id="rId4"/>
    <p:sldId id="2056" r:id="rId5"/>
    <p:sldId id="2069" r:id="rId6"/>
    <p:sldId id="2070" r:id="rId7"/>
    <p:sldId id="2251" r:id="rId8"/>
    <p:sldId id="2162" r:id="rId9"/>
    <p:sldId id="2245" r:id="rId10"/>
    <p:sldId id="2175" r:id="rId11"/>
    <p:sldId id="2176" r:id="rId12"/>
    <p:sldId id="2181" r:id="rId13"/>
    <p:sldId id="2204" r:id="rId14"/>
    <p:sldId id="2195" r:id="rId15"/>
    <p:sldId id="2240" r:id="rId16"/>
    <p:sldId id="258" r:id="rId17"/>
    <p:sldId id="2194" r:id="rId18"/>
    <p:sldId id="2203" r:id="rId19"/>
    <p:sldId id="2252" r:id="rId20"/>
    <p:sldId id="2076" r:id="rId21"/>
    <p:sldId id="256" r:id="rId22"/>
    <p:sldId id="2209" r:id="rId23"/>
    <p:sldId id="257" r:id="rId24"/>
    <p:sldId id="2231" r:id="rId25"/>
    <p:sldId id="2233" r:id="rId26"/>
    <p:sldId id="2208" r:id="rId27"/>
    <p:sldId id="2227" r:id="rId28"/>
    <p:sldId id="2243" r:id="rId29"/>
    <p:sldId id="2235" r:id="rId30"/>
    <p:sldId id="2249" r:id="rId31"/>
    <p:sldId id="2242" r:id="rId32"/>
    <p:sldId id="2248" r:id="rId33"/>
    <p:sldId id="2244" r:id="rId34"/>
    <p:sldId id="2253" r:id="rId35"/>
    <p:sldId id="267" r:id="rId36"/>
  </p:sldIdLst>
  <p:sldSz cx="15544800" cy="10058400"/>
  <p:notesSz cx="6858000" cy="9144000"/>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877"/>
    <a:srgbClr val="D41492"/>
    <a:srgbClr val="FFFFCC"/>
    <a:srgbClr val="00B050"/>
    <a:srgbClr val="0070C0"/>
    <a:srgbClr val="7F7F7F"/>
    <a:srgbClr val="FF0000"/>
    <a:srgbClr val="3178BA"/>
    <a:srgbClr val="9C5D78"/>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B6716-4781-4C92-963D-6FCD8813F140}" v="25" dt="2021-07-15T21:12:45.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51" d="100"/>
          <a:sy n="51" d="100"/>
        </p:scale>
        <p:origin x="789" y="24"/>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son, Jennifer" userId="eaf9a369-d553-4236-b559-419279da291e" providerId="ADAL" clId="{169B6716-4781-4C92-963D-6FCD8813F140}"/>
    <pc:docChg chg="undo custSel modSld sldOrd">
      <pc:chgData name="Henrikson, Jennifer" userId="eaf9a369-d553-4236-b559-419279da291e" providerId="ADAL" clId="{169B6716-4781-4C92-963D-6FCD8813F140}" dt="2021-07-15T19:53:22.386" v="1548" actId="20577"/>
      <pc:docMkLst>
        <pc:docMk/>
      </pc:docMkLst>
      <pc:sldChg chg="addSp delSp modSp mod">
        <pc:chgData name="Henrikson, Jennifer" userId="eaf9a369-d553-4236-b559-419279da291e" providerId="ADAL" clId="{169B6716-4781-4C92-963D-6FCD8813F140}" dt="2021-07-15T19:28:40.739" v="471" actId="1035"/>
        <pc:sldMkLst>
          <pc:docMk/>
          <pc:sldMk cId="2633086765" sldId="2203"/>
        </pc:sldMkLst>
        <pc:spChg chg="del mod ord">
          <ac:chgData name="Henrikson, Jennifer" userId="eaf9a369-d553-4236-b559-419279da291e" providerId="ADAL" clId="{169B6716-4781-4C92-963D-6FCD8813F140}" dt="2021-07-15T19:28:12.253" v="448" actId="478"/>
          <ac:spMkLst>
            <pc:docMk/>
            <pc:sldMk cId="2633086765" sldId="2203"/>
            <ac:spMk id="18" creationId="{F51E6133-ADE6-4973-9D7E-316D1B71743B}"/>
          </ac:spMkLst>
        </pc:spChg>
        <pc:spChg chg="del">
          <ac:chgData name="Henrikson, Jennifer" userId="eaf9a369-d553-4236-b559-419279da291e" providerId="ADAL" clId="{169B6716-4781-4C92-963D-6FCD8813F140}" dt="2021-07-15T19:10:51.522" v="1" actId="478"/>
          <ac:spMkLst>
            <pc:docMk/>
            <pc:sldMk cId="2633086765" sldId="2203"/>
            <ac:spMk id="19" creationId="{A3139285-1BEB-4B87-AA97-7E4206EDC0A1}"/>
          </ac:spMkLst>
        </pc:spChg>
        <pc:spChg chg="add del mod">
          <ac:chgData name="Henrikson, Jennifer" userId="eaf9a369-d553-4236-b559-419279da291e" providerId="ADAL" clId="{169B6716-4781-4C92-963D-6FCD8813F140}" dt="2021-07-15T19:26:00.054" v="422" actId="478"/>
          <ac:spMkLst>
            <pc:docMk/>
            <pc:sldMk cId="2633086765" sldId="2203"/>
            <ac:spMk id="21" creationId="{22481AE6-E5D3-4FEA-B263-EA1C5C6E7A23}"/>
          </ac:spMkLst>
        </pc:spChg>
        <pc:spChg chg="add del mod">
          <ac:chgData name="Henrikson, Jennifer" userId="eaf9a369-d553-4236-b559-419279da291e" providerId="ADAL" clId="{169B6716-4781-4C92-963D-6FCD8813F140}" dt="2021-07-15T19:25:49.443" v="420" actId="478"/>
          <ac:spMkLst>
            <pc:docMk/>
            <pc:sldMk cId="2633086765" sldId="2203"/>
            <ac:spMk id="24" creationId="{EB14E230-7563-4DD2-A308-0675FF6EF209}"/>
          </ac:spMkLst>
        </pc:spChg>
        <pc:spChg chg="add mod">
          <ac:chgData name="Henrikson, Jennifer" userId="eaf9a369-d553-4236-b559-419279da291e" providerId="ADAL" clId="{169B6716-4781-4C92-963D-6FCD8813F140}" dt="2021-07-15T19:28:40.739" v="471" actId="1035"/>
          <ac:spMkLst>
            <pc:docMk/>
            <pc:sldMk cId="2633086765" sldId="2203"/>
            <ac:spMk id="26" creationId="{96E9FCD2-9040-4F74-ACBB-7263FF2BA0A6}"/>
          </ac:spMkLst>
        </pc:spChg>
        <pc:spChg chg="mod">
          <ac:chgData name="Henrikson, Jennifer" userId="eaf9a369-d553-4236-b559-419279da291e" providerId="ADAL" clId="{169B6716-4781-4C92-963D-6FCD8813F140}" dt="2021-07-15T19:13:05.393" v="55" actId="12788"/>
          <ac:spMkLst>
            <pc:docMk/>
            <pc:sldMk cId="2633086765" sldId="2203"/>
            <ac:spMk id="48" creationId="{DF8E6724-1215-4F1F-B082-E1901A82C2EB}"/>
          </ac:spMkLst>
        </pc:spChg>
        <pc:picChg chg="mod">
          <ac:chgData name="Henrikson, Jennifer" userId="eaf9a369-d553-4236-b559-419279da291e" providerId="ADAL" clId="{169B6716-4781-4C92-963D-6FCD8813F140}" dt="2021-07-15T19:28:31.679" v="456" actId="1036"/>
          <ac:picMkLst>
            <pc:docMk/>
            <pc:sldMk cId="2633086765" sldId="2203"/>
            <ac:picMk id="2" creationId="{3CDF5BCA-679A-4C82-A04C-0D3A08C408A7}"/>
          </ac:picMkLst>
        </pc:picChg>
        <pc:picChg chg="del">
          <ac:chgData name="Henrikson, Jennifer" userId="eaf9a369-d553-4236-b559-419279da291e" providerId="ADAL" clId="{169B6716-4781-4C92-963D-6FCD8813F140}" dt="2021-07-15T19:10:48.221" v="0" actId="478"/>
          <ac:picMkLst>
            <pc:docMk/>
            <pc:sldMk cId="2633086765" sldId="2203"/>
            <ac:picMk id="3" creationId="{4A972E42-0FE7-4154-BC4B-83EC51E22D1A}"/>
          </ac:picMkLst>
        </pc:picChg>
        <pc:cxnChg chg="add del mod">
          <ac:chgData name="Henrikson, Jennifer" userId="eaf9a369-d553-4236-b559-419279da291e" providerId="ADAL" clId="{169B6716-4781-4C92-963D-6FCD8813F140}" dt="2021-07-15T19:26:52.582" v="429" actId="478"/>
          <ac:cxnSpMkLst>
            <pc:docMk/>
            <pc:sldMk cId="2633086765" sldId="2203"/>
            <ac:cxnSpMk id="5" creationId="{E2C17CB0-5B1F-440E-909D-E84C3167F18B}"/>
          </ac:cxnSpMkLst>
        </pc:cxnChg>
        <pc:cxnChg chg="add del mod">
          <ac:chgData name="Henrikson, Jennifer" userId="eaf9a369-d553-4236-b559-419279da291e" providerId="ADAL" clId="{169B6716-4781-4C92-963D-6FCD8813F140}" dt="2021-07-15T19:26:59.091" v="433" actId="478"/>
          <ac:cxnSpMkLst>
            <pc:docMk/>
            <pc:sldMk cId="2633086765" sldId="2203"/>
            <ac:cxnSpMk id="7" creationId="{980A81DE-088F-4F28-8F6C-BA35DEDD7AC4}"/>
          </ac:cxnSpMkLst>
        </pc:cxnChg>
        <pc:cxnChg chg="add del mod">
          <ac:chgData name="Henrikson, Jennifer" userId="eaf9a369-d553-4236-b559-419279da291e" providerId="ADAL" clId="{169B6716-4781-4C92-963D-6FCD8813F140}" dt="2021-07-15T19:26:51.507" v="428" actId="478"/>
          <ac:cxnSpMkLst>
            <pc:docMk/>
            <pc:sldMk cId="2633086765" sldId="2203"/>
            <ac:cxnSpMk id="15" creationId="{7539484D-9C10-40B6-8ECB-259D841BF336}"/>
          </ac:cxnSpMkLst>
        </pc:cxnChg>
        <pc:cxnChg chg="add del mod">
          <ac:chgData name="Henrikson, Jennifer" userId="eaf9a369-d553-4236-b559-419279da291e" providerId="ADAL" clId="{169B6716-4781-4C92-963D-6FCD8813F140}" dt="2021-07-15T19:26:56.173" v="431" actId="478"/>
          <ac:cxnSpMkLst>
            <pc:docMk/>
            <pc:sldMk cId="2633086765" sldId="2203"/>
            <ac:cxnSpMk id="20" creationId="{1504E97E-39B5-45F1-BFFE-F9F4AC9B794C}"/>
          </ac:cxnSpMkLst>
        </pc:cxnChg>
        <pc:cxnChg chg="add del mod">
          <ac:chgData name="Henrikson, Jennifer" userId="eaf9a369-d553-4236-b559-419279da291e" providerId="ADAL" clId="{169B6716-4781-4C92-963D-6FCD8813F140}" dt="2021-07-15T19:27:00.106" v="434" actId="478"/>
          <ac:cxnSpMkLst>
            <pc:docMk/>
            <pc:sldMk cId="2633086765" sldId="2203"/>
            <ac:cxnSpMk id="22" creationId="{3E87F4C1-6996-42FE-8C8E-59D4F8724F94}"/>
          </ac:cxnSpMkLst>
        </pc:cxnChg>
        <pc:cxnChg chg="add del mod">
          <ac:chgData name="Henrikson, Jennifer" userId="eaf9a369-d553-4236-b559-419279da291e" providerId="ADAL" clId="{169B6716-4781-4C92-963D-6FCD8813F140}" dt="2021-07-15T19:26:55.035" v="430" actId="478"/>
          <ac:cxnSpMkLst>
            <pc:docMk/>
            <pc:sldMk cId="2633086765" sldId="2203"/>
            <ac:cxnSpMk id="23" creationId="{EEA8F3B8-C5EF-4EF0-A3E0-73E4DD62B010}"/>
          </ac:cxnSpMkLst>
        </pc:cxnChg>
        <pc:cxnChg chg="add del mod">
          <ac:chgData name="Henrikson, Jennifer" userId="eaf9a369-d553-4236-b559-419279da291e" providerId="ADAL" clId="{169B6716-4781-4C92-963D-6FCD8813F140}" dt="2021-07-15T19:26:57.325" v="432" actId="478"/>
          <ac:cxnSpMkLst>
            <pc:docMk/>
            <pc:sldMk cId="2633086765" sldId="2203"/>
            <ac:cxnSpMk id="25" creationId="{8DD40763-2CB4-4A6C-B571-447D9043E8F4}"/>
          </ac:cxnSpMkLst>
        </pc:cxnChg>
      </pc:sldChg>
      <pc:sldChg chg="ord">
        <pc:chgData name="Henrikson, Jennifer" userId="eaf9a369-d553-4236-b559-419279da291e" providerId="ADAL" clId="{169B6716-4781-4C92-963D-6FCD8813F140}" dt="2021-07-15T19:51:32.600" v="1517"/>
        <pc:sldMkLst>
          <pc:docMk/>
          <pc:sldMk cId="4019117531" sldId="2244"/>
        </pc:sldMkLst>
      </pc:sldChg>
      <pc:sldChg chg="addSp delSp modSp mod">
        <pc:chgData name="Henrikson, Jennifer" userId="eaf9a369-d553-4236-b559-419279da291e" providerId="ADAL" clId="{169B6716-4781-4C92-963D-6FCD8813F140}" dt="2021-07-15T19:36:54.087" v="807" actId="165"/>
        <pc:sldMkLst>
          <pc:docMk/>
          <pc:sldMk cId="799686566" sldId="2248"/>
        </pc:sldMkLst>
        <pc:spChg chg="del">
          <ac:chgData name="Henrikson, Jennifer" userId="eaf9a369-d553-4236-b559-419279da291e" providerId="ADAL" clId="{169B6716-4781-4C92-963D-6FCD8813F140}" dt="2021-07-15T19:30:31.082" v="552" actId="478"/>
          <ac:spMkLst>
            <pc:docMk/>
            <pc:sldMk cId="799686566" sldId="2248"/>
            <ac:spMk id="4" creationId="{E500F41C-BE71-4A20-B24B-00C0D13DE1DA}"/>
          </ac:spMkLst>
        </pc:spChg>
        <pc:spChg chg="del">
          <ac:chgData name="Henrikson, Jennifer" userId="eaf9a369-d553-4236-b559-419279da291e" providerId="ADAL" clId="{169B6716-4781-4C92-963D-6FCD8813F140}" dt="2021-07-15T19:29:41.217" v="474" actId="478"/>
          <ac:spMkLst>
            <pc:docMk/>
            <pc:sldMk cId="799686566" sldId="2248"/>
            <ac:spMk id="5" creationId="{5EF50AB6-93CB-4817-9259-AEA1FE7CC083}"/>
          </ac:spMkLst>
        </pc:spChg>
        <pc:spChg chg="mod">
          <ac:chgData name="Henrikson, Jennifer" userId="eaf9a369-d553-4236-b559-419279da291e" providerId="ADAL" clId="{169B6716-4781-4C92-963D-6FCD8813F140}" dt="2021-07-15T19:30:53.675" v="571" actId="20577"/>
          <ac:spMkLst>
            <pc:docMk/>
            <pc:sldMk cId="799686566" sldId="2248"/>
            <ac:spMk id="13" creationId="{45F10A7A-325C-45C3-9D9D-B91C29982431}"/>
          </ac:spMkLst>
        </pc:spChg>
        <pc:spChg chg="add del mod">
          <ac:chgData name="Henrikson, Jennifer" userId="eaf9a369-d553-4236-b559-419279da291e" providerId="ADAL" clId="{169B6716-4781-4C92-963D-6FCD8813F140}" dt="2021-07-15T19:33:50.873" v="789" actId="478"/>
          <ac:spMkLst>
            <pc:docMk/>
            <pc:sldMk cId="799686566" sldId="2248"/>
            <ac:spMk id="16" creationId="{35AF0CEA-C8F5-4942-A4A4-37046F56AAA9}"/>
          </ac:spMkLst>
        </pc:spChg>
        <pc:spChg chg="add del mod">
          <ac:chgData name="Henrikson, Jennifer" userId="eaf9a369-d553-4236-b559-419279da291e" providerId="ADAL" clId="{169B6716-4781-4C92-963D-6FCD8813F140}" dt="2021-07-15T19:34:16.669" v="790" actId="478"/>
          <ac:spMkLst>
            <pc:docMk/>
            <pc:sldMk cId="799686566" sldId="2248"/>
            <ac:spMk id="17" creationId="{89C7D967-D581-4C2F-8947-C1835C79A461}"/>
          </ac:spMkLst>
        </pc:spChg>
        <pc:spChg chg="mod topLvl">
          <ac:chgData name="Henrikson, Jennifer" userId="eaf9a369-d553-4236-b559-419279da291e" providerId="ADAL" clId="{169B6716-4781-4C92-963D-6FCD8813F140}" dt="2021-07-15T19:36:54.087" v="807" actId="165"/>
          <ac:spMkLst>
            <pc:docMk/>
            <pc:sldMk cId="799686566" sldId="2248"/>
            <ac:spMk id="19" creationId="{FA74A2B2-29C3-4A99-BA0F-6E225FFD9A5E}"/>
          </ac:spMkLst>
        </pc:spChg>
        <pc:spChg chg="mod">
          <ac:chgData name="Henrikson, Jennifer" userId="eaf9a369-d553-4236-b559-419279da291e" providerId="ADAL" clId="{169B6716-4781-4C92-963D-6FCD8813F140}" dt="2021-07-15T19:34:18.615" v="791"/>
          <ac:spMkLst>
            <pc:docMk/>
            <pc:sldMk cId="799686566" sldId="2248"/>
            <ac:spMk id="23" creationId="{A7647963-276F-4AE3-B097-354293639CB3}"/>
          </ac:spMkLst>
        </pc:spChg>
        <pc:spChg chg="mod">
          <ac:chgData name="Henrikson, Jennifer" userId="eaf9a369-d553-4236-b559-419279da291e" providerId="ADAL" clId="{169B6716-4781-4C92-963D-6FCD8813F140}" dt="2021-07-15T19:34:18.615" v="791"/>
          <ac:spMkLst>
            <pc:docMk/>
            <pc:sldMk cId="799686566" sldId="2248"/>
            <ac:spMk id="24" creationId="{82B713A8-1830-46A2-BE57-66045C3D7DA6}"/>
          </ac:spMkLst>
        </pc:spChg>
        <pc:spChg chg="mod">
          <ac:chgData name="Henrikson, Jennifer" userId="eaf9a369-d553-4236-b559-419279da291e" providerId="ADAL" clId="{169B6716-4781-4C92-963D-6FCD8813F140}" dt="2021-07-15T19:34:18.615" v="791"/>
          <ac:spMkLst>
            <pc:docMk/>
            <pc:sldMk cId="799686566" sldId="2248"/>
            <ac:spMk id="25" creationId="{B53CD66C-CC4E-4498-943A-F63302183BF8}"/>
          </ac:spMkLst>
        </pc:spChg>
        <pc:spChg chg="add mod">
          <ac:chgData name="Henrikson, Jennifer" userId="eaf9a369-d553-4236-b559-419279da291e" providerId="ADAL" clId="{169B6716-4781-4C92-963D-6FCD8813F140}" dt="2021-07-15T19:34:18.615" v="791"/>
          <ac:spMkLst>
            <pc:docMk/>
            <pc:sldMk cId="799686566" sldId="2248"/>
            <ac:spMk id="26" creationId="{BC0166EA-7533-47F1-BD35-8AC72EE910B0}"/>
          </ac:spMkLst>
        </pc:spChg>
        <pc:grpChg chg="add del mod">
          <ac:chgData name="Henrikson, Jennifer" userId="eaf9a369-d553-4236-b559-419279da291e" providerId="ADAL" clId="{169B6716-4781-4C92-963D-6FCD8813F140}" dt="2021-07-15T19:36:54.087" v="807" actId="165"/>
          <ac:grpSpMkLst>
            <pc:docMk/>
            <pc:sldMk cId="799686566" sldId="2248"/>
            <ac:grpSpMk id="18" creationId="{F358CAD6-AD61-490C-A02F-59E8D258403E}"/>
          </ac:grpSpMkLst>
        </pc:grpChg>
        <pc:grpChg chg="add mod">
          <ac:chgData name="Henrikson, Jennifer" userId="eaf9a369-d553-4236-b559-419279da291e" providerId="ADAL" clId="{169B6716-4781-4C92-963D-6FCD8813F140}" dt="2021-07-15T19:34:18.615" v="791"/>
          <ac:grpSpMkLst>
            <pc:docMk/>
            <pc:sldMk cId="799686566" sldId="2248"/>
            <ac:grpSpMk id="21" creationId="{37FC3498-B15E-4A15-9662-ABA36007979E}"/>
          </ac:grpSpMkLst>
        </pc:grpChg>
        <pc:picChg chg="del">
          <ac:chgData name="Henrikson, Jennifer" userId="eaf9a369-d553-4236-b559-419279da291e" providerId="ADAL" clId="{169B6716-4781-4C92-963D-6FCD8813F140}" dt="2021-07-15T19:30:32.843" v="553" actId="478"/>
          <ac:picMkLst>
            <pc:docMk/>
            <pc:sldMk cId="799686566" sldId="2248"/>
            <ac:picMk id="2" creationId="{6079D7DF-6E0C-492E-9612-8AA29F50FD20}"/>
          </ac:picMkLst>
        </pc:picChg>
        <pc:picChg chg="del">
          <ac:chgData name="Henrikson, Jennifer" userId="eaf9a369-d553-4236-b559-419279da291e" providerId="ADAL" clId="{169B6716-4781-4C92-963D-6FCD8813F140}" dt="2021-07-15T19:29:43.444" v="475" actId="478"/>
          <ac:picMkLst>
            <pc:docMk/>
            <pc:sldMk cId="799686566" sldId="2248"/>
            <ac:picMk id="3" creationId="{16D7CCAD-AC98-41BE-BC7B-5E836C6A3A59}"/>
          </ac:picMkLst>
        </pc:picChg>
        <pc:picChg chg="del mod ord">
          <ac:chgData name="Henrikson, Jennifer" userId="eaf9a369-d553-4236-b559-419279da291e" providerId="ADAL" clId="{169B6716-4781-4C92-963D-6FCD8813F140}" dt="2021-07-15T19:33:49.141" v="788" actId="478"/>
          <ac:picMkLst>
            <pc:docMk/>
            <pc:sldMk cId="799686566" sldId="2248"/>
            <ac:picMk id="6" creationId="{59D8BE2A-8100-4C5D-894D-2E11C3AE0FC9}"/>
          </ac:picMkLst>
        </pc:picChg>
        <pc:picChg chg="del">
          <ac:chgData name="Henrikson, Jennifer" userId="eaf9a369-d553-4236-b559-419279da291e" providerId="ADAL" clId="{169B6716-4781-4C92-963D-6FCD8813F140}" dt="2021-07-15T19:29:38.582" v="473" actId="478"/>
          <ac:picMkLst>
            <pc:docMk/>
            <pc:sldMk cId="799686566" sldId="2248"/>
            <ac:picMk id="8" creationId="{816A6628-72B1-47D4-8B18-12985B0FAC5F}"/>
          </ac:picMkLst>
        </pc:picChg>
        <pc:picChg chg="del mod ord">
          <ac:chgData name="Henrikson, Jennifer" userId="eaf9a369-d553-4236-b559-419279da291e" providerId="ADAL" clId="{169B6716-4781-4C92-963D-6FCD8813F140}" dt="2021-07-15T19:33:47.339" v="787" actId="478"/>
          <ac:picMkLst>
            <pc:docMk/>
            <pc:sldMk cId="799686566" sldId="2248"/>
            <ac:picMk id="14" creationId="{575076FB-0016-4E7D-B5D1-324E3328418B}"/>
          </ac:picMkLst>
        </pc:picChg>
        <pc:picChg chg="mod topLvl">
          <ac:chgData name="Henrikson, Jennifer" userId="eaf9a369-d553-4236-b559-419279da291e" providerId="ADAL" clId="{169B6716-4781-4C92-963D-6FCD8813F140}" dt="2021-07-15T19:36:54.087" v="807" actId="165"/>
          <ac:picMkLst>
            <pc:docMk/>
            <pc:sldMk cId="799686566" sldId="2248"/>
            <ac:picMk id="20" creationId="{97C226A4-3E4F-4ED6-8842-CE77ED509C20}"/>
          </ac:picMkLst>
        </pc:picChg>
      </pc:sldChg>
      <pc:sldChg chg="addSp delSp modSp mod">
        <pc:chgData name="Henrikson, Jennifer" userId="eaf9a369-d553-4236-b559-419279da291e" providerId="ADAL" clId="{169B6716-4781-4C92-963D-6FCD8813F140}" dt="2021-07-15T19:29:16.944" v="472" actId="207"/>
        <pc:sldMkLst>
          <pc:docMk/>
          <pc:sldMk cId="1347023312" sldId="2252"/>
        </pc:sldMkLst>
        <pc:spChg chg="add mod">
          <ac:chgData name="Henrikson, Jennifer" userId="eaf9a369-d553-4236-b559-419279da291e" providerId="ADAL" clId="{169B6716-4781-4C92-963D-6FCD8813F140}" dt="2021-07-15T19:29:16.944" v="472" actId="207"/>
          <ac:spMkLst>
            <pc:docMk/>
            <pc:sldMk cId="1347023312" sldId="2252"/>
            <ac:spMk id="4" creationId="{1CB6221E-4395-4615-A1D6-E180C87F4BE3}"/>
          </ac:spMkLst>
        </pc:spChg>
        <pc:spChg chg="del">
          <ac:chgData name="Henrikson, Jennifer" userId="eaf9a369-d553-4236-b559-419279da291e" providerId="ADAL" clId="{169B6716-4781-4C92-963D-6FCD8813F140}" dt="2021-07-15T19:10:57.150" v="3" actId="478"/>
          <ac:spMkLst>
            <pc:docMk/>
            <pc:sldMk cId="1347023312" sldId="2252"/>
            <ac:spMk id="18" creationId="{F51E6133-ADE6-4973-9D7E-316D1B71743B}"/>
          </ac:spMkLst>
        </pc:spChg>
        <pc:spChg chg="mod">
          <ac:chgData name="Henrikson, Jennifer" userId="eaf9a369-d553-4236-b559-419279da291e" providerId="ADAL" clId="{169B6716-4781-4C92-963D-6FCD8813F140}" dt="2021-07-15T19:27:37.090" v="443" actId="14100"/>
          <ac:spMkLst>
            <pc:docMk/>
            <pc:sldMk cId="1347023312" sldId="2252"/>
            <ac:spMk id="19" creationId="{A3139285-1BEB-4B87-AA97-7E4206EDC0A1}"/>
          </ac:spMkLst>
        </pc:spChg>
        <pc:spChg chg="mod">
          <ac:chgData name="Henrikson, Jennifer" userId="eaf9a369-d553-4236-b559-419279da291e" providerId="ADAL" clId="{169B6716-4781-4C92-963D-6FCD8813F140}" dt="2021-07-15T19:13:39.956" v="86" actId="1036"/>
          <ac:spMkLst>
            <pc:docMk/>
            <pc:sldMk cId="1347023312" sldId="2252"/>
            <ac:spMk id="48" creationId="{DF8E6724-1215-4F1F-B082-E1901A82C2EB}"/>
          </ac:spMkLst>
        </pc:spChg>
        <pc:picChg chg="del">
          <ac:chgData name="Henrikson, Jennifer" userId="eaf9a369-d553-4236-b559-419279da291e" providerId="ADAL" clId="{169B6716-4781-4C92-963D-6FCD8813F140}" dt="2021-07-15T19:10:54.744" v="2" actId="478"/>
          <ac:picMkLst>
            <pc:docMk/>
            <pc:sldMk cId="1347023312" sldId="2252"/>
            <ac:picMk id="2" creationId="{3CDF5BCA-679A-4C82-A04C-0D3A08C408A7}"/>
          </ac:picMkLst>
        </pc:picChg>
        <pc:picChg chg="mod">
          <ac:chgData name="Henrikson, Jennifer" userId="eaf9a369-d553-4236-b559-419279da291e" providerId="ADAL" clId="{169B6716-4781-4C92-963D-6FCD8813F140}" dt="2021-07-15T19:28:26.137" v="452" actId="1036"/>
          <ac:picMkLst>
            <pc:docMk/>
            <pc:sldMk cId="1347023312" sldId="2252"/>
            <ac:picMk id="3" creationId="{4A972E42-0FE7-4154-BC4B-83EC51E22D1A}"/>
          </ac:picMkLst>
        </pc:picChg>
        <pc:cxnChg chg="add del mod">
          <ac:chgData name="Henrikson, Jennifer" userId="eaf9a369-d553-4236-b559-419279da291e" providerId="ADAL" clId="{169B6716-4781-4C92-963D-6FCD8813F140}" dt="2021-07-15T19:26:42.974" v="424" actId="478"/>
          <ac:cxnSpMkLst>
            <pc:docMk/>
            <pc:sldMk cId="1347023312" sldId="2252"/>
            <ac:cxnSpMk id="13" creationId="{A1709BF0-D971-4B1F-BE96-279BF3794A9B}"/>
          </ac:cxnSpMkLst>
        </pc:cxnChg>
        <pc:cxnChg chg="add del mod">
          <ac:chgData name="Henrikson, Jennifer" userId="eaf9a369-d553-4236-b559-419279da291e" providerId="ADAL" clId="{169B6716-4781-4C92-963D-6FCD8813F140}" dt="2021-07-15T19:26:41.325" v="423" actId="478"/>
          <ac:cxnSpMkLst>
            <pc:docMk/>
            <pc:sldMk cId="1347023312" sldId="2252"/>
            <ac:cxnSpMk id="14" creationId="{FEC00C35-A0F2-4345-8D5B-8619ACDE1330}"/>
          </ac:cxnSpMkLst>
        </pc:cxnChg>
        <pc:cxnChg chg="add del mod">
          <ac:chgData name="Henrikson, Jennifer" userId="eaf9a369-d553-4236-b559-419279da291e" providerId="ADAL" clId="{169B6716-4781-4C92-963D-6FCD8813F140}" dt="2021-07-15T19:26:45.718" v="426" actId="478"/>
          <ac:cxnSpMkLst>
            <pc:docMk/>
            <pc:sldMk cId="1347023312" sldId="2252"/>
            <ac:cxnSpMk id="15" creationId="{52A58E4F-7627-4FDD-B774-F7D072A91910}"/>
          </ac:cxnSpMkLst>
        </pc:cxnChg>
        <pc:cxnChg chg="add del mod">
          <ac:chgData name="Henrikson, Jennifer" userId="eaf9a369-d553-4236-b559-419279da291e" providerId="ADAL" clId="{169B6716-4781-4C92-963D-6FCD8813F140}" dt="2021-07-15T19:26:44.292" v="425" actId="478"/>
          <ac:cxnSpMkLst>
            <pc:docMk/>
            <pc:sldMk cId="1347023312" sldId="2252"/>
            <ac:cxnSpMk id="16" creationId="{41B2F623-1484-4D56-B90B-75C88AB32483}"/>
          </ac:cxnSpMkLst>
        </pc:cxnChg>
        <pc:cxnChg chg="add del mod">
          <ac:chgData name="Henrikson, Jennifer" userId="eaf9a369-d553-4236-b559-419279da291e" providerId="ADAL" clId="{169B6716-4781-4C92-963D-6FCD8813F140}" dt="2021-07-15T19:26:47.084" v="427" actId="478"/>
          <ac:cxnSpMkLst>
            <pc:docMk/>
            <pc:sldMk cId="1347023312" sldId="2252"/>
            <ac:cxnSpMk id="20" creationId="{F49AACEA-3105-494D-A71D-E309BE4081E1}"/>
          </ac:cxnSpMkLst>
        </pc:cxnChg>
      </pc:sldChg>
      <pc:sldChg chg="addSp delSp modSp mod">
        <pc:chgData name="Henrikson, Jennifer" userId="eaf9a369-d553-4236-b559-419279da291e" providerId="ADAL" clId="{169B6716-4781-4C92-963D-6FCD8813F140}" dt="2021-07-15T19:53:22.386" v="1548" actId="20577"/>
        <pc:sldMkLst>
          <pc:docMk/>
          <pc:sldMk cId="3507043942" sldId="2253"/>
        </pc:sldMkLst>
        <pc:spChg chg="del">
          <ac:chgData name="Henrikson, Jennifer" userId="eaf9a369-d553-4236-b559-419279da291e" providerId="ADAL" clId="{169B6716-4781-4C92-963D-6FCD8813F140}" dt="2021-07-15T19:31:05.980" v="574" actId="478"/>
          <ac:spMkLst>
            <pc:docMk/>
            <pc:sldMk cId="3507043942" sldId="2253"/>
            <ac:spMk id="4" creationId="{E500F41C-BE71-4A20-B24B-00C0D13DE1DA}"/>
          </ac:spMkLst>
        </pc:spChg>
        <pc:spChg chg="del mod">
          <ac:chgData name="Henrikson, Jennifer" userId="eaf9a369-d553-4236-b559-419279da291e" providerId="ADAL" clId="{169B6716-4781-4C92-963D-6FCD8813F140}" dt="2021-07-15T19:37:32.120" v="809" actId="478"/>
          <ac:spMkLst>
            <pc:docMk/>
            <pc:sldMk cId="3507043942" sldId="2253"/>
            <ac:spMk id="5" creationId="{5EF50AB6-93CB-4817-9259-AEA1FE7CC083}"/>
          </ac:spMkLst>
        </pc:spChg>
        <pc:spChg chg="del">
          <ac:chgData name="Henrikson, Jennifer" userId="eaf9a369-d553-4236-b559-419279da291e" providerId="ADAL" clId="{169B6716-4781-4C92-963D-6FCD8813F140}" dt="2021-07-15T19:31:10.398" v="576" actId="478"/>
          <ac:spMkLst>
            <pc:docMk/>
            <pc:sldMk cId="3507043942" sldId="2253"/>
            <ac:spMk id="13" creationId="{45F10A7A-325C-45C3-9D9D-B91C29982431}"/>
          </ac:spMkLst>
        </pc:spChg>
        <pc:spChg chg="mod">
          <ac:chgData name="Henrikson, Jennifer" userId="eaf9a369-d553-4236-b559-419279da291e" providerId="ADAL" clId="{169B6716-4781-4C92-963D-6FCD8813F140}" dt="2021-07-15T19:53:22.386" v="1548" actId="20577"/>
          <ac:spMkLst>
            <pc:docMk/>
            <pc:sldMk cId="3507043942" sldId="2253"/>
            <ac:spMk id="15" creationId="{F9EAC3F7-EA4D-4595-ACC8-36EF0CDDD8F0}"/>
          </ac:spMkLst>
        </pc:spChg>
        <pc:spChg chg="add mod">
          <ac:chgData name="Henrikson, Jennifer" userId="eaf9a369-d553-4236-b559-419279da291e" providerId="ADAL" clId="{169B6716-4781-4C92-963D-6FCD8813F140}" dt="2021-07-15T19:51:22.669" v="1515" actId="20577"/>
          <ac:spMkLst>
            <pc:docMk/>
            <pc:sldMk cId="3507043942" sldId="2253"/>
            <ac:spMk id="16" creationId="{6B498FCD-6DE2-4CCF-8952-5288E2EF0B5E}"/>
          </ac:spMkLst>
        </pc:spChg>
        <pc:spChg chg="mod">
          <ac:chgData name="Henrikson, Jennifer" userId="eaf9a369-d553-4236-b559-419279da291e" providerId="ADAL" clId="{169B6716-4781-4C92-963D-6FCD8813F140}" dt="2021-07-15T19:36:25.730" v="805"/>
          <ac:spMkLst>
            <pc:docMk/>
            <pc:sldMk cId="3507043942" sldId="2253"/>
            <ac:spMk id="18" creationId="{C5D7AEB1-F565-417E-83B9-6DCA847CAAD3}"/>
          </ac:spMkLst>
        </pc:spChg>
        <pc:spChg chg="add mod">
          <ac:chgData name="Henrikson, Jennifer" userId="eaf9a369-d553-4236-b559-419279da291e" providerId="ADAL" clId="{169B6716-4781-4C92-963D-6FCD8813F140}" dt="2021-07-15T19:38:09.798" v="855" actId="1037"/>
          <ac:spMkLst>
            <pc:docMk/>
            <pc:sldMk cId="3507043942" sldId="2253"/>
            <ac:spMk id="20" creationId="{D929396E-0915-4570-97D6-2A9B00EB2A63}"/>
          </ac:spMkLst>
        </pc:spChg>
        <pc:spChg chg="add mod">
          <ac:chgData name="Henrikson, Jennifer" userId="eaf9a369-d553-4236-b559-419279da291e" providerId="ADAL" clId="{169B6716-4781-4C92-963D-6FCD8813F140}" dt="2021-07-15T19:40:08.232" v="995" actId="20577"/>
          <ac:spMkLst>
            <pc:docMk/>
            <pc:sldMk cId="3507043942" sldId="2253"/>
            <ac:spMk id="21" creationId="{D945B0DD-E850-4EF6-8172-6E7D7AD78BB6}"/>
          </ac:spMkLst>
        </pc:spChg>
        <pc:grpChg chg="add del mod">
          <ac:chgData name="Henrikson, Jennifer" userId="eaf9a369-d553-4236-b559-419279da291e" providerId="ADAL" clId="{169B6716-4781-4C92-963D-6FCD8813F140}" dt="2021-07-15T19:36:27.995" v="806"/>
          <ac:grpSpMkLst>
            <pc:docMk/>
            <pc:sldMk cId="3507043942" sldId="2253"/>
            <ac:grpSpMk id="17" creationId="{9931FE7E-CFC7-4514-B7D2-B36895135321}"/>
          </ac:grpSpMkLst>
        </pc:grpChg>
        <pc:picChg chg="del">
          <ac:chgData name="Henrikson, Jennifer" userId="eaf9a369-d553-4236-b559-419279da291e" providerId="ADAL" clId="{169B6716-4781-4C92-963D-6FCD8813F140}" dt="2021-07-15T19:31:07.392" v="575" actId="478"/>
          <ac:picMkLst>
            <pc:docMk/>
            <pc:sldMk cId="3507043942" sldId="2253"/>
            <ac:picMk id="2" creationId="{6079D7DF-6E0C-492E-9612-8AA29F50FD20}"/>
          </ac:picMkLst>
        </pc:picChg>
        <pc:picChg chg="mod">
          <ac:chgData name="Henrikson, Jennifer" userId="eaf9a369-d553-4236-b559-419279da291e" providerId="ADAL" clId="{169B6716-4781-4C92-963D-6FCD8813F140}" dt="2021-07-15T19:44:20.591" v="1183" actId="14100"/>
          <ac:picMkLst>
            <pc:docMk/>
            <pc:sldMk cId="3507043942" sldId="2253"/>
            <ac:picMk id="3" creationId="{16D7CCAD-AC98-41BE-BC7B-5E836C6A3A59}"/>
          </ac:picMkLst>
        </pc:picChg>
        <pc:picChg chg="del">
          <ac:chgData name="Henrikson, Jennifer" userId="eaf9a369-d553-4236-b559-419279da291e" providerId="ADAL" clId="{169B6716-4781-4C92-963D-6FCD8813F140}" dt="2021-07-15T19:31:05.015" v="573" actId="478"/>
          <ac:picMkLst>
            <pc:docMk/>
            <pc:sldMk cId="3507043942" sldId="2253"/>
            <ac:picMk id="6" creationId="{59D8BE2A-8100-4C5D-894D-2E11C3AE0FC9}"/>
          </ac:picMkLst>
        </pc:picChg>
        <pc:picChg chg="mod ord">
          <ac:chgData name="Henrikson, Jennifer" userId="eaf9a369-d553-4236-b559-419279da291e" providerId="ADAL" clId="{169B6716-4781-4C92-963D-6FCD8813F140}" dt="2021-07-15T19:37:41.482" v="810" actId="166"/>
          <ac:picMkLst>
            <pc:docMk/>
            <pc:sldMk cId="3507043942" sldId="2253"/>
            <ac:picMk id="8" creationId="{816A6628-72B1-47D4-8B18-12985B0FAC5F}"/>
          </ac:picMkLst>
        </pc:picChg>
        <pc:picChg chg="del">
          <ac:chgData name="Henrikson, Jennifer" userId="eaf9a369-d553-4236-b559-419279da291e" providerId="ADAL" clId="{169B6716-4781-4C92-963D-6FCD8813F140}" dt="2021-07-15T19:31:03.421" v="572" actId="478"/>
          <ac:picMkLst>
            <pc:docMk/>
            <pc:sldMk cId="3507043942" sldId="2253"/>
            <ac:picMk id="14" creationId="{575076FB-0016-4E7D-B5D1-324E3328418B}"/>
          </ac:picMkLst>
        </pc:picChg>
        <pc:picChg chg="mod">
          <ac:chgData name="Henrikson, Jennifer" userId="eaf9a369-d553-4236-b559-419279da291e" providerId="ADAL" clId="{169B6716-4781-4C92-963D-6FCD8813F140}" dt="2021-07-15T19:36:25.730" v="805"/>
          <ac:picMkLst>
            <pc:docMk/>
            <pc:sldMk cId="3507043942" sldId="2253"/>
            <ac:picMk id="19" creationId="{B6816E62-044B-4A89-B89F-77714FC7CC4B}"/>
          </ac:picMkLst>
        </pc:picChg>
        <pc:picChg chg="add del mod">
          <ac:chgData name="Henrikson, Jennifer" userId="eaf9a369-d553-4236-b559-419279da291e" providerId="ADAL" clId="{169B6716-4781-4C92-963D-6FCD8813F140}" dt="2021-07-15T19:45:12.969" v="1278" actId="478"/>
          <ac:picMkLst>
            <pc:docMk/>
            <pc:sldMk cId="3507043942" sldId="2253"/>
            <ac:picMk id="23" creationId="{56468796-26CC-4E5F-AF2D-3FC8382976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8F981-DA8A-4A03-B64C-0884C1F2F245}" type="datetimeFigureOut">
              <a:rPr lang="en-US" smtClean="0"/>
              <a:t>7/15/2021</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8165A-BDAC-4F43-8C67-3AA2C2F73C9F}" type="slidenum">
              <a:rPr lang="en-US" smtClean="0"/>
              <a:t>‹#›</a:t>
            </a:fld>
            <a:endParaRPr lang="en-US"/>
          </a:p>
        </p:txBody>
      </p:sp>
    </p:spTree>
    <p:extLst>
      <p:ext uri="{BB962C8B-B14F-4D97-AF65-F5344CB8AC3E}">
        <p14:creationId xmlns:p14="http://schemas.microsoft.com/office/powerpoint/2010/main" val="374977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28954" rtl="0" eaLnBrk="1" fontAlgn="auto" latinLnBrk="0" hangingPunct="1">
              <a:lnSpc>
                <a:spcPct val="100000"/>
              </a:lnSpc>
              <a:spcBef>
                <a:spcPts val="0"/>
              </a:spcBef>
              <a:spcAft>
                <a:spcPts val="0"/>
              </a:spcAft>
              <a:buClrTx/>
              <a:buSzTx/>
              <a:buFontTx/>
              <a:buNone/>
              <a:tabLst/>
              <a:defRPr/>
            </a:pPr>
            <a:fld id="{1175C21F-68E8-4A22-BBF5-9CD63F183B3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28954"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94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4"/>
            <a:ext cx="13213080" cy="2156037"/>
          </a:xfrm>
        </p:spPr>
        <p:txBody>
          <a:bodyPr/>
          <a:lstStyle/>
          <a:p>
            <a:r>
              <a:rPr lang="en-US"/>
              <a:t>Click to edit Master title style</a:t>
            </a:r>
            <a:endParaRPr lang="en-US" dirty="0"/>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295854" indent="0" algn="ctr">
              <a:buNone/>
              <a:defRPr>
                <a:solidFill>
                  <a:schemeClr val="tx1">
                    <a:tint val="75000"/>
                  </a:schemeClr>
                </a:solidFill>
              </a:defRPr>
            </a:lvl2pPr>
            <a:lvl3pPr marL="591708" indent="0" algn="ctr">
              <a:buNone/>
              <a:defRPr>
                <a:solidFill>
                  <a:schemeClr val="tx1">
                    <a:tint val="75000"/>
                  </a:schemeClr>
                </a:solidFill>
              </a:defRPr>
            </a:lvl3pPr>
            <a:lvl4pPr marL="887562" indent="0" algn="ctr">
              <a:buNone/>
              <a:defRPr>
                <a:solidFill>
                  <a:schemeClr val="tx1">
                    <a:tint val="75000"/>
                  </a:schemeClr>
                </a:solidFill>
              </a:defRPr>
            </a:lvl4pPr>
            <a:lvl5pPr marL="1183416" indent="0" algn="ctr">
              <a:buNone/>
              <a:defRPr>
                <a:solidFill>
                  <a:schemeClr val="tx1">
                    <a:tint val="75000"/>
                  </a:schemeClr>
                </a:solidFill>
              </a:defRPr>
            </a:lvl5pPr>
            <a:lvl6pPr marL="1479271" indent="0" algn="ctr">
              <a:buNone/>
              <a:defRPr>
                <a:solidFill>
                  <a:schemeClr val="tx1">
                    <a:tint val="75000"/>
                  </a:schemeClr>
                </a:solidFill>
              </a:defRPr>
            </a:lvl6pPr>
            <a:lvl7pPr marL="1775125" indent="0" algn="ctr">
              <a:buNone/>
              <a:defRPr>
                <a:solidFill>
                  <a:schemeClr val="tx1">
                    <a:tint val="75000"/>
                  </a:schemeClr>
                </a:solidFill>
              </a:defRPr>
            </a:lvl7pPr>
            <a:lvl8pPr marL="2070979" indent="0" algn="ctr">
              <a:buNone/>
              <a:defRPr>
                <a:solidFill>
                  <a:schemeClr val="tx1">
                    <a:tint val="75000"/>
                  </a:schemeClr>
                </a:solidFill>
              </a:defRPr>
            </a:lvl8pPr>
            <a:lvl9pPr marL="236683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dirty="0"/>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402803"/>
            <a:ext cx="349758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402803"/>
            <a:ext cx="1023366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No Image">
    <p:spTree>
      <p:nvGrpSpPr>
        <p:cNvPr id="1" name=""/>
        <p:cNvGrpSpPr/>
        <p:nvPr/>
      </p:nvGrpSpPr>
      <p:grpSpPr>
        <a:xfrm>
          <a:off x="0" y="0"/>
          <a:ext cx="0" cy="0"/>
          <a:chOff x="0" y="0"/>
          <a:chExt cx="0" cy="0"/>
        </a:xfrm>
      </p:grpSpPr>
      <p:sp>
        <p:nvSpPr>
          <p:cNvPr id="6" name="Rectangle 5"/>
          <p:cNvSpPr/>
          <p:nvPr userDrawn="1"/>
        </p:nvSpPr>
        <p:spPr>
          <a:xfrm>
            <a:off x="4414723" y="2123440"/>
            <a:ext cx="11130077" cy="7934960"/>
          </a:xfrm>
          <a:prstGeom prst="rect">
            <a:avLst/>
          </a:prstGeom>
          <a:solidFill>
            <a:srgbClr val="22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4"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3525" y="8561657"/>
            <a:ext cx="1946986" cy="595137"/>
          </a:xfrm>
          <a:prstGeom prst="rect">
            <a:avLst/>
          </a:prstGeom>
        </p:spPr>
      </p:pic>
      <p:sp>
        <p:nvSpPr>
          <p:cNvPr id="2" name="Title 1"/>
          <p:cNvSpPr>
            <a:spLocks noGrp="1"/>
          </p:cNvSpPr>
          <p:nvPr>
            <p:ph type="title" hasCustomPrompt="1"/>
          </p:nvPr>
        </p:nvSpPr>
        <p:spPr>
          <a:xfrm>
            <a:off x="5375910" y="5364480"/>
            <a:ext cx="7096201" cy="670560"/>
          </a:xfrm>
        </p:spPr>
        <p:txBody>
          <a:bodyPr>
            <a:normAutofit/>
          </a:bodyPr>
          <a:lstStyle>
            <a:lvl1pPr>
              <a:defRPr sz="2550"/>
            </a:lvl1pPr>
          </a:lstStyle>
          <a:p>
            <a:r>
              <a:rPr lang="en-US" dirty="0"/>
              <a:t>Presentation Title</a:t>
            </a:r>
          </a:p>
        </p:txBody>
      </p:sp>
      <p:sp>
        <p:nvSpPr>
          <p:cNvPr id="8" name="Text Placeholder 7"/>
          <p:cNvSpPr>
            <a:spLocks noGrp="1"/>
          </p:cNvSpPr>
          <p:nvPr>
            <p:ph type="body" sz="quarter" idx="10" hasCustomPrompt="1"/>
          </p:nvPr>
        </p:nvSpPr>
        <p:spPr>
          <a:xfrm>
            <a:off x="5343525" y="6258560"/>
            <a:ext cx="7096201" cy="1117600"/>
          </a:xfrm>
        </p:spPr>
        <p:txBody>
          <a:bodyPr lIns="0" tIns="0" rIns="0" bIns="0">
            <a:noAutofit/>
          </a:bodyPr>
          <a:lstStyle>
            <a:lvl1pPr marL="0" indent="0">
              <a:buNone/>
              <a:defRPr sz="5100">
                <a:solidFill>
                  <a:schemeClr val="bg1"/>
                </a:solidFill>
              </a:defRPr>
            </a:lvl1pPr>
            <a:lvl2pPr marL="582930" indent="0">
              <a:buNone/>
              <a:defRPr sz="5100">
                <a:solidFill>
                  <a:schemeClr val="bg1"/>
                </a:solidFill>
              </a:defRPr>
            </a:lvl2pPr>
            <a:lvl3pPr marL="1165860" indent="0">
              <a:buNone/>
              <a:defRPr sz="5100">
                <a:solidFill>
                  <a:schemeClr val="bg1"/>
                </a:solidFill>
              </a:defRPr>
            </a:lvl3pPr>
            <a:lvl4pPr marL="1748790" indent="0">
              <a:buNone/>
              <a:defRPr sz="5100">
                <a:solidFill>
                  <a:schemeClr val="bg1"/>
                </a:solidFill>
              </a:defRPr>
            </a:lvl4pPr>
            <a:lvl5pPr marL="2331720" indent="0">
              <a:buNone/>
              <a:defRPr sz="5100">
                <a:solidFill>
                  <a:schemeClr val="bg1"/>
                </a:solidFill>
              </a:defRPr>
            </a:lvl5pPr>
          </a:lstStyle>
          <a:p>
            <a:pPr lvl="0"/>
            <a:r>
              <a:rPr lang="en-US" dirty="0"/>
              <a:t>Presentation Topic</a:t>
            </a:r>
          </a:p>
        </p:txBody>
      </p:sp>
    </p:spTree>
    <p:extLst>
      <p:ext uri="{BB962C8B-B14F-4D97-AF65-F5344CB8AC3E}">
        <p14:creationId xmlns:p14="http://schemas.microsoft.com/office/powerpoint/2010/main" val="216510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tart_with image">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6872652" cy="10058400"/>
          </a:xfrm>
        </p:spPr>
        <p:txBody>
          <a:bodyPr>
            <a:normAutofit/>
          </a:bodyPr>
          <a:lstStyle>
            <a:lvl1pPr marL="0" indent="0">
              <a:buNone/>
              <a:defRPr sz="1913"/>
            </a:lvl1pPr>
          </a:lstStyle>
          <a:p>
            <a:r>
              <a:rPr lang="en-US" dirty="0"/>
              <a:t>Click icon to add picture</a:t>
            </a:r>
          </a:p>
        </p:txBody>
      </p:sp>
    </p:spTree>
    <p:extLst>
      <p:ext uri="{BB962C8B-B14F-4D97-AF65-F5344CB8AC3E}">
        <p14:creationId xmlns:p14="http://schemas.microsoft.com/office/powerpoint/2010/main" val="52657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fety Moment">
    <p:spTree>
      <p:nvGrpSpPr>
        <p:cNvPr id="1" name=""/>
        <p:cNvGrpSpPr/>
        <p:nvPr/>
      </p:nvGrpSpPr>
      <p:grpSpPr>
        <a:xfrm>
          <a:off x="0" y="0"/>
          <a:ext cx="0" cy="0"/>
          <a:chOff x="0" y="0"/>
          <a:chExt cx="0" cy="0"/>
        </a:xfrm>
      </p:grpSpPr>
      <p:sp>
        <p:nvSpPr>
          <p:cNvPr id="3" name="Rectangle 2"/>
          <p:cNvSpPr/>
          <p:nvPr userDrawn="1"/>
        </p:nvSpPr>
        <p:spPr>
          <a:xfrm>
            <a:off x="0" y="1632303"/>
            <a:ext cx="4414723" cy="5082845"/>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4" dirty="0"/>
          </a:p>
        </p:txBody>
      </p:sp>
      <p:sp>
        <p:nvSpPr>
          <p:cNvPr id="4" name="Title 1"/>
          <p:cNvSpPr txBox="1">
            <a:spLocks/>
          </p:cNvSpPr>
          <p:nvPr userDrawn="1"/>
        </p:nvSpPr>
        <p:spPr>
          <a:xfrm>
            <a:off x="580987" y="4146846"/>
            <a:ext cx="3011805" cy="1764709"/>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en-US" sz="5738" dirty="0">
                <a:solidFill>
                  <a:srgbClr val="ED7000"/>
                </a:solidFill>
              </a:rPr>
              <a:t>Safety</a:t>
            </a:r>
            <a:r>
              <a:rPr lang="en-US" sz="5738" dirty="0">
                <a:solidFill>
                  <a:schemeClr val="bg1"/>
                </a:solidFill>
              </a:rPr>
              <a:t> </a:t>
            </a:r>
            <a:br>
              <a:rPr lang="en-US" sz="5738" dirty="0">
                <a:solidFill>
                  <a:schemeClr val="bg1"/>
                </a:solidFill>
              </a:rPr>
            </a:br>
            <a:r>
              <a:rPr lang="en-US" sz="5738" dirty="0">
                <a:solidFill>
                  <a:schemeClr val="bg1"/>
                </a:solidFill>
              </a:rPr>
              <a:t>Moment</a:t>
            </a:r>
          </a:p>
        </p:txBody>
      </p:sp>
      <p:sp>
        <p:nvSpPr>
          <p:cNvPr id="6" name="Picture Placeholder 5"/>
          <p:cNvSpPr>
            <a:spLocks noGrp="1"/>
          </p:cNvSpPr>
          <p:nvPr>
            <p:ph type="pic" sz="quarter" idx="10"/>
          </p:nvPr>
        </p:nvSpPr>
        <p:spPr>
          <a:xfrm>
            <a:off x="4414723" y="0"/>
            <a:ext cx="11130077" cy="10058400"/>
          </a:xfrm>
        </p:spPr>
        <p:txBody>
          <a:bodyPr>
            <a:normAutofit/>
          </a:bodyPr>
          <a:lstStyle>
            <a:lvl1pPr marL="0" indent="0">
              <a:buNone/>
              <a:defRPr sz="1913"/>
            </a:lvl1pPr>
          </a:lstStyle>
          <a:p>
            <a:r>
              <a:rPr lang="en-US" dirty="0"/>
              <a:t>Click icon to add picture</a:t>
            </a:r>
          </a:p>
        </p:txBody>
      </p:sp>
    </p:spTree>
    <p:extLst>
      <p:ext uri="{BB962C8B-B14F-4D97-AF65-F5344CB8AC3E}">
        <p14:creationId xmlns:p14="http://schemas.microsoft.com/office/powerpoint/2010/main" val="523228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006965" y="2235200"/>
            <a:ext cx="4129088" cy="1173480"/>
          </a:xfrm>
        </p:spPr>
        <p:txBody>
          <a:bodyPr lIns="0" tIns="0" rIns="0" bIns="0" anchor="b">
            <a:noAutofit/>
          </a:bodyPr>
          <a:lstStyle>
            <a:lvl1pPr marL="0" indent="0">
              <a:buNone/>
              <a:defRPr sz="5100">
                <a:solidFill>
                  <a:srgbClr val="ED7000"/>
                </a:solidFill>
                <a:latin typeface="+mj-lt"/>
              </a:defRPr>
            </a:lvl1pPr>
          </a:lstStyle>
          <a:p>
            <a:pPr lvl="0"/>
            <a:r>
              <a:rPr lang="en-US" dirty="0"/>
              <a:t>Agenda</a:t>
            </a:r>
          </a:p>
        </p:txBody>
      </p:sp>
      <p:sp>
        <p:nvSpPr>
          <p:cNvPr id="11" name="Text Placeholder 10"/>
          <p:cNvSpPr>
            <a:spLocks noGrp="1"/>
          </p:cNvSpPr>
          <p:nvPr>
            <p:ph type="body" sz="quarter" idx="12" hasCustomPrompt="1"/>
          </p:nvPr>
        </p:nvSpPr>
        <p:spPr>
          <a:xfrm>
            <a:off x="10006965" y="3799840"/>
            <a:ext cx="4129088" cy="4135120"/>
          </a:xfrm>
        </p:spPr>
        <p:txBody>
          <a:bodyPr lIns="0" tIns="0" rIns="0" bIns="0">
            <a:noAutofit/>
          </a:bodyPr>
          <a:lstStyle>
            <a:lvl1pPr marL="510064" indent="-510064">
              <a:buFont typeface="+mj-lt"/>
              <a:buAutoNum type="arabicPeriod"/>
              <a:defRPr sz="2550"/>
            </a:lvl1pPr>
          </a:lstStyle>
          <a:p>
            <a:pPr lvl="0"/>
            <a:r>
              <a:rPr lang="en-US" dirty="0"/>
              <a:t>Section title one basic charts and graphs</a:t>
            </a:r>
          </a:p>
          <a:p>
            <a:pPr lvl="0"/>
            <a:r>
              <a:rPr lang="en-US" dirty="0"/>
              <a:t>Section title two bullet points and images</a:t>
            </a:r>
          </a:p>
          <a:p>
            <a:pPr lvl="0"/>
            <a:r>
              <a:rPr lang="en-US" dirty="0"/>
              <a:t>Section title three</a:t>
            </a:r>
          </a:p>
          <a:p>
            <a:pPr lvl="0"/>
            <a:r>
              <a:rPr lang="en-US" dirty="0"/>
              <a:t>Section title four</a:t>
            </a:r>
          </a:p>
          <a:p>
            <a:pPr lvl="0"/>
            <a:r>
              <a:rPr lang="en-US" dirty="0"/>
              <a:t>Section title five</a:t>
            </a:r>
          </a:p>
        </p:txBody>
      </p:sp>
    </p:spTree>
    <p:extLst>
      <p:ext uri="{BB962C8B-B14F-4D97-AF65-F5344CB8AC3E}">
        <p14:creationId xmlns:p14="http://schemas.microsoft.com/office/powerpoint/2010/main" val="3053702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Start">
    <p:bg>
      <p:bgPr>
        <a:solidFill>
          <a:srgbClr val="22222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7932" y="7804576"/>
            <a:ext cx="13213080" cy="1136225"/>
          </a:xfrm>
        </p:spPr>
        <p:txBody>
          <a:bodyPr anchor="b"/>
          <a:lstStyle>
            <a:lvl1pPr algn="l">
              <a:defRPr sz="5100" b="0" cap="none">
                <a:solidFill>
                  <a:schemeClr val="bg1"/>
                </a:solidFill>
              </a:defRPr>
            </a:lvl1pPr>
          </a:lstStyle>
          <a:p>
            <a:r>
              <a:rPr lang="en-US" dirty="0"/>
              <a:t>Section Topic</a:t>
            </a:r>
          </a:p>
        </p:txBody>
      </p:sp>
      <p:sp>
        <p:nvSpPr>
          <p:cNvPr id="3" name="Text Placeholder 2"/>
          <p:cNvSpPr>
            <a:spLocks noGrp="1"/>
          </p:cNvSpPr>
          <p:nvPr>
            <p:ph type="body" idx="1" hasCustomPrompt="1"/>
          </p:nvPr>
        </p:nvSpPr>
        <p:spPr>
          <a:xfrm>
            <a:off x="1227932" y="7152640"/>
            <a:ext cx="13213080" cy="651933"/>
          </a:xfrm>
        </p:spPr>
        <p:txBody>
          <a:bodyPr lIns="0" tIns="0" rIns="0" bIns="0" anchor="b"/>
          <a:lstStyle>
            <a:lvl1pPr marL="0" indent="0">
              <a:buNone/>
              <a:defRPr sz="2550" baseline="0">
                <a:solidFill>
                  <a:srgbClr val="ED7000"/>
                </a:solidFill>
              </a:defRPr>
            </a:lvl1pPr>
            <a:lvl2pPr marL="582930" indent="0">
              <a:buNone/>
              <a:defRPr sz="2295">
                <a:solidFill>
                  <a:schemeClr val="tx1">
                    <a:tint val="75000"/>
                  </a:schemeClr>
                </a:solidFill>
              </a:defRPr>
            </a:lvl2pPr>
            <a:lvl3pPr marL="1165860" indent="0">
              <a:buNone/>
              <a:defRPr sz="2040">
                <a:solidFill>
                  <a:schemeClr val="tx1">
                    <a:tint val="75000"/>
                  </a:schemeClr>
                </a:solidFill>
              </a:defRPr>
            </a:lvl3pPr>
            <a:lvl4pPr marL="1748790" indent="0">
              <a:buNone/>
              <a:defRPr sz="1785">
                <a:solidFill>
                  <a:schemeClr val="tx1">
                    <a:tint val="75000"/>
                  </a:schemeClr>
                </a:solidFill>
              </a:defRPr>
            </a:lvl4pPr>
            <a:lvl5pPr marL="2331720" indent="0">
              <a:buNone/>
              <a:defRPr sz="1785">
                <a:solidFill>
                  <a:schemeClr val="tx1">
                    <a:tint val="75000"/>
                  </a:schemeClr>
                </a:solidFill>
              </a:defRPr>
            </a:lvl5pPr>
            <a:lvl6pPr marL="2914650" indent="0">
              <a:buNone/>
              <a:defRPr sz="1785">
                <a:solidFill>
                  <a:schemeClr val="tx1">
                    <a:tint val="75000"/>
                  </a:schemeClr>
                </a:solidFill>
              </a:defRPr>
            </a:lvl6pPr>
            <a:lvl7pPr marL="3497580" indent="0">
              <a:buNone/>
              <a:defRPr sz="1785">
                <a:solidFill>
                  <a:schemeClr val="tx1">
                    <a:tint val="75000"/>
                  </a:schemeClr>
                </a:solidFill>
              </a:defRPr>
            </a:lvl7pPr>
            <a:lvl8pPr marL="4080510" indent="0">
              <a:buNone/>
              <a:defRPr sz="1785">
                <a:solidFill>
                  <a:schemeClr val="tx1">
                    <a:tint val="75000"/>
                  </a:schemeClr>
                </a:solidFill>
              </a:defRPr>
            </a:lvl8pPr>
            <a:lvl9pPr marL="4663440" indent="0">
              <a:buNone/>
              <a:defRPr sz="1785">
                <a:solidFill>
                  <a:schemeClr val="tx1">
                    <a:tint val="75000"/>
                  </a:schemeClr>
                </a:solidFill>
              </a:defRPr>
            </a:lvl9pPr>
          </a:lstStyle>
          <a:p>
            <a:pPr lvl="0"/>
            <a:r>
              <a:rPr lang="en-US" dirty="0"/>
              <a:t>Section Title (optional)</a:t>
            </a:r>
          </a:p>
        </p:txBody>
      </p:sp>
    </p:spTree>
    <p:extLst>
      <p:ext uri="{BB962C8B-B14F-4D97-AF65-F5344CB8AC3E}">
        <p14:creationId xmlns:p14="http://schemas.microsoft.com/office/powerpoint/2010/main" val="121062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2428875" cy="2794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4" dirty="0"/>
          </a:p>
        </p:txBody>
      </p:sp>
      <p:sp>
        <p:nvSpPr>
          <p:cNvPr id="2" name="Title 1"/>
          <p:cNvSpPr>
            <a:spLocks noGrp="1"/>
          </p:cNvSpPr>
          <p:nvPr>
            <p:ph type="title" hasCustomPrompt="1"/>
          </p:nvPr>
        </p:nvSpPr>
        <p:spPr>
          <a:xfrm>
            <a:off x="3497580" y="1704340"/>
            <a:ext cx="11075670" cy="826558"/>
          </a:xfrm>
        </p:spPr>
        <p:txBody>
          <a:bodyPr lIns="0" tIns="0" rIns="0" bIns="0">
            <a:normAutofit/>
          </a:bodyPr>
          <a:lstStyle>
            <a:lvl1pPr>
              <a:defRPr sz="5100">
                <a:solidFill>
                  <a:srgbClr val="ED7000"/>
                </a:solidFill>
              </a:defRPr>
            </a:lvl1pPr>
          </a:lstStyle>
          <a:p>
            <a:r>
              <a:rPr lang="en-US" dirty="0"/>
              <a:t>Slide Title</a:t>
            </a:r>
          </a:p>
        </p:txBody>
      </p:sp>
      <p:sp>
        <p:nvSpPr>
          <p:cNvPr id="3" name="Content Placeholder 2"/>
          <p:cNvSpPr>
            <a:spLocks noGrp="1"/>
          </p:cNvSpPr>
          <p:nvPr>
            <p:ph idx="1" hasCustomPrompt="1"/>
          </p:nvPr>
        </p:nvSpPr>
        <p:spPr>
          <a:xfrm>
            <a:off x="3497580" y="2905762"/>
            <a:ext cx="11075670" cy="6638079"/>
          </a:xfrm>
        </p:spPr>
        <p:txBody>
          <a:bodyPr lIns="0" tIns="0" rIns="0" bIns="0">
            <a:normAutofit/>
          </a:bodyPr>
          <a:lstStyle>
            <a:lvl1pPr>
              <a:defRPr sz="3060"/>
            </a:lvl1pPr>
            <a:lvl2pPr marL="816102" indent="-364331">
              <a:buFont typeface="Arial" panose="020B0604020202020204" pitchFamily="34" charset="0"/>
              <a:buChar char="•"/>
              <a:defRPr sz="2550" baseline="0"/>
            </a:lvl2pPr>
            <a:lvl3pPr marL="1169908" indent="-364331">
              <a:buSzPct val="100000"/>
              <a:buFont typeface="Century Gothic" panose="020B0502020202020204" pitchFamily="34" charset="0"/>
              <a:buChar char="◦"/>
              <a:defRPr sz="2295"/>
            </a:lvl3pPr>
          </a:lstStyle>
          <a:p>
            <a:pPr lvl="0"/>
            <a:r>
              <a:rPr lang="en-US" dirty="0"/>
              <a:t>We can’t completely avoid bullet points</a:t>
            </a:r>
          </a:p>
          <a:p>
            <a:pPr lvl="0"/>
            <a:r>
              <a:rPr lang="en-US" dirty="0"/>
              <a:t>So if we must use them, this is the layout to use</a:t>
            </a:r>
          </a:p>
          <a:p>
            <a:pPr lvl="0"/>
            <a:r>
              <a:rPr lang="en-US" dirty="0"/>
              <a:t>Keep them brief and supportive of what you’re saying</a:t>
            </a:r>
          </a:p>
          <a:p>
            <a:pPr lvl="0"/>
            <a:r>
              <a:rPr lang="en-US" dirty="0"/>
              <a:t>We want the audience to watch/listen to you, </a:t>
            </a:r>
            <a:br>
              <a:rPr lang="en-US" dirty="0"/>
            </a:br>
            <a:r>
              <a:rPr lang="en-US" dirty="0"/>
              <a:t>not read the screen</a:t>
            </a:r>
          </a:p>
          <a:p>
            <a:pPr lvl="0"/>
            <a:endParaRPr lang="en-US" dirty="0"/>
          </a:p>
        </p:txBody>
      </p:sp>
      <p:sp>
        <p:nvSpPr>
          <p:cNvPr id="8" name="Text Placeholder 7"/>
          <p:cNvSpPr>
            <a:spLocks noGrp="1"/>
          </p:cNvSpPr>
          <p:nvPr>
            <p:ph type="body" sz="quarter" idx="10" hasCustomPrompt="1"/>
          </p:nvPr>
        </p:nvSpPr>
        <p:spPr>
          <a:xfrm>
            <a:off x="388620" y="565969"/>
            <a:ext cx="1845945" cy="1844040"/>
          </a:xfrm>
        </p:spPr>
        <p:txBody>
          <a:bodyPr lIns="0" tIns="0" rIns="0" bIns="0" anchor="b">
            <a:normAutofit/>
          </a:bodyPr>
          <a:lstStyle>
            <a:lvl1pPr marL="0" indent="0">
              <a:buNone/>
              <a:defRPr sz="1913">
                <a:solidFill>
                  <a:schemeClr val="bg1"/>
                </a:solidFill>
              </a:defRPr>
            </a:lvl1pPr>
          </a:lstStyle>
          <a:p>
            <a:pPr lvl="0"/>
            <a:r>
              <a:rPr lang="en-US" dirty="0"/>
              <a:t>Section Title</a:t>
            </a:r>
          </a:p>
        </p:txBody>
      </p:sp>
    </p:spTree>
    <p:extLst>
      <p:ext uri="{BB962C8B-B14F-4D97-AF65-F5344CB8AC3E}">
        <p14:creationId xmlns:p14="http://schemas.microsoft.com/office/powerpoint/2010/main" val="26967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Rectangle 3"/>
          <p:cNvSpPr/>
          <p:nvPr userDrawn="1"/>
        </p:nvSpPr>
        <p:spPr>
          <a:xfrm>
            <a:off x="0" y="0"/>
            <a:ext cx="2428875" cy="2794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4" dirty="0"/>
          </a:p>
        </p:txBody>
      </p:sp>
      <p:sp>
        <p:nvSpPr>
          <p:cNvPr id="2" name="Title 1"/>
          <p:cNvSpPr>
            <a:spLocks noGrp="1"/>
          </p:cNvSpPr>
          <p:nvPr>
            <p:ph type="title" hasCustomPrompt="1"/>
          </p:nvPr>
        </p:nvSpPr>
        <p:spPr>
          <a:xfrm>
            <a:off x="3497580" y="1704340"/>
            <a:ext cx="11075670" cy="826558"/>
          </a:xfrm>
        </p:spPr>
        <p:txBody>
          <a:bodyPr lIns="0" tIns="0" rIns="0" bIns="0">
            <a:normAutofit/>
          </a:bodyPr>
          <a:lstStyle>
            <a:lvl1pPr>
              <a:defRPr sz="5100">
                <a:solidFill>
                  <a:srgbClr val="ED7000"/>
                </a:solidFill>
              </a:defRPr>
            </a:lvl1pPr>
          </a:lstStyle>
          <a:p>
            <a:r>
              <a:rPr lang="en-US" dirty="0"/>
              <a:t>Slide Title</a:t>
            </a:r>
          </a:p>
        </p:txBody>
      </p:sp>
      <p:sp>
        <p:nvSpPr>
          <p:cNvPr id="3" name="Content Placeholder 2"/>
          <p:cNvSpPr>
            <a:spLocks noGrp="1"/>
          </p:cNvSpPr>
          <p:nvPr>
            <p:ph idx="1" hasCustomPrompt="1"/>
          </p:nvPr>
        </p:nvSpPr>
        <p:spPr>
          <a:xfrm>
            <a:off x="3497580" y="2905762"/>
            <a:ext cx="5634990" cy="6638079"/>
          </a:xfrm>
        </p:spPr>
        <p:txBody>
          <a:bodyPr lIns="0" tIns="0" rIns="0" bIns="0">
            <a:normAutofit/>
          </a:bodyPr>
          <a:lstStyle>
            <a:lvl1pPr marL="437198" indent="-437198">
              <a:buFont typeface="Arial" panose="020B0604020202020204" pitchFamily="34" charset="0"/>
              <a:buChar char="•"/>
              <a:defRPr sz="3060">
                <a:solidFill>
                  <a:srgbClr val="222222"/>
                </a:solidFill>
              </a:defRPr>
            </a:lvl1pPr>
            <a:lvl2pPr marL="816102" indent="-364331">
              <a:buFont typeface="Arial" panose="020B0604020202020204" pitchFamily="34" charset="0"/>
              <a:buChar char="•"/>
              <a:defRPr sz="2550" baseline="0">
                <a:solidFill>
                  <a:srgbClr val="222222"/>
                </a:solidFill>
              </a:defRPr>
            </a:lvl2pPr>
            <a:lvl3pPr marL="1169908" indent="-364331">
              <a:buSzPct val="100000"/>
              <a:buFont typeface="Century Gothic" panose="020B0502020202020204" pitchFamily="34" charset="0"/>
              <a:buChar char="◦"/>
              <a:defRPr sz="2295"/>
            </a:lvl3pPr>
          </a:lstStyle>
          <a:p>
            <a:pPr lvl="0"/>
            <a:r>
              <a:rPr lang="en-US" dirty="0"/>
              <a:t>We can’t completely avoid bullet points</a:t>
            </a:r>
          </a:p>
          <a:p>
            <a:pPr lvl="0"/>
            <a:r>
              <a:rPr lang="en-US" dirty="0"/>
              <a:t>So if we must use them, this is the layout to use</a:t>
            </a:r>
          </a:p>
          <a:p>
            <a:pPr lvl="1"/>
            <a:r>
              <a:rPr lang="en-US" dirty="0"/>
              <a:t>Secondary bullet</a:t>
            </a:r>
          </a:p>
          <a:p>
            <a:pPr lvl="1"/>
            <a:r>
              <a:rPr lang="en-US" dirty="0"/>
              <a:t>Secondary bullet</a:t>
            </a:r>
          </a:p>
          <a:p>
            <a:pPr lvl="0"/>
            <a:r>
              <a:rPr lang="en-US" dirty="0"/>
              <a:t>Notice that there is no more than 5 bullet points on the slide.</a:t>
            </a:r>
          </a:p>
          <a:p>
            <a:pPr lvl="0"/>
            <a:endParaRPr lang="en-US" dirty="0"/>
          </a:p>
        </p:txBody>
      </p:sp>
      <p:sp>
        <p:nvSpPr>
          <p:cNvPr id="6" name="Text Placeholder 5"/>
          <p:cNvSpPr>
            <a:spLocks noGrp="1"/>
          </p:cNvSpPr>
          <p:nvPr>
            <p:ph type="body" sz="quarter" idx="11" hasCustomPrompt="1"/>
          </p:nvPr>
        </p:nvSpPr>
        <p:spPr>
          <a:xfrm>
            <a:off x="9326880" y="2905761"/>
            <a:ext cx="5246370" cy="6638079"/>
          </a:xfrm>
        </p:spPr>
        <p:txBody>
          <a:bodyPr>
            <a:normAutofit/>
          </a:bodyPr>
          <a:lstStyle>
            <a:lvl1pPr>
              <a:defRPr sz="3060">
                <a:solidFill>
                  <a:srgbClr val="222222"/>
                </a:solidFill>
              </a:defRPr>
            </a:lvl1pPr>
            <a:lvl2pPr>
              <a:defRPr sz="2550">
                <a:solidFill>
                  <a:srgbClr val="222222"/>
                </a:solidFill>
              </a:defRPr>
            </a:lvl2pPr>
          </a:lstStyle>
          <a:p>
            <a:pPr lvl="0"/>
            <a:r>
              <a:rPr lang="en-US" dirty="0"/>
              <a:t>Keep them brief and supportive of what you’re saying</a:t>
            </a:r>
          </a:p>
          <a:p>
            <a:pPr lvl="1"/>
            <a:r>
              <a:rPr lang="en-US" dirty="0"/>
              <a:t>Secondary bullet</a:t>
            </a:r>
          </a:p>
          <a:p>
            <a:pPr lvl="1"/>
            <a:r>
              <a:rPr lang="en-US" dirty="0"/>
              <a:t>Secondary bullet</a:t>
            </a:r>
          </a:p>
          <a:p>
            <a:pPr lvl="0"/>
            <a:r>
              <a:rPr lang="en-US" dirty="0"/>
              <a:t>We want the audience to watch/listen to you, </a:t>
            </a:r>
            <a:br>
              <a:rPr lang="en-US" dirty="0"/>
            </a:br>
            <a:r>
              <a:rPr lang="en-US" dirty="0"/>
              <a:t>not read the screen</a:t>
            </a:r>
          </a:p>
        </p:txBody>
      </p:sp>
      <p:sp>
        <p:nvSpPr>
          <p:cNvPr id="9" name="Text Placeholder 7"/>
          <p:cNvSpPr>
            <a:spLocks noGrp="1"/>
          </p:cNvSpPr>
          <p:nvPr>
            <p:ph type="body" sz="quarter" idx="10" hasCustomPrompt="1"/>
          </p:nvPr>
        </p:nvSpPr>
        <p:spPr>
          <a:xfrm>
            <a:off x="388620" y="565969"/>
            <a:ext cx="1845945" cy="1844040"/>
          </a:xfrm>
        </p:spPr>
        <p:txBody>
          <a:bodyPr lIns="0" tIns="0" rIns="0" bIns="0" anchor="b">
            <a:normAutofit/>
          </a:bodyPr>
          <a:lstStyle>
            <a:lvl1pPr marL="0" indent="0">
              <a:buNone/>
              <a:defRPr sz="1913">
                <a:solidFill>
                  <a:schemeClr val="bg1"/>
                </a:solidFill>
              </a:defRPr>
            </a:lvl1pPr>
          </a:lstStyle>
          <a:p>
            <a:pPr lvl="0"/>
            <a:r>
              <a:rPr lang="en-US" dirty="0"/>
              <a:t>Section Title</a:t>
            </a:r>
          </a:p>
        </p:txBody>
      </p:sp>
    </p:spTree>
    <p:extLst>
      <p:ext uri="{BB962C8B-B14F-4D97-AF65-F5344CB8AC3E}">
        <p14:creationId xmlns:p14="http://schemas.microsoft.com/office/powerpoint/2010/main" val="73526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5860" y="782320"/>
            <a:ext cx="13018770" cy="89408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1165860" y="2123440"/>
            <a:ext cx="13018770" cy="6955675"/>
          </a:xfrm>
        </p:spPr>
        <p:txBody>
          <a:bodyPr wrap="square" lIns="0" tIns="0" rIns="0" bIns="0">
            <a:normAutofit/>
          </a:bodyPr>
          <a:lstStyle>
            <a:lvl1pPr marL="437198" indent="-437198">
              <a:buFont typeface="Arial" panose="020B0604020202020204" pitchFamily="34" charset="0"/>
              <a:buChar char="•"/>
              <a:defRPr sz="2678" baseline="0">
                <a:solidFill>
                  <a:srgbClr val="222222"/>
                </a:solidFill>
              </a:defRPr>
            </a:lvl1pPr>
            <a:lvl2pPr marL="582930" indent="0">
              <a:buNone/>
              <a:defRPr/>
            </a:lvl2pPr>
            <a:lvl3pPr marL="1165860" indent="0">
              <a:buNone/>
              <a:defRPr/>
            </a:lvl3pPr>
            <a:lvl4pPr marL="1748790" indent="0">
              <a:buNone/>
              <a:defRPr/>
            </a:lvl4pPr>
            <a:lvl5pPr marL="2331720" indent="0">
              <a:buNone/>
              <a:defRPr/>
            </a:lvl5pPr>
          </a:lstStyle>
          <a:p>
            <a:pPr lvl="0"/>
            <a:r>
              <a:rPr lang="en-US" dirty="0"/>
              <a:t>We can’t completely avoid bullet points</a:t>
            </a:r>
          </a:p>
          <a:p>
            <a:pPr lvl="0"/>
            <a:r>
              <a:rPr lang="en-US" dirty="0"/>
              <a:t>So if we must use them, this is the layout to use</a:t>
            </a:r>
          </a:p>
          <a:p>
            <a:pPr lvl="0"/>
            <a:r>
              <a:rPr lang="en-US" dirty="0"/>
              <a:t>Keep them brief </a:t>
            </a:r>
          </a:p>
          <a:p>
            <a:pPr lvl="0"/>
            <a:r>
              <a:rPr lang="en-US" dirty="0"/>
              <a:t>We want the audience to watch/listen to you, </a:t>
            </a:r>
            <a:br>
              <a:rPr lang="en-US" dirty="0"/>
            </a:br>
            <a:r>
              <a:rPr lang="en-US" dirty="0"/>
              <a:t>not read the screen</a:t>
            </a:r>
          </a:p>
          <a:p>
            <a:pPr lvl="0"/>
            <a:endParaRPr lang="en-US" dirty="0"/>
          </a:p>
        </p:txBody>
      </p:sp>
    </p:spTree>
    <p:extLst>
      <p:ext uri="{BB962C8B-B14F-4D97-AF65-F5344CB8AC3E}">
        <p14:creationId xmlns:p14="http://schemas.microsoft.com/office/powerpoint/2010/main" val="115263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2428875" cy="2794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4" dirty="0"/>
          </a:p>
        </p:txBody>
      </p:sp>
      <p:sp>
        <p:nvSpPr>
          <p:cNvPr id="5" name="Title 1"/>
          <p:cNvSpPr>
            <a:spLocks noGrp="1"/>
          </p:cNvSpPr>
          <p:nvPr>
            <p:ph type="title" hasCustomPrompt="1"/>
          </p:nvPr>
        </p:nvSpPr>
        <p:spPr>
          <a:xfrm>
            <a:off x="3497580" y="1704340"/>
            <a:ext cx="11075670" cy="826558"/>
          </a:xfrm>
        </p:spPr>
        <p:txBody>
          <a:bodyPr lIns="0" tIns="0" rIns="0" bIns="0">
            <a:normAutofit/>
          </a:bodyPr>
          <a:lstStyle>
            <a:lvl1pPr>
              <a:defRPr sz="5100">
                <a:solidFill>
                  <a:srgbClr val="ED7000"/>
                </a:solidFill>
              </a:defRPr>
            </a:lvl1pPr>
          </a:lstStyle>
          <a:p>
            <a:r>
              <a:rPr lang="en-US" dirty="0"/>
              <a:t>Title</a:t>
            </a:r>
          </a:p>
        </p:txBody>
      </p:sp>
      <p:sp>
        <p:nvSpPr>
          <p:cNvPr id="6" name="Text Placeholder 7"/>
          <p:cNvSpPr>
            <a:spLocks noGrp="1"/>
          </p:cNvSpPr>
          <p:nvPr>
            <p:ph type="body" sz="quarter" idx="10" hasCustomPrompt="1"/>
          </p:nvPr>
        </p:nvSpPr>
        <p:spPr>
          <a:xfrm>
            <a:off x="388620" y="565969"/>
            <a:ext cx="1845945" cy="1844040"/>
          </a:xfrm>
        </p:spPr>
        <p:txBody>
          <a:bodyPr lIns="0" tIns="0" rIns="0" bIns="0" anchor="b">
            <a:normAutofit/>
          </a:bodyPr>
          <a:lstStyle>
            <a:lvl1pPr marL="0" indent="0">
              <a:buNone/>
              <a:defRPr sz="1913">
                <a:solidFill>
                  <a:schemeClr val="bg1"/>
                </a:solidFill>
              </a:defRPr>
            </a:lvl1pPr>
          </a:lstStyle>
          <a:p>
            <a:pPr lvl="0"/>
            <a:r>
              <a:rPr lang="en-US" dirty="0"/>
              <a:t>Section Title</a:t>
            </a:r>
          </a:p>
        </p:txBody>
      </p:sp>
    </p:spTree>
    <p:extLst>
      <p:ext uri="{BB962C8B-B14F-4D97-AF65-F5344CB8AC3E}">
        <p14:creationId xmlns:p14="http://schemas.microsoft.com/office/powerpoint/2010/main" val="295637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_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7240" y="782320"/>
            <a:ext cx="6995160" cy="89408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777240" y="2123440"/>
            <a:ext cx="6995160" cy="6955675"/>
          </a:xfrm>
        </p:spPr>
        <p:txBody>
          <a:bodyPr wrap="square" lIns="0" tIns="0" rIns="0" bIns="0">
            <a:normAutofit/>
          </a:bodyPr>
          <a:lstStyle>
            <a:lvl1pPr marL="437198" indent="-437198">
              <a:buFont typeface="Arial" panose="020B0604020202020204" pitchFamily="34" charset="0"/>
              <a:buChar char="•"/>
              <a:defRPr sz="2295" baseline="0"/>
            </a:lvl1pPr>
            <a:lvl2pPr marL="582930" indent="0">
              <a:buNone/>
              <a:defRPr/>
            </a:lvl2pPr>
            <a:lvl3pPr marL="1165860" indent="0">
              <a:buNone/>
              <a:defRPr/>
            </a:lvl3pPr>
            <a:lvl4pPr marL="1748790" indent="0">
              <a:buNone/>
              <a:defRPr/>
            </a:lvl4pPr>
            <a:lvl5pPr marL="2331720" indent="0">
              <a:buNone/>
              <a:defRPr/>
            </a:lvl5pPr>
          </a:lstStyle>
          <a:p>
            <a:r>
              <a:rPr lang="en-US" dirty="0"/>
              <a:t>Short description or sentence can go here.</a:t>
            </a:r>
          </a:p>
          <a:p>
            <a:endParaRPr lang="en-US" dirty="0"/>
          </a:p>
          <a:p>
            <a:r>
              <a:rPr lang="en-US" dirty="0">
                <a:solidFill>
                  <a:srgbClr val="ED7000"/>
                </a:solidFill>
              </a:rPr>
              <a:t>Sub title</a:t>
            </a:r>
          </a:p>
          <a:p>
            <a:pPr marL="342900" indent="-342900">
              <a:buFont typeface="Arial" panose="020B0604020202020204" pitchFamily="34" charset="0"/>
              <a:buChar char="•"/>
            </a:pPr>
            <a:r>
              <a:rPr lang="en-US" dirty="0"/>
              <a:t>We can’t completely avoid bullet points</a:t>
            </a:r>
          </a:p>
          <a:p>
            <a:pPr marL="342900" indent="-342900">
              <a:buFont typeface="Arial" panose="020B0604020202020204" pitchFamily="34" charset="0"/>
              <a:buChar char="•"/>
            </a:pPr>
            <a:r>
              <a:rPr lang="en-US" dirty="0"/>
              <a:t>So if we must use them, this is the layout to use</a:t>
            </a:r>
          </a:p>
          <a:p>
            <a:pPr marL="342900" indent="-342900">
              <a:buFont typeface="Arial" panose="020B0604020202020204" pitchFamily="34" charset="0"/>
              <a:buChar char="•"/>
            </a:pPr>
            <a:r>
              <a:rPr lang="en-US" dirty="0"/>
              <a:t>Notice that there is no more than 5 bullet points on the slide.</a:t>
            </a:r>
          </a:p>
          <a:p>
            <a:endParaRPr lang="en-US" dirty="0"/>
          </a:p>
          <a:p>
            <a:r>
              <a:rPr lang="en-US" dirty="0">
                <a:solidFill>
                  <a:srgbClr val="ED7000"/>
                </a:solidFill>
              </a:rPr>
              <a:t>More Tips</a:t>
            </a:r>
          </a:p>
          <a:p>
            <a:pPr marL="342900" indent="-342900">
              <a:buFont typeface="Arial" panose="020B0604020202020204" pitchFamily="34" charset="0"/>
              <a:buChar char="•"/>
            </a:pPr>
            <a:r>
              <a:rPr lang="en-US" dirty="0"/>
              <a:t>Keep them brief and supportive of what you’re saying</a:t>
            </a:r>
          </a:p>
          <a:p>
            <a:pPr marL="342900" indent="-342900">
              <a:buFont typeface="Arial" panose="020B0604020202020204" pitchFamily="34" charset="0"/>
              <a:buChar char="•"/>
            </a:pPr>
            <a:r>
              <a:rPr lang="en-US" dirty="0"/>
              <a:t>We want the audience to watch/listen to you, not read the screen</a:t>
            </a:r>
          </a:p>
        </p:txBody>
      </p:sp>
      <p:sp>
        <p:nvSpPr>
          <p:cNvPr id="7" name="Picture Placeholder 6"/>
          <p:cNvSpPr>
            <a:spLocks noGrp="1"/>
          </p:cNvSpPr>
          <p:nvPr>
            <p:ph type="pic" sz="quarter" idx="11"/>
          </p:nvPr>
        </p:nvSpPr>
        <p:spPr>
          <a:xfrm>
            <a:off x="8549640" y="1011438"/>
            <a:ext cx="6995160" cy="8046720"/>
          </a:xfrm>
        </p:spPr>
        <p:txBody>
          <a:bodyPr>
            <a:normAutofit/>
          </a:bodyPr>
          <a:lstStyle>
            <a:lvl1pPr marL="0" indent="0">
              <a:buNone/>
              <a:defRPr sz="1913"/>
            </a:lvl1pPr>
          </a:lstStyle>
          <a:p>
            <a:r>
              <a:rPr lang="en-US" dirty="0"/>
              <a:t>Click icon to add picture</a:t>
            </a:r>
          </a:p>
        </p:txBody>
      </p:sp>
    </p:spTree>
    <p:extLst>
      <p:ext uri="{BB962C8B-B14F-4D97-AF65-F5344CB8AC3E}">
        <p14:creationId xmlns:p14="http://schemas.microsoft.com/office/powerpoint/2010/main" val="193489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_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3865" y="782320"/>
            <a:ext cx="6995160" cy="89408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8063865" y="2123440"/>
            <a:ext cx="6995160" cy="6955675"/>
          </a:xfrm>
        </p:spPr>
        <p:txBody>
          <a:bodyPr wrap="square" lIns="0" tIns="0" rIns="0" bIns="0">
            <a:normAutofit/>
          </a:bodyPr>
          <a:lstStyle>
            <a:lvl1pPr marL="0" indent="0">
              <a:buNone/>
              <a:defRPr sz="2678" baseline="0"/>
            </a:lvl1pPr>
            <a:lvl2pPr marL="582930" indent="0">
              <a:buNone/>
              <a:defRPr/>
            </a:lvl2pPr>
            <a:lvl3pPr marL="1165860" indent="0">
              <a:buNone/>
              <a:defRPr/>
            </a:lvl3pPr>
            <a:lvl4pPr marL="1748790" indent="0">
              <a:buNone/>
              <a:defRPr/>
            </a:lvl4pPr>
            <a:lvl5pPr marL="2331720" indent="0">
              <a:buNone/>
              <a:defRPr/>
            </a:lvl5pPr>
          </a:lstStyle>
          <a:p>
            <a:pPr lvl="0"/>
            <a:r>
              <a:rPr lang="en-US" dirty="0"/>
              <a:t>Short description. We want the audience to watch/listen to you, not read the screen.</a:t>
            </a:r>
          </a:p>
        </p:txBody>
      </p:sp>
      <p:sp>
        <p:nvSpPr>
          <p:cNvPr id="7" name="Picture Placeholder 6"/>
          <p:cNvSpPr>
            <a:spLocks noGrp="1"/>
          </p:cNvSpPr>
          <p:nvPr>
            <p:ph type="pic" sz="quarter" idx="11"/>
          </p:nvPr>
        </p:nvSpPr>
        <p:spPr>
          <a:xfrm>
            <a:off x="0" y="1007245"/>
            <a:ext cx="6995160" cy="8046720"/>
          </a:xfrm>
        </p:spPr>
        <p:txBody>
          <a:bodyPr>
            <a:normAutofit/>
          </a:bodyPr>
          <a:lstStyle>
            <a:lvl1pPr marL="0" indent="0">
              <a:buNone/>
              <a:defRPr sz="1913"/>
            </a:lvl1pPr>
          </a:lstStyle>
          <a:p>
            <a:r>
              <a:rPr lang="en-US" dirty="0"/>
              <a:t>Click icon to add picture</a:t>
            </a:r>
          </a:p>
        </p:txBody>
      </p:sp>
    </p:spTree>
    <p:extLst>
      <p:ext uri="{BB962C8B-B14F-4D97-AF65-F5344CB8AC3E}">
        <p14:creationId xmlns:p14="http://schemas.microsoft.com/office/powerpoint/2010/main" val="920980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544800" cy="10058400"/>
          </a:xfrm>
        </p:spPr>
        <p:txBody>
          <a:bodyPr>
            <a:normAutofit/>
          </a:bodyPr>
          <a:lstStyle>
            <a:lvl1pPr marL="0" indent="0">
              <a:buNone/>
              <a:defRPr sz="1913"/>
            </a:lvl1pPr>
          </a:lstStyle>
          <a:p>
            <a:r>
              <a:rPr lang="en-US" dirty="0"/>
              <a:t>Click icon to add picture</a:t>
            </a:r>
          </a:p>
        </p:txBody>
      </p:sp>
    </p:spTree>
    <p:extLst>
      <p:ext uri="{BB962C8B-B14F-4D97-AF65-F5344CB8AC3E}">
        <p14:creationId xmlns:p14="http://schemas.microsoft.com/office/powerpoint/2010/main" val="650404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704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5"/>
            <a:ext cx="13213080" cy="2156037"/>
          </a:xfrm>
        </p:spPr>
        <p:txBody>
          <a:bodyPr/>
          <a:lstStyle/>
          <a:p>
            <a:r>
              <a:rPr lang="en-US"/>
              <a:t>Click to edit Master title style</a:t>
            </a:r>
            <a:endParaRPr lang="en-US" dirty="0"/>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582930" indent="0" algn="ctr">
              <a:buNone/>
              <a:defRPr>
                <a:solidFill>
                  <a:schemeClr val="tx1">
                    <a:tint val="75000"/>
                  </a:schemeClr>
                </a:solidFill>
              </a:defRPr>
            </a:lvl2pPr>
            <a:lvl3pPr marL="1165860" indent="0" algn="ctr">
              <a:buNone/>
              <a:defRPr>
                <a:solidFill>
                  <a:schemeClr val="tx1">
                    <a:tint val="75000"/>
                  </a:schemeClr>
                </a:solidFill>
              </a:defRPr>
            </a:lvl3pPr>
            <a:lvl4pPr marL="1748790" indent="0" algn="ctr">
              <a:buNone/>
              <a:defRPr>
                <a:solidFill>
                  <a:schemeClr val="tx1">
                    <a:tint val="75000"/>
                  </a:schemeClr>
                </a:solidFill>
              </a:defRPr>
            </a:lvl4pPr>
            <a:lvl5pPr marL="2331720" indent="0" algn="ctr">
              <a:buNone/>
              <a:defRPr>
                <a:solidFill>
                  <a:schemeClr val="tx1">
                    <a:tint val="75000"/>
                  </a:schemeClr>
                </a:solidFill>
              </a:defRPr>
            </a:lvl5pPr>
            <a:lvl6pPr marL="2914650" indent="0" algn="ctr">
              <a:buNone/>
              <a:defRPr>
                <a:solidFill>
                  <a:schemeClr val="tx1">
                    <a:tint val="75000"/>
                  </a:schemeClr>
                </a:solidFill>
              </a:defRPr>
            </a:lvl6pPr>
            <a:lvl7pPr marL="3497580" indent="0" algn="ctr">
              <a:buNone/>
              <a:defRPr>
                <a:solidFill>
                  <a:schemeClr val="tx1">
                    <a:tint val="75000"/>
                  </a:schemeClr>
                </a:solidFill>
              </a:defRPr>
            </a:lvl7pPr>
            <a:lvl8pPr marL="4080510" indent="0" algn="ctr">
              <a:buNone/>
              <a:defRPr>
                <a:solidFill>
                  <a:schemeClr val="tx1">
                    <a:tint val="75000"/>
                  </a:schemeClr>
                </a:solidFill>
              </a:defRPr>
            </a:lvl8pPr>
            <a:lvl9pPr marL="46634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dirty="0"/>
          </a:p>
        </p:txBody>
      </p:sp>
    </p:spTree>
    <p:extLst>
      <p:ext uri="{BB962C8B-B14F-4D97-AF65-F5344CB8AC3E}">
        <p14:creationId xmlns:p14="http://schemas.microsoft.com/office/powerpoint/2010/main" val="3005729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dirty="0"/>
          </a:p>
        </p:txBody>
      </p:sp>
    </p:spTree>
    <p:extLst>
      <p:ext uri="{BB962C8B-B14F-4D97-AF65-F5344CB8AC3E}">
        <p14:creationId xmlns:p14="http://schemas.microsoft.com/office/powerpoint/2010/main" val="428933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tart_with image">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 y="0"/>
            <a:ext cx="6872652" cy="10058400"/>
          </a:xfrm>
        </p:spPr>
        <p:txBody>
          <a:bodyPr>
            <a:normAutofit/>
          </a:bodyPr>
          <a:lstStyle>
            <a:lvl1pPr marL="0" indent="0">
              <a:buNone/>
              <a:defRPr sz="1434"/>
            </a:lvl1pPr>
          </a:lstStyle>
          <a:p>
            <a:r>
              <a:rPr lang="en-US" dirty="0"/>
              <a:t>Click icon to add picture</a:t>
            </a:r>
          </a:p>
        </p:txBody>
      </p:sp>
    </p:spTree>
    <p:extLst>
      <p:ext uri="{BB962C8B-B14F-4D97-AF65-F5344CB8AC3E}">
        <p14:creationId xmlns:p14="http://schemas.microsoft.com/office/powerpoint/2010/main" val="3814323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fety Moment">
    <p:spTree>
      <p:nvGrpSpPr>
        <p:cNvPr id="1" name=""/>
        <p:cNvGrpSpPr/>
        <p:nvPr/>
      </p:nvGrpSpPr>
      <p:grpSpPr>
        <a:xfrm>
          <a:off x="0" y="0"/>
          <a:ext cx="0" cy="0"/>
          <a:chOff x="0" y="0"/>
          <a:chExt cx="0" cy="0"/>
        </a:xfrm>
      </p:grpSpPr>
      <p:sp>
        <p:nvSpPr>
          <p:cNvPr id="3" name="Rectangle 2"/>
          <p:cNvSpPr/>
          <p:nvPr userDrawn="1"/>
        </p:nvSpPr>
        <p:spPr>
          <a:xfrm>
            <a:off x="0" y="1341120"/>
            <a:ext cx="5440680" cy="4693920"/>
          </a:xfrm>
          <a:prstGeom prst="rect">
            <a:avLst/>
          </a:prstGeom>
          <a:solidFill>
            <a:srgbClr val="22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1" dirty="0"/>
          </a:p>
        </p:txBody>
      </p:sp>
      <p:sp>
        <p:nvSpPr>
          <p:cNvPr id="4" name="Title 1"/>
          <p:cNvSpPr txBox="1">
            <a:spLocks/>
          </p:cNvSpPr>
          <p:nvPr userDrawn="1"/>
        </p:nvSpPr>
        <p:spPr>
          <a:xfrm>
            <a:off x="580986" y="3464560"/>
            <a:ext cx="3569852" cy="2091687"/>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en-US" sz="4303" dirty="0">
                <a:solidFill>
                  <a:srgbClr val="ED7000"/>
                </a:solidFill>
              </a:rPr>
              <a:t>Safety</a:t>
            </a:r>
            <a:r>
              <a:rPr lang="en-US" sz="4303" dirty="0">
                <a:solidFill>
                  <a:schemeClr val="bg1"/>
                </a:solidFill>
              </a:rPr>
              <a:t> </a:t>
            </a:r>
            <a:br>
              <a:rPr lang="en-US" sz="4303" dirty="0">
                <a:solidFill>
                  <a:schemeClr val="bg1"/>
                </a:solidFill>
              </a:rPr>
            </a:br>
            <a:r>
              <a:rPr lang="en-US" sz="4303" dirty="0">
                <a:solidFill>
                  <a:schemeClr val="bg1"/>
                </a:solidFill>
              </a:rPr>
              <a:t>Moment</a:t>
            </a:r>
          </a:p>
        </p:txBody>
      </p:sp>
      <p:sp>
        <p:nvSpPr>
          <p:cNvPr id="6" name="Picture Placeholder 5"/>
          <p:cNvSpPr>
            <a:spLocks noGrp="1"/>
          </p:cNvSpPr>
          <p:nvPr>
            <p:ph type="pic" sz="quarter" idx="10"/>
          </p:nvPr>
        </p:nvSpPr>
        <p:spPr>
          <a:xfrm>
            <a:off x="5440680" y="1341120"/>
            <a:ext cx="10104120" cy="8717280"/>
          </a:xfrm>
        </p:spPr>
        <p:txBody>
          <a:bodyPr>
            <a:normAutofit/>
          </a:bodyPr>
          <a:lstStyle>
            <a:lvl1pPr marL="0" indent="0">
              <a:buNone/>
              <a:defRPr sz="1434"/>
            </a:lvl1pPr>
          </a:lstStyle>
          <a:p>
            <a:r>
              <a:rPr lang="en-US" dirty="0"/>
              <a:t>Click icon to add picture</a:t>
            </a:r>
          </a:p>
        </p:txBody>
      </p:sp>
    </p:spTree>
    <p:extLst>
      <p:ext uri="{BB962C8B-B14F-4D97-AF65-F5344CB8AC3E}">
        <p14:creationId xmlns:p14="http://schemas.microsoft.com/office/powerpoint/2010/main" val="218177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006966" y="2235200"/>
            <a:ext cx="4129088" cy="1173480"/>
          </a:xfrm>
        </p:spPr>
        <p:txBody>
          <a:bodyPr lIns="0" tIns="0" rIns="0" bIns="0" anchor="b">
            <a:noAutofit/>
          </a:bodyPr>
          <a:lstStyle>
            <a:lvl1pPr marL="0" indent="0">
              <a:buNone/>
              <a:defRPr sz="3825">
                <a:solidFill>
                  <a:srgbClr val="ED7000"/>
                </a:solidFill>
                <a:latin typeface="+mj-lt"/>
              </a:defRPr>
            </a:lvl1pPr>
          </a:lstStyle>
          <a:p>
            <a:pPr lvl="0"/>
            <a:r>
              <a:rPr lang="en-US" dirty="0"/>
              <a:t>Agenda</a:t>
            </a:r>
          </a:p>
        </p:txBody>
      </p:sp>
      <p:sp>
        <p:nvSpPr>
          <p:cNvPr id="11" name="Text Placeholder 10"/>
          <p:cNvSpPr>
            <a:spLocks noGrp="1"/>
          </p:cNvSpPr>
          <p:nvPr>
            <p:ph type="body" sz="quarter" idx="12" hasCustomPrompt="1"/>
          </p:nvPr>
        </p:nvSpPr>
        <p:spPr>
          <a:xfrm>
            <a:off x="10006966" y="3799840"/>
            <a:ext cx="4129088" cy="4135120"/>
          </a:xfrm>
        </p:spPr>
        <p:txBody>
          <a:bodyPr>
            <a:noAutofit/>
          </a:bodyPr>
          <a:lstStyle>
            <a:lvl1pPr marL="382548" indent="-382548">
              <a:buFont typeface="+mj-lt"/>
              <a:buAutoNum type="arabicPeriod"/>
              <a:defRPr sz="1913"/>
            </a:lvl1pPr>
          </a:lstStyle>
          <a:p>
            <a:pPr lvl="0"/>
            <a:r>
              <a:rPr lang="en-US" dirty="0"/>
              <a:t>Section title one basic charts and graphs</a:t>
            </a:r>
          </a:p>
          <a:p>
            <a:pPr lvl="0"/>
            <a:r>
              <a:rPr lang="en-US" dirty="0"/>
              <a:t>Section title two bullet points and images</a:t>
            </a:r>
          </a:p>
          <a:p>
            <a:pPr lvl="0"/>
            <a:r>
              <a:rPr lang="en-US" dirty="0"/>
              <a:t>Section title three</a:t>
            </a:r>
          </a:p>
          <a:p>
            <a:pPr lvl="0"/>
            <a:r>
              <a:rPr lang="en-US" dirty="0"/>
              <a:t>Section title four</a:t>
            </a:r>
          </a:p>
          <a:p>
            <a:pPr lvl="0"/>
            <a:r>
              <a:rPr lang="en-US" dirty="0"/>
              <a:t>Section title five</a:t>
            </a:r>
          </a:p>
        </p:txBody>
      </p:sp>
    </p:spTree>
    <p:extLst>
      <p:ext uri="{BB962C8B-B14F-4D97-AF65-F5344CB8AC3E}">
        <p14:creationId xmlns:p14="http://schemas.microsoft.com/office/powerpoint/2010/main" val="408100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2588" b="1" cap="all"/>
            </a:lvl1pPr>
          </a:lstStyle>
          <a:p>
            <a:r>
              <a:rPr lang="en-US"/>
              <a:t>Click to edit Master title style</a:t>
            </a:r>
          </a:p>
        </p:txBody>
      </p:sp>
      <p:sp>
        <p:nvSpPr>
          <p:cNvPr id="3" name="Text Placeholder 2"/>
          <p:cNvSpPr>
            <a:spLocks noGrp="1"/>
          </p:cNvSpPr>
          <p:nvPr>
            <p:ph type="body" idx="1"/>
          </p:nvPr>
        </p:nvSpPr>
        <p:spPr>
          <a:xfrm>
            <a:off x="1227932" y="4263180"/>
            <a:ext cx="13213080" cy="2200274"/>
          </a:xfrm>
        </p:spPr>
        <p:txBody>
          <a:bodyPr anchor="b"/>
          <a:lstStyle>
            <a:lvl1pPr marL="0" indent="0">
              <a:buNone/>
              <a:defRPr sz="1294">
                <a:solidFill>
                  <a:schemeClr val="tx1">
                    <a:tint val="75000"/>
                  </a:schemeClr>
                </a:solidFill>
              </a:defRPr>
            </a:lvl1pPr>
            <a:lvl2pPr marL="295854" indent="0">
              <a:buNone/>
              <a:defRPr sz="1165">
                <a:solidFill>
                  <a:schemeClr val="tx1">
                    <a:tint val="75000"/>
                  </a:schemeClr>
                </a:solidFill>
              </a:defRPr>
            </a:lvl2pPr>
            <a:lvl3pPr marL="591708" indent="0">
              <a:buNone/>
              <a:defRPr sz="1035">
                <a:solidFill>
                  <a:schemeClr val="tx1">
                    <a:tint val="75000"/>
                  </a:schemeClr>
                </a:solidFill>
              </a:defRPr>
            </a:lvl3pPr>
            <a:lvl4pPr marL="887562" indent="0">
              <a:buNone/>
              <a:defRPr sz="906">
                <a:solidFill>
                  <a:schemeClr val="tx1">
                    <a:tint val="75000"/>
                  </a:schemeClr>
                </a:solidFill>
              </a:defRPr>
            </a:lvl4pPr>
            <a:lvl5pPr marL="1183416" indent="0">
              <a:buNone/>
              <a:defRPr sz="906">
                <a:solidFill>
                  <a:schemeClr val="tx1">
                    <a:tint val="75000"/>
                  </a:schemeClr>
                </a:solidFill>
              </a:defRPr>
            </a:lvl5pPr>
            <a:lvl6pPr marL="1479271" indent="0">
              <a:buNone/>
              <a:defRPr sz="906">
                <a:solidFill>
                  <a:schemeClr val="tx1">
                    <a:tint val="75000"/>
                  </a:schemeClr>
                </a:solidFill>
              </a:defRPr>
            </a:lvl6pPr>
            <a:lvl7pPr marL="1775125" indent="0">
              <a:buNone/>
              <a:defRPr sz="906">
                <a:solidFill>
                  <a:schemeClr val="tx1">
                    <a:tint val="75000"/>
                  </a:schemeClr>
                </a:solidFill>
              </a:defRPr>
            </a:lvl7pPr>
            <a:lvl8pPr marL="2070979" indent="0">
              <a:buNone/>
              <a:defRPr sz="906">
                <a:solidFill>
                  <a:schemeClr val="tx1">
                    <a:tint val="75000"/>
                  </a:schemeClr>
                </a:solidFill>
              </a:defRPr>
            </a:lvl8pPr>
            <a:lvl9pPr marL="2366833" indent="0">
              <a:buNone/>
              <a:defRPr sz="9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Start">
    <p:bg>
      <p:bgPr>
        <a:solidFill>
          <a:srgbClr val="22222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940" y="8158480"/>
            <a:ext cx="13213080" cy="801111"/>
          </a:xfrm>
        </p:spPr>
        <p:txBody>
          <a:bodyPr anchor="b"/>
          <a:lstStyle>
            <a:lvl1pPr algn="l">
              <a:defRPr sz="3825" b="0" cap="none">
                <a:solidFill>
                  <a:schemeClr val="bg1"/>
                </a:solidFill>
              </a:defRPr>
            </a:lvl1pPr>
          </a:lstStyle>
          <a:p>
            <a:r>
              <a:rPr lang="en-US" dirty="0"/>
              <a:t>Section Topic</a:t>
            </a:r>
          </a:p>
        </p:txBody>
      </p:sp>
      <p:sp>
        <p:nvSpPr>
          <p:cNvPr id="3" name="Text Placeholder 2"/>
          <p:cNvSpPr>
            <a:spLocks noGrp="1"/>
          </p:cNvSpPr>
          <p:nvPr>
            <p:ph type="body" idx="1" hasCustomPrompt="1"/>
          </p:nvPr>
        </p:nvSpPr>
        <p:spPr>
          <a:xfrm>
            <a:off x="1424940" y="7376160"/>
            <a:ext cx="13213080" cy="651933"/>
          </a:xfrm>
        </p:spPr>
        <p:txBody>
          <a:bodyPr lIns="0" tIns="0" rIns="0" bIns="0" anchor="b"/>
          <a:lstStyle>
            <a:lvl1pPr marL="0" indent="0">
              <a:buNone/>
              <a:defRPr sz="1913" baseline="0">
                <a:solidFill>
                  <a:srgbClr val="ED7000"/>
                </a:solidFill>
              </a:defRPr>
            </a:lvl1pPr>
            <a:lvl2pPr marL="437198" indent="0">
              <a:buNone/>
              <a:defRPr sz="1721">
                <a:solidFill>
                  <a:schemeClr val="tx1">
                    <a:tint val="75000"/>
                  </a:schemeClr>
                </a:solidFill>
              </a:defRPr>
            </a:lvl2pPr>
            <a:lvl3pPr marL="874395" indent="0">
              <a:buNone/>
              <a:defRPr sz="1530">
                <a:solidFill>
                  <a:schemeClr val="tx1">
                    <a:tint val="75000"/>
                  </a:schemeClr>
                </a:solidFill>
              </a:defRPr>
            </a:lvl3pPr>
            <a:lvl4pPr marL="1311593" indent="0">
              <a:buNone/>
              <a:defRPr sz="1339">
                <a:solidFill>
                  <a:schemeClr val="tx1">
                    <a:tint val="75000"/>
                  </a:schemeClr>
                </a:solidFill>
              </a:defRPr>
            </a:lvl4pPr>
            <a:lvl5pPr marL="1748790" indent="0">
              <a:buNone/>
              <a:defRPr sz="1339">
                <a:solidFill>
                  <a:schemeClr val="tx1">
                    <a:tint val="75000"/>
                  </a:schemeClr>
                </a:solidFill>
              </a:defRPr>
            </a:lvl5pPr>
            <a:lvl6pPr marL="2185988" indent="0">
              <a:buNone/>
              <a:defRPr sz="1339">
                <a:solidFill>
                  <a:schemeClr val="tx1">
                    <a:tint val="75000"/>
                  </a:schemeClr>
                </a:solidFill>
              </a:defRPr>
            </a:lvl6pPr>
            <a:lvl7pPr marL="2623185" indent="0">
              <a:buNone/>
              <a:defRPr sz="1339">
                <a:solidFill>
                  <a:schemeClr val="tx1">
                    <a:tint val="75000"/>
                  </a:schemeClr>
                </a:solidFill>
              </a:defRPr>
            </a:lvl7pPr>
            <a:lvl8pPr marL="3060383" indent="0">
              <a:buNone/>
              <a:defRPr sz="1339">
                <a:solidFill>
                  <a:schemeClr val="tx1">
                    <a:tint val="75000"/>
                  </a:schemeClr>
                </a:solidFill>
              </a:defRPr>
            </a:lvl8pPr>
            <a:lvl9pPr marL="3497580" indent="0">
              <a:buNone/>
              <a:defRPr sz="1339">
                <a:solidFill>
                  <a:schemeClr val="tx1">
                    <a:tint val="75000"/>
                  </a:schemeClr>
                </a:solidFill>
              </a:defRPr>
            </a:lvl9pPr>
          </a:lstStyle>
          <a:p>
            <a:pPr lvl="0"/>
            <a:r>
              <a:rPr lang="en-US" dirty="0"/>
              <a:t>Section Title (optional)</a:t>
            </a:r>
          </a:p>
        </p:txBody>
      </p:sp>
    </p:spTree>
    <p:extLst>
      <p:ext uri="{BB962C8B-B14F-4D97-AF65-F5344CB8AC3E}">
        <p14:creationId xmlns:p14="http://schemas.microsoft.com/office/powerpoint/2010/main" val="3726908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60" y="1220419"/>
            <a:ext cx="11529060" cy="826558"/>
          </a:xfrm>
        </p:spPr>
        <p:txBody>
          <a:bodyPr lIns="0" tIns="0" rIns="0" bIns="0">
            <a:normAutofit/>
          </a:bodyPr>
          <a:lstStyle>
            <a:lvl1pPr>
              <a:defRPr sz="3825">
                <a:solidFill>
                  <a:srgbClr val="ED7000"/>
                </a:solidFill>
              </a:defRPr>
            </a:lvl1pPr>
          </a:lstStyle>
          <a:p>
            <a:r>
              <a:rPr lang="en-US" dirty="0"/>
              <a:t>Slide Title</a:t>
            </a:r>
          </a:p>
        </p:txBody>
      </p:sp>
      <p:sp>
        <p:nvSpPr>
          <p:cNvPr id="3" name="Content Placeholder 2"/>
          <p:cNvSpPr>
            <a:spLocks noGrp="1"/>
          </p:cNvSpPr>
          <p:nvPr>
            <p:ph idx="1" hasCustomPrompt="1"/>
          </p:nvPr>
        </p:nvSpPr>
        <p:spPr>
          <a:xfrm>
            <a:off x="3108960" y="2405611"/>
            <a:ext cx="11529060" cy="6638079"/>
          </a:xfrm>
        </p:spPr>
        <p:txBody>
          <a:bodyPr lIns="0" tIns="0" rIns="0" bIns="0">
            <a:normAutofit/>
          </a:bodyPr>
          <a:lstStyle>
            <a:lvl1pPr>
              <a:defRPr sz="2550">
                <a:solidFill>
                  <a:srgbClr val="222222"/>
                </a:solidFill>
              </a:defRPr>
            </a:lvl1pPr>
            <a:lvl2pPr marL="612077" indent="-273249">
              <a:buFont typeface="Arial" panose="020B0604020202020204" pitchFamily="34" charset="0"/>
              <a:buChar char="•"/>
              <a:defRPr sz="1913" baseline="0"/>
            </a:lvl2pPr>
            <a:lvl3pPr marL="877431" indent="-273249">
              <a:buSzPct val="100000"/>
              <a:buFont typeface="Century Gothic" panose="020B0502020202020204" pitchFamily="34" charset="0"/>
              <a:buChar char="◦"/>
              <a:defRPr sz="1721"/>
            </a:lvl3pPr>
          </a:lstStyle>
          <a:p>
            <a:pPr lvl="0"/>
            <a:r>
              <a:rPr lang="en-US" dirty="0"/>
              <a:t>We can’t completely avoid bullet points</a:t>
            </a:r>
          </a:p>
          <a:p>
            <a:pPr lvl="0"/>
            <a:r>
              <a:rPr lang="en-US" dirty="0"/>
              <a:t>So if we must use them, this is the layout to use</a:t>
            </a:r>
          </a:p>
          <a:p>
            <a:pPr lvl="0"/>
            <a:r>
              <a:rPr lang="en-US" dirty="0"/>
              <a:t>Keep them brief and supportive of what you’re saying</a:t>
            </a:r>
          </a:p>
          <a:p>
            <a:pPr lvl="0"/>
            <a:r>
              <a:rPr lang="en-US" dirty="0"/>
              <a:t>We want the audience to watch/listen to you, </a:t>
            </a:r>
            <a:br>
              <a:rPr lang="en-US" dirty="0"/>
            </a:br>
            <a:r>
              <a:rPr lang="en-US" dirty="0"/>
              <a:t>not read the screen</a:t>
            </a:r>
          </a:p>
          <a:p>
            <a:pPr lvl="0"/>
            <a:endParaRPr lang="en-US" dirty="0"/>
          </a:p>
        </p:txBody>
      </p:sp>
      <p:sp>
        <p:nvSpPr>
          <p:cNvPr id="6" name="Rectangle 5"/>
          <p:cNvSpPr/>
          <p:nvPr userDrawn="1"/>
        </p:nvSpPr>
        <p:spPr>
          <a:xfrm>
            <a:off x="0" y="0"/>
            <a:ext cx="2331720" cy="201168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1" dirty="0"/>
          </a:p>
        </p:txBody>
      </p:sp>
      <p:sp>
        <p:nvSpPr>
          <p:cNvPr id="7" name="Text Placeholder 7"/>
          <p:cNvSpPr>
            <a:spLocks noGrp="1"/>
          </p:cNvSpPr>
          <p:nvPr>
            <p:ph type="body" sz="quarter" idx="10" hasCustomPrompt="1"/>
          </p:nvPr>
        </p:nvSpPr>
        <p:spPr>
          <a:xfrm>
            <a:off x="242888" y="139700"/>
            <a:ext cx="1886073" cy="1732280"/>
          </a:xfrm>
        </p:spPr>
        <p:txBody>
          <a:bodyPr lIns="0" tIns="0" rIns="0" bIns="0" anchor="b">
            <a:normAutofit/>
          </a:bodyPr>
          <a:lstStyle>
            <a:lvl1pPr marL="0" indent="0">
              <a:buNone/>
              <a:defRPr sz="1530">
                <a:solidFill>
                  <a:schemeClr val="bg1"/>
                </a:solidFill>
              </a:defRPr>
            </a:lvl1pPr>
          </a:lstStyle>
          <a:p>
            <a:pPr lvl="0"/>
            <a:r>
              <a:rPr lang="en-US" dirty="0"/>
              <a:t>Section Title</a:t>
            </a:r>
          </a:p>
        </p:txBody>
      </p:sp>
    </p:spTree>
    <p:extLst>
      <p:ext uri="{BB962C8B-B14F-4D97-AF65-F5344CB8AC3E}">
        <p14:creationId xmlns:p14="http://schemas.microsoft.com/office/powerpoint/2010/main" val="1902860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Rectangle 3"/>
          <p:cNvSpPr/>
          <p:nvPr userDrawn="1"/>
        </p:nvSpPr>
        <p:spPr>
          <a:xfrm>
            <a:off x="0" y="0"/>
            <a:ext cx="2331720" cy="201168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1" dirty="0"/>
          </a:p>
        </p:txBody>
      </p:sp>
      <p:sp>
        <p:nvSpPr>
          <p:cNvPr id="3" name="Content Placeholder 2"/>
          <p:cNvSpPr>
            <a:spLocks noGrp="1"/>
          </p:cNvSpPr>
          <p:nvPr>
            <p:ph idx="1" hasCustomPrompt="1"/>
          </p:nvPr>
        </p:nvSpPr>
        <p:spPr>
          <a:xfrm>
            <a:off x="3108959" y="2400607"/>
            <a:ext cx="5565038" cy="6638079"/>
          </a:xfrm>
        </p:spPr>
        <p:txBody>
          <a:bodyPr lIns="0" tIns="0" rIns="0" bIns="0">
            <a:normAutofit/>
          </a:bodyPr>
          <a:lstStyle>
            <a:lvl1pPr marL="327898" indent="-327898">
              <a:buFont typeface="Arial" panose="020B0604020202020204" pitchFamily="34" charset="0"/>
              <a:buChar char="•"/>
              <a:defRPr sz="2550">
                <a:solidFill>
                  <a:srgbClr val="222222"/>
                </a:solidFill>
              </a:defRPr>
            </a:lvl1pPr>
            <a:lvl2pPr marL="612077" indent="-273249">
              <a:buFont typeface="Arial" panose="020B0604020202020204" pitchFamily="34" charset="0"/>
              <a:buChar char="•"/>
              <a:defRPr sz="2295" baseline="0">
                <a:solidFill>
                  <a:srgbClr val="222222"/>
                </a:solidFill>
              </a:defRPr>
            </a:lvl2pPr>
            <a:lvl3pPr marL="877431" indent="-273249">
              <a:buSzPct val="100000"/>
              <a:buFont typeface="Century Gothic" panose="020B0502020202020204" pitchFamily="34" charset="0"/>
              <a:buChar char="◦"/>
              <a:defRPr sz="1721"/>
            </a:lvl3pPr>
          </a:lstStyle>
          <a:p>
            <a:pPr lvl="0"/>
            <a:r>
              <a:rPr lang="en-US" dirty="0"/>
              <a:t>We can’t completely avoid bullet points</a:t>
            </a:r>
          </a:p>
          <a:p>
            <a:pPr lvl="0"/>
            <a:r>
              <a:rPr lang="en-US" dirty="0"/>
              <a:t>So if we must use them, this is the layout to use</a:t>
            </a:r>
          </a:p>
          <a:p>
            <a:pPr lvl="1"/>
            <a:r>
              <a:rPr lang="en-US" dirty="0"/>
              <a:t>Secondary bullet</a:t>
            </a:r>
          </a:p>
          <a:p>
            <a:pPr lvl="1"/>
            <a:r>
              <a:rPr lang="en-US" dirty="0"/>
              <a:t>Secondary bullet</a:t>
            </a:r>
          </a:p>
          <a:p>
            <a:pPr lvl="0"/>
            <a:r>
              <a:rPr lang="en-US" dirty="0"/>
              <a:t>Notice that there is no more than 5 bullet points on the slide.</a:t>
            </a:r>
          </a:p>
          <a:p>
            <a:pPr lvl="0"/>
            <a:endParaRPr lang="en-US" dirty="0"/>
          </a:p>
        </p:txBody>
      </p:sp>
      <p:sp>
        <p:nvSpPr>
          <p:cNvPr id="8" name="Text Placeholder 7"/>
          <p:cNvSpPr>
            <a:spLocks noGrp="1"/>
          </p:cNvSpPr>
          <p:nvPr>
            <p:ph type="body" sz="quarter" idx="10" hasCustomPrompt="1"/>
          </p:nvPr>
        </p:nvSpPr>
        <p:spPr>
          <a:xfrm>
            <a:off x="242888" y="139700"/>
            <a:ext cx="1886073" cy="1732280"/>
          </a:xfrm>
        </p:spPr>
        <p:txBody>
          <a:bodyPr lIns="0" tIns="0" rIns="0" bIns="0" anchor="b">
            <a:normAutofit/>
          </a:bodyPr>
          <a:lstStyle>
            <a:lvl1pPr marL="0" indent="0">
              <a:buNone/>
              <a:defRPr sz="1530">
                <a:solidFill>
                  <a:schemeClr val="bg1"/>
                </a:solidFill>
              </a:defRPr>
            </a:lvl1pPr>
          </a:lstStyle>
          <a:p>
            <a:pPr lvl="0"/>
            <a:r>
              <a:rPr lang="en-US" dirty="0"/>
              <a:t>Section Title</a:t>
            </a:r>
          </a:p>
        </p:txBody>
      </p:sp>
      <p:sp>
        <p:nvSpPr>
          <p:cNvPr id="6" name="Text Placeholder 5"/>
          <p:cNvSpPr>
            <a:spLocks noGrp="1"/>
          </p:cNvSpPr>
          <p:nvPr>
            <p:ph type="body" sz="quarter" idx="11" hasCustomPrompt="1"/>
          </p:nvPr>
        </p:nvSpPr>
        <p:spPr>
          <a:xfrm>
            <a:off x="9067800" y="2400607"/>
            <a:ext cx="5570220" cy="6638079"/>
          </a:xfrm>
        </p:spPr>
        <p:txBody>
          <a:bodyPr lIns="0" tIns="0" rIns="0" bIns="0">
            <a:normAutofit/>
          </a:bodyPr>
          <a:lstStyle>
            <a:lvl1pPr>
              <a:defRPr sz="2550">
                <a:solidFill>
                  <a:srgbClr val="222222"/>
                </a:solidFill>
              </a:defRPr>
            </a:lvl1pPr>
            <a:lvl2pPr>
              <a:defRPr sz="2040">
                <a:solidFill>
                  <a:srgbClr val="222222"/>
                </a:solidFill>
              </a:defRPr>
            </a:lvl2pPr>
          </a:lstStyle>
          <a:p>
            <a:pPr lvl="0"/>
            <a:r>
              <a:rPr lang="en-US" dirty="0"/>
              <a:t>Keep them brief and supportive of what you’re saying</a:t>
            </a:r>
          </a:p>
          <a:p>
            <a:pPr lvl="1"/>
            <a:r>
              <a:rPr lang="en-US" dirty="0"/>
              <a:t>Secondary bullet</a:t>
            </a:r>
          </a:p>
          <a:p>
            <a:pPr lvl="1"/>
            <a:r>
              <a:rPr lang="en-US" dirty="0"/>
              <a:t>Secondary bullet</a:t>
            </a:r>
          </a:p>
          <a:p>
            <a:pPr lvl="0"/>
            <a:r>
              <a:rPr lang="en-US" dirty="0"/>
              <a:t>We want the audience to watch/listen to you, </a:t>
            </a:r>
            <a:br>
              <a:rPr lang="en-US" dirty="0"/>
            </a:br>
            <a:r>
              <a:rPr lang="en-US" dirty="0"/>
              <a:t>not read the screen</a:t>
            </a:r>
          </a:p>
        </p:txBody>
      </p:sp>
      <p:sp>
        <p:nvSpPr>
          <p:cNvPr id="7" name="Title 1"/>
          <p:cNvSpPr>
            <a:spLocks noGrp="1"/>
          </p:cNvSpPr>
          <p:nvPr>
            <p:ph type="title" hasCustomPrompt="1"/>
          </p:nvPr>
        </p:nvSpPr>
        <p:spPr>
          <a:xfrm>
            <a:off x="3108960" y="1218443"/>
            <a:ext cx="11529060" cy="826558"/>
          </a:xfrm>
        </p:spPr>
        <p:txBody>
          <a:bodyPr lIns="0" tIns="0" rIns="0" bIns="0">
            <a:normAutofit/>
          </a:bodyPr>
          <a:lstStyle>
            <a:lvl1pPr>
              <a:defRPr sz="3825">
                <a:solidFill>
                  <a:srgbClr val="ED7000"/>
                </a:solidFill>
              </a:defRPr>
            </a:lvl1pPr>
          </a:lstStyle>
          <a:p>
            <a:r>
              <a:rPr lang="en-US" dirty="0"/>
              <a:t>Slide Title</a:t>
            </a:r>
          </a:p>
        </p:txBody>
      </p:sp>
    </p:spTree>
    <p:extLst>
      <p:ext uri="{BB962C8B-B14F-4D97-AF65-F5344CB8AC3E}">
        <p14:creationId xmlns:p14="http://schemas.microsoft.com/office/powerpoint/2010/main" val="1523107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5860" y="1220419"/>
            <a:ext cx="13018770" cy="89408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1165860" y="2400605"/>
            <a:ext cx="13018770" cy="6955675"/>
          </a:xfrm>
        </p:spPr>
        <p:txBody>
          <a:bodyPr wrap="square" lIns="0" tIns="0" rIns="0" bIns="0">
            <a:normAutofit/>
          </a:bodyPr>
          <a:lstStyle>
            <a:lvl1pPr marL="327898" indent="-327898">
              <a:buFont typeface="Arial" panose="020B0604020202020204" pitchFamily="34" charset="0"/>
              <a:buChar char="•"/>
              <a:defRPr sz="2550" baseline="0"/>
            </a:lvl1pPr>
            <a:lvl2pPr marL="437198" indent="0">
              <a:buNone/>
              <a:defRPr/>
            </a:lvl2pPr>
            <a:lvl3pPr marL="874395" indent="0">
              <a:buNone/>
              <a:defRPr/>
            </a:lvl3pPr>
            <a:lvl4pPr marL="1311593" indent="0">
              <a:buNone/>
              <a:defRPr/>
            </a:lvl4pPr>
            <a:lvl5pPr marL="1748790" indent="0">
              <a:buNone/>
              <a:defRPr/>
            </a:lvl5pPr>
          </a:lstStyle>
          <a:p>
            <a:pPr lvl="0"/>
            <a:r>
              <a:rPr lang="en-US" dirty="0"/>
              <a:t>We can’t completely avoid bullet points</a:t>
            </a:r>
          </a:p>
          <a:p>
            <a:pPr lvl="0"/>
            <a:r>
              <a:rPr lang="en-US" dirty="0"/>
              <a:t>So if we must use them, this is the layout to use</a:t>
            </a:r>
          </a:p>
          <a:p>
            <a:pPr lvl="0"/>
            <a:r>
              <a:rPr lang="en-US" dirty="0"/>
              <a:t>Keep them brief </a:t>
            </a:r>
          </a:p>
          <a:p>
            <a:pPr lvl="0"/>
            <a:r>
              <a:rPr lang="en-US" dirty="0"/>
              <a:t>We want the audience to watch/listen to you, </a:t>
            </a:r>
            <a:br>
              <a:rPr lang="en-US" dirty="0"/>
            </a:br>
            <a:r>
              <a:rPr lang="en-US" dirty="0"/>
              <a:t>not read the screen</a:t>
            </a:r>
          </a:p>
          <a:p>
            <a:pPr lvl="0"/>
            <a:endParaRPr lang="en-US" dirty="0"/>
          </a:p>
        </p:txBody>
      </p:sp>
    </p:spTree>
    <p:extLst>
      <p:ext uri="{BB962C8B-B14F-4D97-AF65-F5344CB8AC3E}">
        <p14:creationId xmlns:p14="http://schemas.microsoft.com/office/powerpoint/2010/main" val="3563866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108960" y="1220419"/>
            <a:ext cx="11529060" cy="826558"/>
          </a:xfrm>
        </p:spPr>
        <p:txBody>
          <a:bodyPr lIns="0" tIns="0" rIns="0" bIns="0">
            <a:normAutofit/>
          </a:bodyPr>
          <a:lstStyle>
            <a:lvl1pPr>
              <a:defRPr sz="3825">
                <a:solidFill>
                  <a:srgbClr val="ED7000"/>
                </a:solidFill>
              </a:defRPr>
            </a:lvl1pPr>
          </a:lstStyle>
          <a:p>
            <a:r>
              <a:rPr lang="en-US" dirty="0"/>
              <a:t>Slide Title</a:t>
            </a:r>
          </a:p>
        </p:txBody>
      </p:sp>
      <p:sp>
        <p:nvSpPr>
          <p:cNvPr id="7" name="Rectangle 6"/>
          <p:cNvSpPr/>
          <p:nvPr userDrawn="1"/>
        </p:nvSpPr>
        <p:spPr>
          <a:xfrm>
            <a:off x="0" y="0"/>
            <a:ext cx="2331720" cy="201168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1" dirty="0"/>
          </a:p>
        </p:txBody>
      </p:sp>
      <p:sp>
        <p:nvSpPr>
          <p:cNvPr id="8" name="Text Placeholder 7"/>
          <p:cNvSpPr>
            <a:spLocks noGrp="1"/>
          </p:cNvSpPr>
          <p:nvPr>
            <p:ph type="body" sz="quarter" idx="10" hasCustomPrompt="1"/>
          </p:nvPr>
        </p:nvSpPr>
        <p:spPr>
          <a:xfrm>
            <a:off x="242888" y="139700"/>
            <a:ext cx="1886073" cy="1732280"/>
          </a:xfrm>
        </p:spPr>
        <p:txBody>
          <a:bodyPr lIns="0" tIns="0" rIns="0" bIns="0" anchor="b">
            <a:normAutofit/>
          </a:bodyPr>
          <a:lstStyle>
            <a:lvl1pPr marL="0" indent="0">
              <a:buNone/>
              <a:defRPr sz="1530">
                <a:solidFill>
                  <a:schemeClr val="bg1"/>
                </a:solidFill>
              </a:defRPr>
            </a:lvl1pPr>
          </a:lstStyle>
          <a:p>
            <a:pPr lvl="0"/>
            <a:r>
              <a:rPr lang="en-US" dirty="0"/>
              <a:t>Section Title</a:t>
            </a:r>
          </a:p>
        </p:txBody>
      </p:sp>
    </p:spTree>
    <p:extLst>
      <p:ext uri="{BB962C8B-B14F-4D97-AF65-F5344CB8AC3E}">
        <p14:creationId xmlns:p14="http://schemas.microsoft.com/office/powerpoint/2010/main" val="584115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_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6080" y="1220419"/>
            <a:ext cx="8322945" cy="89408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6736080" y="2400071"/>
            <a:ext cx="8322945" cy="6955675"/>
          </a:xfrm>
        </p:spPr>
        <p:txBody>
          <a:bodyPr wrap="square" lIns="0" tIns="0" rIns="0" bIns="0">
            <a:normAutofit/>
          </a:bodyPr>
          <a:lstStyle>
            <a:lvl1pPr marL="0" indent="0">
              <a:buNone/>
              <a:defRPr sz="2550" baseline="0"/>
            </a:lvl1pPr>
            <a:lvl2pPr marL="437198" indent="0">
              <a:buNone/>
              <a:defRPr/>
            </a:lvl2pPr>
            <a:lvl3pPr marL="874395" indent="0">
              <a:buNone/>
              <a:defRPr/>
            </a:lvl3pPr>
            <a:lvl4pPr marL="1311593" indent="0">
              <a:buNone/>
              <a:defRPr/>
            </a:lvl4pPr>
            <a:lvl5pPr marL="1748790" indent="0">
              <a:buNone/>
              <a:defRPr/>
            </a:lvl5pPr>
          </a:lstStyle>
          <a:p>
            <a:pPr lvl="0"/>
            <a:r>
              <a:rPr lang="en-US" dirty="0"/>
              <a:t>Short description. We want the audience to watch/listen to you, not read the screen.</a:t>
            </a:r>
          </a:p>
        </p:txBody>
      </p:sp>
      <p:sp>
        <p:nvSpPr>
          <p:cNvPr id="7" name="Picture Placeholder 6"/>
          <p:cNvSpPr>
            <a:spLocks noGrp="1"/>
          </p:cNvSpPr>
          <p:nvPr>
            <p:ph type="pic" sz="quarter" idx="11"/>
          </p:nvPr>
        </p:nvSpPr>
        <p:spPr>
          <a:xfrm>
            <a:off x="0" y="2493015"/>
            <a:ext cx="5907024" cy="5096256"/>
          </a:xfrm>
        </p:spPr>
        <p:txBody>
          <a:bodyPr>
            <a:normAutofit/>
          </a:bodyPr>
          <a:lstStyle>
            <a:lvl1pPr marL="0" indent="0">
              <a:buNone/>
              <a:defRPr sz="1434"/>
            </a:lvl1pPr>
          </a:lstStyle>
          <a:p>
            <a:r>
              <a:rPr lang="en-US" dirty="0"/>
              <a:t>Click icon to add picture</a:t>
            </a:r>
          </a:p>
        </p:txBody>
      </p:sp>
    </p:spTree>
    <p:extLst>
      <p:ext uri="{BB962C8B-B14F-4D97-AF65-F5344CB8AC3E}">
        <p14:creationId xmlns:p14="http://schemas.microsoft.com/office/powerpoint/2010/main" val="4286018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77240" y="1220419"/>
            <a:ext cx="13990320" cy="894080"/>
          </a:xfrm>
        </p:spPr>
        <p:txBody>
          <a:bodyPr/>
          <a:lstStyle>
            <a:lvl1pPr>
              <a:defRPr/>
            </a:lvl1pPr>
          </a:lstStyle>
          <a:p>
            <a:r>
              <a:rPr lang="en-US" dirty="0"/>
              <a:t>Slide Title</a:t>
            </a:r>
          </a:p>
        </p:txBody>
      </p:sp>
      <p:sp>
        <p:nvSpPr>
          <p:cNvPr id="4" name="Text Placeholder 4"/>
          <p:cNvSpPr>
            <a:spLocks noGrp="1"/>
          </p:cNvSpPr>
          <p:nvPr>
            <p:ph type="body" sz="quarter" idx="10" hasCustomPrompt="1"/>
          </p:nvPr>
        </p:nvSpPr>
        <p:spPr>
          <a:xfrm>
            <a:off x="777240" y="2400071"/>
            <a:ext cx="8161020" cy="6955675"/>
          </a:xfrm>
        </p:spPr>
        <p:txBody>
          <a:bodyPr wrap="square" lIns="0" tIns="0" rIns="0" bIns="0">
            <a:normAutofit/>
          </a:bodyPr>
          <a:lstStyle>
            <a:lvl1pPr marL="0" indent="0">
              <a:buNone/>
              <a:defRPr sz="2550" baseline="0"/>
            </a:lvl1pPr>
            <a:lvl2pPr marL="437198" indent="0">
              <a:buNone/>
              <a:defRPr/>
            </a:lvl2pPr>
            <a:lvl3pPr marL="874395" indent="0">
              <a:buNone/>
              <a:defRPr/>
            </a:lvl3pPr>
            <a:lvl4pPr marL="1311593" indent="0">
              <a:buNone/>
              <a:defRPr/>
            </a:lvl4pPr>
            <a:lvl5pPr marL="1748790" indent="0">
              <a:buNone/>
              <a:defRPr/>
            </a:lvl5pPr>
          </a:lstStyle>
          <a:p>
            <a:pPr marL="0" indent="0">
              <a:buNone/>
            </a:pPr>
            <a:r>
              <a:rPr lang="en-US" sz="2550" dirty="0"/>
              <a:t>Short description or sentence can go here.</a:t>
            </a:r>
          </a:p>
          <a:p>
            <a:endParaRPr lang="en-US" sz="2550" dirty="0"/>
          </a:p>
          <a:p>
            <a:pPr marL="0" indent="0">
              <a:buNone/>
            </a:pPr>
            <a:r>
              <a:rPr lang="en-US" sz="2550" dirty="0">
                <a:solidFill>
                  <a:srgbClr val="ED7000"/>
                </a:solidFill>
              </a:rPr>
              <a:t>Subtitle</a:t>
            </a:r>
          </a:p>
          <a:p>
            <a:r>
              <a:rPr lang="en-US" sz="2550" dirty="0">
                <a:solidFill>
                  <a:srgbClr val="413E3D"/>
                </a:solidFill>
              </a:rPr>
              <a:t>We can’t completely avoid bullet points</a:t>
            </a:r>
          </a:p>
          <a:p>
            <a:r>
              <a:rPr lang="en-US" sz="2550" dirty="0">
                <a:solidFill>
                  <a:srgbClr val="413E3D"/>
                </a:solidFill>
              </a:rPr>
              <a:t>So if we must </a:t>
            </a:r>
            <a:r>
              <a:rPr lang="en-US" sz="2550" dirty="0"/>
              <a:t>use them, this is the layout </a:t>
            </a:r>
            <a:br>
              <a:rPr lang="en-US" sz="2550" dirty="0"/>
            </a:br>
            <a:r>
              <a:rPr lang="en-US" sz="2550" dirty="0"/>
              <a:t>to use</a:t>
            </a:r>
          </a:p>
          <a:p>
            <a:r>
              <a:rPr lang="en-US" sz="2550" dirty="0"/>
              <a:t>Notice that there is no more than 5 bullet points on the slide.</a:t>
            </a:r>
          </a:p>
          <a:p>
            <a:endParaRPr lang="en-US" sz="2550" dirty="0"/>
          </a:p>
          <a:p>
            <a:pPr marL="0" indent="0">
              <a:buNone/>
            </a:pPr>
            <a:r>
              <a:rPr lang="en-US" sz="2550" dirty="0">
                <a:solidFill>
                  <a:srgbClr val="ED7000"/>
                </a:solidFill>
              </a:rPr>
              <a:t>More Tips</a:t>
            </a:r>
          </a:p>
          <a:p>
            <a:r>
              <a:rPr lang="en-US" sz="2550" dirty="0"/>
              <a:t>Keep them brief and supportive of what you’re saying</a:t>
            </a:r>
          </a:p>
          <a:p>
            <a:r>
              <a:rPr lang="en-US" sz="2550" dirty="0"/>
              <a:t>We want the audience to watch/listen to you, not read the screen</a:t>
            </a:r>
          </a:p>
        </p:txBody>
      </p:sp>
      <p:sp>
        <p:nvSpPr>
          <p:cNvPr id="5" name="Picture Placeholder 6"/>
          <p:cNvSpPr>
            <a:spLocks noGrp="1"/>
          </p:cNvSpPr>
          <p:nvPr>
            <p:ph type="pic" sz="quarter" idx="11"/>
          </p:nvPr>
        </p:nvSpPr>
        <p:spPr>
          <a:xfrm>
            <a:off x="9642112" y="2493015"/>
            <a:ext cx="5907024" cy="5096256"/>
          </a:xfrm>
        </p:spPr>
        <p:txBody>
          <a:bodyPr>
            <a:normAutofit/>
          </a:bodyPr>
          <a:lstStyle>
            <a:lvl1pPr marL="0" indent="0">
              <a:buNone/>
              <a:defRPr sz="1434"/>
            </a:lvl1pPr>
          </a:lstStyle>
          <a:p>
            <a:r>
              <a:rPr lang="en-US" dirty="0"/>
              <a:t>Click icon to add picture</a:t>
            </a:r>
          </a:p>
        </p:txBody>
      </p:sp>
    </p:spTree>
    <p:extLst>
      <p:ext uri="{BB962C8B-B14F-4D97-AF65-F5344CB8AC3E}">
        <p14:creationId xmlns:p14="http://schemas.microsoft.com/office/powerpoint/2010/main" val="3151933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544800" cy="10058400"/>
          </a:xfrm>
        </p:spPr>
        <p:txBody>
          <a:bodyPr>
            <a:normAutofit/>
          </a:bodyPr>
          <a:lstStyle>
            <a:lvl1pPr marL="0" indent="0">
              <a:buNone/>
              <a:defRPr sz="1434"/>
            </a:lvl1pPr>
          </a:lstStyle>
          <a:p>
            <a:r>
              <a:rPr lang="en-US" dirty="0"/>
              <a:t>Click icon to add picture</a:t>
            </a:r>
          </a:p>
        </p:txBody>
      </p:sp>
    </p:spTree>
    <p:extLst>
      <p:ext uri="{BB962C8B-B14F-4D97-AF65-F5344CB8AC3E}">
        <p14:creationId xmlns:p14="http://schemas.microsoft.com/office/powerpoint/2010/main" val="4205293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7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2346961"/>
            <a:ext cx="6865620" cy="6638079"/>
          </a:xfrm>
        </p:spPr>
        <p:txBody>
          <a:bodyPr/>
          <a:lstStyle>
            <a:lvl1pPr>
              <a:defRPr sz="1812"/>
            </a:lvl1pPr>
            <a:lvl2pPr>
              <a:defRPr sz="1553"/>
            </a:lvl2pPr>
            <a:lvl3pPr>
              <a:defRPr sz="1294"/>
            </a:lvl3pPr>
            <a:lvl4pPr>
              <a:defRPr sz="1165"/>
            </a:lvl4pPr>
            <a:lvl5pPr>
              <a:defRPr sz="1165"/>
            </a:lvl5pPr>
            <a:lvl6pPr>
              <a:defRPr sz="1165"/>
            </a:lvl6pPr>
            <a:lvl7pPr>
              <a:defRPr sz="1165"/>
            </a:lvl7pPr>
            <a:lvl8pPr>
              <a:defRPr sz="1165"/>
            </a:lvl8pPr>
            <a:lvl9pPr>
              <a:defRPr sz="11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2346961"/>
            <a:ext cx="6865620" cy="6638079"/>
          </a:xfrm>
        </p:spPr>
        <p:txBody>
          <a:bodyPr/>
          <a:lstStyle>
            <a:lvl1pPr>
              <a:defRPr sz="1812"/>
            </a:lvl1pPr>
            <a:lvl2pPr>
              <a:defRPr sz="1553"/>
            </a:lvl2pPr>
            <a:lvl3pPr>
              <a:defRPr sz="1294"/>
            </a:lvl3pPr>
            <a:lvl4pPr>
              <a:defRPr sz="1165"/>
            </a:lvl4pPr>
            <a:lvl5pPr>
              <a:defRPr sz="1165"/>
            </a:lvl5pPr>
            <a:lvl6pPr>
              <a:defRPr sz="1165"/>
            </a:lvl6pPr>
            <a:lvl7pPr>
              <a:defRPr sz="1165"/>
            </a:lvl7pPr>
            <a:lvl8pPr>
              <a:defRPr sz="1165"/>
            </a:lvl8pPr>
            <a:lvl9pPr>
              <a:defRPr sz="11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1" y="2251500"/>
            <a:ext cx="6868320" cy="938317"/>
          </a:xfrm>
        </p:spPr>
        <p:txBody>
          <a:bodyPr anchor="b"/>
          <a:lstStyle>
            <a:lvl1pPr marL="0" indent="0">
              <a:buNone/>
              <a:defRPr sz="1553" b="1"/>
            </a:lvl1pPr>
            <a:lvl2pPr marL="295854" indent="0">
              <a:buNone/>
              <a:defRPr sz="1294" b="1"/>
            </a:lvl2pPr>
            <a:lvl3pPr marL="591708" indent="0">
              <a:buNone/>
              <a:defRPr sz="1165" b="1"/>
            </a:lvl3pPr>
            <a:lvl4pPr marL="887562" indent="0">
              <a:buNone/>
              <a:defRPr sz="1035" b="1"/>
            </a:lvl4pPr>
            <a:lvl5pPr marL="1183416" indent="0">
              <a:buNone/>
              <a:defRPr sz="1035" b="1"/>
            </a:lvl5pPr>
            <a:lvl6pPr marL="1479271" indent="0">
              <a:buNone/>
              <a:defRPr sz="1035" b="1"/>
            </a:lvl6pPr>
            <a:lvl7pPr marL="1775125" indent="0">
              <a:buNone/>
              <a:defRPr sz="1035" b="1"/>
            </a:lvl7pPr>
            <a:lvl8pPr marL="2070979" indent="0">
              <a:buNone/>
              <a:defRPr sz="1035" b="1"/>
            </a:lvl8pPr>
            <a:lvl9pPr marL="2366833" indent="0">
              <a:buNone/>
              <a:defRPr sz="1035" b="1"/>
            </a:lvl9pPr>
          </a:lstStyle>
          <a:p>
            <a:pPr lvl="0"/>
            <a:r>
              <a:rPr lang="en-US"/>
              <a:t>Click to edit Master text styles</a:t>
            </a:r>
          </a:p>
        </p:txBody>
      </p:sp>
      <p:sp>
        <p:nvSpPr>
          <p:cNvPr id="4" name="Content Placeholder 3"/>
          <p:cNvSpPr>
            <a:spLocks noGrp="1"/>
          </p:cNvSpPr>
          <p:nvPr>
            <p:ph sz="half" idx="2"/>
          </p:nvPr>
        </p:nvSpPr>
        <p:spPr>
          <a:xfrm>
            <a:off x="777241" y="3189817"/>
            <a:ext cx="6868320" cy="5795223"/>
          </a:xfrm>
        </p:spPr>
        <p:txBody>
          <a:bodyPr/>
          <a:lstStyle>
            <a:lvl1pPr>
              <a:defRPr sz="1553"/>
            </a:lvl1pPr>
            <a:lvl2pPr>
              <a:defRPr sz="1294"/>
            </a:lvl2pPr>
            <a:lvl3pPr>
              <a:defRPr sz="1165"/>
            </a:lvl3pPr>
            <a:lvl4pPr>
              <a:defRPr sz="1035"/>
            </a:lvl4pPr>
            <a:lvl5pPr>
              <a:defRPr sz="1035"/>
            </a:lvl5pPr>
            <a:lvl6pPr>
              <a:defRPr sz="1035"/>
            </a:lvl6pPr>
            <a:lvl7pPr>
              <a:defRPr sz="1035"/>
            </a:lvl7pPr>
            <a:lvl8pPr>
              <a:defRPr sz="1035"/>
            </a:lvl8pPr>
            <a:lvl9pPr>
              <a:defRPr sz="10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4" y="2251500"/>
            <a:ext cx="6871018" cy="938317"/>
          </a:xfrm>
        </p:spPr>
        <p:txBody>
          <a:bodyPr anchor="b"/>
          <a:lstStyle>
            <a:lvl1pPr marL="0" indent="0">
              <a:buNone/>
              <a:defRPr sz="1553" b="1"/>
            </a:lvl1pPr>
            <a:lvl2pPr marL="295854" indent="0">
              <a:buNone/>
              <a:defRPr sz="1294" b="1"/>
            </a:lvl2pPr>
            <a:lvl3pPr marL="591708" indent="0">
              <a:buNone/>
              <a:defRPr sz="1165" b="1"/>
            </a:lvl3pPr>
            <a:lvl4pPr marL="887562" indent="0">
              <a:buNone/>
              <a:defRPr sz="1035" b="1"/>
            </a:lvl4pPr>
            <a:lvl5pPr marL="1183416" indent="0">
              <a:buNone/>
              <a:defRPr sz="1035" b="1"/>
            </a:lvl5pPr>
            <a:lvl6pPr marL="1479271" indent="0">
              <a:buNone/>
              <a:defRPr sz="1035" b="1"/>
            </a:lvl6pPr>
            <a:lvl7pPr marL="1775125" indent="0">
              <a:buNone/>
              <a:defRPr sz="1035" b="1"/>
            </a:lvl7pPr>
            <a:lvl8pPr marL="2070979" indent="0">
              <a:buNone/>
              <a:defRPr sz="1035" b="1"/>
            </a:lvl8pPr>
            <a:lvl9pPr marL="2366833" indent="0">
              <a:buNone/>
              <a:defRPr sz="1035" b="1"/>
            </a:lvl9pPr>
          </a:lstStyle>
          <a:p>
            <a:pPr lvl="0"/>
            <a:r>
              <a:rPr lang="en-US"/>
              <a:t>Click to edit Master text styles</a:t>
            </a:r>
          </a:p>
        </p:txBody>
      </p:sp>
      <p:sp>
        <p:nvSpPr>
          <p:cNvPr id="6" name="Content Placeholder 5"/>
          <p:cNvSpPr>
            <a:spLocks noGrp="1"/>
          </p:cNvSpPr>
          <p:nvPr>
            <p:ph sz="quarter" idx="4"/>
          </p:nvPr>
        </p:nvSpPr>
        <p:spPr>
          <a:xfrm>
            <a:off x="7896544" y="3189817"/>
            <a:ext cx="6871018" cy="5795223"/>
          </a:xfrm>
        </p:spPr>
        <p:txBody>
          <a:bodyPr/>
          <a:lstStyle>
            <a:lvl1pPr>
              <a:defRPr sz="1553"/>
            </a:lvl1pPr>
            <a:lvl2pPr>
              <a:defRPr sz="1294"/>
            </a:lvl2pPr>
            <a:lvl3pPr>
              <a:defRPr sz="1165"/>
            </a:lvl3pPr>
            <a:lvl4pPr>
              <a:defRPr sz="1035"/>
            </a:lvl4pPr>
            <a:lvl5pPr>
              <a:defRPr sz="1035"/>
            </a:lvl5pPr>
            <a:lvl6pPr>
              <a:defRPr sz="1035"/>
            </a:lvl6pPr>
            <a:lvl7pPr>
              <a:defRPr sz="1035"/>
            </a:lvl7pPr>
            <a:lvl8pPr>
              <a:defRPr sz="1035"/>
            </a:lvl8pPr>
            <a:lvl9pPr>
              <a:defRPr sz="10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1294" b="1"/>
            </a:lvl1pPr>
          </a:lstStyle>
          <a:p>
            <a:r>
              <a:rPr lang="en-US"/>
              <a:t>Click to edit Master title style</a:t>
            </a:r>
          </a:p>
        </p:txBody>
      </p:sp>
      <p:sp>
        <p:nvSpPr>
          <p:cNvPr id="3" name="Content Placeholder 2"/>
          <p:cNvSpPr>
            <a:spLocks noGrp="1"/>
          </p:cNvSpPr>
          <p:nvPr>
            <p:ph idx="1"/>
          </p:nvPr>
        </p:nvSpPr>
        <p:spPr>
          <a:xfrm>
            <a:off x="6077586" y="400474"/>
            <a:ext cx="8689975" cy="8584566"/>
          </a:xfrm>
        </p:spPr>
        <p:txBody>
          <a:bodyPr/>
          <a:lstStyle>
            <a:lvl1pPr>
              <a:defRPr sz="2071"/>
            </a:lvl1pPr>
            <a:lvl2pPr>
              <a:defRPr sz="1812"/>
            </a:lvl2pPr>
            <a:lvl3pPr>
              <a:defRPr sz="1553"/>
            </a:lvl3pPr>
            <a:lvl4pPr>
              <a:defRPr sz="1294"/>
            </a:lvl4pPr>
            <a:lvl5pPr>
              <a:defRPr sz="1294"/>
            </a:lvl5pPr>
            <a:lvl6pPr>
              <a:defRPr sz="1294"/>
            </a:lvl6pPr>
            <a:lvl7pPr>
              <a:defRPr sz="1294"/>
            </a:lvl7pPr>
            <a:lvl8pPr>
              <a:defRPr sz="1294"/>
            </a:lvl8pPr>
            <a:lvl9pPr>
              <a:defRPr sz="12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1" y="2104814"/>
            <a:ext cx="5114132" cy="6880226"/>
          </a:xfrm>
        </p:spPr>
        <p:txBody>
          <a:bodyPr/>
          <a:lstStyle>
            <a:lvl1pPr marL="0" indent="0">
              <a:buNone/>
              <a:defRPr sz="906"/>
            </a:lvl1pPr>
            <a:lvl2pPr marL="295854" indent="0">
              <a:buNone/>
              <a:defRPr sz="777"/>
            </a:lvl2pPr>
            <a:lvl3pPr marL="591708" indent="0">
              <a:buNone/>
              <a:defRPr sz="647"/>
            </a:lvl3pPr>
            <a:lvl4pPr marL="887562" indent="0">
              <a:buNone/>
              <a:defRPr sz="582"/>
            </a:lvl4pPr>
            <a:lvl5pPr marL="1183416" indent="0">
              <a:buNone/>
              <a:defRPr sz="582"/>
            </a:lvl5pPr>
            <a:lvl6pPr marL="1479271" indent="0">
              <a:buNone/>
              <a:defRPr sz="582"/>
            </a:lvl6pPr>
            <a:lvl7pPr marL="1775125" indent="0">
              <a:buNone/>
              <a:defRPr sz="582"/>
            </a:lvl7pPr>
            <a:lvl8pPr marL="2070979" indent="0">
              <a:buNone/>
              <a:defRPr sz="582"/>
            </a:lvl8pPr>
            <a:lvl9pPr marL="2366833" indent="0">
              <a:buNone/>
              <a:defRPr sz="582"/>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1294" b="1"/>
            </a:lvl1pPr>
          </a:lstStyle>
          <a:p>
            <a:r>
              <a:rPr lang="en-US"/>
              <a:t>Click to edit Master title style</a:t>
            </a:r>
            <a:endParaRPr lang="en-US" dirty="0"/>
          </a:p>
        </p:txBody>
      </p:sp>
      <p:sp>
        <p:nvSpPr>
          <p:cNvPr id="3" name="Picture Placeholder 2"/>
          <p:cNvSpPr>
            <a:spLocks noGrp="1"/>
          </p:cNvSpPr>
          <p:nvPr>
            <p:ph type="pic" idx="1"/>
          </p:nvPr>
        </p:nvSpPr>
        <p:spPr>
          <a:xfrm>
            <a:off x="3046890" y="898737"/>
            <a:ext cx="9326880" cy="6035040"/>
          </a:xfrm>
        </p:spPr>
        <p:txBody>
          <a:bodyPr/>
          <a:lstStyle>
            <a:lvl1pPr marL="0" indent="0">
              <a:buNone/>
              <a:defRPr sz="2071"/>
            </a:lvl1pPr>
            <a:lvl2pPr marL="295854" indent="0">
              <a:buNone/>
              <a:defRPr sz="1812"/>
            </a:lvl2pPr>
            <a:lvl3pPr marL="591708" indent="0">
              <a:buNone/>
              <a:defRPr sz="1553"/>
            </a:lvl3pPr>
            <a:lvl4pPr marL="887562" indent="0">
              <a:buNone/>
              <a:defRPr sz="1294"/>
            </a:lvl4pPr>
            <a:lvl5pPr marL="1183416" indent="0">
              <a:buNone/>
              <a:defRPr sz="1294"/>
            </a:lvl5pPr>
            <a:lvl6pPr marL="1479271" indent="0">
              <a:buNone/>
              <a:defRPr sz="1294"/>
            </a:lvl6pPr>
            <a:lvl7pPr marL="1775125" indent="0">
              <a:buNone/>
              <a:defRPr sz="1294"/>
            </a:lvl7pPr>
            <a:lvl8pPr marL="2070979" indent="0">
              <a:buNone/>
              <a:defRPr sz="1294"/>
            </a:lvl8pPr>
            <a:lvl9pPr marL="2366833" indent="0">
              <a:buNone/>
              <a:defRPr sz="1294"/>
            </a:lvl9pPr>
          </a:lstStyle>
          <a:p>
            <a:r>
              <a:rPr lang="en-US"/>
              <a:t>Click icon to add picture</a:t>
            </a:r>
            <a:endParaRPr lang="en-US" dirty="0"/>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906"/>
            </a:lvl1pPr>
            <a:lvl2pPr marL="295854" indent="0">
              <a:buNone/>
              <a:defRPr sz="777"/>
            </a:lvl2pPr>
            <a:lvl3pPr marL="591708" indent="0">
              <a:buNone/>
              <a:defRPr sz="647"/>
            </a:lvl3pPr>
            <a:lvl4pPr marL="887562" indent="0">
              <a:buNone/>
              <a:defRPr sz="582"/>
            </a:lvl4pPr>
            <a:lvl5pPr marL="1183416" indent="0">
              <a:buNone/>
              <a:defRPr sz="582"/>
            </a:lvl5pPr>
            <a:lvl6pPr marL="1479271" indent="0">
              <a:buNone/>
              <a:defRPr sz="582"/>
            </a:lvl6pPr>
            <a:lvl7pPr marL="1775125" indent="0">
              <a:buNone/>
              <a:defRPr sz="582"/>
            </a:lvl7pPr>
            <a:lvl8pPr marL="2070979" indent="0">
              <a:buNone/>
              <a:defRPr sz="582"/>
            </a:lvl8pPr>
            <a:lvl9pPr marL="2366833" indent="0">
              <a:buNone/>
              <a:defRPr sz="582"/>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3"/>
            <a:ext cx="13990320" cy="1676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7240" y="2346961"/>
            <a:ext cx="1399032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 y="9322648"/>
            <a:ext cx="3627120" cy="535517"/>
          </a:xfrm>
          <a:prstGeom prst="rect">
            <a:avLst/>
          </a:prstGeom>
        </p:spPr>
        <p:txBody>
          <a:bodyPr vert="horz" lIns="91440" tIns="45720" rIns="91440" bIns="45720" rtlCol="0" anchor="ctr"/>
          <a:lstStyle>
            <a:lvl1pPr algn="l">
              <a:defRPr sz="777">
                <a:solidFill>
                  <a:schemeClr val="tx1">
                    <a:tint val="75000"/>
                  </a:schemeClr>
                </a:solidFill>
              </a:defRPr>
            </a:lvl1pPr>
          </a:lstStyle>
          <a:p>
            <a:fld id="{511322D9-600A-4057-86B7-C922BA3C8150}" type="datetimeFigureOut">
              <a:rPr lang="en-US" smtClean="0"/>
              <a:t>7/15/2021</a:t>
            </a:fld>
            <a:endParaRPr lang="en-US"/>
          </a:p>
        </p:txBody>
      </p:sp>
      <p:sp>
        <p:nvSpPr>
          <p:cNvPr id="5" name="Footer Placeholder 4"/>
          <p:cNvSpPr>
            <a:spLocks noGrp="1"/>
          </p:cNvSpPr>
          <p:nvPr>
            <p:ph type="ftr" sz="quarter" idx="3"/>
          </p:nvPr>
        </p:nvSpPr>
        <p:spPr>
          <a:xfrm>
            <a:off x="5311140" y="9322648"/>
            <a:ext cx="4922520" cy="535517"/>
          </a:xfrm>
          <a:prstGeom prst="rect">
            <a:avLst/>
          </a:prstGeom>
        </p:spPr>
        <p:txBody>
          <a:bodyPr vert="horz" lIns="91440" tIns="45720" rIns="91440" bIns="45720" rtlCol="0" anchor="ctr"/>
          <a:lstStyle>
            <a:lvl1pPr algn="ctr">
              <a:defRPr sz="77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7"/>
          </a:xfrm>
          <a:prstGeom prst="rect">
            <a:avLst/>
          </a:prstGeom>
        </p:spPr>
        <p:txBody>
          <a:bodyPr vert="horz" lIns="91440" tIns="45720" rIns="91440" bIns="45720" rtlCol="0" anchor="ctr"/>
          <a:lstStyle>
            <a:lvl1pPr algn="r">
              <a:defRPr sz="777">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91708" rtl="0" eaLnBrk="1" latinLnBrk="0" hangingPunct="1">
        <a:spcBef>
          <a:spcPct val="0"/>
        </a:spcBef>
        <a:buNone/>
        <a:defRPr sz="2847" kern="1200">
          <a:solidFill>
            <a:schemeClr val="tx1"/>
          </a:solidFill>
          <a:latin typeface="+mj-lt"/>
          <a:ea typeface="+mj-ea"/>
          <a:cs typeface="+mj-cs"/>
        </a:defRPr>
      </a:lvl1pPr>
    </p:titleStyle>
    <p:bodyStyle>
      <a:lvl1pPr marL="221891" indent="-221891" algn="l" defTabSz="591708" rtl="0" eaLnBrk="1" latinLnBrk="0" hangingPunct="1">
        <a:spcBef>
          <a:spcPct val="20000"/>
        </a:spcBef>
        <a:buFont typeface="Arial" panose="020B0604020202020204" pitchFamily="34" charset="0"/>
        <a:buChar char="•"/>
        <a:defRPr sz="2071" kern="1200">
          <a:solidFill>
            <a:schemeClr val="tx1"/>
          </a:solidFill>
          <a:latin typeface="+mn-lt"/>
          <a:ea typeface="+mn-ea"/>
          <a:cs typeface="+mn-cs"/>
        </a:defRPr>
      </a:lvl1pPr>
      <a:lvl2pPr marL="480763" indent="-184909" algn="l" defTabSz="591708" rtl="0" eaLnBrk="1" latinLnBrk="0" hangingPunct="1">
        <a:spcBef>
          <a:spcPct val="20000"/>
        </a:spcBef>
        <a:buFont typeface="Arial" panose="020B0604020202020204" pitchFamily="34" charset="0"/>
        <a:buChar char="–"/>
        <a:defRPr sz="1812" kern="1200">
          <a:solidFill>
            <a:schemeClr val="tx1"/>
          </a:solidFill>
          <a:latin typeface="+mn-lt"/>
          <a:ea typeface="+mn-ea"/>
          <a:cs typeface="+mn-cs"/>
        </a:defRPr>
      </a:lvl2pPr>
      <a:lvl3pPr marL="739635" indent="-147927" algn="l" defTabSz="591708"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3pPr>
      <a:lvl4pPr marL="1035489" indent="-147927" algn="l" defTabSz="591708" rtl="0" eaLnBrk="1" latinLnBrk="0" hangingPunct="1">
        <a:spcBef>
          <a:spcPct val="20000"/>
        </a:spcBef>
        <a:buFont typeface="Arial" panose="020B0604020202020204" pitchFamily="34" charset="0"/>
        <a:buChar char="–"/>
        <a:defRPr sz="1294" kern="1200">
          <a:solidFill>
            <a:schemeClr val="tx1"/>
          </a:solidFill>
          <a:latin typeface="+mn-lt"/>
          <a:ea typeface="+mn-ea"/>
          <a:cs typeface="+mn-cs"/>
        </a:defRPr>
      </a:lvl4pPr>
      <a:lvl5pPr marL="1331344" indent="-147927" algn="l" defTabSz="591708" rtl="0" eaLnBrk="1" latinLnBrk="0" hangingPunct="1">
        <a:spcBef>
          <a:spcPct val="20000"/>
        </a:spcBef>
        <a:buFont typeface="Arial" panose="020B0604020202020204" pitchFamily="34" charset="0"/>
        <a:buChar char="»"/>
        <a:defRPr sz="1294" kern="1200">
          <a:solidFill>
            <a:schemeClr val="tx1"/>
          </a:solidFill>
          <a:latin typeface="+mn-lt"/>
          <a:ea typeface="+mn-ea"/>
          <a:cs typeface="+mn-cs"/>
        </a:defRPr>
      </a:lvl5pPr>
      <a:lvl6pPr marL="1627198" indent="-147927" algn="l" defTabSz="591708" rtl="0" eaLnBrk="1" latinLnBrk="0" hangingPunct="1">
        <a:spcBef>
          <a:spcPct val="20000"/>
        </a:spcBef>
        <a:buFont typeface="Arial" panose="020B0604020202020204" pitchFamily="34" charset="0"/>
        <a:buChar char="•"/>
        <a:defRPr sz="1294" kern="1200">
          <a:solidFill>
            <a:schemeClr val="tx1"/>
          </a:solidFill>
          <a:latin typeface="+mn-lt"/>
          <a:ea typeface="+mn-ea"/>
          <a:cs typeface="+mn-cs"/>
        </a:defRPr>
      </a:lvl6pPr>
      <a:lvl7pPr marL="1923052" indent="-147927" algn="l" defTabSz="591708" rtl="0" eaLnBrk="1" latinLnBrk="0" hangingPunct="1">
        <a:spcBef>
          <a:spcPct val="20000"/>
        </a:spcBef>
        <a:buFont typeface="Arial" panose="020B0604020202020204" pitchFamily="34" charset="0"/>
        <a:buChar char="•"/>
        <a:defRPr sz="1294" kern="1200">
          <a:solidFill>
            <a:schemeClr val="tx1"/>
          </a:solidFill>
          <a:latin typeface="+mn-lt"/>
          <a:ea typeface="+mn-ea"/>
          <a:cs typeface="+mn-cs"/>
        </a:defRPr>
      </a:lvl7pPr>
      <a:lvl8pPr marL="2218906" indent="-147927" algn="l" defTabSz="591708" rtl="0" eaLnBrk="1" latinLnBrk="0" hangingPunct="1">
        <a:spcBef>
          <a:spcPct val="20000"/>
        </a:spcBef>
        <a:buFont typeface="Arial" panose="020B0604020202020204" pitchFamily="34" charset="0"/>
        <a:buChar char="•"/>
        <a:defRPr sz="1294" kern="1200">
          <a:solidFill>
            <a:schemeClr val="tx1"/>
          </a:solidFill>
          <a:latin typeface="+mn-lt"/>
          <a:ea typeface="+mn-ea"/>
          <a:cs typeface="+mn-cs"/>
        </a:defRPr>
      </a:lvl8pPr>
      <a:lvl9pPr marL="2514760" indent="-147927" algn="l" defTabSz="591708" rtl="0" eaLnBrk="1" latinLnBrk="0" hangingPunct="1">
        <a:spcBef>
          <a:spcPct val="20000"/>
        </a:spcBef>
        <a:buFont typeface="Arial" panose="020B0604020202020204" pitchFamily="34" charset="0"/>
        <a:buChar char="•"/>
        <a:defRPr sz="1294" kern="1200">
          <a:solidFill>
            <a:schemeClr val="tx1"/>
          </a:solidFill>
          <a:latin typeface="+mn-lt"/>
          <a:ea typeface="+mn-ea"/>
          <a:cs typeface="+mn-cs"/>
        </a:defRPr>
      </a:lvl9pPr>
    </p:bodyStyle>
    <p:otherStyle>
      <a:defPPr>
        <a:defRPr lang="en-US"/>
      </a:defPPr>
      <a:lvl1pPr marL="0" algn="l" defTabSz="591708" rtl="0" eaLnBrk="1" latinLnBrk="0" hangingPunct="1">
        <a:defRPr sz="1165" kern="1200">
          <a:solidFill>
            <a:schemeClr val="tx1"/>
          </a:solidFill>
          <a:latin typeface="+mn-lt"/>
          <a:ea typeface="+mn-ea"/>
          <a:cs typeface="+mn-cs"/>
        </a:defRPr>
      </a:lvl1pPr>
      <a:lvl2pPr marL="295854" algn="l" defTabSz="591708" rtl="0" eaLnBrk="1" latinLnBrk="0" hangingPunct="1">
        <a:defRPr sz="1165" kern="1200">
          <a:solidFill>
            <a:schemeClr val="tx1"/>
          </a:solidFill>
          <a:latin typeface="+mn-lt"/>
          <a:ea typeface="+mn-ea"/>
          <a:cs typeface="+mn-cs"/>
        </a:defRPr>
      </a:lvl2pPr>
      <a:lvl3pPr marL="591708" algn="l" defTabSz="591708" rtl="0" eaLnBrk="1" latinLnBrk="0" hangingPunct="1">
        <a:defRPr sz="1165" kern="1200">
          <a:solidFill>
            <a:schemeClr val="tx1"/>
          </a:solidFill>
          <a:latin typeface="+mn-lt"/>
          <a:ea typeface="+mn-ea"/>
          <a:cs typeface="+mn-cs"/>
        </a:defRPr>
      </a:lvl3pPr>
      <a:lvl4pPr marL="887562" algn="l" defTabSz="591708" rtl="0" eaLnBrk="1" latinLnBrk="0" hangingPunct="1">
        <a:defRPr sz="1165" kern="1200">
          <a:solidFill>
            <a:schemeClr val="tx1"/>
          </a:solidFill>
          <a:latin typeface="+mn-lt"/>
          <a:ea typeface="+mn-ea"/>
          <a:cs typeface="+mn-cs"/>
        </a:defRPr>
      </a:lvl4pPr>
      <a:lvl5pPr marL="1183416" algn="l" defTabSz="591708" rtl="0" eaLnBrk="1" latinLnBrk="0" hangingPunct="1">
        <a:defRPr sz="1165" kern="1200">
          <a:solidFill>
            <a:schemeClr val="tx1"/>
          </a:solidFill>
          <a:latin typeface="+mn-lt"/>
          <a:ea typeface="+mn-ea"/>
          <a:cs typeface="+mn-cs"/>
        </a:defRPr>
      </a:lvl5pPr>
      <a:lvl6pPr marL="1479271" algn="l" defTabSz="591708" rtl="0" eaLnBrk="1" latinLnBrk="0" hangingPunct="1">
        <a:defRPr sz="1165" kern="1200">
          <a:solidFill>
            <a:schemeClr val="tx1"/>
          </a:solidFill>
          <a:latin typeface="+mn-lt"/>
          <a:ea typeface="+mn-ea"/>
          <a:cs typeface="+mn-cs"/>
        </a:defRPr>
      </a:lvl6pPr>
      <a:lvl7pPr marL="1775125" algn="l" defTabSz="591708" rtl="0" eaLnBrk="1" latinLnBrk="0" hangingPunct="1">
        <a:defRPr sz="1165" kern="1200">
          <a:solidFill>
            <a:schemeClr val="tx1"/>
          </a:solidFill>
          <a:latin typeface="+mn-lt"/>
          <a:ea typeface="+mn-ea"/>
          <a:cs typeface="+mn-cs"/>
        </a:defRPr>
      </a:lvl7pPr>
      <a:lvl8pPr marL="2070979" algn="l" defTabSz="591708" rtl="0" eaLnBrk="1" latinLnBrk="0" hangingPunct="1">
        <a:defRPr sz="1165" kern="1200">
          <a:solidFill>
            <a:schemeClr val="tx1"/>
          </a:solidFill>
          <a:latin typeface="+mn-lt"/>
          <a:ea typeface="+mn-ea"/>
          <a:cs typeface="+mn-cs"/>
        </a:defRPr>
      </a:lvl8pPr>
      <a:lvl9pPr marL="2366833" algn="l" defTabSz="591708" rtl="0" eaLnBrk="1" latinLnBrk="0" hangingPunct="1">
        <a:defRPr sz="11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1229360"/>
            <a:ext cx="13990320" cy="62632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7240" y="2346962"/>
            <a:ext cx="13990320" cy="66380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26007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1165860" rtl="0" eaLnBrk="1" latinLnBrk="0" hangingPunct="1">
        <a:spcBef>
          <a:spcPct val="0"/>
        </a:spcBef>
        <a:buNone/>
        <a:defRPr sz="5100" kern="1200">
          <a:solidFill>
            <a:srgbClr val="ED7000"/>
          </a:solidFill>
          <a:latin typeface="+mj-lt"/>
          <a:ea typeface="+mj-ea"/>
          <a:cs typeface="+mj-cs"/>
        </a:defRPr>
      </a:lvl1pPr>
    </p:titleStyle>
    <p:body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p:bodyStyle>
    <p:otherStyle>
      <a:defPPr>
        <a:defRPr lang="en-US"/>
      </a:defPPr>
      <a:lvl1pPr marL="0" algn="l" defTabSz="1165860" rtl="0" eaLnBrk="1" latinLnBrk="0" hangingPunct="1">
        <a:defRPr sz="2295" kern="1200">
          <a:solidFill>
            <a:schemeClr val="tx1"/>
          </a:solidFill>
          <a:latin typeface="+mn-lt"/>
          <a:ea typeface="+mn-ea"/>
          <a:cs typeface="+mn-cs"/>
        </a:defRPr>
      </a:lvl1pPr>
      <a:lvl2pPr marL="582930" algn="l" defTabSz="1165860" rtl="0" eaLnBrk="1" latinLnBrk="0" hangingPunct="1">
        <a:defRPr sz="2295" kern="1200">
          <a:solidFill>
            <a:schemeClr val="tx1"/>
          </a:solidFill>
          <a:latin typeface="+mn-lt"/>
          <a:ea typeface="+mn-ea"/>
          <a:cs typeface="+mn-cs"/>
        </a:defRPr>
      </a:lvl2pPr>
      <a:lvl3pPr marL="1165860" algn="l" defTabSz="1165860" rtl="0" eaLnBrk="1" latinLnBrk="0" hangingPunct="1">
        <a:defRPr sz="2295" kern="1200">
          <a:solidFill>
            <a:schemeClr val="tx1"/>
          </a:solidFill>
          <a:latin typeface="+mn-lt"/>
          <a:ea typeface="+mn-ea"/>
          <a:cs typeface="+mn-cs"/>
        </a:defRPr>
      </a:lvl3pPr>
      <a:lvl4pPr marL="1748790" algn="l" defTabSz="1165860" rtl="0" eaLnBrk="1" latinLnBrk="0" hangingPunct="1">
        <a:defRPr sz="2295" kern="1200">
          <a:solidFill>
            <a:schemeClr val="tx1"/>
          </a:solidFill>
          <a:latin typeface="+mn-lt"/>
          <a:ea typeface="+mn-ea"/>
          <a:cs typeface="+mn-cs"/>
        </a:defRPr>
      </a:lvl4pPr>
      <a:lvl5pPr marL="2331720" algn="l" defTabSz="1165860" rtl="0" eaLnBrk="1" latinLnBrk="0" hangingPunct="1">
        <a:defRPr sz="2295" kern="1200">
          <a:solidFill>
            <a:schemeClr val="tx1"/>
          </a:solidFill>
          <a:latin typeface="+mn-lt"/>
          <a:ea typeface="+mn-ea"/>
          <a:cs typeface="+mn-cs"/>
        </a:defRPr>
      </a:lvl5pPr>
      <a:lvl6pPr marL="2914650" algn="l" defTabSz="1165860" rtl="0" eaLnBrk="1" latinLnBrk="0" hangingPunct="1">
        <a:defRPr sz="2295" kern="1200">
          <a:solidFill>
            <a:schemeClr val="tx1"/>
          </a:solidFill>
          <a:latin typeface="+mn-lt"/>
          <a:ea typeface="+mn-ea"/>
          <a:cs typeface="+mn-cs"/>
        </a:defRPr>
      </a:lvl6pPr>
      <a:lvl7pPr marL="3497580" algn="l" defTabSz="1165860" rtl="0" eaLnBrk="1" latinLnBrk="0" hangingPunct="1">
        <a:defRPr sz="2295" kern="1200">
          <a:solidFill>
            <a:schemeClr val="tx1"/>
          </a:solidFill>
          <a:latin typeface="+mn-lt"/>
          <a:ea typeface="+mn-ea"/>
          <a:cs typeface="+mn-cs"/>
        </a:defRPr>
      </a:lvl7pPr>
      <a:lvl8pPr marL="4080510" algn="l" defTabSz="1165860" rtl="0" eaLnBrk="1" latinLnBrk="0" hangingPunct="1">
        <a:defRPr sz="2295" kern="1200">
          <a:solidFill>
            <a:schemeClr val="tx1"/>
          </a:solidFill>
          <a:latin typeface="+mn-lt"/>
          <a:ea typeface="+mn-ea"/>
          <a:cs typeface="+mn-cs"/>
        </a:defRPr>
      </a:lvl8pPr>
      <a:lvl9pPr marL="4663440" algn="l" defTabSz="1165860" rtl="0" eaLnBrk="1" latinLnBrk="0" hangingPunct="1">
        <a:defRPr sz="22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1229360"/>
            <a:ext cx="13990320" cy="62632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7240" y="2346965"/>
            <a:ext cx="13990320" cy="663807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4255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874395" rtl="0" eaLnBrk="1" latinLnBrk="0" hangingPunct="1">
        <a:spcBef>
          <a:spcPct val="0"/>
        </a:spcBef>
        <a:buNone/>
        <a:defRPr sz="3825" kern="1200">
          <a:solidFill>
            <a:srgbClr val="ED7000"/>
          </a:solidFill>
          <a:latin typeface="+mj-lt"/>
          <a:ea typeface="+mj-ea"/>
          <a:cs typeface="+mj-cs"/>
        </a:defRPr>
      </a:lvl1pPr>
    </p:titleStyle>
    <p:bodyStyle>
      <a:lvl1pPr marL="0" indent="0" algn="l" defTabSz="874395" rtl="0" eaLnBrk="1" latinLnBrk="0" hangingPunct="1">
        <a:spcBef>
          <a:spcPct val="20000"/>
        </a:spcBef>
        <a:buFontTx/>
        <a:buNone/>
        <a:defRPr sz="2550" kern="1200">
          <a:solidFill>
            <a:srgbClr val="222222"/>
          </a:solidFill>
          <a:latin typeface="+mn-lt"/>
          <a:ea typeface="+mn-ea"/>
          <a:cs typeface="+mn-cs"/>
        </a:defRPr>
      </a:lvl1pPr>
      <a:lvl2pPr marL="710447" indent="-273249" algn="l" defTabSz="874395" rtl="0" eaLnBrk="1" latinLnBrk="0" hangingPunct="1">
        <a:spcBef>
          <a:spcPct val="20000"/>
        </a:spcBef>
        <a:buFont typeface="Arial" panose="020B0604020202020204" pitchFamily="34" charset="0"/>
        <a:buChar char="•"/>
        <a:defRPr sz="2678" kern="1200">
          <a:solidFill>
            <a:srgbClr val="222222"/>
          </a:solidFill>
          <a:latin typeface="+mn-lt"/>
          <a:ea typeface="+mn-ea"/>
          <a:cs typeface="+mn-cs"/>
        </a:defRPr>
      </a:lvl2pPr>
      <a:lvl3pPr marL="1092994" indent="-218599" algn="l" defTabSz="874395" rtl="0" eaLnBrk="1" latinLnBrk="0" hangingPunct="1">
        <a:spcBef>
          <a:spcPct val="20000"/>
        </a:spcBef>
        <a:buFont typeface="Arial" panose="020B0604020202020204" pitchFamily="34" charset="0"/>
        <a:buChar char="•"/>
        <a:defRPr sz="2295" kern="1200">
          <a:solidFill>
            <a:srgbClr val="222222"/>
          </a:solidFill>
          <a:latin typeface="+mn-lt"/>
          <a:ea typeface="+mn-ea"/>
          <a:cs typeface="+mn-cs"/>
        </a:defRPr>
      </a:lvl3pPr>
      <a:lvl4pPr marL="1530191" indent="-218599" algn="l" defTabSz="874395" rtl="0" eaLnBrk="1" latinLnBrk="0" hangingPunct="1">
        <a:spcBef>
          <a:spcPct val="20000"/>
        </a:spcBef>
        <a:buFont typeface="Arial" panose="020B0604020202020204" pitchFamily="34" charset="0"/>
        <a:buChar char="–"/>
        <a:defRPr sz="1913" kern="1200">
          <a:solidFill>
            <a:schemeClr val="tx1"/>
          </a:solidFill>
          <a:latin typeface="+mn-lt"/>
          <a:ea typeface="+mn-ea"/>
          <a:cs typeface="+mn-cs"/>
        </a:defRPr>
      </a:lvl4pPr>
      <a:lvl5pPr marL="1967389" indent="-218599" algn="l" defTabSz="874395" rtl="0" eaLnBrk="1" latinLnBrk="0" hangingPunct="1">
        <a:spcBef>
          <a:spcPct val="20000"/>
        </a:spcBef>
        <a:buFont typeface="Arial" panose="020B0604020202020204" pitchFamily="34" charset="0"/>
        <a:buChar char="»"/>
        <a:defRPr sz="1913" kern="1200">
          <a:solidFill>
            <a:schemeClr val="tx1"/>
          </a:solidFill>
          <a:latin typeface="+mn-lt"/>
          <a:ea typeface="+mn-ea"/>
          <a:cs typeface="+mn-cs"/>
        </a:defRPr>
      </a:lvl5pPr>
      <a:lvl6pPr marL="2404586" indent="-218599" algn="l" defTabSz="874395" rtl="0" eaLnBrk="1" latinLnBrk="0" hangingPunct="1">
        <a:spcBef>
          <a:spcPct val="20000"/>
        </a:spcBef>
        <a:buFont typeface="Arial" panose="020B0604020202020204" pitchFamily="34" charset="0"/>
        <a:buChar char="•"/>
        <a:defRPr sz="1913" kern="1200">
          <a:solidFill>
            <a:schemeClr val="tx1"/>
          </a:solidFill>
          <a:latin typeface="+mn-lt"/>
          <a:ea typeface="+mn-ea"/>
          <a:cs typeface="+mn-cs"/>
        </a:defRPr>
      </a:lvl6pPr>
      <a:lvl7pPr marL="2841784" indent="-218599" algn="l" defTabSz="874395" rtl="0" eaLnBrk="1" latinLnBrk="0" hangingPunct="1">
        <a:spcBef>
          <a:spcPct val="20000"/>
        </a:spcBef>
        <a:buFont typeface="Arial" panose="020B0604020202020204" pitchFamily="34" charset="0"/>
        <a:buChar char="•"/>
        <a:defRPr sz="1913" kern="1200">
          <a:solidFill>
            <a:schemeClr val="tx1"/>
          </a:solidFill>
          <a:latin typeface="+mn-lt"/>
          <a:ea typeface="+mn-ea"/>
          <a:cs typeface="+mn-cs"/>
        </a:defRPr>
      </a:lvl7pPr>
      <a:lvl8pPr marL="3278981" indent="-218599" algn="l" defTabSz="874395" rtl="0" eaLnBrk="1" latinLnBrk="0" hangingPunct="1">
        <a:spcBef>
          <a:spcPct val="20000"/>
        </a:spcBef>
        <a:buFont typeface="Arial" panose="020B0604020202020204" pitchFamily="34" charset="0"/>
        <a:buChar char="•"/>
        <a:defRPr sz="1913" kern="1200">
          <a:solidFill>
            <a:schemeClr val="tx1"/>
          </a:solidFill>
          <a:latin typeface="+mn-lt"/>
          <a:ea typeface="+mn-ea"/>
          <a:cs typeface="+mn-cs"/>
        </a:defRPr>
      </a:lvl8pPr>
      <a:lvl9pPr marL="3716179" indent="-218599" algn="l" defTabSz="874395" rtl="0" eaLnBrk="1" latinLnBrk="0" hangingPunct="1">
        <a:spcBef>
          <a:spcPct val="20000"/>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874395" rtl="0" eaLnBrk="1" latinLnBrk="0" hangingPunct="1">
        <a:defRPr sz="1721" kern="1200">
          <a:solidFill>
            <a:schemeClr val="tx1"/>
          </a:solidFill>
          <a:latin typeface="+mn-lt"/>
          <a:ea typeface="+mn-ea"/>
          <a:cs typeface="+mn-cs"/>
        </a:defRPr>
      </a:lvl1pPr>
      <a:lvl2pPr marL="437198" algn="l" defTabSz="874395" rtl="0" eaLnBrk="1" latinLnBrk="0" hangingPunct="1">
        <a:defRPr sz="1721" kern="1200">
          <a:solidFill>
            <a:schemeClr val="tx1"/>
          </a:solidFill>
          <a:latin typeface="+mn-lt"/>
          <a:ea typeface="+mn-ea"/>
          <a:cs typeface="+mn-cs"/>
        </a:defRPr>
      </a:lvl2pPr>
      <a:lvl3pPr marL="874395" algn="l" defTabSz="874395" rtl="0" eaLnBrk="1" latinLnBrk="0" hangingPunct="1">
        <a:defRPr sz="1721" kern="1200">
          <a:solidFill>
            <a:schemeClr val="tx1"/>
          </a:solidFill>
          <a:latin typeface="+mn-lt"/>
          <a:ea typeface="+mn-ea"/>
          <a:cs typeface="+mn-cs"/>
        </a:defRPr>
      </a:lvl3pPr>
      <a:lvl4pPr marL="1311593" algn="l" defTabSz="874395" rtl="0" eaLnBrk="1" latinLnBrk="0" hangingPunct="1">
        <a:defRPr sz="1721" kern="1200">
          <a:solidFill>
            <a:schemeClr val="tx1"/>
          </a:solidFill>
          <a:latin typeface="+mn-lt"/>
          <a:ea typeface="+mn-ea"/>
          <a:cs typeface="+mn-cs"/>
        </a:defRPr>
      </a:lvl4pPr>
      <a:lvl5pPr marL="1748790" algn="l" defTabSz="874395" rtl="0" eaLnBrk="1" latinLnBrk="0" hangingPunct="1">
        <a:defRPr sz="1721" kern="1200">
          <a:solidFill>
            <a:schemeClr val="tx1"/>
          </a:solidFill>
          <a:latin typeface="+mn-lt"/>
          <a:ea typeface="+mn-ea"/>
          <a:cs typeface="+mn-cs"/>
        </a:defRPr>
      </a:lvl5pPr>
      <a:lvl6pPr marL="2185988" algn="l" defTabSz="874395" rtl="0" eaLnBrk="1" latinLnBrk="0" hangingPunct="1">
        <a:defRPr sz="1721" kern="1200">
          <a:solidFill>
            <a:schemeClr val="tx1"/>
          </a:solidFill>
          <a:latin typeface="+mn-lt"/>
          <a:ea typeface="+mn-ea"/>
          <a:cs typeface="+mn-cs"/>
        </a:defRPr>
      </a:lvl6pPr>
      <a:lvl7pPr marL="2623185" algn="l" defTabSz="874395" rtl="0" eaLnBrk="1" latinLnBrk="0" hangingPunct="1">
        <a:defRPr sz="1721" kern="1200">
          <a:solidFill>
            <a:schemeClr val="tx1"/>
          </a:solidFill>
          <a:latin typeface="+mn-lt"/>
          <a:ea typeface="+mn-ea"/>
          <a:cs typeface="+mn-cs"/>
        </a:defRPr>
      </a:lvl7pPr>
      <a:lvl8pPr marL="3060383" algn="l" defTabSz="874395" rtl="0" eaLnBrk="1" latinLnBrk="0" hangingPunct="1">
        <a:defRPr sz="1721" kern="1200">
          <a:solidFill>
            <a:schemeClr val="tx1"/>
          </a:solidFill>
          <a:latin typeface="+mn-lt"/>
          <a:ea typeface="+mn-ea"/>
          <a:cs typeface="+mn-cs"/>
        </a:defRPr>
      </a:lvl8pPr>
      <a:lvl9pPr marL="3497580" algn="l" defTabSz="874395" rtl="0" eaLnBrk="1" latinLnBrk="0" hangingPunct="1">
        <a:defRPr sz="1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2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png"/><Relationship Id="rId7" Type="http://schemas.openxmlformats.org/officeDocument/2006/relationships/image" Target="../media/image59.png"/><Relationship Id="rId2"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pn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6.jpeg"/><Relationship Id="rId2" Type="http://schemas.openxmlformats.org/officeDocument/2006/relationships/image" Target="../media/image65.jpeg"/><Relationship Id="rId1" Type="http://schemas.openxmlformats.org/officeDocument/2006/relationships/slideLayout" Target="../slideLayouts/slideLayout15.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png"/><Relationship Id="rId7" Type="http://schemas.openxmlformats.org/officeDocument/2006/relationships/image" Target="../media/image82.jpe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5.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38.xml"/><Relationship Id="rId4" Type="http://schemas.openxmlformats.org/officeDocument/2006/relationships/image" Target="../media/image90.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8.xml"/><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image" Target="../media/image43.png"/><Relationship Id="rId5" Type="http://schemas.openxmlformats.org/officeDocument/2006/relationships/image" Target="../media/image93.png"/><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38.xml"/><Relationship Id="rId6" Type="http://schemas.openxmlformats.org/officeDocument/2006/relationships/image" Target="../media/image93.png"/><Relationship Id="rId5" Type="http://schemas.openxmlformats.org/officeDocument/2006/relationships/image" Target="../media/image43.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image" Target="../media/image92.png"/><Relationship Id="rId5" Type="http://schemas.openxmlformats.org/officeDocument/2006/relationships/image" Target="../media/image97.png"/><Relationship Id="rId4" Type="http://schemas.openxmlformats.org/officeDocument/2006/relationships/image" Target="../media/image9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8.xml"/><Relationship Id="rId5" Type="http://schemas.openxmlformats.org/officeDocument/2006/relationships/image" Target="../media/image98.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8.xml"/><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image" Target="../media/image99.jpeg"/><Relationship Id="rId1" Type="http://schemas.openxmlformats.org/officeDocument/2006/relationships/slideLayout" Target="../slideLayouts/slideLayout38.xml"/><Relationship Id="rId6" Type="http://schemas.openxmlformats.org/officeDocument/2006/relationships/image" Target="../media/image101.png"/><Relationship Id="rId5" Type="http://schemas.openxmlformats.org/officeDocument/2006/relationships/image" Target="../media/image7.png"/><Relationship Id="rId10" Type="http://schemas.openxmlformats.org/officeDocument/2006/relationships/image" Target="../media/image46.png"/><Relationship Id="rId4" Type="http://schemas.openxmlformats.org/officeDocument/2006/relationships/image" Target="../media/image6.jpeg"/><Relationship Id="rId9" Type="http://schemas.openxmlformats.org/officeDocument/2006/relationships/image" Target="../media/image10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8.xml"/><Relationship Id="rId5" Type="http://schemas.openxmlformats.org/officeDocument/2006/relationships/image" Target="../media/image106.pn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D29001-D30D-40B0-A546-852AF023B0D0}"/>
              </a:ext>
            </a:extLst>
          </p:cNvPr>
          <p:cNvSpPr/>
          <p:nvPr/>
        </p:nvSpPr>
        <p:spPr>
          <a:xfrm>
            <a:off x="0" y="0"/>
            <a:ext cx="3687580" cy="10058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A5685972-2E5F-4442-8DD8-5EF8390308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266" y="8503368"/>
            <a:ext cx="1527048" cy="405775"/>
          </a:xfrm>
          <a:prstGeom prst="rect">
            <a:avLst/>
          </a:prstGeom>
        </p:spPr>
      </p:pic>
      <p:sp>
        <p:nvSpPr>
          <p:cNvPr id="5" name="TextBox 4">
            <a:extLst>
              <a:ext uri="{FF2B5EF4-FFF2-40B4-BE49-F238E27FC236}">
                <a16:creationId xmlns:a16="http://schemas.microsoft.com/office/drawing/2014/main" id="{AE059ABA-B827-436F-AD28-5BBF1A426C98}"/>
              </a:ext>
            </a:extLst>
          </p:cNvPr>
          <p:cNvSpPr txBox="1"/>
          <p:nvPr/>
        </p:nvSpPr>
        <p:spPr>
          <a:xfrm>
            <a:off x="662690" y="6147155"/>
            <a:ext cx="2362200" cy="461665"/>
          </a:xfrm>
          <a:prstGeom prst="rect">
            <a:avLst/>
          </a:prstGeom>
          <a:noFill/>
        </p:spPr>
        <p:txBody>
          <a:bodyPr wrap="square"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July 19, 2021</a:t>
            </a:r>
          </a:p>
        </p:txBody>
      </p:sp>
      <p:sp>
        <p:nvSpPr>
          <p:cNvPr id="7" name="Title 6">
            <a:extLst>
              <a:ext uri="{FF2B5EF4-FFF2-40B4-BE49-F238E27FC236}">
                <a16:creationId xmlns:a16="http://schemas.microsoft.com/office/drawing/2014/main" id="{DCA012D9-037B-4F45-956B-9A3CC0FBA5EA}"/>
              </a:ext>
            </a:extLst>
          </p:cNvPr>
          <p:cNvSpPr>
            <a:spLocks noGrp="1"/>
          </p:cNvSpPr>
          <p:nvPr>
            <p:ph type="title" idx="4294967295"/>
          </p:nvPr>
        </p:nvSpPr>
        <p:spPr>
          <a:xfrm>
            <a:off x="4128361" y="7542894"/>
            <a:ext cx="10959239" cy="1751008"/>
          </a:xfrm>
        </p:spPr>
        <p:txBody>
          <a:bodyPr anchor="t">
            <a:normAutofit fontScale="90000"/>
          </a:bodyPr>
          <a:lstStyle/>
          <a:p>
            <a:pPr algn="ctr"/>
            <a:r>
              <a:rPr lang="en-US" b="1" dirty="0">
                <a:solidFill>
                  <a:srgbClr val="005A9E"/>
                </a:solidFill>
              </a:rPr>
              <a:t>CTE Long Range Facility Planning</a:t>
            </a:r>
            <a:br>
              <a:rPr lang="en-US" dirty="0">
                <a:solidFill>
                  <a:srgbClr val="005A9E"/>
                </a:solidFill>
              </a:rPr>
            </a:br>
            <a:r>
              <a:rPr lang="en-US" sz="4900" dirty="0">
                <a:solidFill>
                  <a:srgbClr val="005A9E"/>
                </a:solidFill>
              </a:rPr>
              <a:t>LRFP Committee | Recommendation</a:t>
            </a:r>
          </a:p>
        </p:txBody>
      </p:sp>
      <p:pic>
        <p:nvPicPr>
          <p:cNvPr id="9" name="Picture 8">
            <a:extLst>
              <a:ext uri="{FF2B5EF4-FFF2-40B4-BE49-F238E27FC236}">
                <a16:creationId xmlns:a16="http://schemas.microsoft.com/office/drawing/2014/main" id="{FB502582-3B02-409C-9E65-D9C51CF139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875" t="12389" r="9996" b="15121"/>
          <a:stretch/>
        </p:blipFill>
        <p:spPr>
          <a:xfrm>
            <a:off x="1072508" y="692389"/>
            <a:ext cx="1542565" cy="1828800"/>
          </a:xfrm>
          <a:prstGeom prst="rect">
            <a:avLst/>
          </a:prstGeom>
        </p:spPr>
      </p:pic>
      <p:pic>
        <p:nvPicPr>
          <p:cNvPr id="8" name="Picture 7">
            <a:extLst>
              <a:ext uri="{FF2B5EF4-FFF2-40B4-BE49-F238E27FC236}">
                <a16:creationId xmlns:a16="http://schemas.microsoft.com/office/drawing/2014/main" id="{D60E1FC9-2CB3-42CA-8043-CC11044581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5840" y="277344"/>
            <a:ext cx="5244281" cy="1828800"/>
          </a:xfrm>
          <a:prstGeom prst="rect">
            <a:avLst/>
          </a:prstGeom>
        </p:spPr>
      </p:pic>
      <p:grpSp>
        <p:nvGrpSpPr>
          <p:cNvPr id="4" name="Group 3">
            <a:extLst>
              <a:ext uri="{FF2B5EF4-FFF2-40B4-BE49-F238E27FC236}">
                <a16:creationId xmlns:a16="http://schemas.microsoft.com/office/drawing/2014/main" id="{FFE584FE-D501-43FF-9522-6E51279DEED9}"/>
              </a:ext>
            </a:extLst>
          </p:cNvPr>
          <p:cNvGrpSpPr/>
          <p:nvPr/>
        </p:nvGrpSpPr>
        <p:grpSpPr>
          <a:xfrm>
            <a:off x="4578780" y="2162002"/>
            <a:ext cx="10058400" cy="5325034"/>
            <a:chOff x="4453679" y="2162002"/>
            <a:chExt cx="10058400" cy="5325034"/>
          </a:xfrm>
        </p:grpSpPr>
        <p:pic>
          <p:nvPicPr>
            <p:cNvPr id="10" name="Picture 9" descr="A group of people posing for a photo&#10;&#10;Description automatically generated">
              <a:extLst>
                <a:ext uri="{FF2B5EF4-FFF2-40B4-BE49-F238E27FC236}">
                  <a16:creationId xmlns:a16="http://schemas.microsoft.com/office/drawing/2014/main" id="{D550518E-D23E-4568-AB96-B63AD14A8F2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53679" y="2162002"/>
              <a:ext cx="10058400" cy="5325034"/>
            </a:xfrm>
            <a:prstGeom prst="rect">
              <a:avLst/>
            </a:prstGeom>
          </p:spPr>
        </p:pic>
        <p:sp>
          <p:nvSpPr>
            <p:cNvPr id="11" name="Rectangle 10">
              <a:extLst>
                <a:ext uri="{FF2B5EF4-FFF2-40B4-BE49-F238E27FC236}">
                  <a16:creationId xmlns:a16="http://schemas.microsoft.com/office/drawing/2014/main" id="{9EED0DD3-274C-4795-8175-7B20D5AF45BC}"/>
                </a:ext>
              </a:extLst>
            </p:cNvPr>
            <p:cNvSpPr/>
            <p:nvPr/>
          </p:nvSpPr>
          <p:spPr>
            <a:xfrm>
              <a:off x="4453679" y="2171332"/>
              <a:ext cx="10058400" cy="531570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A734E81F-E85A-4BA6-AF82-4547F3B98162}"/>
              </a:ext>
            </a:extLst>
          </p:cNvPr>
          <p:cNvSpPr txBox="1"/>
          <p:nvPr/>
        </p:nvSpPr>
        <p:spPr>
          <a:xfrm>
            <a:off x="115514" y="3856799"/>
            <a:ext cx="3456553" cy="1858201"/>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060" b="1" i="0" u="none" strike="noStrike" kern="1200" cap="none" spc="0" normalizeH="0" baseline="0" noProof="0" dirty="0">
                <a:ln>
                  <a:noFill/>
                </a:ln>
                <a:solidFill>
                  <a:prstClr val="white"/>
                </a:solidFill>
                <a:effectLst/>
                <a:uLnTx/>
                <a:uFillTx/>
                <a:latin typeface="Century Gothic"/>
                <a:ea typeface="+mn-ea"/>
                <a:cs typeface="+mn-cs"/>
              </a:rPr>
              <a:t>Presentation </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060" b="1" i="0" u="none" strike="noStrike" kern="1200" cap="none" spc="0" normalizeH="0" baseline="0" noProof="0" dirty="0">
                <a:ln>
                  <a:noFill/>
                </a:ln>
                <a:solidFill>
                  <a:prstClr val="white"/>
                </a:solidFill>
                <a:effectLst/>
                <a:uLnTx/>
                <a:uFillTx/>
                <a:latin typeface="Century Gothic"/>
                <a:ea typeface="+mn-ea"/>
                <a:cs typeface="+mn-cs"/>
              </a:rPr>
              <a:t>to SBISD </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060" b="1" i="0" u="none" strike="noStrike" kern="1200" cap="none" spc="0" normalizeH="0" baseline="0" noProof="0" dirty="0">
                <a:ln>
                  <a:noFill/>
                </a:ln>
                <a:solidFill>
                  <a:prstClr val="white"/>
                </a:solidFill>
                <a:effectLst/>
                <a:uLnTx/>
                <a:uFillTx/>
                <a:latin typeface="Century Gothic"/>
                <a:ea typeface="+mn-ea"/>
                <a:cs typeface="+mn-cs"/>
              </a:rPr>
              <a:t>Board of Trustees</a:t>
            </a:r>
          </a:p>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4183419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C0F6B-9008-4EA5-9324-A0CFD52853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85" t="7607" r="58172" b="14426"/>
          <a:stretch/>
        </p:blipFill>
        <p:spPr>
          <a:xfrm>
            <a:off x="6330748" y="2631270"/>
            <a:ext cx="2883303" cy="2376640"/>
          </a:xfrm>
          <a:prstGeom prst="rect">
            <a:avLst/>
          </a:prstGeom>
        </p:spPr>
      </p:pic>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Meeting#2 – RECAP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48" name="TextBox 47">
            <a:extLst>
              <a:ext uri="{FF2B5EF4-FFF2-40B4-BE49-F238E27FC236}">
                <a16:creationId xmlns:a16="http://schemas.microsoft.com/office/drawing/2014/main" id="{DF8E6724-1215-4F1F-B082-E1901A82C2EB}"/>
              </a:ext>
            </a:extLst>
          </p:cNvPr>
          <p:cNvSpPr txBox="1"/>
          <p:nvPr/>
        </p:nvSpPr>
        <p:spPr>
          <a:xfrm>
            <a:off x="465942" y="8188225"/>
            <a:ext cx="4667716" cy="156966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000"/>
                </a:solidFill>
                <a:effectLst/>
                <a:uLnTx/>
                <a:uFillTx/>
                <a:latin typeface="Century Gothic"/>
                <a:ea typeface="+mn-ea"/>
                <a:cs typeface="+mn-cs"/>
              </a:rPr>
              <a:t>MIDDLE SCHOOL</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E75B6"/>
                </a:solidFill>
                <a:effectLst/>
                <a:uLnTx/>
                <a:uFillTx/>
                <a:latin typeface="Century Gothic"/>
                <a:ea typeface="+mn-ea"/>
                <a:cs typeface="+mn-cs"/>
              </a:rPr>
              <a:t>Explore Interests</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75B6"/>
                </a:solidFill>
                <a:effectLst/>
                <a:uLnTx/>
                <a:uFillTx/>
                <a:latin typeface="Century Gothic"/>
                <a:ea typeface="+mn-ea"/>
                <a:cs typeface="+mn-cs"/>
              </a:rPr>
              <a:t>Increase Exposure</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75B6"/>
                </a:solidFill>
                <a:effectLst/>
                <a:uLnTx/>
                <a:uFillTx/>
                <a:latin typeface="Century Gothic"/>
                <a:ea typeface="+mn-ea"/>
                <a:cs typeface="+mn-cs"/>
              </a:rPr>
              <a:t>Provide Opportunities</a:t>
            </a:r>
          </a:p>
        </p:txBody>
      </p:sp>
      <p:pic>
        <p:nvPicPr>
          <p:cNvPr id="6" name="Picture 5">
            <a:extLst>
              <a:ext uri="{FF2B5EF4-FFF2-40B4-BE49-F238E27FC236}">
                <a16:creationId xmlns:a16="http://schemas.microsoft.com/office/drawing/2014/main" id="{48E13A1E-43AB-43D0-AE0E-11E81ECC2C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861" y="5152832"/>
            <a:ext cx="4663844" cy="301778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73691DE-3C9B-4516-84B7-A6322B2803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2999" y="5152832"/>
            <a:ext cx="4663844" cy="301778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1F62133-1D43-4D0E-A0FB-610272A44E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32312" y="5152832"/>
            <a:ext cx="4663844" cy="301778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3" name="TextBox 62">
            <a:extLst>
              <a:ext uri="{FF2B5EF4-FFF2-40B4-BE49-F238E27FC236}">
                <a16:creationId xmlns:a16="http://schemas.microsoft.com/office/drawing/2014/main" id="{E54DF46F-0CA3-4003-91A9-7C91D060BAE6}"/>
              </a:ext>
            </a:extLst>
          </p:cNvPr>
          <p:cNvSpPr txBox="1"/>
          <p:nvPr/>
        </p:nvSpPr>
        <p:spPr>
          <a:xfrm>
            <a:off x="5449127" y="8188225"/>
            <a:ext cx="4667716" cy="156966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000"/>
                </a:solidFill>
                <a:effectLst/>
                <a:uLnTx/>
                <a:uFillTx/>
                <a:latin typeface="Century Gothic"/>
                <a:ea typeface="+mn-ea"/>
                <a:cs typeface="+mn-cs"/>
              </a:rPr>
              <a:t>HIGH SCHOOL</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E75B6"/>
                </a:solidFill>
                <a:effectLst/>
                <a:uLnTx/>
                <a:uFillTx/>
                <a:latin typeface="Century Gothic"/>
                <a:ea typeface="+mn-ea"/>
                <a:cs typeface="+mn-cs"/>
              </a:rPr>
              <a:t>Broad Based Experience</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75B6"/>
                </a:solidFill>
                <a:effectLst/>
                <a:uLnTx/>
                <a:uFillTx/>
                <a:latin typeface="Century Gothic"/>
                <a:ea typeface="+mn-ea"/>
                <a:cs typeface="+mn-cs"/>
              </a:rPr>
              <a:t>Course Sequence </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75B6"/>
                </a:solidFill>
                <a:effectLst/>
                <a:uLnTx/>
                <a:uFillTx/>
                <a:latin typeface="Century Gothic"/>
                <a:ea typeface="+mn-ea"/>
                <a:cs typeface="+mn-cs"/>
              </a:rPr>
              <a:t>(HS) + (HS </a:t>
            </a:r>
            <a:r>
              <a:rPr kumimoji="0" lang="en-US" sz="2400" b="0" i="0" u="none" strike="noStrike" kern="1200" cap="none" spc="0" normalizeH="0" baseline="0" noProof="0" dirty="0">
                <a:ln>
                  <a:noFill/>
                </a:ln>
                <a:solidFill>
                  <a:srgbClr val="2E75B6"/>
                </a:solidFill>
                <a:effectLst/>
                <a:uLnTx/>
                <a:uFillTx/>
                <a:latin typeface="Century Gothic"/>
                <a:ea typeface="+mn-ea"/>
                <a:cs typeface="+mn-cs"/>
                <a:sym typeface="Wingdings" panose="05000000000000000000" pitchFamily="2" charset="2"/>
              </a:rPr>
              <a:t> Central)</a:t>
            </a:r>
            <a:endParaRPr kumimoji="0" lang="en-US" sz="2400" b="0" i="0" u="none" strike="noStrike" kern="1200" cap="none" spc="0" normalizeH="0" baseline="0" noProof="0" dirty="0">
              <a:ln>
                <a:noFill/>
              </a:ln>
              <a:solidFill>
                <a:srgbClr val="2E75B6"/>
              </a:solidFill>
              <a:effectLst/>
              <a:uLnTx/>
              <a:uFillTx/>
              <a:latin typeface="Century Gothic"/>
              <a:ea typeface="+mn-ea"/>
              <a:cs typeface="+mn-cs"/>
            </a:endParaRPr>
          </a:p>
        </p:txBody>
      </p:sp>
      <p:sp>
        <p:nvSpPr>
          <p:cNvPr id="64" name="TextBox 63">
            <a:extLst>
              <a:ext uri="{FF2B5EF4-FFF2-40B4-BE49-F238E27FC236}">
                <a16:creationId xmlns:a16="http://schemas.microsoft.com/office/drawing/2014/main" id="{E270263E-1F50-4D3D-8545-673322807884}"/>
              </a:ext>
            </a:extLst>
          </p:cNvPr>
          <p:cNvSpPr txBox="1"/>
          <p:nvPr/>
        </p:nvSpPr>
        <p:spPr>
          <a:xfrm>
            <a:off x="10432312" y="8188225"/>
            <a:ext cx="4667716" cy="156966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000"/>
                </a:solidFill>
                <a:effectLst/>
                <a:uLnTx/>
                <a:uFillTx/>
                <a:latin typeface="Century Gothic"/>
                <a:ea typeface="+mn-ea"/>
                <a:cs typeface="+mn-cs"/>
              </a:rPr>
              <a:t>CENTRAL FACILITIES</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E75B6"/>
                </a:solidFill>
                <a:effectLst/>
                <a:uLnTx/>
                <a:uFillTx/>
                <a:latin typeface="Century Gothic"/>
                <a:ea typeface="+mn-ea"/>
                <a:cs typeface="+mn-cs"/>
              </a:rPr>
              <a:t>Specialized Experience</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75B6"/>
                </a:solidFill>
                <a:effectLst/>
                <a:uLnTx/>
                <a:uFillTx/>
                <a:latin typeface="Century Gothic"/>
                <a:ea typeface="+mn-ea"/>
                <a:cs typeface="+mn-cs"/>
              </a:rPr>
              <a:t>Certification</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75B6"/>
                </a:solidFill>
                <a:effectLst/>
                <a:uLnTx/>
                <a:uFillTx/>
                <a:latin typeface="Century Gothic"/>
                <a:ea typeface="+mn-ea"/>
                <a:cs typeface="+mn-cs"/>
              </a:rPr>
              <a:t>Work Experience</a:t>
            </a:r>
          </a:p>
        </p:txBody>
      </p:sp>
      <p:sp>
        <p:nvSpPr>
          <p:cNvPr id="39" name="Text Placeholder 30">
            <a:extLst>
              <a:ext uri="{FF2B5EF4-FFF2-40B4-BE49-F238E27FC236}">
                <a16:creationId xmlns:a16="http://schemas.microsoft.com/office/drawing/2014/main" id="{6A6CA8CA-8723-4D00-94BD-55F25772AC64}"/>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#2 Recap</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ED7000"/>
                </a:solidFill>
                <a:effectLst/>
                <a:uLnTx/>
                <a:uFillTx/>
                <a:latin typeface="Century Gothic"/>
                <a:ea typeface="+mn-ea"/>
                <a:cs typeface="+mn-cs"/>
              </a:rPr>
              <a:t>CTE Student Experience….</a:t>
            </a:r>
            <a:endParaRPr kumimoji="0" lang="en-US" sz="3600" b="0" i="0" u="sng" strike="noStrike" kern="1200" cap="none" spc="0" normalizeH="0" baseline="0" noProof="0" dirty="0">
              <a:ln>
                <a:noFill/>
              </a:ln>
              <a:solidFill>
                <a:srgbClr val="ED7000"/>
              </a:solidFill>
              <a:effectLst/>
              <a:uLnTx/>
              <a:uFillTx/>
              <a:latin typeface="Century Gothic"/>
              <a:ea typeface="+mn-ea"/>
              <a:cs typeface="+mn-cs"/>
            </a:endParaRPr>
          </a:p>
        </p:txBody>
      </p:sp>
    </p:spTree>
    <p:extLst>
      <p:ext uri="{BB962C8B-B14F-4D97-AF65-F5344CB8AC3E}">
        <p14:creationId xmlns:p14="http://schemas.microsoft.com/office/powerpoint/2010/main" val="32645484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Meeting#2 – RECAP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52" name="Text Placeholder 30">
            <a:extLst>
              <a:ext uri="{FF2B5EF4-FFF2-40B4-BE49-F238E27FC236}">
                <a16:creationId xmlns:a16="http://schemas.microsoft.com/office/drawing/2014/main" id="{B8B3019F-C38F-4F8C-B0BA-A4A974BA355E}"/>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#2 Recap</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Facilities Assessment Findings….</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48" name="TextBox 47">
            <a:extLst>
              <a:ext uri="{FF2B5EF4-FFF2-40B4-BE49-F238E27FC236}">
                <a16:creationId xmlns:a16="http://schemas.microsoft.com/office/drawing/2014/main" id="{DF8E6724-1215-4F1F-B082-E1901A82C2EB}"/>
              </a:ext>
            </a:extLst>
          </p:cNvPr>
          <p:cNvSpPr txBox="1"/>
          <p:nvPr/>
        </p:nvSpPr>
        <p:spPr>
          <a:xfrm>
            <a:off x="10003791" y="2041695"/>
            <a:ext cx="4671588" cy="584775"/>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Campus “Snapshots”</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grpSp>
        <p:nvGrpSpPr>
          <p:cNvPr id="9" name="Group 8">
            <a:extLst>
              <a:ext uri="{FF2B5EF4-FFF2-40B4-BE49-F238E27FC236}">
                <a16:creationId xmlns:a16="http://schemas.microsoft.com/office/drawing/2014/main" id="{3AA5230C-FCA9-4EAB-AE09-BB9BB5DD6613}"/>
              </a:ext>
            </a:extLst>
          </p:cNvPr>
          <p:cNvGrpSpPr/>
          <p:nvPr/>
        </p:nvGrpSpPr>
        <p:grpSpPr>
          <a:xfrm>
            <a:off x="1072328" y="2815201"/>
            <a:ext cx="8686800" cy="3474720"/>
            <a:chOff x="1108867" y="2984510"/>
            <a:chExt cx="8686800" cy="3474720"/>
          </a:xfrm>
        </p:grpSpPr>
        <p:sp>
          <p:nvSpPr>
            <p:cNvPr id="59" name="Rectangle 58">
              <a:extLst>
                <a:ext uri="{FF2B5EF4-FFF2-40B4-BE49-F238E27FC236}">
                  <a16:creationId xmlns:a16="http://schemas.microsoft.com/office/drawing/2014/main" id="{F72FC0FF-DF7B-4375-9395-FF7D7B6DD65F}"/>
                </a:ext>
              </a:extLst>
            </p:cNvPr>
            <p:cNvSpPr/>
            <p:nvPr/>
          </p:nvSpPr>
          <p:spPr>
            <a:xfrm>
              <a:off x="1108867" y="2984510"/>
              <a:ext cx="8686800" cy="3474720"/>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2A58240A-0AE0-4CD7-ADFA-94113FF286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867" y="2994097"/>
              <a:ext cx="8648231" cy="3264690"/>
            </a:xfrm>
            <a:prstGeom prst="rect">
              <a:avLst/>
            </a:prstGeom>
          </p:spPr>
        </p:pic>
      </p:grpSp>
      <p:grpSp>
        <p:nvGrpSpPr>
          <p:cNvPr id="10" name="Group 9">
            <a:extLst>
              <a:ext uri="{FF2B5EF4-FFF2-40B4-BE49-F238E27FC236}">
                <a16:creationId xmlns:a16="http://schemas.microsoft.com/office/drawing/2014/main" id="{FA7C1A9F-5702-4FFF-9B74-792F371D3BC9}"/>
              </a:ext>
            </a:extLst>
          </p:cNvPr>
          <p:cNvGrpSpPr/>
          <p:nvPr/>
        </p:nvGrpSpPr>
        <p:grpSpPr>
          <a:xfrm>
            <a:off x="6002323" y="6422175"/>
            <a:ext cx="8686800" cy="3474720"/>
            <a:chOff x="5432981" y="6542946"/>
            <a:chExt cx="8686800" cy="3474720"/>
          </a:xfrm>
        </p:grpSpPr>
        <p:sp>
          <p:nvSpPr>
            <p:cNvPr id="8" name="Rectangle 7">
              <a:extLst>
                <a:ext uri="{FF2B5EF4-FFF2-40B4-BE49-F238E27FC236}">
                  <a16:creationId xmlns:a16="http://schemas.microsoft.com/office/drawing/2014/main" id="{45C65DCE-9023-41DD-93E3-B94BF9FC552C}"/>
                </a:ext>
              </a:extLst>
            </p:cNvPr>
            <p:cNvSpPr/>
            <p:nvPr/>
          </p:nvSpPr>
          <p:spPr>
            <a:xfrm>
              <a:off x="5432981" y="6542946"/>
              <a:ext cx="8686800" cy="3474720"/>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4C27924C-C576-48F2-B1CC-6CA529C5EC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2983" y="6646463"/>
              <a:ext cx="8584217" cy="3271092"/>
            </a:xfrm>
            <a:prstGeom prst="rect">
              <a:avLst/>
            </a:prstGeom>
          </p:spPr>
        </p:pic>
      </p:grpSp>
    </p:spTree>
    <p:extLst>
      <p:ext uri="{BB962C8B-B14F-4D97-AF65-F5344CB8AC3E}">
        <p14:creationId xmlns:p14="http://schemas.microsoft.com/office/powerpoint/2010/main" val="218486606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Meeting#2 – RECAP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grpSp>
        <p:nvGrpSpPr>
          <p:cNvPr id="8" name="Group 7">
            <a:extLst>
              <a:ext uri="{FF2B5EF4-FFF2-40B4-BE49-F238E27FC236}">
                <a16:creationId xmlns:a16="http://schemas.microsoft.com/office/drawing/2014/main" id="{3F788C4B-FBCC-412C-A622-107A1B260FE3}"/>
              </a:ext>
            </a:extLst>
          </p:cNvPr>
          <p:cNvGrpSpPr/>
          <p:nvPr/>
        </p:nvGrpSpPr>
        <p:grpSpPr>
          <a:xfrm>
            <a:off x="7025357" y="3198033"/>
            <a:ext cx="7606198" cy="6197634"/>
            <a:chOff x="7076621" y="3198033"/>
            <a:chExt cx="7606198" cy="6197634"/>
          </a:xfrm>
        </p:grpSpPr>
        <p:pic>
          <p:nvPicPr>
            <p:cNvPr id="6" name="Picture 5">
              <a:extLst>
                <a:ext uri="{FF2B5EF4-FFF2-40B4-BE49-F238E27FC236}">
                  <a16:creationId xmlns:a16="http://schemas.microsoft.com/office/drawing/2014/main" id="{4A4CA8CA-FB68-4021-9007-4771A4583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96282" y="3674333"/>
              <a:ext cx="3886537" cy="251481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89694A27-314B-456D-AAB0-9945CC668F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6282" y="6880849"/>
              <a:ext cx="3886537" cy="25148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1" name="TextBox 50">
              <a:extLst>
                <a:ext uri="{FF2B5EF4-FFF2-40B4-BE49-F238E27FC236}">
                  <a16:creationId xmlns:a16="http://schemas.microsoft.com/office/drawing/2014/main" id="{B06D5E6C-85F3-48FD-8EA8-2744B507B87D}"/>
                </a:ext>
              </a:extLst>
            </p:cNvPr>
            <p:cNvSpPr txBox="1"/>
            <p:nvPr/>
          </p:nvSpPr>
          <p:spPr>
            <a:xfrm>
              <a:off x="7858017" y="4145205"/>
              <a:ext cx="2874510" cy="1323439"/>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000"/>
                  </a:solidFill>
                  <a:effectLst/>
                  <a:uLnTx/>
                  <a:uFillTx/>
                  <a:latin typeface="Century Gothic"/>
                  <a:ea typeface="+mn-ea"/>
                  <a:cs typeface="+mn-cs"/>
                </a:rPr>
                <a:t>Ag Farm</a:t>
              </a:r>
            </a:p>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entury Gothic"/>
                  <a:ea typeface="+mn-ea"/>
                  <a:cs typeface="+mn-cs"/>
                </a:rPr>
                <a:t>Missing</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 </a:t>
              </a:r>
              <a:r>
                <a:rPr kumimoji="0" lang="en-US" sz="2000" b="0" i="0" u="none" strike="noStrike" kern="1200" cap="none" spc="0" normalizeH="0" baseline="0" noProof="0" dirty="0">
                  <a:ln>
                    <a:noFill/>
                  </a:ln>
                  <a:solidFill>
                    <a:srgbClr val="0070C0"/>
                  </a:solidFill>
                  <a:effectLst/>
                  <a:uLnTx/>
                  <a:uFillTx/>
                  <a:latin typeface="Century Gothic"/>
                  <a:ea typeface="+mn-ea"/>
                  <a:cs typeface="+mn-cs"/>
                </a:rPr>
                <a:t>2 Classrooms</a:t>
              </a:r>
            </a:p>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Arena Entry Upgrades</a:t>
              </a:r>
            </a:p>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Added Animal Pens</a:t>
              </a:r>
            </a:p>
          </p:txBody>
        </p:sp>
        <p:sp>
          <p:nvSpPr>
            <p:cNvPr id="53" name="TextBox 52">
              <a:extLst>
                <a:ext uri="{FF2B5EF4-FFF2-40B4-BE49-F238E27FC236}">
                  <a16:creationId xmlns:a16="http://schemas.microsoft.com/office/drawing/2014/main" id="{6AF80D95-1B9B-49CE-8403-EC9BAD1DA266}"/>
                </a:ext>
              </a:extLst>
            </p:cNvPr>
            <p:cNvSpPr txBox="1"/>
            <p:nvPr/>
          </p:nvSpPr>
          <p:spPr>
            <a:xfrm>
              <a:off x="7076621" y="7485282"/>
              <a:ext cx="3655906" cy="1323439"/>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000"/>
                  </a:solidFill>
                  <a:effectLst/>
                  <a:uLnTx/>
                  <a:uFillTx/>
                  <a:latin typeface="Century Gothic"/>
                  <a:ea typeface="+mn-ea"/>
                  <a:cs typeface="+mn-cs"/>
                </a:rPr>
                <a:t>Guthrie Center</a:t>
              </a:r>
            </a:p>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entury Gothic"/>
                  <a:ea typeface="+mn-ea"/>
                  <a:cs typeface="+mn-cs"/>
                </a:rPr>
                <a:t>Missing</a:t>
              </a:r>
              <a:r>
                <a:rPr kumimoji="0" lang="en-US" sz="2000" b="0" i="0" u="none" strike="noStrike" kern="1200" cap="none" spc="0" normalizeH="0" baseline="0" noProof="0" dirty="0">
                  <a:ln>
                    <a:noFill/>
                  </a:ln>
                  <a:solidFill>
                    <a:srgbClr val="0070C0"/>
                  </a:solidFill>
                  <a:effectLst/>
                  <a:uLnTx/>
                  <a:uFillTx/>
                  <a:latin typeface="Century Gothic"/>
                  <a:ea typeface="+mn-ea"/>
                  <a:cs typeface="+mn-cs"/>
                </a:rPr>
                <a:t>: New Programs </a:t>
              </a:r>
            </a:p>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 Expand Existing</a:t>
              </a:r>
              <a:br>
                <a:rPr kumimoji="0" lang="en-US" sz="2000" b="0" i="0" u="none" strike="noStrike" kern="1200" cap="none" spc="0" normalizeH="0" baseline="0" noProof="0" dirty="0">
                  <a:ln>
                    <a:noFill/>
                  </a:ln>
                  <a:solidFill>
                    <a:srgbClr val="0070C0"/>
                  </a:solidFill>
                  <a:effectLst/>
                  <a:uLnTx/>
                  <a:uFillTx/>
                  <a:latin typeface="Century Gothic"/>
                  <a:ea typeface="+mn-ea"/>
                  <a:cs typeface="+mn-cs"/>
                </a:rPr>
              </a:br>
              <a:r>
                <a:rPr kumimoji="0" lang="en-US" sz="2000" b="0" i="0" u="none" strike="noStrike" kern="1200" cap="none" spc="0" normalizeH="0" baseline="0" noProof="0" dirty="0">
                  <a:ln>
                    <a:noFill/>
                  </a:ln>
                  <a:solidFill>
                    <a:srgbClr val="0070C0"/>
                  </a:solidFill>
                  <a:effectLst/>
                  <a:uLnTx/>
                  <a:uFillTx/>
                  <a:latin typeface="Century Gothic"/>
                  <a:ea typeface="+mn-ea"/>
                  <a:cs typeface="+mn-cs"/>
                </a:rPr>
                <a:t>Programs</a:t>
              </a:r>
            </a:p>
          </p:txBody>
        </p:sp>
        <p:sp>
          <p:nvSpPr>
            <p:cNvPr id="62" name="TextBox 61">
              <a:extLst>
                <a:ext uri="{FF2B5EF4-FFF2-40B4-BE49-F238E27FC236}">
                  <a16:creationId xmlns:a16="http://schemas.microsoft.com/office/drawing/2014/main" id="{8ABD661A-E7E0-4220-B3CE-2F1FA36C12EE}"/>
                </a:ext>
              </a:extLst>
            </p:cNvPr>
            <p:cNvSpPr txBox="1"/>
            <p:nvPr/>
          </p:nvSpPr>
          <p:spPr>
            <a:xfrm>
              <a:off x="10796285" y="3198033"/>
              <a:ext cx="3179617" cy="45904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22222"/>
                  </a:solidFill>
                  <a:effectLst/>
                  <a:uLnTx/>
                  <a:uFillTx/>
                  <a:latin typeface="Century Gothic"/>
                  <a:ea typeface="+mn-ea"/>
                  <a:cs typeface="+mn-cs"/>
                </a:rPr>
                <a:t>2 Central Facilities</a:t>
              </a:r>
            </a:p>
          </p:txBody>
        </p:sp>
      </p:grpSp>
      <p:grpSp>
        <p:nvGrpSpPr>
          <p:cNvPr id="7" name="Group 6">
            <a:extLst>
              <a:ext uri="{FF2B5EF4-FFF2-40B4-BE49-F238E27FC236}">
                <a16:creationId xmlns:a16="http://schemas.microsoft.com/office/drawing/2014/main" id="{4F6535FB-85F4-47F1-BD85-E6AB6EC2DF8A}"/>
              </a:ext>
            </a:extLst>
          </p:cNvPr>
          <p:cNvGrpSpPr/>
          <p:nvPr/>
        </p:nvGrpSpPr>
        <p:grpSpPr>
          <a:xfrm>
            <a:off x="934060" y="3191601"/>
            <a:ext cx="6710362" cy="6214888"/>
            <a:chOff x="5492725" y="3249791"/>
            <a:chExt cx="6710362" cy="6214888"/>
          </a:xfrm>
        </p:grpSpPr>
        <p:pic>
          <p:nvPicPr>
            <p:cNvPr id="3" name="Picture 2">
              <a:extLst>
                <a:ext uri="{FF2B5EF4-FFF2-40B4-BE49-F238E27FC236}">
                  <a16:creationId xmlns:a16="http://schemas.microsoft.com/office/drawing/2014/main" id="{B3310454-0F79-4FF7-A478-454E746883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92725" y="3726092"/>
              <a:ext cx="3886537" cy="251481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225B4E7-08D2-4355-8DF9-EE2FA08169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92725" y="6949861"/>
              <a:ext cx="3886537" cy="25148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3FC20955-39E1-45B0-ADBE-38FB332FCB6D}"/>
                </a:ext>
              </a:extLst>
            </p:cNvPr>
            <p:cNvSpPr txBox="1"/>
            <p:nvPr/>
          </p:nvSpPr>
          <p:spPr>
            <a:xfrm>
              <a:off x="9415700" y="4202865"/>
              <a:ext cx="2787387" cy="707886"/>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000"/>
                  </a:solidFill>
                  <a:effectLst/>
                  <a:uLnTx/>
                  <a:uFillTx/>
                  <a:latin typeface="Century Gothic"/>
                  <a:ea typeface="+mn-ea"/>
                  <a:cs typeface="+mn-cs"/>
                </a:rPr>
                <a:t>SBEC = MS / HS</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entury Gothic"/>
                  <a:ea typeface="+mn-ea"/>
                  <a:cs typeface="+mn-cs"/>
                </a:rPr>
                <a:t>Missing</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a:t>
              </a:r>
              <a:r>
                <a:rPr kumimoji="0" lang="en-US" sz="2000" b="0" i="0" u="none" strike="noStrike" kern="1200" cap="none" spc="0" normalizeH="0" baseline="0" noProof="0" dirty="0">
                  <a:ln>
                    <a:noFill/>
                  </a:ln>
                  <a:solidFill>
                    <a:srgbClr val="0070C0"/>
                  </a:solidFill>
                  <a:effectLst/>
                  <a:uLnTx/>
                  <a:uFillTx/>
                  <a:latin typeface="Century Gothic"/>
                  <a:ea typeface="+mn-ea"/>
                  <a:cs typeface="+mn-cs"/>
                </a:rPr>
                <a:t> N/A</a:t>
              </a:r>
            </a:p>
          </p:txBody>
        </p:sp>
        <p:sp>
          <p:nvSpPr>
            <p:cNvPr id="61" name="TextBox 60">
              <a:extLst>
                <a:ext uri="{FF2B5EF4-FFF2-40B4-BE49-F238E27FC236}">
                  <a16:creationId xmlns:a16="http://schemas.microsoft.com/office/drawing/2014/main" id="{ADF2C22C-BB64-43D2-B30B-3B60CFC4F2E0}"/>
                </a:ext>
              </a:extLst>
            </p:cNvPr>
            <p:cNvSpPr txBox="1"/>
            <p:nvPr/>
          </p:nvSpPr>
          <p:spPr>
            <a:xfrm>
              <a:off x="5492728" y="3249791"/>
              <a:ext cx="3179618" cy="4616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22222"/>
                  </a:solidFill>
                  <a:effectLst/>
                  <a:uLnTx/>
                  <a:uFillTx/>
                  <a:latin typeface="Century Gothic"/>
                  <a:ea typeface="+mn-ea"/>
                  <a:cs typeface="+mn-cs"/>
                </a:rPr>
                <a:t>2 Specialty MS / HS</a:t>
              </a:r>
            </a:p>
          </p:txBody>
        </p:sp>
        <p:sp>
          <p:nvSpPr>
            <p:cNvPr id="63" name="TextBox 62">
              <a:extLst>
                <a:ext uri="{FF2B5EF4-FFF2-40B4-BE49-F238E27FC236}">
                  <a16:creationId xmlns:a16="http://schemas.microsoft.com/office/drawing/2014/main" id="{7557EB2D-541A-4EEA-A072-0B16F2AE0B8B}"/>
                </a:ext>
              </a:extLst>
            </p:cNvPr>
            <p:cNvSpPr txBox="1"/>
            <p:nvPr/>
          </p:nvSpPr>
          <p:spPr>
            <a:xfrm>
              <a:off x="9415700" y="7549811"/>
              <a:ext cx="2787387" cy="707886"/>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000"/>
                  </a:solidFill>
                  <a:effectLst/>
                  <a:uLnTx/>
                  <a:uFillTx/>
                  <a:latin typeface="Century Gothic"/>
                  <a:ea typeface="+mn-ea"/>
                  <a:cs typeface="+mn-cs"/>
                </a:rPr>
                <a:t>WAIS = MS / HS</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entury Gothic"/>
                  <a:ea typeface="+mn-ea"/>
                  <a:cs typeface="+mn-cs"/>
                </a:rPr>
                <a:t>Missing</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a:t>
              </a:r>
              <a:r>
                <a:rPr kumimoji="0" lang="en-US" sz="2000" b="0" i="0" u="none" strike="noStrike" kern="1200" cap="none" spc="0" normalizeH="0" baseline="0" noProof="0" dirty="0">
                  <a:ln>
                    <a:noFill/>
                  </a:ln>
                  <a:solidFill>
                    <a:srgbClr val="0070C0"/>
                  </a:solidFill>
                  <a:effectLst/>
                  <a:uLnTx/>
                  <a:uFillTx/>
                  <a:latin typeface="Century Gothic"/>
                  <a:ea typeface="+mn-ea"/>
                  <a:cs typeface="+mn-cs"/>
                </a:rPr>
                <a:t> N/A</a:t>
              </a:r>
            </a:p>
          </p:txBody>
        </p:sp>
      </p:grpSp>
      <p:sp>
        <p:nvSpPr>
          <p:cNvPr id="48" name="Text Placeholder 30">
            <a:extLst>
              <a:ext uri="{FF2B5EF4-FFF2-40B4-BE49-F238E27FC236}">
                <a16:creationId xmlns:a16="http://schemas.microsoft.com/office/drawing/2014/main" id="{F1EE7FBA-6642-4664-9764-EC7E5AD432A1}"/>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#2 Recap</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Facilities Assessment Findings….</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52" name="TextBox 51">
            <a:extLst>
              <a:ext uri="{FF2B5EF4-FFF2-40B4-BE49-F238E27FC236}">
                <a16:creationId xmlns:a16="http://schemas.microsoft.com/office/drawing/2014/main" id="{8AA0A2A4-2DD4-47B4-8691-39A566C6633F}"/>
              </a:ext>
            </a:extLst>
          </p:cNvPr>
          <p:cNvSpPr txBox="1"/>
          <p:nvPr/>
        </p:nvSpPr>
        <p:spPr>
          <a:xfrm>
            <a:off x="10003791" y="2041695"/>
            <a:ext cx="4671588" cy="584775"/>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Campus “Snapshots”</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spTree>
    <p:extLst>
      <p:ext uri="{BB962C8B-B14F-4D97-AF65-F5344CB8AC3E}">
        <p14:creationId xmlns:p14="http://schemas.microsoft.com/office/powerpoint/2010/main" val="17606863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49" name="TextBox 48">
            <a:extLst>
              <a:ext uri="{FF2B5EF4-FFF2-40B4-BE49-F238E27FC236}">
                <a16:creationId xmlns:a16="http://schemas.microsoft.com/office/drawing/2014/main" id="{979D5D91-83C2-48D9-A8B6-7798EBB42C29}"/>
              </a:ext>
            </a:extLst>
          </p:cNvPr>
          <p:cNvSpPr txBox="1"/>
          <p:nvPr/>
        </p:nvSpPr>
        <p:spPr>
          <a:xfrm>
            <a:off x="0" y="898696"/>
            <a:ext cx="15544800" cy="1015663"/>
          </a:xfrm>
          <a:prstGeom prst="rect">
            <a:avLst/>
          </a:prstGeom>
          <a:solidFill>
            <a:schemeClr val="bg1">
              <a:lumMod val="50000"/>
            </a:schemeClr>
          </a:solid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entury Gothic"/>
                <a:ea typeface="+mn-ea"/>
                <a:cs typeface="+mn-cs"/>
              </a:rPr>
              <a:t>CTE LRFP Committee | Engagement Activity Summary</a:t>
            </a:r>
            <a:endParaRPr lang="en-US" sz="3200" b="1" dirty="0">
              <a:solidFill>
                <a:srgbClr val="FFFFFF"/>
              </a:solidFill>
              <a:latin typeface="Century Gothic"/>
            </a:endParaRP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solidFill>
                <a:effectLst/>
                <a:uLnTx/>
                <a:uFillTx/>
                <a:latin typeface="Century Gothic"/>
                <a:ea typeface="+mn-ea"/>
                <a:cs typeface="+mn-cs"/>
              </a:rPr>
              <a:t>Individual </a:t>
            </a:r>
            <a:r>
              <a:rPr lang="en-US" sz="2800" dirty="0">
                <a:solidFill>
                  <a:srgbClr val="FFC000"/>
                </a:solidFill>
                <a:latin typeface="Century Gothic"/>
              </a:rPr>
              <a:t>Input </a:t>
            </a:r>
            <a:r>
              <a:rPr kumimoji="0" lang="en-US" sz="2800" b="0" i="0" u="none" strike="noStrike" kern="1200" cap="none" spc="0" normalizeH="0" baseline="0" noProof="0" dirty="0">
                <a:ln>
                  <a:noFill/>
                </a:ln>
                <a:solidFill>
                  <a:srgbClr val="FFC000"/>
                </a:solidFill>
                <a:effectLst/>
                <a:uLnTx/>
                <a:uFillTx/>
                <a:latin typeface="Century Gothic"/>
                <a:ea typeface="+mn-ea"/>
                <a:cs typeface="+mn-cs"/>
                <a:sym typeface="Wingdings" panose="05000000000000000000" pitchFamily="2" charset="2"/>
              </a:rPr>
              <a:t></a:t>
            </a:r>
            <a:r>
              <a:rPr kumimoji="0" lang="en-US" sz="2800" b="0" i="0" u="none" strike="noStrike" kern="1200" cap="none" spc="0" normalizeH="0" baseline="0" noProof="0" dirty="0">
                <a:ln>
                  <a:noFill/>
                </a:ln>
                <a:solidFill>
                  <a:srgbClr val="FFC000"/>
                </a:solidFill>
                <a:effectLst/>
                <a:uLnTx/>
                <a:uFillTx/>
                <a:latin typeface="Century Gothic"/>
                <a:ea typeface="+mn-ea"/>
                <a:cs typeface="+mn-cs"/>
              </a:rPr>
              <a:t> Group </a:t>
            </a:r>
            <a:r>
              <a:rPr lang="en-US" sz="2800" dirty="0">
                <a:solidFill>
                  <a:srgbClr val="FFC000"/>
                </a:solidFill>
                <a:latin typeface="Century Gothic"/>
              </a:rPr>
              <a:t>Consensus </a:t>
            </a:r>
            <a:r>
              <a:rPr lang="en-US" sz="2800" dirty="0">
                <a:solidFill>
                  <a:srgbClr val="FFC000"/>
                </a:solidFill>
                <a:latin typeface="Century Gothic"/>
                <a:sym typeface="Wingdings" panose="05000000000000000000" pitchFamily="2" charset="2"/>
              </a:rPr>
              <a:t> Committee Consensus</a:t>
            </a:r>
            <a:endParaRPr kumimoji="0" lang="en-US" sz="2800" b="0" i="0" u="sng" strike="noStrike" kern="1200" cap="none" spc="0" normalizeH="0" baseline="0" noProof="0" dirty="0">
              <a:ln>
                <a:noFill/>
              </a:ln>
              <a:solidFill>
                <a:srgbClr val="FFC000"/>
              </a:solidFill>
              <a:effectLst/>
              <a:uLnTx/>
              <a:uFillTx/>
              <a:latin typeface="Century Gothic"/>
              <a:ea typeface="+mn-ea"/>
              <a:cs typeface="+mn-cs"/>
            </a:endParaRPr>
          </a:p>
        </p:txBody>
      </p:sp>
      <p:grpSp>
        <p:nvGrpSpPr>
          <p:cNvPr id="56" name="Group 55">
            <a:extLst>
              <a:ext uri="{FF2B5EF4-FFF2-40B4-BE49-F238E27FC236}">
                <a16:creationId xmlns:a16="http://schemas.microsoft.com/office/drawing/2014/main" id="{07C92531-266C-40CE-B4E9-015D84E5578A}"/>
              </a:ext>
            </a:extLst>
          </p:cNvPr>
          <p:cNvGrpSpPr/>
          <p:nvPr/>
        </p:nvGrpSpPr>
        <p:grpSpPr>
          <a:xfrm>
            <a:off x="476038" y="2542195"/>
            <a:ext cx="14592725" cy="6625953"/>
            <a:chOff x="476038" y="2506276"/>
            <a:chExt cx="14592725" cy="6625953"/>
          </a:xfrm>
        </p:grpSpPr>
        <p:grpSp>
          <p:nvGrpSpPr>
            <p:cNvPr id="48" name="Group 47">
              <a:extLst>
                <a:ext uri="{FF2B5EF4-FFF2-40B4-BE49-F238E27FC236}">
                  <a16:creationId xmlns:a16="http://schemas.microsoft.com/office/drawing/2014/main" id="{625E3380-4193-4B87-ABD5-EE17B6FAA9E6}"/>
                </a:ext>
              </a:extLst>
            </p:cNvPr>
            <p:cNvGrpSpPr/>
            <p:nvPr/>
          </p:nvGrpSpPr>
          <p:grpSpPr>
            <a:xfrm>
              <a:off x="476038" y="2506276"/>
              <a:ext cx="14592725" cy="6524129"/>
              <a:chOff x="76942" y="1812160"/>
              <a:chExt cx="14592725" cy="6524129"/>
            </a:xfrm>
          </p:grpSpPr>
          <p:grpSp>
            <p:nvGrpSpPr>
              <p:cNvPr id="10" name="Group 9">
                <a:extLst>
                  <a:ext uri="{FF2B5EF4-FFF2-40B4-BE49-F238E27FC236}">
                    <a16:creationId xmlns:a16="http://schemas.microsoft.com/office/drawing/2014/main" id="{F1C4C2EF-E69F-490F-B56C-3DF1DB9D22EE}"/>
                  </a:ext>
                </a:extLst>
              </p:cNvPr>
              <p:cNvGrpSpPr/>
              <p:nvPr/>
            </p:nvGrpSpPr>
            <p:grpSpPr>
              <a:xfrm>
                <a:off x="76942" y="5621978"/>
                <a:ext cx="1046863" cy="685800"/>
                <a:chOff x="1230210" y="8107940"/>
                <a:chExt cx="1046863" cy="685800"/>
              </a:xfrm>
            </p:grpSpPr>
            <p:sp>
              <p:nvSpPr>
                <p:cNvPr id="11" name="Isosceles Triangle 10">
                  <a:extLst>
                    <a:ext uri="{FF2B5EF4-FFF2-40B4-BE49-F238E27FC236}">
                      <a16:creationId xmlns:a16="http://schemas.microsoft.com/office/drawing/2014/main" id="{1D2BD2A1-FBFC-4B78-BCA9-69AC901E0E65}"/>
                    </a:ext>
                  </a:extLst>
                </p:cNvPr>
                <p:cNvSpPr/>
                <p:nvPr/>
              </p:nvSpPr>
              <p:spPr>
                <a:xfrm rot="5400000">
                  <a:off x="1713970" y="8230636"/>
                  <a:ext cx="685800" cy="440407"/>
                </a:xfrm>
                <a:prstGeom prst="triangle">
                  <a:avLst/>
                </a:prstGeom>
                <a:solidFill>
                  <a:srgbClr val="66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id="{A07AE0D8-2B0D-4C2D-8569-84B4D976575D}"/>
                    </a:ext>
                  </a:extLst>
                </p:cNvPr>
                <p:cNvSpPr/>
                <p:nvPr/>
              </p:nvSpPr>
              <p:spPr>
                <a:xfrm>
                  <a:off x="1230210" y="8205723"/>
                  <a:ext cx="561195" cy="490234"/>
                </a:xfrm>
                <a:prstGeom prst="rect">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69900"/>
                      </a:solidFill>
                      <a:effectLst/>
                      <a:uLnTx/>
                      <a:uFillTx/>
                      <a:latin typeface="Arial"/>
                      <a:ea typeface="+mn-ea"/>
                      <a:cs typeface="+mn-cs"/>
                    </a:rPr>
                    <a:t>A</a:t>
                  </a:r>
                </a:p>
              </p:txBody>
            </p:sp>
          </p:grpSp>
          <p:sp>
            <p:nvSpPr>
              <p:cNvPr id="24" name="TextBox 23">
                <a:extLst>
                  <a:ext uri="{FF2B5EF4-FFF2-40B4-BE49-F238E27FC236}">
                    <a16:creationId xmlns:a16="http://schemas.microsoft.com/office/drawing/2014/main" id="{6718E90D-EFE2-42AC-9375-A5405B23D1A5}"/>
                  </a:ext>
                </a:extLst>
              </p:cNvPr>
              <p:cNvSpPr txBox="1"/>
              <p:nvPr/>
            </p:nvSpPr>
            <p:spPr>
              <a:xfrm>
                <a:off x="1148705" y="6451158"/>
                <a:ext cx="3660836" cy="1192634"/>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222222"/>
                    </a:solidFill>
                    <a:effectLst/>
                    <a:uLnTx/>
                    <a:uFillTx/>
                    <a:latin typeface="Century Gothic"/>
                    <a:ea typeface="+mn-ea"/>
                    <a:cs typeface="+mn-cs"/>
                  </a:rPr>
                  <a:t>LRFP Mtg#2: </a:t>
                </a:r>
                <a:r>
                  <a:rPr kumimoji="0" lang="en-US" sz="2400" b="1" i="0" u="none" strike="noStrike" kern="1200" cap="none" spc="0" normalizeH="0" baseline="0" noProof="0" dirty="0">
                    <a:ln>
                      <a:noFill/>
                    </a:ln>
                    <a:solidFill>
                      <a:srgbClr val="ED7000"/>
                    </a:solidFill>
                    <a:effectLst/>
                    <a:uLnTx/>
                    <a:uFillTx/>
                    <a:latin typeface="Century Gothic"/>
                    <a:ea typeface="+mn-ea"/>
                    <a:cs typeface="+mn-cs"/>
                  </a:rPr>
                  <a:t>Individual</a:t>
                </a:r>
                <a:endParaRPr kumimoji="0" lang="en-US" sz="2400" b="1" i="0" u="sng" strike="noStrike" kern="1200" cap="none" spc="0" normalizeH="0" baseline="0" noProof="0" dirty="0">
                  <a:ln>
                    <a:noFill/>
                  </a:ln>
                  <a:solidFill>
                    <a:srgbClr val="ED7000"/>
                  </a:solidFill>
                  <a:effectLst/>
                  <a:uLnTx/>
                  <a:uFillTx/>
                  <a:latin typeface="Century Gothic"/>
                  <a:ea typeface="+mn-ea"/>
                  <a:cs typeface="+mn-cs"/>
                </a:endParaRPr>
              </a:p>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222222">
                        <a:lumMod val="75000"/>
                        <a:lumOff val="25000"/>
                      </a:srgbClr>
                    </a:solidFill>
                    <a:effectLst/>
                    <a:uLnTx/>
                    <a:uFillTx/>
                    <a:latin typeface="Century Gothic"/>
                    <a:ea typeface="+mn-ea"/>
                    <a:cs typeface="+mn-cs"/>
                  </a:rPr>
                  <a:t>55 Individual Input</a:t>
                </a:r>
              </a:p>
              <a:p>
                <a:pPr marL="0" marR="0" lvl="0" indent="0" algn="l" defTabSz="1228954" rtl="0" eaLnBrk="1" fontAlgn="auto" latinLnBrk="0" hangingPunct="1">
                  <a:lnSpc>
                    <a:spcPct val="100000"/>
                  </a:lnSpc>
                  <a:spcBef>
                    <a:spcPts val="300"/>
                  </a:spcBef>
                  <a:spcAft>
                    <a:spcPts val="0"/>
                  </a:spcAft>
                  <a:buClrTx/>
                  <a:buSzTx/>
                  <a:buFontTx/>
                  <a:buNone/>
                  <a:tabLst>
                    <a:tab pos="174625" algn="l"/>
                  </a:tabLst>
                  <a:defRPr/>
                </a:pPr>
                <a:r>
                  <a:rPr kumimoji="0" lang="en-US" sz="2000" b="0" i="0" u="none" strike="noStrike" kern="1200" cap="none" spc="0" normalizeH="0" baseline="0" noProof="0" dirty="0">
                    <a:ln>
                      <a:noFill/>
                    </a:ln>
                    <a:solidFill>
                      <a:srgbClr val="FFFFFF">
                        <a:lumMod val="50000"/>
                      </a:srgbClr>
                    </a:solidFill>
                    <a:effectLst/>
                    <a:uLnTx/>
                    <a:uFillTx/>
                    <a:latin typeface="Century Gothic"/>
                    <a:ea typeface="+mn-ea"/>
                    <a:cs typeface="+mn-cs"/>
                  </a:rPr>
                  <a:t>Tier Strategy</a:t>
                </a:r>
              </a:p>
            </p:txBody>
          </p:sp>
          <p:sp>
            <p:nvSpPr>
              <p:cNvPr id="34" name="TextBox 33">
                <a:extLst>
                  <a:ext uri="{FF2B5EF4-FFF2-40B4-BE49-F238E27FC236}">
                    <a16:creationId xmlns:a16="http://schemas.microsoft.com/office/drawing/2014/main" id="{1CDB52A5-82FE-4994-9D52-EEDF92EB3934}"/>
                  </a:ext>
                </a:extLst>
              </p:cNvPr>
              <p:cNvSpPr txBox="1"/>
              <p:nvPr/>
            </p:nvSpPr>
            <p:spPr>
              <a:xfrm>
                <a:off x="6047043" y="6451158"/>
                <a:ext cx="3660837" cy="1885131"/>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222222"/>
                    </a:solidFill>
                    <a:effectLst/>
                    <a:uLnTx/>
                    <a:uFillTx/>
                    <a:latin typeface="Century Gothic"/>
                    <a:ea typeface="+mn-ea"/>
                    <a:cs typeface="+mn-cs"/>
                  </a:rPr>
                  <a:t>LRFP Mtg#3: </a:t>
                </a:r>
                <a:r>
                  <a:rPr kumimoji="0" lang="en-US" sz="2400" b="1" i="0" u="none" strike="noStrike" kern="1200" cap="none" spc="0" normalizeH="0" baseline="0" noProof="0" dirty="0">
                    <a:ln>
                      <a:noFill/>
                    </a:ln>
                    <a:solidFill>
                      <a:srgbClr val="ED7000"/>
                    </a:solidFill>
                    <a:effectLst/>
                    <a:uLnTx/>
                    <a:uFillTx/>
                    <a:latin typeface="Century Gothic"/>
                    <a:ea typeface="+mn-ea"/>
                    <a:cs typeface="+mn-cs"/>
                  </a:rPr>
                  <a:t>Group</a:t>
                </a:r>
                <a:endParaRPr kumimoji="0" lang="en-US" sz="2400" b="1" i="0" u="sng" strike="noStrike" kern="1200" cap="none" spc="0" normalizeH="0" baseline="0" noProof="0" dirty="0">
                  <a:ln>
                    <a:noFill/>
                  </a:ln>
                  <a:solidFill>
                    <a:srgbClr val="ED7000"/>
                  </a:solidFill>
                  <a:effectLst/>
                  <a:uLnTx/>
                  <a:uFillTx/>
                  <a:latin typeface="Century Gothic"/>
                  <a:ea typeface="+mn-ea"/>
                  <a:cs typeface="+mn-cs"/>
                </a:endParaRPr>
              </a:p>
              <a:p>
                <a:pPr marL="0" marR="0" lvl="0" indent="0" algn="l" defTabSz="1228954" rtl="0" eaLnBrk="1" fontAlgn="auto" latinLnBrk="0" hangingPunct="1">
                  <a:lnSpc>
                    <a:spcPct val="100000"/>
                  </a:lnSpc>
                  <a:spcBef>
                    <a:spcPts val="0"/>
                  </a:spcBef>
                  <a:spcAft>
                    <a:spcPts val="600"/>
                  </a:spcAft>
                  <a:buClrTx/>
                  <a:buSzTx/>
                  <a:buFontTx/>
                  <a:buNone/>
                  <a:tabLst/>
                  <a:defRPr/>
                </a:pPr>
                <a:r>
                  <a:rPr kumimoji="0" lang="en-US" sz="2000" b="1" i="0" u="sng" strike="noStrike" kern="1200" cap="none" spc="0" normalizeH="0" baseline="0" noProof="0" dirty="0">
                    <a:ln>
                      <a:noFill/>
                    </a:ln>
                    <a:solidFill>
                      <a:srgbClr val="222222">
                        <a:lumMod val="75000"/>
                        <a:lumOff val="25000"/>
                      </a:srgbClr>
                    </a:solidFill>
                    <a:effectLst/>
                    <a:uLnTx/>
                    <a:uFillTx/>
                    <a:latin typeface="Century Gothic"/>
                    <a:ea typeface="+mn-ea"/>
                    <a:cs typeface="+mn-cs"/>
                  </a:rPr>
                  <a:t>12 Table Consensus</a:t>
                </a:r>
                <a:br>
                  <a:rPr kumimoji="0" lang="en-US" sz="2000" b="1" i="0" u="sng" strike="noStrike" kern="1200" cap="none" spc="0" normalizeH="0" baseline="0" noProof="0" dirty="0">
                    <a:ln>
                      <a:noFill/>
                    </a:ln>
                    <a:solidFill>
                      <a:srgbClr val="00B050"/>
                    </a:solidFill>
                    <a:effectLst/>
                    <a:uLnTx/>
                    <a:uFillTx/>
                    <a:latin typeface="Century Gothic"/>
                    <a:ea typeface="+mn-ea"/>
                    <a:cs typeface="+mn-cs"/>
                  </a:rPr>
                </a:br>
                <a:r>
                  <a:rPr kumimoji="0" lang="en-US" sz="2000" b="0" i="0" u="none" strike="noStrike" kern="1200" cap="none" spc="0" normalizeH="0" baseline="0" noProof="0" dirty="0">
                    <a:ln>
                      <a:noFill/>
                    </a:ln>
                    <a:solidFill>
                      <a:srgbClr val="FFFFFF">
                        <a:lumMod val="50000"/>
                      </a:srgbClr>
                    </a:solidFill>
                    <a:effectLst/>
                    <a:uLnTx/>
                    <a:uFillTx/>
                    <a:latin typeface="Century Gothic"/>
                    <a:ea typeface="+mn-ea"/>
                    <a:cs typeface="+mn-cs"/>
                  </a:rPr>
                  <a:t>Tier Strategy + Timeline</a:t>
                </a:r>
              </a:p>
              <a:p>
                <a:pPr marL="0" marR="0" lvl="0" indent="0" algn="l" defTabSz="1228954" rtl="0" eaLnBrk="1" fontAlgn="auto" latinLnBrk="0" hangingPunct="1">
                  <a:lnSpc>
                    <a:spcPct val="100000"/>
                  </a:lnSpc>
                  <a:spcBef>
                    <a:spcPts val="300"/>
                  </a:spcBef>
                  <a:spcAft>
                    <a:spcPts val="600"/>
                  </a:spcAft>
                  <a:buClrTx/>
                  <a:buSzTx/>
                  <a:buFontTx/>
                  <a:buNone/>
                  <a:tabLst>
                    <a:tab pos="174625" algn="l"/>
                  </a:tabLst>
                  <a:defRPr/>
                </a:pPr>
                <a:r>
                  <a:rPr kumimoji="0" lang="en-US" sz="2000" b="1" i="0" u="sng" strike="noStrike" kern="1200" cap="none" spc="0" normalizeH="0" baseline="0" noProof="0" dirty="0">
                    <a:ln>
                      <a:noFill/>
                    </a:ln>
                    <a:solidFill>
                      <a:srgbClr val="222222">
                        <a:lumMod val="75000"/>
                        <a:lumOff val="25000"/>
                      </a:srgbClr>
                    </a:solidFill>
                    <a:effectLst/>
                    <a:uLnTx/>
                    <a:uFillTx/>
                    <a:latin typeface="Century Gothic"/>
                    <a:ea typeface="+mn-ea"/>
                    <a:cs typeface="+mn-cs"/>
                  </a:rPr>
                  <a:t>04 Group Consensus</a:t>
                </a:r>
                <a:br>
                  <a:rPr kumimoji="0" lang="en-US" sz="2000" b="1" i="0" u="sng" strike="noStrike" kern="1200" cap="none" spc="0" normalizeH="0" baseline="0" noProof="0" dirty="0">
                    <a:ln>
                      <a:noFill/>
                    </a:ln>
                    <a:solidFill>
                      <a:srgbClr val="00B050"/>
                    </a:solidFill>
                    <a:effectLst/>
                    <a:uLnTx/>
                    <a:uFillTx/>
                    <a:latin typeface="Century Gothic"/>
                    <a:ea typeface="+mn-ea"/>
                    <a:cs typeface="+mn-cs"/>
                  </a:rPr>
                </a:br>
                <a:r>
                  <a:rPr kumimoji="0" lang="en-US" sz="2000" b="0" i="0" u="none" strike="noStrike" kern="1200" cap="none" spc="0" normalizeH="0" baseline="0" noProof="0" dirty="0">
                    <a:ln>
                      <a:noFill/>
                    </a:ln>
                    <a:solidFill>
                      <a:srgbClr val="FFFFFF">
                        <a:lumMod val="50000"/>
                      </a:srgbClr>
                    </a:solidFill>
                    <a:effectLst/>
                    <a:uLnTx/>
                    <a:uFillTx/>
                    <a:latin typeface="Century Gothic"/>
                    <a:ea typeface="+mn-ea"/>
                    <a:cs typeface="+mn-cs"/>
                  </a:rPr>
                  <a:t>Tier Strategy + Timeline</a:t>
                </a:r>
              </a:p>
            </p:txBody>
          </p:sp>
          <p:sp>
            <p:nvSpPr>
              <p:cNvPr id="35" name="TextBox 34">
                <a:extLst>
                  <a:ext uri="{FF2B5EF4-FFF2-40B4-BE49-F238E27FC236}">
                    <a16:creationId xmlns:a16="http://schemas.microsoft.com/office/drawing/2014/main" id="{9E3D9DA4-53D1-4EF8-AA7C-93AF172FC67B}"/>
                  </a:ext>
                </a:extLst>
              </p:cNvPr>
              <p:cNvSpPr txBox="1"/>
              <p:nvPr/>
            </p:nvSpPr>
            <p:spPr>
              <a:xfrm>
                <a:off x="10945382" y="6451158"/>
                <a:ext cx="3660837" cy="1315745"/>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222222"/>
                    </a:solidFill>
                    <a:effectLst/>
                    <a:uLnTx/>
                    <a:uFillTx/>
                    <a:latin typeface="Century Gothic"/>
                    <a:ea typeface="+mn-ea"/>
                    <a:cs typeface="+mn-cs"/>
                  </a:rPr>
                  <a:t>LRFP Mtg#4: </a:t>
                </a:r>
                <a:r>
                  <a:rPr kumimoji="0" lang="en-US" sz="2400" b="1" i="0" u="none" strike="noStrike" kern="1200" cap="none" spc="0" normalizeH="0" baseline="0" noProof="0" dirty="0">
                    <a:ln>
                      <a:noFill/>
                    </a:ln>
                    <a:solidFill>
                      <a:srgbClr val="ED7000"/>
                    </a:solidFill>
                    <a:effectLst/>
                    <a:uLnTx/>
                    <a:uFillTx/>
                    <a:latin typeface="Century Gothic"/>
                    <a:ea typeface="+mn-ea"/>
                    <a:cs typeface="+mn-cs"/>
                  </a:rPr>
                  <a:t>Committee</a:t>
                </a:r>
                <a:endParaRPr kumimoji="0" lang="en-US" sz="2400" b="1" i="0" u="sng" strike="noStrike" kern="1200" cap="none" spc="0" normalizeH="0" baseline="0" noProof="0" dirty="0">
                  <a:ln>
                    <a:noFill/>
                  </a:ln>
                  <a:solidFill>
                    <a:srgbClr val="222222"/>
                  </a:solidFill>
                  <a:effectLst/>
                  <a:uLnTx/>
                  <a:uFillTx/>
                  <a:latin typeface="Century Gothic"/>
                  <a:ea typeface="+mn-ea"/>
                  <a:cs typeface="+mn-cs"/>
                </a:endParaRPr>
              </a:p>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22222"/>
                    </a:solidFill>
                    <a:effectLst/>
                    <a:uLnTx/>
                    <a:uFillTx/>
                    <a:latin typeface="Century Gothic"/>
                    <a:ea typeface="+mn-ea"/>
                    <a:cs typeface="+mn-cs"/>
                  </a:rPr>
                  <a:t>“Recommendation”</a:t>
                </a:r>
              </a:p>
              <a:p>
                <a:pPr marL="0" marR="0" lvl="0" indent="0" algn="l" defTabSz="1228954" rtl="0" eaLnBrk="1" fontAlgn="auto" latinLnBrk="0" hangingPunct="1">
                  <a:lnSpc>
                    <a:spcPct val="100000"/>
                  </a:lnSpc>
                  <a:spcBef>
                    <a:spcPts val="300"/>
                  </a:spcBef>
                  <a:spcAft>
                    <a:spcPts val="0"/>
                  </a:spcAft>
                  <a:buClrTx/>
                  <a:buSzTx/>
                  <a:buFontTx/>
                  <a:buNone/>
                  <a:tabLst>
                    <a:tab pos="174625" algn="l"/>
                  </a:tabLst>
                  <a:defRPr/>
                </a:pPr>
                <a:r>
                  <a:rPr kumimoji="0" lang="en-US" sz="2400" b="0" i="0" u="none" strike="noStrike" kern="1200" cap="none" spc="0" normalizeH="0" baseline="0" noProof="0" dirty="0">
                    <a:ln>
                      <a:noFill/>
                    </a:ln>
                    <a:solidFill>
                      <a:srgbClr val="FFFFFF">
                        <a:lumMod val="50000"/>
                      </a:srgbClr>
                    </a:solidFill>
                    <a:effectLst/>
                    <a:uLnTx/>
                    <a:uFillTx/>
                    <a:latin typeface="Century Gothic"/>
                    <a:ea typeface="+mn-ea"/>
                    <a:cs typeface="+mn-cs"/>
                  </a:rPr>
                  <a:t>Tier Strategy + Timeline</a:t>
                </a:r>
              </a:p>
            </p:txBody>
          </p:sp>
          <p:pic>
            <p:nvPicPr>
              <p:cNvPr id="36" name="Picture 35">
                <a:extLst>
                  <a:ext uri="{FF2B5EF4-FFF2-40B4-BE49-F238E27FC236}">
                    <a16:creationId xmlns:a16="http://schemas.microsoft.com/office/drawing/2014/main" id="{0EB80447-44E8-4D31-A09F-D9AAF9167A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705" y="1812160"/>
                <a:ext cx="3718635" cy="4572000"/>
              </a:xfrm>
              <a:prstGeom prst="rect">
                <a:avLst/>
              </a:prstGeom>
            </p:spPr>
          </p:pic>
          <p:pic>
            <p:nvPicPr>
              <p:cNvPr id="37" name="Picture 36">
                <a:extLst>
                  <a:ext uri="{FF2B5EF4-FFF2-40B4-BE49-F238E27FC236}">
                    <a16:creationId xmlns:a16="http://schemas.microsoft.com/office/drawing/2014/main" id="{E3D15493-F06A-4DAE-8B81-7B7EA637F1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7043" y="1812160"/>
                <a:ext cx="3718635" cy="4572000"/>
              </a:xfrm>
              <a:prstGeom prst="rect">
                <a:avLst/>
              </a:prstGeom>
            </p:spPr>
          </p:pic>
          <p:pic>
            <p:nvPicPr>
              <p:cNvPr id="38" name="Picture 37">
                <a:extLst>
                  <a:ext uri="{FF2B5EF4-FFF2-40B4-BE49-F238E27FC236}">
                    <a16:creationId xmlns:a16="http://schemas.microsoft.com/office/drawing/2014/main" id="{85C4033E-D455-495E-9584-807D2359D0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5381" y="1812160"/>
                <a:ext cx="3724286" cy="4572000"/>
              </a:xfrm>
              <a:prstGeom prst="rect">
                <a:avLst/>
              </a:prstGeom>
            </p:spPr>
          </p:pic>
          <p:grpSp>
            <p:nvGrpSpPr>
              <p:cNvPr id="42" name="Group 41">
                <a:extLst>
                  <a:ext uri="{FF2B5EF4-FFF2-40B4-BE49-F238E27FC236}">
                    <a16:creationId xmlns:a16="http://schemas.microsoft.com/office/drawing/2014/main" id="{748EA124-3FE5-4E1A-84B7-AC5FAF689AB2}"/>
                  </a:ext>
                </a:extLst>
              </p:cNvPr>
              <p:cNvGrpSpPr/>
              <p:nvPr/>
            </p:nvGrpSpPr>
            <p:grpSpPr>
              <a:xfrm>
                <a:off x="4975686" y="5621978"/>
                <a:ext cx="1046863" cy="685800"/>
                <a:chOff x="1230210" y="8107940"/>
                <a:chExt cx="1046863" cy="685800"/>
              </a:xfrm>
            </p:grpSpPr>
            <p:sp>
              <p:nvSpPr>
                <p:cNvPr id="43" name="Isosceles Triangle 42">
                  <a:extLst>
                    <a:ext uri="{FF2B5EF4-FFF2-40B4-BE49-F238E27FC236}">
                      <a16:creationId xmlns:a16="http://schemas.microsoft.com/office/drawing/2014/main" id="{C5028448-EB22-40CB-9C25-0AE5B936FCB1}"/>
                    </a:ext>
                  </a:extLst>
                </p:cNvPr>
                <p:cNvSpPr/>
                <p:nvPr/>
              </p:nvSpPr>
              <p:spPr>
                <a:xfrm rot="5400000">
                  <a:off x="1713970" y="8230636"/>
                  <a:ext cx="685800" cy="440407"/>
                </a:xfrm>
                <a:prstGeom prst="triangle">
                  <a:avLst/>
                </a:prstGeom>
                <a:solidFill>
                  <a:srgbClr val="66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4" name="Rectangle 43">
                  <a:extLst>
                    <a:ext uri="{FF2B5EF4-FFF2-40B4-BE49-F238E27FC236}">
                      <a16:creationId xmlns:a16="http://schemas.microsoft.com/office/drawing/2014/main" id="{B207FCE1-BC26-4439-A082-AB45897D0604}"/>
                    </a:ext>
                  </a:extLst>
                </p:cNvPr>
                <p:cNvSpPr/>
                <p:nvPr/>
              </p:nvSpPr>
              <p:spPr>
                <a:xfrm>
                  <a:off x="1230210" y="8205723"/>
                  <a:ext cx="561195" cy="490234"/>
                </a:xfrm>
                <a:prstGeom prst="rect">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69900"/>
                      </a:solidFill>
                      <a:effectLst/>
                      <a:uLnTx/>
                      <a:uFillTx/>
                      <a:latin typeface="Arial"/>
                      <a:ea typeface="+mn-ea"/>
                      <a:cs typeface="+mn-cs"/>
                    </a:rPr>
                    <a:t>B</a:t>
                  </a:r>
                </a:p>
              </p:txBody>
            </p:sp>
          </p:grpSp>
          <p:grpSp>
            <p:nvGrpSpPr>
              <p:cNvPr id="45" name="Group 44">
                <a:extLst>
                  <a:ext uri="{FF2B5EF4-FFF2-40B4-BE49-F238E27FC236}">
                    <a16:creationId xmlns:a16="http://schemas.microsoft.com/office/drawing/2014/main" id="{889E6F63-C3EE-4840-9007-46A783088F20}"/>
                  </a:ext>
                </a:extLst>
              </p:cNvPr>
              <p:cNvGrpSpPr/>
              <p:nvPr/>
            </p:nvGrpSpPr>
            <p:grpSpPr>
              <a:xfrm>
                <a:off x="9866895" y="5621978"/>
                <a:ext cx="1046863" cy="685800"/>
                <a:chOff x="1230210" y="8107940"/>
                <a:chExt cx="1046863" cy="685800"/>
              </a:xfrm>
            </p:grpSpPr>
            <p:sp>
              <p:nvSpPr>
                <p:cNvPr id="46" name="Isosceles Triangle 45">
                  <a:extLst>
                    <a:ext uri="{FF2B5EF4-FFF2-40B4-BE49-F238E27FC236}">
                      <a16:creationId xmlns:a16="http://schemas.microsoft.com/office/drawing/2014/main" id="{F64EA393-A0A2-4EDE-8A7B-1CAF5F22173D}"/>
                    </a:ext>
                  </a:extLst>
                </p:cNvPr>
                <p:cNvSpPr/>
                <p:nvPr/>
              </p:nvSpPr>
              <p:spPr>
                <a:xfrm rot="5400000">
                  <a:off x="1713970" y="8230636"/>
                  <a:ext cx="685800" cy="440407"/>
                </a:xfrm>
                <a:prstGeom prst="triangle">
                  <a:avLst/>
                </a:prstGeom>
                <a:solidFill>
                  <a:srgbClr val="66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7" name="Rectangle 46">
                  <a:extLst>
                    <a:ext uri="{FF2B5EF4-FFF2-40B4-BE49-F238E27FC236}">
                      <a16:creationId xmlns:a16="http://schemas.microsoft.com/office/drawing/2014/main" id="{B31D3476-668D-475F-ADED-51F45BB5003D}"/>
                    </a:ext>
                  </a:extLst>
                </p:cNvPr>
                <p:cNvSpPr/>
                <p:nvPr/>
              </p:nvSpPr>
              <p:spPr>
                <a:xfrm>
                  <a:off x="1230210" y="8205723"/>
                  <a:ext cx="561195" cy="490234"/>
                </a:xfrm>
                <a:prstGeom prst="rect">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69900"/>
                      </a:solidFill>
                      <a:effectLst/>
                      <a:uLnTx/>
                      <a:uFillTx/>
                      <a:latin typeface="Arial"/>
                      <a:ea typeface="+mn-ea"/>
                      <a:cs typeface="+mn-cs"/>
                    </a:rPr>
                    <a:t>C</a:t>
                  </a:r>
                </a:p>
              </p:txBody>
            </p:sp>
          </p:grpSp>
        </p:grpSp>
        <p:pic>
          <p:nvPicPr>
            <p:cNvPr id="53" name="Picture 52">
              <a:extLst>
                <a:ext uri="{FF2B5EF4-FFF2-40B4-BE49-F238E27FC236}">
                  <a16:creationId xmlns:a16="http://schemas.microsoft.com/office/drawing/2014/main" id="{B1C88AE9-FAB6-4809-89ED-C460C31B68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474092" y="8904524"/>
              <a:ext cx="804742" cy="227705"/>
            </a:xfrm>
            <a:prstGeom prst="rect">
              <a:avLst/>
            </a:prstGeom>
          </p:spPr>
        </p:pic>
        <p:pic>
          <p:nvPicPr>
            <p:cNvPr id="54" name="Picture 53">
              <a:extLst>
                <a:ext uri="{FF2B5EF4-FFF2-40B4-BE49-F238E27FC236}">
                  <a16:creationId xmlns:a16="http://schemas.microsoft.com/office/drawing/2014/main" id="{73678952-2EFA-4D62-80E1-20E0511329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74092" y="8651412"/>
              <a:ext cx="608129" cy="227705"/>
            </a:xfrm>
            <a:prstGeom prst="rect">
              <a:avLst/>
            </a:prstGeom>
          </p:spPr>
        </p:pic>
        <p:pic>
          <p:nvPicPr>
            <p:cNvPr id="55" name="Picture 54">
              <a:extLst>
                <a:ext uri="{FF2B5EF4-FFF2-40B4-BE49-F238E27FC236}">
                  <a16:creationId xmlns:a16="http://schemas.microsoft.com/office/drawing/2014/main" id="{A82230B7-D6F7-48E3-92F0-152D890E54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474092" y="8398300"/>
              <a:ext cx="405114" cy="227705"/>
            </a:xfrm>
            <a:prstGeom prst="rect">
              <a:avLst/>
            </a:prstGeom>
          </p:spPr>
        </p:pic>
      </p:grpSp>
      <p:pic>
        <p:nvPicPr>
          <p:cNvPr id="57" name="Picture 56">
            <a:extLst>
              <a:ext uri="{FF2B5EF4-FFF2-40B4-BE49-F238E27FC236}">
                <a16:creationId xmlns:a16="http://schemas.microsoft.com/office/drawing/2014/main" id="{680B7DB9-702A-41D3-9F9C-EDEEDB89FC3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506304" y="3586551"/>
            <a:ext cx="2330129" cy="2286000"/>
          </a:xfrm>
          <a:prstGeom prst="rect">
            <a:avLst/>
          </a:prstGeom>
        </p:spPr>
      </p:pic>
    </p:spTree>
    <p:extLst>
      <p:ext uri="{BB962C8B-B14F-4D97-AF65-F5344CB8AC3E}">
        <p14:creationId xmlns:p14="http://schemas.microsoft.com/office/powerpoint/2010/main" val="10734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84EE88-BE13-4CEB-A3AA-023FC2FE8D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25" t="9478" r="425" b="6405"/>
          <a:stretch/>
        </p:blipFill>
        <p:spPr bwMode="auto">
          <a:xfrm>
            <a:off x="-20492" y="1"/>
            <a:ext cx="482382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F56EA13-F11A-4B32-BA6E-DAF33F0B204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 t="8421" r="21" b="5262"/>
          <a:stretch/>
        </p:blipFill>
        <p:spPr bwMode="auto">
          <a:xfrm>
            <a:off x="10115551" y="3809999"/>
            <a:ext cx="5429250"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6CAFFA0-B758-4FC5-A5A7-874DBA0AF87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1051" b="37369"/>
          <a:stretch/>
        </p:blipFill>
        <p:spPr bwMode="auto">
          <a:xfrm>
            <a:off x="10115551" y="0"/>
            <a:ext cx="542924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5488FF7F-D378-4034-ACD3-8FF4F72BEE8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13" t="14278" r="-213" b="14335"/>
          <a:stretch/>
        </p:blipFill>
        <p:spPr bwMode="auto">
          <a:xfrm>
            <a:off x="0" y="5486400"/>
            <a:ext cx="4803329"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568C4BE9-9FDB-4E0E-B6D1-F6F45901E22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395" t="13898" r="1271" b="7188"/>
          <a:stretch/>
        </p:blipFill>
        <p:spPr bwMode="auto">
          <a:xfrm>
            <a:off x="4876800" y="0"/>
            <a:ext cx="5165280" cy="342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421301D3-83D5-42E9-80E1-52B6A25669A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3319" b="1528"/>
          <a:stretch/>
        </p:blipFill>
        <p:spPr bwMode="auto">
          <a:xfrm>
            <a:off x="4876801" y="3505200"/>
            <a:ext cx="5165280" cy="65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5415F34-DB3E-4CA0-BEFC-25022CCE3BDD}"/>
              </a:ext>
            </a:extLst>
          </p:cNvPr>
          <p:cNvSpPr/>
          <p:nvPr/>
        </p:nvSpPr>
        <p:spPr>
          <a:xfrm>
            <a:off x="0" y="9144000"/>
            <a:ext cx="15544800" cy="91440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3">
            <a:extLst>
              <a:ext uri="{FF2B5EF4-FFF2-40B4-BE49-F238E27FC236}">
                <a16:creationId xmlns:a16="http://schemas.microsoft.com/office/drawing/2014/main" id="{E5A00035-154A-4EBD-A5AF-CA9D32DBFEFF}"/>
              </a:ext>
            </a:extLst>
          </p:cNvPr>
          <p:cNvSpPr txBox="1">
            <a:spLocks/>
          </p:cNvSpPr>
          <p:nvPr/>
        </p:nvSpPr>
        <p:spPr>
          <a:xfrm>
            <a:off x="731520" y="9252918"/>
            <a:ext cx="14328648" cy="777240"/>
          </a:xfrm>
          <a:prstGeom prst="rect">
            <a:avLst/>
          </a:prstGeom>
        </p:spPr>
        <p:txBody>
          <a:bodyPr vert="horz" lIns="0" tIns="0" rIns="0" bIns="0" rtlCol="0" anchor="ctr">
            <a:normAutofit/>
          </a:bodyPr>
          <a:lstStyle>
            <a:lvl1pPr algn="l" defTabSz="685800" rtl="0" eaLnBrk="1" latinLnBrk="0" hangingPunct="1">
              <a:spcBef>
                <a:spcPct val="0"/>
              </a:spcBef>
              <a:buNone/>
              <a:defRPr sz="3000" kern="1200">
                <a:solidFill>
                  <a:srgbClr val="ED7000"/>
                </a:solidFill>
                <a:latin typeface="+mj-lt"/>
                <a:ea typeface="+mj-ea"/>
                <a:cs typeface="+mj-cs"/>
              </a:defRPr>
            </a:lvl1pPr>
          </a:lstStyle>
          <a:p>
            <a:pPr marL="0" marR="0" lvl="0" indent="0" algn="ctr" defTabSz="874395" rtl="0" eaLnBrk="1" fontAlgn="auto" latinLnBrk="0" hangingPunct="1">
              <a:lnSpc>
                <a:spcPct val="100000"/>
              </a:lnSpc>
              <a:spcBef>
                <a:spcPct val="0"/>
              </a:spcBef>
              <a:spcAft>
                <a:spcPts val="0"/>
              </a:spcAft>
              <a:buClrTx/>
              <a:buSzTx/>
              <a:buFontTx/>
              <a:buNone/>
              <a:tabLst/>
              <a:defRPr/>
            </a:pPr>
            <a:r>
              <a:rPr kumimoji="0" lang="en-US" sz="3825" b="1" i="0" u="sng" strike="noStrike" kern="1200" cap="none" spc="0" normalizeH="0" baseline="0" noProof="0" dirty="0">
                <a:ln>
                  <a:noFill/>
                </a:ln>
                <a:solidFill>
                  <a:srgbClr val="FFFFCC"/>
                </a:solidFill>
                <a:effectLst/>
                <a:uLnTx/>
                <a:uFillTx/>
                <a:latin typeface="Century Gothic"/>
                <a:ea typeface="+mj-ea"/>
                <a:cs typeface="+mj-cs"/>
              </a:rPr>
              <a:t>LRFP Mtg#2 Engagement</a:t>
            </a:r>
            <a:r>
              <a:rPr kumimoji="0" lang="en-US" sz="3825" b="1" i="0" u="none" strike="noStrike" kern="1200" cap="none" spc="0" normalizeH="0" baseline="0" noProof="0" dirty="0">
                <a:ln>
                  <a:noFill/>
                </a:ln>
                <a:solidFill>
                  <a:srgbClr val="FFFFCC"/>
                </a:solidFill>
                <a:effectLst/>
                <a:uLnTx/>
                <a:uFillTx/>
                <a:latin typeface="Century Gothic"/>
                <a:ea typeface="+mj-ea"/>
                <a:cs typeface="+mj-cs"/>
              </a:rPr>
              <a:t> | </a:t>
            </a:r>
            <a:r>
              <a:rPr kumimoji="0" lang="en-US" sz="3825" b="1" i="0" u="none" strike="noStrike" kern="1200" cap="none" spc="0" normalizeH="0" baseline="0" noProof="0" dirty="0">
                <a:ln>
                  <a:noFill/>
                </a:ln>
                <a:solidFill>
                  <a:srgbClr val="FFFFFF"/>
                </a:solidFill>
                <a:effectLst/>
                <a:uLnTx/>
                <a:uFillTx/>
                <a:latin typeface="Century Gothic"/>
                <a:ea typeface="+mj-ea"/>
                <a:cs typeface="+mj-cs"/>
              </a:rPr>
              <a:t>Individual Input: Tier Strategy</a:t>
            </a:r>
          </a:p>
        </p:txBody>
      </p:sp>
    </p:spTree>
    <p:extLst>
      <p:ext uri="{BB962C8B-B14F-4D97-AF65-F5344CB8AC3E}">
        <p14:creationId xmlns:p14="http://schemas.microsoft.com/office/powerpoint/2010/main" val="32234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C230A2C-4142-4394-B55B-1413AFFA6C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117" y="3411848"/>
            <a:ext cx="6995767" cy="452667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C929C3F-397E-4713-9324-E0E4D85913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5917" y="3411848"/>
            <a:ext cx="6995767" cy="4526672"/>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a:t>
            </a:r>
            <a:r>
              <a:rPr kumimoji="0" lang="en-US" sz="2040" b="1" i="0" u="none" strike="noStrike" kern="1200" cap="none" spc="0" normalizeH="0" baseline="0" noProof="0" dirty="0">
                <a:ln>
                  <a:noFill/>
                </a:ln>
                <a:solidFill>
                  <a:srgbClr val="7C7776"/>
                </a:solidFill>
                <a:effectLst/>
                <a:uLnTx/>
                <a:uFillTx/>
                <a:latin typeface="Century Gothic"/>
                <a:ea typeface="+mn-ea"/>
                <a:cs typeface="+mn-cs"/>
              </a:rPr>
              <a:t>Facilities</a:t>
            </a: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Meeting#2 - Results</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52" name="Text Placeholder 30">
            <a:extLst>
              <a:ext uri="{FF2B5EF4-FFF2-40B4-BE49-F238E27FC236}">
                <a16:creationId xmlns:a16="http://schemas.microsoft.com/office/drawing/2014/main" id="{B8B3019F-C38F-4F8C-B0BA-A4A974BA355E}"/>
              </a:ext>
            </a:extLst>
          </p:cNvPr>
          <p:cNvSpPr txBox="1">
            <a:spLocks/>
          </p:cNvSpPr>
          <p:nvPr/>
        </p:nvSpPr>
        <p:spPr>
          <a:xfrm>
            <a:off x="1047292" y="1392463"/>
            <a:ext cx="9214307"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#2 Results</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Mtg #2 Engagement…. Tier Strategy</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48" name="TextBox 47">
            <a:extLst>
              <a:ext uri="{FF2B5EF4-FFF2-40B4-BE49-F238E27FC236}">
                <a16:creationId xmlns:a16="http://schemas.microsoft.com/office/drawing/2014/main" id="{DF8E6724-1215-4F1F-B082-E1901A82C2EB}"/>
              </a:ext>
            </a:extLst>
          </p:cNvPr>
          <p:cNvSpPr txBox="1"/>
          <p:nvPr/>
        </p:nvSpPr>
        <p:spPr>
          <a:xfrm>
            <a:off x="10003791" y="2041695"/>
            <a:ext cx="4671588" cy="584775"/>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Individual Input Results</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F51E6133-ADE6-4973-9D7E-316D1B71743B}"/>
              </a:ext>
            </a:extLst>
          </p:cNvPr>
          <p:cNvSpPr txBox="1"/>
          <p:nvPr/>
        </p:nvSpPr>
        <p:spPr>
          <a:xfrm>
            <a:off x="693118" y="8292084"/>
            <a:ext cx="6995766" cy="120032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7C7776"/>
                </a:solidFill>
                <a:effectLst/>
                <a:uLnTx/>
                <a:uFillTx/>
                <a:latin typeface="Century Gothic"/>
                <a:ea typeface="+mn-ea"/>
                <a:cs typeface="+mn-cs"/>
              </a:rPr>
              <a:t>CAMPUS SORT</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55 Committee Member’s Input</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Tier Strategy Assigned for Each Campus</a:t>
            </a:r>
          </a:p>
        </p:txBody>
      </p:sp>
      <p:sp>
        <p:nvSpPr>
          <p:cNvPr id="19" name="TextBox 18">
            <a:extLst>
              <a:ext uri="{FF2B5EF4-FFF2-40B4-BE49-F238E27FC236}">
                <a16:creationId xmlns:a16="http://schemas.microsoft.com/office/drawing/2014/main" id="{A3139285-1BEB-4B87-AA97-7E4206EDC0A1}"/>
              </a:ext>
            </a:extLst>
          </p:cNvPr>
          <p:cNvSpPr txBox="1"/>
          <p:nvPr/>
        </p:nvSpPr>
        <p:spPr>
          <a:xfrm>
            <a:off x="7855914" y="8292084"/>
            <a:ext cx="6995767" cy="120032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7C7776"/>
                </a:solidFill>
                <a:effectLst/>
                <a:uLnTx/>
                <a:uFillTx/>
                <a:latin typeface="Century Gothic"/>
                <a:ea typeface="+mn-ea"/>
                <a:cs typeface="+mn-cs"/>
              </a:rPr>
              <a:t>TIER STRATEGY SORT</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55 Committee Member’s Input</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Campus Ranking under each Tier Strategy</a:t>
            </a:r>
          </a:p>
        </p:txBody>
      </p:sp>
    </p:spTree>
    <p:extLst>
      <p:ext uri="{BB962C8B-B14F-4D97-AF65-F5344CB8AC3E}">
        <p14:creationId xmlns:p14="http://schemas.microsoft.com/office/powerpoint/2010/main" val="4298133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a:t>
            </a:r>
            <a:r>
              <a:rPr kumimoji="0" lang="en-US" sz="2040" b="1" i="0" u="none" strike="noStrike" kern="1200" cap="none" spc="0" normalizeH="0" baseline="0" noProof="0" dirty="0">
                <a:ln>
                  <a:noFill/>
                </a:ln>
                <a:solidFill>
                  <a:srgbClr val="7C7776"/>
                </a:solidFill>
                <a:effectLst/>
                <a:uLnTx/>
                <a:uFillTx/>
                <a:latin typeface="Century Gothic"/>
                <a:ea typeface="+mn-ea"/>
                <a:cs typeface="+mn-cs"/>
              </a:rPr>
              <a:t>Facilities</a:t>
            </a: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Meeting#3 – New Data</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52" name="Text Placeholder 30">
            <a:extLst>
              <a:ext uri="{FF2B5EF4-FFF2-40B4-BE49-F238E27FC236}">
                <a16:creationId xmlns:a16="http://schemas.microsoft.com/office/drawing/2014/main" id="{B8B3019F-C38F-4F8C-B0BA-A4A974BA355E}"/>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#3 New Data</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Facilities Assessment Findings….</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48" name="TextBox 47">
            <a:extLst>
              <a:ext uri="{FF2B5EF4-FFF2-40B4-BE49-F238E27FC236}">
                <a16:creationId xmlns:a16="http://schemas.microsoft.com/office/drawing/2014/main" id="{DF8E6724-1215-4F1F-B082-E1901A82C2EB}"/>
              </a:ext>
            </a:extLst>
          </p:cNvPr>
          <p:cNvSpPr txBox="1"/>
          <p:nvPr/>
        </p:nvSpPr>
        <p:spPr>
          <a:xfrm>
            <a:off x="10313406" y="1456113"/>
            <a:ext cx="4671588"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Project Cost Data</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pic>
        <p:nvPicPr>
          <p:cNvPr id="2" name="Picture 1">
            <a:extLst>
              <a:ext uri="{FF2B5EF4-FFF2-40B4-BE49-F238E27FC236}">
                <a16:creationId xmlns:a16="http://schemas.microsoft.com/office/drawing/2014/main" id="{3CDF5BCA-679A-4C82-A04C-0D3A08C408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3048000"/>
            <a:ext cx="9892145" cy="64008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96E9FCD2-9040-4F74-ACBB-7263FF2BA0A6}"/>
              </a:ext>
            </a:extLst>
          </p:cNvPr>
          <p:cNvSpPr txBox="1"/>
          <p:nvPr/>
        </p:nvSpPr>
        <p:spPr>
          <a:xfrm>
            <a:off x="10744198" y="5638800"/>
            <a:ext cx="4570617" cy="1077218"/>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7C7776"/>
                </a:solidFill>
                <a:effectLst/>
                <a:uLnTx/>
                <a:uFillTx/>
                <a:latin typeface="Century Gothic"/>
                <a:ea typeface="+mn-ea"/>
                <a:cs typeface="+mn-cs"/>
              </a:rPr>
              <a:t>COST ASSUMPTIONS</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C7776"/>
                </a:solidFill>
                <a:effectLst/>
                <a:uLnTx/>
                <a:uFillTx/>
                <a:latin typeface="Century Gothic"/>
                <a:ea typeface="+mn-ea"/>
                <a:cs typeface="+mn-cs"/>
              </a:rPr>
              <a:t>Soft + Hard Cost = </a:t>
            </a:r>
            <a:r>
              <a:rPr kumimoji="0" lang="en-US" sz="1800" b="1" i="0" u="none" strike="noStrike" kern="1200" cap="none" spc="0" normalizeH="0" baseline="0" noProof="0" dirty="0">
                <a:ln>
                  <a:noFill/>
                </a:ln>
                <a:solidFill>
                  <a:srgbClr val="7C7776"/>
                </a:solidFill>
                <a:effectLst/>
                <a:uLnTx/>
                <a:uFillTx/>
                <a:latin typeface="Century Gothic"/>
                <a:ea typeface="+mn-ea"/>
                <a:cs typeface="+mn-cs"/>
              </a:rPr>
              <a:t>TOTAL Project Cost</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C7776"/>
                </a:solidFill>
                <a:effectLst/>
                <a:uLnTx/>
                <a:uFillTx/>
                <a:latin typeface="Century Gothic"/>
                <a:ea typeface="+mn-ea"/>
                <a:cs typeface="+mn-cs"/>
              </a:rPr>
              <a:t>Current Cost =  </a:t>
            </a:r>
            <a:r>
              <a:rPr kumimoji="0" lang="en-US" sz="1800" b="1" i="0" u="none" strike="noStrike" kern="1200" cap="none" spc="0" normalizeH="0" baseline="0" noProof="0" dirty="0">
                <a:ln>
                  <a:noFill/>
                </a:ln>
                <a:solidFill>
                  <a:srgbClr val="7C7776"/>
                </a:solidFill>
                <a:effectLst/>
                <a:uLnTx/>
                <a:uFillTx/>
                <a:latin typeface="Century Gothic"/>
                <a:ea typeface="+mn-ea"/>
                <a:cs typeface="+mn-cs"/>
              </a:rPr>
              <a:t>$$ Yr2021</a:t>
            </a:r>
          </a:p>
        </p:txBody>
      </p:sp>
    </p:spTree>
    <p:extLst>
      <p:ext uri="{BB962C8B-B14F-4D97-AF65-F5344CB8AC3E}">
        <p14:creationId xmlns:p14="http://schemas.microsoft.com/office/powerpoint/2010/main" val="26330867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a:t>
            </a:r>
            <a:r>
              <a:rPr kumimoji="0" lang="en-US" sz="2040" b="1" i="0" u="none" strike="noStrike" kern="1200" cap="none" spc="0" normalizeH="0" baseline="0" noProof="0" dirty="0">
                <a:ln>
                  <a:noFill/>
                </a:ln>
                <a:solidFill>
                  <a:srgbClr val="7C7776"/>
                </a:solidFill>
                <a:effectLst/>
                <a:uLnTx/>
                <a:uFillTx/>
                <a:latin typeface="Century Gothic"/>
                <a:ea typeface="+mn-ea"/>
                <a:cs typeface="+mn-cs"/>
              </a:rPr>
              <a:t>Facilities</a:t>
            </a: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Meeting#3 – New Data</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52" name="Text Placeholder 30">
            <a:extLst>
              <a:ext uri="{FF2B5EF4-FFF2-40B4-BE49-F238E27FC236}">
                <a16:creationId xmlns:a16="http://schemas.microsoft.com/office/drawing/2014/main" id="{B8B3019F-C38F-4F8C-B0BA-A4A974BA355E}"/>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#3 New Data</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Facilities Assessment Findings….</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48" name="TextBox 47">
            <a:extLst>
              <a:ext uri="{FF2B5EF4-FFF2-40B4-BE49-F238E27FC236}">
                <a16:creationId xmlns:a16="http://schemas.microsoft.com/office/drawing/2014/main" id="{DF8E6724-1215-4F1F-B082-E1901A82C2EB}"/>
              </a:ext>
            </a:extLst>
          </p:cNvPr>
          <p:cNvSpPr txBox="1"/>
          <p:nvPr/>
        </p:nvSpPr>
        <p:spPr>
          <a:xfrm>
            <a:off x="10316256" y="1456113"/>
            <a:ext cx="4671588"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Project Cost Data</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4A972E42-0FE7-4154-BC4B-83EC51E22D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043" y="3048000"/>
            <a:ext cx="9892147" cy="64008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A3139285-1BEB-4B87-AA97-7E4206EDC0A1}"/>
              </a:ext>
            </a:extLst>
          </p:cNvPr>
          <p:cNvSpPr txBox="1"/>
          <p:nvPr/>
        </p:nvSpPr>
        <p:spPr>
          <a:xfrm>
            <a:off x="10796540" y="3977525"/>
            <a:ext cx="4572000" cy="1077218"/>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7C7776"/>
                </a:solidFill>
                <a:effectLst/>
                <a:uLnTx/>
                <a:uFillTx/>
                <a:latin typeface="Century Gothic"/>
                <a:ea typeface="+mn-ea"/>
                <a:cs typeface="+mn-cs"/>
              </a:rPr>
              <a:t>SUMMARY TOTALS</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C7776"/>
                </a:solidFill>
                <a:effectLst/>
                <a:uLnTx/>
                <a:uFillTx/>
                <a:latin typeface="Century Gothic"/>
                <a:ea typeface="+mn-ea"/>
                <a:cs typeface="+mn-cs"/>
              </a:rPr>
              <a:t>Tier Strategy </a:t>
            </a:r>
            <a:r>
              <a:rPr kumimoji="0" lang="en-US" sz="1800" b="0" i="0" u="none" strike="noStrike" kern="1200" cap="none" spc="0" normalizeH="0" baseline="0" noProof="0" dirty="0">
                <a:ln>
                  <a:noFill/>
                </a:ln>
                <a:solidFill>
                  <a:srgbClr val="7C7776"/>
                </a:solidFill>
                <a:effectLst/>
                <a:uLnTx/>
                <a:uFillTx/>
                <a:latin typeface="Century Gothic"/>
                <a:ea typeface="+mn-ea"/>
                <a:cs typeface="+mn-cs"/>
              </a:rPr>
              <a:t>= Tier 1, Tier 2, Tier 3</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C7776"/>
                </a:solidFill>
                <a:effectLst/>
                <a:uLnTx/>
                <a:uFillTx/>
                <a:latin typeface="Century Gothic"/>
                <a:ea typeface="+mn-ea"/>
                <a:cs typeface="+mn-cs"/>
              </a:rPr>
              <a:t>Building Type </a:t>
            </a:r>
            <a:r>
              <a:rPr kumimoji="0" lang="en-US" sz="1800" b="0" i="0" u="none" strike="noStrike" kern="1200" cap="none" spc="0" normalizeH="0" baseline="0" noProof="0" dirty="0">
                <a:ln>
                  <a:noFill/>
                </a:ln>
                <a:solidFill>
                  <a:srgbClr val="7C7776"/>
                </a:solidFill>
                <a:effectLst/>
                <a:uLnTx/>
                <a:uFillTx/>
                <a:latin typeface="Century Gothic"/>
                <a:ea typeface="+mn-ea"/>
                <a:cs typeface="+mn-cs"/>
              </a:rPr>
              <a:t>= MS, HS, MS/HS, Central</a:t>
            </a:r>
          </a:p>
        </p:txBody>
      </p:sp>
      <p:sp>
        <p:nvSpPr>
          <p:cNvPr id="4" name="TextBox 3">
            <a:extLst>
              <a:ext uri="{FF2B5EF4-FFF2-40B4-BE49-F238E27FC236}">
                <a16:creationId xmlns:a16="http://schemas.microsoft.com/office/drawing/2014/main" id="{1CB6221E-4395-4615-A1D6-E180C87F4BE3}"/>
              </a:ext>
            </a:extLst>
          </p:cNvPr>
          <p:cNvSpPr txBox="1"/>
          <p:nvPr/>
        </p:nvSpPr>
        <p:spPr>
          <a:xfrm>
            <a:off x="11437120" y="5821740"/>
            <a:ext cx="3276600" cy="1569660"/>
          </a:xfrm>
          <a:prstGeom prst="rect">
            <a:avLst/>
          </a:prstGeom>
          <a:noFill/>
        </p:spPr>
        <p:txBody>
          <a:bodyPr wrap="square" rtlCol="0">
            <a:spAutoFit/>
          </a:bodyPr>
          <a:lstStyle/>
          <a:p>
            <a:pPr algn="ctr"/>
            <a:r>
              <a:rPr lang="en-US" sz="2400" i="1" dirty="0">
                <a:solidFill>
                  <a:schemeClr val="tx2"/>
                </a:solidFill>
                <a:latin typeface="+mj-lt"/>
              </a:rPr>
              <a:t>COST DATA </a:t>
            </a:r>
          </a:p>
          <a:p>
            <a:pPr algn="ctr"/>
            <a:r>
              <a:rPr lang="en-US" sz="2400" i="1" dirty="0">
                <a:solidFill>
                  <a:schemeClr val="tx2"/>
                </a:solidFill>
                <a:latin typeface="+mj-lt"/>
              </a:rPr>
              <a:t>PROVIDED FOR </a:t>
            </a:r>
          </a:p>
          <a:p>
            <a:pPr algn="ctr"/>
            <a:r>
              <a:rPr lang="en-US" sz="2400" i="1" dirty="0">
                <a:solidFill>
                  <a:schemeClr val="tx2"/>
                </a:solidFill>
                <a:latin typeface="+mj-lt"/>
              </a:rPr>
              <a:t>INFORMATIONAL </a:t>
            </a:r>
          </a:p>
          <a:p>
            <a:pPr algn="ctr"/>
            <a:r>
              <a:rPr lang="en-US" sz="2400" i="1" dirty="0">
                <a:solidFill>
                  <a:schemeClr val="tx2"/>
                </a:solidFill>
                <a:latin typeface="+mj-lt"/>
              </a:rPr>
              <a:t>PURPOSES ONLY</a:t>
            </a:r>
          </a:p>
        </p:txBody>
      </p:sp>
    </p:spTree>
    <p:extLst>
      <p:ext uri="{BB962C8B-B14F-4D97-AF65-F5344CB8AC3E}">
        <p14:creationId xmlns:p14="http://schemas.microsoft.com/office/powerpoint/2010/main" val="134702331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B632283-B5E0-4B25-8C4F-475092D7F869}"/>
              </a:ext>
            </a:extLst>
          </p:cNvPr>
          <p:cNvSpPr txBox="1"/>
          <p:nvPr/>
        </p:nvSpPr>
        <p:spPr>
          <a:xfrm>
            <a:off x="4804277" y="3138835"/>
            <a:ext cx="4115157" cy="707886"/>
          </a:xfrm>
          <a:prstGeom prst="rect">
            <a:avLst/>
          </a:prstGeom>
          <a:noFill/>
        </p:spPr>
        <p:txBody>
          <a:bodyPr wrap="square">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lumMod val="75000"/>
                    <a:lumOff val="25000"/>
                  </a:srgbClr>
                </a:solidFill>
                <a:effectLst/>
                <a:uLnTx/>
                <a:uFillTx/>
                <a:latin typeface="Century Gothic"/>
                <a:ea typeface="+mn-ea"/>
                <a:cs typeface="+mn-cs"/>
              </a:rPr>
              <a:t>Tier Strategy Gameboard</a:t>
            </a:r>
          </a:p>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75000"/>
                    <a:lumOff val="25000"/>
                  </a:srgbClr>
                </a:solidFill>
                <a:effectLst/>
                <a:uLnTx/>
                <a:uFillTx/>
                <a:latin typeface="Century Gothic"/>
                <a:ea typeface="+mn-ea"/>
                <a:cs typeface="+mn-cs"/>
              </a:rPr>
              <a:t>Agree on Campus Tier</a:t>
            </a:r>
            <a:endParaRPr kumimoji="0" lang="en-US" sz="2000" b="0" i="0" u="none" strike="noStrike" kern="1200" cap="none" spc="0" normalizeH="0" baseline="0" noProof="0" dirty="0">
              <a:ln>
                <a:noFill/>
              </a:ln>
              <a:solidFill>
                <a:srgbClr val="222222">
                  <a:lumMod val="75000"/>
                  <a:lumOff val="25000"/>
                </a:srgbClr>
              </a:solidFill>
              <a:effectLst/>
              <a:uLnTx/>
              <a:uFillTx/>
              <a:latin typeface="Arial"/>
              <a:ea typeface="+mn-ea"/>
              <a:cs typeface="+mn-cs"/>
            </a:endParaRPr>
          </a:p>
        </p:txBody>
      </p:sp>
      <p:sp>
        <p:nvSpPr>
          <p:cNvPr id="21" name="TextBox 20">
            <a:extLst>
              <a:ext uri="{FF2B5EF4-FFF2-40B4-BE49-F238E27FC236}">
                <a16:creationId xmlns:a16="http://schemas.microsoft.com/office/drawing/2014/main" id="{6128E276-B660-48E8-8FB0-32AB82C38E98}"/>
              </a:ext>
            </a:extLst>
          </p:cNvPr>
          <p:cNvSpPr txBox="1"/>
          <p:nvPr/>
        </p:nvSpPr>
        <p:spPr>
          <a:xfrm>
            <a:off x="0" y="1362443"/>
            <a:ext cx="15544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7F7F7F"/>
                </a:solidFill>
                <a:effectLst/>
                <a:uLnTx/>
                <a:uFillTx/>
                <a:latin typeface="Century Gothic"/>
                <a:ea typeface="+mn-ea"/>
                <a:cs typeface="+mn-cs"/>
              </a:rPr>
              <a:t>“Tools” for the LRFP Table Consensus</a:t>
            </a:r>
          </a:p>
        </p:txBody>
      </p:sp>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pic>
        <p:nvPicPr>
          <p:cNvPr id="2" name="Picture 1">
            <a:extLst>
              <a:ext uri="{FF2B5EF4-FFF2-40B4-BE49-F238E27FC236}">
                <a16:creationId xmlns:a16="http://schemas.microsoft.com/office/drawing/2014/main" id="{D97A536C-FCDD-4A43-B9AC-1ED84C94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4278" y="3966426"/>
            <a:ext cx="4115157" cy="493818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6DABB55-CA4D-4C46-BB27-C834BB6FFF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780" y="3966426"/>
            <a:ext cx="4115157" cy="493818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98E7BF4-9EC1-4847-8FBC-46B9BDD47C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9776" y="3966426"/>
            <a:ext cx="4115157" cy="493818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B2A106A-8E71-4ADA-B797-17649A4315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092514" y="5143913"/>
            <a:ext cx="1983506" cy="303241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FB41B0E4-7FF1-4B30-A979-DECEC3B568D6}"/>
              </a:ext>
            </a:extLst>
          </p:cNvPr>
          <p:cNvSpPr txBox="1"/>
          <p:nvPr/>
        </p:nvSpPr>
        <p:spPr>
          <a:xfrm>
            <a:off x="432990" y="3138835"/>
            <a:ext cx="4115157" cy="707886"/>
          </a:xfrm>
          <a:prstGeom prst="rect">
            <a:avLst/>
          </a:prstGeom>
          <a:noFill/>
        </p:spPr>
        <p:txBody>
          <a:bodyPr wrap="square">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lumMod val="75000"/>
                    <a:lumOff val="25000"/>
                  </a:srgbClr>
                </a:solidFill>
                <a:effectLst/>
                <a:uLnTx/>
                <a:uFillTx/>
                <a:latin typeface="Century Gothic"/>
                <a:ea typeface="+mn-ea"/>
                <a:cs typeface="+mn-cs"/>
              </a:rPr>
              <a:t>CTE Ed Spec Comparison Data</a:t>
            </a:r>
          </a:p>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75000"/>
                    <a:lumOff val="25000"/>
                  </a:srgbClr>
                </a:solidFill>
                <a:effectLst/>
                <a:uLnTx/>
                <a:uFillTx/>
                <a:latin typeface="Century Gothic"/>
                <a:ea typeface="+mn-ea"/>
                <a:cs typeface="+mn-cs"/>
              </a:rPr>
              <a:t>Reference Information</a:t>
            </a:r>
            <a:endParaRPr kumimoji="0" lang="en-US" sz="2000" b="0" i="0" u="none" strike="noStrike" kern="1200" cap="none" spc="0" normalizeH="0" baseline="0" noProof="0" dirty="0">
              <a:ln>
                <a:noFill/>
              </a:ln>
              <a:solidFill>
                <a:srgbClr val="222222">
                  <a:lumMod val="75000"/>
                  <a:lumOff val="25000"/>
                </a:srgbClr>
              </a:solidFill>
              <a:effectLst/>
              <a:uLnTx/>
              <a:uFillTx/>
              <a:latin typeface="Arial"/>
              <a:ea typeface="+mn-ea"/>
              <a:cs typeface="+mn-cs"/>
            </a:endParaRPr>
          </a:p>
        </p:txBody>
      </p:sp>
      <p:sp>
        <p:nvSpPr>
          <p:cNvPr id="19" name="TextBox 18">
            <a:extLst>
              <a:ext uri="{FF2B5EF4-FFF2-40B4-BE49-F238E27FC236}">
                <a16:creationId xmlns:a16="http://schemas.microsoft.com/office/drawing/2014/main" id="{4998AB3B-C3CA-49E3-B316-CC7F3D3F5577}"/>
              </a:ext>
            </a:extLst>
          </p:cNvPr>
          <p:cNvSpPr txBox="1"/>
          <p:nvPr/>
        </p:nvSpPr>
        <p:spPr>
          <a:xfrm>
            <a:off x="9139776" y="3138835"/>
            <a:ext cx="4115157" cy="707886"/>
          </a:xfrm>
          <a:prstGeom prst="rect">
            <a:avLst/>
          </a:prstGeom>
          <a:noFill/>
        </p:spPr>
        <p:txBody>
          <a:bodyPr wrap="square">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lumMod val="75000"/>
                    <a:lumOff val="25000"/>
                  </a:srgbClr>
                </a:solidFill>
                <a:effectLst/>
                <a:uLnTx/>
                <a:uFillTx/>
                <a:latin typeface="Century Gothic"/>
                <a:ea typeface="+mn-ea"/>
                <a:cs typeface="+mn-cs"/>
              </a:rPr>
              <a:t>LRFP Timeline Gameboard</a:t>
            </a:r>
          </a:p>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75000"/>
                    <a:lumOff val="25000"/>
                  </a:srgbClr>
                </a:solidFill>
                <a:effectLst/>
                <a:uLnTx/>
                <a:uFillTx/>
                <a:latin typeface="Century Gothic"/>
                <a:ea typeface="+mn-ea"/>
                <a:cs typeface="+mn-cs"/>
              </a:rPr>
              <a:t>Prioritize Project Timing</a:t>
            </a:r>
            <a:endParaRPr kumimoji="0" lang="en-US" sz="2000" b="0" i="0" u="none" strike="noStrike" kern="1200" cap="none" spc="0" normalizeH="0" baseline="0" noProof="0" dirty="0">
              <a:ln>
                <a:noFill/>
              </a:ln>
              <a:solidFill>
                <a:srgbClr val="222222">
                  <a:lumMod val="75000"/>
                  <a:lumOff val="25000"/>
                </a:srgbClr>
              </a:solidFill>
              <a:effectLst/>
              <a:uLnTx/>
              <a:uFillTx/>
              <a:latin typeface="Arial"/>
              <a:ea typeface="+mn-ea"/>
              <a:cs typeface="+mn-cs"/>
            </a:endParaRPr>
          </a:p>
        </p:txBody>
      </p:sp>
      <p:sp>
        <p:nvSpPr>
          <p:cNvPr id="20" name="TextBox 19">
            <a:extLst>
              <a:ext uri="{FF2B5EF4-FFF2-40B4-BE49-F238E27FC236}">
                <a16:creationId xmlns:a16="http://schemas.microsoft.com/office/drawing/2014/main" id="{2968579F-22CE-4F8E-8A4A-59E91912EEAF}"/>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a:t>
            </a:r>
            <a:r>
              <a:rPr kumimoji="0" lang="en-US" sz="2040" b="1" i="0" u="none" strike="noStrike" kern="1200" cap="none" spc="0" normalizeH="0" baseline="0" noProof="0" dirty="0">
                <a:ln>
                  <a:noFill/>
                </a:ln>
                <a:solidFill>
                  <a:srgbClr val="7C7776"/>
                </a:solidFill>
                <a:effectLst/>
                <a:uLnTx/>
                <a:uFillTx/>
                <a:latin typeface="Century Gothic"/>
                <a:ea typeface="+mn-ea"/>
                <a:cs typeface="+mn-cs"/>
              </a:rPr>
              <a:t>Facilities</a:t>
            </a: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Meeting#3 – Engagement Activity</a:t>
            </a:r>
          </a:p>
        </p:txBody>
      </p:sp>
      <p:pic>
        <p:nvPicPr>
          <p:cNvPr id="5" name="Picture 4">
            <a:extLst>
              <a:ext uri="{FF2B5EF4-FFF2-40B4-BE49-F238E27FC236}">
                <a16:creationId xmlns:a16="http://schemas.microsoft.com/office/drawing/2014/main" id="{4B9E58D7-81E1-45F4-A96C-D9F43D4B6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45810" y="5606955"/>
            <a:ext cx="1733853" cy="2461778"/>
          </a:xfrm>
          <a:prstGeom prst="rect">
            <a:avLst/>
          </a:prstGeom>
        </p:spPr>
      </p:pic>
    </p:spTree>
    <p:extLst>
      <p:ext uri="{BB962C8B-B14F-4D97-AF65-F5344CB8AC3E}">
        <p14:creationId xmlns:p14="http://schemas.microsoft.com/office/powerpoint/2010/main" val="25065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D203B6-9D34-4C55-9CF4-916D79714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943" y="0"/>
            <a:ext cx="15540913" cy="100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group of people looking at a map&#10;&#10;Description automatically generated with medium confidence">
            <a:extLst>
              <a:ext uri="{FF2B5EF4-FFF2-40B4-BE49-F238E27FC236}">
                <a16:creationId xmlns:a16="http://schemas.microsoft.com/office/drawing/2014/main" id="{3F71F30C-74AC-4481-B3FD-19B0E2EF2D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150" t="1013" r="921" b="6949"/>
          <a:stretch/>
        </p:blipFill>
        <p:spPr>
          <a:xfrm>
            <a:off x="7620000" y="-33913"/>
            <a:ext cx="8101724" cy="6663314"/>
          </a:xfrm>
          <a:prstGeom prst="rect">
            <a:avLst/>
          </a:prstGeom>
        </p:spPr>
      </p:pic>
      <p:pic>
        <p:nvPicPr>
          <p:cNvPr id="5" name="Picture 4" descr="A picture containing text, indoor, person, people&#10;&#10;Description automatically generated">
            <a:extLst>
              <a:ext uri="{FF2B5EF4-FFF2-40B4-BE49-F238E27FC236}">
                <a16:creationId xmlns:a16="http://schemas.microsoft.com/office/drawing/2014/main" id="{39331BA3-4045-421B-966B-7F77BD9F65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1" t="19695" r="-263" b="35710"/>
          <a:stretch/>
        </p:blipFill>
        <p:spPr>
          <a:xfrm>
            <a:off x="-47978" y="5565601"/>
            <a:ext cx="7556087" cy="4492799"/>
          </a:xfrm>
          <a:prstGeom prst="rect">
            <a:avLst/>
          </a:prstGeom>
        </p:spPr>
      </p:pic>
      <p:pic>
        <p:nvPicPr>
          <p:cNvPr id="9" name="Picture 8" descr="A group of people sitting around a table playing a board game&#10;&#10;Description automatically generated">
            <a:extLst>
              <a:ext uri="{FF2B5EF4-FFF2-40B4-BE49-F238E27FC236}">
                <a16:creationId xmlns:a16="http://schemas.microsoft.com/office/drawing/2014/main" id="{FF7CFF5F-11B2-4654-84FB-A2D54FEB0B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25" t="14867" r="-324" b="30795"/>
          <a:stretch/>
        </p:blipFill>
        <p:spPr>
          <a:xfrm>
            <a:off x="-47978" y="-33914"/>
            <a:ext cx="7550415" cy="5470354"/>
          </a:xfrm>
          <a:prstGeom prst="rect">
            <a:avLst/>
          </a:prstGeom>
        </p:spPr>
      </p:pic>
      <p:pic>
        <p:nvPicPr>
          <p:cNvPr id="7" name="Picture 6" descr="A picture containing text, person, indoor, people&#10;&#10;Description automatically generated">
            <a:extLst>
              <a:ext uri="{FF2B5EF4-FFF2-40B4-BE49-F238E27FC236}">
                <a16:creationId xmlns:a16="http://schemas.microsoft.com/office/drawing/2014/main" id="{29E7D984-4C17-4120-8B21-B63423CA23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84" t="26073" r="95" b="42750"/>
          <a:stretch/>
        </p:blipFill>
        <p:spPr>
          <a:xfrm>
            <a:off x="7552358" y="6764251"/>
            <a:ext cx="7992442" cy="3303009"/>
          </a:xfrm>
          <a:prstGeom prst="rect">
            <a:avLst/>
          </a:prstGeom>
        </p:spPr>
      </p:pic>
      <p:sp>
        <p:nvSpPr>
          <p:cNvPr id="8" name="Rectangle 7">
            <a:extLst>
              <a:ext uri="{FF2B5EF4-FFF2-40B4-BE49-F238E27FC236}">
                <a16:creationId xmlns:a16="http://schemas.microsoft.com/office/drawing/2014/main" id="{4036EC52-55B7-42A2-8E4D-4CAC97415FA3}"/>
              </a:ext>
            </a:extLst>
          </p:cNvPr>
          <p:cNvSpPr/>
          <p:nvPr/>
        </p:nvSpPr>
        <p:spPr>
          <a:xfrm>
            <a:off x="0" y="9144000"/>
            <a:ext cx="15544800" cy="91440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C19FA80E-926C-4241-9EA6-DBDEF9A30D74}"/>
              </a:ext>
            </a:extLst>
          </p:cNvPr>
          <p:cNvSpPr txBox="1">
            <a:spLocks/>
          </p:cNvSpPr>
          <p:nvPr/>
        </p:nvSpPr>
        <p:spPr>
          <a:xfrm>
            <a:off x="731520" y="9252918"/>
            <a:ext cx="14328648" cy="777240"/>
          </a:xfrm>
          <a:prstGeom prst="rect">
            <a:avLst/>
          </a:prstGeom>
        </p:spPr>
        <p:txBody>
          <a:bodyPr vert="horz" lIns="0" tIns="0" rIns="0" bIns="0" rtlCol="0" anchor="ctr">
            <a:normAutofit/>
          </a:bodyPr>
          <a:lstStyle>
            <a:lvl1pPr algn="l" defTabSz="685800" rtl="0" eaLnBrk="1" latinLnBrk="0" hangingPunct="1">
              <a:spcBef>
                <a:spcPct val="0"/>
              </a:spcBef>
              <a:buNone/>
              <a:defRPr sz="3000" kern="1200">
                <a:solidFill>
                  <a:srgbClr val="ED7000"/>
                </a:solidFill>
                <a:latin typeface="+mj-lt"/>
                <a:ea typeface="+mj-ea"/>
                <a:cs typeface="+mj-cs"/>
              </a:defRPr>
            </a:lvl1pPr>
          </a:lstStyle>
          <a:p>
            <a:pPr marL="0" marR="0" lvl="0" indent="0" algn="ctr" defTabSz="874395" rtl="0" eaLnBrk="1" fontAlgn="auto" latinLnBrk="0" hangingPunct="1">
              <a:lnSpc>
                <a:spcPct val="100000"/>
              </a:lnSpc>
              <a:spcBef>
                <a:spcPct val="0"/>
              </a:spcBef>
              <a:spcAft>
                <a:spcPts val="0"/>
              </a:spcAft>
              <a:buClrTx/>
              <a:buSzTx/>
              <a:buFontTx/>
              <a:buNone/>
              <a:tabLst/>
              <a:defRPr/>
            </a:pPr>
            <a:r>
              <a:rPr kumimoji="0" lang="en-US" sz="3825" b="1" i="0" u="sng" strike="noStrike" kern="1200" cap="none" spc="0" normalizeH="0" baseline="0" noProof="0" dirty="0">
                <a:ln>
                  <a:noFill/>
                </a:ln>
                <a:solidFill>
                  <a:srgbClr val="FFFFCC"/>
                </a:solidFill>
                <a:effectLst/>
                <a:uLnTx/>
                <a:uFillTx/>
                <a:latin typeface="Century Gothic"/>
                <a:ea typeface="+mj-ea"/>
                <a:cs typeface="+mj-cs"/>
              </a:rPr>
              <a:t>LRFP Mtg#3 Engagement</a:t>
            </a:r>
            <a:r>
              <a:rPr kumimoji="0" lang="en-US" sz="3825" b="1" i="0" u="none" strike="noStrike" kern="1200" cap="none" spc="0" normalizeH="0" baseline="0" noProof="0" dirty="0">
                <a:ln>
                  <a:noFill/>
                </a:ln>
                <a:solidFill>
                  <a:srgbClr val="FFFFCC"/>
                </a:solidFill>
                <a:effectLst/>
                <a:uLnTx/>
                <a:uFillTx/>
                <a:latin typeface="Century Gothic"/>
                <a:ea typeface="+mj-ea"/>
                <a:cs typeface="+mj-cs"/>
              </a:rPr>
              <a:t> | </a:t>
            </a:r>
            <a:r>
              <a:rPr kumimoji="0" lang="en-US" sz="3825" b="1" i="0" u="none" strike="noStrike" kern="1200" cap="none" spc="0" normalizeH="0" baseline="0" noProof="0" dirty="0">
                <a:ln>
                  <a:noFill/>
                </a:ln>
                <a:solidFill>
                  <a:schemeClr val="bg1"/>
                </a:solidFill>
                <a:effectLst/>
                <a:uLnTx/>
                <a:uFillTx/>
                <a:latin typeface="Century Gothic"/>
                <a:ea typeface="+mj-ea"/>
                <a:cs typeface="+mj-cs"/>
              </a:rPr>
              <a:t>Consensus</a:t>
            </a:r>
            <a:r>
              <a:rPr lang="en-US" sz="3825" b="1" dirty="0">
                <a:solidFill>
                  <a:schemeClr val="bg1"/>
                </a:solidFill>
                <a:latin typeface="Century Gothic"/>
              </a:rPr>
              <a:t>: 12 Tables</a:t>
            </a:r>
            <a:endParaRPr kumimoji="0" lang="en-US" sz="3825" b="1" i="0" u="none" strike="noStrike" kern="1200" cap="none" spc="0" normalizeH="0" baseline="0" noProof="0" dirty="0">
              <a:ln>
                <a:noFill/>
              </a:ln>
              <a:solidFill>
                <a:schemeClr val="bg1"/>
              </a:solidFill>
              <a:effectLst/>
              <a:uLnTx/>
              <a:uFillTx/>
              <a:latin typeface="Century Gothic"/>
              <a:ea typeface="+mj-ea"/>
              <a:cs typeface="+mj-cs"/>
            </a:endParaRPr>
          </a:p>
        </p:txBody>
      </p:sp>
    </p:spTree>
    <p:extLst>
      <p:ext uri="{BB962C8B-B14F-4D97-AF65-F5344CB8AC3E}">
        <p14:creationId xmlns:p14="http://schemas.microsoft.com/office/powerpoint/2010/main" val="12137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71588B-D7D2-4358-95AC-008598ADC35A}"/>
              </a:ext>
            </a:extLst>
          </p:cNvPr>
          <p:cNvSpPr txBox="1"/>
          <p:nvPr/>
        </p:nvSpPr>
        <p:spPr>
          <a:xfrm>
            <a:off x="2286000" y="2610848"/>
            <a:ext cx="13792200" cy="6370975"/>
          </a:xfrm>
          <a:prstGeom prst="rect">
            <a:avLst/>
          </a:prstGeom>
          <a:noFill/>
          <a:ln>
            <a:noFill/>
          </a:ln>
        </p:spPr>
        <p:txBody>
          <a:bodyPr wrap="square" rtlCol="0">
            <a:spAutoFit/>
          </a:bodyPr>
          <a:lstStyle/>
          <a:p>
            <a:pPr marL="1220656" marR="0" lvl="1" indent="-437198"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entury Gothic"/>
                <a:ea typeface="+mn-ea"/>
                <a:cs typeface="+mn-cs"/>
              </a:rPr>
              <a:t>CTE LRFP Committee Charge</a:t>
            </a:r>
          </a:p>
          <a:p>
            <a:pPr marL="1220656" marR="0" lvl="1" indent="-437198"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70C0"/>
                </a:solidFill>
                <a:latin typeface="Century Gothic"/>
              </a:rPr>
              <a:t>CTE LRFP Committee Member’s Feedback</a:t>
            </a:r>
            <a:endParaRPr kumimoji="0" lang="en-US" sz="2800" b="1" i="0" u="none" strike="noStrike" kern="1200" cap="none" spc="0" normalizeH="0" baseline="0" noProof="0" dirty="0">
              <a:ln>
                <a:noFill/>
              </a:ln>
              <a:solidFill>
                <a:srgbClr val="0070C0"/>
              </a:solidFill>
              <a:effectLst/>
              <a:uLnTx/>
              <a:uFillTx/>
              <a:latin typeface="Century Gothic"/>
              <a:ea typeface="+mn-ea"/>
              <a:cs typeface="+mn-cs"/>
            </a:endParaRPr>
          </a:p>
          <a:p>
            <a:pPr marL="1220656" marR="0" lvl="1" indent="-437198"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70C0"/>
              </a:solidFill>
              <a:effectLst/>
              <a:uLnTx/>
              <a:uFillTx/>
              <a:latin typeface="Century Gothic"/>
              <a:ea typeface="+mn-ea"/>
              <a:cs typeface="+mn-cs"/>
            </a:endParaRPr>
          </a:p>
          <a:p>
            <a:pPr marL="1220656" lvl="1" indent="-437198" defTabSz="1566916">
              <a:buFont typeface="Arial" panose="020B0604020202020204" pitchFamily="34" charset="0"/>
              <a:buChar char="•"/>
              <a:defRPr/>
            </a:pPr>
            <a:r>
              <a:rPr kumimoji="0" lang="en-US" sz="2800" b="1" i="0" u="none" strike="noStrike" kern="1200" cap="none" spc="0" normalizeH="0" baseline="0" noProof="0" dirty="0">
                <a:ln>
                  <a:noFill/>
                </a:ln>
                <a:solidFill>
                  <a:srgbClr val="0070C0"/>
                </a:solidFill>
                <a:effectLst/>
                <a:uLnTx/>
                <a:uFillTx/>
                <a:latin typeface="Century Gothic"/>
                <a:ea typeface="+mn-ea"/>
                <a:cs typeface="+mn-cs"/>
              </a:rPr>
              <a:t>LRFP Committee Engagement Timeline</a:t>
            </a:r>
            <a:br>
              <a:rPr kumimoji="0" lang="en-US" sz="2800" b="0" i="0" u="none" strike="noStrike" kern="1200" cap="none" spc="0" normalizeH="0" baseline="0" noProof="0" dirty="0">
                <a:ln>
                  <a:noFill/>
                </a:ln>
                <a:solidFill>
                  <a:srgbClr val="0070C0"/>
                </a:solidFill>
                <a:effectLst/>
                <a:uLnTx/>
                <a:uFillTx/>
                <a:latin typeface="Century Gothic"/>
                <a:ea typeface="+mn-ea"/>
                <a:cs typeface="+mn-cs"/>
              </a:rPr>
            </a:br>
            <a:endParaRPr kumimoji="0" lang="en-US" sz="2800" b="0" i="0" u="none" strike="noStrike" kern="1200" cap="none" spc="0" normalizeH="0" baseline="0" noProof="0" dirty="0">
              <a:ln>
                <a:noFill/>
              </a:ln>
              <a:solidFill>
                <a:srgbClr val="0070C0"/>
              </a:solidFill>
              <a:effectLst/>
              <a:uLnTx/>
              <a:uFillTx/>
              <a:latin typeface="Century Gothic"/>
              <a:ea typeface="+mn-ea"/>
              <a:cs typeface="+mn-cs"/>
            </a:endParaRPr>
          </a:p>
          <a:p>
            <a:pPr marL="1220656" marR="0" lvl="1" indent="-437198"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0070C0"/>
                </a:solidFill>
                <a:effectLst/>
                <a:uLnTx/>
                <a:uFillTx/>
                <a:latin typeface="Century Gothic"/>
                <a:ea typeface="+mn-ea"/>
                <a:cs typeface="+mn-cs"/>
              </a:rPr>
              <a:t>LRFP Committee Engagement Activities</a:t>
            </a:r>
            <a:r>
              <a:rPr kumimoji="0" lang="en-US" sz="2800" b="1" i="0" u="none" strike="noStrike" kern="1200" cap="none" spc="0" normalizeH="0" baseline="0" noProof="0" dirty="0">
                <a:ln>
                  <a:noFill/>
                </a:ln>
                <a:solidFill>
                  <a:srgbClr val="0070C0"/>
                </a:solidFill>
                <a:effectLst/>
                <a:uLnTx/>
                <a:uFillTx/>
                <a:latin typeface="Century Gothic"/>
                <a:ea typeface="+mn-ea"/>
                <a:cs typeface="+mn-cs"/>
              </a:rPr>
              <a:t>:</a:t>
            </a:r>
            <a:endParaRPr kumimoji="0" lang="en-US" sz="2800" b="1" i="0" u="none" strike="noStrike" kern="1200" cap="none" spc="0" normalizeH="0" baseline="0" noProof="0" dirty="0">
              <a:ln>
                <a:noFill/>
              </a:ln>
              <a:solidFill>
                <a:srgbClr val="222222"/>
              </a:solidFill>
              <a:effectLst/>
              <a:uLnTx/>
              <a:uFillTx/>
              <a:latin typeface="Century Gothic"/>
              <a:ea typeface="+mn-ea"/>
              <a:cs typeface="+mn-cs"/>
            </a:endParaRPr>
          </a:p>
          <a:p>
            <a:pPr marL="1371600" marR="0" lvl="1" indent="0" algn="l" defTabSz="156691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 </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Meeting #1 </a:t>
            </a:r>
            <a:r>
              <a:rPr kumimoji="0" lang="en-US" sz="2000" b="0" i="0" u="none" strike="noStrike" kern="1200" cap="none" spc="0" normalizeH="0" baseline="0" noProof="0" dirty="0">
                <a:ln>
                  <a:noFill/>
                </a:ln>
                <a:solidFill>
                  <a:srgbClr val="222222"/>
                </a:solidFill>
                <a:effectLst/>
                <a:uLnTx/>
                <a:uFillTx/>
                <a:latin typeface="Century Gothic"/>
                <a:ea typeface="+mn-ea"/>
                <a:cs typeface="+mn-cs"/>
              </a:rPr>
              <a:t>= </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Establish Framework: </a:t>
            </a:r>
            <a:r>
              <a:rPr kumimoji="0" lang="en-US" sz="2000" i="0" u="none" strike="noStrike" kern="1200" cap="none" spc="0" normalizeH="0" baseline="0" noProof="0" dirty="0">
                <a:ln>
                  <a:noFill/>
                </a:ln>
                <a:solidFill>
                  <a:srgbClr val="222222"/>
                </a:solidFill>
                <a:effectLst/>
                <a:uLnTx/>
                <a:uFillTx/>
                <a:latin typeface="Century Gothic"/>
                <a:ea typeface="+mn-ea"/>
                <a:cs typeface="+mn-cs"/>
              </a:rPr>
              <a:t>CTE Instruction + CTE Ed Specs + CTE Facility Assessment</a:t>
            </a:r>
            <a:endParaRPr kumimoji="0" lang="en-US" sz="2000" b="1" i="0" u="none" strike="noStrike" kern="1200" cap="none" spc="0" normalizeH="0" baseline="0" noProof="0" dirty="0">
              <a:ln>
                <a:noFill/>
              </a:ln>
              <a:solidFill>
                <a:srgbClr val="222222"/>
              </a:solidFill>
              <a:effectLst/>
              <a:uLnTx/>
              <a:uFillTx/>
              <a:latin typeface="Century Gothic"/>
              <a:ea typeface="+mn-ea"/>
              <a:cs typeface="+mn-cs"/>
            </a:endParaRPr>
          </a:p>
          <a:p>
            <a:pPr marL="1371600" marR="0" lvl="1" indent="0" algn="l" defTabSz="156691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 Meeting #2 </a:t>
            </a:r>
            <a:r>
              <a:rPr kumimoji="0" lang="en-US" sz="2000" b="0" i="0" u="none" strike="noStrike" kern="1200" cap="none" spc="0" normalizeH="0" baseline="0" noProof="0" dirty="0">
                <a:ln>
                  <a:noFill/>
                </a:ln>
                <a:solidFill>
                  <a:srgbClr val="222222"/>
                </a:solidFill>
                <a:effectLst/>
                <a:uLnTx/>
                <a:uFillTx/>
                <a:latin typeface="Century Gothic"/>
                <a:ea typeface="+mn-ea"/>
                <a:cs typeface="+mn-cs"/>
              </a:rPr>
              <a:t>= </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Individual Input: </a:t>
            </a:r>
            <a:r>
              <a:rPr kumimoji="0" lang="en-US" sz="2000" i="0" u="none" strike="noStrike" kern="1200" cap="none" spc="0" normalizeH="0" baseline="0" noProof="0" dirty="0">
                <a:ln>
                  <a:noFill/>
                </a:ln>
                <a:solidFill>
                  <a:srgbClr val="222222"/>
                </a:solidFill>
                <a:effectLst/>
                <a:uLnTx/>
                <a:uFillTx/>
                <a:latin typeface="Century Gothic"/>
                <a:ea typeface="+mn-ea"/>
                <a:cs typeface="+mn-cs"/>
              </a:rPr>
              <a:t>Improvement Tier Strategy</a:t>
            </a:r>
          </a:p>
          <a:p>
            <a:pPr marL="1371600" marR="0" lvl="1" indent="0" algn="l" defTabSz="156691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 Meeting #3 </a:t>
            </a:r>
            <a:r>
              <a:rPr kumimoji="0" lang="en-US" sz="2000" b="0" i="0" u="none" strike="noStrike" kern="1200" cap="none" spc="0" normalizeH="0" baseline="0" noProof="0" dirty="0">
                <a:ln>
                  <a:noFill/>
                </a:ln>
                <a:solidFill>
                  <a:srgbClr val="222222"/>
                </a:solidFill>
                <a:effectLst/>
                <a:uLnTx/>
                <a:uFillTx/>
                <a:latin typeface="Century Gothic"/>
                <a:ea typeface="+mn-ea"/>
                <a:cs typeface="+mn-cs"/>
              </a:rPr>
              <a:t>= </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Group Consensus: </a:t>
            </a:r>
            <a:r>
              <a:rPr kumimoji="0" lang="en-US" sz="2000" i="0" u="none" strike="noStrike" kern="1200" cap="none" spc="0" normalizeH="0" baseline="0" noProof="0" dirty="0">
                <a:ln>
                  <a:noFill/>
                </a:ln>
                <a:solidFill>
                  <a:srgbClr val="222222"/>
                </a:solidFill>
                <a:effectLst/>
                <a:uLnTx/>
                <a:uFillTx/>
                <a:latin typeface="Century Gothic"/>
                <a:ea typeface="+mn-ea"/>
                <a:cs typeface="+mn-cs"/>
              </a:rPr>
              <a:t>Improvement Tier Strategy + Timeline</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 </a:t>
            </a:r>
          </a:p>
          <a:p>
            <a:pPr marL="1371600" marR="0" lvl="1" indent="0" algn="l" defTabSz="156691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 Meeting #4 </a:t>
            </a:r>
            <a:r>
              <a:rPr kumimoji="0" lang="en-US" sz="2000" b="0" i="0" u="none" strike="noStrike" kern="1200" cap="none" spc="0" normalizeH="0" baseline="0" noProof="0" dirty="0">
                <a:ln>
                  <a:noFill/>
                </a:ln>
                <a:solidFill>
                  <a:srgbClr val="222222"/>
                </a:solidFill>
                <a:effectLst/>
                <a:uLnTx/>
                <a:uFillTx/>
                <a:latin typeface="Century Gothic"/>
                <a:ea typeface="+mn-ea"/>
                <a:cs typeface="+mn-cs"/>
              </a:rPr>
              <a:t>= </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Committee Consensus: </a:t>
            </a:r>
            <a:r>
              <a:rPr kumimoji="0" lang="en-US" sz="2000" i="0" u="none" strike="noStrike" kern="1200" cap="none" spc="0" normalizeH="0" baseline="0" noProof="0" dirty="0">
                <a:ln>
                  <a:noFill/>
                </a:ln>
                <a:solidFill>
                  <a:srgbClr val="222222"/>
                </a:solidFill>
                <a:effectLst/>
                <a:uLnTx/>
                <a:uFillTx/>
                <a:latin typeface="Century Gothic"/>
                <a:ea typeface="+mn-ea"/>
                <a:cs typeface="+mn-cs"/>
              </a:rPr>
              <a:t>Improvement Tier Strategy + Timeline</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 </a:t>
            </a:r>
          </a:p>
          <a:p>
            <a:pPr marL="1371600" marR="0" lvl="1" indent="0" algn="l" defTabSz="1566916"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22222"/>
              </a:solidFill>
              <a:effectLst/>
              <a:uLnTx/>
              <a:uFillTx/>
              <a:latin typeface="Century Gothic"/>
              <a:ea typeface="+mn-ea"/>
              <a:cs typeface="+mn-cs"/>
            </a:endParaRPr>
          </a:p>
          <a:p>
            <a:pPr marL="1220656" marR="0" lvl="1" indent="-437198"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0070C0"/>
                </a:solidFill>
                <a:effectLst/>
                <a:uLnTx/>
                <a:uFillTx/>
                <a:latin typeface="Century Gothic"/>
                <a:ea typeface="+mn-ea"/>
                <a:cs typeface="+mn-cs"/>
              </a:rPr>
              <a:t>LRFP Committee Recommendation</a:t>
            </a:r>
            <a:r>
              <a:rPr kumimoji="0" lang="en-US" sz="2800" b="1" i="0" u="none" strike="noStrike" kern="1200" cap="none" spc="0" normalizeH="0" baseline="0" noProof="0" dirty="0">
                <a:ln>
                  <a:noFill/>
                </a:ln>
                <a:solidFill>
                  <a:srgbClr val="0070C0"/>
                </a:solidFill>
                <a:effectLst/>
                <a:uLnTx/>
                <a:uFillTx/>
                <a:latin typeface="Century Gothic"/>
                <a:ea typeface="+mn-ea"/>
                <a:cs typeface="+mn-cs"/>
              </a:rPr>
              <a:t>:</a:t>
            </a:r>
          </a:p>
          <a:p>
            <a:pPr marL="783458" marR="0" lvl="1" indent="0" algn="l" defTabSz="156691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entury Gothic"/>
                <a:ea typeface="+mn-ea"/>
                <a:cs typeface="+mn-cs"/>
              </a:rPr>
              <a:t>       </a:t>
            </a:r>
            <a:r>
              <a:rPr kumimoji="0" lang="en-US" sz="2000" b="0" i="0" u="none" strike="noStrike" kern="1200" cap="none" spc="0" normalizeH="0" baseline="0" noProof="0" dirty="0">
                <a:ln>
                  <a:noFill/>
                </a:ln>
                <a:solidFill>
                  <a:srgbClr val="0070C0"/>
                </a:solidFill>
                <a:effectLst/>
                <a:uLnTx/>
                <a:uFillTx/>
                <a:latin typeface="Century Gothic"/>
                <a:ea typeface="+mn-ea"/>
                <a:cs typeface="+mn-cs"/>
              </a:rPr>
              <a:t>- </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LRFP Recommendation: </a:t>
            </a:r>
            <a:r>
              <a:rPr lang="en-US" sz="2000" b="1" dirty="0">
                <a:latin typeface="Century Gothic"/>
              </a:rPr>
              <a:t>Improvement</a:t>
            </a:r>
            <a:r>
              <a:rPr kumimoji="0" lang="en-US" sz="2000" b="1" i="0" u="none" strike="noStrike" kern="1200" cap="none" spc="0" normalizeH="0" baseline="0" noProof="0" dirty="0">
                <a:ln>
                  <a:noFill/>
                </a:ln>
                <a:effectLst/>
                <a:uLnTx/>
                <a:uFillTx/>
                <a:latin typeface="Century Gothic"/>
                <a:ea typeface="+mn-ea"/>
                <a:cs typeface="+mn-cs"/>
              </a:rPr>
              <a:t> Tier Strategy </a:t>
            </a:r>
          </a:p>
          <a:p>
            <a:pPr marL="783458" marR="0" lvl="1" indent="0" algn="l" defTabSz="156691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entury Gothic"/>
                <a:ea typeface="+mn-ea"/>
                <a:cs typeface="+mn-cs"/>
              </a:rPr>
              <a:t>       - </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LRFP Recommendation:</a:t>
            </a:r>
            <a:r>
              <a:rPr kumimoji="0" lang="en-US" sz="2000" b="0" i="0" u="none" strike="noStrike" kern="1200" cap="none" spc="0" normalizeH="0" baseline="0" noProof="0" dirty="0">
                <a:ln>
                  <a:noFill/>
                </a:ln>
                <a:solidFill>
                  <a:srgbClr val="0070C0"/>
                </a:solidFill>
                <a:effectLst/>
                <a:uLnTx/>
                <a:uFillTx/>
                <a:latin typeface="Century Gothic"/>
                <a:ea typeface="+mn-ea"/>
                <a:cs typeface="+mn-cs"/>
              </a:rPr>
              <a:t> </a:t>
            </a:r>
            <a:r>
              <a:rPr kumimoji="0" lang="en-US" sz="2000" b="1" i="0" u="none" strike="noStrike" kern="1200" cap="none" spc="0" normalizeH="0" baseline="0" noProof="0" dirty="0">
                <a:ln>
                  <a:noFill/>
                </a:ln>
                <a:effectLst/>
                <a:uLnTx/>
                <a:uFillTx/>
                <a:latin typeface="Century Gothic"/>
                <a:ea typeface="+mn-ea"/>
                <a:cs typeface="+mn-cs"/>
              </a:rPr>
              <a:t>Implementation Timeline</a:t>
            </a:r>
          </a:p>
          <a:p>
            <a:pPr marL="783458" marR="0" lvl="1" indent="0" algn="l" defTabSz="156691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Century Gothic"/>
              <a:ea typeface="+mn-ea"/>
              <a:cs typeface="+mn-cs"/>
            </a:endParaRPr>
          </a:p>
          <a:p>
            <a:pPr marL="1240658" marR="0" lvl="1" indent="-457200"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entury Gothic"/>
                <a:ea typeface="+mn-ea"/>
                <a:cs typeface="+mn-cs"/>
              </a:rPr>
              <a:t>Questions</a:t>
            </a:r>
            <a:endParaRPr kumimoji="0" lang="en-US" sz="2800" b="0" i="0" u="none" strike="noStrike" kern="1200" cap="none" spc="0" normalizeH="0" baseline="0" noProof="0" dirty="0">
              <a:ln>
                <a:noFill/>
              </a:ln>
              <a:solidFill>
                <a:srgbClr val="0070C0"/>
              </a:solidFill>
              <a:effectLst/>
              <a:uLnTx/>
              <a:uFillTx/>
              <a:latin typeface="Century Gothic"/>
              <a:ea typeface="+mn-ea"/>
              <a:cs typeface="+mn-cs"/>
            </a:endParaRPr>
          </a:p>
          <a:p>
            <a:pPr marL="1220656" marR="0" lvl="1" indent="-437198" algn="l" defTabSz="156691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19" name="Straight Connector 18">
            <a:extLst>
              <a:ext uri="{FF2B5EF4-FFF2-40B4-BE49-F238E27FC236}">
                <a16:creationId xmlns:a16="http://schemas.microsoft.com/office/drawing/2014/main" id="{21FDD891-D965-454C-81D4-C8FE2D50040B}"/>
              </a:ext>
            </a:extLst>
          </p:cNvPr>
          <p:cNvCxnSpPr>
            <a:cxnSpLocks/>
          </p:cNvCxnSpPr>
          <p:nvPr/>
        </p:nvCxnSpPr>
        <p:spPr>
          <a:xfrm>
            <a:off x="891540" y="3733800"/>
            <a:ext cx="14173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3DFDDA-7ACD-4F97-948F-C6F3A35B454E}"/>
              </a:ext>
            </a:extLst>
          </p:cNvPr>
          <p:cNvCxnSpPr>
            <a:cxnSpLocks/>
          </p:cNvCxnSpPr>
          <p:nvPr/>
        </p:nvCxnSpPr>
        <p:spPr>
          <a:xfrm>
            <a:off x="891540" y="6629400"/>
            <a:ext cx="14173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7AE0D8-2B0D-4C2D-8569-84B4D976575D}"/>
              </a:ext>
            </a:extLst>
          </p:cNvPr>
          <p:cNvSpPr/>
          <p:nvPr/>
        </p:nvSpPr>
        <p:spPr>
          <a:xfrm>
            <a:off x="891540" y="3853166"/>
            <a:ext cx="561195" cy="4902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1</a:t>
            </a:r>
          </a:p>
        </p:txBody>
      </p:sp>
      <p:sp>
        <p:nvSpPr>
          <p:cNvPr id="26" name="Rectangle 25">
            <a:extLst>
              <a:ext uri="{FF2B5EF4-FFF2-40B4-BE49-F238E27FC236}">
                <a16:creationId xmlns:a16="http://schemas.microsoft.com/office/drawing/2014/main" id="{1D598240-6DC9-489C-B049-D35E7079DF96}"/>
              </a:ext>
            </a:extLst>
          </p:cNvPr>
          <p:cNvSpPr/>
          <p:nvPr/>
        </p:nvSpPr>
        <p:spPr>
          <a:xfrm>
            <a:off x="891540" y="6736557"/>
            <a:ext cx="561195" cy="4902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2</a:t>
            </a:r>
          </a:p>
        </p:txBody>
      </p:sp>
      <p:sp>
        <p:nvSpPr>
          <p:cNvPr id="21" name="TextBox 20">
            <a:extLst>
              <a:ext uri="{FF2B5EF4-FFF2-40B4-BE49-F238E27FC236}">
                <a16:creationId xmlns:a16="http://schemas.microsoft.com/office/drawing/2014/main" id="{6128E276-B660-48E8-8FB0-32AB82C38E98}"/>
              </a:ext>
            </a:extLst>
          </p:cNvPr>
          <p:cNvSpPr txBox="1"/>
          <p:nvPr/>
        </p:nvSpPr>
        <p:spPr>
          <a:xfrm>
            <a:off x="0" y="1420745"/>
            <a:ext cx="15544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solidFill>
                  <a:srgbClr val="0070C0"/>
                </a:solidFill>
                <a:effectLst/>
                <a:uLnTx/>
                <a:uFillTx/>
                <a:latin typeface="Century Gothic"/>
                <a:ea typeface="+mn-ea"/>
                <a:cs typeface="+mn-cs"/>
              </a:rPr>
              <a:t>Agenda:</a:t>
            </a:r>
            <a:r>
              <a:rPr kumimoji="0" lang="en-US" sz="5400" b="1" i="0" u="sng" strike="noStrike" kern="1200" cap="none" spc="0" normalizeH="0" baseline="0" noProof="0" dirty="0">
                <a:ln>
                  <a:noFill/>
                </a:ln>
                <a:solidFill>
                  <a:srgbClr val="222222"/>
                </a:solidFill>
                <a:effectLst/>
                <a:uLnTx/>
                <a:uFillTx/>
                <a:latin typeface="Century Gothic"/>
                <a:ea typeface="+mn-ea"/>
                <a:cs typeface="+mn-cs"/>
              </a:rPr>
              <a:t> Presentation to SBISD Board</a:t>
            </a:r>
          </a:p>
        </p:txBody>
      </p:sp>
      <p:cxnSp>
        <p:nvCxnSpPr>
          <p:cNvPr id="23" name="Straight Connector 22">
            <a:extLst>
              <a:ext uri="{FF2B5EF4-FFF2-40B4-BE49-F238E27FC236}">
                <a16:creationId xmlns:a16="http://schemas.microsoft.com/office/drawing/2014/main" id="{7348D4EA-DE0A-4E62-A98A-6A4D1CC1D3E9}"/>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4A2C49-9557-44D5-8F47-A347728A45E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LRFP Committee Recommendation</a:t>
            </a:r>
            <a:endParaRPr kumimoji="0" lang="en-US" sz="2040" b="0" i="0" u="none" strike="noStrike" kern="1200" cap="none" spc="0" normalizeH="0" baseline="0" noProof="0" dirty="0">
              <a:ln>
                <a:noFill/>
              </a:ln>
              <a:solidFill>
                <a:srgbClr val="ED7000"/>
              </a:solidFill>
              <a:effectLst/>
              <a:uLnTx/>
              <a:uFillTx/>
              <a:latin typeface="Century Gothic"/>
              <a:ea typeface="+mn-ea"/>
              <a:cs typeface="+mn-cs"/>
            </a:endParaRPr>
          </a:p>
        </p:txBody>
      </p:sp>
      <p:pic>
        <p:nvPicPr>
          <p:cNvPr id="28" name="Picture 27">
            <a:extLst>
              <a:ext uri="{FF2B5EF4-FFF2-40B4-BE49-F238E27FC236}">
                <a16:creationId xmlns:a16="http://schemas.microsoft.com/office/drawing/2014/main" id="{148C25D7-1282-483A-9A35-7BA9D2D546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9" name="Picture 28">
            <a:extLst>
              <a:ext uri="{FF2B5EF4-FFF2-40B4-BE49-F238E27FC236}">
                <a16:creationId xmlns:a16="http://schemas.microsoft.com/office/drawing/2014/main" id="{9CBA9B1D-9005-4A3C-A2F0-A54AA4D766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Tree>
    <p:extLst>
      <p:ext uri="{BB962C8B-B14F-4D97-AF65-F5344CB8AC3E}">
        <p14:creationId xmlns:p14="http://schemas.microsoft.com/office/powerpoint/2010/main" val="329831105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text, indoor, cluttered&#10;&#10;Description automatically generated">
            <a:extLst>
              <a:ext uri="{FF2B5EF4-FFF2-40B4-BE49-F238E27FC236}">
                <a16:creationId xmlns:a16="http://schemas.microsoft.com/office/drawing/2014/main" id="{58DF9FE1-A796-4AFD-A994-001C8A4F1A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75318" y="6639183"/>
            <a:ext cx="3048000" cy="2286000"/>
          </a:xfrm>
          <a:prstGeom prst="rect">
            <a:avLst/>
          </a:prstGeom>
        </p:spPr>
      </p:pic>
      <p:pic>
        <p:nvPicPr>
          <p:cNvPr id="39" name="Picture 38" descr="Text&#10;&#10;Description automatically generated">
            <a:extLst>
              <a:ext uri="{FF2B5EF4-FFF2-40B4-BE49-F238E27FC236}">
                <a16:creationId xmlns:a16="http://schemas.microsoft.com/office/drawing/2014/main" id="{519E540B-EEF3-47E3-864A-F29278941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163970" y="6639183"/>
            <a:ext cx="3048000" cy="2286000"/>
          </a:xfrm>
          <a:prstGeom prst="rect">
            <a:avLst/>
          </a:prstGeom>
        </p:spPr>
      </p:pic>
      <p:pic>
        <p:nvPicPr>
          <p:cNvPr id="46" name="Picture 45" descr="Text&#10;&#10;Description automatically generated">
            <a:extLst>
              <a:ext uri="{FF2B5EF4-FFF2-40B4-BE49-F238E27FC236}">
                <a16:creationId xmlns:a16="http://schemas.microsoft.com/office/drawing/2014/main" id="{8878DF12-C30C-4984-B542-3E8006F034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6252312" y="6639183"/>
            <a:ext cx="3048000" cy="2286000"/>
          </a:xfrm>
          <a:prstGeom prst="rect">
            <a:avLst/>
          </a:prstGeom>
        </p:spPr>
      </p:pic>
      <p:pic>
        <p:nvPicPr>
          <p:cNvPr id="48" name="Picture 47" descr="Text&#10;&#10;Description automatically generated">
            <a:extLst>
              <a:ext uri="{FF2B5EF4-FFF2-40B4-BE49-F238E27FC236}">
                <a16:creationId xmlns:a16="http://schemas.microsoft.com/office/drawing/2014/main" id="{E9EBF683-94B1-4298-8585-67E37C8B5F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9340654" y="6639184"/>
            <a:ext cx="3048000" cy="2286000"/>
          </a:xfrm>
          <a:prstGeom prst="rect">
            <a:avLst/>
          </a:prstGeom>
        </p:spPr>
      </p:pic>
      <p:pic>
        <p:nvPicPr>
          <p:cNvPr id="50" name="Picture 49" descr="Text, calendar&#10;&#10;Description automatically generated">
            <a:extLst>
              <a:ext uri="{FF2B5EF4-FFF2-40B4-BE49-F238E27FC236}">
                <a16:creationId xmlns:a16="http://schemas.microsoft.com/office/drawing/2014/main" id="{19B41013-1665-4306-971B-0870E71ED3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2428998" y="6639183"/>
            <a:ext cx="3048000" cy="2286000"/>
          </a:xfrm>
          <a:prstGeom prst="rect">
            <a:avLst/>
          </a:prstGeom>
        </p:spPr>
      </p:pic>
      <p:pic>
        <p:nvPicPr>
          <p:cNvPr id="4" name="Picture 3" descr="Text, letter&#10;&#10;Description automatically generated">
            <a:extLst>
              <a:ext uri="{FF2B5EF4-FFF2-40B4-BE49-F238E27FC236}">
                <a16:creationId xmlns:a16="http://schemas.microsoft.com/office/drawing/2014/main" id="{65B7A683-CC4D-42B4-9449-78BD645197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75317" y="2894507"/>
            <a:ext cx="3048308" cy="2286000"/>
          </a:xfrm>
          <a:prstGeom prst="rect">
            <a:avLst/>
          </a:prstGeom>
        </p:spPr>
      </p:pic>
      <p:pic>
        <p:nvPicPr>
          <p:cNvPr id="7" name="Picture 6" descr="Calendar&#10;&#10;Description automatically generated with medium confidence">
            <a:extLst>
              <a:ext uri="{FF2B5EF4-FFF2-40B4-BE49-F238E27FC236}">
                <a16:creationId xmlns:a16="http://schemas.microsoft.com/office/drawing/2014/main" id="{CF31F5AA-C7A8-4C0E-8341-CF8A17A86A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3163967" y="2894507"/>
            <a:ext cx="3048000" cy="228600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4B41910F-68FA-40EB-932E-27D8113B3E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a:off x="6252309" y="2894507"/>
            <a:ext cx="3048000" cy="2286000"/>
          </a:xfrm>
          <a:prstGeom prst="rect">
            <a:avLst/>
          </a:prstGeom>
        </p:spPr>
      </p:pic>
      <p:pic>
        <p:nvPicPr>
          <p:cNvPr id="11" name="Picture 10" descr="Text&#10;&#10;Description automatically generated">
            <a:extLst>
              <a:ext uri="{FF2B5EF4-FFF2-40B4-BE49-F238E27FC236}">
                <a16:creationId xmlns:a16="http://schemas.microsoft.com/office/drawing/2014/main" id="{D1ABC8A9-BBBF-4724-B4B7-CAF4586B26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a:off x="9340651" y="2894508"/>
            <a:ext cx="3048000" cy="2286000"/>
          </a:xfrm>
          <a:prstGeom prst="rect">
            <a:avLst/>
          </a:prstGeom>
        </p:spPr>
      </p:pic>
      <p:pic>
        <p:nvPicPr>
          <p:cNvPr id="35" name="Picture 34" descr="Text, whiteboard&#10;&#10;Description automatically generated">
            <a:extLst>
              <a:ext uri="{FF2B5EF4-FFF2-40B4-BE49-F238E27FC236}">
                <a16:creationId xmlns:a16="http://schemas.microsoft.com/office/drawing/2014/main" id="{870CE007-BAE9-4197-B9EA-3491C8B2B62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a:off x="12428995" y="2894507"/>
            <a:ext cx="3048000" cy="2286000"/>
          </a:xfrm>
          <a:prstGeom prst="rect">
            <a:avLst/>
          </a:prstGeom>
        </p:spPr>
      </p:pic>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Meeting#3 – RESULTS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24" name="Text Placeholder 30">
            <a:extLst>
              <a:ext uri="{FF2B5EF4-FFF2-40B4-BE49-F238E27FC236}">
                <a16:creationId xmlns:a16="http://schemas.microsoft.com/office/drawing/2014/main" id="{68A7176D-B401-4185-ADA1-5596458B62EC}"/>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#3 RESULTS</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Mtg #3 Engagement Activity….</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BB09D0DD-6C9D-4A2B-9E19-8E3417737F60}"/>
              </a:ext>
            </a:extLst>
          </p:cNvPr>
          <p:cNvSpPr txBox="1"/>
          <p:nvPr/>
        </p:nvSpPr>
        <p:spPr>
          <a:xfrm>
            <a:off x="93988" y="8966926"/>
            <a:ext cx="2815487"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7</a:t>
            </a:r>
          </a:p>
        </p:txBody>
      </p:sp>
      <p:sp>
        <p:nvSpPr>
          <p:cNvPr id="13" name="TextBox 12">
            <a:extLst>
              <a:ext uri="{FF2B5EF4-FFF2-40B4-BE49-F238E27FC236}">
                <a16:creationId xmlns:a16="http://schemas.microsoft.com/office/drawing/2014/main" id="{1756BC79-3702-4ED4-82CA-7EE8B35AB953}"/>
              </a:ext>
            </a:extLst>
          </p:cNvPr>
          <p:cNvSpPr txBox="1"/>
          <p:nvPr/>
        </p:nvSpPr>
        <p:spPr>
          <a:xfrm>
            <a:off x="3188805" y="8966926"/>
            <a:ext cx="2841669"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8</a:t>
            </a:r>
          </a:p>
        </p:txBody>
      </p:sp>
      <p:sp>
        <p:nvSpPr>
          <p:cNvPr id="14" name="TextBox 13">
            <a:extLst>
              <a:ext uri="{FF2B5EF4-FFF2-40B4-BE49-F238E27FC236}">
                <a16:creationId xmlns:a16="http://schemas.microsoft.com/office/drawing/2014/main" id="{1E10AF93-4D97-4A84-A738-CE2AC2851685}"/>
              </a:ext>
            </a:extLst>
          </p:cNvPr>
          <p:cNvSpPr txBox="1"/>
          <p:nvPr/>
        </p:nvSpPr>
        <p:spPr>
          <a:xfrm>
            <a:off x="6309804" y="8966926"/>
            <a:ext cx="2925193"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10</a:t>
            </a:r>
          </a:p>
        </p:txBody>
      </p:sp>
      <p:sp>
        <p:nvSpPr>
          <p:cNvPr id="15" name="TextBox 14">
            <a:extLst>
              <a:ext uri="{FF2B5EF4-FFF2-40B4-BE49-F238E27FC236}">
                <a16:creationId xmlns:a16="http://schemas.microsoft.com/office/drawing/2014/main" id="{4107831F-4EA1-4562-B18D-CEC628F81E0B}"/>
              </a:ext>
            </a:extLst>
          </p:cNvPr>
          <p:cNvSpPr txBox="1"/>
          <p:nvPr/>
        </p:nvSpPr>
        <p:spPr>
          <a:xfrm>
            <a:off x="9430803" y="8966926"/>
            <a:ext cx="2925192"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11</a:t>
            </a:r>
          </a:p>
        </p:txBody>
      </p:sp>
      <p:sp>
        <p:nvSpPr>
          <p:cNvPr id="16" name="TextBox 15">
            <a:extLst>
              <a:ext uri="{FF2B5EF4-FFF2-40B4-BE49-F238E27FC236}">
                <a16:creationId xmlns:a16="http://schemas.microsoft.com/office/drawing/2014/main" id="{F6F79711-AED1-402C-9854-3F89439C6FF7}"/>
              </a:ext>
            </a:extLst>
          </p:cNvPr>
          <p:cNvSpPr txBox="1"/>
          <p:nvPr/>
        </p:nvSpPr>
        <p:spPr>
          <a:xfrm>
            <a:off x="9437609" y="1455243"/>
            <a:ext cx="4754946" cy="584775"/>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TABLE Consensus</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86B32930-EED8-45D0-B5B7-65CBBE79042D}"/>
              </a:ext>
            </a:extLst>
          </p:cNvPr>
          <p:cNvSpPr txBox="1"/>
          <p:nvPr/>
        </p:nvSpPr>
        <p:spPr>
          <a:xfrm>
            <a:off x="12551800" y="8966926"/>
            <a:ext cx="2899011"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12</a:t>
            </a:r>
          </a:p>
        </p:txBody>
      </p:sp>
      <p:sp>
        <p:nvSpPr>
          <p:cNvPr id="30" name="TextBox 29">
            <a:extLst>
              <a:ext uri="{FF2B5EF4-FFF2-40B4-BE49-F238E27FC236}">
                <a16:creationId xmlns:a16="http://schemas.microsoft.com/office/drawing/2014/main" id="{4740471D-E7FE-4A08-9EC7-2D1AA1D41B14}"/>
              </a:ext>
            </a:extLst>
          </p:cNvPr>
          <p:cNvSpPr txBox="1"/>
          <p:nvPr/>
        </p:nvSpPr>
        <p:spPr>
          <a:xfrm>
            <a:off x="93991" y="5200479"/>
            <a:ext cx="2815487"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1</a:t>
            </a:r>
          </a:p>
        </p:txBody>
      </p:sp>
      <p:sp>
        <p:nvSpPr>
          <p:cNvPr id="31" name="TextBox 30">
            <a:extLst>
              <a:ext uri="{FF2B5EF4-FFF2-40B4-BE49-F238E27FC236}">
                <a16:creationId xmlns:a16="http://schemas.microsoft.com/office/drawing/2014/main" id="{B4497F7C-939C-4FAC-B6BD-EBD2013503A5}"/>
              </a:ext>
            </a:extLst>
          </p:cNvPr>
          <p:cNvSpPr txBox="1"/>
          <p:nvPr/>
        </p:nvSpPr>
        <p:spPr>
          <a:xfrm>
            <a:off x="3188808" y="5200479"/>
            <a:ext cx="2841669"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2/4/9</a:t>
            </a:r>
          </a:p>
        </p:txBody>
      </p:sp>
      <p:sp>
        <p:nvSpPr>
          <p:cNvPr id="32" name="TextBox 31">
            <a:extLst>
              <a:ext uri="{FF2B5EF4-FFF2-40B4-BE49-F238E27FC236}">
                <a16:creationId xmlns:a16="http://schemas.microsoft.com/office/drawing/2014/main" id="{EDB5DDC0-AA86-44C1-B54D-DE25E413EA41}"/>
              </a:ext>
            </a:extLst>
          </p:cNvPr>
          <p:cNvSpPr txBox="1"/>
          <p:nvPr/>
        </p:nvSpPr>
        <p:spPr>
          <a:xfrm>
            <a:off x="6309807" y="5200479"/>
            <a:ext cx="2925193"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3</a:t>
            </a:r>
          </a:p>
        </p:txBody>
      </p:sp>
      <p:sp>
        <p:nvSpPr>
          <p:cNvPr id="33" name="TextBox 32">
            <a:extLst>
              <a:ext uri="{FF2B5EF4-FFF2-40B4-BE49-F238E27FC236}">
                <a16:creationId xmlns:a16="http://schemas.microsoft.com/office/drawing/2014/main" id="{4577392B-AE23-4675-A9F7-9B24984CCA39}"/>
              </a:ext>
            </a:extLst>
          </p:cNvPr>
          <p:cNvSpPr txBox="1"/>
          <p:nvPr/>
        </p:nvSpPr>
        <p:spPr>
          <a:xfrm>
            <a:off x="9430806" y="5200479"/>
            <a:ext cx="2925192"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5</a:t>
            </a:r>
          </a:p>
        </p:txBody>
      </p:sp>
      <p:sp>
        <p:nvSpPr>
          <p:cNvPr id="34" name="TextBox 33">
            <a:extLst>
              <a:ext uri="{FF2B5EF4-FFF2-40B4-BE49-F238E27FC236}">
                <a16:creationId xmlns:a16="http://schemas.microsoft.com/office/drawing/2014/main" id="{CE0B281E-DE55-4C97-A40F-782F6DC3B2CB}"/>
              </a:ext>
            </a:extLst>
          </p:cNvPr>
          <p:cNvSpPr txBox="1"/>
          <p:nvPr/>
        </p:nvSpPr>
        <p:spPr>
          <a:xfrm>
            <a:off x="12551803" y="5200479"/>
            <a:ext cx="2899011"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C7776"/>
                </a:solidFill>
                <a:effectLst/>
                <a:uLnTx/>
                <a:uFillTx/>
                <a:latin typeface="Century Gothic"/>
                <a:ea typeface="+mn-ea"/>
                <a:cs typeface="+mn-cs"/>
              </a:rPr>
              <a:t>Table </a:t>
            </a:r>
            <a:r>
              <a:rPr kumimoji="0" lang="en-US" sz="3200" b="1" i="0" u="sng" strike="noStrike" kern="1200" cap="none" spc="0" normalizeH="0" baseline="0" noProof="0" dirty="0">
                <a:ln>
                  <a:noFill/>
                </a:ln>
                <a:solidFill>
                  <a:srgbClr val="7C7776"/>
                </a:solidFill>
                <a:effectLst/>
                <a:uLnTx/>
                <a:uFillTx/>
                <a:latin typeface="Century Gothic"/>
                <a:ea typeface="+mn-ea"/>
                <a:cs typeface="+mn-cs"/>
              </a:rPr>
              <a:t>6</a:t>
            </a:r>
          </a:p>
        </p:txBody>
      </p:sp>
    </p:spTree>
    <p:extLst>
      <p:ext uri="{BB962C8B-B14F-4D97-AF65-F5344CB8AC3E}">
        <p14:creationId xmlns:p14="http://schemas.microsoft.com/office/powerpoint/2010/main" val="217137283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D203B6-9D34-4C55-9CF4-916D79714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943" y="0"/>
            <a:ext cx="15540913" cy="100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 name="Picture 2" descr="A group of people in a classroom&#10;&#10;Description automatically generated with medium confidence">
            <a:extLst>
              <a:ext uri="{FF2B5EF4-FFF2-40B4-BE49-F238E27FC236}">
                <a16:creationId xmlns:a16="http://schemas.microsoft.com/office/drawing/2014/main" id="{2B38C495-3674-4B25-85A3-6062BBC733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406" t="8252" r="13281"/>
          <a:stretch/>
        </p:blipFill>
        <p:spPr>
          <a:xfrm>
            <a:off x="0" y="0"/>
            <a:ext cx="6858000" cy="5033613"/>
          </a:xfrm>
          <a:prstGeom prst="rect">
            <a:avLst/>
          </a:prstGeom>
        </p:spPr>
      </p:pic>
      <p:pic>
        <p:nvPicPr>
          <p:cNvPr id="6" name="Picture 5" descr="A group of people sitting in chairs&#10;&#10;Description automatically generated with medium confidence">
            <a:extLst>
              <a:ext uri="{FF2B5EF4-FFF2-40B4-BE49-F238E27FC236}">
                <a16:creationId xmlns:a16="http://schemas.microsoft.com/office/drawing/2014/main" id="{223ED575-9A83-456F-AA5C-F2DA8A12E2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187" t="9722" r="11719"/>
          <a:stretch/>
        </p:blipFill>
        <p:spPr>
          <a:xfrm>
            <a:off x="8610600" y="5105400"/>
            <a:ext cx="6934200" cy="4953000"/>
          </a:xfrm>
          <a:prstGeom prst="rect">
            <a:avLst/>
          </a:prstGeom>
        </p:spPr>
      </p:pic>
      <p:pic>
        <p:nvPicPr>
          <p:cNvPr id="10" name="Picture 9" descr="A group of people sitting at tables&#10;&#10;Description automatically generated with low confidence">
            <a:extLst>
              <a:ext uri="{FF2B5EF4-FFF2-40B4-BE49-F238E27FC236}">
                <a16:creationId xmlns:a16="http://schemas.microsoft.com/office/drawing/2014/main" id="{4A380794-430F-405E-AB16-1E220AD9C0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165" t="20833" r="17187"/>
          <a:stretch/>
        </p:blipFill>
        <p:spPr>
          <a:xfrm>
            <a:off x="-2" y="5105400"/>
            <a:ext cx="8525043" cy="4953000"/>
          </a:xfrm>
          <a:prstGeom prst="rect">
            <a:avLst/>
          </a:prstGeom>
        </p:spPr>
      </p:pic>
      <p:pic>
        <p:nvPicPr>
          <p:cNvPr id="13" name="Picture 12" descr="A group of people sitting around a table&#10;&#10;Description automatically generated with medium confidence">
            <a:extLst>
              <a:ext uri="{FF2B5EF4-FFF2-40B4-BE49-F238E27FC236}">
                <a16:creationId xmlns:a16="http://schemas.microsoft.com/office/drawing/2014/main" id="{C10A652B-6DA6-41FA-B297-103F9052A1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778"/>
          <a:stretch/>
        </p:blipFill>
        <p:spPr>
          <a:xfrm>
            <a:off x="6934200" y="0"/>
            <a:ext cx="8610599" cy="5033613"/>
          </a:xfrm>
          <a:prstGeom prst="rect">
            <a:avLst/>
          </a:prstGeom>
        </p:spPr>
      </p:pic>
      <p:sp>
        <p:nvSpPr>
          <p:cNvPr id="15" name="Rectangle 14">
            <a:extLst>
              <a:ext uri="{FF2B5EF4-FFF2-40B4-BE49-F238E27FC236}">
                <a16:creationId xmlns:a16="http://schemas.microsoft.com/office/drawing/2014/main" id="{D07C58B4-BEF6-43D7-9024-714DF5C83144}"/>
              </a:ext>
            </a:extLst>
          </p:cNvPr>
          <p:cNvSpPr/>
          <p:nvPr/>
        </p:nvSpPr>
        <p:spPr>
          <a:xfrm>
            <a:off x="0" y="9144000"/>
            <a:ext cx="15544800" cy="91440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FEDC3C43-5602-4C95-BEA6-A9BFDD4B0F7E}"/>
              </a:ext>
            </a:extLst>
          </p:cNvPr>
          <p:cNvSpPr txBox="1">
            <a:spLocks/>
          </p:cNvSpPr>
          <p:nvPr/>
        </p:nvSpPr>
        <p:spPr>
          <a:xfrm>
            <a:off x="731520" y="9252918"/>
            <a:ext cx="14328648" cy="777240"/>
          </a:xfrm>
          <a:prstGeom prst="rect">
            <a:avLst/>
          </a:prstGeom>
        </p:spPr>
        <p:txBody>
          <a:bodyPr vert="horz" lIns="0" tIns="0" rIns="0" bIns="0" rtlCol="0" anchor="ctr">
            <a:normAutofit/>
          </a:bodyPr>
          <a:lstStyle>
            <a:lvl1pPr algn="l" defTabSz="685800" rtl="0" eaLnBrk="1" latinLnBrk="0" hangingPunct="1">
              <a:spcBef>
                <a:spcPct val="0"/>
              </a:spcBef>
              <a:buNone/>
              <a:defRPr sz="3000" kern="1200">
                <a:solidFill>
                  <a:srgbClr val="ED7000"/>
                </a:solidFill>
                <a:latin typeface="+mj-lt"/>
                <a:ea typeface="+mj-ea"/>
                <a:cs typeface="+mj-cs"/>
              </a:defRPr>
            </a:lvl1pPr>
          </a:lstStyle>
          <a:p>
            <a:pPr marL="0" marR="0" lvl="0" indent="0" algn="ctr" defTabSz="874395" rtl="0" eaLnBrk="1" fontAlgn="auto" latinLnBrk="0" hangingPunct="1">
              <a:lnSpc>
                <a:spcPct val="100000"/>
              </a:lnSpc>
              <a:spcBef>
                <a:spcPct val="0"/>
              </a:spcBef>
              <a:spcAft>
                <a:spcPts val="0"/>
              </a:spcAft>
              <a:buClrTx/>
              <a:buSzTx/>
              <a:buFontTx/>
              <a:buNone/>
              <a:tabLst/>
              <a:defRPr/>
            </a:pPr>
            <a:r>
              <a:rPr kumimoji="0" lang="en-US" sz="3825" b="1" i="0" u="sng" strike="noStrike" kern="1200" cap="none" spc="0" normalizeH="0" baseline="0" noProof="0" dirty="0">
                <a:ln>
                  <a:noFill/>
                </a:ln>
                <a:solidFill>
                  <a:srgbClr val="FFFFCC"/>
                </a:solidFill>
                <a:effectLst/>
                <a:uLnTx/>
                <a:uFillTx/>
                <a:latin typeface="Century Gothic"/>
                <a:ea typeface="+mj-ea"/>
                <a:cs typeface="+mj-cs"/>
              </a:rPr>
              <a:t>LRFP Mtg#3 Engagement</a:t>
            </a:r>
            <a:r>
              <a:rPr kumimoji="0" lang="en-US" sz="3825" b="1" i="0" u="none" strike="noStrike" kern="1200" cap="none" spc="0" normalizeH="0" baseline="0" noProof="0" dirty="0">
                <a:ln>
                  <a:noFill/>
                </a:ln>
                <a:solidFill>
                  <a:srgbClr val="FFFFCC"/>
                </a:solidFill>
                <a:effectLst/>
                <a:uLnTx/>
                <a:uFillTx/>
                <a:latin typeface="Century Gothic"/>
                <a:ea typeface="+mj-ea"/>
                <a:cs typeface="+mj-cs"/>
              </a:rPr>
              <a:t> | </a:t>
            </a:r>
            <a:r>
              <a:rPr kumimoji="0" lang="en-US" sz="3825" b="1" i="0" u="none" strike="noStrike" kern="1200" cap="none" spc="0" normalizeH="0" baseline="0" noProof="0" dirty="0">
                <a:ln>
                  <a:noFill/>
                </a:ln>
                <a:solidFill>
                  <a:schemeClr val="bg1"/>
                </a:solidFill>
                <a:effectLst/>
                <a:uLnTx/>
                <a:uFillTx/>
                <a:latin typeface="Century Gothic"/>
                <a:ea typeface="+mj-ea"/>
                <a:cs typeface="+mj-cs"/>
              </a:rPr>
              <a:t>Consensus</a:t>
            </a:r>
            <a:r>
              <a:rPr lang="en-US" sz="3825" b="1" dirty="0">
                <a:solidFill>
                  <a:schemeClr val="bg1"/>
                </a:solidFill>
                <a:latin typeface="Century Gothic"/>
              </a:rPr>
              <a:t>: 4 Groups</a:t>
            </a:r>
            <a:endParaRPr kumimoji="0" lang="en-US" sz="3825" b="1" i="0" u="none" strike="noStrike" kern="1200" cap="none" spc="0" normalizeH="0" baseline="0" noProof="0" dirty="0">
              <a:ln>
                <a:noFill/>
              </a:ln>
              <a:solidFill>
                <a:schemeClr val="bg1"/>
              </a:solidFill>
              <a:effectLst/>
              <a:uLnTx/>
              <a:uFillTx/>
              <a:latin typeface="Century Gothic"/>
              <a:ea typeface="+mj-ea"/>
              <a:cs typeface="+mj-cs"/>
            </a:endParaRPr>
          </a:p>
        </p:txBody>
      </p:sp>
      <p:sp>
        <p:nvSpPr>
          <p:cNvPr id="9" name="TextBox 8">
            <a:extLst>
              <a:ext uri="{FF2B5EF4-FFF2-40B4-BE49-F238E27FC236}">
                <a16:creationId xmlns:a16="http://schemas.microsoft.com/office/drawing/2014/main" id="{E483B90C-1513-4FAC-8FBB-6968E853DBBB}"/>
              </a:ext>
            </a:extLst>
          </p:cNvPr>
          <p:cNvSpPr txBox="1"/>
          <p:nvPr/>
        </p:nvSpPr>
        <p:spPr>
          <a:xfrm>
            <a:off x="13012056" y="28242"/>
            <a:ext cx="2532743"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chemeClr val="bg1"/>
                </a:solidFill>
                <a:effectLst/>
                <a:uLnTx/>
                <a:uFillTx/>
                <a:latin typeface="Century Gothic"/>
                <a:ea typeface="+mn-ea"/>
                <a:cs typeface="+mn-cs"/>
              </a:rPr>
              <a:t>Group A</a:t>
            </a:r>
          </a:p>
        </p:txBody>
      </p:sp>
      <p:sp>
        <p:nvSpPr>
          <p:cNvPr id="11" name="TextBox 10">
            <a:extLst>
              <a:ext uri="{FF2B5EF4-FFF2-40B4-BE49-F238E27FC236}">
                <a16:creationId xmlns:a16="http://schemas.microsoft.com/office/drawing/2014/main" id="{0E6A8EF6-AC79-428F-B256-EE53EE85815D}"/>
              </a:ext>
            </a:extLst>
          </p:cNvPr>
          <p:cNvSpPr txBox="1"/>
          <p:nvPr/>
        </p:nvSpPr>
        <p:spPr>
          <a:xfrm>
            <a:off x="13012057" y="5105400"/>
            <a:ext cx="2532743"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chemeClr val="bg1"/>
                </a:solidFill>
                <a:effectLst/>
                <a:uLnTx/>
                <a:uFillTx/>
                <a:latin typeface="Century Gothic"/>
                <a:ea typeface="+mn-ea"/>
                <a:cs typeface="+mn-cs"/>
              </a:rPr>
              <a:t>Group B</a:t>
            </a:r>
          </a:p>
        </p:txBody>
      </p:sp>
      <p:sp>
        <p:nvSpPr>
          <p:cNvPr id="12" name="TextBox 11">
            <a:extLst>
              <a:ext uri="{FF2B5EF4-FFF2-40B4-BE49-F238E27FC236}">
                <a16:creationId xmlns:a16="http://schemas.microsoft.com/office/drawing/2014/main" id="{065D543A-F03A-4D45-BF9E-064B144CF0A5}"/>
              </a:ext>
            </a:extLst>
          </p:cNvPr>
          <p:cNvSpPr txBox="1"/>
          <p:nvPr/>
        </p:nvSpPr>
        <p:spPr>
          <a:xfrm>
            <a:off x="0" y="0"/>
            <a:ext cx="2532743"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chemeClr val="bg1"/>
                </a:solidFill>
                <a:effectLst/>
                <a:uLnTx/>
                <a:uFillTx/>
                <a:latin typeface="Century Gothic"/>
                <a:ea typeface="+mn-ea"/>
                <a:cs typeface="+mn-cs"/>
              </a:rPr>
              <a:t>Group D</a:t>
            </a:r>
          </a:p>
        </p:txBody>
      </p:sp>
      <p:sp>
        <p:nvSpPr>
          <p:cNvPr id="14" name="TextBox 13">
            <a:extLst>
              <a:ext uri="{FF2B5EF4-FFF2-40B4-BE49-F238E27FC236}">
                <a16:creationId xmlns:a16="http://schemas.microsoft.com/office/drawing/2014/main" id="{6C014E70-BF8D-4F22-93C4-328E09BE712A}"/>
              </a:ext>
            </a:extLst>
          </p:cNvPr>
          <p:cNvSpPr txBox="1"/>
          <p:nvPr/>
        </p:nvSpPr>
        <p:spPr>
          <a:xfrm>
            <a:off x="0" y="5105400"/>
            <a:ext cx="2532743" cy="58477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chemeClr val="bg1"/>
                </a:solidFill>
                <a:effectLst/>
                <a:uLnTx/>
                <a:uFillTx/>
                <a:latin typeface="Century Gothic"/>
                <a:ea typeface="+mn-ea"/>
                <a:cs typeface="+mn-cs"/>
              </a:rPr>
              <a:t>Group C</a:t>
            </a:r>
          </a:p>
        </p:txBody>
      </p:sp>
    </p:spTree>
    <p:extLst>
      <p:ext uri="{BB962C8B-B14F-4D97-AF65-F5344CB8AC3E}">
        <p14:creationId xmlns:p14="http://schemas.microsoft.com/office/powerpoint/2010/main" val="19580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Meeting#3 – RESULTS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24" name="Text Placeholder 30">
            <a:extLst>
              <a:ext uri="{FF2B5EF4-FFF2-40B4-BE49-F238E27FC236}">
                <a16:creationId xmlns:a16="http://schemas.microsoft.com/office/drawing/2014/main" id="{68A7176D-B401-4185-ADA1-5596458B62EC}"/>
              </a:ext>
            </a:extLst>
          </p:cNvPr>
          <p:cNvSpPr txBox="1">
            <a:spLocks/>
          </p:cNvSpPr>
          <p:nvPr/>
        </p:nvSpPr>
        <p:spPr>
          <a:xfrm>
            <a:off x="1047293"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#3 RESULTS</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Mtg #3 Engagement Activity….</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BB09D0DD-6C9D-4A2B-9E19-8E3417737F60}"/>
              </a:ext>
            </a:extLst>
          </p:cNvPr>
          <p:cNvSpPr txBox="1"/>
          <p:nvPr/>
        </p:nvSpPr>
        <p:spPr>
          <a:xfrm>
            <a:off x="93988" y="8858071"/>
            <a:ext cx="3766497" cy="892552"/>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7C7776"/>
                </a:solidFill>
                <a:effectLst/>
                <a:uLnTx/>
                <a:uFillTx/>
                <a:latin typeface="Century Gothic"/>
                <a:ea typeface="+mn-ea"/>
                <a:cs typeface="+mn-cs"/>
              </a:rPr>
              <a:t>Group A</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Tables 1, 3, 5</a:t>
            </a:r>
            <a:endParaRPr kumimoji="0" lang="en-US" sz="2000" b="1" i="0" u="none" strike="noStrike" kern="1200" cap="none" spc="0" normalizeH="0" baseline="0" noProof="0" dirty="0">
              <a:ln>
                <a:noFill/>
              </a:ln>
              <a:solidFill>
                <a:srgbClr val="7C7776"/>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1756BC79-3702-4ED4-82CA-7EE8B35AB953}"/>
              </a:ext>
            </a:extLst>
          </p:cNvPr>
          <p:cNvSpPr txBox="1"/>
          <p:nvPr/>
        </p:nvSpPr>
        <p:spPr>
          <a:xfrm>
            <a:off x="3910136" y="8858071"/>
            <a:ext cx="3838323" cy="892552"/>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7C7776"/>
                </a:solidFill>
                <a:effectLst/>
                <a:uLnTx/>
                <a:uFillTx/>
                <a:latin typeface="Century Gothic"/>
                <a:ea typeface="+mn-ea"/>
                <a:cs typeface="+mn-cs"/>
              </a:rPr>
              <a:t>Group B</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Tables 2, 4/9, 6</a:t>
            </a:r>
            <a:endParaRPr kumimoji="0" lang="en-US" sz="2000" b="1" i="0" u="none" strike="noStrike" kern="1200" cap="none" spc="0" normalizeH="0" baseline="0" noProof="0" dirty="0">
              <a:ln>
                <a:noFill/>
              </a:ln>
              <a:solidFill>
                <a:srgbClr val="7C7776"/>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1E10AF93-4D97-4A84-A738-CE2AC2851685}"/>
              </a:ext>
            </a:extLst>
          </p:cNvPr>
          <p:cNvSpPr txBox="1"/>
          <p:nvPr/>
        </p:nvSpPr>
        <p:spPr>
          <a:xfrm>
            <a:off x="7818193" y="8858071"/>
            <a:ext cx="3816467" cy="892552"/>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7C7776"/>
                </a:solidFill>
                <a:effectLst/>
                <a:uLnTx/>
                <a:uFillTx/>
                <a:latin typeface="Century Gothic"/>
                <a:ea typeface="+mn-ea"/>
                <a:cs typeface="+mn-cs"/>
              </a:rPr>
              <a:t>Group C</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Tables 7, 11</a:t>
            </a:r>
            <a:endParaRPr kumimoji="0" lang="en-US" sz="2000" b="1" i="0" u="none" strike="noStrike" kern="1200" cap="none" spc="0" normalizeH="0" baseline="0" noProof="0" dirty="0">
              <a:ln>
                <a:noFill/>
              </a:ln>
              <a:solidFill>
                <a:srgbClr val="7C7776"/>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4107831F-4EA1-4562-B18D-CEC628F81E0B}"/>
              </a:ext>
            </a:extLst>
          </p:cNvPr>
          <p:cNvSpPr txBox="1"/>
          <p:nvPr/>
        </p:nvSpPr>
        <p:spPr>
          <a:xfrm>
            <a:off x="11680452" y="8858071"/>
            <a:ext cx="3793076" cy="892552"/>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7C7776"/>
                </a:solidFill>
                <a:effectLst/>
                <a:uLnTx/>
                <a:uFillTx/>
                <a:latin typeface="Century Gothic"/>
                <a:ea typeface="+mn-ea"/>
                <a:cs typeface="+mn-cs"/>
              </a:rPr>
              <a:t>Group D</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C7776"/>
                </a:solidFill>
                <a:effectLst/>
                <a:uLnTx/>
                <a:uFillTx/>
                <a:latin typeface="Century Gothic"/>
                <a:ea typeface="+mn-ea"/>
                <a:cs typeface="+mn-cs"/>
              </a:rPr>
              <a:t>Tables 8, 10, 12</a:t>
            </a:r>
            <a:endParaRPr kumimoji="0" lang="en-US" sz="2000" b="1" i="0" u="none" strike="noStrike" kern="1200" cap="none" spc="0" normalizeH="0" baseline="0" noProof="0" dirty="0">
              <a:ln>
                <a:noFill/>
              </a:ln>
              <a:solidFill>
                <a:srgbClr val="7C7776"/>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93D856B7-CD9F-477D-871F-4DB1567B5DB2}"/>
              </a:ext>
            </a:extLst>
          </p:cNvPr>
          <p:cNvSpPr txBox="1"/>
          <p:nvPr/>
        </p:nvSpPr>
        <p:spPr>
          <a:xfrm>
            <a:off x="9437609" y="1455243"/>
            <a:ext cx="4754946" cy="584775"/>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ED7000"/>
                </a:solidFill>
                <a:effectLst/>
                <a:uLnTx/>
                <a:uFillTx/>
                <a:latin typeface="Century Gothic"/>
                <a:ea typeface="+mn-ea"/>
                <a:cs typeface="+mn-cs"/>
              </a:rPr>
              <a:t>GROUP Consensus</a:t>
            </a:r>
            <a:endParaRPr kumimoji="0" lang="en-US" sz="3200" b="0" i="0" u="sng" strike="noStrike" kern="1200" cap="none" spc="0" normalizeH="0" baseline="0" noProof="0" dirty="0">
              <a:ln>
                <a:noFill/>
              </a:ln>
              <a:solidFill>
                <a:srgbClr val="ED7000"/>
              </a:solidFill>
              <a:effectLst/>
              <a:uLnTx/>
              <a:uFillTx/>
              <a:latin typeface="Century Gothic"/>
              <a:ea typeface="+mn-ea"/>
              <a:cs typeface="+mn-cs"/>
            </a:endParaRPr>
          </a:p>
        </p:txBody>
      </p:sp>
      <p:pic>
        <p:nvPicPr>
          <p:cNvPr id="6" name="Picture 5" descr="Graphical user interface, application&#10;&#10;Description automatically generated">
            <a:extLst>
              <a:ext uri="{FF2B5EF4-FFF2-40B4-BE49-F238E27FC236}">
                <a16:creationId xmlns:a16="http://schemas.microsoft.com/office/drawing/2014/main" id="{1404E6AC-6FF7-4853-AF7D-36E5B9FA64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99" r="10208"/>
          <a:stretch/>
        </p:blipFill>
        <p:spPr>
          <a:xfrm rot="5400000">
            <a:off x="-355331" y="3323400"/>
            <a:ext cx="3230132" cy="2103120"/>
          </a:xfrm>
          <a:prstGeom prst="rect">
            <a:avLst/>
          </a:prstGeom>
        </p:spPr>
      </p:pic>
      <p:pic>
        <p:nvPicPr>
          <p:cNvPr id="8" name="Picture 7" descr="Graphical user interface, application, calendar&#10;&#10;Description automatically generated">
            <a:extLst>
              <a:ext uri="{FF2B5EF4-FFF2-40B4-BE49-F238E27FC236}">
                <a16:creationId xmlns:a16="http://schemas.microsoft.com/office/drawing/2014/main" id="{5D5E88BE-CBBD-410A-94B9-7292FE8A9B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437" r="10299"/>
          <a:stretch/>
        </p:blipFill>
        <p:spPr>
          <a:xfrm rot="5400000">
            <a:off x="3618246" y="3264904"/>
            <a:ext cx="3113139" cy="210312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0DD0AB8-FC77-4548-B4B8-811B9B5E13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323" t="4152" r="14707" b="4209"/>
          <a:stretch/>
        </p:blipFill>
        <p:spPr>
          <a:xfrm rot="5400000">
            <a:off x="7587071" y="3217325"/>
            <a:ext cx="3017982" cy="2103120"/>
          </a:xfrm>
          <a:prstGeom prst="rect">
            <a:avLst/>
          </a:prstGeom>
        </p:spPr>
      </p:pic>
      <p:pic>
        <p:nvPicPr>
          <p:cNvPr id="17" name="Picture 16" descr="Graphical user interface, application, calendar&#10;&#10;Description automatically generated">
            <a:extLst>
              <a:ext uri="{FF2B5EF4-FFF2-40B4-BE49-F238E27FC236}">
                <a16:creationId xmlns:a16="http://schemas.microsoft.com/office/drawing/2014/main" id="{2B2B8F66-3AA2-46F8-9310-28944F655EE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320" t="2526" r="21084" b="3681"/>
          <a:stretch/>
        </p:blipFill>
        <p:spPr>
          <a:xfrm rot="5400000">
            <a:off x="11466185" y="3215080"/>
            <a:ext cx="3013492" cy="2103120"/>
          </a:xfrm>
          <a:prstGeom prst="rect">
            <a:avLst/>
          </a:prstGeom>
        </p:spPr>
      </p:pic>
      <p:cxnSp>
        <p:nvCxnSpPr>
          <p:cNvPr id="21" name="Straight Connector 20">
            <a:extLst>
              <a:ext uri="{FF2B5EF4-FFF2-40B4-BE49-F238E27FC236}">
                <a16:creationId xmlns:a16="http://schemas.microsoft.com/office/drawing/2014/main" id="{5E0A6F51-2E40-418D-9020-2B4DAC048C1B}"/>
              </a:ext>
            </a:extLst>
          </p:cNvPr>
          <p:cNvCxnSpPr>
            <a:cxnSpLocks/>
          </p:cNvCxnSpPr>
          <p:nvPr/>
        </p:nvCxnSpPr>
        <p:spPr>
          <a:xfrm>
            <a:off x="3886200" y="2711841"/>
            <a:ext cx="0" cy="731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A19CF7-87F3-4C51-BDDE-A80BC7A222D2}"/>
              </a:ext>
            </a:extLst>
          </p:cNvPr>
          <p:cNvCxnSpPr>
            <a:cxnSpLocks/>
          </p:cNvCxnSpPr>
          <p:nvPr/>
        </p:nvCxnSpPr>
        <p:spPr>
          <a:xfrm>
            <a:off x="7772400" y="2711841"/>
            <a:ext cx="0" cy="731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D87169-F79E-4B0F-AAFA-B7255E84B983}"/>
              </a:ext>
            </a:extLst>
          </p:cNvPr>
          <p:cNvCxnSpPr>
            <a:cxnSpLocks/>
          </p:cNvCxnSpPr>
          <p:nvPr/>
        </p:nvCxnSpPr>
        <p:spPr>
          <a:xfrm>
            <a:off x="11658600" y="2711841"/>
            <a:ext cx="0" cy="731520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descr="Text, whiteboard&#10;&#10;Description automatically generated">
            <a:extLst>
              <a:ext uri="{FF2B5EF4-FFF2-40B4-BE49-F238E27FC236}">
                <a16:creationId xmlns:a16="http://schemas.microsoft.com/office/drawing/2014/main" id="{46CB3C15-5A58-4FCF-9401-9C41A2EBAA9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4987" t="29726" b="25704"/>
          <a:stretch/>
        </p:blipFill>
        <p:spPr>
          <a:xfrm rot="10800000">
            <a:off x="1282951" y="5664662"/>
            <a:ext cx="2394820" cy="3200400"/>
          </a:xfrm>
          <a:prstGeom prst="rect">
            <a:avLst/>
          </a:prstGeom>
        </p:spPr>
      </p:pic>
      <p:pic>
        <p:nvPicPr>
          <p:cNvPr id="34" name="Picture 33" descr="Text, whiteboard&#10;&#10;Description automatically generated">
            <a:extLst>
              <a:ext uri="{FF2B5EF4-FFF2-40B4-BE49-F238E27FC236}">
                <a16:creationId xmlns:a16="http://schemas.microsoft.com/office/drawing/2014/main" id="{643CCFB1-14C6-492D-92FB-76756716CFD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457" t="29726" r="24530" b="25704"/>
          <a:stretch/>
        </p:blipFill>
        <p:spPr>
          <a:xfrm rot="10800000">
            <a:off x="5211979" y="5664663"/>
            <a:ext cx="2394820" cy="3200400"/>
          </a:xfrm>
          <a:prstGeom prst="rect">
            <a:avLst/>
          </a:prstGeom>
        </p:spPr>
      </p:pic>
      <p:pic>
        <p:nvPicPr>
          <p:cNvPr id="35" name="Picture 34" descr="Text, whiteboard&#10;&#10;Description automatically generated">
            <a:extLst>
              <a:ext uri="{FF2B5EF4-FFF2-40B4-BE49-F238E27FC236}">
                <a16:creationId xmlns:a16="http://schemas.microsoft.com/office/drawing/2014/main" id="{48A8C197-5598-4757-8EFF-E6264903FA4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7847" t="29726" r="47140" b="25704"/>
          <a:stretch/>
        </p:blipFill>
        <p:spPr>
          <a:xfrm rot="10800000">
            <a:off x="9132520" y="5664662"/>
            <a:ext cx="2394820" cy="3200400"/>
          </a:xfrm>
          <a:prstGeom prst="rect">
            <a:avLst/>
          </a:prstGeom>
        </p:spPr>
      </p:pic>
      <p:pic>
        <p:nvPicPr>
          <p:cNvPr id="36" name="Picture 35" descr="Text, whiteboard&#10;&#10;Description automatically generated">
            <a:extLst>
              <a:ext uri="{FF2B5EF4-FFF2-40B4-BE49-F238E27FC236}">
                <a16:creationId xmlns:a16="http://schemas.microsoft.com/office/drawing/2014/main" id="{2BAB4EF2-CCAF-4B36-8B13-F0AB729C80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950" t="29726" r="70037" b="25704"/>
          <a:stretch/>
        </p:blipFill>
        <p:spPr>
          <a:xfrm rot="10800000">
            <a:off x="12996868" y="5664662"/>
            <a:ext cx="2394820" cy="3200400"/>
          </a:xfrm>
          <a:prstGeom prst="rect">
            <a:avLst/>
          </a:prstGeom>
        </p:spPr>
      </p:pic>
    </p:spTree>
    <p:extLst>
      <p:ext uri="{BB962C8B-B14F-4D97-AF65-F5344CB8AC3E}">
        <p14:creationId xmlns:p14="http://schemas.microsoft.com/office/powerpoint/2010/main" val="411890114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043A4E90-1868-4B3C-B7E6-F094E5BE63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6260" r="1"/>
          <a:stretch/>
        </p:blipFill>
        <p:spPr>
          <a:xfrm rot="10800000">
            <a:off x="11125022" y="-4"/>
            <a:ext cx="4419777" cy="5200649"/>
          </a:xfrm>
          <a:prstGeom prst="rect">
            <a:avLst/>
          </a:prstGeom>
        </p:spPr>
      </p:pic>
      <p:pic>
        <p:nvPicPr>
          <p:cNvPr id="32" name="Picture 31" descr="A picture containing text, outdoor&#10;&#10;Description automatically generated">
            <a:extLst>
              <a:ext uri="{FF2B5EF4-FFF2-40B4-BE49-F238E27FC236}">
                <a16:creationId xmlns:a16="http://schemas.microsoft.com/office/drawing/2014/main" id="{C9B1890E-3D4F-466B-8F20-EEDF79E69F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443" r="1" b="1293"/>
          <a:stretch/>
        </p:blipFill>
        <p:spPr>
          <a:xfrm rot="10800000">
            <a:off x="11125024" y="5270969"/>
            <a:ext cx="4419776" cy="4704005"/>
          </a:xfrm>
          <a:prstGeom prst="rect">
            <a:avLst/>
          </a:prstGeom>
        </p:spPr>
      </p:pic>
      <p:pic>
        <p:nvPicPr>
          <p:cNvPr id="24" name="Picture 23" descr="A picture containing text, person&#10;&#10;Description automatically generated">
            <a:extLst>
              <a:ext uri="{FF2B5EF4-FFF2-40B4-BE49-F238E27FC236}">
                <a16:creationId xmlns:a16="http://schemas.microsoft.com/office/drawing/2014/main" id="{4B71C91A-7B48-483F-9FA2-E3420E3A75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289" t="6004" r="13975" b="28019"/>
          <a:stretch/>
        </p:blipFill>
        <p:spPr>
          <a:xfrm rot="10800000">
            <a:off x="-2" y="-3"/>
            <a:ext cx="5130678" cy="5209333"/>
          </a:xfrm>
          <a:prstGeom prst="rect">
            <a:avLst/>
          </a:prstGeom>
        </p:spPr>
      </p:pic>
      <p:pic>
        <p:nvPicPr>
          <p:cNvPr id="20" name="Picture 19" descr="A group of people sitting in a room with tables and chairs&#10;&#10;Description automatically generated with low confidence">
            <a:extLst>
              <a:ext uri="{FF2B5EF4-FFF2-40B4-BE49-F238E27FC236}">
                <a16:creationId xmlns:a16="http://schemas.microsoft.com/office/drawing/2014/main" id="{D5824ABF-333C-42BA-A1F6-2D048E7EBE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203" t="27270" r="9107" b="28525"/>
          <a:stretch/>
        </p:blipFill>
        <p:spPr>
          <a:xfrm>
            <a:off x="0" y="5270970"/>
            <a:ext cx="11049000" cy="4715157"/>
          </a:xfrm>
          <a:prstGeom prst="rect">
            <a:avLst/>
          </a:prstGeom>
        </p:spPr>
      </p:pic>
      <p:sp>
        <p:nvSpPr>
          <p:cNvPr id="15" name="Rectangle 14">
            <a:extLst>
              <a:ext uri="{FF2B5EF4-FFF2-40B4-BE49-F238E27FC236}">
                <a16:creationId xmlns:a16="http://schemas.microsoft.com/office/drawing/2014/main" id="{D07C58B4-BEF6-43D7-9024-714DF5C83144}"/>
              </a:ext>
            </a:extLst>
          </p:cNvPr>
          <p:cNvSpPr/>
          <p:nvPr/>
        </p:nvSpPr>
        <p:spPr>
          <a:xfrm>
            <a:off x="0" y="9144000"/>
            <a:ext cx="15544800" cy="91440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FEDC3C43-5602-4C95-BEA6-A9BFDD4B0F7E}"/>
              </a:ext>
            </a:extLst>
          </p:cNvPr>
          <p:cNvSpPr txBox="1">
            <a:spLocks/>
          </p:cNvSpPr>
          <p:nvPr/>
        </p:nvSpPr>
        <p:spPr>
          <a:xfrm>
            <a:off x="731520" y="9252918"/>
            <a:ext cx="14328648" cy="777240"/>
          </a:xfrm>
          <a:prstGeom prst="rect">
            <a:avLst/>
          </a:prstGeom>
        </p:spPr>
        <p:txBody>
          <a:bodyPr vert="horz" lIns="0" tIns="0" rIns="0" bIns="0" rtlCol="0" anchor="ctr">
            <a:normAutofit/>
          </a:bodyPr>
          <a:lstStyle>
            <a:lvl1pPr algn="l" defTabSz="685800" rtl="0" eaLnBrk="1" latinLnBrk="0" hangingPunct="1">
              <a:spcBef>
                <a:spcPct val="0"/>
              </a:spcBef>
              <a:buNone/>
              <a:defRPr sz="3000" kern="1200">
                <a:solidFill>
                  <a:srgbClr val="ED7000"/>
                </a:solidFill>
                <a:latin typeface="+mj-lt"/>
                <a:ea typeface="+mj-ea"/>
                <a:cs typeface="+mj-cs"/>
              </a:defRPr>
            </a:lvl1pPr>
          </a:lstStyle>
          <a:p>
            <a:pPr marL="0" marR="0" lvl="0" indent="0" algn="ctr" defTabSz="874395" rtl="0" eaLnBrk="1" fontAlgn="auto" latinLnBrk="0" hangingPunct="1">
              <a:lnSpc>
                <a:spcPct val="100000"/>
              </a:lnSpc>
              <a:spcBef>
                <a:spcPct val="0"/>
              </a:spcBef>
              <a:spcAft>
                <a:spcPts val="0"/>
              </a:spcAft>
              <a:buClrTx/>
              <a:buSzTx/>
              <a:buFontTx/>
              <a:buNone/>
              <a:tabLst/>
              <a:defRPr/>
            </a:pPr>
            <a:r>
              <a:rPr kumimoji="0" lang="en-US" sz="3825" b="1" i="0" u="sng" strike="noStrike" kern="1200" cap="none" spc="0" normalizeH="0" baseline="0" noProof="0" dirty="0">
                <a:ln>
                  <a:noFill/>
                </a:ln>
                <a:solidFill>
                  <a:srgbClr val="FFFFCC"/>
                </a:solidFill>
                <a:effectLst/>
                <a:uLnTx/>
                <a:uFillTx/>
                <a:latin typeface="Century Gothic"/>
                <a:ea typeface="+mj-ea"/>
                <a:cs typeface="+mj-cs"/>
              </a:rPr>
              <a:t>LRFP Mtg#4 Engagement</a:t>
            </a:r>
            <a:r>
              <a:rPr kumimoji="0" lang="en-US" sz="3825" b="1" i="0" u="none" strike="noStrike" kern="1200" cap="none" spc="0" normalizeH="0" baseline="0" noProof="0" dirty="0">
                <a:ln>
                  <a:noFill/>
                </a:ln>
                <a:solidFill>
                  <a:srgbClr val="FFFFCC"/>
                </a:solidFill>
                <a:effectLst/>
                <a:uLnTx/>
                <a:uFillTx/>
                <a:latin typeface="Century Gothic"/>
                <a:ea typeface="+mj-ea"/>
                <a:cs typeface="+mj-cs"/>
              </a:rPr>
              <a:t> | </a:t>
            </a:r>
            <a:r>
              <a:rPr kumimoji="0" lang="en-US" sz="3825" b="1" i="0" u="none" strike="noStrike" kern="1200" cap="none" spc="0" normalizeH="0" baseline="0" noProof="0" dirty="0">
                <a:ln>
                  <a:noFill/>
                </a:ln>
                <a:solidFill>
                  <a:schemeClr val="bg1"/>
                </a:solidFill>
                <a:effectLst/>
                <a:uLnTx/>
                <a:uFillTx/>
                <a:latin typeface="Century Gothic"/>
                <a:ea typeface="+mj-ea"/>
                <a:cs typeface="+mj-cs"/>
              </a:rPr>
              <a:t>Consensus</a:t>
            </a:r>
            <a:r>
              <a:rPr lang="en-US" sz="3825" b="1" dirty="0">
                <a:solidFill>
                  <a:schemeClr val="bg1"/>
                </a:solidFill>
                <a:latin typeface="Century Gothic"/>
              </a:rPr>
              <a:t>: Committee</a:t>
            </a:r>
            <a:endParaRPr kumimoji="0" lang="en-US" sz="3825" b="1" i="0" u="none" strike="noStrike" kern="1200" cap="none" spc="0" normalizeH="0" baseline="0" noProof="0" dirty="0">
              <a:ln>
                <a:noFill/>
              </a:ln>
              <a:solidFill>
                <a:schemeClr val="bg1"/>
              </a:solidFill>
              <a:effectLst/>
              <a:uLnTx/>
              <a:uFillTx/>
              <a:latin typeface="Century Gothic"/>
              <a:ea typeface="+mj-ea"/>
              <a:cs typeface="+mj-cs"/>
            </a:endParaRPr>
          </a:p>
        </p:txBody>
      </p:sp>
      <p:pic>
        <p:nvPicPr>
          <p:cNvPr id="3" name="Picture 2">
            <a:extLst>
              <a:ext uri="{FF2B5EF4-FFF2-40B4-BE49-F238E27FC236}">
                <a16:creationId xmlns:a16="http://schemas.microsoft.com/office/drawing/2014/main" id="{B0221511-CA8F-4093-BD96-E37C5802CB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3722" t="11806" r="21554" b="23043"/>
          <a:stretch/>
        </p:blipFill>
        <p:spPr>
          <a:xfrm rot="10800000">
            <a:off x="5215760" y="-21026"/>
            <a:ext cx="5833240" cy="5208567"/>
          </a:xfrm>
          <a:prstGeom prst="rect">
            <a:avLst/>
          </a:prstGeom>
        </p:spPr>
      </p:pic>
    </p:spTree>
    <p:extLst>
      <p:ext uri="{BB962C8B-B14F-4D97-AF65-F5344CB8AC3E}">
        <p14:creationId xmlns:p14="http://schemas.microsoft.com/office/powerpoint/2010/main" val="227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person&#10;&#10;Description automatically generated">
            <a:extLst>
              <a:ext uri="{FF2B5EF4-FFF2-40B4-BE49-F238E27FC236}">
                <a16:creationId xmlns:a16="http://schemas.microsoft.com/office/drawing/2014/main" id="{65E8546C-46BA-4167-98F5-A0FF0FB96B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31" t="563" r="12305" b="3409"/>
          <a:stretch/>
        </p:blipFill>
        <p:spPr>
          <a:xfrm rot="5400000">
            <a:off x="5899892" y="424707"/>
            <a:ext cx="10058400" cy="9208985"/>
          </a:xfrm>
          <a:prstGeom prst="rect">
            <a:avLst/>
          </a:prstGeom>
        </p:spPr>
      </p:pic>
      <p:sp>
        <p:nvSpPr>
          <p:cNvPr id="2" name="Rectangle 1">
            <a:extLst>
              <a:ext uri="{FF2B5EF4-FFF2-40B4-BE49-F238E27FC236}">
                <a16:creationId xmlns:a16="http://schemas.microsoft.com/office/drawing/2014/main" id="{DFF21278-D63C-471F-B6C3-AF68C14B5CA3}"/>
              </a:ext>
            </a:extLst>
          </p:cNvPr>
          <p:cNvSpPr/>
          <p:nvPr/>
        </p:nvSpPr>
        <p:spPr>
          <a:xfrm>
            <a:off x="0" y="0"/>
            <a:ext cx="6265333" cy="1005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4">
            <a:extLst>
              <a:ext uri="{FF2B5EF4-FFF2-40B4-BE49-F238E27FC236}">
                <a16:creationId xmlns:a16="http://schemas.microsoft.com/office/drawing/2014/main" id="{183F3B05-9163-4F70-BA25-52B72C4C2781}"/>
              </a:ext>
            </a:extLst>
          </p:cNvPr>
          <p:cNvSpPr txBox="1">
            <a:spLocks/>
          </p:cNvSpPr>
          <p:nvPr/>
        </p:nvSpPr>
        <p:spPr>
          <a:xfrm>
            <a:off x="1337540" y="1594907"/>
            <a:ext cx="3590252" cy="4830979"/>
          </a:xfrm>
          <a:prstGeom prst="rect">
            <a:avLst/>
          </a:prstGeom>
        </p:spPr>
        <p:txBody>
          <a:bodyPr vert="horz" lIns="0" tIns="0" rIns="0" bIns="0" rtlCol="0" anchor="b">
            <a:noAutofit/>
          </a:bodyPr>
          <a:lstStyle>
            <a:lvl1pPr marL="0" indent="0" algn="l" defTabSz="685800" rtl="0" eaLnBrk="1" latinLnBrk="0" hangingPunct="1">
              <a:spcBef>
                <a:spcPct val="20000"/>
              </a:spcBef>
              <a:buFontTx/>
              <a:buNone/>
              <a:defRPr sz="1500" kern="1200" baseline="0">
                <a:solidFill>
                  <a:srgbClr val="ED7000"/>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1350" kern="1200">
                <a:solidFill>
                  <a:schemeClr val="tx1">
                    <a:tint val="75000"/>
                  </a:schemeClr>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5pPr>
            <a:lvl6pPr marL="17145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6pPr>
            <a:lvl7pPr marL="20574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7pPr>
            <a:lvl8pPr marL="24003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8pPr>
            <a:lvl9pPr marL="27432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9pPr>
          </a:lstStyle>
          <a:p>
            <a:pPr marL="0" marR="0" lvl="0" indent="0" algn="ctr" defTabSz="874395" rtl="0" eaLnBrk="1" fontAlgn="auto" latinLnBrk="0" hangingPunct="1">
              <a:lnSpc>
                <a:spcPct val="100000"/>
              </a:lnSpc>
              <a:spcBef>
                <a:spcPct val="20000"/>
              </a:spcBef>
              <a:spcAft>
                <a:spcPts val="0"/>
              </a:spcAft>
              <a:buClrTx/>
              <a:buSzTx/>
              <a:buFontTx/>
              <a:buNone/>
              <a:tabLst/>
              <a:defRPr/>
            </a:pPr>
            <a:r>
              <a:rPr kumimoji="0" lang="en-US" sz="6885" b="1" i="0" u="none" strike="noStrike" kern="1200" cap="none" spc="0" normalizeH="0" baseline="0" noProof="0" dirty="0">
                <a:ln>
                  <a:noFill/>
                </a:ln>
                <a:solidFill>
                  <a:srgbClr val="222222">
                    <a:lumMod val="10000"/>
                    <a:lumOff val="90000"/>
                  </a:srgbClr>
                </a:solidFill>
                <a:effectLst/>
                <a:uLnTx/>
                <a:uFillTx/>
                <a:latin typeface="Arial"/>
                <a:ea typeface="+mn-ea"/>
                <a:cs typeface="+mn-cs"/>
              </a:rPr>
              <a:t>Item  </a:t>
            </a:r>
            <a:r>
              <a:rPr kumimoji="0" lang="en-US" sz="23900" b="1" i="0" u="none" strike="noStrike" kern="1200" cap="none" spc="0" normalizeH="0" baseline="0" noProof="0" dirty="0">
                <a:ln>
                  <a:noFill/>
                </a:ln>
                <a:solidFill>
                  <a:srgbClr val="222222">
                    <a:lumMod val="10000"/>
                    <a:lumOff val="90000"/>
                  </a:srgbClr>
                </a:solidFill>
                <a:effectLst/>
                <a:uLnTx/>
                <a:uFillTx/>
                <a:latin typeface="Arial"/>
                <a:ea typeface="+mn-ea"/>
                <a:cs typeface="+mn-cs"/>
              </a:rPr>
              <a:t>2</a:t>
            </a:r>
            <a:endParaRPr kumimoji="0" lang="en-US" sz="6885" b="1" i="0" u="none" strike="noStrike" kern="1200" cap="none" spc="0" normalizeH="0" baseline="0" noProof="0" dirty="0">
              <a:ln>
                <a:noFill/>
              </a:ln>
              <a:solidFill>
                <a:srgbClr val="222222">
                  <a:lumMod val="10000"/>
                  <a:lumOff val="90000"/>
                </a:srgbClr>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F888DA28-9547-431D-8E64-95CDFA20FE81}"/>
              </a:ext>
            </a:extLst>
          </p:cNvPr>
          <p:cNvGrpSpPr/>
          <p:nvPr/>
        </p:nvGrpSpPr>
        <p:grpSpPr>
          <a:xfrm>
            <a:off x="7239000" y="1143000"/>
            <a:ext cx="1892994" cy="1828800"/>
            <a:chOff x="6891870" y="1710265"/>
            <a:chExt cx="1892994" cy="1828800"/>
          </a:xfrm>
        </p:grpSpPr>
        <p:pic>
          <p:nvPicPr>
            <p:cNvPr id="11" name="Graphic 10" descr="Checkmark">
              <a:extLst>
                <a:ext uri="{FF2B5EF4-FFF2-40B4-BE49-F238E27FC236}">
                  <a16:creationId xmlns:a16="http://schemas.microsoft.com/office/drawing/2014/main" id="{AEBF6817-8E49-4D84-871F-5AB45275E3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6064" y="1710265"/>
              <a:ext cx="1828800" cy="1828800"/>
            </a:xfrm>
            <a:prstGeom prst="rect">
              <a:avLst/>
            </a:prstGeom>
          </p:spPr>
        </p:pic>
        <p:sp>
          <p:nvSpPr>
            <p:cNvPr id="12" name="Rectangle 11">
              <a:extLst>
                <a:ext uri="{FF2B5EF4-FFF2-40B4-BE49-F238E27FC236}">
                  <a16:creationId xmlns:a16="http://schemas.microsoft.com/office/drawing/2014/main" id="{F2C47E48-F7C7-4B6B-B0F5-001D344C05C7}"/>
                </a:ext>
              </a:extLst>
            </p:cNvPr>
            <p:cNvSpPr/>
            <p:nvPr/>
          </p:nvSpPr>
          <p:spPr>
            <a:xfrm>
              <a:off x="6891870" y="2624665"/>
              <a:ext cx="1478290" cy="367024"/>
            </a:xfrm>
            <a:prstGeom prst="rect">
              <a:avLst/>
            </a:prstGeom>
          </p:spPr>
          <p:txBody>
            <a:bodyPr wrap="none">
              <a:spAutoFit/>
            </a:bodyPr>
            <a:lstStyle/>
            <a:p>
              <a:pPr defTabSz="1165860"/>
              <a:r>
                <a:rPr lang="en-US" sz="1785" b="1" i="1" dirty="0">
                  <a:solidFill>
                    <a:srgbClr val="002060"/>
                  </a:solidFill>
                  <a:latin typeface="Arial"/>
                </a:rPr>
                <a:t>Consensus</a:t>
              </a:r>
              <a:r>
                <a:rPr lang="en-US" sz="1785" i="1" dirty="0">
                  <a:solidFill>
                    <a:srgbClr val="002060"/>
                  </a:solidFill>
                  <a:latin typeface="Arial"/>
                </a:rPr>
                <a:t> </a:t>
              </a:r>
              <a:endParaRPr lang="en-US" sz="1785" dirty="0">
                <a:solidFill>
                  <a:srgbClr val="222222"/>
                </a:solidFill>
                <a:latin typeface="Arial"/>
              </a:endParaRPr>
            </a:p>
          </p:txBody>
        </p:sp>
      </p:grpSp>
      <p:sp>
        <p:nvSpPr>
          <p:cNvPr id="6" name="Title 3">
            <a:extLst>
              <a:ext uri="{FF2B5EF4-FFF2-40B4-BE49-F238E27FC236}">
                <a16:creationId xmlns:a16="http://schemas.microsoft.com/office/drawing/2014/main" id="{89C9B621-2C93-40B6-8486-9660D7D528A6}"/>
              </a:ext>
            </a:extLst>
          </p:cNvPr>
          <p:cNvSpPr txBox="1">
            <a:spLocks/>
          </p:cNvSpPr>
          <p:nvPr/>
        </p:nvSpPr>
        <p:spPr>
          <a:xfrm>
            <a:off x="457200" y="6831105"/>
            <a:ext cx="14927158" cy="1854514"/>
          </a:xfrm>
          <a:prstGeom prst="rect">
            <a:avLst/>
          </a:prstGeom>
        </p:spPr>
        <p:txBody>
          <a:bodyPr vert="horz" lIns="0" tIns="0" rIns="0" bIns="0" rtlCol="0" anchor="b">
            <a:noAutofit/>
          </a:bodyPr>
          <a:lstStyle>
            <a:lvl1pPr algn="l" defTabSz="685800" rtl="0" eaLnBrk="1" latinLnBrk="0" hangingPunct="1">
              <a:spcBef>
                <a:spcPct val="0"/>
              </a:spcBef>
              <a:buNone/>
              <a:defRPr sz="3000" b="0" kern="1200" cap="none">
                <a:solidFill>
                  <a:schemeClr val="bg1"/>
                </a:solidFill>
                <a:latin typeface="+mj-lt"/>
                <a:ea typeface="+mj-ea"/>
                <a:cs typeface="+mj-cs"/>
              </a:defRPr>
            </a:lvl1pPr>
          </a:lstStyle>
          <a:p>
            <a:pPr marL="0" marR="0" lvl="0" indent="0" algn="l" defTabSz="874395" rtl="0" eaLnBrk="1" fontAlgn="auto" latinLnBrk="0" hangingPunct="1">
              <a:lnSpc>
                <a:spcPct val="100000"/>
              </a:lnSpc>
              <a:spcBef>
                <a:spcPct val="0"/>
              </a:spcBef>
              <a:spcAft>
                <a:spcPts val="0"/>
              </a:spcAft>
              <a:buClrTx/>
              <a:buSzTx/>
              <a:buFontTx/>
              <a:buNone/>
              <a:tabLst/>
              <a:defRPr/>
            </a:pPr>
            <a:r>
              <a:rPr kumimoji="0" lang="en-US" sz="3570" b="1" i="0" u="none" strike="noStrike" kern="1200" cap="none" spc="0" normalizeH="0" baseline="0" noProof="0" dirty="0">
                <a:ln>
                  <a:noFill/>
                </a:ln>
                <a:solidFill>
                  <a:srgbClr val="ED7000"/>
                </a:solidFill>
                <a:effectLst/>
                <a:uLnTx/>
                <a:uFillTx/>
                <a:latin typeface="Century Gothic"/>
                <a:ea typeface="+mj-ea"/>
                <a:cs typeface="+mj-cs"/>
              </a:rPr>
              <a:t>LRFP-C Recommendation:  </a:t>
            </a:r>
            <a:r>
              <a:rPr lang="en-US" sz="3570" b="1" dirty="0">
                <a:solidFill>
                  <a:srgbClr val="ED7000"/>
                </a:solidFill>
                <a:latin typeface="Century Gothic"/>
              </a:rPr>
              <a:t> </a:t>
            </a:r>
            <a:r>
              <a:rPr lang="en-US" sz="3570" b="1" dirty="0">
                <a:latin typeface="Century Gothic"/>
              </a:rPr>
              <a:t>Consensus</a:t>
            </a:r>
            <a:r>
              <a:rPr lang="en-US" sz="3570" b="1" dirty="0">
                <a:solidFill>
                  <a:srgbClr val="ED7000"/>
                </a:solidFill>
                <a:latin typeface="Century Gothic"/>
              </a:rPr>
              <a:t> </a:t>
            </a:r>
            <a:r>
              <a:rPr kumimoji="0" lang="en-US" sz="3570" b="1" i="0" u="none" strike="noStrike" kern="1200" cap="none" spc="0" normalizeH="0" baseline="0" noProof="0" dirty="0">
                <a:ln>
                  <a:noFill/>
                </a:ln>
                <a:effectLst/>
                <a:uLnTx/>
                <a:uFillTx/>
                <a:latin typeface="Century Gothic"/>
                <a:ea typeface="+mj-ea"/>
                <a:cs typeface="+mj-cs"/>
              </a:rPr>
              <a:t>Based Recommendation</a:t>
            </a:r>
          </a:p>
        </p:txBody>
      </p:sp>
    </p:spTree>
    <p:extLst>
      <p:ext uri="{BB962C8B-B14F-4D97-AF65-F5344CB8AC3E}">
        <p14:creationId xmlns:p14="http://schemas.microsoft.com/office/powerpoint/2010/main" val="30974523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0BF5BF3-8FA0-4638-BBAB-91052D2D583E}"/>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grpSp>
        <p:nvGrpSpPr>
          <p:cNvPr id="9" name="Group 8">
            <a:extLst>
              <a:ext uri="{FF2B5EF4-FFF2-40B4-BE49-F238E27FC236}">
                <a16:creationId xmlns:a16="http://schemas.microsoft.com/office/drawing/2014/main" id="{4C1B0908-6E60-4D33-A52B-AE0EED2C5B6D}"/>
              </a:ext>
            </a:extLst>
          </p:cNvPr>
          <p:cNvGrpSpPr/>
          <p:nvPr/>
        </p:nvGrpSpPr>
        <p:grpSpPr>
          <a:xfrm>
            <a:off x="4232031" y="1512398"/>
            <a:ext cx="7080738" cy="8348464"/>
            <a:chOff x="4191000" y="1512398"/>
            <a:chExt cx="7080738" cy="8348464"/>
          </a:xfrm>
        </p:grpSpPr>
        <p:sp>
          <p:nvSpPr>
            <p:cNvPr id="4" name="Rectangle 3">
              <a:extLst>
                <a:ext uri="{FF2B5EF4-FFF2-40B4-BE49-F238E27FC236}">
                  <a16:creationId xmlns:a16="http://schemas.microsoft.com/office/drawing/2014/main" id="{E500F41C-BE71-4A20-B24B-00C0D13DE1DA}"/>
                </a:ext>
              </a:extLst>
            </p:cNvPr>
            <p:cNvSpPr/>
            <p:nvPr/>
          </p:nvSpPr>
          <p:spPr>
            <a:xfrm>
              <a:off x="4191000" y="1512398"/>
              <a:ext cx="7080738" cy="834846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575076FB-0016-4E7D-B5D1-324E332841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1615795"/>
              <a:ext cx="6905093" cy="8141670"/>
            </a:xfrm>
            <a:prstGeom prst="rect">
              <a:avLst/>
            </a:prstGeom>
          </p:spPr>
        </p:pic>
      </p:grpSp>
      <p:sp>
        <p:nvSpPr>
          <p:cNvPr id="19" name="TextBox 18">
            <a:extLst>
              <a:ext uri="{FF2B5EF4-FFF2-40B4-BE49-F238E27FC236}">
                <a16:creationId xmlns:a16="http://schemas.microsoft.com/office/drawing/2014/main" id="{24438A87-7307-49F3-B04C-88C688CFD1B6}"/>
              </a:ext>
            </a:extLst>
          </p:cNvPr>
          <p:cNvSpPr txBox="1"/>
          <p:nvPr/>
        </p:nvSpPr>
        <p:spPr>
          <a:xfrm>
            <a:off x="0" y="898696"/>
            <a:ext cx="15574497" cy="523220"/>
          </a:xfrm>
          <a:prstGeom prst="rect">
            <a:avLst/>
          </a:prstGeom>
          <a:solidFill>
            <a:schemeClr val="bg1">
              <a:lumMod val="50000"/>
            </a:schemeClr>
          </a:solidFill>
        </p:spPr>
        <p:txBody>
          <a:bodyPr wrap="square">
            <a:spAutoFit/>
          </a:bodyPr>
          <a:lstStyle/>
          <a:p>
            <a:pPr marL="0" marR="0" lvl="0" indent="0" algn="ctr" defTabSz="1228954" rtl="0" eaLnBrk="1" fontAlgn="auto" latinLnBrk="0" hangingPunct="1">
              <a:lnSpc>
                <a:spcPct val="100000"/>
              </a:lnSpc>
              <a:spcBef>
                <a:spcPts val="300"/>
              </a:spcBef>
              <a:spcAft>
                <a:spcPts val="0"/>
              </a:spcAft>
              <a:buClrTx/>
              <a:buSzTx/>
              <a:buFontTx/>
              <a:buNone/>
              <a:tabLst>
                <a:tab pos="14458950" algn="r"/>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CTE LRFP Improvement Tier Strategy</a:t>
            </a:r>
          </a:p>
        </p:txBody>
      </p:sp>
      <p:grpSp>
        <p:nvGrpSpPr>
          <p:cNvPr id="10" name="Group 9">
            <a:extLst>
              <a:ext uri="{FF2B5EF4-FFF2-40B4-BE49-F238E27FC236}">
                <a16:creationId xmlns:a16="http://schemas.microsoft.com/office/drawing/2014/main" id="{B6C6BC09-B9CE-438A-A0A6-5C4C29A710F5}"/>
              </a:ext>
            </a:extLst>
          </p:cNvPr>
          <p:cNvGrpSpPr/>
          <p:nvPr/>
        </p:nvGrpSpPr>
        <p:grpSpPr>
          <a:xfrm>
            <a:off x="11519587" y="4146621"/>
            <a:ext cx="3953945" cy="2816114"/>
            <a:chOff x="447342" y="1920388"/>
            <a:chExt cx="4330013" cy="2816114"/>
          </a:xfrm>
        </p:grpSpPr>
        <p:sp>
          <p:nvSpPr>
            <p:cNvPr id="21" name="TextBox 20">
              <a:extLst>
                <a:ext uri="{FF2B5EF4-FFF2-40B4-BE49-F238E27FC236}">
                  <a16:creationId xmlns:a16="http://schemas.microsoft.com/office/drawing/2014/main" id="{C6E05444-CB6E-4AD9-AEDB-CD919F2E930C}"/>
                </a:ext>
              </a:extLst>
            </p:cNvPr>
            <p:cNvSpPr txBox="1"/>
            <p:nvPr/>
          </p:nvSpPr>
          <p:spPr>
            <a:xfrm>
              <a:off x="447342" y="3997838"/>
              <a:ext cx="4330013" cy="738664"/>
            </a:xfrm>
            <a:prstGeom prst="rect">
              <a:avLst/>
            </a:prstGeom>
            <a:noFill/>
          </p:spPr>
          <p:txBody>
            <a:bodyPr wrap="square" rtlCol="0">
              <a:spAutoFit/>
            </a:bodyPr>
            <a:lstStyle/>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sng" strike="noStrike" kern="1200" cap="none" spc="0" normalizeH="0" baseline="0" noProof="0" dirty="0">
                  <a:ln>
                    <a:noFill/>
                  </a:ln>
                  <a:solidFill>
                    <a:srgbClr val="C00000"/>
                  </a:solidFill>
                  <a:effectLst/>
                  <a:uLnTx/>
                  <a:uFillTx/>
                  <a:latin typeface="Century Gothic"/>
                  <a:ea typeface="+mn-ea"/>
                  <a:cs typeface="+mn-cs"/>
                </a:rPr>
                <a:t>TIER 3  </a:t>
              </a:r>
              <a:r>
                <a:rPr kumimoji="0" lang="en-US" sz="1400" b="0" i="0" u="sng" strike="noStrike" kern="1200" cap="none" spc="0" normalizeH="0" baseline="0" noProof="0" dirty="0">
                  <a:ln>
                    <a:noFill/>
                  </a:ln>
                  <a:solidFill>
                    <a:srgbClr val="C00000"/>
                  </a:solidFill>
                  <a:effectLst/>
                  <a:uLnTx/>
                  <a:uFillTx/>
                  <a:latin typeface="Century Gothic"/>
                  <a:ea typeface="+mn-ea"/>
                  <a:cs typeface="+mn-cs"/>
                </a:rPr>
                <a:t>“</a:t>
              </a:r>
              <a:r>
                <a:rPr kumimoji="0" lang="en-US" sz="1400" b="1" i="0" u="sng" strike="noStrike" kern="1200" cap="none" spc="0" normalizeH="0" baseline="0" noProof="0" dirty="0">
                  <a:ln>
                    <a:noFill/>
                  </a:ln>
                  <a:solidFill>
                    <a:srgbClr val="C00000"/>
                  </a:solidFill>
                  <a:effectLst/>
                  <a:uLnTx/>
                  <a:uFillTx/>
                  <a:latin typeface="Century Gothic"/>
                  <a:ea typeface="+mn-ea"/>
                  <a:cs typeface="+mn-cs"/>
                </a:rPr>
                <a:t>MEET</a:t>
              </a:r>
              <a:r>
                <a:rPr kumimoji="0" lang="en-US" sz="1400" b="0" i="0" u="sng" strike="noStrike" kern="1200" cap="none" spc="0" normalizeH="0" baseline="0" noProof="0" dirty="0">
                  <a:ln>
                    <a:noFill/>
                  </a:ln>
                  <a:solidFill>
                    <a:srgbClr val="C00000"/>
                  </a:solidFill>
                  <a:effectLst/>
                  <a:uLnTx/>
                  <a:uFillTx/>
                  <a:latin typeface="Century Gothic"/>
                  <a:ea typeface="+mn-ea"/>
                  <a:cs typeface="+mn-cs"/>
                </a:rPr>
                <a:t> </a:t>
              </a:r>
              <a:r>
                <a:rPr kumimoji="0" lang="en-US" sz="1400" b="1" i="0" u="sng" strike="noStrike" kern="1200" cap="none" spc="0" normalizeH="0" baseline="0" noProof="0" dirty="0">
                  <a:ln>
                    <a:noFill/>
                  </a:ln>
                  <a:solidFill>
                    <a:srgbClr val="C00000"/>
                  </a:solidFill>
                  <a:effectLst/>
                  <a:uLnTx/>
                  <a:uFillTx/>
                  <a:latin typeface="Century Gothic"/>
                  <a:ea typeface="+mn-ea"/>
                  <a:cs typeface="+mn-cs"/>
                </a:rPr>
                <a:t>CTE ED SPECIFICATIONS</a:t>
              </a:r>
              <a:r>
                <a:rPr kumimoji="0" lang="en-US" sz="1400" b="0" i="0" u="none" strike="noStrike" kern="1200" cap="none" spc="0" normalizeH="0" baseline="0" noProof="0" dirty="0">
                  <a:ln>
                    <a:noFill/>
                  </a:ln>
                  <a:solidFill>
                    <a:srgbClr val="C00000"/>
                  </a:solidFill>
                  <a:effectLst/>
                  <a:uLnTx/>
                  <a:uFillTx/>
                  <a:latin typeface="Century Gothic"/>
                  <a:ea typeface="+mn-ea"/>
                  <a:cs typeface="+mn-cs"/>
                </a:rPr>
                <a:t>”</a:t>
              </a:r>
            </a:p>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0" i="0" u="none" strike="noStrike" kern="1200" cap="none" spc="0" normalizeH="0" baseline="0" noProof="0" dirty="0">
                  <a:ln>
                    <a:noFill/>
                  </a:ln>
                  <a:solidFill>
                    <a:srgbClr val="C00000"/>
                  </a:solidFill>
                  <a:effectLst/>
                  <a:uLnTx/>
                  <a:uFillTx/>
                  <a:latin typeface="Century Gothic"/>
                  <a:ea typeface="+mn-ea"/>
                  <a:cs typeface="+mn-cs"/>
                </a:rPr>
                <a:t>RENOVATE / ADD CTE SPACES</a:t>
              </a:r>
              <a:br>
                <a:rPr kumimoji="0" lang="en-US" sz="1400" b="0" i="0" u="none" strike="noStrike" kern="1200" cap="none" spc="0" normalizeH="0" baseline="0" noProof="0" dirty="0">
                  <a:ln>
                    <a:noFill/>
                  </a:ln>
                  <a:solidFill>
                    <a:srgbClr val="C00000"/>
                  </a:solidFill>
                  <a:effectLst/>
                  <a:uLnTx/>
                  <a:uFillTx/>
                  <a:latin typeface="Century Gothic"/>
                  <a:ea typeface="+mn-ea"/>
                  <a:cs typeface="+mn-cs"/>
                </a:rPr>
              </a:br>
              <a:r>
                <a:rPr kumimoji="0" lang="en-US" sz="1400" b="1" i="0" u="none" strike="noStrike" kern="1200" cap="none" spc="0" normalizeH="0" baseline="0" noProof="0" dirty="0">
                  <a:ln>
                    <a:noFill/>
                  </a:ln>
                  <a:solidFill>
                    <a:srgbClr val="C00000"/>
                  </a:solidFill>
                  <a:effectLst/>
                  <a:uLnTx/>
                  <a:uFillTx/>
                  <a:latin typeface="Century Gothic"/>
                  <a:ea typeface="+mn-ea"/>
                  <a:cs typeface="+mn-cs"/>
                </a:rPr>
                <a:t>$$$$</a:t>
              </a:r>
            </a:p>
          </p:txBody>
        </p:sp>
        <p:sp>
          <p:nvSpPr>
            <p:cNvPr id="24" name="TextBox 23">
              <a:extLst>
                <a:ext uri="{FF2B5EF4-FFF2-40B4-BE49-F238E27FC236}">
                  <a16:creationId xmlns:a16="http://schemas.microsoft.com/office/drawing/2014/main" id="{9FE247C8-6D7E-4BA8-9025-FC0E03CBA127}"/>
                </a:ext>
              </a:extLst>
            </p:cNvPr>
            <p:cNvSpPr txBox="1"/>
            <p:nvPr/>
          </p:nvSpPr>
          <p:spPr>
            <a:xfrm>
              <a:off x="447342" y="2959113"/>
              <a:ext cx="4330013" cy="738664"/>
            </a:xfrm>
            <a:prstGeom prst="rect">
              <a:avLst/>
            </a:prstGeom>
            <a:noFill/>
          </p:spPr>
          <p:txBody>
            <a:bodyPr wrap="square" rtlCol="0">
              <a:spAutoFit/>
            </a:bodyPr>
            <a:lstStyle/>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sng" strike="noStrike" kern="1200" cap="none" spc="0" normalizeH="0" baseline="0" noProof="0" dirty="0">
                  <a:ln>
                    <a:noFill/>
                  </a:ln>
                  <a:solidFill>
                    <a:srgbClr val="00B050"/>
                  </a:solidFill>
                  <a:effectLst/>
                  <a:uLnTx/>
                  <a:uFillTx/>
                  <a:latin typeface="Century Gothic"/>
                  <a:ea typeface="+mn-ea"/>
                  <a:cs typeface="+mn-cs"/>
                </a:rPr>
                <a:t>TIER 2 </a:t>
              </a:r>
              <a:r>
                <a:rPr kumimoji="0" lang="en-US" sz="1400" b="0" i="0" u="sng" strike="noStrike" kern="1200" cap="none" spc="0" normalizeH="0" baseline="0" noProof="0" dirty="0">
                  <a:ln>
                    <a:noFill/>
                  </a:ln>
                  <a:solidFill>
                    <a:srgbClr val="00B050"/>
                  </a:solidFill>
                  <a:effectLst/>
                  <a:uLnTx/>
                  <a:uFillTx/>
                  <a:latin typeface="Century Gothic"/>
                  <a:ea typeface="+mn-ea"/>
                  <a:cs typeface="+mn-cs"/>
                </a:rPr>
                <a:t>“</a:t>
              </a:r>
              <a:r>
                <a:rPr kumimoji="0" lang="en-US" sz="1400" b="1" i="0" u="sng" strike="noStrike" kern="1200" cap="none" spc="0" normalizeH="0" baseline="0" noProof="0" dirty="0">
                  <a:ln>
                    <a:noFill/>
                  </a:ln>
                  <a:solidFill>
                    <a:srgbClr val="00B050"/>
                  </a:solidFill>
                  <a:effectLst/>
                  <a:uLnTx/>
                  <a:uFillTx/>
                  <a:latin typeface="Century Gothic"/>
                  <a:ea typeface="+mn-ea"/>
                  <a:cs typeface="+mn-cs"/>
                </a:rPr>
                <a:t>MISSING+IMPROVE ADJACENCIES</a:t>
              </a:r>
              <a:r>
                <a:rPr kumimoji="0" lang="en-US" sz="1400" b="0" i="0" u="sng" strike="noStrike" kern="1200" cap="none" spc="0" normalizeH="0" baseline="0" noProof="0" dirty="0">
                  <a:ln>
                    <a:noFill/>
                  </a:ln>
                  <a:solidFill>
                    <a:srgbClr val="00B050"/>
                  </a:solidFill>
                  <a:effectLst/>
                  <a:uLnTx/>
                  <a:uFillTx/>
                  <a:latin typeface="Century Gothic"/>
                  <a:ea typeface="+mn-ea"/>
                  <a:cs typeface="+mn-cs"/>
                </a:rPr>
                <a:t>”</a:t>
              </a:r>
              <a:endParaRPr kumimoji="0" lang="en-US" sz="1400" b="0" i="0" u="none" strike="noStrike" kern="1200" cap="none" spc="0" normalizeH="0" baseline="0" noProof="0" dirty="0">
                <a:ln>
                  <a:noFill/>
                </a:ln>
                <a:solidFill>
                  <a:srgbClr val="00B050"/>
                </a:solidFill>
                <a:effectLst/>
                <a:uLnTx/>
                <a:uFillTx/>
                <a:latin typeface="Century Gothic"/>
                <a:ea typeface="+mn-ea"/>
                <a:cs typeface="+mn-cs"/>
              </a:endParaRPr>
            </a:p>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0" i="0" u="none" strike="noStrike" kern="1200" cap="none" spc="0" normalizeH="0" baseline="0" noProof="0" dirty="0">
                  <a:ln>
                    <a:noFill/>
                  </a:ln>
                  <a:solidFill>
                    <a:srgbClr val="00B050"/>
                  </a:solidFill>
                  <a:effectLst/>
                  <a:uLnTx/>
                  <a:uFillTx/>
                  <a:latin typeface="Century Gothic"/>
                  <a:ea typeface="+mn-ea"/>
                  <a:cs typeface="+mn-cs"/>
                </a:rPr>
                <a:t>RENOVATE / ADD CTE SPACES </a:t>
              </a:r>
            </a:p>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none" strike="noStrike" kern="1200" cap="none" spc="0" normalizeH="0" baseline="0" noProof="0" dirty="0">
                  <a:ln>
                    <a:noFill/>
                  </a:ln>
                  <a:solidFill>
                    <a:srgbClr val="00B050"/>
                  </a:solidFill>
                  <a:effectLst/>
                  <a:uLnTx/>
                  <a:uFillTx/>
                  <a:latin typeface="Century Gothic"/>
                  <a:ea typeface="+mn-ea"/>
                  <a:cs typeface="+mn-cs"/>
                </a:rPr>
                <a:t>$$</a:t>
              </a:r>
            </a:p>
          </p:txBody>
        </p:sp>
        <p:sp>
          <p:nvSpPr>
            <p:cNvPr id="25" name="TextBox 24">
              <a:extLst>
                <a:ext uri="{FF2B5EF4-FFF2-40B4-BE49-F238E27FC236}">
                  <a16:creationId xmlns:a16="http://schemas.microsoft.com/office/drawing/2014/main" id="{22D96BBC-464E-41BD-A754-22207EA16B62}"/>
                </a:ext>
              </a:extLst>
            </p:cNvPr>
            <p:cNvSpPr txBox="1"/>
            <p:nvPr/>
          </p:nvSpPr>
          <p:spPr>
            <a:xfrm>
              <a:off x="447342" y="1920388"/>
              <a:ext cx="4330013" cy="738664"/>
            </a:xfrm>
            <a:prstGeom prst="rect">
              <a:avLst/>
            </a:prstGeom>
            <a:noFill/>
          </p:spPr>
          <p:txBody>
            <a:bodyPr wrap="square" rtlCol="0">
              <a:spAutoFit/>
            </a:bodyPr>
            <a:lstStyle/>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sng" strike="noStrike" kern="1200" cap="none" spc="0" normalizeH="0" baseline="0" noProof="0" dirty="0">
                  <a:ln>
                    <a:noFill/>
                  </a:ln>
                  <a:solidFill>
                    <a:srgbClr val="0070C0"/>
                  </a:solidFill>
                  <a:effectLst/>
                  <a:uLnTx/>
                  <a:uFillTx/>
                  <a:latin typeface="Century Gothic"/>
                  <a:ea typeface="+mn-ea"/>
                  <a:cs typeface="+mn-cs"/>
                </a:rPr>
                <a:t>TIER 1  “IN PLACE, AS IS”</a:t>
              </a:r>
              <a:r>
                <a:rPr kumimoji="0" lang="en-US" sz="1400" b="0" i="0" u="none" strike="noStrike" kern="1200" cap="none" spc="0" normalizeH="0" baseline="0" noProof="0" dirty="0">
                  <a:ln>
                    <a:noFill/>
                  </a:ln>
                  <a:solidFill>
                    <a:srgbClr val="0070C0"/>
                  </a:solidFill>
                  <a:effectLst/>
                  <a:uLnTx/>
                  <a:uFillTx/>
                  <a:latin typeface="Century Gothic"/>
                  <a:ea typeface="+mn-ea"/>
                  <a:cs typeface="+mn-cs"/>
                </a:rPr>
                <a:t>	</a:t>
              </a:r>
              <a:br>
                <a:rPr kumimoji="0" lang="en-US" sz="1400" b="0" i="0" u="none" strike="noStrike" kern="1200" cap="none" spc="0" normalizeH="0" baseline="0" noProof="0" dirty="0">
                  <a:ln>
                    <a:noFill/>
                  </a:ln>
                  <a:solidFill>
                    <a:srgbClr val="0070C0"/>
                  </a:solidFill>
                  <a:effectLst/>
                  <a:uLnTx/>
                  <a:uFillTx/>
                  <a:latin typeface="Century Gothic"/>
                  <a:ea typeface="+mn-ea"/>
                  <a:cs typeface="+mn-cs"/>
                </a:rPr>
              </a:br>
              <a:r>
                <a:rPr kumimoji="0" lang="en-US" sz="1400" b="0" i="0" u="none" strike="noStrike" kern="1200" cap="none" spc="0" normalizeH="0" baseline="0" noProof="0" dirty="0">
                  <a:ln>
                    <a:noFill/>
                  </a:ln>
                  <a:solidFill>
                    <a:srgbClr val="0070C0"/>
                  </a:solidFill>
                  <a:effectLst/>
                  <a:uLnTx/>
                  <a:uFillTx/>
                  <a:latin typeface="Century Gothic"/>
                  <a:ea typeface="+mn-ea"/>
                  <a:cs typeface="+mn-cs"/>
                </a:rPr>
                <a:t>RENOVATE EXISTING CTE SPACES</a:t>
              </a:r>
              <a:br>
                <a:rPr kumimoji="0" lang="en-US" sz="1400" b="0" i="0" u="none" strike="noStrike" kern="1200" cap="none" spc="0" normalizeH="0" baseline="0" noProof="0" dirty="0">
                  <a:ln>
                    <a:noFill/>
                  </a:ln>
                  <a:solidFill>
                    <a:srgbClr val="0070C0"/>
                  </a:solidFill>
                  <a:effectLst/>
                  <a:uLnTx/>
                  <a:uFillTx/>
                  <a:latin typeface="Century Gothic"/>
                  <a:ea typeface="+mn-ea"/>
                  <a:cs typeface="+mn-cs"/>
                </a:rPr>
              </a:br>
              <a:r>
                <a:rPr kumimoji="0" lang="en-US" sz="1400" b="1" i="0" u="none" strike="noStrike" kern="1200" cap="none" spc="0" normalizeH="0" baseline="0" noProof="0" dirty="0">
                  <a:ln>
                    <a:noFill/>
                  </a:ln>
                  <a:solidFill>
                    <a:srgbClr val="0070C0"/>
                  </a:solidFill>
                  <a:effectLst/>
                  <a:uLnTx/>
                  <a:uFillTx/>
                  <a:latin typeface="Century Gothic"/>
                  <a:ea typeface="+mn-ea"/>
                  <a:cs typeface="+mn-cs"/>
                </a:rPr>
                <a:t>$</a:t>
              </a:r>
              <a:endParaRPr kumimoji="0" lang="en-US" sz="1400" b="0" i="0" u="none" strike="noStrike" kern="1200" cap="none" spc="0" normalizeH="0" baseline="0" noProof="0" dirty="0">
                <a:ln>
                  <a:noFill/>
                </a:ln>
                <a:solidFill>
                  <a:srgbClr val="0070C0"/>
                </a:solidFill>
                <a:effectLst/>
                <a:uLnTx/>
                <a:uFillTx/>
                <a:latin typeface="Century Gothic"/>
                <a:ea typeface="+mn-ea"/>
                <a:cs typeface="+mn-cs"/>
              </a:endParaRPr>
            </a:p>
          </p:txBody>
        </p:sp>
      </p:grpSp>
      <p:sp>
        <p:nvSpPr>
          <p:cNvPr id="16" name="TextBox 15">
            <a:extLst>
              <a:ext uri="{FF2B5EF4-FFF2-40B4-BE49-F238E27FC236}">
                <a16:creationId xmlns:a16="http://schemas.microsoft.com/office/drawing/2014/main" id="{8133F771-4059-4FEA-8D1E-30B9224945E9}"/>
              </a:ext>
            </a:extLst>
          </p:cNvPr>
          <p:cNvSpPr txBox="1"/>
          <p:nvPr/>
        </p:nvSpPr>
        <p:spPr>
          <a:xfrm>
            <a:off x="911837" y="2528292"/>
            <a:ext cx="3050563" cy="6463308"/>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300"/>
              </a:spcBef>
              <a:spcAft>
                <a:spcPts val="0"/>
              </a:spcAft>
              <a:buClrTx/>
              <a:buSzTx/>
              <a:buFontTx/>
              <a:buNone/>
              <a:tabLst>
                <a:tab pos="174625" algn="l"/>
              </a:tabLst>
              <a:defRPr/>
            </a:pPr>
            <a:r>
              <a:rPr lang="en-US" sz="2000" b="1" u="sng" dirty="0">
                <a:latin typeface="Century Gothic"/>
              </a:rPr>
              <a:t>Middle Schools</a:t>
            </a:r>
            <a:endParaRPr kumimoji="0" lang="en-US" sz="2000" b="0" i="0" u="sng" strike="noStrike" kern="1200" cap="none" spc="0" normalizeH="0" baseline="0" noProof="0" dirty="0">
              <a:ln>
                <a:noFill/>
              </a:ln>
              <a:effectLst/>
              <a:uLnTx/>
              <a:uFillTx/>
              <a:latin typeface="Century Gothic"/>
              <a:ea typeface="+mn-ea"/>
              <a:cs typeface="+mn-cs"/>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Memorial</a:t>
            </a:r>
            <a:endParaRPr lang="en-US" sz="1800" b="1" dirty="0">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a:t>
            </a:r>
            <a:r>
              <a:rPr lang="en-US" sz="1800" b="1" dirty="0">
                <a:solidFill>
                  <a:srgbClr val="C00000"/>
                </a:solidFill>
                <a:latin typeface="Century Gothic"/>
              </a:rPr>
              <a:t>Northbrook</a:t>
            </a:r>
            <a:endParaRPr lang="en-US" sz="1800" b="1" dirty="0">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Spring Branch</a:t>
            </a:r>
            <a:r>
              <a:rPr kumimoji="0" lang="en-US" sz="1800" i="0" u="none" strike="noStrike" kern="1200" cap="none" spc="0" normalizeH="0" baseline="0" noProof="0" dirty="0">
                <a:ln>
                  <a:noFill/>
                </a:ln>
                <a:solidFill>
                  <a:srgbClr val="00B050"/>
                </a:solidFill>
                <a:effectLst/>
                <a:uLnTx/>
                <a:uFillTx/>
                <a:latin typeface="Century Gothic"/>
                <a:ea typeface="+mn-ea"/>
                <a:cs typeface="+mn-cs"/>
              </a:rPr>
              <a:t> </a:t>
            </a:r>
            <a:endParaRPr lang="en-US" sz="1800" dirty="0">
              <a:solidFill>
                <a:srgbClr val="FFFFFF">
                  <a:lumMod val="50000"/>
                </a:srgbClr>
              </a:solidFill>
              <a:highlight>
                <a:srgbClr val="FFFFCC"/>
              </a:highlight>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70C0"/>
                </a:solidFill>
                <a:effectLst/>
                <a:uLnTx/>
                <a:uFillTx/>
                <a:latin typeface="Century Gothic"/>
                <a:ea typeface="+mn-ea"/>
                <a:cs typeface="+mn-cs"/>
              </a:rPr>
              <a:t>(T1) </a:t>
            </a:r>
            <a:r>
              <a:rPr lang="en-US" sz="1800" b="1" dirty="0">
                <a:solidFill>
                  <a:srgbClr val="0070C0"/>
                </a:solidFill>
                <a:latin typeface="Century Gothic"/>
              </a:rPr>
              <a:t>Spring Forest</a:t>
            </a:r>
            <a:r>
              <a:rPr kumimoji="0" lang="en-US" sz="1800" b="0" i="0" u="none" strike="noStrike" kern="1200" cap="none" spc="0" normalizeH="0" baseline="0" noProof="0" dirty="0">
                <a:ln>
                  <a:noFill/>
                </a:ln>
                <a:solidFill>
                  <a:srgbClr val="FFFFFF">
                    <a:lumMod val="50000"/>
                  </a:srgbClr>
                </a:solidFill>
                <a:effectLst/>
                <a:highlight>
                  <a:srgbClr val="FFFFCC"/>
                </a:highlight>
                <a:uLnTx/>
                <a:uFillTx/>
                <a:latin typeface="Century Gothic"/>
                <a:ea typeface="+mn-ea"/>
                <a:cs typeface="+mn-cs"/>
              </a:rPr>
              <a:t>  </a:t>
            </a:r>
            <a:endParaRPr lang="en-US" sz="1800" dirty="0">
              <a:solidFill>
                <a:srgbClr val="FFFFFF">
                  <a:lumMod val="50000"/>
                </a:srgbClr>
              </a:solidFill>
              <a:highlight>
                <a:srgbClr val="FFFFCC"/>
              </a:highlight>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a:t>
            </a:r>
            <a:r>
              <a:rPr lang="en-US" sz="1800" b="1" dirty="0">
                <a:solidFill>
                  <a:srgbClr val="00B050"/>
                </a:solidFill>
                <a:latin typeface="Century Gothic"/>
              </a:rPr>
              <a:t>Spring Oaks</a:t>
            </a:r>
            <a:endParaRPr lang="en-US" sz="1800" b="1" dirty="0">
              <a:solidFill>
                <a:srgbClr val="FFFFFF">
                  <a:lumMod val="50000"/>
                </a:srgbClr>
              </a:solidFill>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a:t>
            </a:r>
            <a:r>
              <a:rPr lang="en-US" sz="1800" b="1" dirty="0">
                <a:solidFill>
                  <a:srgbClr val="00B050"/>
                </a:solidFill>
                <a:latin typeface="Century Gothic"/>
              </a:rPr>
              <a:t>Spring Woods</a:t>
            </a:r>
            <a:endParaRPr lang="en-US" sz="1800" b="1" dirty="0">
              <a:solidFill>
                <a:srgbClr val="FFFFFF">
                  <a:lumMod val="50000"/>
                </a:srgbClr>
              </a:solidFill>
              <a:latin typeface="Century Gothic"/>
            </a:endParaRPr>
          </a:p>
          <a:p>
            <a:pPr>
              <a:spcBef>
                <a:spcPts val="300"/>
              </a:spcBef>
              <a:tabLst>
                <a:tab pos="174625" algn="l"/>
              </a:tabLst>
              <a:defRPr/>
            </a:pPr>
            <a:endParaRPr lang="en-US" sz="800" b="1" dirty="0">
              <a:latin typeface="Century Gothic"/>
            </a:endParaRPr>
          </a:p>
          <a:p>
            <a:pPr>
              <a:spcBef>
                <a:spcPts val="300"/>
              </a:spcBef>
              <a:tabLst>
                <a:tab pos="174625" algn="l"/>
              </a:tabLst>
              <a:defRPr/>
            </a:pPr>
            <a:r>
              <a:rPr lang="en-US" sz="2000" b="1" u="sng" dirty="0">
                <a:latin typeface="Century Gothic"/>
              </a:rPr>
              <a:t>High Schools</a:t>
            </a:r>
            <a:endParaRPr kumimoji="0" lang="en-US" sz="2000" b="1" i="0" u="sng" strike="noStrike" kern="1200" cap="none" spc="0" normalizeH="0" baseline="0" noProof="0" dirty="0">
              <a:ln>
                <a:noFill/>
              </a:ln>
              <a:solidFill>
                <a:srgbClr val="0070C0"/>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Memorial</a:t>
            </a:r>
            <a:endParaRPr kumimoji="0" lang="en-US" sz="1800" b="1" i="0" u="none" strike="noStrike" kern="1200" cap="none" spc="0" normalizeH="0" baseline="0" noProof="0" dirty="0">
              <a:ln>
                <a:noFill/>
              </a:ln>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Northbrook </a:t>
            </a:r>
            <a:endPar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Spring Woods</a:t>
            </a:r>
            <a:endParaRPr kumimoji="0" lang="en-US" sz="1800" b="1"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Stratford</a:t>
            </a:r>
            <a:endParaRPr kumimoji="0" lang="en-US" sz="1800" b="1" i="0" u="none" strike="noStrike" kern="1200" cap="none" spc="0" normalizeH="0" baseline="0" noProof="0" dirty="0">
              <a:ln>
                <a:noFill/>
              </a:ln>
              <a:effectLst/>
              <a:uLnTx/>
              <a:uFillTx/>
              <a:latin typeface="Century Gothic"/>
              <a:ea typeface="+mn-ea"/>
              <a:cs typeface="+mn-cs"/>
            </a:endParaRPr>
          </a:p>
          <a:p>
            <a:pPr>
              <a:spcBef>
                <a:spcPts val="300"/>
              </a:spcBef>
              <a:tabLst>
                <a:tab pos="2970213" algn="l"/>
              </a:tabLst>
              <a:defRPr/>
            </a:pPr>
            <a:endParaRPr lang="en-US" sz="800" b="1" u="sng" dirty="0">
              <a:latin typeface="Century Gothic"/>
            </a:endParaRPr>
          </a:p>
          <a:p>
            <a:pPr>
              <a:spcBef>
                <a:spcPts val="300"/>
              </a:spcBef>
              <a:tabLst>
                <a:tab pos="2970213" algn="l"/>
              </a:tabLst>
              <a:defRPr/>
            </a:pPr>
            <a:r>
              <a:rPr lang="en-US" sz="2000" b="1" u="sng" dirty="0">
                <a:latin typeface="Century Gothic"/>
              </a:rPr>
              <a:t>Specialty MS/HS</a:t>
            </a:r>
            <a:endParaRPr lang="en-US" sz="2000" b="1" dirty="0">
              <a:solidFill>
                <a:srgbClr val="C00000"/>
              </a:solidFill>
              <a:latin typeface="Century Gothic"/>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70C0"/>
                </a:solidFill>
                <a:effectLst/>
                <a:uLnTx/>
                <a:uFillTx/>
                <a:latin typeface="Century Gothic"/>
                <a:ea typeface="+mn-ea"/>
                <a:cs typeface="+mn-cs"/>
              </a:rPr>
              <a:t>(T1) SBEC MS/HS</a:t>
            </a:r>
            <a:endParaRPr kumimoji="0" lang="en-US" sz="1800" b="1" i="0" u="none" strike="noStrike" kern="1200" cap="none" spc="0" normalizeH="0" baseline="0" noProof="0" dirty="0">
              <a:ln>
                <a:noFill/>
              </a:ln>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70C0"/>
                </a:solidFill>
                <a:effectLst/>
                <a:uLnTx/>
                <a:uFillTx/>
                <a:latin typeface="Century Gothic"/>
                <a:ea typeface="+mn-ea"/>
                <a:cs typeface="+mn-cs"/>
              </a:rPr>
              <a:t>(T1) WAIS MS/HS</a:t>
            </a:r>
            <a:r>
              <a:rPr kumimoji="0" lang="en-US" sz="1800" i="0" u="none" strike="noStrike" kern="1200" cap="none" spc="0" normalizeH="0" baseline="0" noProof="0" dirty="0">
                <a:ln>
                  <a:noFill/>
                </a:ln>
                <a:solidFill>
                  <a:srgbClr val="FFFFFF">
                    <a:lumMod val="50000"/>
                  </a:srgbClr>
                </a:solidFill>
                <a:effectLst/>
                <a:highlight>
                  <a:srgbClr val="FFFFCC"/>
                </a:highlight>
                <a:uLnTx/>
                <a:uFillTx/>
                <a:latin typeface="Century Gothic"/>
                <a:ea typeface="+mn-ea"/>
                <a:cs typeface="+mn-cs"/>
              </a:rPr>
              <a:t> </a:t>
            </a:r>
          </a:p>
          <a:p>
            <a:pPr>
              <a:spcBef>
                <a:spcPts val="300"/>
              </a:spcBef>
              <a:tabLst>
                <a:tab pos="2970213" algn="l"/>
              </a:tabLst>
              <a:defRPr/>
            </a:pPr>
            <a:endParaRPr lang="en-US" sz="800" b="1" u="sng" dirty="0">
              <a:latin typeface="Century Gothic"/>
            </a:endParaRPr>
          </a:p>
          <a:p>
            <a:pPr>
              <a:spcBef>
                <a:spcPts val="300"/>
              </a:spcBef>
              <a:tabLst>
                <a:tab pos="174625" algn="l"/>
              </a:tabLst>
              <a:defRPr/>
            </a:pPr>
            <a:r>
              <a:rPr lang="en-US" sz="1800" b="1" u="sng" dirty="0">
                <a:latin typeface="Century Gothic"/>
              </a:rPr>
              <a:t>Central Campus</a:t>
            </a:r>
            <a:r>
              <a:rPr kumimoji="0" lang="en-US" sz="1800" i="0" u="none" strike="noStrike" kern="1200" cap="none" spc="0" normalizeH="0" baseline="0" noProof="0" dirty="0">
                <a:ln>
                  <a:noFill/>
                </a:ln>
                <a:solidFill>
                  <a:srgbClr val="FFFFFF">
                    <a:lumMod val="50000"/>
                  </a:srgbClr>
                </a:solidFill>
                <a:effectLst/>
                <a:highlight>
                  <a:srgbClr val="FFFFCC"/>
                </a:highlight>
                <a:uLnTx/>
                <a:uFillTx/>
                <a:latin typeface="Century Gothic"/>
                <a:ea typeface="+mn-ea"/>
                <a:cs typeface="+mn-cs"/>
              </a:rPr>
              <a:t> </a:t>
            </a: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Ag Farm</a:t>
            </a:r>
            <a:endParaRPr kumimoji="0" lang="en-US" sz="1800" b="1"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Guthrie</a:t>
            </a:r>
            <a:endParaRPr kumimoji="0" lang="en-US" sz="1800" b="1" i="0" u="none" strike="noStrike" kern="1200" cap="none" spc="0" normalizeH="0" baseline="0" noProof="0" dirty="0">
              <a:ln>
                <a:noFill/>
              </a:ln>
              <a:effectLst/>
              <a:uLnTx/>
              <a:uFillTx/>
              <a:latin typeface="Century Gothic"/>
              <a:ea typeface="+mn-ea"/>
              <a:cs typeface="+mn-cs"/>
            </a:endParaRPr>
          </a:p>
        </p:txBody>
      </p:sp>
    </p:spTree>
    <p:extLst>
      <p:ext uri="{BB962C8B-B14F-4D97-AF65-F5344CB8AC3E}">
        <p14:creationId xmlns:p14="http://schemas.microsoft.com/office/powerpoint/2010/main" val="6991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0BF5BF3-8FA0-4638-BBAB-91052D2D583E}"/>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26" name="TextBox 25">
            <a:extLst>
              <a:ext uri="{FF2B5EF4-FFF2-40B4-BE49-F238E27FC236}">
                <a16:creationId xmlns:a16="http://schemas.microsoft.com/office/drawing/2014/main" id="{5B84D02C-01EC-415D-AD94-BCA53E5D8F5D}"/>
              </a:ext>
            </a:extLst>
          </p:cNvPr>
          <p:cNvSpPr txBox="1"/>
          <p:nvPr/>
        </p:nvSpPr>
        <p:spPr>
          <a:xfrm>
            <a:off x="0" y="898696"/>
            <a:ext cx="15574497" cy="523220"/>
          </a:xfrm>
          <a:prstGeom prst="rect">
            <a:avLst/>
          </a:prstGeom>
          <a:solidFill>
            <a:schemeClr val="bg1">
              <a:lumMod val="50000"/>
            </a:schemeClr>
          </a:solidFill>
        </p:spPr>
        <p:txBody>
          <a:bodyPr wrap="square">
            <a:spAutoFit/>
          </a:bodyPr>
          <a:lstStyle/>
          <a:p>
            <a:pPr marL="0" marR="0" lvl="0" indent="0" algn="l" defTabSz="1228954" rtl="0" eaLnBrk="1" fontAlgn="auto" latinLnBrk="0" hangingPunct="1">
              <a:lnSpc>
                <a:spcPct val="100000"/>
              </a:lnSpc>
              <a:spcBef>
                <a:spcPts val="300"/>
              </a:spcBef>
              <a:spcAft>
                <a:spcPts val="0"/>
              </a:spcAft>
              <a:buClrTx/>
              <a:buSzTx/>
              <a:buFontTx/>
              <a:buNone/>
              <a:tabLst>
                <a:tab pos="14458950" algn="r"/>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      MIDDLE SCHOOLS 	 CTE LRFP Timeline</a:t>
            </a:r>
          </a:p>
        </p:txBody>
      </p:sp>
      <p:pic>
        <p:nvPicPr>
          <p:cNvPr id="32" name="Picture 31">
            <a:extLst>
              <a:ext uri="{FF2B5EF4-FFF2-40B4-BE49-F238E27FC236}">
                <a16:creationId xmlns:a16="http://schemas.microsoft.com/office/drawing/2014/main" id="{2DD2CD59-7EDC-4060-A907-08543F42D4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53856"/>
          <a:stretch/>
        </p:blipFill>
        <p:spPr>
          <a:xfrm>
            <a:off x="6590350" y="5085347"/>
            <a:ext cx="8530907" cy="4641385"/>
          </a:xfrm>
          <a:prstGeom prst="rect">
            <a:avLst/>
          </a:prstGeom>
        </p:spPr>
      </p:pic>
      <p:pic>
        <p:nvPicPr>
          <p:cNvPr id="35" name="Picture 34">
            <a:extLst>
              <a:ext uri="{FF2B5EF4-FFF2-40B4-BE49-F238E27FC236}">
                <a16:creationId xmlns:a16="http://schemas.microsoft.com/office/drawing/2014/main" id="{DEAD1EEC-4295-435E-A573-B60A34CB58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06798" y="5895143"/>
            <a:ext cx="1506925" cy="561981"/>
          </a:xfrm>
          <a:prstGeom prst="rect">
            <a:avLst/>
          </a:prstGeom>
        </p:spPr>
      </p:pic>
      <p:pic>
        <p:nvPicPr>
          <p:cNvPr id="37" name="Picture 36">
            <a:extLst>
              <a:ext uri="{FF2B5EF4-FFF2-40B4-BE49-F238E27FC236}">
                <a16:creationId xmlns:a16="http://schemas.microsoft.com/office/drawing/2014/main" id="{9D5D04B1-DBCE-4CC6-A8C1-FE7B7EA0A9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05594" y="6505316"/>
            <a:ext cx="1985030" cy="561673"/>
          </a:xfrm>
          <a:prstGeom prst="rect">
            <a:avLst/>
          </a:prstGeom>
        </p:spPr>
      </p:pic>
      <p:pic>
        <p:nvPicPr>
          <p:cNvPr id="38" name="Picture 37">
            <a:extLst>
              <a:ext uri="{FF2B5EF4-FFF2-40B4-BE49-F238E27FC236}">
                <a16:creationId xmlns:a16="http://schemas.microsoft.com/office/drawing/2014/main" id="{84268DE3-2BF2-43C3-A409-34AAE667CDF2}"/>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11577585" y="7895143"/>
            <a:ext cx="999282" cy="561673"/>
          </a:xfrm>
          <a:prstGeom prst="rect">
            <a:avLst/>
          </a:prstGeom>
        </p:spPr>
      </p:pic>
      <p:pic>
        <p:nvPicPr>
          <p:cNvPr id="39" name="Picture 38">
            <a:extLst>
              <a:ext uri="{FF2B5EF4-FFF2-40B4-BE49-F238E27FC236}">
                <a16:creationId xmlns:a16="http://schemas.microsoft.com/office/drawing/2014/main" id="{4400B0DC-57F1-4CAA-92E4-CFF5C35950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99545" y="7204630"/>
            <a:ext cx="1500051" cy="559417"/>
          </a:xfrm>
          <a:prstGeom prst="rect">
            <a:avLst/>
          </a:prstGeom>
        </p:spPr>
      </p:pic>
      <p:pic>
        <p:nvPicPr>
          <p:cNvPr id="40" name="Picture 39">
            <a:extLst>
              <a:ext uri="{FF2B5EF4-FFF2-40B4-BE49-F238E27FC236}">
                <a16:creationId xmlns:a16="http://schemas.microsoft.com/office/drawing/2014/main" id="{ED524CC0-D304-4D02-8C32-E3B6CDB6C6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3705" y="8556681"/>
            <a:ext cx="1500051" cy="559417"/>
          </a:xfrm>
          <a:prstGeom prst="rect">
            <a:avLst/>
          </a:prstGeom>
        </p:spPr>
      </p:pic>
      <p:pic>
        <p:nvPicPr>
          <p:cNvPr id="43" name="Picture 42">
            <a:extLst>
              <a:ext uri="{FF2B5EF4-FFF2-40B4-BE49-F238E27FC236}">
                <a16:creationId xmlns:a16="http://schemas.microsoft.com/office/drawing/2014/main" id="{9796C5C8-2A9B-44E9-9BB9-B2C64197AA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3705" y="9174530"/>
            <a:ext cx="1500051" cy="559417"/>
          </a:xfrm>
          <a:prstGeom prst="rect">
            <a:avLst/>
          </a:prstGeom>
        </p:spPr>
      </p:pic>
      <p:sp>
        <p:nvSpPr>
          <p:cNvPr id="58" name="TextBox 57">
            <a:extLst>
              <a:ext uri="{FF2B5EF4-FFF2-40B4-BE49-F238E27FC236}">
                <a16:creationId xmlns:a16="http://schemas.microsoft.com/office/drawing/2014/main" id="{46F300AA-2F4B-4E08-AAD6-806EFFC00A73}"/>
              </a:ext>
            </a:extLst>
          </p:cNvPr>
          <p:cNvSpPr txBox="1"/>
          <p:nvPr/>
        </p:nvSpPr>
        <p:spPr>
          <a:xfrm>
            <a:off x="589663" y="5062240"/>
            <a:ext cx="6035207" cy="4770537"/>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600"/>
              </a:spcBef>
              <a:spcAft>
                <a:spcPts val="0"/>
              </a:spcAft>
              <a:buClrTx/>
              <a:buSzTx/>
              <a:buFontTx/>
              <a:buNone/>
              <a:tabLst>
                <a:tab pos="174625" algn="l"/>
              </a:tabLst>
              <a:defRPr/>
            </a:pPr>
            <a:r>
              <a:rPr kumimoji="0" lang="en-US" sz="2400" b="1" i="0" u="sng" strike="noStrike" kern="1200" cap="none" spc="0" normalizeH="0" baseline="0" noProof="0" dirty="0">
                <a:ln>
                  <a:noFill/>
                </a:ln>
                <a:solidFill>
                  <a:srgbClr val="ED7000"/>
                </a:solidFill>
                <a:effectLst/>
                <a:uLnTx/>
                <a:uFillTx/>
                <a:latin typeface="Century Gothic"/>
                <a:ea typeface="+mn-ea"/>
                <a:cs typeface="+mn-cs"/>
              </a:rPr>
              <a:t>Timeline Development Notes</a:t>
            </a:r>
            <a:r>
              <a:rPr kumimoji="0" lang="en-US" sz="2400" b="1" i="0" u="none" strike="noStrike" kern="1200" cap="none" spc="0" normalizeH="0" baseline="0" noProof="0" dirty="0">
                <a:ln>
                  <a:noFill/>
                </a:ln>
                <a:solidFill>
                  <a:srgbClr val="ED7000"/>
                </a:solidFill>
                <a:effectLst/>
                <a:uLnTx/>
                <a:uFillTx/>
                <a:latin typeface="Century Gothic"/>
                <a:ea typeface="+mn-ea"/>
                <a:cs typeface="+mn-cs"/>
              </a:rPr>
              <a:t>:</a:t>
            </a:r>
            <a:endParaRPr kumimoji="0" lang="en-US" sz="2400" b="0" i="0" u="none" strike="noStrike" kern="1200" cap="none" spc="0" normalizeH="0" baseline="0" noProof="0" dirty="0">
              <a:ln>
                <a:noFill/>
              </a:ln>
              <a:solidFill>
                <a:srgbClr val="ED7000"/>
              </a:solidFill>
              <a:effectLst/>
              <a:highlight>
                <a:srgbClr val="FFFF00"/>
              </a:highlight>
              <a:uLnTx/>
              <a:uFillTx/>
              <a:latin typeface="Century Gothic"/>
              <a:ea typeface="+mn-ea"/>
              <a:cs typeface="+mn-cs"/>
            </a:endParaRP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none" strike="noStrike" kern="1200" cap="none" spc="0" normalizeH="0" baseline="0" noProof="0" dirty="0">
                <a:ln>
                  <a:noFill/>
                </a:ln>
                <a:effectLst/>
                <a:uLnTx/>
                <a:uFillTx/>
                <a:latin typeface="Century Gothic"/>
                <a:ea typeface="+mn-ea"/>
                <a:cs typeface="+mn-cs"/>
              </a:rPr>
              <a:t>Follow Planning Guideline</a:t>
            </a:r>
            <a:br>
              <a:rPr kumimoji="0" lang="en-US" sz="2000" b="1"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3 MS/ Year Max Limit</a:t>
            </a:r>
            <a:br>
              <a:rPr kumimoji="0" lang="en-US" sz="2000" b="1"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7 Projects/Year Max Limit</a:t>
            </a: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3 MS = “Priority” Yr1 Start</a:t>
            </a:r>
            <a:br>
              <a:rPr kumimoji="0" lang="en-US" sz="2000" b="1" i="0" u="none" strike="noStrike" kern="1200" cap="none" spc="0" normalizeH="0" baseline="0" noProof="0" dirty="0">
                <a:ln>
                  <a:noFill/>
                </a:ln>
                <a:effectLst/>
                <a:uLnTx/>
                <a:uFillTx/>
                <a:latin typeface="Century Gothic"/>
                <a:ea typeface="+mn-ea"/>
                <a:cs typeface="+mn-cs"/>
              </a:rPr>
            </a:br>
            <a:r>
              <a:rPr kumimoji="0" lang="en-US" sz="2000" i="0" u="none" strike="noStrike" kern="1200" cap="none" spc="0" normalizeH="0" baseline="0" noProof="0" dirty="0">
                <a:ln>
                  <a:noFill/>
                </a:ln>
                <a:effectLst/>
                <a:uLnTx/>
                <a:uFillTx/>
                <a:latin typeface="Century Gothic"/>
                <a:ea typeface="+mn-ea"/>
                <a:cs typeface="+mn-cs"/>
              </a:rPr>
              <a:t>Northbrook MS</a:t>
            </a:r>
            <a:br>
              <a:rPr kumimoji="0" lang="en-US" sz="2000" i="0" u="none" strike="noStrike" kern="1200" cap="none" spc="0" normalizeH="0" baseline="0" noProof="0" dirty="0">
                <a:ln>
                  <a:noFill/>
                </a:ln>
                <a:effectLst/>
                <a:uLnTx/>
                <a:uFillTx/>
                <a:latin typeface="Century Gothic"/>
                <a:ea typeface="+mn-ea"/>
                <a:cs typeface="+mn-cs"/>
              </a:rPr>
            </a:br>
            <a:r>
              <a:rPr kumimoji="0" lang="en-US" sz="2000" i="0" u="none" strike="noStrike" kern="1200" cap="none" spc="0" normalizeH="0" baseline="0" noProof="0" dirty="0">
                <a:ln>
                  <a:noFill/>
                </a:ln>
                <a:effectLst/>
                <a:uLnTx/>
                <a:uFillTx/>
                <a:latin typeface="Century Gothic"/>
                <a:ea typeface="+mn-ea"/>
                <a:cs typeface="+mn-cs"/>
              </a:rPr>
              <a:t>Spring Oaks MS</a:t>
            </a:r>
            <a:br>
              <a:rPr kumimoji="0" lang="en-US" sz="2000" i="0" u="none" strike="noStrike" kern="1200" cap="none" spc="0" normalizeH="0" baseline="0" noProof="0" dirty="0">
                <a:ln>
                  <a:noFill/>
                </a:ln>
                <a:effectLst/>
                <a:uLnTx/>
                <a:uFillTx/>
                <a:latin typeface="Century Gothic"/>
                <a:ea typeface="+mn-ea"/>
                <a:cs typeface="+mn-cs"/>
              </a:rPr>
            </a:br>
            <a:r>
              <a:rPr kumimoji="0" lang="en-US" sz="2000" i="0" u="none" strike="noStrike" kern="1200" cap="none" spc="0" normalizeH="0" baseline="0" noProof="0" dirty="0">
                <a:ln>
                  <a:noFill/>
                </a:ln>
                <a:effectLst/>
                <a:uLnTx/>
                <a:uFillTx/>
                <a:latin typeface="Century Gothic"/>
                <a:ea typeface="+mn-ea"/>
                <a:cs typeface="+mn-cs"/>
              </a:rPr>
              <a:t>Spring Woods MS</a:t>
            </a: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2 MS = “Maximize” Yr3 Impact</a:t>
            </a:r>
            <a:br>
              <a:rPr kumimoji="0" lang="en-US" sz="2000" b="1" i="0" u="sng" strike="noStrike" kern="1200" cap="none" spc="0" normalizeH="0" baseline="0" noProof="0" dirty="0">
                <a:ln>
                  <a:noFill/>
                </a:ln>
                <a:solidFill>
                  <a:schemeClr val="tx2"/>
                </a:solidFill>
                <a:effectLst/>
                <a:uLnTx/>
                <a:uFillTx/>
                <a:latin typeface="Century Gothic"/>
                <a:ea typeface="+mn-ea"/>
                <a:cs typeface="+mn-cs"/>
              </a:rPr>
            </a:br>
            <a:r>
              <a:rPr kumimoji="0" lang="en-US" sz="2000" i="0" u="none" strike="noStrike" kern="1200" cap="none" spc="0" normalizeH="0" baseline="0" noProof="0" dirty="0">
                <a:ln>
                  <a:noFill/>
                </a:ln>
                <a:effectLst/>
                <a:uLnTx/>
                <a:uFillTx/>
                <a:latin typeface="Century Gothic"/>
                <a:ea typeface="+mn-ea"/>
                <a:cs typeface="+mn-cs"/>
              </a:rPr>
              <a:t>Spring Branch MS</a:t>
            </a:r>
            <a:br>
              <a:rPr kumimoji="0" lang="en-US" sz="2000" i="0" u="none" strike="noStrike" kern="1200" cap="none" spc="0" normalizeH="0" baseline="0" noProof="0" dirty="0">
                <a:ln>
                  <a:noFill/>
                </a:ln>
                <a:effectLst/>
                <a:uLnTx/>
                <a:uFillTx/>
                <a:latin typeface="Century Gothic"/>
                <a:ea typeface="+mn-ea"/>
                <a:cs typeface="+mn-cs"/>
              </a:rPr>
            </a:br>
            <a:r>
              <a:rPr kumimoji="0" lang="en-US" sz="2000" i="0" u="none" strike="noStrike" kern="1200" cap="none" spc="0" normalizeH="0" baseline="0" noProof="0" dirty="0">
                <a:ln>
                  <a:noFill/>
                </a:ln>
                <a:effectLst/>
                <a:uLnTx/>
                <a:uFillTx/>
                <a:latin typeface="Century Gothic"/>
                <a:ea typeface="+mn-ea"/>
                <a:cs typeface="+mn-cs"/>
              </a:rPr>
              <a:t>Spring Forest MS</a:t>
            </a:r>
            <a:endParaRPr lang="en-US" sz="2000" dirty="0">
              <a:latin typeface="Century Gothic"/>
            </a:endParaRP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1 MS = “Year 4”</a:t>
            </a:r>
            <a:br>
              <a:rPr kumimoji="0" lang="en-US" sz="2000" b="1" i="0" u="sng" strike="noStrike" kern="1200" cap="none" spc="0" normalizeH="0" baseline="0" noProof="0" dirty="0">
                <a:ln>
                  <a:noFill/>
                </a:ln>
                <a:effectLst/>
                <a:uLnTx/>
                <a:uFillTx/>
                <a:latin typeface="Century Gothic"/>
                <a:ea typeface="+mn-ea"/>
                <a:cs typeface="+mn-cs"/>
              </a:rPr>
            </a:br>
            <a:r>
              <a:rPr kumimoji="0" lang="en-US" sz="2000" i="0" u="none" strike="noStrike" kern="1200" cap="none" spc="0" normalizeH="0" baseline="0" noProof="0" dirty="0">
                <a:ln>
                  <a:noFill/>
                </a:ln>
                <a:effectLst/>
                <a:uLnTx/>
                <a:uFillTx/>
                <a:latin typeface="Century Gothic"/>
                <a:ea typeface="+mn-ea"/>
                <a:cs typeface="+mn-cs"/>
              </a:rPr>
              <a:t>Memorial MS</a:t>
            </a:r>
            <a:br>
              <a:rPr kumimoji="0" lang="en-US" sz="2000" i="0" u="none" strike="noStrike" kern="1200" cap="none" spc="0" normalizeH="0" baseline="0" noProof="0" dirty="0">
                <a:ln>
                  <a:noFill/>
                </a:ln>
                <a:effectLst/>
                <a:uLnTx/>
                <a:uFillTx/>
                <a:latin typeface="Century Gothic"/>
                <a:ea typeface="+mn-ea"/>
                <a:cs typeface="+mn-cs"/>
              </a:rPr>
            </a:br>
            <a:endParaRPr kumimoji="0" lang="en-US" sz="2000" i="0" u="none" strike="noStrike" kern="1200" cap="none" spc="0" normalizeH="0" baseline="0" noProof="0" dirty="0">
              <a:ln>
                <a:noFill/>
              </a:ln>
              <a:effectLst/>
              <a:uLnTx/>
              <a:uFillTx/>
              <a:latin typeface="Century Gothic"/>
              <a:ea typeface="+mn-ea"/>
              <a:cs typeface="+mn-cs"/>
            </a:endParaRPr>
          </a:p>
        </p:txBody>
      </p:sp>
      <p:grpSp>
        <p:nvGrpSpPr>
          <p:cNvPr id="60" name="Group 59">
            <a:extLst>
              <a:ext uri="{FF2B5EF4-FFF2-40B4-BE49-F238E27FC236}">
                <a16:creationId xmlns:a16="http://schemas.microsoft.com/office/drawing/2014/main" id="{2B5DC565-8D28-443A-A7AA-CE4C06B763DC}"/>
              </a:ext>
            </a:extLst>
          </p:cNvPr>
          <p:cNvGrpSpPr/>
          <p:nvPr/>
        </p:nvGrpSpPr>
        <p:grpSpPr>
          <a:xfrm>
            <a:off x="4457279" y="1676400"/>
            <a:ext cx="6630243" cy="2652097"/>
            <a:chOff x="1108867" y="2984510"/>
            <a:chExt cx="8686800" cy="3474720"/>
          </a:xfrm>
        </p:grpSpPr>
        <p:sp>
          <p:nvSpPr>
            <p:cNvPr id="61" name="Rectangle 60">
              <a:extLst>
                <a:ext uri="{FF2B5EF4-FFF2-40B4-BE49-F238E27FC236}">
                  <a16:creationId xmlns:a16="http://schemas.microsoft.com/office/drawing/2014/main" id="{1B5ED3C7-CAC6-4720-8C87-2B1852507C6D}"/>
                </a:ext>
              </a:extLst>
            </p:cNvPr>
            <p:cNvSpPr/>
            <p:nvPr/>
          </p:nvSpPr>
          <p:spPr>
            <a:xfrm>
              <a:off x="1108867" y="2984510"/>
              <a:ext cx="8686800" cy="3474720"/>
            </a:xfrm>
            <a:prstGeom prst="rect">
              <a:avLst/>
            </a:prstGeom>
            <a:solidFill>
              <a:srgbClr val="FFFFFF"/>
            </a:solidFill>
            <a:ln w="3175" cap="flat" cmpd="sng" algn="ctr">
              <a:solidFill>
                <a:srgbClr val="FFFFFF">
                  <a:lumMod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1228954" eaLnBrk="1" fontAlgn="auto" latinLnBrk="0" hangingPunct="1">
                <a:lnSpc>
                  <a:spcPct val="100000"/>
                </a:lnSpc>
                <a:spcBef>
                  <a:spcPts val="0"/>
                </a:spcBef>
                <a:spcAft>
                  <a:spcPts val="0"/>
                </a:spcAft>
                <a:buClrTx/>
                <a:buSzTx/>
                <a:buFontTx/>
                <a:buNone/>
                <a:tabLst/>
                <a:defRPr/>
              </a:pPr>
              <a:endParaRPr kumimoji="0" lang="en-US" sz="2419" b="0" i="0" u="none" strike="noStrike" kern="0" cap="none" spc="0" normalizeH="0" baseline="0" noProof="0">
                <a:ln>
                  <a:noFill/>
                </a:ln>
                <a:solidFill>
                  <a:srgbClr val="FFFFFF"/>
                </a:solidFill>
                <a:effectLst/>
                <a:uLnTx/>
                <a:uFillTx/>
                <a:latin typeface="Arial"/>
                <a:ea typeface="+mn-ea"/>
                <a:cs typeface="+mn-cs"/>
              </a:endParaRPr>
            </a:p>
          </p:txBody>
        </p:sp>
        <p:pic>
          <p:nvPicPr>
            <p:cNvPr id="62" name="Picture 61">
              <a:extLst>
                <a:ext uri="{FF2B5EF4-FFF2-40B4-BE49-F238E27FC236}">
                  <a16:creationId xmlns:a16="http://schemas.microsoft.com/office/drawing/2014/main" id="{D40A6B6A-B873-4A4B-A5FC-A3CE48C347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867" y="2994097"/>
              <a:ext cx="8648231" cy="3264690"/>
            </a:xfrm>
            <a:prstGeom prst="rect">
              <a:avLst/>
            </a:prstGeom>
          </p:spPr>
        </p:pic>
      </p:grpSp>
    </p:spTree>
    <p:extLst>
      <p:ext uri="{BB962C8B-B14F-4D97-AF65-F5344CB8AC3E}">
        <p14:creationId xmlns:p14="http://schemas.microsoft.com/office/powerpoint/2010/main" val="6671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3CED88D-5045-49A4-A95F-47F05AA2A9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7060" b="26354"/>
          <a:stretch/>
        </p:blipFill>
        <p:spPr>
          <a:xfrm>
            <a:off x="6602080" y="5792011"/>
            <a:ext cx="8530907" cy="2674218"/>
          </a:xfrm>
          <a:prstGeom prst="rect">
            <a:avLst/>
          </a:prstGeom>
        </p:spPr>
      </p:pic>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pic>
        <p:nvPicPr>
          <p:cNvPr id="5" name="Picture 4">
            <a:extLst>
              <a:ext uri="{FF2B5EF4-FFF2-40B4-BE49-F238E27FC236}">
                <a16:creationId xmlns:a16="http://schemas.microsoft.com/office/drawing/2014/main" id="{89B09C61-0D4E-419A-92E5-69E2B2F024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2530"/>
          <a:stretch/>
        </p:blipFill>
        <p:spPr>
          <a:xfrm>
            <a:off x="6598593" y="5062240"/>
            <a:ext cx="8530907" cy="751363"/>
          </a:xfrm>
          <a:prstGeom prst="rect">
            <a:avLst/>
          </a:prstGeom>
        </p:spPr>
      </p:pic>
      <p:pic>
        <p:nvPicPr>
          <p:cNvPr id="8" name="Picture 7">
            <a:extLst>
              <a:ext uri="{FF2B5EF4-FFF2-40B4-BE49-F238E27FC236}">
                <a16:creationId xmlns:a16="http://schemas.microsoft.com/office/drawing/2014/main" id="{96A10364-F987-47E2-8BA1-D0EB8DED4F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1974" y="6507864"/>
            <a:ext cx="1985030" cy="561673"/>
          </a:xfrm>
          <a:prstGeom prst="rect">
            <a:avLst/>
          </a:prstGeom>
        </p:spPr>
      </p:pic>
      <p:pic>
        <p:nvPicPr>
          <p:cNvPr id="32" name="Picture 31">
            <a:extLst>
              <a:ext uri="{FF2B5EF4-FFF2-40B4-BE49-F238E27FC236}">
                <a16:creationId xmlns:a16="http://schemas.microsoft.com/office/drawing/2014/main" id="{A72AAB22-625D-4EF4-9EB7-7256E02EC2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7883" y="7161068"/>
            <a:ext cx="1500051" cy="559417"/>
          </a:xfrm>
          <a:prstGeom prst="rect">
            <a:avLst/>
          </a:prstGeom>
        </p:spPr>
      </p:pic>
      <p:pic>
        <p:nvPicPr>
          <p:cNvPr id="29" name="Picture 28">
            <a:extLst>
              <a:ext uri="{FF2B5EF4-FFF2-40B4-BE49-F238E27FC236}">
                <a16:creationId xmlns:a16="http://schemas.microsoft.com/office/drawing/2014/main" id="{3E77A97E-F383-4944-AB8E-25B6D0E33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99596" y="5860266"/>
            <a:ext cx="1985030" cy="561673"/>
          </a:xfrm>
          <a:prstGeom prst="rect">
            <a:avLst/>
          </a:prstGeom>
        </p:spPr>
      </p:pic>
      <p:pic>
        <p:nvPicPr>
          <p:cNvPr id="30" name="Picture 29">
            <a:extLst>
              <a:ext uri="{FF2B5EF4-FFF2-40B4-BE49-F238E27FC236}">
                <a16:creationId xmlns:a16="http://schemas.microsoft.com/office/drawing/2014/main" id="{00D2BA74-578C-44E2-BBFC-71BF4908BE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90283" y="7823525"/>
            <a:ext cx="1985030" cy="561673"/>
          </a:xfrm>
          <a:prstGeom prst="rect">
            <a:avLst/>
          </a:prstGeom>
        </p:spPr>
      </p:pic>
      <p:sp>
        <p:nvSpPr>
          <p:cNvPr id="50" name="TextBox 49">
            <a:extLst>
              <a:ext uri="{FF2B5EF4-FFF2-40B4-BE49-F238E27FC236}">
                <a16:creationId xmlns:a16="http://schemas.microsoft.com/office/drawing/2014/main" id="{9BC55A20-0E80-4FAD-898A-5534D6FA9D05}"/>
              </a:ext>
            </a:extLst>
          </p:cNvPr>
          <p:cNvSpPr txBox="1"/>
          <p:nvPr/>
        </p:nvSpPr>
        <p:spPr>
          <a:xfrm>
            <a:off x="589663" y="5062240"/>
            <a:ext cx="6035207" cy="3770263"/>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600"/>
              </a:spcBef>
              <a:spcAft>
                <a:spcPts val="0"/>
              </a:spcAft>
              <a:buClrTx/>
              <a:buSzTx/>
              <a:buFontTx/>
              <a:buNone/>
              <a:tabLst>
                <a:tab pos="174625" algn="l"/>
              </a:tabLst>
              <a:defRPr/>
            </a:pPr>
            <a:r>
              <a:rPr kumimoji="0" lang="en-US" sz="2400" b="1" i="0" u="sng" strike="noStrike" kern="1200" cap="none" spc="0" normalizeH="0" baseline="0" noProof="0" dirty="0">
                <a:ln>
                  <a:noFill/>
                </a:ln>
                <a:solidFill>
                  <a:srgbClr val="ED7000"/>
                </a:solidFill>
                <a:effectLst/>
                <a:uLnTx/>
                <a:uFillTx/>
                <a:latin typeface="Century Gothic"/>
                <a:ea typeface="+mn-ea"/>
                <a:cs typeface="+mn-cs"/>
              </a:rPr>
              <a:t>Timeline Development Notes</a:t>
            </a:r>
            <a:r>
              <a:rPr kumimoji="0" lang="en-US" sz="2400" b="1" i="0" u="none" strike="noStrike" kern="1200" cap="none" spc="0" normalizeH="0" baseline="0" noProof="0" dirty="0">
                <a:ln>
                  <a:noFill/>
                </a:ln>
                <a:solidFill>
                  <a:srgbClr val="ED7000"/>
                </a:solidFill>
                <a:effectLst/>
                <a:uLnTx/>
                <a:uFillTx/>
                <a:latin typeface="Century Gothic"/>
                <a:ea typeface="+mn-ea"/>
                <a:cs typeface="+mn-cs"/>
              </a:rPr>
              <a:t>:</a:t>
            </a:r>
            <a:endParaRPr kumimoji="0" lang="en-US" sz="2400" b="0" i="0" u="none" strike="noStrike" kern="1200" cap="none" spc="0" normalizeH="0" baseline="0" noProof="0" dirty="0">
              <a:ln>
                <a:noFill/>
              </a:ln>
              <a:solidFill>
                <a:srgbClr val="ED7000"/>
              </a:solidFill>
              <a:effectLst/>
              <a:highlight>
                <a:srgbClr val="FFFF00"/>
              </a:highlight>
              <a:uLnTx/>
              <a:uFillTx/>
              <a:latin typeface="Century Gothic"/>
              <a:ea typeface="+mn-ea"/>
              <a:cs typeface="+mn-cs"/>
            </a:endParaRP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none" strike="noStrike" kern="1200" cap="none" spc="0" normalizeH="0" baseline="0" noProof="0" dirty="0">
                <a:ln>
                  <a:noFill/>
                </a:ln>
                <a:effectLst/>
                <a:uLnTx/>
                <a:uFillTx/>
                <a:latin typeface="Century Gothic"/>
                <a:ea typeface="+mn-ea"/>
                <a:cs typeface="+mn-cs"/>
              </a:rPr>
              <a:t>Follow Planning Guideline</a:t>
            </a:r>
            <a:br>
              <a:rPr kumimoji="0" lang="en-US" sz="2000" b="1"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2 MS/ Year Max Limit</a:t>
            </a:r>
            <a:br>
              <a:rPr kumimoji="0" lang="en-US" sz="2000" b="0"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7 Projects/Year Max Limit</a:t>
            </a: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2 HS = “Maximize” Yr1 Impact</a:t>
            </a:r>
            <a:br>
              <a:rPr kumimoji="0" lang="en-US" sz="2000" b="1"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Northbrook HS</a:t>
            </a:r>
            <a:br>
              <a:rPr kumimoji="0" lang="en-US" sz="2000" b="0"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Spring Woods MS</a:t>
            </a: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2HS = “Yr3 + Yr4” Start</a:t>
            </a:r>
            <a:br>
              <a:rPr kumimoji="0" lang="en-US" sz="2000" b="1"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Stratford HS </a:t>
            </a:r>
            <a:br>
              <a:rPr kumimoji="0" lang="en-US" sz="2000" b="0"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Memorial HS</a:t>
            </a:r>
            <a:br>
              <a:rPr kumimoji="0" lang="en-US" sz="2000" b="0" i="0" u="none" strike="noStrike" kern="1200" cap="none" spc="0" normalizeH="0" baseline="0" noProof="0" dirty="0">
                <a:ln>
                  <a:noFill/>
                </a:ln>
                <a:solidFill>
                  <a:srgbClr val="FFFFFF">
                    <a:lumMod val="50000"/>
                  </a:srgbClr>
                </a:solidFill>
                <a:effectLst/>
                <a:uLnTx/>
                <a:uFillTx/>
                <a:latin typeface="Century Gothic"/>
                <a:ea typeface="+mn-ea"/>
                <a:cs typeface="+mn-cs"/>
              </a:rPr>
            </a:br>
            <a:endParaRPr kumimoji="0" lang="en-US" sz="2000" b="0" i="0" u="none" strike="noStrike" kern="1200" cap="none" spc="0" normalizeH="0" baseline="0" noProof="0" dirty="0">
              <a:ln>
                <a:noFill/>
              </a:ln>
              <a:solidFill>
                <a:srgbClr val="FFFFFF">
                  <a:lumMod val="50000"/>
                </a:srgbClr>
              </a:solidFill>
              <a:effectLst/>
              <a:uLnTx/>
              <a:uFillTx/>
              <a:latin typeface="Century Gothic"/>
              <a:ea typeface="+mn-ea"/>
              <a:cs typeface="+mn-cs"/>
            </a:endParaRPr>
          </a:p>
        </p:txBody>
      </p:sp>
      <p:sp>
        <p:nvSpPr>
          <p:cNvPr id="37" name="TextBox 36">
            <a:extLst>
              <a:ext uri="{FF2B5EF4-FFF2-40B4-BE49-F238E27FC236}">
                <a16:creationId xmlns:a16="http://schemas.microsoft.com/office/drawing/2014/main" id="{FE2B5052-4C29-4E70-A968-22A72EDBC9F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sp>
        <p:nvSpPr>
          <p:cNvPr id="40" name="TextBox 39">
            <a:extLst>
              <a:ext uri="{FF2B5EF4-FFF2-40B4-BE49-F238E27FC236}">
                <a16:creationId xmlns:a16="http://schemas.microsoft.com/office/drawing/2014/main" id="{84FDBE69-55B0-4E86-954D-F390CAC53EF5}"/>
              </a:ext>
            </a:extLst>
          </p:cNvPr>
          <p:cNvSpPr txBox="1"/>
          <p:nvPr/>
        </p:nvSpPr>
        <p:spPr>
          <a:xfrm>
            <a:off x="0" y="898696"/>
            <a:ext cx="15574497" cy="523220"/>
          </a:xfrm>
          <a:prstGeom prst="rect">
            <a:avLst/>
          </a:prstGeom>
          <a:solidFill>
            <a:schemeClr val="bg1">
              <a:lumMod val="50000"/>
            </a:schemeClr>
          </a:solidFill>
        </p:spPr>
        <p:txBody>
          <a:bodyPr wrap="square">
            <a:spAutoFit/>
          </a:bodyPr>
          <a:lstStyle/>
          <a:p>
            <a:pPr marL="0" marR="0" lvl="0" indent="0" algn="l" defTabSz="1228954" rtl="0" eaLnBrk="1" fontAlgn="auto" latinLnBrk="0" hangingPunct="1">
              <a:lnSpc>
                <a:spcPct val="100000"/>
              </a:lnSpc>
              <a:spcBef>
                <a:spcPts val="300"/>
              </a:spcBef>
              <a:spcAft>
                <a:spcPts val="0"/>
              </a:spcAft>
              <a:buClrTx/>
              <a:buSzTx/>
              <a:buFontTx/>
              <a:buNone/>
              <a:tabLst>
                <a:tab pos="14458950" algn="r"/>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      HIGH SCHOOLS 	 CTE LRFP Timeline</a:t>
            </a:r>
          </a:p>
        </p:txBody>
      </p:sp>
      <p:pic>
        <p:nvPicPr>
          <p:cNvPr id="55" name="Picture 54">
            <a:extLst>
              <a:ext uri="{FF2B5EF4-FFF2-40B4-BE49-F238E27FC236}">
                <a16:creationId xmlns:a16="http://schemas.microsoft.com/office/drawing/2014/main" id="{50296844-523B-4D8F-ACD4-33AB1CFE24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1389" y="1600200"/>
            <a:ext cx="6422022" cy="2616874"/>
          </a:xfrm>
          <a:prstGeom prst="rect">
            <a:avLst/>
          </a:prstGeom>
        </p:spPr>
      </p:pic>
    </p:spTree>
    <p:extLst>
      <p:ext uri="{BB962C8B-B14F-4D97-AF65-F5344CB8AC3E}">
        <p14:creationId xmlns:p14="http://schemas.microsoft.com/office/powerpoint/2010/main" val="310958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37" name="TextBox 36">
            <a:extLst>
              <a:ext uri="{FF2B5EF4-FFF2-40B4-BE49-F238E27FC236}">
                <a16:creationId xmlns:a16="http://schemas.microsoft.com/office/drawing/2014/main" id="{FE2B5052-4C29-4E70-A968-22A72EDBC9F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sp>
        <p:nvSpPr>
          <p:cNvPr id="16" name="TextBox 15">
            <a:extLst>
              <a:ext uri="{FF2B5EF4-FFF2-40B4-BE49-F238E27FC236}">
                <a16:creationId xmlns:a16="http://schemas.microsoft.com/office/drawing/2014/main" id="{70D3D269-1469-4769-BF12-D3E706124A5D}"/>
              </a:ext>
            </a:extLst>
          </p:cNvPr>
          <p:cNvSpPr txBox="1"/>
          <p:nvPr/>
        </p:nvSpPr>
        <p:spPr>
          <a:xfrm>
            <a:off x="0" y="898696"/>
            <a:ext cx="15574497" cy="523220"/>
          </a:xfrm>
          <a:prstGeom prst="rect">
            <a:avLst/>
          </a:prstGeom>
          <a:solidFill>
            <a:schemeClr val="bg1">
              <a:lumMod val="50000"/>
            </a:schemeClr>
          </a:solidFill>
        </p:spPr>
        <p:txBody>
          <a:bodyPr wrap="square">
            <a:spAutoFit/>
          </a:bodyPr>
          <a:lstStyle/>
          <a:p>
            <a:pPr marL="0" marR="0" lvl="0" indent="0" algn="l" defTabSz="1228954" rtl="0" eaLnBrk="1" fontAlgn="auto" latinLnBrk="0" hangingPunct="1">
              <a:lnSpc>
                <a:spcPct val="100000"/>
              </a:lnSpc>
              <a:spcBef>
                <a:spcPts val="300"/>
              </a:spcBef>
              <a:spcAft>
                <a:spcPts val="0"/>
              </a:spcAft>
              <a:buClrTx/>
              <a:buSzTx/>
              <a:buFontTx/>
              <a:buNone/>
              <a:tabLst>
                <a:tab pos="14458950" algn="r"/>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      SPECIALTY MS/HS + CENTRAL CAMPUS	 CTE LRFP Timeline</a:t>
            </a:r>
          </a:p>
        </p:txBody>
      </p:sp>
      <p:pic>
        <p:nvPicPr>
          <p:cNvPr id="18" name="Picture 17">
            <a:extLst>
              <a:ext uri="{FF2B5EF4-FFF2-40B4-BE49-F238E27FC236}">
                <a16:creationId xmlns:a16="http://schemas.microsoft.com/office/drawing/2014/main" id="{44976F0F-1501-49AA-B274-4498A29E0D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9951"/>
          <a:stretch/>
        </p:blipFill>
        <p:spPr>
          <a:xfrm>
            <a:off x="762000" y="2144097"/>
            <a:ext cx="3374429" cy="1589702"/>
          </a:xfrm>
          <a:prstGeom prst="rect">
            <a:avLst/>
          </a:prstGeom>
        </p:spPr>
      </p:pic>
      <p:pic>
        <p:nvPicPr>
          <p:cNvPr id="19" name="Picture 18">
            <a:extLst>
              <a:ext uri="{FF2B5EF4-FFF2-40B4-BE49-F238E27FC236}">
                <a16:creationId xmlns:a16="http://schemas.microsoft.com/office/drawing/2014/main" id="{9C316124-7576-461D-A641-2B9B85CF0F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49806"/>
          <a:stretch/>
        </p:blipFill>
        <p:spPr>
          <a:xfrm>
            <a:off x="7580042" y="2144098"/>
            <a:ext cx="3849958" cy="1589702"/>
          </a:xfrm>
          <a:prstGeom prst="rect">
            <a:avLst/>
          </a:prstGeom>
        </p:spPr>
      </p:pic>
      <p:pic>
        <p:nvPicPr>
          <p:cNvPr id="20" name="Picture 19">
            <a:extLst>
              <a:ext uri="{FF2B5EF4-FFF2-40B4-BE49-F238E27FC236}">
                <a16:creationId xmlns:a16="http://schemas.microsoft.com/office/drawing/2014/main" id="{EB6A88A5-F190-4C56-BE2D-3A6393CCC4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6369"/>
          <a:stretch/>
        </p:blipFill>
        <p:spPr>
          <a:xfrm>
            <a:off x="3864571" y="2326329"/>
            <a:ext cx="3374429" cy="1385839"/>
          </a:xfrm>
          <a:prstGeom prst="rect">
            <a:avLst/>
          </a:prstGeom>
        </p:spPr>
      </p:pic>
      <p:pic>
        <p:nvPicPr>
          <p:cNvPr id="21" name="Picture 20">
            <a:extLst>
              <a:ext uri="{FF2B5EF4-FFF2-40B4-BE49-F238E27FC236}">
                <a16:creationId xmlns:a16="http://schemas.microsoft.com/office/drawing/2014/main" id="{9B3665BE-AE2E-4596-AE8F-DDD4298D81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6628"/>
          <a:stretch/>
        </p:blipFill>
        <p:spPr>
          <a:xfrm>
            <a:off x="11237642" y="2331939"/>
            <a:ext cx="3849958" cy="1373646"/>
          </a:xfrm>
          <a:prstGeom prst="rect">
            <a:avLst/>
          </a:prstGeom>
        </p:spPr>
      </p:pic>
      <p:cxnSp>
        <p:nvCxnSpPr>
          <p:cNvPr id="23" name="Straight Connector 22">
            <a:extLst>
              <a:ext uri="{FF2B5EF4-FFF2-40B4-BE49-F238E27FC236}">
                <a16:creationId xmlns:a16="http://schemas.microsoft.com/office/drawing/2014/main" id="{90558AA0-AC4A-454E-9097-9AB5D8B4A52A}"/>
              </a:ext>
            </a:extLst>
          </p:cNvPr>
          <p:cNvCxnSpPr/>
          <p:nvPr/>
        </p:nvCxnSpPr>
        <p:spPr>
          <a:xfrm>
            <a:off x="7563853" y="2057400"/>
            <a:ext cx="0" cy="182880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91674D8-F9E1-4DB0-9AB5-00A8DC6A07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73275" b="-599"/>
          <a:stretch/>
        </p:blipFill>
        <p:spPr>
          <a:xfrm>
            <a:off x="6586450" y="5775158"/>
            <a:ext cx="8530907" cy="2748404"/>
          </a:xfrm>
          <a:prstGeom prst="rect">
            <a:avLst/>
          </a:prstGeom>
        </p:spPr>
      </p:pic>
      <p:pic>
        <p:nvPicPr>
          <p:cNvPr id="25" name="Picture 24">
            <a:extLst>
              <a:ext uri="{FF2B5EF4-FFF2-40B4-BE49-F238E27FC236}">
                <a16:creationId xmlns:a16="http://schemas.microsoft.com/office/drawing/2014/main" id="{CCEB34FB-2003-4692-B128-7DC0408A2DD7}"/>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13596939" y="5839818"/>
            <a:ext cx="999282" cy="561673"/>
          </a:xfrm>
          <a:prstGeom prst="rect">
            <a:avLst/>
          </a:prstGeom>
        </p:spPr>
      </p:pic>
      <p:pic>
        <p:nvPicPr>
          <p:cNvPr id="31" name="Picture 30">
            <a:extLst>
              <a:ext uri="{FF2B5EF4-FFF2-40B4-BE49-F238E27FC236}">
                <a16:creationId xmlns:a16="http://schemas.microsoft.com/office/drawing/2014/main" id="{262B9A2C-6DDE-4B88-A929-FD23F1604C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92530"/>
          <a:stretch/>
        </p:blipFill>
        <p:spPr>
          <a:xfrm>
            <a:off x="6590350" y="5062240"/>
            <a:ext cx="8530907" cy="751363"/>
          </a:xfrm>
          <a:prstGeom prst="rect">
            <a:avLst/>
          </a:prstGeom>
        </p:spPr>
      </p:pic>
      <p:pic>
        <p:nvPicPr>
          <p:cNvPr id="33" name="Picture 32">
            <a:extLst>
              <a:ext uri="{FF2B5EF4-FFF2-40B4-BE49-F238E27FC236}">
                <a16:creationId xmlns:a16="http://schemas.microsoft.com/office/drawing/2014/main" id="{933AECE9-F60E-4E33-828B-EA4107B06375}"/>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9595947" y="6484608"/>
            <a:ext cx="999282" cy="561673"/>
          </a:xfrm>
          <a:prstGeom prst="rect">
            <a:avLst/>
          </a:prstGeom>
        </p:spPr>
      </p:pic>
      <p:sp>
        <p:nvSpPr>
          <p:cNvPr id="34" name="TextBox 33">
            <a:extLst>
              <a:ext uri="{FF2B5EF4-FFF2-40B4-BE49-F238E27FC236}">
                <a16:creationId xmlns:a16="http://schemas.microsoft.com/office/drawing/2014/main" id="{9910B286-0923-47D6-9A9B-349C37100F07}"/>
              </a:ext>
            </a:extLst>
          </p:cNvPr>
          <p:cNvSpPr txBox="1"/>
          <p:nvPr/>
        </p:nvSpPr>
        <p:spPr>
          <a:xfrm>
            <a:off x="589663" y="5062240"/>
            <a:ext cx="6035207" cy="3154710"/>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600"/>
              </a:spcBef>
              <a:spcAft>
                <a:spcPts val="0"/>
              </a:spcAft>
              <a:buClrTx/>
              <a:buSzTx/>
              <a:buFontTx/>
              <a:buNone/>
              <a:tabLst>
                <a:tab pos="174625" algn="l"/>
              </a:tabLst>
              <a:defRPr/>
            </a:pPr>
            <a:r>
              <a:rPr kumimoji="0" lang="en-US" sz="2400" b="1" i="0" u="sng" strike="noStrike" kern="1200" cap="none" spc="0" normalizeH="0" baseline="0" noProof="0" dirty="0">
                <a:ln>
                  <a:noFill/>
                </a:ln>
                <a:solidFill>
                  <a:srgbClr val="ED7000"/>
                </a:solidFill>
                <a:effectLst/>
                <a:uLnTx/>
                <a:uFillTx/>
                <a:latin typeface="Century Gothic"/>
                <a:ea typeface="+mn-ea"/>
                <a:cs typeface="+mn-cs"/>
              </a:rPr>
              <a:t>Timeline Development Notes</a:t>
            </a:r>
            <a:r>
              <a:rPr kumimoji="0" lang="en-US" sz="2400" b="1" i="0" u="none" strike="noStrike" kern="1200" cap="none" spc="0" normalizeH="0" baseline="0" noProof="0" dirty="0">
                <a:ln>
                  <a:noFill/>
                </a:ln>
                <a:solidFill>
                  <a:srgbClr val="ED7000"/>
                </a:solidFill>
                <a:effectLst/>
                <a:uLnTx/>
                <a:uFillTx/>
                <a:latin typeface="Century Gothic"/>
                <a:ea typeface="+mn-ea"/>
                <a:cs typeface="+mn-cs"/>
              </a:rPr>
              <a:t>:</a:t>
            </a:r>
            <a:endParaRPr kumimoji="0" lang="en-US" sz="2400" b="0" i="0" u="none" strike="noStrike" kern="1200" cap="none" spc="0" normalizeH="0" baseline="0" noProof="0" dirty="0">
              <a:ln>
                <a:noFill/>
              </a:ln>
              <a:solidFill>
                <a:srgbClr val="ED7000"/>
              </a:solidFill>
              <a:effectLst/>
              <a:highlight>
                <a:srgbClr val="FFFF00"/>
              </a:highlight>
              <a:uLnTx/>
              <a:uFillTx/>
              <a:latin typeface="Century Gothic"/>
              <a:ea typeface="+mn-ea"/>
              <a:cs typeface="+mn-cs"/>
            </a:endParaRP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none" strike="noStrike" kern="1200" cap="none" spc="0" normalizeH="0" baseline="0" noProof="0" dirty="0">
                <a:ln>
                  <a:noFill/>
                </a:ln>
                <a:effectLst/>
                <a:uLnTx/>
                <a:uFillTx/>
                <a:latin typeface="Century Gothic"/>
                <a:ea typeface="+mn-ea"/>
                <a:cs typeface="+mn-cs"/>
              </a:rPr>
              <a:t>Follow Planning Guideline</a:t>
            </a:r>
            <a:br>
              <a:rPr kumimoji="0" lang="en-US" sz="2000" b="1"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7 Projects / Year Max Limit</a:t>
            </a:r>
          </a:p>
          <a:p>
            <a:pPr marL="342900" indent="-342900" defTabSz="1228954">
              <a:spcBef>
                <a:spcPts val="600"/>
              </a:spcBef>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Specialty MS/HS</a:t>
            </a:r>
            <a:br>
              <a:rPr kumimoji="0" lang="en-US" sz="2000" b="0" i="0" u="none" strike="noStrike" kern="1200" cap="none" spc="0" normalizeH="0" baseline="0" noProof="0" dirty="0">
                <a:ln>
                  <a:noFill/>
                </a:ln>
                <a:solidFill>
                  <a:srgbClr val="FFFFFF">
                    <a:lumMod val="50000"/>
                  </a:srgbClr>
                </a:solidFill>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WAIS = Higher priority in all 4 Groups</a:t>
            </a:r>
            <a:br>
              <a:rPr kumimoji="0" lang="en-US" sz="2000" b="0"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SBEC = Follows based on Consensus</a:t>
            </a:r>
          </a:p>
          <a:p>
            <a:pPr marL="342900" marR="0" lvl="0" indent="-342900" algn="l" defTabSz="1228954"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2000" b="1" i="0" u="sng" strike="noStrike" kern="1200" cap="none" spc="0" normalizeH="0" baseline="0" noProof="0" dirty="0">
                <a:ln>
                  <a:noFill/>
                </a:ln>
                <a:solidFill>
                  <a:schemeClr val="tx2"/>
                </a:solidFill>
                <a:effectLst/>
                <a:uLnTx/>
                <a:uFillTx/>
                <a:latin typeface="Century Gothic"/>
                <a:ea typeface="+mn-ea"/>
                <a:cs typeface="+mn-cs"/>
              </a:rPr>
              <a:t>Central Campus </a:t>
            </a:r>
            <a:br>
              <a:rPr kumimoji="0" lang="en-US" sz="2000" b="1" i="0" u="sng" strike="noStrike" kern="1200" cap="none" spc="0" normalizeH="0" baseline="0" noProof="0" dirty="0">
                <a:ln>
                  <a:noFill/>
                </a:ln>
                <a:solidFill>
                  <a:schemeClr val="tx2"/>
                </a:solidFill>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Guthrie = Yr1 for all 4 Groups</a:t>
            </a:r>
            <a:br>
              <a:rPr kumimoji="0" lang="en-US" sz="2000" b="0" i="0" u="none" strike="noStrike" kern="1200" cap="none" spc="0" normalizeH="0" baseline="0" noProof="0" dirty="0">
                <a:ln>
                  <a:noFill/>
                </a:ln>
                <a:effectLst/>
                <a:uLnTx/>
                <a:uFillTx/>
                <a:latin typeface="Century Gothic"/>
                <a:ea typeface="+mn-ea"/>
                <a:cs typeface="+mn-cs"/>
              </a:rPr>
            </a:br>
            <a:r>
              <a:rPr kumimoji="0" lang="en-US" sz="2000" b="0" i="0" u="none" strike="noStrike" kern="1200" cap="none" spc="0" normalizeH="0" baseline="0" noProof="0" dirty="0">
                <a:ln>
                  <a:noFill/>
                </a:ln>
                <a:effectLst/>
                <a:uLnTx/>
                <a:uFillTx/>
                <a:latin typeface="Century Gothic"/>
                <a:ea typeface="+mn-ea"/>
                <a:cs typeface="+mn-cs"/>
              </a:rPr>
              <a:t>Ag Farm = Follows based on Consensus</a:t>
            </a:r>
          </a:p>
        </p:txBody>
      </p:sp>
      <p:pic>
        <p:nvPicPr>
          <p:cNvPr id="35" name="Picture 34">
            <a:extLst>
              <a:ext uri="{FF2B5EF4-FFF2-40B4-BE49-F238E27FC236}">
                <a16:creationId xmlns:a16="http://schemas.microsoft.com/office/drawing/2014/main" id="{0C898C4B-3D09-4E54-8983-E0ECDA7738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13932" y="7248912"/>
            <a:ext cx="1985030" cy="561673"/>
          </a:xfrm>
          <a:prstGeom prst="rect">
            <a:avLst/>
          </a:prstGeom>
        </p:spPr>
      </p:pic>
      <p:pic>
        <p:nvPicPr>
          <p:cNvPr id="36" name="Picture 35">
            <a:extLst>
              <a:ext uri="{FF2B5EF4-FFF2-40B4-BE49-F238E27FC236}">
                <a16:creationId xmlns:a16="http://schemas.microsoft.com/office/drawing/2014/main" id="{6947A400-682B-482C-88CA-24EF4C7209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88383" y="7847433"/>
            <a:ext cx="1985030" cy="561673"/>
          </a:xfrm>
          <a:prstGeom prst="rect">
            <a:avLst/>
          </a:prstGeom>
        </p:spPr>
      </p:pic>
    </p:spTree>
    <p:extLst>
      <p:ext uri="{BB962C8B-B14F-4D97-AF65-F5344CB8AC3E}">
        <p14:creationId xmlns:p14="http://schemas.microsoft.com/office/powerpoint/2010/main" val="85523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00F41C-BE71-4A20-B24B-00C0D13DE1DA}"/>
              </a:ext>
            </a:extLst>
          </p:cNvPr>
          <p:cNvSpPr/>
          <p:nvPr/>
        </p:nvSpPr>
        <p:spPr>
          <a:xfrm>
            <a:off x="6471128" y="1512398"/>
            <a:ext cx="7080738" cy="834846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25" name="TextBox 24">
            <a:extLst>
              <a:ext uri="{FF2B5EF4-FFF2-40B4-BE49-F238E27FC236}">
                <a16:creationId xmlns:a16="http://schemas.microsoft.com/office/drawing/2014/main" id="{22DF6202-2CF2-43BB-90C7-CE0A36663979}"/>
              </a:ext>
            </a:extLst>
          </p:cNvPr>
          <p:cNvSpPr txBox="1"/>
          <p:nvPr/>
        </p:nvSpPr>
        <p:spPr>
          <a:xfrm>
            <a:off x="0" y="911122"/>
            <a:ext cx="15544800" cy="523220"/>
          </a:xfrm>
          <a:prstGeom prst="rect">
            <a:avLst/>
          </a:prstGeom>
          <a:solidFill>
            <a:schemeClr val="tx1">
              <a:lumMod val="90000"/>
              <a:lumOff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CTE Long Range Facility Plan - Timeline Summary</a:t>
            </a:r>
          </a:p>
        </p:txBody>
      </p:sp>
      <p:pic>
        <p:nvPicPr>
          <p:cNvPr id="15" name="Picture 14">
            <a:extLst>
              <a:ext uri="{FF2B5EF4-FFF2-40B4-BE49-F238E27FC236}">
                <a16:creationId xmlns:a16="http://schemas.microsoft.com/office/drawing/2014/main" id="{4E264656-11B7-432B-828D-17A53C11D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898" y="2458964"/>
            <a:ext cx="4623607" cy="6564742"/>
          </a:xfrm>
          <a:prstGeom prst="rect">
            <a:avLst/>
          </a:prstGeom>
        </p:spPr>
      </p:pic>
      <p:pic>
        <p:nvPicPr>
          <p:cNvPr id="2" name="Picture 1">
            <a:extLst>
              <a:ext uri="{FF2B5EF4-FFF2-40B4-BE49-F238E27FC236}">
                <a16:creationId xmlns:a16="http://schemas.microsoft.com/office/drawing/2014/main" id="{D95312E2-2E3B-403E-98AF-526D34F557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26" t="10681" r="6796" b="1941"/>
          <a:stretch/>
        </p:blipFill>
        <p:spPr>
          <a:xfrm>
            <a:off x="6535633" y="1522457"/>
            <a:ext cx="6951767" cy="8342120"/>
          </a:xfrm>
          <a:prstGeom prst="rect">
            <a:avLst/>
          </a:prstGeom>
        </p:spPr>
      </p:pic>
      <p:sp>
        <p:nvSpPr>
          <p:cNvPr id="13" name="TextBox 12">
            <a:extLst>
              <a:ext uri="{FF2B5EF4-FFF2-40B4-BE49-F238E27FC236}">
                <a16:creationId xmlns:a16="http://schemas.microsoft.com/office/drawing/2014/main" id="{8E066F82-CBA9-4800-BF54-BA2AEDFF1770}"/>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spTree>
    <p:extLst>
      <p:ext uri="{BB962C8B-B14F-4D97-AF65-F5344CB8AC3E}">
        <p14:creationId xmlns:p14="http://schemas.microsoft.com/office/powerpoint/2010/main" val="333566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1EC6D3E-9EB8-4F01-AC3F-154CEF7CE16D}"/>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30">
            <a:extLst>
              <a:ext uri="{FF2B5EF4-FFF2-40B4-BE49-F238E27FC236}">
                <a16:creationId xmlns:a16="http://schemas.microsoft.com/office/drawing/2014/main" id="{86C387E9-DE21-4275-89AD-57185A86B000}"/>
              </a:ext>
            </a:extLst>
          </p:cNvPr>
          <p:cNvSpPr txBox="1">
            <a:spLocks/>
          </p:cNvSpPr>
          <p:nvPr/>
        </p:nvSpPr>
        <p:spPr>
          <a:xfrm>
            <a:off x="457200" y="1142874"/>
            <a:ext cx="14646729" cy="838798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CTE Long Range Facility Plan Committee -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Charge</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entury Gothic"/>
                <a:ea typeface="+mn-ea"/>
                <a:cs typeface="+mn-cs"/>
              </a:rPr>
              <a:t> The SBISD Board of Trustees will appoint a </a:t>
            </a:r>
            <a:r>
              <a:rPr kumimoji="0" lang="en-US" sz="2000" b="1" i="0" u="none" strike="noStrike" kern="1200" cap="none" spc="0" normalizeH="0" baseline="0" noProof="0" dirty="0">
                <a:ln>
                  <a:noFill/>
                </a:ln>
                <a:solidFill>
                  <a:srgbClr val="000000"/>
                </a:solidFill>
                <a:effectLst/>
                <a:uLnTx/>
                <a:uFillTx/>
                <a:latin typeface="Century Gothic"/>
                <a:ea typeface="+mn-ea"/>
                <a:cs typeface="+mn-cs"/>
              </a:rPr>
              <a:t>Career and Technical Education (CTE) Long Range Facilities Committee (The Committee)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comprised of parents, students, staff, community members, business representatives, and administrators to </a:t>
            </a:r>
            <a:r>
              <a:rPr kumimoji="0" lang="en-US" sz="2000" b="1" i="0" u="sng" strike="noStrike" kern="1200" cap="none" spc="0" normalizeH="0" baseline="0" noProof="0" dirty="0">
                <a:ln>
                  <a:noFill/>
                </a:ln>
                <a:solidFill>
                  <a:srgbClr val="222222"/>
                </a:solidFill>
                <a:effectLst/>
                <a:uLnTx/>
                <a:uFillTx/>
                <a:latin typeface="Century Gothic"/>
                <a:ea typeface="+mn-ea"/>
                <a:cs typeface="+mn-cs"/>
              </a:rPr>
              <a:t>participate in the development of the SBISD CTE Long Range Facilities Plan</a:t>
            </a:r>
            <a:r>
              <a:rPr kumimoji="0" lang="en-US" sz="2000" b="0" i="0" u="none" strike="noStrike" kern="1200" cap="none" spc="0" normalizeH="0" baseline="0" noProof="0" dirty="0">
                <a:ln>
                  <a:noFill/>
                </a:ln>
                <a:solidFill>
                  <a:srgbClr val="222222"/>
                </a:solidFill>
                <a:effectLst/>
                <a:uLnTx/>
                <a:uFillTx/>
                <a:latin typeface="Century Gothic"/>
                <a:ea typeface="+mn-ea"/>
                <a:cs typeface="+mn-cs"/>
              </a:rPr>
              <a:t>. </a:t>
            </a: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entury Gothic"/>
                <a:ea typeface="+mn-ea"/>
                <a:cs typeface="+mn-cs"/>
              </a:rPr>
              <a:t>The Committee will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function in an advisory capacity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to the SBISD Board of Trustees, Superintendent and Senior Staff. The Committee will consider the District’s vision for the future of CTE, the conditions and capacities of its existing classrooms, labs, and facilities, and future CTE-related facility needs. </a:t>
            </a: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entury Gothic"/>
                <a:ea typeface="+mn-ea"/>
                <a:cs typeface="+mn-cs"/>
              </a:rPr>
              <a:t>The Committee will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present recommendations to the Board of Trustees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by __________. </a:t>
            </a:r>
            <a:br>
              <a:rPr kumimoji="0" lang="en-US" sz="2000" b="0" i="0" u="none" strike="noStrike" kern="1200" cap="none" spc="0" normalizeH="0" baseline="0" noProof="0" dirty="0">
                <a:ln>
                  <a:noFill/>
                </a:ln>
                <a:solidFill>
                  <a:srgbClr val="000000"/>
                </a:solidFill>
                <a:effectLst/>
                <a:uLnTx/>
                <a:uFillTx/>
                <a:latin typeface="Century Gothic"/>
                <a:ea typeface="+mn-ea"/>
                <a:cs typeface="+mn-cs"/>
              </a:rPr>
            </a:br>
            <a:r>
              <a:rPr kumimoji="0" lang="en-US" sz="2000" b="0" i="0" u="none" strike="noStrike" kern="1200" cap="none" spc="0" normalizeH="0" baseline="0" noProof="0" dirty="0">
                <a:ln>
                  <a:noFill/>
                </a:ln>
                <a:solidFill>
                  <a:srgbClr val="000000"/>
                </a:solidFill>
                <a:effectLst/>
                <a:uLnTx/>
                <a:uFillTx/>
                <a:latin typeface="Century Gothic"/>
                <a:ea typeface="+mn-ea"/>
                <a:cs typeface="+mn-cs"/>
              </a:rPr>
              <a:t>The Board of Trustees will receive and review the Committee’s recommendations. </a:t>
            </a:r>
            <a:br>
              <a:rPr kumimoji="0" lang="en-US" sz="2000" b="0" i="0" u="none" strike="noStrike" kern="1200" cap="none" spc="0" normalizeH="0" baseline="0" noProof="0" dirty="0">
                <a:ln>
                  <a:noFill/>
                </a:ln>
                <a:solidFill>
                  <a:srgbClr val="000000"/>
                </a:solidFill>
                <a:effectLst/>
                <a:uLnTx/>
                <a:uFillTx/>
                <a:latin typeface="Century Gothic"/>
                <a:ea typeface="+mn-ea"/>
                <a:cs typeface="+mn-cs"/>
              </a:rPr>
            </a:br>
            <a:r>
              <a:rPr kumimoji="0" lang="en-US" sz="2000" b="1" i="0" u="none" strike="noStrike" kern="1200" cap="none" spc="0" normalizeH="0" baseline="0" noProof="0" dirty="0">
                <a:ln>
                  <a:noFill/>
                </a:ln>
                <a:solidFill>
                  <a:srgbClr val="222222"/>
                </a:solidFill>
                <a:effectLst/>
                <a:highlight>
                  <a:srgbClr val="FFFFCC"/>
                </a:highlight>
                <a:uLnTx/>
                <a:uFillTx/>
                <a:latin typeface="Century Gothic"/>
                <a:ea typeface="+mn-ea"/>
                <a:cs typeface="+mn-cs"/>
              </a:rPr>
              <a:t>The Board of Trustees will be responsible for final approval of a CTE Long Range Facilities Plan and its execution</a:t>
            </a:r>
            <a:r>
              <a:rPr kumimoji="0" lang="en-US" sz="2000" b="0" i="0" u="none" strike="noStrike" kern="1200" cap="none" spc="0" normalizeH="0" baseline="0" noProof="0" dirty="0">
                <a:ln>
                  <a:noFill/>
                </a:ln>
                <a:solidFill>
                  <a:srgbClr val="222222"/>
                </a:solidFill>
                <a:effectLst/>
                <a:uLnTx/>
                <a:uFillTx/>
                <a:latin typeface="Century Gothic"/>
                <a:ea typeface="+mn-ea"/>
                <a:cs typeface="+mn-cs"/>
              </a:rPr>
              <a:t>. </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a:ln>
                <a:noFill/>
              </a:ln>
              <a:solidFill>
                <a:srgbClr val="222222"/>
              </a:solidFill>
              <a:effectLst/>
              <a:uLnTx/>
              <a:uFillTx/>
              <a:latin typeface="Century Gothic"/>
              <a:ea typeface="+mn-ea"/>
              <a:cs typeface="+mn-cs"/>
            </a:endParaRP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CTE Long Range Facility Plan Committee –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Scope of Work</a:t>
            </a: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Develop and present to the Board of Trustees a </a:t>
            </a:r>
            <a:r>
              <a:rPr kumimoji="0" lang="en-US" sz="2000" b="1" i="0" u="sng" strike="noStrike" kern="1200" cap="none" spc="0" normalizeH="0" baseline="0" noProof="0" dirty="0">
                <a:ln>
                  <a:noFill/>
                </a:ln>
                <a:solidFill>
                  <a:srgbClr val="222222"/>
                </a:solidFill>
                <a:effectLst/>
                <a:uLnTx/>
                <a:uFillTx/>
                <a:latin typeface="Century Gothic"/>
                <a:ea typeface="+mn-ea"/>
                <a:cs typeface="+mn-cs"/>
              </a:rPr>
              <a:t>CTE Long-Range Facilities Plan</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 to serve the district as a </a:t>
            </a:r>
            <a:br>
              <a:rPr kumimoji="0" lang="en-US" sz="2000" b="1" i="0" u="none" strike="noStrike" kern="1200" cap="none" spc="0" normalizeH="0" baseline="0" noProof="0" dirty="0">
                <a:ln>
                  <a:noFill/>
                </a:ln>
                <a:solidFill>
                  <a:srgbClr val="222222"/>
                </a:solidFill>
                <a:effectLst/>
                <a:uLnTx/>
                <a:uFillTx/>
                <a:latin typeface="Century Gothic"/>
                <a:ea typeface="+mn-ea"/>
                <a:cs typeface="+mn-cs"/>
              </a:rPr>
            </a:br>
            <a:r>
              <a:rPr kumimoji="0" lang="en-US" sz="2000" b="1" i="0" u="sng" strike="noStrike" kern="1200" cap="none" spc="0" normalizeH="0" baseline="0" noProof="0" dirty="0">
                <a:ln>
                  <a:noFill/>
                </a:ln>
                <a:solidFill>
                  <a:srgbClr val="222222"/>
                </a:solidFill>
                <a:effectLst/>
                <a:uLnTx/>
                <a:uFillTx/>
                <a:latin typeface="Century Gothic"/>
                <a:ea typeface="+mn-ea"/>
                <a:cs typeface="+mn-cs"/>
              </a:rPr>
              <a:t>baseline for the next 10 years</a:t>
            </a:r>
            <a:r>
              <a:rPr kumimoji="0" lang="en-US" sz="2000" b="1" i="0" u="none" strike="noStrike" kern="1200" cap="none" spc="0" normalizeH="0" baseline="0" noProof="0" dirty="0">
                <a:ln>
                  <a:noFill/>
                </a:ln>
                <a:solidFill>
                  <a:srgbClr val="0070C0"/>
                </a:solidFill>
                <a:effectLst/>
                <a:uLnTx/>
                <a:uFillTx/>
                <a:latin typeface="Century Gothic"/>
                <a:ea typeface="+mn-ea"/>
                <a:cs typeface="+mn-cs"/>
              </a:rPr>
              <a:t>.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The Plan should include recommendations related to upgrades, renovations, and/or expansions to existing classrooms, labs, and facilities to align with the CTE Program of Studies, and where appropriate, identify facilities to be replaced or added to the portfolio. </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CTE Long Range Facility Plan Committee –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Refrain from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entury Gothic"/>
                <a:ea typeface="+mn-ea"/>
                <a:cs typeface="+mn-cs"/>
              </a:rPr>
              <a:t>Recommendations regarding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specific design</a:t>
            </a:r>
            <a:r>
              <a:rPr kumimoji="0" lang="en-US" sz="2000" b="1" i="0" u="none" strike="noStrike" kern="1200" cap="none" spc="0" normalizeH="0" baseline="0" noProof="0" dirty="0">
                <a:ln>
                  <a:noFill/>
                </a:ln>
                <a:solidFill>
                  <a:srgbClr val="000000"/>
                </a:solidFill>
                <a:effectLst/>
                <a:uLnTx/>
                <a:uFillTx/>
                <a:latin typeface="Century Gothic"/>
                <a:ea typeface="+mn-ea"/>
                <a:cs typeface="+mn-cs"/>
              </a:rPr>
              <a:t>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of schools or district facilities,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location(s)</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 of schools or district facilities or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boundaries</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 of district facilities, </a:t>
            </a: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entury Gothic"/>
                <a:ea typeface="+mn-ea"/>
                <a:cs typeface="+mn-cs"/>
              </a:rPr>
              <a:t>Recommendations</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 regarding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instructional arrangements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and/</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or educational pedagogy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and </a:t>
            </a:r>
            <a:r>
              <a:rPr kumimoji="0" lang="en-US" sz="2000" b="1" i="0" u="sng" strike="noStrike" kern="1200" cap="none" spc="0" normalizeH="0" baseline="0" noProof="0" dirty="0">
                <a:ln>
                  <a:noFill/>
                </a:ln>
                <a:solidFill>
                  <a:srgbClr val="000000"/>
                </a:solidFill>
                <a:effectLst/>
                <a:uLnTx/>
                <a:uFillTx/>
                <a:latin typeface="Century Gothic"/>
                <a:ea typeface="+mn-ea"/>
                <a:cs typeface="+mn-cs"/>
              </a:rPr>
              <a:t>district policy</a:t>
            </a:r>
            <a:r>
              <a:rPr kumimoji="0" lang="en-US" sz="2000" b="1" i="0" u="none" strike="noStrike" kern="1200" cap="none" spc="0" normalizeH="0" baseline="0" noProof="0" dirty="0">
                <a:ln>
                  <a:noFill/>
                </a:ln>
                <a:solidFill>
                  <a:srgbClr val="000000"/>
                </a:solidFill>
                <a:effectLst/>
                <a:uLnTx/>
                <a:uFillTx/>
                <a:latin typeface="Century Gothic"/>
                <a:ea typeface="+mn-ea"/>
                <a:cs typeface="+mn-cs"/>
              </a:rPr>
              <a:t> </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as the CTE Long Range Facilities Plan is developed </a:t>
            </a:r>
          </a:p>
          <a:p>
            <a:pPr marL="437198" marR="0" lvl="0" indent="-437198" algn="l" defTabSz="116586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0B4BA5C2-2480-4A87-A4C0-831AD450D852}"/>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LRFP Committee Charge</a:t>
            </a:r>
            <a:endParaRPr kumimoji="0" lang="en-US" sz="2040" b="0" i="0" u="none" strike="noStrike" kern="1200" cap="none" spc="0" normalizeH="0" baseline="0" noProof="0" dirty="0">
              <a:ln>
                <a:noFill/>
              </a:ln>
              <a:solidFill>
                <a:srgbClr val="ED7000"/>
              </a:solidFill>
              <a:effectLst/>
              <a:uLnTx/>
              <a:uFillTx/>
              <a:latin typeface="Century Gothic"/>
              <a:ea typeface="+mn-ea"/>
              <a:cs typeface="+mn-cs"/>
            </a:endParaRPr>
          </a:p>
        </p:txBody>
      </p:sp>
      <p:pic>
        <p:nvPicPr>
          <p:cNvPr id="9" name="Picture 8">
            <a:extLst>
              <a:ext uri="{FF2B5EF4-FFF2-40B4-BE49-F238E27FC236}">
                <a16:creationId xmlns:a16="http://schemas.microsoft.com/office/drawing/2014/main" id="{84675943-0D00-484C-B8C3-276D336827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6" name="Picture 5">
            <a:extLst>
              <a:ext uri="{FF2B5EF4-FFF2-40B4-BE49-F238E27FC236}">
                <a16:creationId xmlns:a16="http://schemas.microsoft.com/office/drawing/2014/main" id="{FDAF2A80-C2AC-4685-BD4B-C5BEDB9094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Tree>
    <p:extLst>
      <p:ext uri="{BB962C8B-B14F-4D97-AF65-F5344CB8AC3E}">
        <p14:creationId xmlns:p14="http://schemas.microsoft.com/office/powerpoint/2010/main" val="365779221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13" name="TextBox 12">
            <a:extLst>
              <a:ext uri="{FF2B5EF4-FFF2-40B4-BE49-F238E27FC236}">
                <a16:creationId xmlns:a16="http://schemas.microsoft.com/office/drawing/2014/main" id="{45F10A7A-325C-45C3-9D9D-B91C29982431}"/>
              </a:ext>
            </a:extLst>
          </p:cNvPr>
          <p:cNvSpPr txBox="1"/>
          <p:nvPr/>
        </p:nvSpPr>
        <p:spPr>
          <a:xfrm>
            <a:off x="0" y="911122"/>
            <a:ext cx="15544800" cy="523220"/>
          </a:xfrm>
          <a:prstGeom prst="rect">
            <a:avLst/>
          </a:prstGeom>
          <a:solidFill>
            <a:schemeClr val="tx1">
              <a:lumMod val="90000"/>
              <a:lumOff val="10000"/>
            </a:schemeClr>
          </a:solidFill>
        </p:spPr>
        <p:txBody>
          <a:bodyPr wrap="square" rtlCol="0">
            <a:spAutoFit/>
          </a:bodyPr>
          <a:lstStyle/>
          <a:p>
            <a:pPr algn="ctr" defTabSz="914400">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CTE Long Range Facility Plan - Tier Strategy Summary</a:t>
            </a:r>
          </a:p>
        </p:txBody>
      </p:sp>
      <p:sp>
        <p:nvSpPr>
          <p:cNvPr id="15" name="TextBox 14">
            <a:extLst>
              <a:ext uri="{FF2B5EF4-FFF2-40B4-BE49-F238E27FC236}">
                <a16:creationId xmlns:a16="http://schemas.microsoft.com/office/drawing/2014/main" id="{F9EAC3F7-EA4D-4595-ACC8-36EF0CDDD8F0}"/>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sp>
        <p:nvSpPr>
          <p:cNvPr id="19" name="Rectangle 18">
            <a:extLst>
              <a:ext uri="{FF2B5EF4-FFF2-40B4-BE49-F238E27FC236}">
                <a16:creationId xmlns:a16="http://schemas.microsoft.com/office/drawing/2014/main" id="{FA74A2B2-29C3-4A99-BA0F-6E225FFD9A5E}"/>
              </a:ext>
            </a:extLst>
          </p:cNvPr>
          <p:cNvSpPr/>
          <p:nvPr/>
        </p:nvSpPr>
        <p:spPr>
          <a:xfrm>
            <a:off x="4232031" y="1512398"/>
            <a:ext cx="7080738" cy="834846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97C226A4-3E4F-4ED6-8842-CE77ED509C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8231" y="1615795"/>
            <a:ext cx="6905093" cy="8141670"/>
          </a:xfrm>
          <a:prstGeom prst="rect">
            <a:avLst/>
          </a:prstGeom>
        </p:spPr>
      </p:pic>
      <p:grpSp>
        <p:nvGrpSpPr>
          <p:cNvPr id="21" name="Group 20">
            <a:extLst>
              <a:ext uri="{FF2B5EF4-FFF2-40B4-BE49-F238E27FC236}">
                <a16:creationId xmlns:a16="http://schemas.microsoft.com/office/drawing/2014/main" id="{37FC3498-B15E-4A15-9662-ABA36007979E}"/>
              </a:ext>
            </a:extLst>
          </p:cNvPr>
          <p:cNvGrpSpPr/>
          <p:nvPr/>
        </p:nvGrpSpPr>
        <p:grpSpPr>
          <a:xfrm>
            <a:off x="11519587" y="4146621"/>
            <a:ext cx="3953945" cy="2816114"/>
            <a:chOff x="447342" y="1920388"/>
            <a:chExt cx="4330013" cy="2816114"/>
          </a:xfrm>
        </p:grpSpPr>
        <p:sp>
          <p:nvSpPr>
            <p:cNvPr id="23" name="TextBox 22">
              <a:extLst>
                <a:ext uri="{FF2B5EF4-FFF2-40B4-BE49-F238E27FC236}">
                  <a16:creationId xmlns:a16="http://schemas.microsoft.com/office/drawing/2014/main" id="{A7647963-276F-4AE3-B097-354293639CB3}"/>
                </a:ext>
              </a:extLst>
            </p:cNvPr>
            <p:cNvSpPr txBox="1"/>
            <p:nvPr/>
          </p:nvSpPr>
          <p:spPr>
            <a:xfrm>
              <a:off x="447342" y="3997838"/>
              <a:ext cx="4330013" cy="738664"/>
            </a:xfrm>
            <a:prstGeom prst="rect">
              <a:avLst/>
            </a:prstGeom>
            <a:noFill/>
          </p:spPr>
          <p:txBody>
            <a:bodyPr wrap="square" rtlCol="0">
              <a:spAutoFit/>
            </a:bodyPr>
            <a:lstStyle/>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sng" strike="noStrike" kern="1200" cap="none" spc="0" normalizeH="0" baseline="0" noProof="0" dirty="0">
                  <a:ln>
                    <a:noFill/>
                  </a:ln>
                  <a:solidFill>
                    <a:srgbClr val="C00000"/>
                  </a:solidFill>
                  <a:effectLst/>
                  <a:uLnTx/>
                  <a:uFillTx/>
                  <a:latin typeface="Century Gothic"/>
                  <a:ea typeface="+mn-ea"/>
                  <a:cs typeface="+mn-cs"/>
                </a:rPr>
                <a:t>TIER 3  </a:t>
              </a:r>
              <a:r>
                <a:rPr kumimoji="0" lang="en-US" sz="1400" b="0" i="0" u="sng" strike="noStrike" kern="1200" cap="none" spc="0" normalizeH="0" baseline="0" noProof="0" dirty="0">
                  <a:ln>
                    <a:noFill/>
                  </a:ln>
                  <a:solidFill>
                    <a:srgbClr val="C00000"/>
                  </a:solidFill>
                  <a:effectLst/>
                  <a:uLnTx/>
                  <a:uFillTx/>
                  <a:latin typeface="Century Gothic"/>
                  <a:ea typeface="+mn-ea"/>
                  <a:cs typeface="+mn-cs"/>
                </a:rPr>
                <a:t>“</a:t>
              </a:r>
              <a:r>
                <a:rPr kumimoji="0" lang="en-US" sz="1400" b="1" i="0" u="sng" strike="noStrike" kern="1200" cap="none" spc="0" normalizeH="0" baseline="0" noProof="0" dirty="0">
                  <a:ln>
                    <a:noFill/>
                  </a:ln>
                  <a:solidFill>
                    <a:srgbClr val="C00000"/>
                  </a:solidFill>
                  <a:effectLst/>
                  <a:uLnTx/>
                  <a:uFillTx/>
                  <a:latin typeface="Century Gothic"/>
                  <a:ea typeface="+mn-ea"/>
                  <a:cs typeface="+mn-cs"/>
                </a:rPr>
                <a:t>MEET</a:t>
              </a:r>
              <a:r>
                <a:rPr kumimoji="0" lang="en-US" sz="1400" b="0" i="0" u="sng" strike="noStrike" kern="1200" cap="none" spc="0" normalizeH="0" baseline="0" noProof="0" dirty="0">
                  <a:ln>
                    <a:noFill/>
                  </a:ln>
                  <a:solidFill>
                    <a:srgbClr val="C00000"/>
                  </a:solidFill>
                  <a:effectLst/>
                  <a:uLnTx/>
                  <a:uFillTx/>
                  <a:latin typeface="Century Gothic"/>
                  <a:ea typeface="+mn-ea"/>
                  <a:cs typeface="+mn-cs"/>
                </a:rPr>
                <a:t> </a:t>
              </a:r>
              <a:r>
                <a:rPr kumimoji="0" lang="en-US" sz="1400" b="1" i="0" u="sng" strike="noStrike" kern="1200" cap="none" spc="0" normalizeH="0" baseline="0" noProof="0" dirty="0">
                  <a:ln>
                    <a:noFill/>
                  </a:ln>
                  <a:solidFill>
                    <a:srgbClr val="C00000"/>
                  </a:solidFill>
                  <a:effectLst/>
                  <a:uLnTx/>
                  <a:uFillTx/>
                  <a:latin typeface="Century Gothic"/>
                  <a:ea typeface="+mn-ea"/>
                  <a:cs typeface="+mn-cs"/>
                </a:rPr>
                <a:t>CTE ED SPECIFICATIONS</a:t>
              </a:r>
              <a:r>
                <a:rPr kumimoji="0" lang="en-US" sz="1400" b="0" i="0" u="none" strike="noStrike" kern="1200" cap="none" spc="0" normalizeH="0" baseline="0" noProof="0" dirty="0">
                  <a:ln>
                    <a:noFill/>
                  </a:ln>
                  <a:solidFill>
                    <a:srgbClr val="C00000"/>
                  </a:solidFill>
                  <a:effectLst/>
                  <a:uLnTx/>
                  <a:uFillTx/>
                  <a:latin typeface="Century Gothic"/>
                  <a:ea typeface="+mn-ea"/>
                  <a:cs typeface="+mn-cs"/>
                </a:rPr>
                <a:t>”</a:t>
              </a:r>
            </a:p>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0" i="0" u="none" strike="noStrike" kern="1200" cap="none" spc="0" normalizeH="0" baseline="0" noProof="0" dirty="0">
                  <a:ln>
                    <a:noFill/>
                  </a:ln>
                  <a:solidFill>
                    <a:srgbClr val="C00000"/>
                  </a:solidFill>
                  <a:effectLst/>
                  <a:uLnTx/>
                  <a:uFillTx/>
                  <a:latin typeface="Century Gothic"/>
                  <a:ea typeface="+mn-ea"/>
                  <a:cs typeface="+mn-cs"/>
                </a:rPr>
                <a:t>RENOVATE / ADD CTE SPACES</a:t>
              </a:r>
              <a:br>
                <a:rPr kumimoji="0" lang="en-US" sz="1400" b="0" i="0" u="none" strike="noStrike" kern="1200" cap="none" spc="0" normalizeH="0" baseline="0" noProof="0" dirty="0">
                  <a:ln>
                    <a:noFill/>
                  </a:ln>
                  <a:solidFill>
                    <a:srgbClr val="C00000"/>
                  </a:solidFill>
                  <a:effectLst/>
                  <a:uLnTx/>
                  <a:uFillTx/>
                  <a:latin typeface="Century Gothic"/>
                  <a:ea typeface="+mn-ea"/>
                  <a:cs typeface="+mn-cs"/>
                </a:rPr>
              </a:br>
              <a:r>
                <a:rPr kumimoji="0" lang="en-US" sz="1400" b="1" i="0" u="none" strike="noStrike" kern="1200" cap="none" spc="0" normalizeH="0" baseline="0" noProof="0" dirty="0">
                  <a:ln>
                    <a:noFill/>
                  </a:ln>
                  <a:solidFill>
                    <a:srgbClr val="C00000"/>
                  </a:solidFill>
                  <a:effectLst/>
                  <a:uLnTx/>
                  <a:uFillTx/>
                  <a:latin typeface="Century Gothic"/>
                  <a:ea typeface="+mn-ea"/>
                  <a:cs typeface="+mn-cs"/>
                </a:rPr>
                <a:t>$$$$</a:t>
              </a:r>
            </a:p>
          </p:txBody>
        </p:sp>
        <p:sp>
          <p:nvSpPr>
            <p:cNvPr id="24" name="TextBox 23">
              <a:extLst>
                <a:ext uri="{FF2B5EF4-FFF2-40B4-BE49-F238E27FC236}">
                  <a16:creationId xmlns:a16="http://schemas.microsoft.com/office/drawing/2014/main" id="{82B713A8-1830-46A2-BE57-66045C3D7DA6}"/>
                </a:ext>
              </a:extLst>
            </p:cNvPr>
            <p:cNvSpPr txBox="1"/>
            <p:nvPr/>
          </p:nvSpPr>
          <p:spPr>
            <a:xfrm>
              <a:off x="447342" y="2959113"/>
              <a:ext cx="4330013" cy="738664"/>
            </a:xfrm>
            <a:prstGeom prst="rect">
              <a:avLst/>
            </a:prstGeom>
            <a:noFill/>
          </p:spPr>
          <p:txBody>
            <a:bodyPr wrap="square" rtlCol="0">
              <a:spAutoFit/>
            </a:bodyPr>
            <a:lstStyle/>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sng" strike="noStrike" kern="1200" cap="none" spc="0" normalizeH="0" baseline="0" noProof="0" dirty="0">
                  <a:ln>
                    <a:noFill/>
                  </a:ln>
                  <a:solidFill>
                    <a:srgbClr val="00B050"/>
                  </a:solidFill>
                  <a:effectLst/>
                  <a:uLnTx/>
                  <a:uFillTx/>
                  <a:latin typeface="Century Gothic"/>
                  <a:ea typeface="+mn-ea"/>
                  <a:cs typeface="+mn-cs"/>
                </a:rPr>
                <a:t>TIER 2 </a:t>
              </a:r>
              <a:r>
                <a:rPr kumimoji="0" lang="en-US" sz="1400" b="0" i="0" u="sng" strike="noStrike" kern="1200" cap="none" spc="0" normalizeH="0" baseline="0" noProof="0" dirty="0">
                  <a:ln>
                    <a:noFill/>
                  </a:ln>
                  <a:solidFill>
                    <a:srgbClr val="00B050"/>
                  </a:solidFill>
                  <a:effectLst/>
                  <a:uLnTx/>
                  <a:uFillTx/>
                  <a:latin typeface="Century Gothic"/>
                  <a:ea typeface="+mn-ea"/>
                  <a:cs typeface="+mn-cs"/>
                </a:rPr>
                <a:t>“</a:t>
              </a:r>
              <a:r>
                <a:rPr kumimoji="0" lang="en-US" sz="1400" b="1" i="0" u="sng" strike="noStrike" kern="1200" cap="none" spc="0" normalizeH="0" baseline="0" noProof="0" dirty="0">
                  <a:ln>
                    <a:noFill/>
                  </a:ln>
                  <a:solidFill>
                    <a:srgbClr val="00B050"/>
                  </a:solidFill>
                  <a:effectLst/>
                  <a:uLnTx/>
                  <a:uFillTx/>
                  <a:latin typeface="Century Gothic"/>
                  <a:ea typeface="+mn-ea"/>
                  <a:cs typeface="+mn-cs"/>
                </a:rPr>
                <a:t>MISSING+IMPROVE ADJACENCIES</a:t>
              </a:r>
              <a:r>
                <a:rPr kumimoji="0" lang="en-US" sz="1400" b="0" i="0" u="sng" strike="noStrike" kern="1200" cap="none" spc="0" normalizeH="0" baseline="0" noProof="0" dirty="0">
                  <a:ln>
                    <a:noFill/>
                  </a:ln>
                  <a:solidFill>
                    <a:srgbClr val="00B050"/>
                  </a:solidFill>
                  <a:effectLst/>
                  <a:uLnTx/>
                  <a:uFillTx/>
                  <a:latin typeface="Century Gothic"/>
                  <a:ea typeface="+mn-ea"/>
                  <a:cs typeface="+mn-cs"/>
                </a:rPr>
                <a:t>”</a:t>
              </a:r>
              <a:endParaRPr kumimoji="0" lang="en-US" sz="1400" b="0" i="0" u="none" strike="noStrike" kern="1200" cap="none" spc="0" normalizeH="0" baseline="0" noProof="0" dirty="0">
                <a:ln>
                  <a:noFill/>
                </a:ln>
                <a:solidFill>
                  <a:srgbClr val="00B050"/>
                </a:solidFill>
                <a:effectLst/>
                <a:uLnTx/>
                <a:uFillTx/>
                <a:latin typeface="Century Gothic"/>
                <a:ea typeface="+mn-ea"/>
                <a:cs typeface="+mn-cs"/>
              </a:endParaRPr>
            </a:p>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0" i="0" u="none" strike="noStrike" kern="1200" cap="none" spc="0" normalizeH="0" baseline="0" noProof="0" dirty="0">
                  <a:ln>
                    <a:noFill/>
                  </a:ln>
                  <a:solidFill>
                    <a:srgbClr val="00B050"/>
                  </a:solidFill>
                  <a:effectLst/>
                  <a:uLnTx/>
                  <a:uFillTx/>
                  <a:latin typeface="Century Gothic"/>
                  <a:ea typeface="+mn-ea"/>
                  <a:cs typeface="+mn-cs"/>
                </a:rPr>
                <a:t>RENOVATE / ADD CTE SPACES </a:t>
              </a:r>
            </a:p>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none" strike="noStrike" kern="1200" cap="none" spc="0" normalizeH="0" baseline="0" noProof="0" dirty="0">
                  <a:ln>
                    <a:noFill/>
                  </a:ln>
                  <a:solidFill>
                    <a:srgbClr val="00B050"/>
                  </a:solidFill>
                  <a:effectLst/>
                  <a:uLnTx/>
                  <a:uFillTx/>
                  <a:latin typeface="Century Gothic"/>
                  <a:ea typeface="+mn-ea"/>
                  <a:cs typeface="+mn-cs"/>
                </a:rPr>
                <a:t>$$</a:t>
              </a:r>
            </a:p>
          </p:txBody>
        </p:sp>
        <p:sp>
          <p:nvSpPr>
            <p:cNvPr id="25" name="TextBox 24">
              <a:extLst>
                <a:ext uri="{FF2B5EF4-FFF2-40B4-BE49-F238E27FC236}">
                  <a16:creationId xmlns:a16="http://schemas.microsoft.com/office/drawing/2014/main" id="{B53CD66C-CC4E-4498-943A-F63302183BF8}"/>
                </a:ext>
              </a:extLst>
            </p:cNvPr>
            <p:cNvSpPr txBox="1"/>
            <p:nvPr/>
          </p:nvSpPr>
          <p:spPr>
            <a:xfrm>
              <a:off x="447342" y="1920388"/>
              <a:ext cx="4330013" cy="738664"/>
            </a:xfrm>
            <a:prstGeom prst="rect">
              <a:avLst/>
            </a:prstGeom>
            <a:noFill/>
          </p:spPr>
          <p:txBody>
            <a:bodyPr wrap="square" rtlCol="0">
              <a:spAutoFit/>
            </a:bodyPr>
            <a:lstStyle/>
            <a:p>
              <a:pPr marL="0" marR="0" lvl="0" indent="0" algn="l" defTabSz="1165860" rtl="0" eaLnBrk="1" fontAlgn="base" latinLnBrk="0" hangingPunct="1">
                <a:lnSpc>
                  <a:spcPct val="100000"/>
                </a:lnSpc>
                <a:spcBef>
                  <a:spcPct val="0"/>
                </a:spcBef>
                <a:spcAft>
                  <a:spcPct val="0"/>
                </a:spcAft>
                <a:buClrTx/>
                <a:buSzTx/>
                <a:buFontTx/>
                <a:buNone/>
                <a:tabLst>
                  <a:tab pos="3202067" algn="r"/>
                </a:tabLst>
                <a:defRPr/>
              </a:pPr>
              <a:r>
                <a:rPr kumimoji="0" lang="en-US" sz="1400" b="1" i="0" u="sng" strike="noStrike" kern="1200" cap="none" spc="0" normalizeH="0" baseline="0" noProof="0" dirty="0">
                  <a:ln>
                    <a:noFill/>
                  </a:ln>
                  <a:solidFill>
                    <a:srgbClr val="0070C0"/>
                  </a:solidFill>
                  <a:effectLst/>
                  <a:uLnTx/>
                  <a:uFillTx/>
                  <a:latin typeface="Century Gothic"/>
                  <a:ea typeface="+mn-ea"/>
                  <a:cs typeface="+mn-cs"/>
                </a:rPr>
                <a:t>TIER 1  “IN PLACE, AS IS”</a:t>
              </a:r>
              <a:r>
                <a:rPr kumimoji="0" lang="en-US" sz="1400" b="0" i="0" u="none" strike="noStrike" kern="1200" cap="none" spc="0" normalizeH="0" baseline="0" noProof="0" dirty="0">
                  <a:ln>
                    <a:noFill/>
                  </a:ln>
                  <a:solidFill>
                    <a:srgbClr val="0070C0"/>
                  </a:solidFill>
                  <a:effectLst/>
                  <a:uLnTx/>
                  <a:uFillTx/>
                  <a:latin typeface="Century Gothic"/>
                  <a:ea typeface="+mn-ea"/>
                  <a:cs typeface="+mn-cs"/>
                </a:rPr>
                <a:t>	</a:t>
              </a:r>
              <a:br>
                <a:rPr kumimoji="0" lang="en-US" sz="1400" b="0" i="0" u="none" strike="noStrike" kern="1200" cap="none" spc="0" normalizeH="0" baseline="0" noProof="0" dirty="0">
                  <a:ln>
                    <a:noFill/>
                  </a:ln>
                  <a:solidFill>
                    <a:srgbClr val="0070C0"/>
                  </a:solidFill>
                  <a:effectLst/>
                  <a:uLnTx/>
                  <a:uFillTx/>
                  <a:latin typeface="Century Gothic"/>
                  <a:ea typeface="+mn-ea"/>
                  <a:cs typeface="+mn-cs"/>
                </a:rPr>
              </a:br>
              <a:r>
                <a:rPr kumimoji="0" lang="en-US" sz="1400" b="0" i="0" u="none" strike="noStrike" kern="1200" cap="none" spc="0" normalizeH="0" baseline="0" noProof="0" dirty="0">
                  <a:ln>
                    <a:noFill/>
                  </a:ln>
                  <a:solidFill>
                    <a:srgbClr val="0070C0"/>
                  </a:solidFill>
                  <a:effectLst/>
                  <a:uLnTx/>
                  <a:uFillTx/>
                  <a:latin typeface="Century Gothic"/>
                  <a:ea typeface="+mn-ea"/>
                  <a:cs typeface="+mn-cs"/>
                </a:rPr>
                <a:t>RENOVATE EXISTING CTE SPACES</a:t>
              </a:r>
              <a:br>
                <a:rPr kumimoji="0" lang="en-US" sz="1400" b="0" i="0" u="none" strike="noStrike" kern="1200" cap="none" spc="0" normalizeH="0" baseline="0" noProof="0" dirty="0">
                  <a:ln>
                    <a:noFill/>
                  </a:ln>
                  <a:solidFill>
                    <a:srgbClr val="0070C0"/>
                  </a:solidFill>
                  <a:effectLst/>
                  <a:uLnTx/>
                  <a:uFillTx/>
                  <a:latin typeface="Century Gothic"/>
                  <a:ea typeface="+mn-ea"/>
                  <a:cs typeface="+mn-cs"/>
                </a:rPr>
              </a:br>
              <a:r>
                <a:rPr kumimoji="0" lang="en-US" sz="1400" b="1" i="0" u="none" strike="noStrike" kern="1200" cap="none" spc="0" normalizeH="0" baseline="0" noProof="0" dirty="0">
                  <a:ln>
                    <a:noFill/>
                  </a:ln>
                  <a:solidFill>
                    <a:srgbClr val="0070C0"/>
                  </a:solidFill>
                  <a:effectLst/>
                  <a:uLnTx/>
                  <a:uFillTx/>
                  <a:latin typeface="Century Gothic"/>
                  <a:ea typeface="+mn-ea"/>
                  <a:cs typeface="+mn-cs"/>
                </a:rPr>
                <a:t>$</a:t>
              </a:r>
              <a:endParaRPr kumimoji="0" lang="en-US" sz="1400" b="0" i="0" u="none" strike="noStrike" kern="1200" cap="none" spc="0" normalizeH="0" baseline="0" noProof="0" dirty="0">
                <a:ln>
                  <a:noFill/>
                </a:ln>
                <a:solidFill>
                  <a:srgbClr val="0070C0"/>
                </a:solidFill>
                <a:effectLst/>
                <a:uLnTx/>
                <a:uFillTx/>
                <a:latin typeface="Century Gothic"/>
                <a:ea typeface="+mn-ea"/>
                <a:cs typeface="+mn-cs"/>
              </a:endParaRPr>
            </a:p>
          </p:txBody>
        </p:sp>
      </p:grpSp>
      <p:sp>
        <p:nvSpPr>
          <p:cNvPr id="26" name="TextBox 25">
            <a:extLst>
              <a:ext uri="{FF2B5EF4-FFF2-40B4-BE49-F238E27FC236}">
                <a16:creationId xmlns:a16="http://schemas.microsoft.com/office/drawing/2014/main" id="{BC0166EA-7533-47F1-BD35-8AC72EE910B0}"/>
              </a:ext>
            </a:extLst>
          </p:cNvPr>
          <p:cNvSpPr txBox="1"/>
          <p:nvPr/>
        </p:nvSpPr>
        <p:spPr>
          <a:xfrm>
            <a:off x="911837" y="2528292"/>
            <a:ext cx="3050563" cy="6463308"/>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300"/>
              </a:spcBef>
              <a:spcAft>
                <a:spcPts val="0"/>
              </a:spcAft>
              <a:buClrTx/>
              <a:buSzTx/>
              <a:buFontTx/>
              <a:buNone/>
              <a:tabLst>
                <a:tab pos="174625" algn="l"/>
              </a:tabLst>
              <a:defRPr/>
            </a:pPr>
            <a:r>
              <a:rPr lang="en-US" sz="2000" b="1" u="sng" dirty="0">
                <a:latin typeface="Century Gothic"/>
              </a:rPr>
              <a:t>Middle Schools</a:t>
            </a:r>
            <a:endParaRPr kumimoji="0" lang="en-US" sz="2000" b="0" i="0" u="sng" strike="noStrike" kern="1200" cap="none" spc="0" normalizeH="0" baseline="0" noProof="0" dirty="0">
              <a:ln>
                <a:noFill/>
              </a:ln>
              <a:effectLst/>
              <a:uLnTx/>
              <a:uFillTx/>
              <a:latin typeface="Century Gothic"/>
              <a:ea typeface="+mn-ea"/>
              <a:cs typeface="+mn-cs"/>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Memorial</a:t>
            </a:r>
            <a:endParaRPr lang="en-US" sz="1800" b="1" dirty="0">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a:t>
            </a:r>
            <a:r>
              <a:rPr lang="en-US" sz="1800" b="1" dirty="0">
                <a:solidFill>
                  <a:srgbClr val="C00000"/>
                </a:solidFill>
                <a:latin typeface="Century Gothic"/>
              </a:rPr>
              <a:t>Northbrook</a:t>
            </a:r>
            <a:endParaRPr lang="en-US" sz="1800" b="1" dirty="0">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Spring Branch</a:t>
            </a:r>
            <a:r>
              <a:rPr kumimoji="0" lang="en-US" sz="1800" i="0" u="none" strike="noStrike" kern="1200" cap="none" spc="0" normalizeH="0" baseline="0" noProof="0" dirty="0">
                <a:ln>
                  <a:noFill/>
                </a:ln>
                <a:solidFill>
                  <a:srgbClr val="00B050"/>
                </a:solidFill>
                <a:effectLst/>
                <a:uLnTx/>
                <a:uFillTx/>
                <a:latin typeface="Century Gothic"/>
                <a:ea typeface="+mn-ea"/>
                <a:cs typeface="+mn-cs"/>
              </a:rPr>
              <a:t> </a:t>
            </a:r>
            <a:endParaRPr lang="en-US" sz="1800" dirty="0">
              <a:solidFill>
                <a:srgbClr val="FFFFFF">
                  <a:lumMod val="50000"/>
                </a:srgbClr>
              </a:solidFill>
              <a:highlight>
                <a:srgbClr val="FFFFCC"/>
              </a:highlight>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70C0"/>
                </a:solidFill>
                <a:effectLst/>
                <a:uLnTx/>
                <a:uFillTx/>
                <a:latin typeface="Century Gothic"/>
                <a:ea typeface="+mn-ea"/>
                <a:cs typeface="+mn-cs"/>
              </a:rPr>
              <a:t>(T1) </a:t>
            </a:r>
            <a:r>
              <a:rPr lang="en-US" sz="1800" b="1" dirty="0">
                <a:solidFill>
                  <a:srgbClr val="0070C0"/>
                </a:solidFill>
                <a:latin typeface="Century Gothic"/>
              </a:rPr>
              <a:t>Spring Forest</a:t>
            </a:r>
            <a:r>
              <a:rPr kumimoji="0" lang="en-US" sz="1800" b="0" i="0" u="none" strike="noStrike" kern="1200" cap="none" spc="0" normalizeH="0" baseline="0" noProof="0" dirty="0">
                <a:ln>
                  <a:noFill/>
                </a:ln>
                <a:solidFill>
                  <a:srgbClr val="FFFFFF">
                    <a:lumMod val="50000"/>
                  </a:srgbClr>
                </a:solidFill>
                <a:effectLst/>
                <a:highlight>
                  <a:srgbClr val="FFFFCC"/>
                </a:highlight>
                <a:uLnTx/>
                <a:uFillTx/>
                <a:latin typeface="Century Gothic"/>
                <a:ea typeface="+mn-ea"/>
                <a:cs typeface="+mn-cs"/>
              </a:rPr>
              <a:t>  </a:t>
            </a:r>
            <a:endParaRPr lang="en-US" sz="1800" dirty="0">
              <a:solidFill>
                <a:srgbClr val="FFFFFF">
                  <a:lumMod val="50000"/>
                </a:srgbClr>
              </a:solidFill>
              <a:highlight>
                <a:srgbClr val="FFFFCC"/>
              </a:highlight>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a:t>
            </a:r>
            <a:r>
              <a:rPr lang="en-US" sz="1800" b="1" dirty="0">
                <a:solidFill>
                  <a:srgbClr val="00B050"/>
                </a:solidFill>
                <a:latin typeface="Century Gothic"/>
              </a:rPr>
              <a:t>Spring Oaks</a:t>
            </a:r>
            <a:endParaRPr lang="en-US" sz="1800" b="1" dirty="0">
              <a:solidFill>
                <a:srgbClr val="FFFFFF">
                  <a:lumMod val="50000"/>
                </a:srgbClr>
              </a:solidFill>
              <a:latin typeface="Century Gothic"/>
            </a:endParaRPr>
          </a:p>
          <a:p>
            <a:pPr marL="342900" indent="-342900">
              <a:spcBef>
                <a:spcPts val="300"/>
              </a:spcBef>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a:t>
            </a:r>
            <a:r>
              <a:rPr lang="en-US" sz="1800" b="1" dirty="0">
                <a:solidFill>
                  <a:srgbClr val="00B050"/>
                </a:solidFill>
                <a:latin typeface="Century Gothic"/>
              </a:rPr>
              <a:t>Spring Woods</a:t>
            </a:r>
            <a:endParaRPr lang="en-US" sz="1800" b="1" dirty="0">
              <a:solidFill>
                <a:srgbClr val="FFFFFF">
                  <a:lumMod val="50000"/>
                </a:srgbClr>
              </a:solidFill>
              <a:latin typeface="Century Gothic"/>
            </a:endParaRPr>
          </a:p>
          <a:p>
            <a:pPr>
              <a:spcBef>
                <a:spcPts val="300"/>
              </a:spcBef>
              <a:tabLst>
                <a:tab pos="174625" algn="l"/>
              </a:tabLst>
              <a:defRPr/>
            </a:pPr>
            <a:endParaRPr lang="en-US" sz="800" b="1" dirty="0">
              <a:latin typeface="Century Gothic"/>
            </a:endParaRPr>
          </a:p>
          <a:p>
            <a:pPr>
              <a:spcBef>
                <a:spcPts val="300"/>
              </a:spcBef>
              <a:tabLst>
                <a:tab pos="174625" algn="l"/>
              </a:tabLst>
              <a:defRPr/>
            </a:pPr>
            <a:r>
              <a:rPr lang="en-US" sz="2000" b="1" u="sng" dirty="0">
                <a:latin typeface="Century Gothic"/>
              </a:rPr>
              <a:t>High Schools</a:t>
            </a:r>
            <a:endParaRPr kumimoji="0" lang="en-US" sz="2000" b="1" i="0" u="sng" strike="noStrike" kern="1200" cap="none" spc="0" normalizeH="0" baseline="0" noProof="0" dirty="0">
              <a:ln>
                <a:noFill/>
              </a:ln>
              <a:solidFill>
                <a:srgbClr val="0070C0"/>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Memorial</a:t>
            </a:r>
            <a:endParaRPr kumimoji="0" lang="en-US" sz="1800" b="1" i="0" u="none" strike="noStrike" kern="1200" cap="none" spc="0" normalizeH="0" baseline="0" noProof="0" dirty="0">
              <a:ln>
                <a:noFill/>
              </a:ln>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Northbrook </a:t>
            </a:r>
            <a:endPar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00B050"/>
                </a:solidFill>
                <a:effectLst/>
                <a:uLnTx/>
                <a:uFillTx/>
                <a:latin typeface="Century Gothic"/>
                <a:ea typeface="+mn-ea"/>
                <a:cs typeface="+mn-cs"/>
              </a:rPr>
              <a:t>(T2) Spring Woods</a:t>
            </a:r>
            <a:endParaRPr kumimoji="0" lang="en-US" sz="1800" b="1"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2970213"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Stratford</a:t>
            </a:r>
            <a:endParaRPr kumimoji="0" lang="en-US" sz="1800" b="1" i="0" u="none" strike="noStrike" kern="1200" cap="none" spc="0" normalizeH="0" baseline="0" noProof="0" dirty="0">
              <a:ln>
                <a:noFill/>
              </a:ln>
              <a:effectLst/>
              <a:uLnTx/>
              <a:uFillTx/>
              <a:latin typeface="Century Gothic"/>
              <a:ea typeface="+mn-ea"/>
              <a:cs typeface="+mn-cs"/>
            </a:endParaRPr>
          </a:p>
          <a:p>
            <a:pPr>
              <a:spcBef>
                <a:spcPts val="300"/>
              </a:spcBef>
              <a:tabLst>
                <a:tab pos="2970213" algn="l"/>
              </a:tabLst>
              <a:defRPr/>
            </a:pPr>
            <a:endParaRPr lang="en-US" sz="800" b="1" u="sng" dirty="0">
              <a:latin typeface="Century Gothic"/>
            </a:endParaRPr>
          </a:p>
          <a:p>
            <a:pPr>
              <a:spcBef>
                <a:spcPts val="300"/>
              </a:spcBef>
              <a:tabLst>
                <a:tab pos="2970213" algn="l"/>
              </a:tabLst>
              <a:defRPr/>
            </a:pPr>
            <a:r>
              <a:rPr lang="en-US" sz="2000" b="1" u="sng" dirty="0">
                <a:latin typeface="Century Gothic"/>
              </a:rPr>
              <a:t>Specialty MS/HS</a:t>
            </a:r>
            <a:endParaRPr lang="en-US" sz="2000" b="1" dirty="0">
              <a:solidFill>
                <a:srgbClr val="C00000"/>
              </a:solidFill>
              <a:latin typeface="Century Gothic"/>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70C0"/>
                </a:solidFill>
                <a:effectLst/>
                <a:uLnTx/>
                <a:uFillTx/>
                <a:latin typeface="Century Gothic"/>
                <a:ea typeface="+mn-ea"/>
                <a:cs typeface="+mn-cs"/>
              </a:rPr>
              <a:t>(T1) SBEC MS/HS</a:t>
            </a:r>
            <a:endParaRPr kumimoji="0" lang="en-US" sz="1800" b="1" i="0" u="none" strike="noStrike" kern="1200" cap="none" spc="0" normalizeH="0" baseline="0" noProof="0" dirty="0">
              <a:ln>
                <a:noFill/>
              </a:ln>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0070C0"/>
                </a:solidFill>
                <a:effectLst/>
                <a:uLnTx/>
                <a:uFillTx/>
                <a:latin typeface="Century Gothic"/>
                <a:ea typeface="+mn-ea"/>
                <a:cs typeface="+mn-cs"/>
              </a:rPr>
              <a:t>(T1) WAIS MS/HS</a:t>
            </a:r>
            <a:r>
              <a:rPr kumimoji="0" lang="en-US" sz="1800" i="0" u="none" strike="noStrike" kern="1200" cap="none" spc="0" normalizeH="0" baseline="0" noProof="0" dirty="0">
                <a:ln>
                  <a:noFill/>
                </a:ln>
                <a:solidFill>
                  <a:srgbClr val="FFFFFF">
                    <a:lumMod val="50000"/>
                  </a:srgbClr>
                </a:solidFill>
                <a:effectLst/>
                <a:highlight>
                  <a:srgbClr val="FFFFCC"/>
                </a:highlight>
                <a:uLnTx/>
                <a:uFillTx/>
                <a:latin typeface="Century Gothic"/>
                <a:ea typeface="+mn-ea"/>
                <a:cs typeface="+mn-cs"/>
              </a:rPr>
              <a:t> </a:t>
            </a:r>
          </a:p>
          <a:p>
            <a:pPr>
              <a:spcBef>
                <a:spcPts val="300"/>
              </a:spcBef>
              <a:tabLst>
                <a:tab pos="2970213" algn="l"/>
              </a:tabLst>
              <a:defRPr/>
            </a:pPr>
            <a:endParaRPr lang="en-US" sz="800" b="1" u="sng" dirty="0">
              <a:latin typeface="Century Gothic"/>
            </a:endParaRPr>
          </a:p>
          <a:p>
            <a:pPr>
              <a:spcBef>
                <a:spcPts val="300"/>
              </a:spcBef>
              <a:tabLst>
                <a:tab pos="174625" algn="l"/>
              </a:tabLst>
              <a:defRPr/>
            </a:pPr>
            <a:r>
              <a:rPr lang="en-US" sz="1800" b="1" u="sng" dirty="0">
                <a:latin typeface="Century Gothic"/>
              </a:rPr>
              <a:t>Central Campus</a:t>
            </a:r>
            <a:r>
              <a:rPr kumimoji="0" lang="en-US" sz="1800" i="0" u="none" strike="noStrike" kern="1200" cap="none" spc="0" normalizeH="0" baseline="0" noProof="0" dirty="0">
                <a:ln>
                  <a:noFill/>
                </a:ln>
                <a:solidFill>
                  <a:srgbClr val="FFFFFF">
                    <a:lumMod val="50000"/>
                  </a:srgbClr>
                </a:solidFill>
                <a:effectLst/>
                <a:highlight>
                  <a:srgbClr val="FFFFCC"/>
                </a:highlight>
                <a:uLnTx/>
                <a:uFillTx/>
                <a:latin typeface="Century Gothic"/>
                <a:ea typeface="+mn-ea"/>
                <a:cs typeface="+mn-cs"/>
              </a:rPr>
              <a:t> </a:t>
            </a: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Ag Farm</a:t>
            </a:r>
            <a:endParaRPr kumimoji="0" lang="en-US" sz="1800" b="1"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342900" marR="0" lvl="0" indent="-342900" algn="l" defTabSz="1228954" rtl="0" eaLnBrk="1" fontAlgn="auto" latinLnBrk="0" hangingPunct="1">
              <a:lnSpc>
                <a:spcPct val="100000"/>
              </a:lnSpc>
              <a:spcBef>
                <a:spcPts val="300"/>
              </a:spcBef>
              <a:spcAft>
                <a:spcPts val="0"/>
              </a:spcAft>
              <a:buClrTx/>
              <a:buSzTx/>
              <a:buFont typeface="Arial" panose="020B0604020202020204" pitchFamily="34" charset="0"/>
              <a:buChar char="•"/>
              <a:tabLst>
                <a:tab pos="174625" algn="l"/>
              </a:tabLst>
              <a:defRPr/>
            </a:pPr>
            <a:r>
              <a:rPr kumimoji="0" lang="en-US" sz="1800" b="1" i="0" u="none" strike="noStrike" kern="1200" cap="none" spc="0" normalizeH="0" baseline="0" noProof="0" dirty="0">
                <a:ln>
                  <a:noFill/>
                </a:ln>
                <a:solidFill>
                  <a:srgbClr val="C00000"/>
                </a:solidFill>
                <a:effectLst/>
                <a:uLnTx/>
                <a:uFillTx/>
                <a:latin typeface="Century Gothic"/>
                <a:ea typeface="+mn-ea"/>
                <a:cs typeface="+mn-cs"/>
              </a:rPr>
              <a:t>(T3) Guthrie</a:t>
            </a:r>
            <a:endParaRPr kumimoji="0" lang="en-US" sz="1800" b="1" i="0" u="none" strike="noStrike" kern="1200" cap="none" spc="0" normalizeH="0" baseline="0" noProof="0" dirty="0">
              <a:ln>
                <a:noFill/>
              </a:ln>
              <a:effectLst/>
              <a:uLnTx/>
              <a:uFillTx/>
              <a:latin typeface="Century Gothic"/>
              <a:ea typeface="+mn-ea"/>
              <a:cs typeface="+mn-cs"/>
            </a:endParaRPr>
          </a:p>
        </p:txBody>
      </p:sp>
    </p:spTree>
    <p:extLst>
      <p:ext uri="{BB962C8B-B14F-4D97-AF65-F5344CB8AC3E}">
        <p14:creationId xmlns:p14="http://schemas.microsoft.com/office/powerpoint/2010/main" val="79968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1F58BB-2053-4D0E-BDED-1F5DF2F4D99A}"/>
              </a:ext>
            </a:extLst>
          </p:cNvPr>
          <p:cNvSpPr txBox="1"/>
          <p:nvPr/>
        </p:nvSpPr>
        <p:spPr>
          <a:xfrm>
            <a:off x="8153400" y="2266876"/>
            <a:ext cx="3128764" cy="15850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AAAAA"/>
                </a:solidFill>
                <a:effectLst/>
                <a:uLnTx/>
                <a:uFillTx/>
                <a:latin typeface="Century Gothic"/>
                <a:ea typeface="+mn-ea"/>
                <a:cs typeface="+mn-cs"/>
              </a:rPr>
              <a:t>29</a:t>
            </a:r>
            <a:br>
              <a:rPr kumimoji="0" lang="en-US" sz="2400" b="1" i="0" u="none" strike="noStrike" kern="1200" cap="none" spc="0" normalizeH="0" baseline="0" noProof="0" dirty="0">
                <a:ln>
                  <a:noFill/>
                </a:ln>
                <a:solidFill>
                  <a:srgbClr val="AAAAAA"/>
                </a:solidFill>
                <a:effectLst/>
                <a:uLnTx/>
                <a:uFillTx/>
                <a:latin typeface="Century Gothic"/>
                <a:ea typeface="+mn-ea"/>
                <a:cs typeface="+mn-cs"/>
              </a:rPr>
            </a:br>
            <a:r>
              <a:rPr kumimoji="0" lang="en-US" sz="2400" b="1" i="0" u="none" strike="noStrike" kern="1200" cap="none" spc="0" normalizeH="0" baseline="0" noProof="0" dirty="0">
                <a:ln>
                  <a:noFill/>
                </a:ln>
                <a:solidFill>
                  <a:srgbClr val="AAAAAA"/>
                </a:solidFill>
                <a:effectLst/>
                <a:uLnTx/>
                <a:uFillTx/>
                <a:latin typeface="Century Gothic"/>
                <a:ea typeface="+mn-ea"/>
                <a:cs typeface="+mn-cs"/>
              </a:rPr>
              <a:t>CTE LRFP </a:t>
            </a:r>
            <a:r>
              <a:rPr lang="en-US" sz="2400" b="1" dirty="0">
                <a:solidFill>
                  <a:srgbClr val="AAAAAA"/>
                </a:solidFill>
                <a:latin typeface="Century Gothic"/>
              </a:rPr>
              <a:t>M</a:t>
            </a:r>
            <a:r>
              <a:rPr kumimoji="0" lang="en-US" sz="2400" b="1" i="0" u="none" strike="noStrike" kern="1200" cap="none" spc="0" normalizeH="0" baseline="0" noProof="0" dirty="0">
                <a:ln>
                  <a:noFill/>
                </a:ln>
                <a:solidFill>
                  <a:srgbClr val="AAAAAA"/>
                </a:solidFill>
                <a:effectLst/>
                <a:uLnTx/>
                <a:uFillTx/>
                <a:latin typeface="Century Gothic"/>
                <a:ea typeface="+mn-ea"/>
                <a:cs typeface="+mn-cs"/>
              </a:rPr>
              <a:t>embers Present at Mtg4</a:t>
            </a:r>
            <a:br>
              <a:rPr kumimoji="0" lang="en-US" sz="3600" b="0" i="0" u="none" strike="noStrike" kern="1200" cap="none" spc="0" normalizeH="0" baseline="0" noProof="0" dirty="0">
                <a:ln>
                  <a:noFill/>
                </a:ln>
                <a:solidFill>
                  <a:srgbClr val="AAAAAA"/>
                </a:solidFill>
                <a:effectLst/>
                <a:uLnTx/>
                <a:uFillTx/>
                <a:latin typeface="Arial"/>
                <a:ea typeface="+mn-ea"/>
                <a:cs typeface="+mn-cs"/>
              </a:rPr>
            </a:br>
            <a:r>
              <a:rPr kumimoji="0" lang="en-US" sz="900" b="0" i="0" u="none" strike="noStrike" kern="1200" cap="none" spc="0" normalizeH="0" baseline="0" noProof="0" dirty="0">
                <a:ln>
                  <a:noFill/>
                </a:ln>
                <a:solidFill>
                  <a:srgbClr val="AAAAAA"/>
                </a:solidFill>
                <a:effectLst/>
                <a:uLnTx/>
                <a:uFillTx/>
                <a:latin typeface="Arial"/>
                <a:ea typeface="+mn-ea"/>
                <a:cs typeface="+mn-cs"/>
              </a:rPr>
              <a:t>             </a:t>
            </a:r>
            <a:endParaRPr kumimoji="0" lang="en-US" sz="3600" b="0" i="0" u="none" strike="noStrike" kern="1200" cap="none" spc="0" normalizeH="0" baseline="0" noProof="0" dirty="0">
              <a:ln>
                <a:noFill/>
              </a:ln>
              <a:solidFill>
                <a:srgbClr val="AAAAAA"/>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53191229-8E43-4F2D-8869-52938A5BC662}"/>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5181600" y="2286000"/>
            <a:ext cx="3128764" cy="1329003"/>
          </a:xfrm>
          <a:prstGeom prst="rect">
            <a:avLst/>
          </a:prstGeom>
          <a:solidFill>
            <a:schemeClr val="bg1">
              <a:lumMod val="95000"/>
            </a:schemeClr>
          </a:solidFill>
        </p:spPr>
      </p:pic>
      <p:pic>
        <p:nvPicPr>
          <p:cNvPr id="2" name="Picture 1">
            <a:extLst>
              <a:ext uri="{FF2B5EF4-FFF2-40B4-BE49-F238E27FC236}">
                <a16:creationId xmlns:a16="http://schemas.microsoft.com/office/drawing/2014/main" id="{0FBCD3B7-2AA3-4060-AE38-D05D45C1F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4951" y="3771419"/>
            <a:ext cx="7559242" cy="4934505"/>
          </a:xfrm>
          <a:prstGeom prst="rect">
            <a:avLst/>
          </a:prstGeom>
        </p:spPr>
      </p:pic>
      <p:sp>
        <p:nvSpPr>
          <p:cNvPr id="11" name="Rectangle 10">
            <a:extLst>
              <a:ext uri="{FF2B5EF4-FFF2-40B4-BE49-F238E27FC236}">
                <a16:creationId xmlns:a16="http://schemas.microsoft.com/office/drawing/2014/main" id="{6D865E58-51F8-401B-82DF-C851304121CD}"/>
              </a:ext>
            </a:extLst>
          </p:cNvPr>
          <p:cNvSpPr/>
          <p:nvPr/>
        </p:nvSpPr>
        <p:spPr>
          <a:xfrm>
            <a:off x="11816792" y="3838787"/>
            <a:ext cx="3499408" cy="4754880"/>
          </a:xfrm>
          <a:prstGeom prst="rect">
            <a:avLst/>
          </a:prstGeom>
          <a:solidFill>
            <a:schemeClr val="bg1"/>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F266F87-D20E-4FB7-98FD-D9E8C8745A18}"/>
              </a:ext>
            </a:extLst>
          </p:cNvPr>
          <p:cNvSpPr/>
          <p:nvPr/>
        </p:nvSpPr>
        <p:spPr>
          <a:xfrm>
            <a:off x="234392" y="3838787"/>
            <a:ext cx="3499408" cy="4754880"/>
          </a:xfrm>
          <a:prstGeom prst="rect">
            <a:avLst/>
          </a:prstGeom>
          <a:solidFill>
            <a:schemeClr val="bg1"/>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13" name="TextBox 12">
            <a:extLst>
              <a:ext uri="{FF2B5EF4-FFF2-40B4-BE49-F238E27FC236}">
                <a16:creationId xmlns:a16="http://schemas.microsoft.com/office/drawing/2014/main" id="{45F10A7A-325C-45C3-9D9D-B91C29982431}"/>
              </a:ext>
            </a:extLst>
          </p:cNvPr>
          <p:cNvSpPr txBox="1"/>
          <p:nvPr/>
        </p:nvSpPr>
        <p:spPr>
          <a:xfrm>
            <a:off x="0" y="911122"/>
            <a:ext cx="15544800" cy="523220"/>
          </a:xfrm>
          <a:prstGeom prst="rect">
            <a:avLst/>
          </a:prstGeom>
          <a:solidFill>
            <a:schemeClr val="tx1">
              <a:lumMod val="90000"/>
              <a:lumOff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a:ea typeface="+mn-ea"/>
                <a:cs typeface="+mn-cs"/>
              </a:rPr>
              <a:t>Consensus Achieved!</a:t>
            </a:r>
          </a:p>
        </p:txBody>
      </p:sp>
      <p:sp>
        <p:nvSpPr>
          <p:cNvPr id="14" name="TextBox 13">
            <a:extLst>
              <a:ext uri="{FF2B5EF4-FFF2-40B4-BE49-F238E27FC236}">
                <a16:creationId xmlns:a16="http://schemas.microsoft.com/office/drawing/2014/main" id="{BCF598A7-F3A3-4D4B-B65A-B5719A04F902}"/>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Final Recommendation</a:t>
            </a:r>
          </a:p>
        </p:txBody>
      </p:sp>
      <p:pic>
        <p:nvPicPr>
          <p:cNvPr id="5" name="Picture 4">
            <a:extLst>
              <a:ext uri="{FF2B5EF4-FFF2-40B4-BE49-F238E27FC236}">
                <a16:creationId xmlns:a16="http://schemas.microsoft.com/office/drawing/2014/main" id="{795AFE1A-D152-4388-91FB-129399D03B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804" y="4803708"/>
            <a:ext cx="3105512" cy="3657600"/>
          </a:xfrm>
          <a:prstGeom prst="rect">
            <a:avLst/>
          </a:prstGeom>
        </p:spPr>
      </p:pic>
      <p:pic>
        <p:nvPicPr>
          <p:cNvPr id="8" name="Picture 7">
            <a:extLst>
              <a:ext uri="{FF2B5EF4-FFF2-40B4-BE49-F238E27FC236}">
                <a16:creationId xmlns:a16="http://schemas.microsoft.com/office/drawing/2014/main" id="{CAB5910D-CA72-4DF7-ABC7-5F37F4EA93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069775" y="4803708"/>
            <a:ext cx="3050674" cy="3657600"/>
          </a:xfrm>
          <a:prstGeom prst="rect">
            <a:avLst/>
          </a:prstGeom>
        </p:spPr>
      </p:pic>
      <p:pic>
        <p:nvPicPr>
          <p:cNvPr id="9" name="Picture 8">
            <a:extLst>
              <a:ext uri="{FF2B5EF4-FFF2-40B4-BE49-F238E27FC236}">
                <a16:creationId xmlns:a16="http://schemas.microsoft.com/office/drawing/2014/main" id="{D5DDEB9D-2BDC-464C-BD46-E253B317CE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2856" y="3953930"/>
            <a:ext cx="3499408" cy="688908"/>
          </a:xfrm>
          <a:prstGeom prst="rect">
            <a:avLst/>
          </a:prstGeom>
        </p:spPr>
      </p:pic>
      <p:pic>
        <p:nvPicPr>
          <p:cNvPr id="10" name="Picture 9">
            <a:extLst>
              <a:ext uri="{FF2B5EF4-FFF2-40B4-BE49-F238E27FC236}">
                <a16:creationId xmlns:a16="http://schemas.microsoft.com/office/drawing/2014/main" id="{52E32EE4-760A-4BBA-8DB7-8C87339809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45408" y="3953930"/>
            <a:ext cx="3499408" cy="688908"/>
          </a:xfrm>
          <a:prstGeom prst="rect">
            <a:avLst/>
          </a:prstGeom>
        </p:spPr>
      </p:pic>
      <p:pic>
        <p:nvPicPr>
          <p:cNvPr id="17" name="Picture 16">
            <a:extLst>
              <a:ext uri="{FF2B5EF4-FFF2-40B4-BE49-F238E27FC236}">
                <a16:creationId xmlns:a16="http://schemas.microsoft.com/office/drawing/2014/main" id="{5FFBB5E3-BFDB-46C3-9CB5-E34AE83BD71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070120" y="3381752"/>
            <a:ext cx="5150346" cy="5052803"/>
          </a:xfrm>
          <a:prstGeom prst="rect">
            <a:avLst/>
          </a:prstGeom>
        </p:spPr>
      </p:pic>
      <p:sp>
        <p:nvSpPr>
          <p:cNvPr id="18" name="TextBox 17">
            <a:extLst>
              <a:ext uri="{FF2B5EF4-FFF2-40B4-BE49-F238E27FC236}">
                <a16:creationId xmlns:a16="http://schemas.microsoft.com/office/drawing/2014/main" id="{24645241-C9E0-459B-952E-78C00682EFB8}"/>
              </a:ext>
            </a:extLst>
          </p:cNvPr>
          <p:cNvSpPr txBox="1"/>
          <p:nvPr/>
        </p:nvSpPr>
        <p:spPr>
          <a:xfrm>
            <a:off x="5755108" y="7194510"/>
            <a:ext cx="4495800"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Century Gothic"/>
                <a:ea typeface="+mn-ea"/>
                <a:cs typeface="+mn-cs"/>
              </a:rPr>
              <a:t>28</a:t>
            </a:r>
            <a:r>
              <a:rPr lang="en-US" sz="1800" b="1" dirty="0">
                <a:solidFill>
                  <a:srgbClr val="00B050"/>
                </a:solidFill>
                <a:latin typeface="Century Gothic"/>
              </a:rPr>
              <a:t> M</a:t>
            </a:r>
            <a:r>
              <a:rPr kumimoji="0" lang="en-US" sz="1800" b="1" i="0" u="none" strike="noStrike" kern="1200" cap="none" spc="0" normalizeH="0" baseline="0" noProof="0" dirty="0">
                <a:ln>
                  <a:noFill/>
                </a:ln>
                <a:solidFill>
                  <a:srgbClr val="00B050"/>
                </a:solidFill>
                <a:effectLst/>
                <a:uLnTx/>
                <a:uFillTx/>
                <a:latin typeface="Century Gothic"/>
                <a:ea typeface="+mn-ea"/>
                <a:cs typeface="+mn-cs"/>
              </a:rPr>
              <a:t>embers </a:t>
            </a:r>
            <a:br>
              <a:rPr kumimoji="0" lang="en-US" sz="1800" b="1" i="0" u="none" strike="noStrike" kern="1200" cap="none" spc="0" normalizeH="0" baseline="0" noProof="0" dirty="0">
                <a:ln>
                  <a:noFill/>
                </a:ln>
                <a:solidFill>
                  <a:srgbClr val="00B050"/>
                </a:solidFill>
                <a:effectLst/>
                <a:uLnTx/>
                <a:uFillTx/>
                <a:latin typeface="Century Gothic"/>
                <a:ea typeface="+mn-ea"/>
                <a:cs typeface="+mn-cs"/>
              </a:rPr>
            </a:br>
            <a:r>
              <a:rPr lang="en-US" sz="1800" b="1" dirty="0">
                <a:solidFill>
                  <a:srgbClr val="00B050"/>
                </a:solidFill>
                <a:latin typeface="Century Gothic"/>
              </a:rPr>
              <a:t>Voted in Support of </a:t>
            </a:r>
            <a:br>
              <a:rPr lang="en-US" sz="1800" b="1" dirty="0">
                <a:solidFill>
                  <a:srgbClr val="00B050"/>
                </a:solidFill>
                <a:latin typeface="Century Gothic"/>
              </a:rPr>
            </a:br>
            <a:r>
              <a:rPr kumimoji="0" lang="en-US" sz="1800" b="1" i="0" u="none" strike="noStrike" kern="1200" cap="none" spc="0" normalizeH="0" baseline="0" noProof="0" dirty="0">
                <a:ln>
                  <a:noFill/>
                </a:ln>
                <a:solidFill>
                  <a:srgbClr val="00B050"/>
                </a:solidFill>
                <a:effectLst/>
                <a:uLnTx/>
                <a:uFillTx/>
                <a:latin typeface="Century Gothic"/>
                <a:ea typeface="+mn-ea"/>
                <a:cs typeface="+mn-cs"/>
              </a:rPr>
              <a:t>LRFP-C Recommendation</a:t>
            </a:r>
            <a:endParaRPr kumimoji="0" lang="en-US" sz="2800" b="0" i="0" u="none" strike="noStrike" kern="1200" cap="none" spc="0" normalizeH="0" baseline="0" noProof="0" dirty="0">
              <a:ln>
                <a:noFill/>
              </a:ln>
              <a:solidFill>
                <a:srgbClr val="00B050"/>
              </a:solidFill>
              <a:effectLst/>
              <a:uLnTx/>
              <a:uFillTx/>
              <a:latin typeface="Arial"/>
              <a:ea typeface="+mn-ea"/>
              <a:cs typeface="+mn-cs"/>
            </a:endParaRPr>
          </a:p>
        </p:txBody>
      </p:sp>
    </p:spTree>
    <p:extLst>
      <p:ext uri="{BB962C8B-B14F-4D97-AF65-F5344CB8AC3E}">
        <p14:creationId xmlns:p14="http://schemas.microsoft.com/office/powerpoint/2010/main" val="401911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0F6FD1-3225-44BC-A39B-33E937312BF0}"/>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5111AFA-9162-4C04-A7BB-6D52E75A9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28" name="Picture 27">
            <a:extLst>
              <a:ext uri="{FF2B5EF4-FFF2-40B4-BE49-F238E27FC236}">
                <a16:creationId xmlns:a16="http://schemas.microsoft.com/office/drawing/2014/main" id="{A612DA50-E2CD-4243-8605-54B3639468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pic>
        <p:nvPicPr>
          <p:cNvPr id="3" name="Picture 2">
            <a:extLst>
              <a:ext uri="{FF2B5EF4-FFF2-40B4-BE49-F238E27FC236}">
                <a16:creationId xmlns:a16="http://schemas.microsoft.com/office/drawing/2014/main" id="{16D7CCAD-AC98-41BE-BC7B-5E836C6A3A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800" y="1752600"/>
            <a:ext cx="6961178" cy="1371600"/>
          </a:xfrm>
          <a:prstGeom prst="rect">
            <a:avLst/>
          </a:prstGeom>
        </p:spPr>
      </p:pic>
      <p:sp>
        <p:nvSpPr>
          <p:cNvPr id="15" name="TextBox 14">
            <a:extLst>
              <a:ext uri="{FF2B5EF4-FFF2-40B4-BE49-F238E27FC236}">
                <a16:creationId xmlns:a16="http://schemas.microsoft.com/office/drawing/2014/main" id="{F9EAC3F7-EA4D-4595-ACC8-36EF0CDDD8F0}"/>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LRFP Committee|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Informational Cost Data</a:t>
            </a:r>
          </a:p>
        </p:txBody>
      </p:sp>
      <p:sp>
        <p:nvSpPr>
          <p:cNvPr id="16" name="TextBox 15">
            <a:extLst>
              <a:ext uri="{FF2B5EF4-FFF2-40B4-BE49-F238E27FC236}">
                <a16:creationId xmlns:a16="http://schemas.microsoft.com/office/drawing/2014/main" id="{6B498FCD-6DE2-4CCF-8952-5288E2EF0B5E}"/>
              </a:ext>
            </a:extLst>
          </p:cNvPr>
          <p:cNvSpPr txBox="1"/>
          <p:nvPr/>
        </p:nvSpPr>
        <p:spPr>
          <a:xfrm>
            <a:off x="9372600" y="3429000"/>
            <a:ext cx="5486400" cy="6370975"/>
          </a:xfrm>
          <a:prstGeom prst="rect">
            <a:avLst/>
          </a:prstGeom>
          <a:noFill/>
        </p:spPr>
        <p:txBody>
          <a:bodyPr wrap="square" rtlCol="0">
            <a:spAutoFit/>
          </a:bodyPr>
          <a:lstStyle/>
          <a:p>
            <a:pPr algn="ctr"/>
            <a:r>
              <a:rPr lang="en-US" sz="2400" i="1" dirty="0">
                <a:solidFill>
                  <a:schemeClr val="tx2"/>
                </a:solidFill>
                <a:latin typeface="+mj-lt"/>
              </a:rPr>
              <a:t>Applying the “Tier Strategy”</a:t>
            </a:r>
          </a:p>
          <a:p>
            <a:pPr algn="ctr"/>
            <a:r>
              <a:rPr lang="en-US" sz="2400" i="1" dirty="0">
                <a:solidFill>
                  <a:schemeClr val="tx2"/>
                </a:solidFill>
                <a:latin typeface="+mj-lt"/>
              </a:rPr>
              <a:t>Recommended by the </a:t>
            </a:r>
          </a:p>
          <a:p>
            <a:pPr algn="ctr"/>
            <a:r>
              <a:rPr lang="en-US" sz="2400" i="1" dirty="0">
                <a:solidFill>
                  <a:schemeClr val="tx2"/>
                </a:solidFill>
                <a:latin typeface="+mj-lt"/>
              </a:rPr>
              <a:t>LRFP Committee… </a:t>
            </a:r>
          </a:p>
          <a:p>
            <a:pPr algn="ctr"/>
            <a:endParaRPr lang="en-US" sz="2400" i="1" dirty="0">
              <a:solidFill>
                <a:schemeClr val="tx2"/>
              </a:solidFill>
              <a:latin typeface="+mj-lt"/>
            </a:endParaRPr>
          </a:p>
          <a:p>
            <a:pPr algn="ctr"/>
            <a:r>
              <a:rPr lang="en-US" sz="2400" i="1" dirty="0">
                <a:solidFill>
                  <a:schemeClr val="tx2"/>
                </a:solidFill>
                <a:latin typeface="+mj-lt"/>
              </a:rPr>
              <a:t>This chart illustrates the associated</a:t>
            </a:r>
            <a:br>
              <a:rPr lang="en-US" sz="2400" i="1" dirty="0">
                <a:solidFill>
                  <a:schemeClr val="tx2"/>
                </a:solidFill>
                <a:latin typeface="+mj-lt"/>
              </a:rPr>
            </a:br>
            <a:r>
              <a:rPr lang="en-US" sz="2400" i="1" dirty="0">
                <a:solidFill>
                  <a:schemeClr val="tx2"/>
                </a:solidFill>
                <a:latin typeface="+mj-lt"/>
              </a:rPr>
              <a:t>“Order of Magnitude Cost”</a:t>
            </a:r>
          </a:p>
          <a:p>
            <a:pPr algn="ctr"/>
            <a:r>
              <a:rPr lang="en-US" sz="2400" i="1" dirty="0">
                <a:solidFill>
                  <a:schemeClr val="tx2"/>
                </a:solidFill>
                <a:latin typeface="+mj-lt"/>
              </a:rPr>
              <a:t>In current $$ Yr2022.</a:t>
            </a:r>
          </a:p>
          <a:p>
            <a:pPr algn="ctr"/>
            <a:endParaRPr lang="en-US" sz="2400" i="1" dirty="0">
              <a:solidFill>
                <a:schemeClr val="tx2"/>
              </a:solidFill>
              <a:latin typeface="+mj-lt"/>
            </a:endParaRPr>
          </a:p>
          <a:p>
            <a:pPr algn="ctr"/>
            <a:r>
              <a:rPr lang="en-US" sz="2400" i="1" dirty="0">
                <a:solidFill>
                  <a:schemeClr val="tx2"/>
                </a:solidFill>
                <a:latin typeface="+mj-lt"/>
              </a:rPr>
              <a:t>“Future Cost” Data will need to be adjusted to account for escalation at the appropriate time.</a:t>
            </a:r>
          </a:p>
          <a:p>
            <a:pPr algn="ctr"/>
            <a:endParaRPr lang="en-US" sz="2400" b="1" i="1" dirty="0">
              <a:solidFill>
                <a:schemeClr val="tx2"/>
              </a:solidFill>
              <a:latin typeface="+mj-lt"/>
            </a:endParaRPr>
          </a:p>
          <a:p>
            <a:pPr algn="ctr"/>
            <a:r>
              <a:rPr lang="en-US" sz="2400" b="1" i="1" dirty="0">
                <a:solidFill>
                  <a:srgbClr val="7D7877"/>
                </a:solidFill>
                <a:latin typeface="+mj-lt"/>
              </a:rPr>
              <a:t>THE PROJECT COST DATA IS PROVIDED FOR INFORMATIONAL </a:t>
            </a:r>
          </a:p>
          <a:p>
            <a:pPr algn="ctr"/>
            <a:r>
              <a:rPr lang="en-US" sz="2400" b="1" i="1" dirty="0">
                <a:solidFill>
                  <a:srgbClr val="7D7877"/>
                </a:solidFill>
                <a:latin typeface="+mj-lt"/>
              </a:rPr>
              <a:t>PURPOSES ONLY.</a:t>
            </a:r>
          </a:p>
          <a:p>
            <a:pPr algn="ctr"/>
            <a:endParaRPr lang="en-US" sz="2400" b="1" i="1" dirty="0">
              <a:solidFill>
                <a:schemeClr val="tx2"/>
              </a:solidFill>
              <a:latin typeface="+mj-lt"/>
            </a:endParaRPr>
          </a:p>
          <a:p>
            <a:pPr algn="ctr"/>
            <a:endParaRPr lang="en-US" sz="2400" b="1" i="1" dirty="0">
              <a:solidFill>
                <a:schemeClr val="tx2"/>
              </a:solidFill>
              <a:latin typeface="+mj-lt"/>
            </a:endParaRPr>
          </a:p>
        </p:txBody>
      </p:sp>
      <p:sp>
        <p:nvSpPr>
          <p:cNvPr id="20" name="Rectangle 19">
            <a:extLst>
              <a:ext uri="{FF2B5EF4-FFF2-40B4-BE49-F238E27FC236}">
                <a16:creationId xmlns:a16="http://schemas.microsoft.com/office/drawing/2014/main" id="{D929396E-0915-4570-97D6-2A9B00EB2A63}"/>
              </a:ext>
            </a:extLst>
          </p:cNvPr>
          <p:cNvSpPr/>
          <p:nvPr/>
        </p:nvSpPr>
        <p:spPr>
          <a:xfrm>
            <a:off x="1219200" y="1512398"/>
            <a:ext cx="7498080" cy="834846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816A6628-72B1-47D4-8B18-12985B0FAC5F}"/>
              </a:ext>
            </a:extLst>
          </p:cNvPr>
          <p:cNvPicPr>
            <a:picLocks noChangeAspect="1"/>
          </p:cNvPicPr>
          <p:nvPr/>
        </p:nvPicPr>
        <p:blipFill rotWithShape="1">
          <a:blip r:embed="rId5">
            <a:extLst>
              <a:ext uri="{28A0092B-C50C-407E-A947-70E740481C1C}">
                <a14:useLocalDpi xmlns:a14="http://schemas.microsoft.com/office/drawing/2010/main"/>
              </a:ext>
            </a:extLst>
          </a:blip>
          <a:srcRect l="1630" r="2333"/>
          <a:stretch/>
        </p:blipFill>
        <p:spPr>
          <a:xfrm>
            <a:off x="1347358" y="1689949"/>
            <a:ext cx="7263241" cy="7996097"/>
          </a:xfrm>
          <a:prstGeom prst="rect">
            <a:avLst/>
          </a:prstGeom>
        </p:spPr>
      </p:pic>
      <p:sp>
        <p:nvSpPr>
          <p:cNvPr id="21" name="TextBox 20">
            <a:extLst>
              <a:ext uri="{FF2B5EF4-FFF2-40B4-BE49-F238E27FC236}">
                <a16:creationId xmlns:a16="http://schemas.microsoft.com/office/drawing/2014/main" id="{D945B0DD-E850-4EF6-8172-6E7D7AD78BB6}"/>
              </a:ext>
            </a:extLst>
          </p:cNvPr>
          <p:cNvSpPr txBox="1"/>
          <p:nvPr/>
        </p:nvSpPr>
        <p:spPr>
          <a:xfrm>
            <a:off x="0" y="911122"/>
            <a:ext cx="15544800" cy="523220"/>
          </a:xfrm>
          <a:prstGeom prst="rect">
            <a:avLst/>
          </a:prstGeom>
          <a:solidFill>
            <a:srgbClr val="FFFFCC"/>
          </a:solidFill>
        </p:spPr>
        <p:txBody>
          <a:bodyPr wrap="square" rtlCol="0">
            <a:spAutoFit/>
          </a:bodyPr>
          <a:lstStyle/>
          <a:p>
            <a:pPr algn="ctr" defTabSz="914400">
              <a:defRPr/>
            </a:pPr>
            <a:r>
              <a:rPr kumimoji="0" lang="en-US" sz="2800" b="1" i="0" u="none" strike="noStrike" kern="1200" cap="none" spc="0" normalizeH="0" baseline="0" noProof="0" dirty="0">
                <a:ln>
                  <a:noFill/>
                </a:ln>
                <a:effectLst/>
                <a:uLnTx/>
                <a:uFillTx/>
                <a:latin typeface="Century Gothic"/>
                <a:ea typeface="+mn-ea"/>
                <a:cs typeface="+mn-cs"/>
              </a:rPr>
              <a:t>Order of Magnitude Cost </a:t>
            </a:r>
            <a:r>
              <a:rPr lang="en-US" sz="2800" b="1" dirty="0">
                <a:latin typeface="Century Gothic"/>
              </a:rPr>
              <a:t>= Current $$ Yr2021</a:t>
            </a:r>
            <a:endParaRPr kumimoji="0" lang="en-US" sz="2800" b="1" i="0" u="none" strike="noStrike" kern="1200" cap="none" spc="0" normalizeH="0" baseline="0" noProof="0" dirty="0">
              <a:ln>
                <a:noFill/>
              </a:ln>
              <a:effectLst/>
              <a:uLnTx/>
              <a:uFillTx/>
              <a:latin typeface="Century Gothic"/>
              <a:ea typeface="+mn-ea"/>
              <a:cs typeface="+mn-cs"/>
            </a:endParaRPr>
          </a:p>
        </p:txBody>
      </p:sp>
    </p:spTree>
    <p:extLst>
      <p:ext uri="{BB962C8B-B14F-4D97-AF65-F5344CB8AC3E}">
        <p14:creationId xmlns:p14="http://schemas.microsoft.com/office/powerpoint/2010/main" val="35070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3BA74F4-8031-424F-A333-861A4EE96EE3}"/>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a:ext>
            </a:extLst>
          </a:blip>
          <a:srcRect l="66059" t="20354"/>
          <a:stretch/>
        </p:blipFill>
        <p:spPr>
          <a:xfrm>
            <a:off x="5052060" y="0"/>
            <a:ext cx="10492740" cy="10058399"/>
          </a:xfrm>
          <a:prstGeom prst="rect">
            <a:avLst/>
          </a:prstGeom>
        </p:spPr>
      </p:pic>
      <p:pic>
        <p:nvPicPr>
          <p:cNvPr id="13" name="Picture Placeholder 11">
            <a:extLst>
              <a:ext uri="{FF2B5EF4-FFF2-40B4-BE49-F238E27FC236}">
                <a16:creationId xmlns:a16="http://schemas.microsoft.com/office/drawing/2014/main" id="{DFF48B5F-8300-428A-85AC-A59EB8CD7828}"/>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a:ext>
            </a:extLst>
          </a:blip>
          <a:srcRect r="13333"/>
          <a:stretch/>
        </p:blipFill>
        <p:spPr>
          <a:xfrm>
            <a:off x="-1" y="-35902"/>
            <a:ext cx="5832263" cy="10094301"/>
          </a:xfrm>
          <a:prstGeom prst="rect">
            <a:avLst/>
          </a:prstGeom>
          <a:solidFill>
            <a:schemeClr val="tx1">
              <a:lumMod val="65000"/>
              <a:lumOff val="35000"/>
            </a:schemeClr>
          </a:solidFill>
        </p:spPr>
      </p:pic>
      <p:sp>
        <p:nvSpPr>
          <p:cNvPr id="5" name="TextBox 4">
            <a:extLst>
              <a:ext uri="{FF2B5EF4-FFF2-40B4-BE49-F238E27FC236}">
                <a16:creationId xmlns:a16="http://schemas.microsoft.com/office/drawing/2014/main" id="{9E440B8D-ADB5-440E-A638-8FA091239D27}"/>
              </a:ext>
            </a:extLst>
          </p:cNvPr>
          <p:cNvSpPr txBox="1"/>
          <p:nvPr/>
        </p:nvSpPr>
        <p:spPr>
          <a:xfrm>
            <a:off x="0" y="1425384"/>
            <a:ext cx="5943602" cy="923330"/>
          </a:xfrm>
          <a:prstGeom prst="rect">
            <a:avLst/>
          </a:prstGeom>
          <a:solidFill>
            <a:schemeClr val="tx1">
              <a:lumMod val="90000"/>
              <a:lumOff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FFFFFF"/>
                </a:solidFill>
                <a:latin typeface="Century Gothic"/>
              </a:rPr>
              <a:t>THANK YOU!</a:t>
            </a:r>
            <a:endParaRPr kumimoji="0" lang="en-US" sz="5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F95DBE5F-9734-40C4-8AC8-37EAAE47E5BB}"/>
              </a:ext>
            </a:extLst>
          </p:cNvPr>
          <p:cNvSpPr txBox="1"/>
          <p:nvPr/>
        </p:nvSpPr>
        <p:spPr>
          <a:xfrm>
            <a:off x="5832261" y="3641834"/>
            <a:ext cx="9712539" cy="3046988"/>
          </a:xfrm>
          <a:prstGeom prst="rect">
            <a:avLst/>
          </a:prstGeom>
          <a:solidFill>
            <a:schemeClr val="bg1">
              <a:lumMod val="95000"/>
              <a:alpha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entury Gothic"/>
                <a:ea typeface="+mn-ea"/>
                <a:cs typeface="+mn-cs"/>
              </a:rPr>
              <a:t>CTE Long Range Facility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entury Gothic"/>
                <a:ea typeface="+mn-ea"/>
                <a:cs typeface="+mn-cs"/>
              </a:rPr>
              <a:t>Recommendation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70C0"/>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atin typeface="Century Gothic"/>
              </a:rPr>
              <a:t>July 19, 2021</a:t>
            </a:r>
            <a:endParaRPr kumimoji="0" lang="en-US" sz="4800" b="1" i="0" u="none" strike="noStrike" kern="1200" cap="none" spc="0" normalizeH="0" baseline="0" noProof="0" dirty="0">
              <a:ln>
                <a:noFill/>
              </a:ln>
              <a:effectLst/>
              <a:uLnTx/>
              <a:uFillTx/>
              <a:latin typeface="Century Gothic"/>
              <a:ea typeface="+mn-ea"/>
              <a:cs typeface="+mn-cs"/>
            </a:endParaRPr>
          </a:p>
        </p:txBody>
      </p:sp>
    </p:spTree>
    <p:extLst>
      <p:ext uri="{BB962C8B-B14F-4D97-AF65-F5344CB8AC3E}">
        <p14:creationId xmlns:p14="http://schemas.microsoft.com/office/powerpoint/2010/main" val="68130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1EC6D3E-9EB8-4F01-AC3F-154CEF7CE16D}"/>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0">
            <a:extLst>
              <a:ext uri="{FF2B5EF4-FFF2-40B4-BE49-F238E27FC236}">
                <a16:creationId xmlns:a16="http://schemas.microsoft.com/office/drawing/2014/main" id="{902AB0E9-F197-4CC5-B98B-D06C11BDFA35}"/>
              </a:ext>
            </a:extLst>
          </p:cNvPr>
          <p:cNvSpPr txBox="1">
            <a:spLocks/>
          </p:cNvSpPr>
          <p:nvPr/>
        </p:nvSpPr>
        <p:spPr>
          <a:xfrm>
            <a:off x="457200" y="1142874"/>
            <a:ext cx="14646729" cy="2234193"/>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CTE Long Range Facility Plan Committee –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Composition</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entury Gothic"/>
                <a:ea typeface="+mn-ea"/>
                <a:cs typeface="+mn-cs"/>
              </a:rPr>
              <a:t>The composition of the Committee will be as outlined below</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 The membership of the Committee will represent all geographic areas of the community. Efforts should be made to include members on the Committee who participated in the CTE Task Force, while also including individuals with expertise in the areas aligned with our CTE program. </a:t>
            </a:r>
            <a:r>
              <a:rPr kumimoji="0" lang="en-US" sz="2000" b="1" i="0" u="none" strike="noStrike" kern="1200" cap="none" spc="0" normalizeH="0" baseline="0" noProof="0" dirty="0">
                <a:ln>
                  <a:noFill/>
                </a:ln>
                <a:solidFill>
                  <a:srgbClr val="000000"/>
                </a:solidFill>
                <a:effectLst/>
                <a:uLnTx/>
                <a:uFillTx/>
                <a:latin typeface="Century Gothic"/>
                <a:ea typeface="+mn-ea"/>
                <a:cs typeface="+mn-cs"/>
              </a:rPr>
              <a:t>Individuals accepting membership should be able to attend at least 80 percent of the scheduled meetings</a:t>
            </a:r>
            <a:r>
              <a:rPr kumimoji="0" lang="en-US" sz="2000" b="0" i="0" u="none" strike="noStrike" kern="1200" cap="none" spc="0" normalizeH="0" baseline="0" noProof="0" dirty="0">
                <a:ln>
                  <a:noFill/>
                </a:ln>
                <a:solidFill>
                  <a:srgbClr val="000000"/>
                </a:solidFill>
                <a:effectLst/>
                <a:uLnTx/>
                <a:uFillTx/>
                <a:latin typeface="Century Gothic"/>
                <a:ea typeface="+mn-ea"/>
                <a:cs typeface="+mn-cs"/>
              </a:rPr>
              <a:t>.</a:t>
            </a:r>
          </a:p>
        </p:txBody>
      </p:sp>
      <p:grpSp>
        <p:nvGrpSpPr>
          <p:cNvPr id="14" name="Group 13">
            <a:extLst>
              <a:ext uri="{FF2B5EF4-FFF2-40B4-BE49-F238E27FC236}">
                <a16:creationId xmlns:a16="http://schemas.microsoft.com/office/drawing/2014/main" id="{1CFD638E-DE6C-4262-81B6-C65F728B7810}"/>
              </a:ext>
            </a:extLst>
          </p:cNvPr>
          <p:cNvGrpSpPr/>
          <p:nvPr/>
        </p:nvGrpSpPr>
        <p:grpSpPr>
          <a:xfrm>
            <a:off x="626993" y="5687666"/>
            <a:ext cx="14290814" cy="3831459"/>
            <a:chOff x="1147306" y="5687666"/>
            <a:chExt cx="14290814" cy="3831459"/>
          </a:xfrm>
        </p:grpSpPr>
        <p:pic>
          <p:nvPicPr>
            <p:cNvPr id="9" name="Picture 8" descr="Table&#10;&#10;Description automatically generated">
              <a:extLst>
                <a:ext uri="{FF2B5EF4-FFF2-40B4-BE49-F238E27FC236}">
                  <a16:creationId xmlns:a16="http://schemas.microsoft.com/office/drawing/2014/main" id="{465A1591-EE6C-4246-B98B-C69CE42305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7306" y="5687666"/>
              <a:ext cx="7783121" cy="3831459"/>
            </a:xfrm>
            <a:prstGeom prst="rect">
              <a:avLst/>
            </a:prstGeom>
          </p:spPr>
        </p:pic>
        <p:sp>
          <p:nvSpPr>
            <p:cNvPr id="10" name="TextBox 9">
              <a:extLst>
                <a:ext uri="{FF2B5EF4-FFF2-40B4-BE49-F238E27FC236}">
                  <a16:creationId xmlns:a16="http://schemas.microsoft.com/office/drawing/2014/main" id="{C9FE8990-EFE0-4D3D-B839-5BD086D5DA1C}"/>
                </a:ext>
              </a:extLst>
            </p:cNvPr>
            <p:cNvSpPr txBox="1"/>
            <p:nvPr/>
          </p:nvSpPr>
          <p:spPr>
            <a:xfrm>
              <a:off x="9258300" y="6681329"/>
              <a:ext cx="6179820" cy="2554545"/>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entury Gothic"/>
                  <a:ea typeface="+mn-ea"/>
                  <a:cs typeface="+mn-cs"/>
                </a:rPr>
                <a:t>45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 Parent, Student + Community Reps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entury Gothic"/>
                  <a:ea typeface="+mn-ea"/>
                  <a:cs typeface="+mn-cs"/>
                </a:rPr>
                <a:t>   SBISD Secondary Campuses</a:t>
              </a:r>
              <a:br>
                <a:rPr kumimoji="0" lang="en-US" sz="2000" b="0" i="0" u="none" strike="noStrike" kern="1200" cap="none" spc="0" normalizeH="0" baseline="0" noProof="0" dirty="0">
                  <a:ln>
                    <a:noFill/>
                  </a:ln>
                  <a:solidFill>
                    <a:srgbClr val="222222"/>
                  </a:solidFill>
                  <a:effectLst/>
                  <a:uLnTx/>
                  <a:uFillTx/>
                  <a:latin typeface="Century Gothic"/>
                  <a:ea typeface="+mn-ea"/>
                  <a:cs typeface="+mn-cs"/>
                </a:rPr>
              </a:br>
              <a:r>
                <a:rPr kumimoji="0" lang="en-US" sz="2000" b="0" i="0" u="none" strike="noStrike" kern="1200" cap="none" spc="0" normalizeH="0" baseline="0" noProof="0" dirty="0">
                  <a:ln>
                    <a:noFill/>
                  </a:ln>
                  <a:solidFill>
                    <a:srgbClr val="222222"/>
                  </a:solidFill>
                  <a:effectLst/>
                  <a:uLnTx/>
                  <a:uFillTx/>
                  <a:latin typeface="Century Gothic"/>
                  <a:ea typeface="+mn-ea"/>
                  <a:cs typeface="+mn-cs"/>
                </a:rPr>
                <a:t>   Higher Education + Business Community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22222"/>
                </a:solidFill>
                <a:effectLst/>
                <a:uLnTx/>
                <a:uFillTx/>
                <a:latin typeface="Century Gothic"/>
                <a:ea typeface="+mn-ea"/>
                <a:cs typeface="+mn-cs"/>
              </a:endParaRPr>
            </a:p>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entury Gothic"/>
                  <a:ea typeface="+mn-ea"/>
                  <a:cs typeface="+mn-cs"/>
                </a:rPr>
                <a:t>22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 SBISD Secondary Campus Staff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entury Gothic"/>
                  <a:ea typeface="+mn-ea"/>
                  <a:cs typeface="+mn-cs"/>
                </a:rPr>
                <a:t>   Leaders + Instruction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Century Gothic"/>
                <a:ea typeface="+mn-ea"/>
                <a:cs typeface="+mn-cs"/>
              </a:endParaRPr>
            </a:p>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entury Gothic"/>
                  <a:ea typeface="+mn-ea"/>
                  <a:cs typeface="+mn-cs"/>
                </a:rPr>
                <a:t>08 </a:t>
              </a:r>
              <a:r>
                <a:rPr kumimoji="0" lang="en-US" sz="2000" b="1" i="0" u="none" strike="noStrike" kern="1200" cap="none" spc="0" normalizeH="0" baseline="0" noProof="0" dirty="0">
                  <a:ln>
                    <a:noFill/>
                  </a:ln>
                  <a:solidFill>
                    <a:prstClr val="black"/>
                  </a:solidFill>
                  <a:effectLst/>
                  <a:uLnTx/>
                  <a:uFillTx/>
                  <a:latin typeface="Century Gothic"/>
                  <a:ea typeface="+mn-ea"/>
                  <a:cs typeface="+mn-cs"/>
                </a:rPr>
                <a:t>= SBISD Administrator + Trustees</a:t>
              </a:r>
            </a:p>
          </p:txBody>
        </p:sp>
        <p:sp>
          <p:nvSpPr>
            <p:cNvPr id="11" name="Right Brace 10">
              <a:extLst>
                <a:ext uri="{FF2B5EF4-FFF2-40B4-BE49-F238E27FC236}">
                  <a16:creationId xmlns:a16="http://schemas.microsoft.com/office/drawing/2014/main" id="{22EEE64A-5B5F-4173-A211-F1697954A18C}"/>
                </a:ext>
              </a:extLst>
            </p:cNvPr>
            <p:cNvSpPr/>
            <p:nvPr/>
          </p:nvSpPr>
          <p:spPr>
            <a:xfrm>
              <a:off x="8808507" y="6271057"/>
              <a:ext cx="449793" cy="1214516"/>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 name="Right Brace 11">
              <a:extLst>
                <a:ext uri="{FF2B5EF4-FFF2-40B4-BE49-F238E27FC236}">
                  <a16:creationId xmlns:a16="http://schemas.microsoft.com/office/drawing/2014/main" id="{57E186FF-2E51-4032-9372-37811B4EF27A}"/>
                </a:ext>
              </a:extLst>
            </p:cNvPr>
            <p:cNvSpPr/>
            <p:nvPr/>
          </p:nvSpPr>
          <p:spPr>
            <a:xfrm>
              <a:off x="8808507" y="7505006"/>
              <a:ext cx="449793" cy="119214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 name="Right Brace 12">
              <a:extLst>
                <a:ext uri="{FF2B5EF4-FFF2-40B4-BE49-F238E27FC236}">
                  <a16:creationId xmlns:a16="http://schemas.microsoft.com/office/drawing/2014/main" id="{9564F6D9-D715-48E5-8831-8D4CE6ACF1D2}"/>
                </a:ext>
              </a:extLst>
            </p:cNvPr>
            <p:cNvSpPr/>
            <p:nvPr/>
          </p:nvSpPr>
          <p:spPr>
            <a:xfrm>
              <a:off x="8808507" y="8716586"/>
              <a:ext cx="449793" cy="458358"/>
            </a:xfrm>
            <a:prstGeom prst="rightBrace">
              <a:avLst>
                <a:gd name="adj1" fmla="val 6639"/>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entury Gothic"/>
                <a:ea typeface="+mn-ea"/>
                <a:cs typeface="+mn-cs"/>
              </a:endParaRPr>
            </a:p>
          </p:txBody>
        </p:sp>
      </p:grpSp>
      <p:pic>
        <p:nvPicPr>
          <p:cNvPr id="15" name="Picture 14">
            <a:extLst>
              <a:ext uri="{FF2B5EF4-FFF2-40B4-BE49-F238E27FC236}">
                <a16:creationId xmlns:a16="http://schemas.microsoft.com/office/drawing/2014/main" id="{1E5BA6B9-8B39-4DDD-9D7B-E53E002E24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74702" y="5619334"/>
            <a:ext cx="1925322" cy="817818"/>
          </a:xfrm>
          <a:prstGeom prst="rect">
            <a:avLst/>
          </a:prstGeom>
          <a:solidFill>
            <a:schemeClr val="bg1">
              <a:lumMod val="95000"/>
            </a:schemeClr>
          </a:solidFill>
        </p:spPr>
      </p:pic>
      <p:sp>
        <p:nvSpPr>
          <p:cNvPr id="16" name="TextBox 15">
            <a:extLst>
              <a:ext uri="{FF2B5EF4-FFF2-40B4-BE49-F238E27FC236}">
                <a16:creationId xmlns:a16="http://schemas.microsoft.com/office/drawing/2014/main" id="{1B9939BA-73F1-4405-B8D3-46BA25101F89}"/>
              </a:ext>
            </a:extLst>
          </p:cNvPr>
          <p:cNvSpPr txBox="1"/>
          <p:nvPr/>
        </p:nvSpPr>
        <p:spPr>
          <a:xfrm>
            <a:off x="11521385" y="5445208"/>
            <a:ext cx="261958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entury Gothic"/>
                <a:ea typeface="+mn-ea"/>
                <a:cs typeface="+mn-cs"/>
              </a:rPr>
              <a:t>75</a:t>
            </a:r>
            <a:br>
              <a:rPr kumimoji="0" lang="en-US" sz="2800" b="1" i="0" u="none" strike="noStrike" kern="1200" cap="none" spc="0" normalizeH="0" baseline="0" noProof="0" dirty="0">
                <a:ln>
                  <a:noFill/>
                </a:ln>
                <a:solidFill>
                  <a:srgbClr val="C00000"/>
                </a:solidFill>
                <a:effectLst/>
                <a:uLnTx/>
                <a:uFillTx/>
                <a:latin typeface="Century Gothic"/>
                <a:ea typeface="+mn-ea"/>
                <a:cs typeface="+mn-cs"/>
              </a:rPr>
            </a:br>
            <a:r>
              <a:rPr kumimoji="0" lang="en-US" sz="2800" b="0" i="0" u="none" strike="noStrike" kern="1200" cap="none" spc="0" normalizeH="0" baseline="0" noProof="0" dirty="0">
                <a:ln>
                  <a:noFill/>
                </a:ln>
                <a:solidFill>
                  <a:srgbClr val="C00000"/>
                </a:solidFill>
                <a:effectLst/>
                <a:uLnTx/>
                <a:uFillTx/>
                <a:latin typeface="Century Gothic"/>
                <a:ea typeface="+mn-ea"/>
                <a:cs typeface="+mn-cs"/>
              </a:rPr>
              <a:t>Participants</a:t>
            </a:r>
            <a:br>
              <a:rPr kumimoji="0" lang="en-US" sz="4000" b="0" i="0" u="none" strike="noStrike" kern="1200" cap="none" spc="0" normalizeH="0" baseline="0" noProof="0" dirty="0">
                <a:ln>
                  <a:noFill/>
                </a:ln>
                <a:solidFill>
                  <a:srgbClr val="C00000"/>
                </a:solidFill>
                <a:effectLst/>
                <a:uLnTx/>
                <a:uFillTx/>
                <a:latin typeface="Arial"/>
                <a:ea typeface="+mn-ea"/>
                <a:cs typeface="+mn-cs"/>
              </a:rPr>
            </a:br>
            <a:r>
              <a:rPr kumimoji="0" lang="en-US" sz="1000" b="0" i="0" u="none" strike="noStrike" kern="1200" cap="none" spc="0" normalizeH="0" baseline="0" noProof="0" dirty="0">
                <a:ln>
                  <a:noFill/>
                </a:ln>
                <a:solidFill>
                  <a:srgbClr val="C00000"/>
                </a:solidFill>
                <a:effectLst/>
                <a:uLnTx/>
                <a:uFillTx/>
                <a:latin typeface="Arial"/>
                <a:ea typeface="+mn-ea"/>
                <a:cs typeface="+mn-cs"/>
              </a:rPr>
              <a:t>             </a:t>
            </a:r>
            <a:endParaRPr kumimoji="0" lang="en-US" sz="4000" b="0" i="0" u="none" strike="noStrike" kern="1200" cap="none" spc="0" normalizeH="0" baseline="0" noProof="0" dirty="0">
              <a:ln>
                <a:noFill/>
              </a:ln>
              <a:solidFill>
                <a:srgbClr val="C00000"/>
              </a:solidFill>
              <a:effectLst/>
              <a:uLnTx/>
              <a:uFillTx/>
              <a:latin typeface="Arial"/>
              <a:ea typeface="+mn-ea"/>
              <a:cs typeface="+mn-cs"/>
            </a:endParaRPr>
          </a:p>
        </p:txBody>
      </p:sp>
      <p:pic>
        <p:nvPicPr>
          <p:cNvPr id="18" name="Picture 17" descr="Background pattern&#10;&#10;Description automatically generated with medium confidence">
            <a:extLst>
              <a:ext uri="{FF2B5EF4-FFF2-40B4-BE49-F238E27FC236}">
                <a16:creationId xmlns:a16="http://schemas.microsoft.com/office/drawing/2014/main" id="{53ACB3B3-9C4B-42BE-9EF3-4664B43490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0731" y="3046142"/>
            <a:ext cx="1950720" cy="1950720"/>
          </a:xfrm>
          <a:prstGeom prst="rect">
            <a:avLst/>
          </a:prstGeom>
        </p:spPr>
      </p:pic>
      <p:sp>
        <p:nvSpPr>
          <p:cNvPr id="19" name="Rectangle 18">
            <a:extLst>
              <a:ext uri="{FF2B5EF4-FFF2-40B4-BE49-F238E27FC236}">
                <a16:creationId xmlns:a16="http://schemas.microsoft.com/office/drawing/2014/main" id="{FE67D0B1-BC88-4987-9E60-CA6C67743658}"/>
              </a:ext>
            </a:extLst>
          </p:cNvPr>
          <p:cNvSpPr/>
          <p:nvPr/>
        </p:nvSpPr>
        <p:spPr>
          <a:xfrm>
            <a:off x="702475" y="5315662"/>
            <a:ext cx="3007879" cy="470000"/>
          </a:xfrm>
          <a:prstGeom prst="rect">
            <a:avLst/>
          </a:prstGeom>
        </p:spPr>
        <p:txBody>
          <a:bodyPr wrap="square">
            <a:spAutoFit/>
          </a:bodyPr>
          <a:lstStyle/>
          <a:p>
            <a:pPr marL="0" marR="0" lvl="0" indent="0" algn="l" defTabSz="1228954"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CTE LRFP Committee:</a:t>
            </a:r>
          </a:p>
        </p:txBody>
      </p:sp>
      <p:sp>
        <p:nvSpPr>
          <p:cNvPr id="20" name="TextBox 19">
            <a:extLst>
              <a:ext uri="{FF2B5EF4-FFF2-40B4-BE49-F238E27FC236}">
                <a16:creationId xmlns:a16="http://schemas.microsoft.com/office/drawing/2014/main" id="{BDF14353-5487-4F2E-A912-22E46861BFE6}"/>
              </a:ext>
            </a:extLst>
          </p:cNvPr>
          <p:cNvSpPr txBox="1"/>
          <p:nvPr/>
        </p:nvSpPr>
        <p:spPr>
          <a:xfrm>
            <a:off x="11452558" y="3696643"/>
            <a:ext cx="3221320" cy="707886"/>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Ed Valicek </a:t>
            </a:r>
          </a:p>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Shannon McNary</a:t>
            </a:r>
          </a:p>
        </p:txBody>
      </p:sp>
      <p:sp>
        <p:nvSpPr>
          <p:cNvPr id="21" name="TextBox 20">
            <a:extLst>
              <a:ext uri="{FF2B5EF4-FFF2-40B4-BE49-F238E27FC236}">
                <a16:creationId xmlns:a16="http://schemas.microsoft.com/office/drawing/2014/main" id="{48487C25-7DC5-4AF1-A94F-E214561BB014}"/>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LRFP Committee Composition</a:t>
            </a:r>
          </a:p>
        </p:txBody>
      </p:sp>
      <p:pic>
        <p:nvPicPr>
          <p:cNvPr id="22" name="Picture 21">
            <a:extLst>
              <a:ext uri="{FF2B5EF4-FFF2-40B4-BE49-F238E27FC236}">
                <a16:creationId xmlns:a16="http://schemas.microsoft.com/office/drawing/2014/main" id="{3677B58E-ED0F-4AC7-9B98-5FA1F9AA4B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sp>
        <p:nvSpPr>
          <p:cNvPr id="17" name="Rectangle 16">
            <a:extLst>
              <a:ext uri="{FF2B5EF4-FFF2-40B4-BE49-F238E27FC236}">
                <a16:creationId xmlns:a16="http://schemas.microsoft.com/office/drawing/2014/main" id="{2A9C98D0-5C5D-4549-8B00-F4FCE8B8BDEF}"/>
              </a:ext>
            </a:extLst>
          </p:cNvPr>
          <p:cNvSpPr/>
          <p:nvPr/>
        </p:nvSpPr>
        <p:spPr>
          <a:xfrm>
            <a:off x="9567163" y="4560696"/>
            <a:ext cx="1877857" cy="532903"/>
          </a:xfrm>
          <a:prstGeom prst="rect">
            <a:avLst/>
          </a:prstGeom>
        </p:spPr>
        <p:txBody>
          <a:bodyPr wrap="square">
            <a:spAutoFit/>
          </a:bodyPr>
          <a:lstStyle/>
          <a:p>
            <a:pPr marL="0" marR="0" lvl="0" indent="0" algn="l" defTabSz="1228954"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Co-Chairs</a:t>
            </a:r>
          </a:p>
        </p:txBody>
      </p:sp>
      <p:cxnSp>
        <p:nvCxnSpPr>
          <p:cNvPr id="23" name="Straight Connector 22">
            <a:extLst>
              <a:ext uri="{FF2B5EF4-FFF2-40B4-BE49-F238E27FC236}">
                <a16:creationId xmlns:a16="http://schemas.microsoft.com/office/drawing/2014/main" id="{021D8A6A-AA50-4B4D-A36E-0F967AE1F6B5}"/>
              </a:ext>
            </a:extLst>
          </p:cNvPr>
          <p:cNvCxnSpPr>
            <a:cxnSpLocks/>
          </p:cNvCxnSpPr>
          <p:nvPr/>
        </p:nvCxnSpPr>
        <p:spPr>
          <a:xfrm>
            <a:off x="9454523" y="50292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682200-978A-40C0-AFD4-3BE13F09C1C3}"/>
              </a:ext>
            </a:extLst>
          </p:cNvPr>
          <p:cNvSpPr/>
          <p:nvPr/>
        </p:nvSpPr>
        <p:spPr>
          <a:xfrm>
            <a:off x="720060" y="9194874"/>
            <a:ext cx="7585719" cy="230481"/>
          </a:xfrm>
          <a:prstGeom prst="rect">
            <a:avLst/>
          </a:prstGeom>
          <a:solidFill>
            <a:srgbClr val="C0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EAD6143C-7D56-4393-B450-512E3EDFD8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Tree>
    <p:extLst>
      <p:ext uri="{BB962C8B-B14F-4D97-AF65-F5344CB8AC3E}">
        <p14:creationId xmlns:p14="http://schemas.microsoft.com/office/powerpoint/2010/main" val="34962964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1EC6D3E-9EB8-4F01-AC3F-154CEF7CE16D}"/>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0">
            <a:extLst>
              <a:ext uri="{FF2B5EF4-FFF2-40B4-BE49-F238E27FC236}">
                <a16:creationId xmlns:a16="http://schemas.microsoft.com/office/drawing/2014/main" id="{902AB0E9-F197-4CC5-B98B-D06C11BDFA35}"/>
              </a:ext>
            </a:extLst>
          </p:cNvPr>
          <p:cNvSpPr txBox="1">
            <a:spLocks/>
          </p:cNvSpPr>
          <p:nvPr/>
        </p:nvSpPr>
        <p:spPr>
          <a:xfrm>
            <a:off x="0" y="1142874"/>
            <a:ext cx="15544800" cy="2234193"/>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ctr"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CTE Long Range Facility Plan Committee –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Member’s Feedback</a:t>
            </a:r>
          </a:p>
        </p:txBody>
      </p:sp>
      <p:pic>
        <p:nvPicPr>
          <p:cNvPr id="15" name="Picture 14">
            <a:extLst>
              <a:ext uri="{FF2B5EF4-FFF2-40B4-BE49-F238E27FC236}">
                <a16:creationId xmlns:a16="http://schemas.microsoft.com/office/drawing/2014/main" id="{1E5BA6B9-8B39-4DDD-9D7B-E53E002E24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73000" y="1851061"/>
            <a:ext cx="1925322" cy="817818"/>
          </a:xfrm>
          <a:prstGeom prst="rect">
            <a:avLst/>
          </a:prstGeom>
          <a:solidFill>
            <a:schemeClr val="bg1">
              <a:lumMod val="95000"/>
            </a:schemeClr>
          </a:solidFill>
        </p:spPr>
      </p:pic>
      <p:sp>
        <p:nvSpPr>
          <p:cNvPr id="16" name="TextBox 15">
            <a:extLst>
              <a:ext uri="{FF2B5EF4-FFF2-40B4-BE49-F238E27FC236}">
                <a16:creationId xmlns:a16="http://schemas.microsoft.com/office/drawing/2014/main" id="{1B9939BA-73F1-4405-B8D3-46BA25101F89}"/>
              </a:ext>
            </a:extLst>
          </p:cNvPr>
          <p:cNvSpPr txBox="1"/>
          <p:nvPr/>
        </p:nvSpPr>
        <p:spPr>
          <a:xfrm>
            <a:off x="11521385" y="5445208"/>
            <a:ext cx="261958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entury Gothic"/>
                <a:ea typeface="+mn-ea"/>
                <a:cs typeface="+mn-cs"/>
              </a:rPr>
              <a:t>75</a:t>
            </a:r>
            <a:br>
              <a:rPr kumimoji="0" lang="en-US" sz="2800" b="1" i="0" u="none" strike="noStrike" kern="1200" cap="none" spc="0" normalizeH="0" baseline="0" noProof="0" dirty="0">
                <a:ln>
                  <a:noFill/>
                </a:ln>
                <a:solidFill>
                  <a:srgbClr val="C00000"/>
                </a:solidFill>
                <a:effectLst/>
                <a:uLnTx/>
                <a:uFillTx/>
                <a:latin typeface="Century Gothic"/>
                <a:ea typeface="+mn-ea"/>
                <a:cs typeface="+mn-cs"/>
              </a:rPr>
            </a:br>
            <a:r>
              <a:rPr kumimoji="0" lang="en-US" sz="2800" b="0" i="0" u="none" strike="noStrike" kern="1200" cap="none" spc="0" normalizeH="0" baseline="0" noProof="0" dirty="0">
                <a:ln>
                  <a:noFill/>
                </a:ln>
                <a:solidFill>
                  <a:srgbClr val="C00000"/>
                </a:solidFill>
                <a:effectLst/>
                <a:uLnTx/>
                <a:uFillTx/>
                <a:latin typeface="Century Gothic"/>
                <a:ea typeface="+mn-ea"/>
                <a:cs typeface="+mn-cs"/>
              </a:rPr>
              <a:t>Participants</a:t>
            </a:r>
            <a:br>
              <a:rPr kumimoji="0" lang="en-US" sz="4000" b="0" i="0" u="none" strike="noStrike" kern="1200" cap="none" spc="0" normalizeH="0" baseline="0" noProof="0" dirty="0">
                <a:ln>
                  <a:noFill/>
                </a:ln>
                <a:solidFill>
                  <a:srgbClr val="C00000"/>
                </a:solidFill>
                <a:effectLst/>
                <a:uLnTx/>
                <a:uFillTx/>
                <a:latin typeface="Arial"/>
                <a:ea typeface="+mn-ea"/>
                <a:cs typeface="+mn-cs"/>
              </a:rPr>
            </a:br>
            <a:r>
              <a:rPr kumimoji="0" lang="en-US" sz="1000" b="0" i="0" u="none" strike="noStrike" kern="1200" cap="none" spc="0" normalizeH="0" baseline="0" noProof="0" dirty="0">
                <a:ln>
                  <a:noFill/>
                </a:ln>
                <a:solidFill>
                  <a:srgbClr val="C00000"/>
                </a:solidFill>
                <a:effectLst/>
                <a:uLnTx/>
                <a:uFillTx/>
                <a:latin typeface="Arial"/>
                <a:ea typeface="+mn-ea"/>
                <a:cs typeface="+mn-cs"/>
              </a:rPr>
              <a:t>             </a:t>
            </a:r>
            <a:endParaRPr kumimoji="0" lang="en-US" sz="4000" b="0" i="0" u="none" strike="noStrike" kern="1200" cap="none" spc="0" normalizeH="0" baseline="0" noProof="0" dirty="0">
              <a:ln>
                <a:noFill/>
              </a:ln>
              <a:solidFill>
                <a:srgbClr val="C00000"/>
              </a:solidFill>
              <a:effectLst/>
              <a:uLnTx/>
              <a:uFillTx/>
              <a:latin typeface="Arial"/>
              <a:ea typeface="+mn-ea"/>
              <a:cs typeface="+mn-cs"/>
            </a:endParaRPr>
          </a:p>
        </p:txBody>
      </p:sp>
      <p:pic>
        <p:nvPicPr>
          <p:cNvPr id="18" name="Picture 17" descr="Background pattern&#10;&#10;Description automatically generated with medium confidence">
            <a:extLst>
              <a:ext uri="{FF2B5EF4-FFF2-40B4-BE49-F238E27FC236}">
                <a16:creationId xmlns:a16="http://schemas.microsoft.com/office/drawing/2014/main" id="{53ACB3B3-9C4B-42BE-9EF3-4664B43490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3046142"/>
            <a:ext cx="1950720" cy="1950720"/>
          </a:xfrm>
          <a:prstGeom prst="rect">
            <a:avLst/>
          </a:prstGeom>
        </p:spPr>
      </p:pic>
      <p:sp>
        <p:nvSpPr>
          <p:cNvPr id="20" name="TextBox 19">
            <a:extLst>
              <a:ext uri="{FF2B5EF4-FFF2-40B4-BE49-F238E27FC236}">
                <a16:creationId xmlns:a16="http://schemas.microsoft.com/office/drawing/2014/main" id="{BDF14353-5487-4F2E-A912-22E46861BFE6}"/>
              </a:ext>
            </a:extLst>
          </p:cNvPr>
          <p:cNvSpPr txBox="1"/>
          <p:nvPr/>
        </p:nvSpPr>
        <p:spPr>
          <a:xfrm>
            <a:off x="10820400" y="7983613"/>
            <a:ext cx="3221320" cy="707886"/>
          </a:xfrm>
          <a:prstGeom prst="rect">
            <a:avLst/>
          </a:prstGeom>
          <a:noFill/>
        </p:spPr>
        <p:txBody>
          <a:bodyPr wrap="squar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Ed Valicek </a:t>
            </a:r>
          </a:p>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Shannon McNary</a:t>
            </a:r>
          </a:p>
        </p:txBody>
      </p:sp>
      <p:sp>
        <p:nvSpPr>
          <p:cNvPr id="21" name="TextBox 20">
            <a:extLst>
              <a:ext uri="{FF2B5EF4-FFF2-40B4-BE49-F238E27FC236}">
                <a16:creationId xmlns:a16="http://schemas.microsoft.com/office/drawing/2014/main" id="{48487C25-7DC5-4AF1-A94F-E214561BB014}"/>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LRFP Committee Composition</a:t>
            </a:r>
          </a:p>
        </p:txBody>
      </p:sp>
      <p:pic>
        <p:nvPicPr>
          <p:cNvPr id="22" name="Picture 21">
            <a:extLst>
              <a:ext uri="{FF2B5EF4-FFF2-40B4-BE49-F238E27FC236}">
                <a16:creationId xmlns:a16="http://schemas.microsoft.com/office/drawing/2014/main" id="{3677B58E-ED0F-4AC7-9B98-5FA1F9AA4B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sp>
        <p:nvSpPr>
          <p:cNvPr id="17" name="Rectangle 16">
            <a:extLst>
              <a:ext uri="{FF2B5EF4-FFF2-40B4-BE49-F238E27FC236}">
                <a16:creationId xmlns:a16="http://schemas.microsoft.com/office/drawing/2014/main" id="{2A9C98D0-5C5D-4549-8B00-F4FCE8B8BDEF}"/>
              </a:ext>
            </a:extLst>
          </p:cNvPr>
          <p:cNvSpPr/>
          <p:nvPr/>
        </p:nvSpPr>
        <p:spPr>
          <a:xfrm>
            <a:off x="10825590" y="7539054"/>
            <a:ext cx="1877857" cy="532903"/>
          </a:xfrm>
          <a:prstGeom prst="rect">
            <a:avLst/>
          </a:prstGeom>
        </p:spPr>
        <p:txBody>
          <a:bodyPr wrap="square">
            <a:spAutoFit/>
          </a:bodyPr>
          <a:lstStyle/>
          <a:p>
            <a:pPr marL="0" marR="0" lvl="0" indent="0" algn="l" defTabSz="1228954" rtl="0" eaLnBrk="1" fontAlgn="auto" latinLnBrk="0" hangingPunct="1">
              <a:lnSpc>
                <a:spcPct val="107000"/>
              </a:lnSpc>
              <a:spcBef>
                <a:spcPts val="0"/>
              </a:spcBef>
              <a:spcAft>
                <a:spcPts val="800"/>
              </a:spcAft>
              <a:buClrTx/>
              <a:buSzTx/>
              <a:buFontTx/>
              <a:buNone/>
              <a:tabLst/>
              <a:defRPr/>
            </a:pPr>
            <a:r>
              <a:rPr kumimoji="0" lang="en-US" sz="2800" b="1" i="0" u="sng" strike="noStrike" kern="1200" cap="none" spc="0" normalizeH="0" baseline="0" noProof="0" dirty="0">
                <a:ln>
                  <a:noFill/>
                </a:ln>
                <a:solidFill>
                  <a:srgbClr val="FFFFFF">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Co-Chairs</a:t>
            </a:r>
          </a:p>
        </p:txBody>
      </p:sp>
      <p:cxnSp>
        <p:nvCxnSpPr>
          <p:cNvPr id="23" name="Straight Connector 22">
            <a:extLst>
              <a:ext uri="{FF2B5EF4-FFF2-40B4-BE49-F238E27FC236}">
                <a16:creationId xmlns:a16="http://schemas.microsoft.com/office/drawing/2014/main" id="{021D8A6A-AA50-4B4D-A36E-0F967AE1F6B5}"/>
              </a:ext>
            </a:extLst>
          </p:cNvPr>
          <p:cNvCxnSpPr>
            <a:cxnSpLocks/>
          </p:cNvCxnSpPr>
          <p:nvPr/>
        </p:nvCxnSpPr>
        <p:spPr>
          <a:xfrm>
            <a:off x="9454523" y="50292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AD6143C-7D56-4393-B450-512E3EDFD8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pic>
        <p:nvPicPr>
          <p:cNvPr id="26" name="Picture 25" descr="A group of people looking at a map&#10;&#10;Description automatically generated with medium confidence">
            <a:extLst>
              <a:ext uri="{FF2B5EF4-FFF2-40B4-BE49-F238E27FC236}">
                <a16:creationId xmlns:a16="http://schemas.microsoft.com/office/drawing/2014/main" id="{C2BF7DC5-E479-4DC0-8AD0-2C54042AD0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150" t="1013" r="921" b="6949"/>
          <a:stretch/>
        </p:blipFill>
        <p:spPr>
          <a:xfrm>
            <a:off x="8770056" y="1828800"/>
            <a:ext cx="6333873" cy="5209334"/>
          </a:xfrm>
          <a:prstGeom prst="rect">
            <a:avLst/>
          </a:prstGeom>
          <a:effectLst>
            <a:outerShdw blurRad="50800" dist="38100" dir="2700000" algn="tl" rotWithShape="0">
              <a:prstClr val="black">
                <a:alpha val="40000"/>
              </a:prstClr>
            </a:outerShdw>
          </a:effectLst>
        </p:spPr>
      </p:pic>
      <p:pic>
        <p:nvPicPr>
          <p:cNvPr id="27" name="Picture 26" descr="A picture containing text, person&#10;&#10;Description automatically generated">
            <a:extLst>
              <a:ext uri="{FF2B5EF4-FFF2-40B4-BE49-F238E27FC236}">
                <a16:creationId xmlns:a16="http://schemas.microsoft.com/office/drawing/2014/main" id="{60E8A2A7-D8C0-4125-A2D9-75E6D9D51A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1611" t="4112" r="9653" b="29911"/>
          <a:stretch/>
        </p:blipFill>
        <p:spPr>
          <a:xfrm rot="10800000">
            <a:off x="5207062" y="4800103"/>
            <a:ext cx="5130678" cy="5209333"/>
          </a:xfrm>
          <a:prstGeom prst="rect">
            <a:avLst/>
          </a:prstGeom>
          <a:effectLst>
            <a:outerShdw blurRad="50800" dist="38100" dir="2700000" algn="tl" rotWithShape="0">
              <a:prstClr val="black">
                <a:alpha val="40000"/>
              </a:prstClr>
            </a:outerShdw>
          </a:effectLst>
        </p:spPr>
      </p:pic>
      <p:pic>
        <p:nvPicPr>
          <p:cNvPr id="25" name="Picture 3">
            <a:extLst>
              <a:ext uri="{FF2B5EF4-FFF2-40B4-BE49-F238E27FC236}">
                <a16:creationId xmlns:a16="http://schemas.microsoft.com/office/drawing/2014/main" id="{2665CC7A-6F47-4597-B0D8-6282B815185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1" t="8421" r="21" b="19616"/>
          <a:stretch/>
        </p:blipFill>
        <p:spPr bwMode="auto">
          <a:xfrm>
            <a:off x="466165" y="1828800"/>
            <a:ext cx="5429250" cy="52093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008D8BAA-51E8-447F-98E8-A753E58233FA}"/>
              </a:ext>
            </a:extLst>
          </p:cNvPr>
          <p:cNvSpPr txBox="1"/>
          <p:nvPr/>
        </p:nvSpPr>
        <p:spPr>
          <a:xfrm>
            <a:off x="1600200" y="7983613"/>
            <a:ext cx="3221320" cy="707886"/>
          </a:xfrm>
          <a:prstGeom prst="rect">
            <a:avLst/>
          </a:prstGeom>
          <a:noFill/>
        </p:spPr>
        <p:txBody>
          <a:bodyPr wrap="square" rtlCol="0">
            <a:spAutoFit/>
          </a:bodyPr>
          <a:lstStyle/>
          <a:p>
            <a:pPr marL="0" marR="0" lvl="0" indent="0" algn="r"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Eva </a:t>
            </a:r>
            <a:r>
              <a:rPr kumimoji="0" lang="en-US" sz="2000" b="1" i="0" u="none" strike="noStrike" kern="1200" cap="none" spc="0" normalizeH="0" baseline="0" noProof="0" dirty="0" err="1">
                <a:ln>
                  <a:noFill/>
                </a:ln>
                <a:solidFill>
                  <a:srgbClr val="222222"/>
                </a:solidFill>
                <a:effectLst/>
                <a:uLnTx/>
                <a:uFillTx/>
                <a:latin typeface="Century Gothic"/>
                <a:ea typeface="+mn-ea"/>
                <a:cs typeface="+mn-cs"/>
              </a:rPr>
              <a:t>Pluchino</a:t>
            </a:r>
            <a:r>
              <a:rPr kumimoji="0" lang="en-US" sz="2000" b="1" i="0" u="none" strike="noStrike" kern="1200" cap="none" spc="0" normalizeH="0" baseline="0" noProof="0" dirty="0">
                <a:ln>
                  <a:noFill/>
                </a:ln>
                <a:solidFill>
                  <a:srgbClr val="222222"/>
                </a:solidFill>
                <a:effectLst/>
                <a:uLnTx/>
                <a:uFillTx/>
                <a:latin typeface="Century Gothic"/>
                <a:ea typeface="+mn-ea"/>
                <a:cs typeface="+mn-cs"/>
              </a:rPr>
              <a:t> </a:t>
            </a:r>
          </a:p>
          <a:p>
            <a:pPr marL="0" marR="0" lvl="0" indent="0" algn="r" defTabSz="12289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Jack Weatherly</a:t>
            </a:r>
          </a:p>
        </p:txBody>
      </p:sp>
      <p:sp>
        <p:nvSpPr>
          <p:cNvPr id="29" name="Rectangle 28">
            <a:extLst>
              <a:ext uri="{FF2B5EF4-FFF2-40B4-BE49-F238E27FC236}">
                <a16:creationId xmlns:a16="http://schemas.microsoft.com/office/drawing/2014/main" id="{D8146AE8-A2CB-4EA0-9940-9DB520EC5EED}"/>
              </a:ext>
            </a:extLst>
          </p:cNvPr>
          <p:cNvSpPr/>
          <p:nvPr/>
        </p:nvSpPr>
        <p:spPr>
          <a:xfrm>
            <a:off x="2943663" y="7539054"/>
            <a:ext cx="1877857" cy="532903"/>
          </a:xfrm>
          <a:prstGeom prst="rect">
            <a:avLst/>
          </a:prstGeom>
        </p:spPr>
        <p:txBody>
          <a:bodyPr wrap="square">
            <a:spAutoFit/>
          </a:bodyPr>
          <a:lstStyle/>
          <a:p>
            <a:pPr marL="0" marR="0" lvl="0" indent="0" algn="r" defTabSz="1228954" rtl="0" eaLnBrk="1" fontAlgn="auto" latinLnBrk="0" hangingPunct="1">
              <a:lnSpc>
                <a:spcPct val="107000"/>
              </a:lnSpc>
              <a:spcBef>
                <a:spcPts val="0"/>
              </a:spcBef>
              <a:spcAft>
                <a:spcPts val="800"/>
              </a:spcAft>
              <a:buClrTx/>
              <a:buSzTx/>
              <a:buFontTx/>
              <a:buNone/>
              <a:tabLst/>
              <a:defRPr/>
            </a:pPr>
            <a:r>
              <a:rPr kumimoji="0" lang="en-US" sz="2800" b="1" i="0" u="sng" strike="noStrike" kern="1200" cap="none" spc="0" normalizeH="0" baseline="0" noProof="0" dirty="0">
                <a:ln>
                  <a:noFill/>
                </a:ln>
                <a:solidFill>
                  <a:srgbClr val="FFFFFF">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Students</a:t>
            </a:r>
          </a:p>
        </p:txBody>
      </p:sp>
    </p:spTree>
    <p:extLst>
      <p:ext uri="{BB962C8B-B14F-4D97-AF65-F5344CB8AC3E}">
        <p14:creationId xmlns:p14="http://schemas.microsoft.com/office/powerpoint/2010/main" val="4343487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19EB8B65-C6F4-4E44-856A-8E262E67E1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33064" y="1391710"/>
            <a:ext cx="9137675" cy="5439395"/>
          </a:xfrm>
          <a:prstGeom prst="rect">
            <a:avLst/>
          </a:prstGeom>
          <a:ln>
            <a:noFill/>
          </a:ln>
        </p:spPr>
      </p:pic>
      <p:sp>
        <p:nvSpPr>
          <p:cNvPr id="2" name="Rectangle 1">
            <a:extLst>
              <a:ext uri="{FF2B5EF4-FFF2-40B4-BE49-F238E27FC236}">
                <a16:creationId xmlns:a16="http://schemas.microsoft.com/office/drawing/2014/main" id="{DFF21278-D63C-471F-B6C3-AF68C14B5CA3}"/>
              </a:ext>
            </a:extLst>
          </p:cNvPr>
          <p:cNvSpPr/>
          <p:nvPr/>
        </p:nvSpPr>
        <p:spPr>
          <a:xfrm>
            <a:off x="0" y="0"/>
            <a:ext cx="6265333" cy="1005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itle 3">
            <a:extLst>
              <a:ext uri="{FF2B5EF4-FFF2-40B4-BE49-F238E27FC236}">
                <a16:creationId xmlns:a16="http://schemas.microsoft.com/office/drawing/2014/main" id="{89C9B621-2C93-40B6-8486-9660D7D528A6}"/>
              </a:ext>
            </a:extLst>
          </p:cNvPr>
          <p:cNvSpPr txBox="1">
            <a:spLocks/>
          </p:cNvSpPr>
          <p:nvPr/>
        </p:nvSpPr>
        <p:spPr>
          <a:xfrm>
            <a:off x="457200" y="6831105"/>
            <a:ext cx="14927158" cy="1854514"/>
          </a:xfrm>
          <a:prstGeom prst="rect">
            <a:avLst/>
          </a:prstGeom>
        </p:spPr>
        <p:txBody>
          <a:bodyPr vert="horz" lIns="0" tIns="0" rIns="0" bIns="0" rtlCol="0" anchor="b">
            <a:noAutofit/>
          </a:bodyPr>
          <a:lstStyle>
            <a:lvl1pPr algn="l" defTabSz="685800" rtl="0" eaLnBrk="1" latinLnBrk="0" hangingPunct="1">
              <a:spcBef>
                <a:spcPct val="0"/>
              </a:spcBef>
              <a:buNone/>
              <a:defRPr sz="3000" b="0" kern="1200" cap="none">
                <a:solidFill>
                  <a:schemeClr val="bg1"/>
                </a:solidFill>
                <a:latin typeface="+mj-lt"/>
                <a:ea typeface="+mj-ea"/>
                <a:cs typeface="+mj-cs"/>
              </a:defRPr>
            </a:lvl1pPr>
          </a:lstStyle>
          <a:p>
            <a:pPr marL="0" marR="0" lvl="0" indent="0" algn="l" defTabSz="874395" rtl="0" eaLnBrk="1" fontAlgn="auto" latinLnBrk="0" hangingPunct="1">
              <a:lnSpc>
                <a:spcPct val="100000"/>
              </a:lnSpc>
              <a:spcBef>
                <a:spcPct val="0"/>
              </a:spcBef>
              <a:spcAft>
                <a:spcPts val="0"/>
              </a:spcAft>
              <a:buClrTx/>
              <a:buSzTx/>
              <a:buFontTx/>
              <a:buNone/>
              <a:tabLst/>
              <a:defRPr/>
            </a:pPr>
            <a:r>
              <a:rPr kumimoji="0" lang="en-US" sz="3570" b="1" i="0" u="none" strike="noStrike" kern="1200" cap="none" spc="0" normalizeH="0" baseline="0" noProof="0" dirty="0">
                <a:ln>
                  <a:noFill/>
                </a:ln>
                <a:solidFill>
                  <a:srgbClr val="ED7000"/>
                </a:solidFill>
                <a:effectLst/>
                <a:uLnTx/>
                <a:uFillTx/>
                <a:latin typeface="Century Gothic"/>
                <a:ea typeface="+mj-ea"/>
                <a:cs typeface="+mj-cs"/>
              </a:rPr>
              <a:t>LRFP Committee Meetings:  </a:t>
            </a:r>
            <a:r>
              <a:rPr lang="en-US" sz="3570" b="1" u="none" dirty="0">
                <a:solidFill>
                  <a:srgbClr val="222222"/>
                </a:solidFill>
                <a:latin typeface="Century Gothic"/>
              </a:rPr>
              <a:t>Organized Path </a:t>
            </a:r>
            <a:r>
              <a:rPr lang="en-US" sz="3570" b="1" dirty="0">
                <a:solidFill>
                  <a:srgbClr val="222222"/>
                </a:solidFill>
                <a:latin typeface="Century Gothic"/>
              </a:rPr>
              <a:t>F</a:t>
            </a:r>
            <a:r>
              <a:rPr lang="en-US" sz="3570" b="1" u="none" dirty="0">
                <a:solidFill>
                  <a:srgbClr val="222222"/>
                </a:solidFill>
                <a:latin typeface="Century Gothic"/>
              </a:rPr>
              <a:t>ocused on Consensus</a:t>
            </a:r>
            <a:endParaRPr kumimoji="0" lang="en-US" sz="3570" b="1" i="0" strike="noStrike" kern="1200" cap="none" spc="0" normalizeH="0" baseline="0" noProof="0" dirty="0">
              <a:ln>
                <a:noFill/>
              </a:ln>
              <a:solidFill>
                <a:srgbClr val="222222"/>
              </a:solidFill>
              <a:effectLst/>
              <a:uLnTx/>
              <a:uFillTx/>
              <a:latin typeface="Century Gothic"/>
              <a:ea typeface="+mj-ea"/>
              <a:cs typeface="+mj-cs"/>
            </a:endParaRPr>
          </a:p>
        </p:txBody>
      </p:sp>
      <p:sp>
        <p:nvSpPr>
          <p:cNvPr id="7" name="Text Placeholder 4">
            <a:extLst>
              <a:ext uri="{FF2B5EF4-FFF2-40B4-BE49-F238E27FC236}">
                <a16:creationId xmlns:a16="http://schemas.microsoft.com/office/drawing/2014/main" id="{183F3B05-9163-4F70-BA25-52B72C4C2781}"/>
              </a:ext>
            </a:extLst>
          </p:cNvPr>
          <p:cNvSpPr txBox="1">
            <a:spLocks/>
          </p:cNvSpPr>
          <p:nvPr/>
        </p:nvSpPr>
        <p:spPr>
          <a:xfrm>
            <a:off x="1337540" y="1594907"/>
            <a:ext cx="3590252" cy="4830979"/>
          </a:xfrm>
          <a:prstGeom prst="rect">
            <a:avLst/>
          </a:prstGeom>
        </p:spPr>
        <p:txBody>
          <a:bodyPr vert="horz" lIns="0" tIns="0" rIns="0" bIns="0" rtlCol="0" anchor="b">
            <a:noAutofit/>
          </a:bodyPr>
          <a:lstStyle>
            <a:lvl1pPr marL="0" indent="0" algn="l" defTabSz="685800" rtl="0" eaLnBrk="1" latinLnBrk="0" hangingPunct="1">
              <a:spcBef>
                <a:spcPct val="20000"/>
              </a:spcBef>
              <a:buFontTx/>
              <a:buNone/>
              <a:defRPr sz="1500" kern="1200" baseline="0">
                <a:solidFill>
                  <a:srgbClr val="ED7000"/>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1350" kern="1200">
                <a:solidFill>
                  <a:schemeClr val="tx1">
                    <a:tint val="75000"/>
                  </a:schemeClr>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5pPr>
            <a:lvl6pPr marL="17145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6pPr>
            <a:lvl7pPr marL="20574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7pPr>
            <a:lvl8pPr marL="24003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8pPr>
            <a:lvl9pPr marL="2743200" indent="0" algn="l" defTabSz="685800" rtl="0" eaLnBrk="1" latinLnBrk="0" hangingPunct="1">
              <a:spcBef>
                <a:spcPct val="20000"/>
              </a:spcBef>
              <a:buFont typeface="Arial" panose="020B0604020202020204" pitchFamily="34" charset="0"/>
              <a:buNone/>
              <a:defRPr sz="1050" kern="1200">
                <a:solidFill>
                  <a:schemeClr val="tx1">
                    <a:tint val="75000"/>
                  </a:schemeClr>
                </a:solidFill>
                <a:latin typeface="+mn-lt"/>
                <a:ea typeface="+mn-ea"/>
                <a:cs typeface="+mn-cs"/>
              </a:defRPr>
            </a:lvl9pPr>
          </a:lstStyle>
          <a:p>
            <a:pPr marL="0" marR="0" lvl="0" indent="0" algn="ctr" defTabSz="874395" rtl="0" eaLnBrk="1" fontAlgn="auto" latinLnBrk="0" hangingPunct="1">
              <a:lnSpc>
                <a:spcPct val="100000"/>
              </a:lnSpc>
              <a:spcBef>
                <a:spcPct val="20000"/>
              </a:spcBef>
              <a:spcAft>
                <a:spcPts val="0"/>
              </a:spcAft>
              <a:buClrTx/>
              <a:buSzTx/>
              <a:buFontTx/>
              <a:buNone/>
              <a:tabLst/>
              <a:defRPr/>
            </a:pPr>
            <a:r>
              <a:rPr kumimoji="0" lang="en-US" sz="6885" b="1" i="0" u="none" strike="noStrike" kern="1200" cap="none" spc="0" normalizeH="0" baseline="0" noProof="0" dirty="0">
                <a:ln>
                  <a:noFill/>
                </a:ln>
                <a:solidFill>
                  <a:srgbClr val="222222">
                    <a:lumMod val="10000"/>
                    <a:lumOff val="90000"/>
                  </a:srgbClr>
                </a:solidFill>
                <a:effectLst/>
                <a:uLnTx/>
                <a:uFillTx/>
                <a:latin typeface="Arial"/>
                <a:ea typeface="+mn-ea"/>
                <a:cs typeface="+mn-cs"/>
              </a:rPr>
              <a:t>Item  </a:t>
            </a:r>
            <a:r>
              <a:rPr kumimoji="0" lang="en-US" sz="23900" b="1" i="0" u="none" strike="noStrike" kern="1200" cap="none" spc="0" normalizeH="0" baseline="0" noProof="0" dirty="0">
                <a:ln>
                  <a:noFill/>
                </a:ln>
                <a:solidFill>
                  <a:srgbClr val="222222">
                    <a:lumMod val="10000"/>
                    <a:lumOff val="90000"/>
                  </a:srgbClr>
                </a:solidFill>
                <a:effectLst/>
                <a:uLnTx/>
                <a:uFillTx/>
                <a:latin typeface="Arial"/>
                <a:ea typeface="+mn-ea"/>
                <a:cs typeface="+mn-cs"/>
              </a:rPr>
              <a:t>1</a:t>
            </a:r>
            <a:endParaRPr kumimoji="0" lang="en-US" sz="6885" b="1" i="0" u="none" strike="noStrike" kern="1200" cap="none" spc="0" normalizeH="0" baseline="0" noProof="0" dirty="0">
              <a:ln>
                <a:noFill/>
              </a:ln>
              <a:solidFill>
                <a:srgbClr val="222222">
                  <a:lumMod val="10000"/>
                  <a:lumOff val="9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6F260087-79C6-4188-9ED6-56B980B8B2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4895" y="2448727"/>
            <a:ext cx="932688" cy="93268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6676C5E2-3640-4CF1-9057-BA544A21748E}"/>
              </a:ext>
            </a:extLst>
          </p:cNvPr>
          <p:cNvSpPr txBox="1"/>
          <p:nvPr/>
        </p:nvSpPr>
        <p:spPr>
          <a:xfrm>
            <a:off x="6589849" y="612714"/>
            <a:ext cx="2717315" cy="954107"/>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ESTABLISH</a:t>
            </a:r>
          </a:p>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FRAMEWORK</a:t>
            </a:r>
          </a:p>
        </p:txBody>
      </p:sp>
      <p:sp>
        <p:nvSpPr>
          <p:cNvPr id="13" name="TextBox 12">
            <a:extLst>
              <a:ext uri="{FF2B5EF4-FFF2-40B4-BE49-F238E27FC236}">
                <a16:creationId xmlns:a16="http://schemas.microsoft.com/office/drawing/2014/main" id="{4AEBA395-F333-4729-82CD-172170180F4D}"/>
              </a:ext>
            </a:extLst>
          </p:cNvPr>
          <p:cNvSpPr txBox="1"/>
          <p:nvPr/>
        </p:nvSpPr>
        <p:spPr>
          <a:xfrm>
            <a:off x="8668934" y="2132057"/>
            <a:ext cx="2743200" cy="954107"/>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A7AC"/>
                </a:solidFill>
                <a:effectLst/>
                <a:uLnTx/>
                <a:uFillTx/>
                <a:latin typeface="Century Gothic"/>
                <a:ea typeface="+mn-ea"/>
                <a:cs typeface="+mn-cs"/>
              </a:rPr>
              <a:t>EXPLORE</a:t>
            </a:r>
          </a:p>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A7AC"/>
                </a:solidFill>
                <a:effectLst/>
                <a:uLnTx/>
                <a:uFillTx/>
                <a:latin typeface="Century Gothic"/>
                <a:ea typeface="+mn-ea"/>
                <a:cs typeface="+mn-cs"/>
              </a:rPr>
              <a:t>CONCEPTS</a:t>
            </a:r>
          </a:p>
        </p:txBody>
      </p:sp>
      <p:sp>
        <p:nvSpPr>
          <p:cNvPr id="14" name="TextBox 13">
            <a:extLst>
              <a:ext uri="{FF2B5EF4-FFF2-40B4-BE49-F238E27FC236}">
                <a16:creationId xmlns:a16="http://schemas.microsoft.com/office/drawing/2014/main" id="{0BFE7FA8-DF2D-4644-A871-B8103CE1FFCA}"/>
              </a:ext>
            </a:extLst>
          </p:cNvPr>
          <p:cNvSpPr txBox="1"/>
          <p:nvPr/>
        </p:nvSpPr>
        <p:spPr>
          <a:xfrm>
            <a:off x="11258126" y="1448432"/>
            <a:ext cx="2725760" cy="954107"/>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4AB33"/>
                </a:solidFill>
                <a:effectLst/>
                <a:uLnTx/>
                <a:uFillTx/>
                <a:latin typeface="Century Gothic"/>
                <a:ea typeface="+mn-ea"/>
                <a:cs typeface="+mn-cs"/>
              </a:rPr>
              <a:t>DEVELOP</a:t>
            </a:r>
          </a:p>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4AB33"/>
                </a:solidFill>
                <a:effectLst/>
                <a:uLnTx/>
                <a:uFillTx/>
                <a:latin typeface="Century Gothic"/>
                <a:ea typeface="+mn-ea"/>
                <a:cs typeface="+mn-cs"/>
              </a:rPr>
              <a:t>OPTIONS</a:t>
            </a:r>
          </a:p>
        </p:txBody>
      </p:sp>
      <p:sp>
        <p:nvSpPr>
          <p:cNvPr id="15" name="TextBox 14">
            <a:extLst>
              <a:ext uri="{FF2B5EF4-FFF2-40B4-BE49-F238E27FC236}">
                <a16:creationId xmlns:a16="http://schemas.microsoft.com/office/drawing/2014/main" id="{F3F06F9A-2E71-481A-BD3B-9595A8BCFC8A}"/>
              </a:ext>
            </a:extLst>
          </p:cNvPr>
          <p:cNvSpPr txBox="1"/>
          <p:nvPr/>
        </p:nvSpPr>
        <p:spPr>
          <a:xfrm>
            <a:off x="13648613" y="2130798"/>
            <a:ext cx="1835135" cy="954107"/>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E708B"/>
                </a:solidFill>
                <a:effectLst/>
                <a:uLnTx/>
                <a:uFillTx/>
                <a:latin typeface="Century Gothic"/>
                <a:ea typeface="+mn-ea"/>
                <a:cs typeface="+mn-cs"/>
              </a:rPr>
              <a:t>REFINE / </a:t>
            </a:r>
          </a:p>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B5D78"/>
                </a:solidFill>
                <a:effectLst/>
                <a:uLnTx/>
                <a:uFillTx/>
                <a:latin typeface="Century Gothic"/>
                <a:ea typeface="+mn-ea"/>
                <a:cs typeface="+mn-cs"/>
              </a:rPr>
              <a:t>FINALIZE</a:t>
            </a:r>
          </a:p>
        </p:txBody>
      </p:sp>
    </p:spTree>
    <p:extLst>
      <p:ext uri="{BB962C8B-B14F-4D97-AF65-F5344CB8AC3E}">
        <p14:creationId xmlns:p14="http://schemas.microsoft.com/office/powerpoint/2010/main" val="95871698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4B573720-AC10-4564-9DED-8DBFD04F613A}"/>
              </a:ext>
            </a:extLst>
          </p:cNvPr>
          <p:cNvGrpSpPr/>
          <p:nvPr/>
        </p:nvGrpSpPr>
        <p:grpSpPr>
          <a:xfrm>
            <a:off x="5356851" y="1616114"/>
            <a:ext cx="2998946" cy="7656962"/>
            <a:chOff x="5397648" y="1616114"/>
            <a:chExt cx="2998946" cy="7656962"/>
          </a:xfrm>
        </p:grpSpPr>
        <p:sp>
          <p:nvSpPr>
            <p:cNvPr id="87" name="Rectangle: Rounded Corners 86">
              <a:extLst>
                <a:ext uri="{FF2B5EF4-FFF2-40B4-BE49-F238E27FC236}">
                  <a16:creationId xmlns:a16="http://schemas.microsoft.com/office/drawing/2014/main" id="{C71DB475-25FF-4501-A11E-4C0BA7C4C8AB}"/>
                </a:ext>
              </a:extLst>
            </p:cNvPr>
            <p:cNvSpPr/>
            <p:nvPr/>
          </p:nvSpPr>
          <p:spPr>
            <a:xfrm>
              <a:off x="5441006" y="1616114"/>
              <a:ext cx="2834640" cy="7132320"/>
            </a:xfrm>
            <a:prstGeom prst="roundRect">
              <a:avLst/>
            </a:prstGeom>
            <a:gradFill flip="none" rotWithShape="1">
              <a:gsLst>
                <a:gs pos="0">
                  <a:srgbClr val="A0BDFE"/>
                </a:gs>
                <a:gs pos="50000">
                  <a:srgbClr val="DAE3FE"/>
                </a:gs>
                <a:gs pos="100000">
                  <a:srgbClr val="EBE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B6268B04-2404-4C23-A404-3E5549C26E54}"/>
                </a:ext>
              </a:extLst>
            </p:cNvPr>
            <p:cNvSpPr txBox="1"/>
            <p:nvPr/>
          </p:nvSpPr>
          <p:spPr>
            <a:xfrm>
              <a:off x="5509331" y="8749856"/>
              <a:ext cx="2743200" cy="523220"/>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EXPLORE</a:t>
              </a:r>
            </a:p>
          </p:txBody>
        </p:sp>
        <p:sp>
          <p:nvSpPr>
            <p:cNvPr id="89" name="TextBox 88">
              <a:extLst>
                <a:ext uri="{FF2B5EF4-FFF2-40B4-BE49-F238E27FC236}">
                  <a16:creationId xmlns:a16="http://schemas.microsoft.com/office/drawing/2014/main" id="{74B0671A-B747-4AD7-9A1E-4578643216A1}"/>
                </a:ext>
              </a:extLst>
            </p:cNvPr>
            <p:cNvSpPr txBox="1"/>
            <p:nvPr/>
          </p:nvSpPr>
          <p:spPr>
            <a:xfrm>
              <a:off x="5626917" y="1652490"/>
              <a:ext cx="2508029" cy="75943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LRFP #2</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0070C0"/>
                  </a:solidFill>
                  <a:effectLst/>
                  <a:uLnTx/>
                  <a:uFillTx/>
                  <a:latin typeface="Arial"/>
                  <a:ea typeface="+mn-ea"/>
                  <a:cs typeface="+mn-cs"/>
                </a:rPr>
                <a:t>June</a:t>
              </a:r>
              <a:r>
                <a:rPr kumimoji="0" lang="en-US" sz="2040" b="0" i="0" u="none" strike="noStrike" kern="1200" cap="none" spc="0" normalizeH="0" baseline="0" noProof="0" dirty="0">
                  <a:ln>
                    <a:noFill/>
                  </a:ln>
                  <a:solidFill>
                    <a:srgbClr val="0070C0"/>
                  </a:solidFill>
                  <a:effectLst/>
                  <a:uLnTx/>
                  <a:uFillTx/>
                  <a:latin typeface="Arial"/>
                  <a:ea typeface="+mn-ea"/>
                  <a:cs typeface="+mn-cs"/>
                </a:rPr>
                <a:t> 8</a:t>
              </a:r>
              <a:r>
                <a:rPr kumimoji="0" lang="en-US" sz="2040" b="0" i="0" u="none" strike="noStrike" kern="1200" cap="none" spc="0" normalizeH="0" baseline="30000" noProof="0" dirty="0">
                  <a:ln>
                    <a:noFill/>
                  </a:ln>
                  <a:solidFill>
                    <a:srgbClr val="0070C0"/>
                  </a:solidFill>
                  <a:effectLst/>
                  <a:uLnTx/>
                  <a:uFillTx/>
                  <a:latin typeface="Arial"/>
                  <a:ea typeface="+mn-ea"/>
                  <a:cs typeface="+mn-cs"/>
                </a:rPr>
                <a:t>th</a:t>
              </a:r>
              <a:r>
                <a:rPr kumimoji="0" lang="en-US" sz="2040" b="0" i="0" u="none" strike="noStrike" kern="1200" cap="none" spc="0" normalizeH="0" baseline="0" noProof="0" dirty="0">
                  <a:ln>
                    <a:noFill/>
                  </a:ln>
                  <a:solidFill>
                    <a:srgbClr val="0070C0"/>
                  </a:solidFill>
                  <a:effectLst/>
                  <a:uLnTx/>
                  <a:uFillTx/>
                  <a:latin typeface="Arial"/>
                  <a:ea typeface="+mn-ea"/>
                  <a:cs typeface="+mn-cs"/>
                </a:rPr>
                <a:t> (SBMS) </a:t>
              </a:r>
            </a:p>
          </p:txBody>
        </p:sp>
        <p:sp>
          <p:nvSpPr>
            <p:cNvPr id="90" name="TextBox 89">
              <a:extLst>
                <a:ext uri="{FF2B5EF4-FFF2-40B4-BE49-F238E27FC236}">
                  <a16:creationId xmlns:a16="http://schemas.microsoft.com/office/drawing/2014/main" id="{87C7498E-3C7C-4AC4-8B21-B0907CDE3806}"/>
                </a:ext>
              </a:extLst>
            </p:cNvPr>
            <p:cNvSpPr txBox="1"/>
            <p:nvPr/>
          </p:nvSpPr>
          <p:spPr>
            <a:xfrm>
              <a:off x="5410052" y="4178253"/>
              <a:ext cx="2941759" cy="230063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 </a:t>
              </a:r>
              <a:r>
                <a:rPr kumimoji="0" lang="en-US" sz="1800" b="1" i="0" u="sng" strike="noStrike" kern="1200" cap="none" spc="0" normalizeH="0" baseline="0" noProof="0" dirty="0">
                  <a:ln>
                    <a:noFill/>
                  </a:ln>
                  <a:solidFill>
                    <a:srgbClr val="006600"/>
                  </a:solidFill>
                  <a:effectLst/>
                  <a:uLnTx/>
                  <a:uFillTx/>
                  <a:latin typeface="Arial"/>
                  <a:ea typeface="+mn-ea"/>
                  <a:cs typeface="+mn-cs"/>
                </a:rPr>
                <a:t>INPUT / FEEDBACK:</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a:ea typeface="+mn-ea"/>
                  <a:cs typeface="+mn-cs"/>
                </a:rPr>
                <a:t> (Initial Option)</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Individual Report Card</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ED7000"/>
                  </a:solidFill>
                  <a:effectLst/>
                  <a:uLnTx/>
                  <a:uFillTx/>
                  <a:latin typeface="Arial"/>
                  <a:ea typeface="+mn-ea"/>
                  <a:cs typeface="+mn-cs"/>
                </a:rPr>
                <a:t>Improvement Strategy</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(Tier 1 + Tier 2 + Tier 3)</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Organized by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Building Type</a:t>
              </a:r>
            </a:p>
          </p:txBody>
        </p:sp>
        <p:sp>
          <p:nvSpPr>
            <p:cNvPr id="91" name="TextBox 90">
              <a:extLst>
                <a:ext uri="{FF2B5EF4-FFF2-40B4-BE49-F238E27FC236}">
                  <a16:creationId xmlns:a16="http://schemas.microsoft.com/office/drawing/2014/main" id="{489DA758-72AD-4C55-BF03-70BE1AE75ABD}"/>
                </a:ext>
              </a:extLst>
            </p:cNvPr>
            <p:cNvSpPr txBox="1"/>
            <p:nvPr/>
          </p:nvSpPr>
          <p:spPr>
            <a:xfrm>
              <a:off x="5397648" y="6612322"/>
              <a:ext cx="2966566" cy="1946687"/>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 </a:t>
              </a:r>
              <a:r>
                <a:rPr kumimoji="0" lang="en-US" sz="1800" b="1" i="0" u="none" strike="noStrike" kern="1200" cap="none" spc="0" normalizeH="0" baseline="0" noProof="0" dirty="0">
                  <a:ln>
                    <a:noFill/>
                  </a:ln>
                  <a:solidFill>
                    <a:srgbClr val="222222"/>
                  </a:solidFill>
                  <a:effectLst/>
                  <a:uLnTx/>
                  <a:uFillTx/>
                  <a:latin typeface="Arial"/>
                  <a:ea typeface="+mn-ea"/>
                  <a:cs typeface="+mn-cs"/>
                </a:rPr>
                <a:t>Individual </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222222"/>
                  </a:solidFill>
                  <a:effectLst/>
                  <a:uLnTx/>
                  <a:uFillTx/>
                  <a:latin typeface="Arial"/>
                  <a:ea typeface="+mn-ea"/>
                  <a:cs typeface="+mn-cs"/>
                </a:rPr>
                <a:t>INPUT / FEEDBACK:</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CAMPUS TIER STRATEGY</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(MS, HS, Specialty and Central Facilities)</a:t>
              </a:r>
            </a:p>
          </p:txBody>
        </p:sp>
        <p:sp>
          <p:nvSpPr>
            <p:cNvPr id="92" name="TextBox 91">
              <a:extLst>
                <a:ext uri="{FF2B5EF4-FFF2-40B4-BE49-F238E27FC236}">
                  <a16:creationId xmlns:a16="http://schemas.microsoft.com/office/drawing/2014/main" id="{E76823C5-0E0F-45E3-BAAA-F0C59722AD43}"/>
                </a:ext>
              </a:extLst>
            </p:cNvPr>
            <p:cNvSpPr txBox="1"/>
            <p:nvPr/>
          </p:nvSpPr>
          <p:spPr>
            <a:xfrm>
              <a:off x="5430412" y="2604972"/>
              <a:ext cx="2966182" cy="1277273"/>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ED7000"/>
                  </a:solidFill>
                  <a:effectLst/>
                  <a:uLnTx/>
                  <a:uFillTx/>
                  <a:latin typeface="Arial"/>
                  <a:ea typeface="+mn-ea"/>
                  <a:cs typeface="+mn-cs"/>
                </a:rPr>
                <a:t>INITIAL Input</a:t>
              </a:r>
              <a:r>
                <a:rPr kumimoji="0" lang="en-US" sz="1800" b="1" i="0" u="none" strike="noStrike" kern="1200" cap="none" spc="0" normalizeH="0" baseline="0" noProof="0" dirty="0">
                  <a:ln>
                    <a:noFill/>
                  </a:ln>
                  <a:solidFill>
                    <a:srgbClr val="ED7000"/>
                  </a:solidFill>
                  <a:effectLst/>
                  <a:uLnTx/>
                  <a:uFillTx/>
                  <a:latin typeface="Arial"/>
                  <a:ea typeface="+mn-ea"/>
                  <a:cs typeface="+mn-cs"/>
                </a:rPr>
                <a:t>: </a:t>
              </a:r>
              <a:endParaRPr kumimoji="0" lang="en-US" sz="1800" b="0" i="0" u="none" strike="noStrike" kern="1200" cap="none" spc="0" normalizeH="0" baseline="0" noProof="0" dirty="0">
                <a:ln>
                  <a:noFill/>
                </a:ln>
                <a:solidFill>
                  <a:srgbClr val="ED7000"/>
                </a:solidFill>
                <a:effectLst/>
                <a:uLnTx/>
                <a:uFillTx/>
                <a:latin typeface="Arial"/>
                <a:ea typeface="+mn-ea"/>
                <a:cs typeface="+mn-cs"/>
              </a:endParaRP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CTE Facilities Assessment</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Final Report Summary</a:t>
              </a:r>
            </a:p>
          </p:txBody>
        </p:sp>
      </p:grpSp>
      <p:grpSp>
        <p:nvGrpSpPr>
          <p:cNvPr id="3" name="Group 2">
            <a:extLst>
              <a:ext uri="{FF2B5EF4-FFF2-40B4-BE49-F238E27FC236}">
                <a16:creationId xmlns:a16="http://schemas.microsoft.com/office/drawing/2014/main" id="{1CA40091-D7AB-4BEC-890A-89344C46DDF2}"/>
              </a:ext>
            </a:extLst>
          </p:cNvPr>
          <p:cNvGrpSpPr/>
          <p:nvPr/>
        </p:nvGrpSpPr>
        <p:grpSpPr>
          <a:xfrm>
            <a:off x="8404847" y="1616114"/>
            <a:ext cx="2966566" cy="7656962"/>
            <a:chOff x="8404847" y="1616114"/>
            <a:chExt cx="2966566" cy="7656962"/>
          </a:xfrm>
        </p:grpSpPr>
        <p:sp>
          <p:nvSpPr>
            <p:cNvPr id="145" name="Rectangle: Rounded Corners 144">
              <a:extLst>
                <a:ext uri="{FF2B5EF4-FFF2-40B4-BE49-F238E27FC236}">
                  <a16:creationId xmlns:a16="http://schemas.microsoft.com/office/drawing/2014/main" id="{159AEF9E-F16F-4D89-B473-E6C223F0FC04}"/>
                </a:ext>
              </a:extLst>
            </p:cNvPr>
            <p:cNvSpPr/>
            <p:nvPr/>
          </p:nvSpPr>
          <p:spPr>
            <a:xfrm>
              <a:off x="8485406" y="1616114"/>
              <a:ext cx="2834640" cy="7132320"/>
            </a:xfrm>
            <a:prstGeom prst="roundRect">
              <a:avLst/>
            </a:prstGeom>
            <a:gradFill flip="none" rotWithShape="1">
              <a:gsLst>
                <a:gs pos="0">
                  <a:srgbClr val="A0BDFE"/>
                </a:gs>
                <a:gs pos="50000">
                  <a:srgbClr val="DAE3FE"/>
                </a:gs>
                <a:gs pos="100000">
                  <a:srgbClr val="EBE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859FB7DD-7EFF-4467-8E87-AC1781BEBB52}"/>
                </a:ext>
              </a:extLst>
            </p:cNvPr>
            <p:cNvSpPr txBox="1"/>
            <p:nvPr/>
          </p:nvSpPr>
          <p:spPr>
            <a:xfrm>
              <a:off x="8475171" y="8749856"/>
              <a:ext cx="2725760" cy="523220"/>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DEVELOP</a:t>
              </a:r>
            </a:p>
          </p:txBody>
        </p:sp>
        <p:sp>
          <p:nvSpPr>
            <p:cNvPr id="69" name="TextBox 68">
              <a:extLst>
                <a:ext uri="{FF2B5EF4-FFF2-40B4-BE49-F238E27FC236}">
                  <a16:creationId xmlns:a16="http://schemas.microsoft.com/office/drawing/2014/main" id="{56003F8A-C9DA-4971-B180-C8B719C3042E}"/>
                </a:ext>
              </a:extLst>
            </p:cNvPr>
            <p:cNvSpPr txBox="1"/>
            <p:nvPr/>
          </p:nvSpPr>
          <p:spPr>
            <a:xfrm>
              <a:off x="8634116" y="1652490"/>
              <a:ext cx="2508029" cy="75943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LRFP #3</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0070C0"/>
                  </a:solidFill>
                  <a:effectLst/>
                  <a:uLnTx/>
                  <a:uFillTx/>
                  <a:latin typeface="Arial"/>
                  <a:ea typeface="+mn-ea"/>
                  <a:cs typeface="+mn-cs"/>
                </a:rPr>
                <a:t>June</a:t>
              </a:r>
              <a:r>
                <a:rPr kumimoji="0" lang="en-US" sz="2040" b="0" i="0" u="none" strike="noStrike" kern="1200" cap="none" spc="0" normalizeH="0" baseline="0" noProof="0" dirty="0">
                  <a:ln>
                    <a:noFill/>
                  </a:ln>
                  <a:solidFill>
                    <a:srgbClr val="0070C0"/>
                  </a:solidFill>
                  <a:effectLst/>
                  <a:uLnTx/>
                  <a:uFillTx/>
                  <a:latin typeface="Arial"/>
                  <a:ea typeface="+mn-ea"/>
                  <a:cs typeface="+mn-cs"/>
                </a:rPr>
                <a:t> 24</a:t>
              </a:r>
              <a:r>
                <a:rPr kumimoji="0" lang="en-US" sz="2040" b="0" i="0" u="none" strike="noStrike" kern="1200" cap="none" spc="0" normalizeH="0" baseline="30000" noProof="0" dirty="0">
                  <a:ln>
                    <a:noFill/>
                  </a:ln>
                  <a:solidFill>
                    <a:srgbClr val="0070C0"/>
                  </a:solidFill>
                  <a:effectLst/>
                  <a:uLnTx/>
                  <a:uFillTx/>
                  <a:latin typeface="Arial"/>
                  <a:ea typeface="+mn-ea"/>
                  <a:cs typeface="+mn-cs"/>
                </a:rPr>
                <a:t>th</a:t>
              </a:r>
              <a:r>
                <a:rPr kumimoji="0" lang="en-US" sz="2040" b="0" i="0" u="none" strike="noStrike" kern="1200" cap="none" spc="0" normalizeH="0" baseline="0" noProof="0" dirty="0">
                  <a:ln>
                    <a:noFill/>
                  </a:ln>
                  <a:solidFill>
                    <a:srgbClr val="0070C0"/>
                  </a:solidFill>
                  <a:effectLst/>
                  <a:uLnTx/>
                  <a:uFillTx/>
                  <a:latin typeface="Arial"/>
                  <a:ea typeface="+mn-ea"/>
                  <a:cs typeface="+mn-cs"/>
                </a:rPr>
                <a:t> (SFMS) </a:t>
              </a:r>
            </a:p>
          </p:txBody>
        </p:sp>
        <p:sp>
          <p:nvSpPr>
            <p:cNvPr id="95" name="TextBox 94">
              <a:extLst>
                <a:ext uri="{FF2B5EF4-FFF2-40B4-BE49-F238E27FC236}">
                  <a16:creationId xmlns:a16="http://schemas.microsoft.com/office/drawing/2014/main" id="{E02A3555-5619-47DA-A91A-49E6BB9F49E6}"/>
                </a:ext>
              </a:extLst>
            </p:cNvPr>
            <p:cNvSpPr txBox="1"/>
            <p:nvPr/>
          </p:nvSpPr>
          <p:spPr>
            <a:xfrm>
              <a:off x="8518365" y="2841732"/>
              <a:ext cx="2739530" cy="1238801"/>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ED7000"/>
                  </a:solidFill>
                  <a:effectLst/>
                  <a:uLnTx/>
                  <a:uFillTx/>
                  <a:latin typeface="Arial"/>
                  <a:ea typeface="+mn-ea"/>
                  <a:cs typeface="+mn-cs"/>
                </a:rPr>
                <a:t>DEVELOP Plan</a:t>
              </a:r>
              <a:r>
                <a:rPr kumimoji="0" lang="en-US" sz="1800" b="1" i="0" u="none" strike="noStrike" kern="1200" cap="none" spc="0" normalizeH="0" baseline="0" noProof="0" dirty="0">
                  <a:ln>
                    <a:noFill/>
                  </a:ln>
                  <a:solidFill>
                    <a:srgbClr val="ED7000"/>
                  </a:solidFill>
                  <a:effectLst/>
                  <a:uLnTx/>
                  <a:uFillTx/>
                  <a:latin typeface="Arial"/>
                  <a:ea typeface="+mn-ea"/>
                  <a:cs typeface="+mn-cs"/>
                </a:rPr>
                <a:t>:</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Long Range Plan</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Confirm Tier Strategy</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Create LRFP Timeline</a:t>
              </a:r>
            </a:p>
          </p:txBody>
        </p:sp>
        <p:sp>
          <p:nvSpPr>
            <p:cNvPr id="103" name="TextBox 102">
              <a:extLst>
                <a:ext uri="{FF2B5EF4-FFF2-40B4-BE49-F238E27FC236}">
                  <a16:creationId xmlns:a16="http://schemas.microsoft.com/office/drawing/2014/main" id="{99084157-B065-4CF9-8507-965946211E9E}"/>
                </a:ext>
              </a:extLst>
            </p:cNvPr>
            <p:cNvSpPr txBox="1"/>
            <p:nvPr/>
          </p:nvSpPr>
          <p:spPr>
            <a:xfrm>
              <a:off x="8516531" y="4178253"/>
              <a:ext cx="2743199" cy="2262158"/>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006600"/>
                  </a:solidFill>
                  <a:effectLst/>
                  <a:uLnTx/>
                  <a:uFillTx/>
                  <a:latin typeface="Arial"/>
                  <a:ea typeface="+mn-ea"/>
                  <a:cs typeface="+mn-cs"/>
                </a:rPr>
                <a:t>CTE LRFP</a:t>
              </a:r>
              <a:r>
                <a:rPr kumimoji="0" lang="en-US" sz="1800" b="1" i="0" u="none" strike="noStrike" kern="1200" cap="none" spc="0" normalizeH="0" baseline="0" noProof="0" dirty="0">
                  <a:ln>
                    <a:noFill/>
                  </a:ln>
                  <a:solidFill>
                    <a:srgbClr val="006600"/>
                  </a:solidFill>
                  <a:effectLst/>
                  <a:uLnTx/>
                  <a:uFillTx/>
                  <a:latin typeface="Arial"/>
                  <a:ea typeface="+mn-ea"/>
                  <a:cs typeface="+mn-cs"/>
                </a:rPr>
                <a:t>: </a:t>
              </a:r>
              <a:br>
                <a:rPr kumimoji="0" lang="en-US" sz="1800" b="1" i="0" u="none" strike="noStrike" kern="1200" cap="none" spc="0" normalizeH="0" baseline="0" noProof="0" dirty="0">
                  <a:ln>
                    <a:noFill/>
                  </a:ln>
                  <a:solidFill>
                    <a:srgbClr val="006600"/>
                  </a:solidFill>
                  <a:effectLst/>
                  <a:uLnTx/>
                  <a:uFillTx/>
                  <a:latin typeface="Arial"/>
                  <a:ea typeface="+mn-ea"/>
                  <a:cs typeface="+mn-cs"/>
                </a:rPr>
              </a:br>
              <a:r>
                <a:rPr kumimoji="0" lang="en-US" sz="1800" b="1" i="0" u="none" strike="noStrike" kern="1200" cap="none" spc="0" normalizeH="0" baseline="0" noProof="0" dirty="0">
                  <a:ln>
                    <a:noFill/>
                  </a:ln>
                  <a:solidFill>
                    <a:srgbClr val="006600"/>
                  </a:solidFill>
                  <a:effectLst/>
                  <a:uLnTx/>
                  <a:uFillTx/>
                  <a:latin typeface="Arial"/>
                  <a:ea typeface="+mn-ea"/>
                  <a:cs typeface="+mn-cs"/>
                </a:rPr>
                <a:t>(Develop Options)</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12 Tables </a:t>
              </a:r>
              <a:r>
                <a:rPr kumimoji="0" lang="en-US" sz="1800" b="1" i="0" u="none" strike="noStrike" kern="1200" cap="none" spc="0" normalizeH="0" baseline="0" noProof="0" dirty="0">
                  <a:ln>
                    <a:noFill/>
                  </a:ln>
                  <a:solidFill>
                    <a:srgbClr val="222222"/>
                  </a:solidFill>
                  <a:effectLst/>
                  <a:uLnTx/>
                  <a:uFillTx/>
                  <a:latin typeface="Arial"/>
                  <a:ea typeface="+mn-ea"/>
                  <a:cs typeface="+mn-cs"/>
                  <a:sym typeface="Wingdings" panose="05000000000000000000" pitchFamily="2" charset="2"/>
                </a:rPr>
                <a:t> 4 Tables</a:t>
              </a:r>
              <a:endParaRPr kumimoji="0" lang="en-US" sz="1800" b="1" i="0" u="none" strike="noStrike" kern="1200" cap="none" spc="0" normalizeH="0" baseline="0" noProof="0" dirty="0">
                <a:ln>
                  <a:noFill/>
                </a:ln>
                <a:solidFill>
                  <a:srgbClr val="222222"/>
                </a:solidFill>
                <a:effectLst/>
                <a:uLnTx/>
                <a:uFillTx/>
                <a:latin typeface="Arial"/>
                <a:ea typeface="+mn-ea"/>
                <a:cs typeface="+mn-cs"/>
              </a:endParaRP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ED7000"/>
                  </a:solidFill>
                  <a:effectLst/>
                  <a:uLnTx/>
                  <a:uFillTx/>
                  <a:latin typeface="Arial"/>
                  <a:ea typeface="+mn-ea"/>
                  <a:cs typeface="+mn-cs"/>
                </a:rPr>
                <a:t>Improvement Strategy</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(Tier 1 + Tier 2 + Tier 3)</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ED7000"/>
                  </a:solidFill>
                  <a:effectLst/>
                  <a:uLnTx/>
                  <a:uFillTx/>
                  <a:latin typeface="Arial"/>
                  <a:ea typeface="+mn-ea"/>
                  <a:cs typeface="+mn-cs"/>
                </a:rPr>
                <a:t>Timeline Order Priority</a:t>
              </a:r>
              <a:br>
                <a:rPr kumimoji="0" lang="en-US" sz="1800" b="1"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(Building Type)</a:t>
              </a:r>
              <a:endParaRPr kumimoji="0" lang="en-US" sz="1800" b="1" i="0" u="none" strike="noStrike" kern="1200" cap="none" spc="0" normalizeH="0" baseline="0" noProof="0" dirty="0">
                <a:ln>
                  <a:noFill/>
                </a:ln>
                <a:solidFill>
                  <a:srgbClr val="222222"/>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D4AC4A32-DE59-4BA7-B7AC-1FE68C8F74C7}"/>
                </a:ext>
              </a:extLst>
            </p:cNvPr>
            <p:cNvSpPr txBox="1"/>
            <p:nvPr/>
          </p:nvSpPr>
          <p:spPr>
            <a:xfrm>
              <a:off x="8404847" y="6612322"/>
              <a:ext cx="2966566" cy="2023631"/>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Small + Medium Group</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222222"/>
                  </a:solidFill>
                  <a:effectLst/>
                  <a:uLnTx/>
                  <a:uFillTx/>
                  <a:latin typeface="Arial"/>
                  <a:ea typeface="+mn-ea"/>
                  <a:cs typeface="+mn-cs"/>
                </a:rPr>
                <a:t>INPUT / FEEDBACK:</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CAMPUS TIER STRATEGY</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BLDG TIMELINE</a:t>
              </a:r>
            </a:p>
          </p:txBody>
        </p:sp>
      </p:grpSp>
      <p:sp>
        <p:nvSpPr>
          <p:cNvPr id="74" name="Rectangle: Rounded Corners 73">
            <a:extLst>
              <a:ext uri="{FF2B5EF4-FFF2-40B4-BE49-F238E27FC236}">
                <a16:creationId xmlns:a16="http://schemas.microsoft.com/office/drawing/2014/main" id="{E7BFB468-8FB2-4D2D-BC47-C1CA2D21DA8F}"/>
              </a:ext>
            </a:extLst>
          </p:cNvPr>
          <p:cNvSpPr/>
          <p:nvPr/>
        </p:nvSpPr>
        <p:spPr>
          <a:xfrm>
            <a:off x="2396606" y="1616114"/>
            <a:ext cx="2834640" cy="7132320"/>
          </a:xfrm>
          <a:prstGeom prst="roundRect">
            <a:avLst/>
          </a:prstGeom>
          <a:gradFill flip="none" rotWithShape="1">
            <a:gsLst>
              <a:gs pos="0">
                <a:srgbClr val="A0BDFE"/>
              </a:gs>
              <a:gs pos="50000">
                <a:srgbClr val="DAE3FE"/>
              </a:gs>
              <a:gs pos="100000">
                <a:srgbClr val="EBE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24" name="Straight Connector 123">
            <a:extLst>
              <a:ext uri="{FF2B5EF4-FFF2-40B4-BE49-F238E27FC236}">
                <a16:creationId xmlns:a16="http://schemas.microsoft.com/office/drawing/2014/main" id="{11AB779E-584E-4F7A-A228-9ACDEE3A3728}"/>
              </a:ext>
            </a:extLst>
          </p:cNvPr>
          <p:cNvCxnSpPr>
            <a:cxnSpLocks/>
          </p:cNvCxnSpPr>
          <p:nvPr/>
        </p:nvCxnSpPr>
        <p:spPr>
          <a:xfrm>
            <a:off x="743811" y="6527947"/>
            <a:ext cx="13716000" cy="1"/>
          </a:xfrm>
          <a:prstGeom prst="line">
            <a:avLst/>
          </a:prstGeom>
          <a:ln w="19050">
            <a:solidFill>
              <a:srgbClr val="808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03FE5C2-0774-417A-9906-E3778F66B46E}"/>
              </a:ext>
            </a:extLst>
          </p:cNvPr>
          <p:cNvCxnSpPr>
            <a:cxnSpLocks/>
          </p:cNvCxnSpPr>
          <p:nvPr/>
        </p:nvCxnSpPr>
        <p:spPr>
          <a:xfrm>
            <a:off x="2482947" y="2738361"/>
            <a:ext cx="2926080" cy="28114"/>
          </a:xfrm>
          <a:prstGeom prst="straightConnector1">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8FC6E57-628B-4C8F-A560-0A0F7EDD820F}"/>
              </a:ext>
            </a:extLst>
          </p:cNvPr>
          <p:cNvSpPr txBox="1"/>
          <p:nvPr/>
        </p:nvSpPr>
        <p:spPr>
          <a:xfrm>
            <a:off x="732329" y="8800256"/>
            <a:ext cx="1402986" cy="400110"/>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FOCUS:</a:t>
            </a:r>
          </a:p>
        </p:txBody>
      </p:sp>
      <p:sp>
        <p:nvSpPr>
          <p:cNvPr id="76" name="TextBox 75">
            <a:extLst>
              <a:ext uri="{FF2B5EF4-FFF2-40B4-BE49-F238E27FC236}">
                <a16:creationId xmlns:a16="http://schemas.microsoft.com/office/drawing/2014/main" id="{95B2E5CB-C6A1-448C-91BA-4EA79D7D6452}"/>
              </a:ext>
            </a:extLst>
          </p:cNvPr>
          <p:cNvSpPr txBox="1"/>
          <p:nvPr/>
        </p:nvSpPr>
        <p:spPr>
          <a:xfrm>
            <a:off x="2478582" y="8749856"/>
            <a:ext cx="2717315" cy="523220"/>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FRAMEWORK</a:t>
            </a:r>
          </a:p>
        </p:txBody>
      </p:sp>
      <p:grpSp>
        <p:nvGrpSpPr>
          <p:cNvPr id="6" name="Group 5">
            <a:extLst>
              <a:ext uri="{FF2B5EF4-FFF2-40B4-BE49-F238E27FC236}">
                <a16:creationId xmlns:a16="http://schemas.microsoft.com/office/drawing/2014/main" id="{C77260A9-39C2-41F4-AF23-790AD83F611A}"/>
              </a:ext>
            </a:extLst>
          </p:cNvPr>
          <p:cNvGrpSpPr/>
          <p:nvPr/>
        </p:nvGrpSpPr>
        <p:grpSpPr>
          <a:xfrm>
            <a:off x="11163751" y="1616114"/>
            <a:ext cx="3504720" cy="7656962"/>
            <a:chOff x="11163751" y="1616114"/>
            <a:chExt cx="3504720" cy="7656962"/>
          </a:xfrm>
        </p:grpSpPr>
        <p:grpSp>
          <p:nvGrpSpPr>
            <p:cNvPr id="4" name="Group 3">
              <a:extLst>
                <a:ext uri="{FF2B5EF4-FFF2-40B4-BE49-F238E27FC236}">
                  <a16:creationId xmlns:a16="http://schemas.microsoft.com/office/drawing/2014/main" id="{304991A6-A0AB-438F-9481-C3453606CDD6}"/>
                </a:ext>
              </a:extLst>
            </p:cNvPr>
            <p:cNvGrpSpPr/>
            <p:nvPr/>
          </p:nvGrpSpPr>
          <p:grpSpPr>
            <a:xfrm>
              <a:off x="11460684" y="1616114"/>
              <a:ext cx="2966566" cy="7135255"/>
              <a:chOff x="11460684" y="1616114"/>
              <a:chExt cx="2966566" cy="7135255"/>
            </a:xfrm>
          </p:grpSpPr>
          <p:sp>
            <p:nvSpPr>
              <p:cNvPr id="146" name="Rectangle: Rounded Corners 145">
                <a:extLst>
                  <a:ext uri="{FF2B5EF4-FFF2-40B4-BE49-F238E27FC236}">
                    <a16:creationId xmlns:a16="http://schemas.microsoft.com/office/drawing/2014/main" id="{9370D612-BE35-4723-B17A-1C765F619A93}"/>
                  </a:ext>
                </a:extLst>
              </p:cNvPr>
              <p:cNvSpPr/>
              <p:nvPr/>
            </p:nvSpPr>
            <p:spPr>
              <a:xfrm>
                <a:off x="11529806" y="1616114"/>
                <a:ext cx="2834640" cy="7132320"/>
              </a:xfrm>
              <a:prstGeom prst="roundRect">
                <a:avLst/>
              </a:prstGeom>
              <a:gradFill flip="none" rotWithShape="1">
                <a:gsLst>
                  <a:gs pos="0">
                    <a:srgbClr val="A0BDFE"/>
                  </a:gs>
                  <a:gs pos="50000">
                    <a:srgbClr val="DAE3FE"/>
                  </a:gs>
                  <a:gs pos="100000">
                    <a:srgbClr val="EBE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1284FFA9-46F8-48D3-94CB-9E6C6070B3B7}"/>
                  </a:ext>
                </a:extLst>
              </p:cNvPr>
              <p:cNvSpPr txBox="1"/>
              <p:nvPr/>
            </p:nvSpPr>
            <p:spPr>
              <a:xfrm>
                <a:off x="11689953" y="1652490"/>
                <a:ext cx="2508029" cy="75943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LRFP #4</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0070C0"/>
                    </a:solidFill>
                    <a:effectLst/>
                    <a:uLnTx/>
                    <a:uFillTx/>
                    <a:latin typeface="Arial"/>
                    <a:ea typeface="+mn-ea"/>
                    <a:cs typeface="+mn-cs"/>
                  </a:rPr>
                  <a:t>July</a:t>
                </a:r>
                <a:r>
                  <a:rPr kumimoji="0" lang="en-US" sz="2040" b="0" i="0" u="none" strike="noStrike" kern="1200" cap="none" spc="0" normalizeH="0" baseline="0" noProof="0" dirty="0">
                    <a:ln>
                      <a:noFill/>
                    </a:ln>
                    <a:solidFill>
                      <a:srgbClr val="0070C0"/>
                    </a:solidFill>
                    <a:effectLst/>
                    <a:uLnTx/>
                    <a:uFillTx/>
                    <a:latin typeface="Arial"/>
                    <a:ea typeface="+mn-ea"/>
                    <a:cs typeface="+mn-cs"/>
                  </a:rPr>
                  <a:t> 8</a:t>
                </a:r>
                <a:r>
                  <a:rPr kumimoji="0" lang="en-US" sz="2040" b="0" i="0" u="none" strike="noStrike" kern="1200" cap="none" spc="0" normalizeH="0" baseline="30000" noProof="0" dirty="0">
                    <a:ln>
                      <a:noFill/>
                    </a:ln>
                    <a:solidFill>
                      <a:srgbClr val="0070C0"/>
                    </a:solidFill>
                    <a:effectLst/>
                    <a:uLnTx/>
                    <a:uFillTx/>
                    <a:latin typeface="Arial"/>
                    <a:ea typeface="+mn-ea"/>
                    <a:cs typeface="+mn-cs"/>
                  </a:rPr>
                  <a:t>th</a:t>
                </a:r>
                <a:r>
                  <a:rPr kumimoji="0" lang="en-US" sz="2040" b="0" i="0" u="none" strike="noStrike" kern="1200" cap="none" spc="0" normalizeH="0" baseline="0" noProof="0" dirty="0">
                    <a:ln>
                      <a:noFill/>
                    </a:ln>
                    <a:solidFill>
                      <a:srgbClr val="0070C0"/>
                    </a:solidFill>
                    <a:effectLst/>
                    <a:uLnTx/>
                    <a:uFillTx/>
                    <a:latin typeface="Arial"/>
                    <a:ea typeface="+mn-ea"/>
                    <a:cs typeface="+mn-cs"/>
                  </a:rPr>
                  <a:t> (SWHS)</a:t>
                </a:r>
              </a:p>
            </p:txBody>
          </p:sp>
          <p:sp>
            <p:nvSpPr>
              <p:cNvPr id="98" name="TextBox 97">
                <a:extLst>
                  <a:ext uri="{FF2B5EF4-FFF2-40B4-BE49-F238E27FC236}">
                    <a16:creationId xmlns:a16="http://schemas.microsoft.com/office/drawing/2014/main" id="{8B39ABB9-B2B3-4FE5-8D80-0B4A825E835F}"/>
                  </a:ext>
                </a:extLst>
              </p:cNvPr>
              <p:cNvSpPr txBox="1"/>
              <p:nvPr/>
            </p:nvSpPr>
            <p:spPr>
              <a:xfrm>
                <a:off x="11472111" y="2841732"/>
                <a:ext cx="2912497" cy="1000274"/>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ED7000"/>
                    </a:solidFill>
                    <a:effectLst/>
                    <a:uLnTx/>
                    <a:uFillTx/>
                    <a:latin typeface="Arial"/>
                    <a:ea typeface="+mn-ea"/>
                    <a:cs typeface="+mn-cs"/>
                  </a:rPr>
                  <a:t>REFINE / FINALIZE Plan</a:t>
                </a:r>
                <a:r>
                  <a:rPr kumimoji="0" lang="en-US" sz="1800" b="1" i="0" u="none" strike="noStrike" kern="1200" cap="none" spc="0" normalizeH="0" baseline="0" noProof="0" dirty="0">
                    <a:ln>
                      <a:noFill/>
                    </a:ln>
                    <a:solidFill>
                      <a:srgbClr val="ED7000"/>
                    </a:solidFill>
                    <a:effectLst/>
                    <a:uLnTx/>
                    <a:uFillTx/>
                    <a:latin typeface="Arial"/>
                    <a:ea typeface="+mn-ea"/>
                    <a:cs typeface="+mn-cs"/>
                  </a:rPr>
                  <a:t>:</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Long Range Plan</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Recommended Option</a:t>
                </a:r>
              </a:p>
            </p:txBody>
          </p:sp>
          <p:sp>
            <p:nvSpPr>
              <p:cNvPr id="104" name="TextBox 103">
                <a:extLst>
                  <a:ext uri="{FF2B5EF4-FFF2-40B4-BE49-F238E27FC236}">
                    <a16:creationId xmlns:a16="http://schemas.microsoft.com/office/drawing/2014/main" id="{49483280-7089-4C78-B467-17FF7495E5B9}"/>
                  </a:ext>
                </a:extLst>
              </p:cNvPr>
              <p:cNvSpPr txBox="1"/>
              <p:nvPr/>
            </p:nvSpPr>
            <p:spPr>
              <a:xfrm>
                <a:off x="11572368" y="4178253"/>
                <a:ext cx="2743199" cy="2262158"/>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006600"/>
                    </a:solidFill>
                    <a:effectLst/>
                    <a:uLnTx/>
                    <a:uFillTx/>
                    <a:latin typeface="Arial"/>
                    <a:ea typeface="+mn-ea"/>
                    <a:cs typeface="+mn-cs"/>
                  </a:rPr>
                  <a:t>CTE LRFP</a:t>
                </a:r>
                <a:r>
                  <a:rPr kumimoji="0" lang="en-US" sz="1800" b="1" i="0" u="none" strike="noStrike" kern="1200" cap="none" spc="0" normalizeH="0" baseline="0" noProof="0" dirty="0">
                    <a:ln>
                      <a:noFill/>
                    </a:ln>
                    <a:solidFill>
                      <a:srgbClr val="006600"/>
                    </a:solidFill>
                    <a:effectLst/>
                    <a:uLnTx/>
                    <a:uFillTx/>
                    <a:latin typeface="Arial"/>
                    <a:ea typeface="+mn-ea"/>
                    <a:cs typeface="+mn-cs"/>
                  </a:rPr>
                  <a:t>: </a:t>
                </a:r>
                <a:br>
                  <a:rPr kumimoji="0" lang="en-US" sz="1800" b="1" i="0" u="none" strike="noStrike" kern="1200" cap="none" spc="0" normalizeH="0" baseline="0" noProof="0" dirty="0">
                    <a:ln>
                      <a:noFill/>
                    </a:ln>
                    <a:solidFill>
                      <a:srgbClr val="006600"/>
                    </a:solidFill>
                    <a:effectLst/>
                    <a:uLnTx/>
                    <a:uFillTx/>
                    <a:latin typeface="Arial"/>
                    <a:ea typeface="+mn-ea"/>
                    <a:cs typeface="+mn-cs"/>
                  </a:rPr>
                </a:br>
                <a:r>
                  <a:rPr kumimoji="0" lang="en-US" sz="1800" b="1" i="0" u="none" strike="noStrike" kern="1200" cap="none" spc="0" normalizeH="0" baseline="0" noProof="0" dirty="0">
                    <a:ln>
                      <a:noFill/>
                    </a:ln>
                    <a:solidFill>
                      <a:srgbClr val="006600"/>
                    </a:solidFill>
                    <a:effectLst/>
                    <a:uLnTx/>
                    <a:uFillTx/>
                    <a:latin typeface="Arial"/>
                    <a:ea typeface="+mn-ea"/>
                    <a:cs typeface="+mn-cs"/>
                  </a:rPr>
                  <a:t>(Refine Plan)</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sym typeface="Wingdings" panose="05000000000000000000" pitchFamily="2" charset="2"/>
                  </a:rPr>
                  <a:t>Group Discussion</a:t>
                </a:r>
                <a:endParaRPr kumimoji="0" lang="en-US" sz="1800" b="1" i="0" u="none" strike="noStrike" kern="1200" cap="none" spc="0" normalizeH="0" baseline="0" noProof="0" dirty="0">
                  <a:ln>
                    <a:noFill/>
                  </a:ln>
                  <a:solidFill>
                    <a:srgbClr val="222222"/>
                  </a:solidFill>
                  <a:effectLst/>
                  <a:uLnTx/>
                  <a:uFillTx/>
                  <a:latin typeface="Arial"/>
                  <a:ea typeface="+mn-ea"/>
                  <a:cs typeface="+mn-cs"/>
                </a:endParaRP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ED7000"/>
                    </a:solidFill>
                    <a:effectLst/>
                    <a:uLnTx/>
                    <a:uFillTx/>
                    <a:latin typeface="Arial"/>
                    <a:ea typeface="+mn-ea"/>
                    <a:cs typeface="+mn-cs"/>
                  </a:rPr>
                  <a:t>Improvement Strategy</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(Tier 1 + Tier 2 + Tier 3)</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ED7000"/>
                    </a:solidFill>
                    <a:effectLst/>
                    <a:uLnTx/>
                    <a:uFillTx/>
                    <a:latin typeface="Arial"/>
                    <a:ea typeface="+mn-ea"/>
                    <a:cs typeface="+mn-cs"/>
                  </a:rPr>
                  <a:t>Timeline Order Priority</a:t>
                </a:r>
                <a:br>
                  <a:rPr kumimoji="0" lang="en-US" sz="1800" b="1"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(Building Type)</a:t>
                </a:r>
              </a:p>
            </p:txBody>
          </p:sp>
          <p:sp>
            <p:nvSpPr>
              <p:cNvPr id="138" name="TextBox 137">
                <a:extLst>
                  <a:ext uri="{FF2B5EF4-FFF2-40B4-BE49-F238E27FC236}">
                    <a16:creationId xmlns:a16="http://schemas.microsoft.com/office/drawing/2014/main" id="{7F72A943-DCE9-4435-8985-BFFA7AC3F0AA}"/>
                  </a:ext>
                </a:extLst>
              </p:cNvPr>
              <p:cNvSpPr txBox="1"/>
              <p:nvPr/>
            </p:nvSpPr>
            <p:spPr>
              <a:xfrm>
                <a:off x="11460684" y="6612322"/>
                <a:ext cx="2966566" cy="2139047"/>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Large Group</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222222"/>
                    </a:solidFill>
                    <a:effectLst/>
                    <a:uLnTx/>
                    <a:uFillTx/>
                    <a:latin typeface="Arial"/>
                    <a:ea typeface="+mn-ea"/>
                    <a:cs typeface="+mn-cs"/>
                  </a:rPr>
                  <a:t>RECOMMENDATION:</a:t>
                </a:r>
                <a:endParaRPr kumimoji="0" lang="en-US" sz="18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Campus Tier Strategy </a:t>
                </a:r>
                <a:br>
                  <a:rPr kumimoji="0" lang="en-US" sz="1800" b="1" i="0" u="none" strike="noStrike" kern="1200" cap="none" spc="0" normalizeH="0" baseline="0" noProof="0" dirty="0">
                    <a:ln>
                      <a:noFill/>
                    </a:ln>
                    <a:solidFill>
                      <a:srgbClr val="FFFFFF"/>
                    </a:solidFill>
                    <a:effectLst/>
                    <a:uLnTx/>
                    <a:uFillTx/>
                    <a:latin typeface="Arial"/>
                    <a:ea typeface="+mn-ea"/>
                    <a:cs typeface="+mn-cs"/>
                  </a:rPr>
                </a:br>
                <a:r>
                  <a:rPr kumimoji="0" lang="en-US" sz="1800" b="1" i="0" u="none" strike="noStrike" kern="1200" cap="none" spc="0" normalizeH="0" baseline="0" noProof="0" dirty="0">
                    <a:ln>
                      <a:noFill/>
                    </a:ln>
                    <a:solidFill>
                      <a:srgbClr val="FFFFFF"/>
                    </a:solidFill>
                    <a:effectLst/>
                    <a:uLnTx/>
                    <a:uFillTx/>
                    <a:latin typeface="Arial"/>
                    <a:ea typeface="+mn-ea"/>
                    <a:cs typeface="+mn-cs"/>
                  </a:rPr>
                  <a:t>+ Bldg. Priority</a:t>
                </a:r>
              </a:p>
              <a:p>
                <a:pPr marL="0" marR="0" lvl="0" indent="0" algn="ctr" defTabSz="1165860" rtl="0" eaLnBrk="1" fontAlgn="auto" latinLnBrk="0" hangingPunct="1">
                  <a:lnSpc>
                    <a:spcPct val="100000"/>
                  </a:lnSpc>
                  <a:spcBef>
                    <a:spcPts val="600"/>
                  </a:spcBef>
                  <a:spcAft>
                    <a:spcPts val="3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Presentation Outline</a:t>
                </a:r>
              </a:p>
            </p:txBody>
          </p:sp>
        </p:grpSp>
        <p:sp>
          <p:nvSpPr>
            <p:cNvPr id="77" name="TextBox 76">
              <a:extLst>
                <a:ext uri="{FF2B5EF4-FFF2-40B4-BE49-F238E27FC236}">
                  <a16:creationId xmlns:a16="http://schemas.microsoft.com/office/drawing/2014/main" id="{98C54146-2CEE-4959-8A7E-309B63F44AB0}"/>
                </a:ext>
              </a:extLst>
            </p:cNvPr>
            <p:cNvSpPr txBox="1"/>
            <p:nvPr/>
          </p:nvSpPr>
          <p:spPr>
            <a:xfrm>
              <a:off x="11163751" y="8749856"/>
              <a:ext cx="3504720" cy="523220"/>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REFINE / FINALIZE</a:t>
              </a:r>
            </a:p>
          </p:txBody>
        </p:sp>
      </p:grpSp>
      <p:sp>
        <p:nvSpPr>
          <p:cNvPr id="75" name="TextBox 74">
            <a:extLst>
              <a:ext uri="{FF2B5EF4-FFF2-40B4-BE49-F238E27FC236}">
                <a16:creationId xmlns:a16="http://schemas.microsoft.com/office/drawing/2014/main" id="{40465A54-4AC1-45D0-954F-68AEE76F0CA0}"/>
              </a:ext>
            </a:extLst>
          </p:cNvPr>
          <p:cNvSpPr txBox="1"/>
          <p:nvPr/>
        </p:nvSpPr>
        <p:spPr>
          <a:xfrm>
            <a:off x="2396607" y="1652490"/>
            <a:ext cx="2751712" cy="75943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LRFP #1</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0070C0"/>
                </a:solidFill>
                <a:effectLst/>
                <a:uLnTx/>
                <a:uFillTx/>
                <a:latin typeface="Arial"/>
                <a:ea typeface="+mn-ea"/>
                <a:cs typeface="+mn-cs"/>
              </a:rPr>
              <a:t>May</a:t>
            </a:r>
            <a:r>
              <a:rPr kumimoji="0" lang="en-US" sz="2040" b="0" i="0" u="none" strike="noStrike" kern="1200" cap="none" spc="0" normalizeH="0" baseline="0" noProof="0" dirty="0">
                <a:ln>
                  <a:noFill/>
                </a:ln>
                <a:solidFill>
                  <a:srgbClr val="0070C0"/>
                </a:solidFill>
                <a:effectLst/>
                <a:uLnTx/>
                <a:uFillTx/>
                <a:latin typeface="Arial"/>
                <a:ea typeface="+mn-ea"/>
                <a:cs typeface="+mn-cs"/>
              </a:rPr>
              <a:t> 18</a:t>
            </a:r>
            <a:r>
              <a:rPr kumimoji="0" lang="en-US" sz="2040" b="0" i="0" u="none" strike="noStrike" kern="1200" cap="none" spc="0" normalizeH="0" baseline="30000" noProof="0" dirty="0">
                <a:ln>
                  <a:noFill/>
                </a:ln>
                <a:solidFill>
                  <a:srgbClr val="0070C0"/>
                </a:solidFill>
                <a:effectLst/>
                <a:uLnTx/>
                <a:uFillTx/>
                <a:latin typeface="Arial"/>
                <a:ea typeface="+mn-ea"/>
                <a:cs typeface="+mn-cs"/>
              </a:rPr>
              <a:t>th</a:t>
            </a:r>
            <a:r>
              <a:rPr kumimoji="0" lang="en-US" sz="2040" b="0" i="0" u="none" strike="noStrike" kern="1200" cap="none" spc="0" normalizeH="0" baseline="0" noProof="0" dirty="0">
                <a:ln>
                  <a:noFill/>
                </a:ln>
                <a:solidFill>
                  <a:srgbClr val="0070C0"/>
                </a:solidFill>
                <a:effectLst/>
                <a:uLnTx/>
                <a:uFillTx/>
                <a:latin typeface="Arial"/>
                <a:ea typeface="+mn-ea"/>
                <a:cs typeface="+mn-cs"/>
              </a:rPr>
              <a:t> (SHS)</a:t>
            </a:r>
          </a:p>
        </p:txBody>
      </p:sp>
      <p:cxnSp>
        <p:nvCxnSpPr>
          <p:cNvPr id="83" name="Straight Connector 82">
            <a:extLst>
              <a:ext uri="{FF2B5EF4-FFF2-40B4-BE49-F238E27FC236}">
                <a16:creationId xmlns:a16="http://schemas.microsoft.com/office/drawing/2014/main" id="{8F741C3A-B419-4742-B1A6-80C8F7C421D4}"/>
              </a:ext>
            </a:extLst>
          </p:cNvPr>
          <p:cNvCxnSpPr>
            <a:cxnSpLocks/>
          </p:cNvCxnSpPr>
          <p:nvPr/>
        </p:nvCxnSpPr>
        <p:spPr>
          <a:xfrm>
            <a:off x="499973" y="2449417"/>
            <a:ext cx="14630400" cy="1"/>
          </a:xfrm>
          <a:prstGeom prst="line">
            <a:avLst/>
          </a:prstGeom>
          <a:ln w="28575">
            <a:solidFill>
              <a:srgbClr val="808000"/>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2E08528-B56A-473E-84E6-7BB7B24D3DC8}"/>
              </a:ext>
            </a:extLst>
          </p:cNvPr>
          <p:cNvCxnSpPr>
            <a:cxnSpLocks/>
          </p:cNvCxnSpPr>
          <p:nvPr/>
        </p:nvCxnSpPr>
        <p:spPr>
          <a:xfrm>
            <a:off x="2311999" y="1495179"/>
            <a:ext cx="0" cy="768096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DF1EED4-BE5A-4175-8FC9-E480EE19771A}"/>
              </a:ext>
            </a:extLst>
          </p:cNvPr>
          <p:cNvCxnSpPr>
            <a:cxnSpLocks/>
          </p:cNvCxnSpPr>
          <p:nvPr/>
        </p:nvCxnSpPr>
        <p:spPr>
          <a:xfrm>
            <a:off x="14456981" y="1495179"/>
            <a:ext cx="0" cy="768096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BDCBAA5-417D-44D9-9EE0-24909D6EB2C2}"/>
              </a:ext>
            </a:extLst>
          </p:cNvPr>
          <p:cNvSpPr/>
          <p:nvPr/>
        </p:nvSpPr>
        <p:spPr>
          <a:xfrm>
            <a:off x="656654" y="2512296"/>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E3639579-25C1-4CF6-97A0-DB2569B0E9D0}"/>
              </a:ext>
            </a:extLst>
          </p:cNvPr>
          <p:cNvSpPr/>
          <p:nvPr/>
        </p:nvSpPr>
        <p:spPr>
          <a:xfrm>
            <a:off x="656654" y="4185693"/>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1B8FDA0F-9842-40D0-9FEC-3697D8DC8126}"/>
              </a:ext>
            </a:extLst>
          </p:cNvPr>
          <p:cNvSpPr/>
          <p:nvPr/>
        </p:nvSpPr>
        <p:spPr>
          <a:xfrm>
            <a:off x="656654" y="6584771"/>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4A1F0768-132B-46A5-8E1E-E33C409FDDC6}"/>
              </a:ext>
            </a:extLst>
          </p:cNvPr>
          <p:cNvSpPr txBox="1"/>
          <p:nvPr/>
        </p:nvSpPr>
        <p:spPr>
          <a:xfrm>
            <a:off x="846871" y="4178253"/>
            <a:ext cx="1404311" cy="646331"/>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Topics</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Discussed</a:t>
            </a:r>
          </a:p>
        </p:txBody>
      </p:sp>
      <p:sp>
        <p:nvSpPr>
          <p:cNvPr id="32" name="TextBox 31">
            <a:extLst>
              <a:ext uri="{FF2B5EF4-FFF2-40B4-BE49-F238E27FC236}">
                <a16:creationId xmlns:a16="http://schemas.microsoft.com/office/drawing/2014/main" id="{CC04BF09-3ABD-4D8A-96A8-E514380A65D6}"/>
              </a:ext>
            </a:extLst>
          </p:cNvPr>
          <p:cNvSpPr txBox="1"/>
          <p:nvPr/>
        </p:nvSpPr>
        <p:spPr>
          <a:xfrm>
            <a:off x="862098" y="2507781"/>
            <a:ext cx="1386961" cy="641714"/>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Meeting</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Objective</a:t>
            </a:r>
          </a:p>
        </p:txBody>
      </p:sp>
      <p:sp>
        <p:nvSpPr>
          <p:cNvPr id="33" name="TextBox 32">
            <a:extLst>
              <a:ext uri="{FF2B5EF4-FFF2-40B4-BE49-F238E27FC236}">
                <a16:creationId xmlns:a16="http://schemas.microsoft.com/office/drawing/2014/main" id="{14298E7D-010C-4565-8B71-6B950AF8FE5F}"/>
              </a:ext>
            </a:extLst>
          </p:cNvPr>
          <p:cNvSpPr txBox="1"/>
          <p:nvPr/>
        </p:nvSpPr>
        <p:spPr>
          <a:xfrm>
            <a:off x="783160" y="6612322"/>
            <a:ext cx="1352489" cy="641714"/>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Informed</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Direction</a:t>
            </a:r>
          </a:p>
        </p:txBody>
      </p:sp>
      <p:sp>
        <p:nvSpPr>
          <p:cNvPr id="5" name="Arrow: Right 4">
            <a:extLst>
              <a:ext uri="{FF2B5EF4-FFF2-40B4-BE49-F238E27FC236}">
                <a16:creationId xmlns:a16="http://schemas.microsoft.com/office/drawing/2014/main" id="{ED96CA6C-1573-462C-919C-829E946DB6F1}"/>
              </a:ext>
            </a:extLst>
          </p:cNvPr>
          <p:cNvSpPr/>
          <p:nvPr/>
        </p:nvSpPr>
        <p:spPr>
          <a:xfrm>
            <a:off x="5369551" y="9092126"/>
            <a:ext cx="9115546" cy="697200"/>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000066"/>
                </a:solidFill>
                <a:effectLst/>
                <a:uLnTx/>
                <a:uFillTx/>
                <a:latin typeface="Arial"/>
                <a:ea typeface="+mn-ea"/>
                <a:cs typeface="+mn-cs"/>
              </a:rPr>
              <a:t>BUILD + SEEK CONSENSUS</a:t>
            </a:r>
          </a:p>
        </p:txBody>
      </p:sp>
      <p:sp>
        <p:nvSpPr>
          <p:cNvPr id="36" name="Oval 35">
            <a:extLst>
              <a:ext uri="{FF2B5EF4-FFF2-40B4-BE49-F238E27FC236}">
                <a16:creationId xmlns:a16="http://schemas.microsoft.com/office/drawing/2014/main" id="{96821AC0-CD4C-42A0-94EA-5655EA9106F4}"/>
              </a:ext>
            </a:extLst>
          </p:cNvPr>
          <p:cNvSpPr/>
          <p:nvPr/>
        </p:nvSpPr>
        <p:spPr>
          <a:xfrm>
            <a:off x="329966" y="2594348"/>
            <a:ext cx="516299" cy="537386"/>
          </a:xfrm>
          <a:prstGeom prst="ellipse">
            <a:avLst/>
          </a:prstGeom>
          <a:solidFill>
            <a:srgbClr val="ED70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1</a:t>
            </a:r>
          </a:p>
        </p:txBody>
      </p:sp>
      <p:sp>
        <p:nvSpPr>
          <p:cNvPr id="37" name="Oval 36">
            <a:extLst>
              <a:ext uri="{FF2B5EF4-FFF2-40B4-BE49-F238E27FC236}">
                <a16:creationId xmlns:a16="http://schemas.microsoft.com/office/drawing/2014/main" id="{A8CF487D-4E62-4416-B2E9-18F418D5E7C7}"/>
              </a:ext>
            </a:extLst>
          </p:cNvPr>
          <p:cNvSpPr/>
          <p:nvPr/>
        </p:nvSpPr>
        <p:spPr>
          <a:xfrm>
            <a:off x="327054" y="4253966"/>
            <a:ext cx="516299" cy="537386"/>
          </a:xfrm>
          <a:prstGeom prst="ellipse">
            <a:avLst/>
          </a:prstGeom>
          <a:solidFill>
            <a:srgbClr val="0066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2</a:t>
            </a:r>
          </a:p>
        </p:txBody>
      </p:sp>
      <p:sp>
        <p:nvSpPr>
          <p:cNvPr id="38" name="Oval 37">
            <a:extLst>
              <a:ext uri="{FF2B5EF4-FFF2-40B4-BE49-F238E27FC236}">
                <a16:creationId xmlns:a16="http://schemas.microsoft.com/office/drawing/2014/main" id="{FDA5F7F3-F65E-4A5D-A357-1F990AA65882}"/>
              </a:ext>
            </a:extLst>
          </p:cNvPr>
          <p:cNvSpPr/>
          <p:nvPr/>
        </p:nvSpPr>
        <p:spPr>
          <a:xfrm>
            <a:off x="333498" y="6648927"/>
            <a:ext cx="516299" cy="537386"/>
          </a:xfrm>
          <a:prstGeom prst="ellipse">
            <a:avLst/>
          </a:prstGeom>
          <a:solidFill>
            <a:srgbClr val="00006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3</a:t>
            </a:r>
          </a:p>
        </p:txBody>
      </p:sp>
      <p:sp>
        <p:nvSpPr>
          <p:cNvPr id="85" name="TextBox 84">
            <a:extLst>
              <a:ext uri="{FF2B5EF4-FFF2-40B4-BE49-F238E27FC236}">
                <a16:creationId xmlns:a16="http://schemas.microsoft.com/office/drawing/2014/main" id="{8258B00E-A12D-4B3B-BE11-EA146496934B}"/>
              </a:ext>
            </a:extLst>
          </p:cNvPr>
          <p:cNvSpPr txBox="1"/>
          <p:nvPr/>
        </p:nvSpPr>
        <p:spPr>
          <a:xfrm>
            <a:off x="2429024" y="4178253"/>
            <a:ext cx="2743199" cy="230063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006600"/>
                </a:solidFill>
                <a:effectLst/>
                <a:uLnTx/>
                <a:uFillTx/>
                <a:latin typeface="Arial"/>
                <a:ea typeface="+mn-ea"/>
                <a:cs typeface="+mn-cs"/>
              </a:rPr>
              <a:t>BASELINE DATA</a:t>
            </a:r>
            <a:r>
              <a:rPr kumimoji="0" lang="en-US" sz="1800" b="1" i="0" u="none" strike="noStrike" kern="1200" cap="none" spc="0" normalizeH="0" baseline="0" noProof="0" dirty="0">
                <a:ln>
                  <a:noFill/>
                </a:ln>
                <a:solidFill>
                  <a:srgbClr val="006600"/>
                </a:solidFill>
                <a:effectLst/>
                <a:uLnTx/>
                <a:uFillTx/>
                <a:latin typeface="Arial"/>
                <a:ea typeface="+mn-ea"/>
                <a:cs typeface="+mn-cs"/>
              </a:rPr>
              <a:t>:</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a:ea typeface="+mn-ea"/>
                <a:cs typeface="+mn-cs"/>
              </a:rPr>
              <a:t>(Instruction / Facility)</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Task Force</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Curriculum</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Education Spec</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Assessment: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(April Status Update)</a:t>
            </a:r>
          </a:p>
        </p:txBody>
      </p:sp>
      <p:sp>
        <p:nvSpPr>
          <p:cNvPr id="125" name="TextBox 124">
            <a:extLst>
              <a:ext uri="{FF2B5EF4-FFF2-40B4-BE49-F238E27FC236}">
                <a16:creationId xmlns:a16="http://schemas.microsoft.com/office/drawing/2014/main" id="{DE921416-B6AD-4CCA-AD4D-BEBD2BADACD0}"/>
              </a:ext>
            </a:extLst>
          </p:cNvPr>
          <p:cNvSpPr txBox="1"/>
          <p:nvPr/>
        </p:nvSpPr>
        <p:spPr>
          <a:xfrm rot="16200000">
            <a:off x="12737171" y="4444398"/>
            <a:ext cx="4444862" cy="707886"/>
          </a:xfrm>
          <a:prstGeom prst="rect">
            <a:avLst/>
          </a:prstGeom>
          <a:solidFill>
            <a:schemeClr val="accent2"/>
          </a:solid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000"/>
                </a:solidFill>
                <a:effectLst/>
                <a:uLnTx/>
                <a:uFillTx/>
                <a:latin typeface="Arial"/>
                <a:ea typeface="+mn-ea"/>
                <a:cs typeface="+mn-cs"/>
              </a:rPr>
              <a:t>LRFP Recommendation</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SBISD Board – July 19, 2021</a:t>
            </a:r>
          </a:p>
        </p:txBody>
      </p:sp>
      <p:sp>
        <p:nvSpPr>
          <p:cNvPr id="81" name="TextBox 80">
            <a:extLst>
              <a:ext uri="{FF2B5EF4-FFF2-40B4-BE49-F238E27FC236}">
                <a16:creationId xmlns:a16="http://schemas.microsoft.com/office/drawing/2014/main" id="{A89036AC-210C-4A63-BF64-06C9B43582A9}"/>
              </a:ext>
            </a:extLst>
          </p:cNvPr>
          <p:cNvSpPr txBox="1"/>
          <p:nvPr/>
        </p:nvSpPr>
        <p:spPr>
          <a:xfrm>
            <a:off x="2438473" y="2507781"/>
            <a:ext cx="2891324" cy="157992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000">
                    <a:lumMod val="75000"/>
                  </a:srgbClr>
                </a:solidFill>
                <a:effectLst/>
                <a:uLnTx/>
                <a:uFillTx/>
                <a:latin typeface="Arial"/>
                <a:ea typeface="+mn-ea"/>
                <a:cs typeface="+mn-cs"/>
              </a:rPr>
              <a:t>LRFP Charge</a:t>
            </a:r>
          </a:p>
          <a:p>
            <a:pPr marL="0" marR="0" lvl="0" indent="0" algn="ctr" defTabSz="1165860" rtl="0" eaLnBrk="1" fontAlgn="auto" latinLnBrk="0" hangingPunct="1">
              <a:lnSpc>
                <a:spcPct val="100000"/>
              </a:lnSpc>
              <a:spcBef>
                <a:spcPts val="800"/>
              </a:spcBef>
              <a:spcAft>
                <a:spcPts val="0"/>
              </a:spcAft>
              <a:buClrTx/>
              <a:buSzTx/>
              <a:buFontTx/>
              <a:buNone/>
              <a:tabLst/>
              <a:defRPr/>
            </a:pPr>
            <a:r>
              <a:rPr kumimoji="0" lang="en-US" sz="1800" b="1" i="0" u="sng" strike="noStrike" kern="1200" cap="none" spc="0" normalizeH="0" baseline="0" noProof="0" dirty="0">
                <a:ln>
                  <a:noFill/>
                </a:ln>
                <a:solidFill>
                  <a:srgbClr val="ED7000"/>
                </a:solidFill>
                <a:effectLst/>
                <a:uLnTx/>
                <a:uFillTx/>
                <a:latin typeface="Arial"/>
                <a:ea typeface="+mn-ea"/>
                <a:cs typeface="+mn-cs"/>
              </a:rPr>
              <a:t>Information | Data</a:t>
            </a:r>
            <a:r>
              <a:rPr kumimoji="0" lang="en-US" sz="1800" b="1" i="0" u="none" strike="noStrike" kern="1200" cap="none" spc="0" normalizeH="0" baseline="0" noProof="0" dirty="0">
                <a:ln>
                  <a:noFill/>
                </a:ln>
                <a:solidFill>
                  <a:srgbClr val="ED7000"/>
                </a:solidFill>
                <a:effectLst/>
                <a:uLnTx/>
                <a:uFillTx/>
                <a:latin typeface="Arial"/>
                <a:ea typeface="+mn-ea"/>
                <a:cs typeface="+mn-cs"/>
              </a:rPr>
              <a:t>: </a:t>
            </a:r>
            <a:endParaRPr kumimoji="0" lang="en-US" sz="1800" b="1" i="0" u="none" strike="noStrike" kern="1200" cap="none" spc="0" normalizeH="0" baseline="0" noProof="0" dirty="0">
              <a:ln>
                <a:noFill/>
              </a:ln>
              <a:solidFill>
                <a:srgbClr val="000066"/>
              </a:solidFill>
              <a:effectLst/>
              <a:uLnTx/>
              <a:uFillTx/>
              <a:latin typeface="Arial"/>
              <a:ea typeface="+mn-ea"/>
              <a:cs typeface="+mn-cs"/>
            </a:endParaRP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LRFP Framework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CTE History / Instruction</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Ed Spec / Assessment</a:t>
            </a:r>
          </a:p>
        </p:txBody>
      </p:sp>
      <p:cxnSp>
        <p:nvCxnSpPr>
          <p:cNvPr id="86" name="Straight Arrow Connector 85">
            <a:extLst>
              <a:ext uri="{FF2B5EF4-FFF2-40B4-BE49-F238E27FC236}">
                <a16:creationId xmlns:a16="http://schemas.microsoft.com/office/drawing/2014/main" id="{569B9932-11EA-4CA3-B7DB-AEACBC991A4C}"/>
              </a:ext>
            </a:extLst>
          </p:cNvPr>
          <p:cNvCxnSpPr>
            <a:cxnSpLocks/>
          </p:cNvCxnSpPr>
          <p:nvPr/>
        </p:nvCxnSpPr>
        <p:spPr>
          <a:xfrm>
            <a:off x="5473405" y="2738361"/>
            <a:ext cx="8961120" cy="1632"/>
          </a:xfrm>
          <a:prstGeom prst="straightConnector1">
            <a:avLst/>
          </a:prstGeom>
          <a:ln w="76200">
            <a:solidFill>
              <a:schemeClr val="accent2"/>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C3A09929-34D1-4441-B303-AD629B259C18}"/>
              </a:ext>
            </a:extLst>
          </p:cNvPr>
          <p:cNvSpPr txBox="1"/>
          <p:nvPr/>
        </p:nvSpPr>
        <p:spPr>
          <a:xfrm>
            <a:off x="2440639" y="6612322"/>
            <a:ext cx="2743199" cy="2023631"/>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Arial"/>
                <a:ea typeface="+mn-ea"/>
                <a:cs typeface="+mn-cs"/>
              </a:rPr>
              <a:t> </a:t>
            </a:r>
            <a:r>
              <a:rPr kumimoji="0" lang="en-US" sz="1800" b="1" i="0" u="none" strike="noStrike" kern="1200" cap="none" spc="0" normalizeH="0" baseline="0" noProof="0" dirty="0">
                <a:ln>
                  <a:noFill/>
                </a:ln>
                <a:solidFill>
                  <a:srgbClr val="222222"/>
                </a:solidFill>
                <a:effectLst/>
                <a:uLnTx/>
                <a:uFillTx/>
                <a:latin typeface="Arial"/>
                <a:ea typeface="+mn-ea"/>
                <a:cs typeface="+mn-cs"/>
              </a:rPr>
              <a:t>Individual / Group </a:t>
            </a:r>
            <a:r>
              <a:rPr kumimoji="0" lang="en-US" sz="1800" b="1" i="0" u="sng" strike="noStrike" kern="1200" cap="none" spc="0" normalizeH="0" baseline="0" noProof="0" dirty="0">
                <a:ln>
                  <a:noFill/>
                </a:ln>
                <a:solidFill>
                  <a:srgbClr val="222222"/>
                </a:solidFill>
                <a:effectLst/>
                <a:uLnTx/>
                <a:uFillTx/>
                <a:latin typeface="Arial"/>
                <a:ea typeface="+mn-ea"/>
                <a:cs typeface="+mn-cs"/>
              </a:rPr>
              <a:t>UNDERSTANDING:</a:t>
            </a: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CTE Curriculum</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CTE Education Spec</a:t>
            </a: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CTE Assessment +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Improvement Strategies</a:t>
            </a:r>
          </a:p>
        </p:txBody>
      </p:sp>
      <p:sp>
        <p:nvSpPr>
          <p:cNvPr id="9" name="Rectangle 8">
            <a:extLst>
              <a:ext uri="{FF2B5EF4-FFF2-40B4-BE49-F238E27FC236}">
                <a16:creationId xmlns:a16="http://schemas.microsoft.com/office/drawing/2014/main" id="{42E99428-955C-426C-B8BB-E3E62BBEF437}"/>
              </a:ext>
            </a:extLst>
          </p:cNvPr>
          <p:cNvSpPr/>
          <p:nvPr/>
        </p:nvSpPr>
        <p:spPr>
          <a:xfrm>
            <a:off x="5369551" y="1495179"/>
            <a:ext cx="6035040" cy="7680960"/>
          </a:xfrm>
          <a:prstGeom prst="rect">
            <a:avLst/>
          </a:prstGeom>
          <a:noFill/>
          <a:ln w="2857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2" name="Group 131">
            <a:extLst>
              <a:ext uri="{FF2B5EF4-FFF2-40B4-BE49-F238E27FC236}">
                <a16:creationId xmlns:a16="http://schemas.microsoft.com/office/drawing/2014/main" id="{CB4BAFD5-26BB-4C78-AC69-AC6F69571AAD}"/>
              </a:ext>
            </a:extLst>
          </p:cNvPr>
          <p:cNvGrpSpPr/>
          <p:nvPr/>
        </p:nvGrpSpPr>
        <p:grpSpPr>
          <a:xfrm>
            <a:off x="2396606" y="6522748"/>
            <a:ext cx="12051634" cy="0"/>
            <a:chOff x="2254572" y="4621043"/>
            <a:chExt cx="12051634" cy="0"/>
          </a:xfrm>
        </p:grpSpPr>
        <p:cxnSp>
          <p:nvCxnSpPr>
            <p:cNvPr id="133" name="Straight Arrow Connector 132">
              <a:extLst>
                <a:ext uri="{FF2B5EF4-FFF2-40B4-BE49-F238E27FC236}">
                  <a16:creationId xmlns:a16="http://schemas.microsoft.com/office/drawing/2014/main" id="{8265A2DB-4401-4F3F-9614-B616A2AF152D}"/>
                </a:ext>
              </a:extLst>
            </p:cNvPr>
            <p:cNvCxnSpPr>
              <a:cxnSpLocks/>
            </p:cNvCxnSpPr>
            <p:nvPr/>
          </p:nvCxnSpPr>
          <p:spPr>
            <a:xfrm>
              <a:off x="2254572" y="4621043"/>
              <a:ext cx="2926080" cy="0"/>
            </a:xfrm>
            <a:prstGeom prst="straightConnector1">
              <a:avLst/>
            </a:prstGeom>
            <a:ln w="76200">
              <a:solidFill>
                <a:srgbClr val="FFCC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B257510-2862-4B8F-808D-3E1BE795C4C8}"/>
                </a:ext>
              </a:extLst>
            </p:cNvPr>
            <p:cNvCxnSpPr>
              <a:cxnSpLocks/>
            </p:cNvCxnSpPr>
            <p:nvPr/>
          </p:nvCxnSpPr>
          <p:spPr>
            <a:xfrm>
              <a:off x="5317148" y="4621043"/>
              <a:ext cx="2926080" cy="0"/>
            </a:xfrm>
            <a:prstGeom prst="straightConnector1">
              <a:avLst/>
            </a:prstGeom>
            <a:ln w="76200">
              <a:solidFill>
                <a:srgbClr val="FFCC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146CD2A-8724-42A5-AD75-30E7DB38E927}"/>
                </a:ext>
              </a:extLst>
            </p:cNvPr>
            <p:cNvCxnSpPr>
              <a:cxnSpLocks/>
            </p:cNvCxnSpPr>
            <p:nvPr/>
          </p:nvCxnSpPr>
          <p:spPr>
            <a:xfrm>
              <a:off x="8333137" y="4621043"/>
              <a:ext cx="2926080" cy="0"/>
            </a:xfrm>
            <a:prstGeom prst="straightConnector1">
              <a:avLst/>
            </a:prstGeom>
            <a:ln w="76200">
              <a:solidFill>
                <a:srgbClr val="FFCC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2ABB38F-7F88-4666-8244-577FDE8E4186}"/>
                </a:ext>
              </a:extLst>
            </p:cNvPr>
            <p:cNvCxnSpPr>
              <a:cxnSpLocks/>
            </p:cNvCxnSpPr>
            <p:nvPr/>
          </p:nvCxnSpPr>
          <p:spPr>
            <a:xfrm>
              <a:off x="11380126" y="4621043"/>
              <a:ext cx="2926080" cy="0"/>
            </a:xfrm>
            <a:prstGeom prst="straightConnector1">
              <a:avLst/>
            </a:prstGeom>
            <a:ln w="76200">
              <a:solidFill>
                <a:srgbClr val="FFCC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39" name="Star: 5 Points 138">
            <a:extLst>
              <a:ext uri="{FF2B5EF4-FFF2-40B4-BE49-F238E27FC236}">
                <a16:creationId xmlns:a16="http://schemas.microsoft.com/office/drawing/2014/main" id="{87669C57-D4E7-493E-BAEF-93626BD0C7D6}"/>
              </a:ext>
            </a:extLst>
          </p:cNvPr>
          <p:cNvSpPr/>
          <p:nvPr/>
        </p:nvSpPr>
        <p:spPr>
          <a:xfrm>
            <a:off x="14608027" y="9045539"/>
            <a:ext cx="728662" cy="60007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57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Arrow: Right 139">
            <a:extLst>
              <a:ext uri="{FF2B5EF4-FFF2-40B4-BE49-F238E27FC236}">
                <a16:creationId xmlns:a16="http://schemas.microsoft.com/office/drawing/2014/main" id="{118F32EB-6237-4F8A-8CCC-88AE7671B8CD}"/>
              </a:ext>
            </a:extLst>
          </p:cNvPr>
          <p:cNvSpPr/>
          <p:nvPr/>
        </p:nvSpPr>
        <p:spPr>
          <a:xfrm>
            <a:off x="2318729" y="9092126"/>
            <a:ext cx="3011068" cy="697200"/>
          </a:xfrm>
          <a:prstGeom prst="rightArrow">
            <a:avLst/>
          </a:prstGeom>
          <a:no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OVERVIEW</a:t>
            </a:r>
          </a:p>
        </p:txBody>
      </p:sp>
      <p:cxnSp>
        <p:nvCxnSpPr>
          <p:cNvPr id="123" name="Straight Connector 122">
            <a:extLst>
              <a:ext uri="{FF2B5EF4-FFF2-40B4-BE49-F238E27FC236}">
                <a16:creationId xmlns:a16="http://schemas.microsoft.com/office/drawing/2014/main" id="{584BFC03-BBF5-4456-A9FB-DDBFEE8DC8F0}"/>
              </a:ext>
            </a:extLst>
          </p:cNvPr>
          <p:cNvCxnSpPr>
            <a:cxnSpLocks/>
          </p:cNvCxnSpPr>
          <p:nvPr/>
        </p:nvCxnSpPr>
        <p:spPr>
          <a:xfrm>
            <a:off x="743811" y="4136030"/>
            <a:ext cx="13716000" cy="1"/>
          </a:xfrm>
          <a:prstGeom prst="line">
            <a:avLst/>
          </a:prstGeom>
          <a:ln w="19050">
            <a:solidFill>
              <a:srgbClr val="808000"/>
            </a:solidFill>
            <a:prstDash val="solid"/>
          </a:ln>
        </p:spPr>
        <p:style>
          <a:lnRef idx="1">
            <a:schemeClr val="accent1"/>
          </a:lnRef>
          <a:fillRef idx="0">
            <a:schemeClr val="accent1"/>
          </a:fillRef>
          <a:effectRef idx="0">
            <a:schemeClr val="accent1"/>
          </a:effectRef>
          <a:fontRef idx="minor">
            <a:schemeClr val="tx1"/>
          </a:fontRef>
        </p:style>
      </p:cxnSp>
      <p:pic>
        <p:nvPicPr>
          <p:cNvPr id="10" name="Graphic 9" descr="Checkmark with solid fill">
            <a:extLst>
              <a:ext uri="{FF2B5EF4-FFF2-40B4-BE49-F238E27FC236}">
                <a16:creationId xmlns:a16="http://schemas.microsoft.com/office/drawing/2014/main" id="{60C34E97-D2D1-48CD-8624-CB63B87082E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7099" y="1240183"/>
            <a:ext cx="914400" cy="914400"/>
          </a:xfrm>
          <a:prstGeom prst="rect">
            <a:avLst/>
          </a:prstGeom>
        </p:spPr>
      </p:pic>
      <p:cxnSp>
        <p:nvCxnSpPr>
          <p:cNvPr id="68" name="Straight Connector 67">
            <a:extLst>
              <a:ext uri="{FF2B5EF4-FFF2-40B4-BE49-F238E27FC236}">
                <a16:creationId xmlns:a16="http://schemas.microsoft.com/office/drawing/2014/main" id="{C5CBDFC4-CEDF-4B46-AEA2-7F0780AC18F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650E83D-D718-41E7-BB27-6DA6DE9E11FA}"/>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Meetings Schedule – WHAT to EXPECT NEXT</a:t>
            </a:r>
          </a:p>
        </p:txBody>
      </p:sp>
      <p:cxnSp>
        <p:nvCxnSpPr>
          <p:cNvPr id="71" name="Straight Connector 70">
            <a:extLst>
              <a:ext uri="{FF2B5EF4-FFF2-40B4-BE49-F238E27FC236}">
                <a16:creationId xmlns:a16="http://schemas.microsoft.com/office/drawing/2014/main" id="{AA7D26C9-D113-4EE6-BA3E-C807A4BD0C2D}"/>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C4E3AC75-BB94-4C1A-848F-29496BD667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80" name="Picture 79">
            <a:extLst>
              <a:ext uri="{FF2B5EF4-FFF2-40B4-BE49-F238E27FC236}">
                <a16:creationId xmlns:a16="http://schemas.microsoft.com/office/drawing/2014/main" id="{C3DA5067-DDBE-4FFB-91F7-4AF3279BFB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pic>
        <p:nvPicPr>
          <p:cNvPr id="93" name="Graphic 92" descr="Checkmark with solid fill">
            <a:extLst>
              <a:ext uri="{FF2B5EF4-FFF2-40B4-BE49-F238E27FC236}">
                <a16:creationId xmlns:a16="http://schemas.microsoft.com/office/drawing/2014/main" id="{28ECD1FC-29FB-43E6-9FE6-E770909232D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89497" y="1240183"/>
            <a:ext cx="914400" cy="914400"/>
          </a:xfrm>
          <a:prstGeom prst="rect">
            <a:avLst/>
          </a:prstGeom>
        </p:spPr>
      </p:pic>
      <p:pic>
        <p:nvPicPr>
          <p:cNvPr id="72" name="Graphic 71" descr="Checkmark with solid fill">
            <a:extLst>
              <a:ext uri="{FF2B5EF4-FFF2-40B4-BE49-F238E27FC236}">
                <a16:creationId xmlns:a16="http://schemas.microsoft.com/office/drawing/2014/main" id="{3D492ED3-5B34-4058-96FB-2E40E84252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33029" y="1240183"/>
            <a:ext cx="914400" cy="914400"/>
          </a:xfrm>
          <a:prstGeom prst="rect">
            <a:avLst/>
          </a:prstGeom>
        </p:spPr>
      </p:pic>
      <p:sp>
        <p:nvSpPr>
          <p:cNvPr id="2" name="Rectangle: Rounded Corners 1">
            <a:extLst>
              <a:ext uri="{FF2B5EF4-FFF2-40B4-BE49-F238E27FC236}">
                <a16:creationId xmlns:a16="http://schemas.microsoft.com/office/drawing/2014/main" id="{27B92CAA-DA4F-4885-B8CC-D7935A0070FA}"/>
              </a:ext>
            </a:extLst>
          </p:cNvPr>
          <p:cNvSpPr/>
          <p:nvPr/>
        </p:nvSpPr>
        <p:spPr>
          <a:xfrm>
            <a:off x="14529611" y="1495179"/>
            <a:ext cx="872719" cy="8294140"/>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sp>
        <p:nvSpPr>
          <p:cNvPr id="11" name="Arrow: Right 10">
            <a:extLst>
              <a:ext uri="{FF2B5EF4-FFF2-40B4-BE49-F238E27FC236}">
                <a16:creationId xmlns:a16="http://schemas.microsoft.com/office/drawing/2014/main" id="{2DEDC615-0372-4EC4-AB8A-5DB869A39EF6}"/>
              </a:ext>
            </a:extLst>
          </p:cNvPr>
          <p:cNvSpPr/>
          <p:nvPr/>
        </p:nvSpPr>
        <p:spPr>
          <a:xfrm>
            <a:off x="2388047" y="2701259"/>
            <a:ext cx="12046477" cy="5284500"/>
          </a:xfrm>
          <a:prstGeom prst="rightArrow">
            <a:avLst/>
          </a:prstGeom>
          <a:solidFill>
            <a:srgbClr val="FFFFCC">
              <a:alpha val="60000"/>
            </a:srgbClr>
          </a:solidFill>
          <a:ln w="762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sp>
        <p:nvSpPr>
          <p:cNvPr id="79" name="Arrow: Down 78">
            <a:extLst>
              <a:ext uri="{FF2B5EF4-FFF2-40B4-BE49-F238E27FC236}">
                <a16:creationId xmlns:a16="http://schemas.microsoft.com/office/drawing/2014/main" id="{6CB49A0D-5A9C-4426-9595-A17F9A82C820}"/>
              </a:ext>
            </a:extLst>
          </p:cNvPr>
          <p:cNvSpPr/>
          <p:nvPr/>
        </p:nvSpPr>
        <p:spPr>
          <a:xfrm>
            <a:off x="14851670" y="1323244"/>
            <a:ext cx="228600" cy="731520"/>
          </a:xfrm>
          <a:prstGeom prst="downArrow">
            <a:avLst/>
          </a:prstGeom>
          <a:solidFill>
            <a:srgbClr val="0070C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pic>
        <p:nvPicPr>
          <p:cNvPr id="82" name="Graphic 81" descr="Checkmark with solid fill">
            <a:extLst>
              <a:ext uri="{FF2B5EF4-FFF2-40B4-BE49-F238E27FC236}">
                <a16:creationId xmlns:a16="http://schemas.microsoft.com/office/drawing/2014/main" id="{D5BEBA2D-5652-470F-85EB-ACB27C990B4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09644" y="1240183"/>
            <a:ext cx="914400" cy="914400"/>
          </a:xfrm>
          <a:prstGeom prst="rect">
            <a:avLst/>
          </a:prstGeom>
        </p:spPr>
      </p:pic>
    </p:spTree>
    <p:extLst>
      <p:ext uri="{BB962C8B-B14F-4D97-AF65-F5344CB8AC3E}">
        <p14:creationId xmlns:p14="http://schemas.microsoft.com/office/powerpoint/2010/main" val="676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6A089D0-E218-475D-A77E-7B980AFA60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8713" y="5117182"/>
            <a:ext cx="3657917" cy="205757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4" name="Rectangle: Rounded Corners 73">
            <a:extLst>
              <a:ext uri="{FF2B5EF4-FFF2-40B4-BE49-F238E27FC236}">
                <a16:creationId xmlns:a16="http://schemas.microsoft.com/office/drawing/2014/main" id="{E7BFB468-8FB2-4D2D-BC47-C1CA2D21DA8F}"/>
              </a:ext>
            </a:extLst>
          </p:cNvPr>
          <p:cNvSpPr/>
          <p:nvPr/>
        </p:nvSpPr>
        <p:spPr>
          <a:xfrm>
            <a:off x="2220756" y="1440264"/>
            <a:ext cx="2834640" cy="7132320"/>
          </a:xfrm>
          <a:prstGeom prst="roundRect">
            <a:avLst/>
          </a:prstGeom>
          <a:gradFill flip="none" rotWithShape="1">
            <a:gsLst>
              <a:gs pos="0">
                <a:srgbClr val="A0BDFE"/>
              </a:gs>
              <a:gs pos="50000">
                <a:srgbClr val="DAE3FE"/>
              </a:gs>
              <a:gs pos="100000">
                <a:srgbClr val="EBE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24" name="Straight Connector 123">
            <a:extLst>
              <a:ext uri="{FF2B5EF4-FFF2-40B4-BE49-F238E27FC236}">
                <a16:creationId xmlns:a16="http://schemas.microsoft.com/office/drawing/2014/main" id="{11AB779E-584E-4F7A-A228-9ACDEE3A3728}"/>
              </a:ext>
            </a:extLst>
          </p:cNvPr>
          <p:cNvCxnSpPr>
            <a:cxnSpLocks/>
          </p:cNvCxnSpPr>
          <p:nvPr/>
        </p:nvCxnSpPr>
        <p:spPr>
          <a:xfrm>
            <a:off x="567961" y="6352097"/>
            <a:ext cx="4572000" cy="1"/>
          </a:xfrm>
          <a:prstGeom prst="line">
            <a:avLst/>
          </a:prstGeom>
          <a:ln w="19050">
            <a:solidFill>
              <a:srgbClr val="808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03FE5C2-0774-417A-9906-E3778F66B46E}"/>
              </a:ext>
            </a:extLst>
          </p:cNvPr>
          <p:cNvCxnSpPr>
            <a:cxnSpLocks/>
          </p:cNvCxnSpPr>
          <p:nvPr/>
        </p:nvCxnSpPr>
        <p:spPr>
          <a:xfrm>
            <a:off x="2236757" y="2562511"/>
            <a:ext cx="2926080" cy="28114"/>
          </a:xfrm>
          <a:prstGeom prst="straightConnector1">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8FC6E57-628B-4C8F-A560-0A0F7EDD820F}"/>
              </a:ext>
            </a:extLst>
          </p:cNvPr>
          <p:cNvSpPr txBox="1"/>
          <p:nvPr/>
        </p:nvSpPr>
        <p:spPr>
          <a:xfrm>
            <a:off x="556479" y="8624406"/>
            <a:ext cx="1402986" cy="400110"/>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FOCUS:</a:t>
            </a:r>
          </a:p>
        </p:txBody>
      </p:sp>
      <p:sp>
        <p:nvSpPr>
          <p:cNvPr id="76" name="TextBox 75">
            <a:extLst>
              <a:ext uri="{FF2B5EF4-FFF2-40B4-BE49-F238E27FC236}">
                <a16:creationId xmlns:a16="http://schemas.microsoft.com/office/drawing/2014/main" id="{95B2E5CB-C6A1-448C-91BA-4EA79D7D6452}"/>
              </a:ext>
            </a:extLst>
          </p:cNvPr>
          <p:cNvSpPr txBox="1"/>
          <p:nvPr/>
        </p:nvSpPr>
        <p:spPr>
          <a:xfrm>
            <a:off x="2302732" y="8574006"/>
            <a:ext cx="2717315" cy="523220"/>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FRAMEWORK</a:t>
            </a:r>
          </a:p>
        </p:txBody>
      </p:sp>
      <p:sp>
        <p:nvSpPr>
          <p:cNvPr id="75" name="TextBox 74">
            <a:extLst>
              <a:ext uri="{FF2B5EF4-FFF2-40B4-BE49-F238E27FC236}">
                <a16:creationId xmlns:a16="http://schemas.microsoft.com/office/drawing/2014/main" id="{40465A54-4AC1-45D0-954F-68AEE76F0CA0}"/>
              </a:ext>
            </a:extLst>
          </p:cNvPr>
          <p:cNvSpPr txBox="1"/>
          <p:nvPr/>
        </p:nvSpPr>
        <p:spPr>
          <a:xfrm>
            <a:off x="2220757" y="1476640"/>
            <a:ext cx="2751712" cy="75943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LRFP #1</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0070C0"/>
                </a:solidFill>
                <a:effectLst/>
                <a:uLnTx/>
                <a:uFillTx/>
                <a:latin typeface="Arial"/>
                <a:ea typeface="+mn-ea"/>
                <a:cs typeface="+mn-cs"/>
              </a:rPr>
              <a:t>May</a:t>
            </a:r>
            <a:r>
              <a:rPr kumimoji="0" lang="en-US" sz="2040" b="0" i="0" u="none" strike="noStrike" kern="1200" cap="none" spc="0" normalizeH="0" baseline="0" noProof="0" dirty="0">
                <a:ln>
                  <a:noFill/>
                </a:ln>
                <a:solidFill>
                  <a:srgbClr val="0070C0"/>
                </a:solidFill>
                <a:effectLst/>
                <a:uLnTx/>
                <a:uFillTx/>
                <a:latin typeface="Arial"/>
                <a:ea typeface="+mn-ea"/>
                <a:cs typeface="+mn-cs"/>
              </a:rPr>
              <a:t> 18</a:t>
            </a:r>
            <a:r>
              <a:rPr kumimoji="0" lang="en-US" sz="2040" b="0" i="0" u="none" strike="noStrike" kern="1200" cap="none" spc="0" normalizeH="0" baseline="30000" noProof="0" dirty="0">
                <a:ln>
                  <a:noFill/>
                </a:ln>
                <a:solidFill>
                  <a:srgbClr val="0070C0"/>
                </a:solidFill>
                <a:effectLst/>
                <a:uLnTx/>
                <a:uFillTx/>
                <a:latin typeface="Arial"/>
                <a:ea typeface="+mn-ea"/>
                <a:cs typeface="+mn-cs"/>
              </a:rPr>
              <a:t>th</a:t>
            </a:r>
            <a:r>
              <a:rPr kumimoji="0" lang="en-US" sz="2040" b="0" i="0" u="none" strike="noStrike" kern="1200" cap="none" spc="0" normalizeH="0" baseline="0" noProof="0" dirty="0">
                <a:ln>
                  <a:noFill/>
                </a:ln>
                <a:solidFill>
                  <a:srgbClr val="0070C0"/>
                </a:solidFill>
                <a:effectLst/>
                <a:uLnTx/>
                <a:uFillTx/>
                <a:latin typeface="Arial"/>
                <a:ea typeface="+mn-ea"/>
                <a:cs typeface="+mn-cs"/>
              </a:rPr>
              <a:t> (SHS)</a:t>
            </a:r>
          </a:p>
        </p:txBody>
      </p:sp>
      <p:cxnSp>
        <p:nvCxnSpPr>
          <p:cNvPr id="83" name="Straight Connector 82">
            <a:extLst>
              <a:ext uri="{FF2B5EF4-FFF2-40B4-BE49-F238E27FC236}">
                <a16:creationId xmlns:a16="http://schemas.microsoft.com/office/drawing/2014/main" id="{8F741C3A-B419-4742-B1A6-80C8F7C421D4}"/>
              </a:ext>
            </a:extLst>
          </p:cNvPr>
          <p:cNvCxnSpPr>
            <a:cxnSpLocks/>
          </p:cNvCxnSpPr>
          <p:nvPr/>
        </p:nvCxnSpPr>
        <p:spPr>
          <a:xfrm>
            <a:off x="324123" y="2273567"/>
            <a:ext cx="4800600" cy="1"/>
          </a:xfrm>
          <a:prstGeom prst="line">
            <a:avLst/>
          </a:prstGeom>
          <a:ln w="28575">
            <a:solidFill>
              <a:srgbClr val="808000"/>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BDCBAA5-417D-44D9-9EE0-24909D6EB2C2}"/>
              </a:ext>
            </a:extLst>
          </p:cNvPr>
          <p:cNvSpPr/>
          <p:nvPr/>
        </p:nvSpPr>
        <p:spPr>
          <a:xfrm>
            <a:off x="480804" y="2336446"/>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E3639579-25C1-4CF6-97A0-DB2569B0E9D0}"/>
              </a:ext>
            </a:extLst>
          </p:cNvPr>
          <p:cNvSpPr/>
          <p:nvPr/>
        </p:nvSpPr>
        <p:spPr>
          <a:xfrm>
            <a:off x="480804" y="4009843"/>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1B8FDA0F-9842-40D0-9FEC-3697D8DC8126}"/>
              </a:ext>
            </a:extLst>
          </p:cNvPr>
          <p:cNvSpPr/>
          <p:nvPr/>
        </p:nvSpPr>
        <p:spPr>
          <a:xfrm>
            <a:off x="480804" y="6408921"/>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4A1F0768-132B-46A5-8E1E-E33C409FDDC6}"/>
              </a:ext>
            </a:extLst>
          </p:cNvPr>
          <p:cNvSpPr txBox="1"/>
          <p:nvPr/>
        </p:nvSpPr>
        <p:spPr>
          <a:xfrm>
            <a:off x="671021" y="4002403"/>
            <a:ext cx="1404311" cy="646331"/>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Topics</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Discussed</a:t>
            </a:r>
          </a:p>
        </p:txBody>
      </p:sp>
      <p:sp>
        <p:nvSpPr>
          <p:cNvPr id="32" name="TextBox 31">
            <a:extLst>
              <a:ext uri="{FF2B5EF4-FFF2-40B4-BE49-F238E27FC236}">
                <a16:creationId xmlns:a16="http://schemas.microsoft.com/office/drawing/2014/main" id="{CC04BF09-3ABD-4D8A-96A8-E514380A65D6}"/>
              </a:ext>
            </a:extLst>
          </p:cNvPr>
          <p:cNvSpPr txBox="1"/>
          <p:nvPr/>
        </p:nvSpPr>
        <p:spPr>
          <a:xfrm>
            <a:off x="686248" y="2331931"/>
            <a:ext cx="1386961" cy="641714"/>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Meeting</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Objective</a:t>
            </a:r>
          </a:p>
        </p:txBody>
      </p:sp>
      <p:sp>
        <p:nvSpPr>
          <p:cNvPr id="33" name="TextBox 32">
            <a:extLst>
              <a:ext uri="{FF2B5EF4-FFF2-40B4-BE49-F238E27FC236}">
                <a16:creationId xmlns:a16="http://schemas.microsoft.com/office/drawing/2014/main" id="{14298E7D-010C-4565-8B71-6B950AF8FE5F}"/>
              </a:ext>
            </a:extLst>
          </p:cNvPr>
          <p:cNvSpPr txBox="1"/>
          <p:nvPr/>
        </p:nvSpPr>
        <p:spPr>
          <a:xfrm>
            <a:off x="607310" y="6436472"/>
            <a:ext cx="1352489" cy="641714"/>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Informed</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Direction</a:t>
            </a:r>
          </a:p>
        </p:txBody>
      </p:sp>
      <p:sp>
        <p:nvSpPr>
          <p:cNvPr id="36" name="Oval 35">
            <a:extLst>
              <a:ext uri="{FF2B5EF4-FFF2-40B4-BE49-F238E27FC236}">
                <a16:creationId xmlns:a16="http://schemas.microsoft.com/office/drawing/2014/main" id="{96821AC0-CD4C-42A0-94EA-5655EA9106F4}"/>
              </a:ext>
            </a:extLst>
          </p:cNvPr>
          <p:cNvSpPr/>
          <p:nvPr/>
        </p:nvSpPr>
        <p:spPr>
          <a:xfrm>
            <a:off x="154116" y="2418498"/>
            <a:ext cx="516299" cy="537386"/>
          </a:xfrm>
          <a:prstGeom prst="ellipse">
            <a:avLst/>
          </a:prstGeom>
          <a:solidFill>
            <a:srgbClr val="ED70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1</a:t>
            </a:r>
          </a:p>
        </p:txBody>
      </p:sp>
      <p:sp>
        <p:nvSpPr>
          <p:cNvPr id="37" name="Oval 36">
            <a:extLst>
              <a:ext uri="{FF2B5EF4-FFF2-40B4-BE49-F238E27FC236}">
                <a16:creationId xmlns:a16="http://schemas.microsoft.com/office/drawing/2014/main" id="{A8CF487D-4E62-4416-B2E9-18F418D5E7C7}"/>
              </a:ext>
            </a:extLst>
          </p:cNvPr>
          <p:cNvSpPr/>
          <p:nvPr/>
        </p:nvSpPr>
        <p:spPr>
          <a:xfrm>
            <a:off x="151204" y="4078116"/>
            <a:ext cx="516299" cy="537386"/>
          </a:xfrm>
          <a:prstGeom prst="ellipse">
            <a:avLst/>
          </a:prstGeom>
          <a:solidFill>
            <a:srgbClr val="0066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2</a:t>
            </a:r>
          </a:p>
        </p:txBody>
      </p:sp>
      <p:sp>
        <p:nvSpPr>
          <p:cNvPr id="38" name="Oval 37">
            <a:extLst>
              <a:ext uri="{FF2B5EF4-FFF2-40B4-BE49-F238E27FC236}">
                <a16:creationId xmlns:a16="http://schemas.microsoft.com/office/drawing/2014/main" id="{FDA5F7F3-F65E-4A5D-A357-1F990AA65882}"/>
              </a:ext>
            </a:extLst>
          </p:cNvPr>
          <p:cNvSpPr/>
          <p:nvPr/>
        </p:nvSpPr>
        <p:spPr>
          <a:xfrm>
            <a:off x="157648" y="6473077"/>
            <a:ext cx="516299" cy="537386"/>
          </a:xfrm>
          <a:prstGeom prst="ellipse">
            <a:avLst/>
          </a:prstGeom>
          <a:solidFill>
            <a:srgbClr val="00006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3</a:t>
            </a:r>
          </a:p>
        </p:txBody>
      </p:sp>
      <p:sp>
        <p:nvSpPr>
          <p:cNvPr id="85" name="TextBox 84">
            <a:extLst>
              <a:ext uri="{FF2B5EF4-FFF2-40B4-BE49-F238E27FC236}">
                <a16:creationId xmlns:a16="http://schemas.microsoft.com/office/drawing/2014/main" id="{8258B00E-A12D-4B3B-BE11-EA146496934B}"/>
              </a:ext>
            </a:extLst>
          </p:cNvPr>
          <p:cNvSpPr txBox="1"/>
          <p:nvPr/>
        </p:nvSpPr>
        <p:spPr>
          <a:xfrm>
            <a:off x="2253174" y="4002403"/>
            <a:ext cx="2743199" cy="230063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006600"/>
                </a:solidFill>
                <a:effectLst/>
                <a:uLnTx/>
                <a:uFillTx/>
                <a:latin typeface="Arial"/>
                <a:ea typeface="+mn-ea"/>
                <a:cs typeface="+mn-cs"/>
              </a:rPr>
              <a:t>BASELINE DATA</a:t>
            </a:r>
            <a:r>
              <a:rPr kumimoji="0" lang="en-US" sz="1800" b="1" i="0" u="none" strike="noStrike" kern="1200" cap="none" spc="0" normalizeH="0" baseline="0" noProof="0" dirty="0">
                <a:ln>
                  <a:noFill/>
                </a:ln>
                <a:solidFill>
                  <a:srgbClr val="006600"/>
                </a:solidFill>
                <a:effectLst/>
                <a:uLnTx/>
                <a:uFillTx/>
                <a:latin typeface="Arial"/>
                <a:ea typeface="+mn-ea"/>
                <a:cs typeface="+mn-cs"/>
              </a:rPr>
              <a:t>:</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a:ea typeface="+mn-ea"/>
                <a:cs typeface="+mn-cs"/>
              </a:rPr>
              <a:t>(Instruction / Facility)</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Task Force</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Curriculum</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Education Spec</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Assessment: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(April Status Update)</a:t>
            </a:r>
          </a:p>
        </p:txBody>
      </p:sp>
      <p:sp>
        <p:nvSpPr>
          <p:cNvPr id="81" name="TextBox 80">
            <a:extLst>
              <a:ext uri="{FF2B5EF4-FFF2-40B4-BE49-F238E27FC236}">
                <a16:creationId xmlns:a16="http://schemas.microsoft.com/office/drawing/2014/main" id="{A89036AC-210C-4A63-BF64-06C9B43582A9}"/>
              </a:ext>
            </a:extLst>
          </p:cNvPr>
          <p:cNvSpPr txBox="1"/>
          <p:nvPr/>
        </p:nvSpPr>
        <p:spPr>
          <a:xfrm>
            <a:off x="2262623" y="2331931"/>
            <a:ext cx="2891324" cy="157992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000">
                    <a:lumMod val="75000"/>
                  </a:srgbClr>
                </a:solidFill>
                <a:effectLst/>
                <a:uLnTx/>
                <a:uFillTx/>
                <a:latin typeface="Arial"/>
                <a:ea typeface="+mn-ea"/>
                <a:cs typeface="+mn-cs"/>
              </a:rPr>
              <a:t>LRFP Charge</a:t>
            </a:r>
          </a:p>
          <a:p>
            <a:pPr marL="0" marR="0" lvl="0" indent="0" algn="ctr" defTabSz="1165860" rtl="0" eaLnBrk="1" fontAlgn="auto" latinLnBrk="0" hangingPunct="1">
              <a:lnSpc>
                <a:spcPct val="100000"/>
              </a:lnSpc>
              <a:spcBef>
                <a:spcPts val="800"/>
              </a:spcBef>
              <a:spcAft>
                <a:spcPts val="0"/>
              </a:spcAft>
              <a:buClrTx/>
              <a:buSzTx/>
              <a:buFontTx/>
              <a:buNone/>
              <a:tabLst/>
              <a:defRPr/>
            </a:pPr>
            <a:r>
              <a:rPr kumimoji="0" lang="en-US" sz="1800" b="1" i="0" u="sng" strike="noStrike" kern="1200" cap="none" spc="0" normalizeH="0" baseline="0" noProof="0" dirty="0">
                <a:ln>
                  <a:noFill/>
                </a:ln>
                <a:solidFill>
                  <a:srgbClr val="ED7000"/>
                </a:solidFill>
                <a:effectLst/>
                <a:uLnTx/>
                <a:uFillTx/>
                <a:latin typeface="Arial"/>
                <a:ea typeface="+mn-ea"/>
                <a:cs typeface="+mn-cs"/>
              </a:rPr>
              <a:t>Information | Data</a:t>
            </a:r>
            <a:r>
              <a:rPr kumimoji="0" lang="en-US" sz="1800" b="1" i="0" u="none" strike="noStrike" kern="1200" cap="none" spc="0" normalizeH="0" baseline="0" noProof="0" dirty="0">
                <a:ln>
                  <a:noFill/>
                </a:ln>
                <a:solidFill>
                  <a:srgbClr val="ED7000"/>
                </a:solidFill>
                <a:effectLst/>
                <a:uLnTx/>
                <a:uFillTx/>
                <a:latin typeface="Arial"/>
                <a:ea typeface="+mn-ea"/>
                <a:cs typeface="+mn-cs"/>
              </a:rPr>
              <a:t>: </a:t>
            </a:r>
            <a:endParaRPr kumimoji="0" lang="en-US" sz="1800" b="1" i="0" u="none" strike="noStrike" kern="1200" cap="none" spc="0" normalizeH="0" baseline="0" noProof="0" dirty="0">
              <a:ln>
                <a:noFill/>
              </a:ln>
              <a:solidFill>
                <a:srgbClr val="000066"/>
              </a:solidFill>
              <a:effectLst/>
              <a:uLnTx/>
              <a:uFillTx/>
              <a:latin typeface="Arial"/>
              <a:ea typeface="+mn-ea"/>
              <a:cs typeface="+mn-cs"/>
            </a:endParaRP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LRFP Framework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CTE History / Instruction</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Ed Spec / Assessment</a:t>
            </a:r>
          </a:p>
        </p:txBody>
      </p:sp>
      <p:sp>
        <p:nvSpPr>
          <p:cNvPr id="105" name="TextBox 104">
            <a:extLst>
              <a:ext uri="{FF2B5EF4-FFF2-40B4-BE49-F238E27FC236}">
                <a16:creationId xmlns:a16="http://schemas.microsoft.com/office/drawing/2014/main" id="{C3A09929-34D1-4441-B303-AD629B259C18}"/>
              </a:ext>
            </a:extLst>
          </p:cNvPr>
          <p:cNvSpPr txBox="1"/>
          <p:nvPr/>
        </p:nvSpPr>
        <p:spPr>
          <a:xfrm>
            <a:off x="2264789" y="6436472"/>
            <a:ext cx="2743199" cy="2023631"/>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Arial"/>
                <a:ea typeface="+mn-ea"/>
                <a:cs typeface="+mn-cs"/>
              </a:rPr>
              <a:t> </a:t>
            </a:r>
            <a:r>
              <a:rPr kumimoji="0" lang="en-US" sz="1800" b="1" i="0" u="none" strike="noStrike" kern="1200" cap="none" spc="0" normalizeH="0" baseline="0" noProof="0" dirty="0">
                <a:ln>
                  <a:noFill/>
                </a:ln>
                <a:solidFill>
                  <a:srgbClr val="222222"/>
                </a:solidFill>
                <a:effectLst/>
                <a:uLnTx/>
                <a:uFillTx/>
                <a:latin typeface="Arial"/>
                <a:ea typeface="+mn-ea"/>
                <a:cs typeface="+mn-cs"/>
              </a:rPr>
              <a:t>Individual / Group </a:t>
            </a:r>
            <a:r>
              <a:rPr kumimoji="0" lang="en-US" sz="1800" b="1" i="0" u="sng" strike="noStrike" kern="1200" cap="none" spc="0" normalizeH="0" baseline="0" noProof="0" dirty="0">
                <a:ln>
                  <a:noFill/>
                </a:ln>
                <a:solidFill>
                  <a:srgbClr val="222222"/>
                </a:solidFill>
                <a:effectLst/>
                <a:uLnTx/>
                <a:uFillTx/>
                <a:latin typeface="Arial"/>
                <a:ea typeface="+mn-ea"/>
                <a:cs typeface="+mn-cs"/>
              </a:rPr>
              <a:t>UNDERSTANDING:</a:t>
            </a: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CTE Curriculum</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CTE Education Spec</a:t>
            </a: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CTE Assessment +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Improvement Strategies</a:t>
            </a:r>
          </a:p>
        </p:txBody>
      </p:sp>
      <p:cxnSp>
        <p:nvCxnSpPr>
          <p:cNvPr id="123" name="Straight Connector 122">
            <a:extLst>
              <a:ext uri="{FF2B5EF4-FFF2-40B4-BE49-F238E27FC236}">
                <a16:creationId xmlns:a16="http://schemas.microsoft.com/office/drawing/2014/main" id="{584BFC03-BBF5-4456-A9FB-DDBFEE8DC8F0}"/>
              </a:ext>
            </a:extLst>
          </p:cNvPr>
          <p:cNvCxnSpPr>
            <a:cxnSpLocks/>
          </p:cNvCxnSpPr>
          <p:nvPr/>
        </p:nvCxnSpPr>
        <p:spPr>
          <a:xfrm>
            <a:off x="567961" y="3960180"/>
            <a:ext cx="4572000" cy="1"/>
          </a:xfrm>
          <a:prstGeom prst="line">
            <a:avLst/>
          </a:prstGeom>
          <a:ln w="19050">
            <a:solidFill>
              <a:srgbClr val="808000"/>
            </a:solidFill>
            <a:prstDash val="soli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2499106-06B0-4878-A739-147BE019CE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969" y="2732381"/>
            <a:ext cx="3657917" cy="205757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791D3DA1-842B-45A4-BAF8-57FCC5A6C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7335" y="5117182"/>
            <a:ext cx="3657917" cy="2057578"/>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80" name="Straight Connector 79">
            <a:extLst>
              <a:ext uri="{FF2B5EF4-FFF2-40B4-BE49-F238E27FC236}">
                <a16:creationId xmlns:a16="http://schemas.microsoft.com/office/drawing/2014/main" id="{8A5806C7-44CD-4827-BB0A-BC45E710C43F}"/>
              </a:ext>
            </a:extLst>
          </p:cNvPr>
          <p:cNvCxnSpPr>
            <a:cxnSpLocks/>
          </p:cNvCxnSpPr>
          <p:nvPr/>
        </p:nvCxnSpPr>
        <p:spPr>
          <a:xfrm>
            <a:off x="5206702" y="1206785"/>
            <a:ext cx="0" cy="85039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6C7996A-3E65-4C3F-AD0F-A32C7A104B2C}"/>
              </a:ext>
            </a:extLst>
          </p:cNvPr>
          <p:cNvSpPr txBox="1"/>
          <p:nvPr/>
        </p:nvSpPr>
        <p:spPr>
          <a:xfrm>
            <a:off x="11406847" y="3155901"/>
            <a:ext cx="3657917" cy="120032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2"/>
                </a:solidFill>
                <a:effectLst/>
                <a:uLnTx/>
                <a:uFillTx/>
                <a:latin typeface="Century Gothic"/>
                <a:ea typeface="+mn-ea"/>
                <a:cs typeface="+mn-cs"/>
              </a:rPr>
              <a:t>CTE Instruction</a:t>
            </a:r>
            <a:r>
              <a:rPr kumimoji="0" lang="en-US" sz="2400" b="1" i="0" u="none" strike="noStrike" kern="1200" cap="none" spc="0" normalizeH="0" baseline="0" noProof="0" dirty="0">
                <a:ln>
                  <a:noFill/>
                </a:ln>
                <a:solidFill>
                  <a:schemeClr val="tx2"/>
                </a:solidFill>
                <a:effectLst/>
                <a:uLnTx/>
                <a:uFillTx/>
                <a:latin typeface="Century Gothic"/>
                <a:ea typeface="+mn-ea"/>
                <a:cs typeface="+mn-cs"/>
              </a:rPr>
              <a:t>:</a:t>
            </a:r>
            <a:r>
              <a:rPr kumimoji="0" lang="en-US" sz="2400" b="0" i="0" u="none" strike="noStrike" kern="1200" cap="none" spc="0" normalizeH="0" baseline="0" noProof="0" dirty="0">
                <a:ln>
                  <a:noFill/>
                </a:ln>
                <a:solidFill>
                  <a:schemeClr val="tx2"/>
                </a:solidFill>
                <a:effectLst/>
                <a:uLnTx/>
                <a:uFillTx/>
                <a:latin typeface="Century Gothic"/>
                <a:ea typeface="+mn-ea"/>
                <a:cs typeface="+mn-cs"/>
              </a:rPr>
              <a:t> Timeline, History, Context &amp; Programs</a:t>
            </a:r>
            <a:endParaRPr kumimoji="0" lang="en-US" sz="2400" b="1" i="0" u="none" strike="noStrike" kern="1200" cap="none" spc="0" normalizeH="0" baseline="0" noProof="0" dirty="0">
              <a:ln>
                <a:noFill/>
              </a:ln>
              <a:solidFill>
                <a:schemeClr val="tx2"/>
              </a:solidFill>
              <a:effectLst/>
              <a:uLnTx/>
              <a:uFillTx/>
              <a:latin typeface="Century Gothic"/>
              <a:ea typeface="+mn-ea"/>
              <a:cs typeface="+mn-cs"/>
            </a:endParaRPr>
          </a:p>
        </p:txBody>
      </p:sp>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Meeting#1 – RECAP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2" name="Rectangle 1">
            <a:extLst>
              <a:ext uri="{FF2B5EF4-FFF2-40B4-BE49-F238E27FC236}">
                <a16:creationId xmlns:a16="http://schemas.microsoft.com/office/drawing/2014/main" id="{7DE70382-F0EC-4F70-97D7-BB62C027B2D6}"/>
              </a:ext>
            </a:extLst>
          </p:cNvPr>
          <p:cNvSpPr/>
          <p:nvPr/>
        </p:nvSpPr>
        <p:spPr>
          <a:xfrm>
            <a:off x="2170514" y="1206785"/>
            <a:ext cx="2954209" cy="8503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0BC7644A-08F0-478D-B480-2FADD3FB3DFC}"/>
              </a:ext>
            </a:extLst>
          </p:cNvPr>
          <p:cNvCxnSpPr>
            <a:cxnSpLocks/>
          </p:cNvCxnSpPr>
          <p:nvPr/>
        </p:nvCxnSpPr>
        <p:spPr>
          <a:xfrm>
            <a:off x="324123" y="9093243"/>
            <a:ext cx="4800600" cy="1"/>
          </a:xfrm>
          <a:prstGeom prst="line">
            <a:avLst/>
          </a:prstGeom>
          <a:ln w="28575">
            <a:solidFill>
              <a:srgbClr val="808000"/>
            </a:solidFill>
            <a:prstDash val="solid"/>
          </a:ln>
        </p:spPr>
        <p:style>
          <a:lnRef idx="1">
            <a:schemeClr val="accent1"/>
          </a:lnRef>
          <a:fillRef idx="0">
            <a:schemeClr val="accent1"/>
          </a:fillRef>
          <a:effectRef idx="0">
            <a:schemeClr val="accent1"/>
          </a:effectRef>
          <a:fontRef idx="minor">
            <a:schemeClr val="tx1"/>
          </a:fontRef>
        </p:style>
      </p:cxnSp>
      <p:sp>
        <p:nvSpPr>
          <p:cNvPr id="140" name="Arrow: Right 139">
            <a:extLst>
              <a:ext uri="{FF2B5EF4-FFF2-40B4-BE49-F238E27FC236}">
                <a16:creationId xmlns:a16="http://schemas.microsoft.com/office/drawing/2014/main" id="{118F32EB-6237-4F8A-8CCC-88AE7671B8CD}"/>
              </a:ext>
            </a:extLst>
          </p:cNvPr>
          <p:cNvSpPr/>
          <p:nvPr/>
        </p:nvSpPr>
        <p:spPr>
          <a:xfrm>
            <a:off x="2220756" y="8916276"/>
            <a:ext cx="2872120" cy="697200"/>
          </a:xfrm>
          <a:prstGeom prst="rightArrow">
            <a:avLst/>
          </a:prstGeom>
          <a:solidFill>
            <a:srgbClr val="FFFFCC"/>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OVERVIEW</a:t>
            </a:r>
          </a:p>
        </p:txBody>
      </p:sp>
      <p:sp>
        <p:nvSpPr>
          <p:cNvPr id="52" name="Text Placeholder 30">
            <a:extLst>
              <a:ext uri="{FF2B5EF4-FFF2-40B4-BE49-F238E27FC236}">
                <a16:creationId xmlns:a16="http://schemas.microsoft.com/office/drawing/2014/main" id="{0B40BCA3-AE6A-4075-B29A-41FF10E3D175}"/>
              </a:ext>
            </a:extLst>
          </p:cNvPr>
          <p:cNvSpPr txBox="1">
            <a:spLocks/>
          </p:cNvSpPr>
          <p:nvPr/>
        </p:nvSpPr>
        <p:spPr>
          <a:xfrm>
            <a:off x="5989969"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#1 Recap</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Reminder of what we covered….</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39" name="Rectangle: Rounded Corners 38">
            <a:extLst>
              <a:ext uri="{FF2B5EF4-FFF2-40B4-BE49-F238E27FC236}">
                <a16:creationId xmlns:a16="http://schemas.microsoft.com/office/drawing/2014/main" id="{66BA7E71-ED34-4164-BAC3-4771E95633CE}"/>
              </a:ext>
            </a:extLst>
          </p:cNvPr>
          <p:cNvSpPr/>
          <p:nvPr/>
        </p:nvSpPr>
        <p:spPr>
          <a:xfrm>
            <a:off x="151204" y="3980447"/>
            <a:ext cx="5099359" cy="2358796"/>
          </a:xfrm>
          <a:prstGeom prst="round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69298864-FBFF-4D74-9CEB-2DB74DD3CAD0}"/>
              </a:ext>
            </a:extLst>
          </p:cNvPr>
          <p:cNvSpPr txBox="1"/>
          <p:nvPr/>
        </p:nvSpPr>
        <p:spPr>
          <a:xfrm>
            <a:off x="6754568" y="7163121"/>
            <a:ext cx="8062085" cy="307777"/>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     </a:t>
            </a:r>
            <a:r>
              <a:rPr kumimoji="0" lang="en-US" sz="1400" b="1" i="0" u="none" strike="noStrike" kern="1200" cap="none" spc="0" normalizeH="0" baseline="0" noProof="0" dirty="0">
                <a:ln>
                  <a:noFill/>
                </a:ln>
                <a:solidFill>
                  <a:srgbClr val="FFFFFF">
                    <a:lumMod val="50000"/>
                  </a:srgbClr>
                </a:solidFill>
                <a:effectLst/>
                <a:uLnTx/>
                <a:uFillTx/>
                <a:latin typeface="Century Gothic"/>
                <a:ea typeface="+mn-ea"/>
                <a:cs typeface="+mn-cs"/>
              </a:rPr>
              <a:t>CTE Task Force </a:t>
            </a: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(Vision, Action Plan)              </a:t>
            </a:r>
            <a:r>
              <a:rPr kumimoji="0" lang="en-US" sz="1400" b="1" i="0" u="none" strike="noStrike" kern="1200" cap="none" spc="0" normalizeH="0" baseline="0" noProof="0" dirty="0">
                <a:ln>
                  <a:noFill/>
                </a:ln>
                <a:solidFill>
                  <a:srgbClr val="FFFFFF">
                    <a:lumMod val="50000"/>
                  </a:srgbClr>
                </a:solidFill>
                <a:effectLst/>
                <a:uLnTx/>
                <a:uFillTx/>
                <a:latin typeface="Century Gothic"/>
                <a:ea typeface="+mn-ea"/>
                <a:cs typeface="+mn-cs"/>
              </a:rPr>
              <a:t>CTE Working Group </a:t>
            </a: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(Programs, Facilities) </a:t>
            </a:r>
          </a:p>
        </p:txBody>
      </p:sp>
      <p:sp>
        <p:nvSpPr>
          <p:cNvPr id="42" name="TextBox 41">
            <a:extLst>
              <a:ext uri="{FF2B5EF4-FFF2-40B4-BE49-F238E27FC236}">
                <a16:creationId xmlns:a16="http://schemas.microsoft.com/office/drawing/2014/main" id="{F255A381-61FE-4C7F-A453-B52A0FA4C3FD}"/>
              </a:ext>
            </a:extLst>
          </p:cNvPr>
          <p:cNvSpPr txBox="1"/>
          <p:nvPr/>
        </p:nvSpPr>
        <p:spPr>
          <a:xfrm>
            <a:off x="9647886" y="3132206"/>
            <a:ext cx="1962157" cy="1446550"/>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lumMod val="50000"/>
                  </a:srgbClr>
                </a:solidFill>
                <a:effectLst/>
                <a:uLnTx/>
                <a:uFillTx/>
                <a:latin typeface="Century Gothic"/>
                <a:ea typeface="+mn-ea"/>
                <a:cs typeface="+mn-cs"/>
              </a:rPr>
              <a:t>Timeline</a:t>
            </a:r>
            <a:r>
              <a:rPr kumimoji="0" lang="en-US" sz="1400" b="1" i="0" u="none" strike="noStrike" kern="1200" cap="none" spc="0" normalizeH="0" baseline="0" noProof="0" dirty="0">
                <a:ln>
                  <a:noFill/>
                </a:ln>
                <a:solidFill>
                  <a:srgbClr val="FFFFFF">
                    <a:lumMod val="50000"/>
                  </a:srgbClr>
                </a:solidFill>
                <a:effectLst/>
                <a:uLnTx/>
                <a:uFillTx/>
                <a:latin typeface="Century Gothic"/>
                <a:ea typeface="+mn-ea"/>
                <a:cs typeface="+mn-cs"/>
              </a:rPr>
              <a:t>:</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2017 Bond</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2018 Task Force</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2019 Work Group</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2020 Ed Spec</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2021 F. Assessment</a:t>
            </a:r>
            <a:r>
              <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 </a:t>
            </a:r>
            <a:endPar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endParaRPr>
          </a:p>
        </p:txBody>
      </p:sp>
      <p:grpSp>
        <p:nvGrpSpPr>
          <p:cNvPr id="4" name="Group 3">
            <a:extLst>
              <a:ext uri="{FF2B5EF4-FFF2-40B4-BE49-F238E27FC236}">
                <a16:creationId xmlns:a16="http://schemas.microsoft.com/office/drawing/2014/main" id="{26DA2DA6-5B40-4567-B8EE-3FE09E46E1DC}"/>
              </a:ext>
            </a:extLst>
          </p:cNvPr>
          <p:cNvGrpSpPr/>
          <p:nvPr/>
        </p:nvGrpSpPr>
        <p:grpSpPr>
          <a:xfrm>
            <a:off x="8839203" y="7578297"/>
            <a:ext cx="6224793" cy="2057578"/>
            <a:chOff x="8839203" y="7578297"/>
            <a:chExt cx="6224793" cy="2057578"/>
          </a:xfrm>
        </p:grpSpPr>
        <p:pic>
          <p:nvPicPr>
            <p:cNvPr id="22" name="Picture 21">
              <a:extLst>
                <a:ext uri="{FF2B5EF4-FFF2-40B4-BE49-F238E27FC236}">
                  <a16:creationId xmlns:a16="http://schemas.microsoft.com/office/drawing/2014/main" id="{5593269D-B550-41E6-A837-9EA091A31E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406079" y="7578297"/>
              <a:ext cx="3657917" cy="205757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75BF8F4-C111-4EE4-B3CB-F5F74DFB105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481" b="6728"/>
            <a:stretch/>
          </p:blipFill>
          <p:spPr>
            <a:xfrm>
              <a:off x="11609874" y="7713186"/>
              <a:ext cx="3249126" cy="1803651"/>
            </a:xfrm>
            <a:prstGeom prst="rect">
              <a:avLst/>
            </a:prstGeom>
            <a:ln>
              <a:noFill/>
            </a:ln>
            <a:effectLst/>
          </p:spPr>
        </p:pic>
        <p:sp>
          <p:nvSpPr>
            <p:cNvPr id="43" name="TextBox 42">
              <a:extLst>
                <a:ext uri="{FF2B5EF4-FFF2-40B4-BE49-F238E27FC236}">
                  <a16:creationId xmlns:a16="http://schemas.microsoft.com/office/drawing/2014/main" id="{D32CDB06-78EB-4AE2-A327-704467E50A56}"/>
                </a:ext>
              </a:extLst>
            </p:cNvPr>
            <p:cNvSpPr txBox="1"/>
            <p:nvPr/>
          </p:nvSpPr>
          <p:spPr>
            <a:xfrm>
              <a:off x="8839203" y="8107179"/>
              <a:ext cx="2484891" cy="1015663"/>
            </a:xfrm>
            <a:prstGeom prst="rect">
              <a:avLst/>
            </a:prstGeom>
            <a:noFill/>
          </p:spPr>
          <p:txBody>
            <a:bodyPr wrap="square" rtlCol="0">
              <a:spAutoFit/>
            </a:bodyPr>
            <a:lstStyle/>
            <a:p>
              <a:pPr marL="0" marR="0" lvl="0" indent="0" algn="r" defTabSz="1165860" rtl="0" eaLnBrk="1" fontAlgn="auto" latinLnBrk="0" hangingPunct="1">
                <a:lnSpc>
                  <a:spcPct val="100000"/>
                </a:lnSpc>
                <a:spcBef>
                  <a:spcPts val="0"/>
                </a:spcBef>
                <a:spcAft>
                  <a:spcPts val="0"/>
                </a:spcAft>
                <a:buClrTx/>
                <a:buSzTx/>
                <a:buFontTx/>
                <a:buNone/>
                <a:tabLst/>
                <a:defRPr/>
              </a:pPr>
              <a:r>
                <a:rPr lang="en-US" sz="1400" b="1" u="sng" dirty="0">
                  <a:solidFill>
                    <a:srgbClr val="FFFFFF">
                      <a:lumMod val="50000"/>
                    </a:srgbClr>
                  </a:solidFill>
                  <a:latin typeface="Century Gothic"/>
                </a:rPr>
                <a:t>CTE Curriculum Structure</a:t>
              </a:r>
              <a:r>
                <a:rPr kumimoji="0" lang="en-US" sz="1400" b="1" i="0" u="none" strike="noStrike" kern="1200" cap="none" spc="0" normalizeH="0" baseline="0" noProof="0" dirty="0">
                  <a:ln>
                    <a:noFill/>
                  </a:ln>
                  <a:solidFill>
                    <a:srgbClr val="FFFFFF">
                      <a:lumMod val="50000"/>
                    </a:srgbClr>
                  </a:solidFill>
                  <a:effectLst/>
                  <a:uLnTx/>
                  <a:uFillTx/>
                  <a:latin typeface="Century Gothic"/>
                  <a:ea typeface="+mn-ea"/>
                  <a:cs typeface="+mn-cs"/>
                </a:rPr>
                <a:t>:</a:t>
              </a:r>
            </a:p>
            <a:p>
              <a:pPr marL="0" marR="0" lvl="0" indent="0" algn="r" defTabSz="11658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Coherent</a:t>
              </a:r>
              <a:r>
                <a:rPr lang="en-US" sz="1400" dirty="0">
                  <a:solidFill>
                    <a:srgbClr val="FFFFFF">
                      <a:lumMod val="50000"/>
                    </a:srgbClr>
                  </a:solidFill>
                  <a:latin typeface="Century Gothic"/>
                  <a:sym typeface="Wingdings" panose="05000000000000000000" pitchFamily="2" charset="2"/>
                </a:rPr>
                <a:t> Sequence</a:t>
              </a:r>
            </a:p>
            <a:p>
              <a:pPr marL="0" marR="0" lvl="0" indent="0" algn="r" defTabSz="1165860" rtl="0" eaLnBrk="1" fontAlgn="auto" latinLnBrk="0" hangingPunct="1">
                <a:lnSpc>
                  <a:spcPct val="100000"/>
                </a:lnSpc>
                <a:spcBef>
                  <a:spcPts val="0"/>
                </a:spcBef>
                <a:spcAft>
                  <a:spcPts val="0"/>
                </a:spcAft>
                <a:buClrTx/>
                <a:buSzTx/>
                <a:buFontTx/>
                <a:buNone/>
                <a:tabLst/>
                <a:defRPr/>
              </a:pPr>
              <a:r>
                <a:rPr lang="en-US" sz="1400" dirty="0">
                  <a:solidFill>
                    <a:srgbClr val="FFFFFF">
                      <a:lumMod val="50000"/>
                    </a:srgbClr>
                  </a:solidFill>
                  <a:latin typeface="Century Gothic"/>
                  <a:sym typeface="Wingdings" panose="05000000000000000000" pitchFamily="2" charset="2"/>
                </a:rPr>
                <a:t>Programs of Study</a:t>
              </a:r>
              <a:br>
                <a:rPr lang="en-US" sz="1400" dirty="0">
                  <a:solidFill>
                    <a:srgbClr val="FFFFFF">
                      <a:lumMod val="50000"/>
                    </a:srgbClr>
                  </a:solidFill>
                  <a:latin typeface="Century Gothic"/>
                  <a:sym typeface="Wingdings" panose="05000000000000000000" pitchFamily="2" charset="2"/>
                </a:rPr>
              </a:b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Career Cluster</a:t>
              </a:r>
              <a:r>
                <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sym typeface="Wingdings" panose="05000000000000000000" pitchFamily="2" charset="2"/>
                </a:rPr>
                <a:t> </a:t>
              </a:r>
              <a:endPar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endParaRPr>
            </a:p>
          </p:txBody>
        </p:sp>
      </p:grpSp>
    </p:spTree>
    <p:extLst>
      <p:ext uri="{BB962C8B-B14F-4D97-AF65-F5344CB8AC3E}">
        <p14:creationId xmlns:p14="http://schemas.microsoft.com/office/powerpoint/2010/main" val="3215470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E7BFB468-8FB2-4D2D-BC47-C1CA2D21DA8F}"/>
              </a:ext>
            </a:extLst>
          </p:cNvPr>
          <p:cNvSpPr/>
          <p:nvPr/>
        </p:nvSpPr>
        <p:spPr>
          <a:xfrm>
            <a:off x="2220756" y="1440264"/>
            <a:ext cx="2834640" cy="7132320"/>
          </a:xfrm>
          <a:prstGeom prst="roundRect">
            <a:avLst/>
          </a:prstGeom>
          <a:gradFill flip="none" rotWithShape="1">
            <a:gsLst>
              <a:gs pos="0">
                <a:srgbClr val="A0BDFE"/>
              </a:gs>
              <a:gs pos="50000">
                <a:srgbClr val="DAE3FE"/>
              </a:gs>
              <a:gs pos="100000">
                <a:srgbClr val="EBE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24" name="Straight Connector 123">
            <a:extLst>
              <a:ext uri="{FF2B5EF4-FFF2-40B4-BE49-F238E27FC236}">
                <a16:creationId xmlns:a16="http://schemas.microsoft.com/office/drawing/2014/main" id="{11AB779E-584E-4F7A-A228-9ACDEE3A3728}"/>
              </a:ext>
            </a:extLst>
          </p:cNvPr>
          <p:cNvCxnSpPr>
            <a:cxnSpLocks/>
          </p:cNvCxnSpPr>
          <p:nvPr/>
        </p:nvCxnSpPr>
        <p:spPr>
          <a:xfrm>
            <a:off x="567961" y="6352097"/>
            <a:ext cx="4572000" cy="1"/>
          </a:xfrm>
          <a:prstGeom prst="line">
            <a:avLst/>
          </a:prstGeom>
          <a:ln w="19050">
            <a:solidFill>
              <a:srgbClr val="808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03FE5C2-0774-417A-9906-E3778F66B46E}"/>
              </a:ext>
            </a:extLst>
          </p:cNvPr>
          <p:cNvCxnSpPr>
            <a:cxnSpLocks/>
          </p:cNvCxnSpPr>
          <p:nvPr/>
        </p:nvCxnSpPr>
        <p:spPr>
          <a:xfrm>
            <a:off x="2236757" y="2562511"/>
            <a:ext cx="2926080" cy="28114"/>
          </a:xfrm>
          <a:prstGeom prst="straightConnector1">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8FC6E57-628B-4C8F-A560-0A0F7EDD820F}"/>
              </a:ext>
            </a:extLst>
          </p:cNvPr>
          <p:cNvSpPr txBox="1"/>
          <p:nvPr/>
        </p:nvSpPr>
        <p:spPr>
          <a:xfrm>
            <a:off x="556479" y="8624406"/>
            <a:ext cx="1402986" cy="400110"/>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Century Gothic"/>
                <a:ea typeface="+mn-ea"/>
                <a:cs typeface="+mn-cs"/>
              </a:rPr>
              <a:t>FOCUS:</a:t>
            </a:r>
          </a:p>
        </p:txBody>
      </p:sp>
      <p:sp>
        <p:nvSpPr>
          <p:cNvPr id="76" name="TextBox 75">
            <a:extLst>
              <a:ext uri="{FF2B5EF4-FFF2-40B4-BE49-F238E27FC236}">
                <a16:creationId xmlns:a16="http://schemas.microsoft.com/office/drawing/2014/main" id="{95B2E5CB-C6A1-448C-91BA-4EA79D7D6452}"/>
              </a:ext>
            </a:extLst>
          </p:cNvPr>
          <p:cNvSpPr txBox="1"/>
          <p:nvPr/>
        </p:nvSpPr>
        <p:spPr>
          <a:xfrm>
            <a:off x="2302732" y="8574006"/>
            <a:ext cx="2717315" cy="523220"/>
          </a:xfrm>
          <a:prstGeom prst="rect">
            <a:avLst/>
          </a:prstGeom>
          <a:noFill/>
        </p:spPr>
        <p:txBody>
          <a:bodyPr wrap="square" rtlCol="0">
            <a:spAutoFit/>
          </a:bodyPr>
          <a:lstStyle/>
          <a:p>
            <a:pPr marL="0" marR="0" lvl="0" indent="0" algn="ctr" defTabSz="10134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000"/>
                </a:solidFill>
                <a:effectLst/>
                <a:uLnTx/>
                <a:uFillTx/>
                <a:latin typeface="Century Gothic"/>
                <a:ea typeface="+mn-ea"/>
                <a:cs typeface="+mn-cs"/>
              </a:rPr>
              <a:t>FRAMEWORK</a:t>
            </a:r>
          </a:p>
        </p:txBody>
      </p:sp>
      <p:sp>
        <p:nvSpPr>
          <p:cNvPr id="75" name="TextBox 74">
            <a:extLst>
              <a:ext uri="{FF2B5EF4-FFF2-40B4-BE49-F238E27FC236}">
                <a16:creationId xmlns:a16="http://schemas.microsoft.com/office/drawing/2014/main" id="{40465A54-4AC1-45D0-954F-68AEE76F0CA0}"/>
              </a:ext>
            </a:extLst>
          </p:cNvPr>
          <p:cNvSpPr txBox="1"/>
          <p:nvPr/>
        </p:nvSpPr>
        <p:spPr>
          <a:xfrm>
            <a:off x="2220757" y="1476640"/>
            <a:ext cx="2751712" cy="759439"/>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LRFP #1</a:t>
            </a:r>
          </a:p>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0070C0"/>
                </a:solidFill>
                <a:effectLst/>
                <a:uLnTx/>
                <a:uFillTx/>
                <a:latin typeface="Arial"/>
                <a:ea typeface="+mn-ea"/>
                <a:cs typeface="+mn-cs"/>
              </a:rPr>
              <a:t>May</a:t>
            </a:r>
            <a:r>
              <a:rPr kumimoji="0" lang="en-US" sz="2040" b="0" i="0" u="none" strike="noStrike" kern="1200" cap="none" spc="0" normalizeH="0" baseline="0" noProof="0" dirty="0">
                <a:ln>
                  <a:noFill/>
                </a:ln>
                <a:solidFill>
                  <a:srgbClr val="0070C0"/>
                </a:solidFill>
                <a:effectLst/>
                <a:uLnTx/>
                <a:uFillTx/>
                <a:latin typeface="Arial"/>
                <a:ea typeface="+mn-ea"/>
                <a:cs typeface="+mn-cs"/>
              </a:rPr>
              <a:t> 18</a:t>
            </a:r>
            <a:r>
              <a:rPr kumimoji="0" lang="en-US" sz="2040" b="0" i="0" u="none" strike="noStrike" kern="1200" cap="none" spc="0" normalizeH="0" baseline="30000" noProof="0" dirty="0">
                <a:ln>
                  <a:noFill/>
                </a:ln>
                <a:solidFill>
                  <a:srgbClr val="0070C0"/>
                </a:solidFill>
                <a:effectLst/>
                <a:uLnTx/>
                <a:uFillTx/>
                <a:latin typeface="Arial"/>
                <a:ea typeface="+mn-ea"/>
                <a:cs typeface="+mn-cs"/>
              </a:rPr>
              <a:t>th</a:t>
            </a:r>
            <a:r>
              <a:rPr kumimoji="0" lang="en-US" sz="2040" b="0" i="0" u="none" strike="noStrike" kern="1200" cap="none" spc="0" normalizeH="0" baseline="0" noProof="0" dirty="0">
                <a:ln>
                  <a:noFill/>
                </a:ln>
                <a:solidFill>
                  <a:srgbClr val="0070C0"/>
                </a:solidFill>
                <a:effectLst/>
                <a:uLnTx/>
                <a:uFillTx/>
                <a:latin typeface="Arial"/>
                <a:ea typeface="+mn-ea"/>
                <a:cs typeface="+mn-cs"/>
              </a:rPr>
              <a:t> (SHS)</a:t>
            </a:r>
          </a:p>
        </p:txBody>
      </p:sp>
      <p:cxnSp>
        <p:nvCxnSpPr>
          <p:cNvPr id="83" name="Straight Connector 82">
            <a:extLst>
              <a:ext uri="{FF2B5EF4-FFF2-40B4-BE49-F238E27FC236}">
                <a16:creationId xmlns:a16="http://schemas.microsoft.com/office/drawing/2014/main" id="{8F741C3A-B419-4742-B1A6-80C8F7C421D4}"/>
              </a:ext>
            </a:extLst>
          </p:cNvPr>
          <p:cNvCxnSpPr>
            <a:cxnSpLocks/>
          </p:cNvCxnSpPr>
          <p:nvPr/>
        </p:nvCxnSpPr>
        <p:spPr>
          <a:xfrm>
            <a:off x="324123" y="2273567"/>
            <a:ext cx="4800600" cy="1"/>
          </a:xfrm>
          <a:prstGeom prst="line">
            <a:avLst/>
          </a:prstGeom>
          <a:ln w="28575">
            <a:solidFill>
              <a:srgbClr val="808000"/>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BDCBAA5-417D-44D9-9EE0-24909D6EB2C2}"/>
              </a:ext>
            </a:extLst>
          </p:cNvPr>
          <p:cNvSpPr/>
          <p:nvPr/>
        </p:nvSpPr>
        <p:spPr>
          <a:xfrm>
            <a:off x="480804" y="2336446"/>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E3639579-25C1-4CF6-97A0-DB2569B0E9D0}"/>
              </a:ext>
            </a:extLst>
          </p:cNvPr>
          <p:cNvSpPr/>
          <p:nvPr/>
        </p:nvSpPr>
        <p:spPr>
          <a:xfrm>
            <a:off x="480804" y="4009843"/>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1B8FDA0F-9842-40D0-9FEC-3697D8DC8126}"/>
              </a:ext>
            </a:extLst>
          </p:cNvPr>
          <p:cNvSpPr/>
          <p:nvPr/>
        </p:nvSpPr>
        <p:spPr>
          <a:xfrm>
            <a:off x="480804" y="6408921"/>
            <a:ext cx="1530403" cy="646384"/>
          </a:xfrm>
          <a:prstGeom prst="round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endParaRPr kumimoji="0" lang="en-US" sz="2295"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4A1F0768-132B-46A5-8E1E-E33C409FDDC6}"/>
              </a:ext>
            </a:extLst>
          </p:cNvPr>
          <p:cNvSpPr txBox="1"/>
          <p:nvPr/>
        </p:nvSpPr>
        <p:spPr>
          <a:xfrm>
            <a:off x="671021" y="4002403"/>
            <a:ext cx="1404311" cy="646331"/>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Topics</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Discussed</a:t>
            </a:r>
          </a:p>
        </p:txBody>
      </p:sp>
      <p:sp>
        <p:nvSpPr>
          <p:cNvPr id="32" name="TextBox 31">
            <a:extLst>
              <a:ext uri="{FF2B5EF4-FFF2-40B4-BE49-F238E27FC236}">
                <a16:creationId xmlns:a16="http://schemas.microsoft.com/office/drawing/2014/main" id="{CC04BF09-3ABD-4D8A-96A8-E514380A65D6}"/>
              </a:ext>
            </a:extLst>
          </p:cNvPr>
          <p:cNvSpPr txBox="1"/>
          <p:nvPr/>
        </p:nvSpPr>
        <p:spPr>
          <a:xfrm>
            <a:off x="686248" y="2331931"/>
            <a:ext cx="1386961" cy="641714"/>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Meeting</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Objective</a:t>
            </a:r>
          </a:p>
        </p:txBody>
      </p:sp>
      <p:sp>
        <p:nvSpPr>
          <p:cNvPr id="33" name="TextBox 32">
            <a:extLst>
              <a:ext uri="{FF2B5EF4-FFF2-40B4-BE49-F238E27FC236}">
                <a16:creationId xmlns:a16="http://schemas.microsoft.com/office/drawing/2014/main" id="{14298E7D-010C-4565-8B71-6B950AF8FE5F}"/>
              </a:ext>
            </a:extLst>
          </p:cNvPr>
          <p:cNvSpPr txBox="1"/>
          <p:nvPr/>
        </p:nvSpPr>
        <p:spPr>
          <a:xfrm>
            <a:off x="607310" y="6436472"/>
            <a:ext cx="1352489" cy="641714"/>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Informed</a:t>
            </a:r>
          </a:p>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Direction</a:t>
            </a:r>
          </a:p>
        </p:txBody>
      </p:sp>
      <p:sp>
        <p:nvSpPr>
          <p:cNvPr id="36" name="Oval 35">
            <a:extLst>
              <a:ext uri="{FF2B5EF4-FFF2-40B4-BE49-F238E27FC236}">
                <a16:creationId xmlns:a16="http://schemas.microsoft.com/office/drawing/2014/main" id="{96821AC0-CD4C-42A0-94EA-5655EA9106F4}"/>
              </a:ext>
            </a:extLst>
          </p:cNvPr>
          <p:cNvSpPr/>
          <p:nvPr/>
        </p:nvSpPr>
        <p:spPr>
          <a:xfrm>
            <a:off x="154116" y="2418498"/>
            <a:ext cx="516299" cy="537386"/>
          </a:xfrm>
          <a:prstGeom prst="ellipse">
            <a:avLst/>
          </a:prstGeom>
          <a:solidFill>
            <a:srgbClr val="ED70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1</a:t>
            </a:r>
          </a:p>
        </p:txBody>
      </p:sp>
      <p:sp>
        <p:nvSpPr>
          <p:cNvPr id="37" name="Oval 36">
            <a:extLst>
              <a:ext uri="{FF2B5EF4-FFF2-40B4-BE49-F238E27FC236}">
                <a16:creationId xmlns:a16="http://schemas.microsoft.com/office/drawing/2014/main" id="{A8CF487D-4E62-4416-B2E9-18F418D5E7C7}"/>
              </a:ext>
            </a:extLst>
          </p:cNvPr>
          <p:cNvSpPr/>
          <p:nvPr/>
        </p:nvSpPr>
        <p:spPr>
          <a:xfrm>
            <a:off x="151204" y="4078116"/>
            <a:ext cx="516299" cy="537386"/>
          </a:xfrm>
          <a:prstGeom prst="ellipse">
            <a:avLst/>
          </a:prstGeom>
          <a:solidFill>
            <a:srgbClr val="0066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2</a:t>
            </a:r>
          </a:p>
        </p:txBody>
      </p:sp>
      <p:sp>
        <p:nvSpPr>
          <p:cNvPr id="38" name="Oval 37">
            <a:extLst>
              <a:ext uri="{FF2B5EF4-FFF2-40B4-BE49-F238E27FC236}">
                <a16:creationId xmlns:a16="http://schemas.microsoft.com/office/drawing/2014/main" id="{FDA5F7F3-F65E-4A5D-A357-1F990AA65882}"/>
              </a:ext>
            </a:extLst>
          </p:cNvPr>
          <p:cNvSpPr/>
          <p:nvPr/>
        </p:nvSpPr>
        <p:spPr>
          <a:xfrm>
            <a:off x="157648" y="6473077"/>
            <a:ext cx="516299" cy="537386"/>
          </a:xfrm>
          <a:prstGeom prst="ellipse">
            <a:avLst/>
          </a:prstGeom>
          <a:solidFill>
            <a:srgbClr val="00006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0" i="0" u="none" strike="noStrike" kern="1200" cap="none" spc="0" normalizeH="0" baseline="0" noProof="0" dirty="0">
                <a:ln>
                  <a:noFill/>
                </a:ln>
                <a:solidFill>
                  <a:srgbClr val="FFFFFF"/>
                </a:solidFill>
                <a:effectLst/>
                <a:uLnTx/>
                <a:uFillTx/>
                <a:latin typeface="Arial"/>
                <a:ea typeface="+mn-ea"/>
                <a:cs typeface="+mn-cs"/>
              </a:rPr>
              <a:t>3</a:t>
            </a:r>
          </a:p>
        </p:txBody>
      </p:sp>
      <p:sp>
        <p:nvSpPr>
          <p:cNvPr id="85" name="TextBox 84">
            <a:extLst>
              <a:ext uri="{FF2B5EF4-FFF2-40B4-BE49-F238E27FC236}">
                <a16:creationId xmlns:a16="http://schemas.microsoft.com/office/drawing/2014/main" id="{8258B00E-A12D-4B3B-BE11-EA146496934B}"/>
              </a:ext>
            </a:extLst>
          </p:cNvPr>
          <p:cNvSpPr txBox="1"/>
          <p:nvPr/>
        </p:nvSpPr>
        <p:spPr>
          <a:xfrm>
            <a:off x="2253174" y="4002403"/>
            <a:ext cx="2743199" cy="230063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sng" strike="noStrike" kern="1200" cap="none" spc="0" normalizeH="0" baseline="0" noProof="0" dirty="0">
                <a:ln>
                  <a:noFill/>
                </a:ln>
                <a:solidFill>
                  <a:srgbClr val="006600"/>
                </a:solidFill>
                <a:effectLst/>
                <a:uLnTx/>
                <a:uFillTx/>
                <a:latin typeface="Arial"/>
                <a:ea typeface="+mn-ea"/>
                <a:cs typeface="+mn-cs"/>
              </a:rPr>
              <a:t>BASELINE DATA</a:t>
            </a:r>
            <a:r>
              <a:rPr kumimoji="0" lang="en-US" sz="1800" b="1" i="0" u="none" strike="noStrike" kern="1200" cap="none" spc="0" normalizeH="0" baseline="0" noProof="0" dirty="0">
                <a:ln>
                  <a:noFill/>
                </a:ln>
                <a:solidFill>
                  <a:srgbClr val="006600"/>
                </a:solidFill>
                <a:effectLst/>
                <a:uLnTx/>
                <a:uFillTx/>
                <a:latin typeface="Arial"/>
                <a:ea typeface="+mn-ea"/>
                <a:cs typeface="+mn-cs"/>
              </a:rPr>
              <a:t>:</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a:ea typeface="+mn-ea"/>
                <a:cs typeface="+mn-cs"/>
              </a:rPr>
              <a:t>(Instruction / Facility)</a:t>
            </a:r>
          </a:p>
          <a:p>
            <a:pPr marL="0" marR="0" lvl="0" indent="0" algn="ctr" defTabSz="116586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Task Force</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Curriculum</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Education Spec</a:t>
            </a: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CTE Assessment: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(April Status Update)</a:t>
            </a:r>
          </a:p>
        </p:txBody>
      </p:sp>
      <p:sp>
        <p:nvSpPr>
          <p:cNvPr id="81" name="TextBox 80">
            <a:extLst>
              <a:ext uri="{FF2B5EF4-FFF2-40B4-BE49-F238E27FC236}">
                <a16:creationId xmlns:a16="http://schemas.microsoft.com/office/drawing/2014/main" id="{A89036AC-210C-4A63-BF64-06C9B43582A9}"/>
              </a:ext>
            </a:extLst>
          </p:cNvPr>
          <p:cNvSpPr txBox="1"/>
          <p:nvPr/>
        </p:nvSpPr>
        <p:spPr>
          <a:xfrm>
            <a:off x="2262623" y="2331931"/>
            <a:ext cx="2891324" cy="157992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000">
                    <a:lumMod val="75000"/>
                  </a:srgbClr>
                </a:solidFill>
                <a:effectLst/>
                <a:uLnTx/>
                <a:uFillTx/>
                <a:latin typeface="Arial"/>
                <a:ea typeface="+mn-ea"/>
                <a:cs typeface="+mn-cs"/>
              </a:rPr>
              <a:t>LRFP Charge</a:t>
            </a:r>
          </a:p>
          <a:p>
            <a:pPr marL="0" marR="0" lvl="0" indent="0" algn="ctr" defTabSz="1165860" rtl="0" eaLnBrk="1" fontAlgn="auto" latinLnBrk="0" hangingPunct="1">
              <a:lnSpc>
                <a:spcPct val="100000"/>
              </a:lnSpc>
              <a:spcBef>
                <a:spcPts val="800"/>
              </a:spcBef>
              <a:spcAft>
                <a:spcPts val="0"/>
              </a:spcAft>
              <a:buClrTx/>
              <a:buSzTx/>
              <a:buFontTx/>
              <a:buNone/>
              <a:tabLst/>
              <a:defRPr/>
            </a:pPr>
            <a:r>
              <a:rPr kumimoji="0" lang="en-US" sz="1800" b="1" i="0" u="sng" strike="noStrike" kern="1200" cap="none" spc="0" normalizeH="0" baseline="0" noProof="0" dirty="0">
                <a:ln>
                  <a:noFill/>
                </a:ln>
                <a:solidFill>
                  <a:srgbClr val="ED7000"/>
                </a:solidFill>
                <a:effectLst/>
                <a:uLnTx/>
                <a:uFillTx/>
                <a:latin typeface="Arial"/>
                <a:ea typeface="+mn-ea"/>
                <a:cs typeface="+mn-cs"/>
              </a:rPr>
              <a:t>Information | Data</a:t>
            </a:r>
            <a:r>
              <a:rPr kumimoji="0" lang="en-US" sz="1800" b="1" i="0" u="none" strike="noStrike" kern="1200" cap="none" spc="0" normalizeH="0" baseline="0" noProof="0" dirty="0">
                <a:ln>
                  <a:noFill/>
                </a:ln>
                <a:solidFill>
                  <a:srgbClr val="ED7000"/>
                </a:solidFill>
                <a:effectLst/>
                <a:uLnTx/>
                <a:uFillTx/>
                <a:latin typeface="Arial"/>
                <a:ea typeface="+mn-ea"/>
                <a:cs typeface="+mn-cs"/>
              </a:rPr>
              <a:t>: </a:t>
            </a:r>
            <a:endParaRPr kumimoji="0" lang="en-US" sz="1800" b="1" i="0" u="none" strike="noStrike" kern="1200" cap="none" spc="0" normalizeH="0" baseline="0" noProof="0" dirty="0">
              <a:ln>
                <a:noFill/>
              </a:ln>
              <a:solidFill>
                <a:srgbClr val="000066"/>
              </a:solidFill>
              <a:effectLst/>
              <a:uLnTx/>
              <a:uFillTx/>
              <a:latin typeface="Arial"/>
              <a:ea typeface="+mn-ea"/>
              <a:cs typeface="+mn-cs"/>
            </a:endParaRPr>
          </a:p>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Arial"/>
                <a:ea typeface="+mn-ea"/>
                <a:cs typeface="+mn-cs"/>
              </a:rPr>
              <a:t>LRFP Framework </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CTE History / Instruction</a:t>
            </a:r>
            <a:br>
              <a:rPr kumimoji="0" lang="en-US" sz="1800" b="0" i="0" u="none" strike="noStrike" kern="1200" cap="none" spc="0" normalizeH="0" baseline="0" noProof="0" dirty="0">
                <a:ln>
                  <a:noFill/>
                </a:ln>
                <a:solidFill>
                  <a:srgbClr val="222222"/>
                </a:solidFill>
                <a:effectLst/>
                <a:uLnTx/>
                <a:uFillTx/>
                <a:latin typeface="Arial"/>
                <a:ea typeface="+mn-ea"/>
                <a:cs typeface="+mn-cs"/>
              </a:rPr>
            </a:br>
            <a:r>
              <a:rPr kumimoji="0" lang="en-US" sz="1800" b="0" i="0" u="none" strike="noStrike" kern="1200" cap="none" spc="0" normalizeH="0" baseline="0" noProof="0" dirty="0">
                <a:ln>
                  <a:noFill/>
                </a:ln>
                <a:solidFill>
                  <a:srgbClr val="222222"/>
                </a:solidFill>
                <a:effectLst/>
                <a:uLnTx/>
                <a:uFillTx/>
                <a:latin typeface="Arial"/>
                <a:ea typeface="+mn-ea"/>
                <a:cs typeface="+mn-cs"/>
              </a:rPr>
              <a:t>Ed Spec / Assessment</a:t>
            </a:r>
          </a:p>
        </p:txBody>
      </p:sp>
      <p:sp>
        <p:nvSpPr>
          <p:cNvPr id="105" name="TextBox 104">
            <a:extLst>
              <a:ext uri="{FF2B5EF4-FFF2-40B4-BE49-F238E27FC236}">
                <a16:creationId xmlns:a16="http://schemas.microsoft.com/office/drawing/2014/main" id="{C3A09929-34D1-4441-B303-AD629B259C18}"/>
              </a:ext>
            </a:extLst>
          </p:cNvPr>
          <p:cNvSpPr txBox="1"/>
          <p:nvPr/>
        </p:nvSpPr>
        <p:spPr>
          <a:xfrm>
            <a:off x="2264789" y="6436472"/>
            <a:ext cx="2743199" cy="2023631"/>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Arial"/>
                <a:ea typeface="+mn-ea"/>
                <a:cs typeface="+mn-cs"/>
              </a:rPr>
              <a:t> </a:t>
            </a:r>
            <a:r>
              <a:rPr kumimoji="0" lang="en-US" sz="1800" b="1" i="0" u="none" strike="noStrike" kern="1200" cap="none" spc="0" normalizeH="0" baseline="0" noProof="0" dirty="0">
                <a:ln>
                  <a:noFill/>
                </a:ln>
                <a:solidFill>
                  <a:srgbClr val="222222"/>
                </a:solidFill>
                <a:effectLst/>
                <a:uLnTx/>
                <a:uFillTx/>
                <a:latin typeface="Arial"/>
                <a:ea typeface="+mn-ea"/>
                <a:cs typeface="+mn-cs"/>
              </a:rPr>
              <a:t>Individual / Group </a:t>
            </a:r>
            <a:r>
              <a:rPr kumimoji="0" lang="en-US" sz="1800" b="1" i="0" u="sng" strike="noStrike" kern="1200" cap="none" spc="0" normalizeH="0" baseline="0" noProof="0" dirty="0">
                <a:ln>
                  <a:noFill/>
                </a:ln>
                <a:solidFill>
                  <a:srgbClr val="222222"/>
                </a:solidFill>
                <a:effectLst/>
                <a:uLnTx/>
                <a:uFillTx/>
                <a:latin typeface="Arial"/>
                <a:ea typeface="+mn-ea"/>
                <a:cs typeface="+mn-cs"/>
              </a:rPr>
              <a:t>UNDERSTANDING:</a:t>
            </a: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CTE Curriculum</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CTE Education Spec</a:t>
            </a:r>
          </a:p>
          <a:p>
            <a:pPr marL="0" marR="0" lvl="0" indent="0" algn="ctr" defTabSz="1165860" rtl="0" eaLnBrk="1" fontAlgn="auto" latinLnBrk="0" hangingPunct="1">
              <a:lnSpc>
                <a:spcPct val="100000"/>
              </a:lnSpc>
              <a:spcBef>
                <a:spcPts val="60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CTE Assessment +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Improvement Strategies</a:t>
            </a:r>
          </a:p>
        </p:txBody>
      </p:sp>
      <p:cxnSp>
        <p:nvCxnSpPr>
          <p:cNvPr id="123" name="Straight Connector 122">
            <a:extLst>
              <a:ext uri="{FF2B5EF4-FFF2-40B4-BE49-F238E27FC236}">
                <a16:creationId xmlns:a16="http://schemas.microsoft.com/office/drawing/2014/main" id="{584BFC03-BBF5-4456-A9FB-DDBFEE8DC8F0}"/>
              </a:ext>
            </a:extLst>
          </p:cNvPr>
          <p:cNvCxnSpPr>
            <a:cxnSpLocks/>
          </p:cNvCxnSpPr>
          <p:nvPr/>
        </p:nvCxnSpPr>
        <p:spPr>
          <a:xfrm>
            <a:off x="567961" y="3960180"/>
            <a:ext cx="4572000" cy="1"/>
          </a:xfrm>
          <a:prstGeom prst="line">
            <a:avLst/>
          </a:prstGeom>
          <a:ln w="19050">
            <a:solidFill>
              <a:srgbClr val="80800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A5806C7-44CD-4827-BB0A-BC45E710C43F}"/>
              </a:ext>
            </a:extLst>
          </p:cNvPr>
          <p:cNvCxnSpPr>
            <a:cxnSpLocks/>
          </p:cNvCxnSpPr>
          <p:nvPr/>
        </p:nvCxnSpPr>
        <p:spPr>
          <a:xfrm>
            <a:off x="5206702" y="1206785"/>
            <a:ext cx="0" cy="85039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46F8C13-2B18-4CAA-93D1-71104843418B}"/>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453208F-9883-411F-B32F-7050ADF09066}"/>
              </a:ext>
            </a:extLst>
          </p:cNvPr>
          <p:cNvSpPr txBox="1"/>
          <p:nvPr/>
        </p:nvSpPr>
        <p:spPr>
          <a:xfrm>
            <a:off x="29700" y="400126"/>
            <a:ext cx="15544797" cy="406265"/>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040" b="1" i="0" u="none" strike="noStrike" kern="1200" cap="none" spc="0" normalizeH="0" baseline="0" noProof="0" dirty="0">
                <a:ln>
                  <a:noFill/>
                </a:ln>
                <a:solidFill>
                  <a:srgbClr val="A4A09F">
                    <a:lumMod val="75000"/>
                  </a:srgbClr>
                </a:solidFill>
                <a:effectLst/>
                <a:uLnTx/>
                <a:uFillTx/>
                <a:latin typeface="Century Gothic"/>
                <a:ea typeface="+mn-ea"/>
                <a:cs typeface="+mn-cs"/>
              </a:rPr>
              <a:t>CTE Long Range Facilities Planning| </a:t>
            </a:r>
            <a:r>
              <a:rPr kumimoji="0" lang="en-US" sz="2040" b="1" i="0" u="none" strike="noStrike" kern="1200" cap="none" spc="0" normalizeH="0" baseline="0" noProof="0" dirty="0">
                <a:ln>
                  <a:noFill/>
                </a:ln>
                <a:solidFill>
                  <a:srgbClr val="ED7000"/>
                </a:solidFill>
                <a:effectLst/>
                <a:uLnTx/>
                <a:uFillTx/>
                <a:latin typeface="Century Gothic"/>
                <a:ea typeface="+mn-ea"/>
                <a:cs typeface="+mn-cs"/>
              </a:rPr>
              <a:t>CTE LRFP Meeting#1 – RECAP </a:t>
            </a:r>
          </a:p>
        </p:txBody>
      </p:sp>
      <p:cxnSp>
        <p:nvCxnSpPr>
          <p:cNvPr id="93" name="Straight Connector 92">
            <a:extLst>
              <a:ext uri="{FF2B5EF4-FFF2-40B4-BE49-F238E27FC236}">
                <a16:creationId xmlns:a16="http://schemas.microsoft.com/office/drawing/2014/main" id="{40A8F4CD-5FC0-4497-8D9E-23BD8B6230D1}"/>
              </a:ext>
            </a:extLst>
          </p:cNvPr>
          <p:cNvCxnSpPr>
            <a:cxnSpLocks/>
          </p:cNvCxnSpPr>
          <p:nvPr/>
        </p:nvCxnSpPr>
        <p:spPr>
          <a:xfrm>
            <a:off x="0" y="898696"/>
            <a:ext cx="1554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CE6ACC1E-49F3-49A9-B93D-7DB503E1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88" y="0"/>
            <a:ext cx="678005" cy="877419"/>
          </a:xfrm>
          <a:prstGeom prst="rect">
            <a:avLst/>
          </a:prstGeom>
        </p:spPr>
      </p:pic>
      <p:pic>
        <p:nvPicPr>
          <p:cNvPr id="97" name="Picture 96">
            <a:extLst>
              <a:ext uri="{FF2B5EF4-FFF2-40B4-BE49-F238E27FC236}">
                <a16:creationId xmlns:a16="http://schemas.microsoft.com/office/drawing/2014/main" id="{6112434E-11E1-4005-A226-135EBFD80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6488"/>
          <a:stretch/>
        </p:blipFill>
        <p:spPr>
          <a:xfrm>
            <a:off x="14691163" y="60440"/>
            <a:ext cx="782369" cy="823980"/>
          </a:xfrm>
          <a:prstGeom prst="rect">
            <a:avLst/>
          </a:prstGeom>
        </p:spPr>
      </p:pic>
      <p:sp>
        <p:nvSpPr>
          <p:cNvPr id="2" name="Rectangle 1">
            <a:extLst>
              <a:ext uri="{FF2B5EF4-FFF2-40B4-BE49-F238E27FC236}">
                <a16:creationId xmlns:a16="http://schemas.microsoft.com/office/drawing/2014/main" id="{7DE70382-F0EC-4F70-97D7-BB62C027B2D6}"/>
              </a:ext>
            </a:extLst>
          </p:cNvPr>
          <p:cNvSpPr/>
          <p:nvPr/>
        </p:nvSpPr>
        <p:spPr>
          <a:xfrm>
            <a:off x="2170514" y="1206785"/>
            <a:ext cx="2954209" cy="8503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0BC7644A-08F0-478D-B480-2FADD3FB3DFC}"/>
              </a:ext>
            </a:extLst>
          </p:cNvPr>
          <p:cNvCxnSpPr>
            <a:cxnSpLocks/>
          </p:cNvCxnSpPr>
          <p:nvPr/>
        </p:nvCxnSpPr>
        <p:spPr>
          <a:xfrm>
            <a:off x="324123" y="9093243"/>
            <a:ext cx="4800600" cy="1"/>
          </a:xfrm>
          <a:prstGeom prst="line">
            <a:avLst/>
          </a:prstGeom>
          <a:ln w="28575">
            <a:solidFill>
              <a:srgbClr val="808000"/>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482745C-F0FA-4E75-A9BD-029665B6B3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2336" y="5361346"/>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2B6B4A6-2BD6-4E80-9684-8438FD0427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2336" y="2999924"/>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A7B0FF4-064F-4DEF-BBF2-B7BEF5ABEF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2336" y="7640630"/>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FB98D26-C885-4043-9E4D-E8782DA8B6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4654" y="5361346"/>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14590D9-6C31-4C98-8D47-E355C87F2C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34654" y="7640630"/>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837F75A-676A-4525-A579-96B7C1C032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166973" y="5361346"/>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CEF50ED3-1BCF-4F2B-961F-CFF72C739E6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166973" y="7640630"/>
            <a:ext cx="3048264" cy="171464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9" name="TextBox 88">
            <a:extLst>
              <a:ext uri="{FF2B5EF4-FFF2-40B4-BE49-F238E27FC236}">
                <a16:creationId xmlns:a16="http://schemas.microsoft.com/office/drawing/2014/main" id="{B6556703-E0AF-4DFA-A1CF-FC8BE990BE16}"/>
              </a:ext>
            </a:extLst>
          </p:cNvPr>
          <p:cNvSpPr txBox="1"/>
          <p:nvPr/>
        </p:nvSpPr>
        <p:spPr>
          <a:xfrm>
            <a:off x="8780213" y="2999926"/>
            <a:ext cx="5910950" cy="1569660"/>
          </a:xfrm>
          <a:prstGeom prst="rect">
            <a:avLst/>
          </a:prstGeom>
          <a:noFill/>
        </p:spPr>
        <p:txBody>
          <a:bodyPr wrap="square" rtlCol="0">
            <a:spAutoFit/>
          </a:bodyP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000"/>
                </a:solidFill>
                <a:effectLst/>
                <a:uLnTx/>
                <a:uFillTx/>
                <a:latin typeface="Century Gothic"/>
                <a:ea typeface="+mn-ea"/>
                <a:cs typeface="+mn-cs"/>
              </a:rPr>
              <a:t>CTE Facilities Assessment</a:t>
            </a:r>
            <a:r>
              <a:rPr kumimoji="0" lang="en-US" sz="2400" b="0" i="0" u="none" strike="noStrike" kern="1200" cap="none" spc="0" normalizeH="0" baseline="0" noProof="0" dirty="0">
                <a:ln>
                  <a:noFill/>
                </a:ln>
                <a:solidFill>
                  <a:srgbClr val="ED7000"/>
                </a:solidFill>
                <a:effectLst/>
                <a:uLnTx/>
                <a:uFillTx/>
                <a:latin typeface="Century Gothic"/>
                <a:ea typeface="+mn-ea"/>
                <a:cs typeface="+mn-cs"/>
              </a:rPr>
              <a:t> :</a:t>
            </a:r>
            <a:br>
              <a:rPr kumimoji="0" lang="en-US" sz="2400" b="0" i="0" u="none" strike="noStrike" kern="1200" cap="none" spc="0" normalizeH="0" baseline="0" noProof="0" dirty="0">
                <a:ln>
                  <a:noFill/>
                </a:ln>
                <a:solidFill>
                  <a:srgbClr val="ED7000"/>
                </a:solidFill>
                <a:effectLst/>
                <a:uLnTx/>
                <a:uFillTx/>
                <a:latin typeface="Century Gothic"/>
                <a:ea typeface="+mn-ea"/>
                <a:cs typeface="+mn-cs"/>
              </a:rPr>
            </a:br>
            <a:r>
              <a:rPr kumimoji="0" lang="en-US" sz="2400" b="0" i="0" u="none" strike="noStrike" kern="1200" cap="none" spc="0" normalizeH="0" baseline="0" noProof="0" dirty="0">
                <a:ln>
                  <a:noFill/>
                </a:ln>
                <a:solidFill>
                  <a:srgbClr val="ED7000"/>
                </a:solidFill>
                <a:effectLst/>
                <a:uLnTx/>
                <a:uFillTx/>
                <a:latin typeface="Century Gothic"/>
                <a:ea typeface="+mn-ea"/>
                <a:cs typeface="+mn-cs"/>
              </a:rPr>
              <a:t>Assessment Process, </a:t>
            </a:r>
            <a:br>
              <a:rPr kumimoji="0" lang="en-US" sz="2400" b="0" i="0" u="none" strike="noStrike" kern="1200" cap="none" spc="0" normalizeH="0" baseline="0" noProof="0" dirty="0">
                <a:ln>
                  <a:noFill/>
                </a:ln>
                <a:solidFill>
                  <a:srgbClr val="ED7000"/>
                </a:solidFill>
                <a:effectLst/>
                <a:uLnTx/>
                <a:uFillTx/>
                <a:latin typeface="Century Gothic"/>
                <a:ea typeface="+mn-ea"/>
                <a:cs typeface="+mn-cs"/>
              </a:rPr>
            </a:br>
            <a:r>
              <a:rPr kumimoji="0" lang="en-US" sz="2400" b="0" i="0" u="none" strike="noStrike" kern="1200" cap="none" spc="0" normalizeH="0" baseline="0" noProof="0" dirty="0">
                <a:ln>
                  <a:noFill/>
                </a:ln>
                <a:solidFill>
                  <a:srgbClr val="ED7000"/>
                </a:solidFill>
                <a:effectLst/>
                <a:uLnTx/>
                <a:uFillTx/>
                <a:latin typeface="Century Gothic"/>
                <a:ea typeface="+mn-ea"/>
                <a:cs typeface="+mn-cs"/>
              </a:rPr>
              <a:t>CTE Ed Spec Benchmark, </a:t>
            </a:r>
            <a:br>
              <a:rPr kumimoji="0" lang="en-US" sz="2400" b="0" i="0" u="none" strike="noStrike" kern="1200" cap="none" spc="0" normalizeH="0" baseline="0" noProof="0" dirty="0">
                <a:ln>
                  <a:noFill/>
                </a:ln>
                <a:solidFill>
                  <a:srgbClr val="ED7000"/>
                </a:solidFill>
                <a:effectLst/>
                <a:uLnTx/>
                <a:uFillTx/>
                <a:latin typeface="Century Gothic"/>
                <a:ea typeface="+mn-ea"/>
                <a:cs typeface="+mn-cs"/>
              </a:rPr>
            </a:br>
            <a:r>
              <a:rPr kumimoji="0" lang="en-US" sz="2400" b="0" i="0" u="none" strike="noStrike" kern="1200" cap="none" spc="0" normalizeH="0" baseline="0" noProof="0" dirty="0">
                <a:ln>
                  <a:noFill/>
                </a:ln>
                <a:solidFill>
                  <a:srgbClr val="ED7000"/>
                </a:solidFill>
                <a:effectLst/>
                <a:uLnTx/>
                <a:uFillTx/>
                <a:latin typeface="Century Gothic"/>
                <a:ea typeface="+mn-ea"/>
                <a:cs typeface="+mn-cs"/>
              </a:rPr>
              <a:t>Assessment Status Update </a:t>
            </a:r>
            <a:endParaRPr kumimoji="0" lang="en-US" sz="2400" b="1" i="0" u="none" strike="noStrike" kern="1200" cap="none" spc="0" normalizeH="0" baseline="0" noProof="0" dirty="0">
              <a:ln>
                <a:noFill/>
              </a:ln>
              <a:solidFill>
                <a:srgbClr val="ED7000"/>
              </a:solidFill>
              <a:effectLst/>
              <a:uLnTx/>
              <a:uFillTx/>
              <a:latin typeface="Century Gothic"/>
              <a:ea typeface="+mn-ea"/>
              <a:cs typeface="+mn-cs"/>
            </a:endParaRPr>
          </a:p>
        </p:txBody>
      </p:sp>
      <p:sp>
        <p:nvSpPr>
          <p:cNvPr id="140" name="Arrow: Right 139">
            <a:extLst>
              <a:ext uri="{FF2B5EF4-FFF2-40B4-BE49-F238E27FC236}">
                <a16:creationId xmlns:a16="http://schemas.microsoft.com/office/drawing/2014/main" id="{118F32EB-6237-4F8A-8CCC-88AE7671B8CD}"/>
              </a:ext>
            </a:extLst>
          </p:cNvPr>
          <p:cNvSpPr/>
          <p:nvPr/>
        </p:nvSpPr>
        <p:spPr>
          <a:xfrm>
            <a:off x="2220756" y="8916276"/>
            <a:ext cx="2872120" cy="697200"/>
          </a:xfrm>
          <a:prstGeom prst="rightArrow">
            <a:avLst/>
          </a:prstGeom>
          <a:solidFill>
            <a:srgbClr val="FFFFCC"/>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65860" rtl="0" eaLnBrk="1" fontAlgn="auto" latinLnBrk="0" hangingPunct="1">
              <a:lnSpc>
                <a:spcPct val="100000"/>
              </a:lnSpc>
              <a:spcBef>
                <a:spcPts val="0"/>
              </a:spcBef>
              <a:spcAft>
                <a:spcPts val="0"/>
              </a:spcAft>
              <a:buClrTx/>
              <a:buSzTx/>
              <a:buFontTx/>
              <a:buNone/>
              <a:tabLst/>
              <a:defRPr/>
            </a:pPr>
            <a:r>
              <a:rPr kumimoji="0" lang="en-US" sz="2295" b="1" i="0" u="none" strike="noStrike" kern="1200" cap="none" spc="0" normalizeH="0" baseline="0" noProof="0" dirty="0">
                <a:ln>
                  <a:noFill/>
                </a:ln>
                <a:solidFill>
                  <a:srgbClr val="222222"/>
                </a:solidFill>
                <a:effectLst/>
                <a:uLnTx/>
                <a:uFillTx/>
                <a:latin typeface="Arial"/>
                <a:ea typeface="+mn-ea"/>
                <a:cs typeface="+mn-cs"/>
              </a:rPr>
              <a:t>OVERVIEW</a:t>
            </a:r>
          </a:p>
        </p:txBody>
      </p:sp>
      <p:sp>
        <p:nvSpPr>
          <p:cNvPr id="54" name="Text Placeholder 30">
            <a:extLst>
              <a:ext uri="{FF2B5EF4-FFF2-40B4-BE49-F238E27FC236}">
                <a16:creationId xmlns:a16="http://schemas.microsoft.com/office/drawing/2014/main" id="{0D447ABB-79F4-4FEF-A8CB-352520A05944}"/>
              </a:ext>
            </a:extLst>
          </p:cNvPr>
          <p:cNvSpPr txBox="1">
            <a:spLocks/>
          </p:cNvSpPr>
          <p:nvPr/>
        </p:nvSpPr>
        <p:spPr>
          <a:xfrm>
            <a:off x="5989969" y="1392463"/>
            <a:ext cx="8168480" cy="1422738"/>
          </a:xfrm>
          <a:prstGeom prst="rect">
            <a:avLst/>
          </a:prstGeom>
        </p:spPr>
        <p:txBody>
          <a:bodyPr/>
          <a:lstStyle>
            <a:lvl1pPr marL="437198" indent="-437198" algn="l" defTabSz="1165860" rtl="0" eaLnBrk="1" latinLnBrk="0" hangingPunct="1">
              <a:spcBef>
                <a:spcPct val="20000"/>
              </a:spcBef>
              <a:buFont typeface="Arial" panose="020B0604020202020204" pitchFamily="34" charset="0"/>
              <a:buChar char="•"/>
              <a:defRPr sz="4080" kern="1200">
                <a:solidFill>
                  <a:srgbClr val="222222"/>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a:lstStyle>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entury Gothic"/>
                <a:ea typeface="+mn-ea"/>
                <a:cs typeface="+mn-cs"/>
              </a:rPr>
              <a:t>LRFP Committee </a:t>
            </a:r>
            <a:r>
              <a:rPr kumimoji="0" lang="en-US" sz="3600" b="1" i="0" u="sng" strike="noStrike" kern="1200" cap="none" spc="0" normalizeH="0" baseline="0" noProof="0" dirty="0">
                <a:ln>
                  <a:noFill/>
                </a:ln>
                <a:solidFill>
                  <a:srgbClr val="0070C0"/>
                </a:solidFill>
                <a:effectLst/>
                <a:uLnTx/>
                <a:uFillTx/>
                <a:latin typeface="Century Gothic"/>
                <a:ea typeface="+mn-ea"/>
                <a:cs typeface="+mn-cs"/>
              </a:rPr>
              <a:t>Mtg #1 Recap</a:t>
            </a:r>
            <a:r>
              <a:rPr kumimoji="0" lang="en-US" sz="3600" b="1" i="0" u="none" strike="noStrike" kern="1200" cap="none" spc="0" normalizeH="0" baseline="0" noProof="0" dirty="0">
                <a:ln>
                  <a:noFill/>
                </a:ln>
                <a:solidFill>
                  <a:srgbClr val="0070C0"/>
                </a:solidFill>
                <a:effectLst/>
                <a:uLnTx/>
                <a:uFillTx/>
                <a:latin typeface="Century Gothic"/>
                <a:ea typeface="+mn-ea"/>
                <a:cs typeface="+mn-cs"/>
              </a:rPr>
              <a:t>:</a:t>
            </a:r>
          </a:p>
          <a:p>
            <a:pPr marL="0" marR="0" lvl="0" indent="0" algn="l" defTabSz="11658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uLnTx/>
                <a:uFillTx/>
                <a:latin typeface="Century Gothic"/>
                <a:ea typeface="+mn-ea"/>
                <a:cs typeface="+mn-cs"/>
              </a:rPr>
              <a:t>Reminder of what we covered….</a:t>
            </a:r>
            <a:endParaRPr kumimoji="0" lang="en-US" sz="3600" b="0" i="0" u="sng" strike="noStrike" kern="1200" cap="none" spc="0" normalizeH="0" baseline="0" noProof="0" dirty="0">
              <a:ln>
                <a:noFill/>
              </a:ln>
              <a:solidFill>
                <a:srgbClr val="0070C0"/>
              </a:solidFill>
              <a:effectLst/>
              <a:uLnTx/>
              <a:uFillTx/>
              <a:latin typeface="Century Gothic"/>
              <a:ea typeface="+mn-ea"/>
              <a:cs typeface="+mn-cs"/>
            </a:endParaRPr>
          </a:p>
        </p:txBody>
      </p:sp>
      <p:sp>
        <p:nvSpPr>
          <p:cNvPr id="55" name="TextBox 54">
            <a:extLst>
              <a:ext uri="{FF2B5EF4-FFF2-40B4-BE49-F238E27FC236}">
                <a16:creationId xmlns:a16="http://schemas.microsoft.com/office/drawing/2014/main" id="{9A6390B3-9ACF-434B-82B4-554159EBAAE0}"/>
              </a:ext>
            </a:extLst>
          </p:cNvPr>
          <p:cNvSpPr txBox="1"/>
          <p:nvPr/>
        </p:nvSpPr>
        <p:spPr>
          <a:xfrm>
            <a:off x="5590930" y="4919326"/>
            <a:ext cx="9543017" cy="461665"/>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lumMod val="50000"/>
                  </a:srgbClr>
                </a:solidFill>
                <a:effectLst/>
                <a:uLnTx/>
                <a:uFillTx/>
                <a:latin typeface="Century Gothic"/>
                <a:ea typeface="+mn-ea"/>
                <a:cs typeface="+mn-cs"/>
              </a:rPr>
              <a:t>      Middle School    +        High School         +       Guthrie</a:t>
            </a:r>
          </a:p>
        </p:txBody>
      </p:sp>
      <p:sp>
        <p:nvSpPr>
          <p:cNvPr id="41" name="Rectangle: Rounded Corners 40">
            <a:extLst>
              <a:ext uri="{FF2B5EF4-FFF2-40B4-BE49-F238E27FC236}">
                <a16:creationId xmlns:a16="http://schemas.microsoft.com/office/drawing/2014/main" id="{C038A533-F4FA-48F7-A683-311310746372}"/>
              </a:ext>
            </a:extLst>
          </p:cNvPr>
          <p:cNvSpPr/>
          <p:nvPr/>
        </p:nvSpPr>
        <p:spPr>
          <a:xfrm>
            <a:off x="151204" y="3980447"/>
            <a:ext cx="5099359" cy="2358796"/>
          </a:xfrm>
          <a:prstGeom prst="round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D9A6F2EF-2168-497A-94DB-7C5687428D0F}"/>
              </a:ext>
            </a:extLst>
          </p:cNvPr>
          <p:cNvSpPr txBox="1"/>
          <p:nvPr/>
        </p:nvSpPr>
        <p:spPr>
          <a:xfrm>
            <a:off x="5590930" y="7063086"/>
            <a:ext cx="9608430" cy="369332"/>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rPr>
              <a:t>    MS CTE Ed Spec               +             HS CTE  Ed Spec         +        Guthrie CTE Ed Spec</a:t>
            </a:r>
          </a:p>
        </p:txBody>
      </p:sp>
      <p:sp>
        <p:nvSpPr>
          <p:cNvPr id="43" name="TextBox 42">
            <a:extLst>
              <a:ext uri="{FF2B5EF4-FFF2-40B4-BE49-F238E27FC236}">
                <a16:creationId xmlns:a16="http://schemas.microsoft.com/office/drawing/2014/main" id="{BBEE4E36-3905-4372-AEA3-B104ADB1FB6D}"/>
              </a:ext>
            </a:extLst>
          </p:cNvPr>
          <p:cNvSpPr txBox="1"/>
          <p:nvPr/>
        </p:nvSpPr>
        <p:spPr>
          <a:xfrm>
            <a:off x="5743331" y="9369406"/>
            <a:ext cx="9456030" cy="369332"/>
          </a:xfrm>
          <a:prstGeom prst="rect">
            <a:avLst/>
          </a:prstGeom>
          <a:noFill/>
        </p:spPr>
        <p:txBody>
          <a:bodyPr wrap="square" rtlCol="0">
            <a:spAutoFit/>
          </a:bodyPr>
          <a:lstStyle/>
          <a:p>
            <a:pPr marL="0" marR="0" lvl="0" indent="0" algn="l" defTabSz="116586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Century Gothic"/>
                <a:ea typeface="+mn-ea"/>
                <a:cs typeface="+mn-cs"/>
              </a:rPr>
              <a:t>    MS Tier Strategy             +             HS Tier Strategy           +       Guthrie Tier Strategy</a:t>
            </a:r>
          </a:p>
        </p:txBody>
      </p:sp>
    </p:spTree>
    <p:extLst>
      <p:ext uri="{BB962C8B-B14F-4D97-AF65-F5344CB8AC3E}">
        <p14:creationId xmlns:p14="http://schemas.microsoft.com/office/powerpoint/2010/main" val="1716889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2" grpId="0"/>
      <p:bldP spid="43" grpId="0"/>
    </p:bldLst>
  </p:timing>
</p:sld>
</file>

<file path=ppt/theme/theme1.xml><?xml version="1.0" encoding="utf-8"?>
<a:theme xmlns:a="http://schemas.openxmlformats.org/drawingml/2006/main" name="Office Theme">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0">
      <a:dk1>
        <a:srgbClr val="222222"/>
      </a:dk1>
      <a:lt1>
        <a:srgbClr val="FFFFFF"/>
      </a:lt1>
      <a:dk2>
        <a:srgbClr val="ED7000"/>
      </a:dk2>
      <a:lt2>
        <a:srgbClr val="A4A09F"/>
      </a:lt2>
      <a:accent1>
        <a:srgbClr val="413E3D"/>
      </a:accent1>
      <a:accent2>
        <a:srgbClr val="FFFFFF"/>
      </a:accent2>
      <a:accent3>
        <a:srgbClr val="D8D8D8"/>
      </a:accent3>
      <a:accent4>
        <a:srgbClr val="A4A09F"/>
      </a:accent4>
      <a:accent5>
        <a:srgbClr val="7F7F7F"/>
      </a:accent5>
      <a:accent6>
        <a:srgbClr val="A4A09F"/>
      </a:accent6>
      <a:hlink>
        <a:srgbClr val="0000FF"/>
      </a:hlink>
      <a:folHlink>
        <a:srgbClr val="0000FF"/>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fresh Presentation_16-9_ENGLISH_180116.pptx" id="{3A9D3377-4D4A-4606-844C-F4163539EC1D}" vid="{D65AA7FA-0394-4734-97F7-178C0E767BE7}"/>
    </a:ext>
  </a:extLst>
</a:theme>
</file>

<file path=ppt/theme/theme3.xml><?xml version="1.0" encoding="utf-8"?>
<a:theme xmlns:a="http://schemas.openxmlformats.org/drawingml/2006/main" name="1_Office Theme">
  <a:themeElements>
    <a:clrScheme name="Custom 9">
      <a:dk1>
        <a:srgbClr val="222222"/>
      </a:dk1>
      <a:lt1>
        <a:srgbClr val="FFFFFF"/>
      </a:lt1>
      <a:dk2>
        <a:srgbClr val="ED7000"/>
      </a:dk2>
      <a:lt2>
        <a:srgbClr val="A4A09F"/>
      </a:lt2>
      <a:accent1>
        <a:srgbClr val="222222"/>
      </a:accent1>
      <a:accent2>
        <a:srgbClr val="F2F2F2"/>
      </a:accent2>
      <a:accent3>
        <a:srgbClr val="D8D8D8"/>
      </a:accent3>
      <a:accent4>
        <a:srgbClr val="A4A09F"/>
      </a:accent4>
      <a:accent5>
        <a:srgbClr val="7F7F7F"/>
      </a:accent5>
      <a:accent6>
        <a:srgbClr val="A4A09F"/>
      </a:accent6>
      <a:hlink>
        <a:srgbClr val="0000FF"/>
      </a:hlink>
      <a:folHlink>
        <a:srgbClr val="0000FF"/>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_3.pptx" id="{E464E41E-BAAF-46D1-B6A5-94B04262B8F4}" vid="{18E25324-D102-4375-81DB-93D027FABEA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857</TotalTime>
  <Words>2490</Words>
  <Application>Microsoft Office PowerPoint</Application>
  <PresentationFormat>Custom</PresentationFormat>
  <Paragraphs>444</Paragraphs>
  <Slides>33</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33</vt:i4>
      </vt:variant>
    </vt:vector>
  </HeadingPairs>
  <TitlesOfParts>
    <vt:vector size="39" baseType="lpstr">
      <vt:lpstr>Arial</vt:lpstr>
      <vt:lpstr>Calibri</vt:lpstr>
      <vt:lpstr>Century Gothic</vt:lpstr>
      <vt:lpstr>Office Theme</vt:lpstr>
      <vt:lpstr>2_Office Theme</vt:lpstr>
      <vt:lpstr>1_Office Theme</vt:lpstr>
      <vt:lpstr>CTE Long Range Facility Planning LRFP Committee | Recommendation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Stantec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 Kimberly</dc:creator>
  <cp:lastModifiedBy>Henrikson, Jennifer</cp:lastModifiedBy>
  <cp:revision>7</cp:revision>
  <dcterms:created xsi:type="dcterms:W3CDTF">2021-06-25T19:23:28Z</dcterms:created>
  <dcterms:modified xsi:type="dcterms:W3CDTF">2021-07-15T21:12:50Z</dcterms:modified>
</cp:coreProperties>
</file>