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4" r:id="rId7"/>
    <p:sldId id="265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4pnW7Oel7ak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AVId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family night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628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437322"/>
            <a:ext cx="8187071" cy="5673594"/>
          </a:xfrm>
        </p:spPr>
        <p:txBody>
          <a:bodyPr>
            <a:noAutofit/>
          </a:bodyPr>
          <a:lstStyle/>
          <a:p>
            <a:r>
              <a:rPr lang="en-US" sz="5400" dirty="0"/>
              <a:t>Thank you for partnering with us in this avid experience to inspire your students </a:t>
            </a:r>
            <a:r>
              <a:rPr lang="en-US" sz="5400"/>
              <a:t>to excellence </a:t>
            </a:r>
            <a:r>
              <a:rPr lang="en-US" sz="5400" dirty="0"/>
              <a:t>and shape their futures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993296"/>
            <a:ext cx="7017488" cy="11762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112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Turn to a neighbor and discuss what avid means to you</a:t>
            </a:r>
          </a:p>
        </p:txBody>
      </p:sp>
      <p:pic>
        <p:nvPicPr>
          <p:cNvPr id="4" name="Content Placeholder 3" descr="external image great_year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43" y="1993413"/>
            <a:ext cx="7732643" cy="3946630"/>
          </a:xfrm>
        </p:spPr>
      </p:pic>
    </p:spTree>
    <p:extLst>
      <p:ext uri="{BB962C8B-B14F-4D97-AF65-F5344CB8AC3E}">
        <p14:creationId xmlns:p14="http://schemas.microsoft.com/office/powerpoint/2010/main" val="853156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AVID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5" y="920377"/>
            <a:ext cx="6305267" cy="498512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/>
              <a:t>The Avid Elective teachers:</a:t>
            </a:r>
          </a:p>
          <a:p>
            <a:pPr>
              <a:buNone/>
            </a:pPr>
            <a:endParaRPr lang="en-US" sz="1050" dirty="0"/>
          </a:p>
          <a:p>
            <a:pPr algn="ctr">
              <a:buNone/>
            </a:pPr>
            <a:r>
              <a:rPr lang="en-US" sz="4000" b="1" dirty="0"/>
              <a:t>6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  <a:p>
            <a:pPr algn="ctr">
              <a:buNone/>
            </a:pPr>
            <a:r>
              <a:rPr lang="en-US" dirty="0"/>
              <a:t>Ms. </a:t>
            </a:r>
            <a:r>
              <a:rPr lang="en-US" dirty="0" err="1"/>
              <a:t>Zamberlin</a:t>
            </a:r>
            <a:r>
              <a:rPr lang="en-US" dirty="0"/>
              <a:t> and Mr. Nelson</a:t>
            </a:r>
          </a:p>
          <a:p>
            <a:pPr algn="ctr">
              <a:buNone/>
            </a:pPr>
            <a:endParaRPr lang="en-US" sz="1000" dirty="0"/>
          </a:p>
          <a:p>
            <a:pPr algn="ctr">
              <a:buNone/>
            </a:pPr>
            <a:r>
              <a:rPr lang="en-US" sz="4000" b="1" dirty="0"/>
              <a:t>7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  <a:p>
            <a:pPr algn="ctr">
              <a:buNone/>
            </a:pPr>
            <a:r>
              <a:rPr lang="en-US" dirty="0"/>
              <a:t>Ms. </a:t>
            </a:r>
            <a:r>
              <a:rPr lang="en-US" dirty="0" err="1"/>
              <a:t>Zamberlin</a:t>
            </a:r>
            <a:r>
              <a:rPr lang="en-US" dirty="0"/>
              <a:t> and Mr. Koontz</a:t>
            </a:r>
          </a:p>
          <a:p>
            <a:pPr algn="ctr">
              <a:buNone/>
            </a:pPr>
            <a:endParaRPr lang="en-US" sz="1000" dirty="0"/>
          </a:p>
          <a:p>
            <a:pPr algn="ctr">
              <a:buNone/>
            </a:pPr>
            <a:r>
              <a:rPr lang="en-US" sz="4000" b="1" dirty="0"/>
              <a:t>8</a:t>
            </a:r>
            <a:r>
              <a:rPr lang="en-US" sz="4000" b="1" baseline="30000" dirty="0"/>
              <a:t>th</a:t>
            </a:r>
            <a:r>
              <a:rPr lang="en-US" sz="4000" b="1" dirty="0"/>
              <a:t> grade</a:t>
            </a:r>
          </a:p>
          <a:p>
            <a:pPr algn="ctr">
              <a:buNone/>
            </a:pPr>
            <a:r>
              <a:rPr lang="en-US" dirty="0"/>
              <a:t>Mrs. Durst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Advancement</a:t>
            </a:r>
          </a:p>
          <a:p>
            <a:r>
              <a:rPr lang="en-US" sz="2800" dirty="0"/>
              <a:t>Via</a:t>
            </a:r>
          </a:p>
          <a:p>
            <a:r>
              <a:rPr lang="en-US" sz="2800" dirty="0"/>
              <a:t>Individual </a:t>
            </a:r>
          </a:p>
          <a:p>
            <a:r>
              <a:rPr lang="en-US" sz="2800" dirty="0"/>
              <a:t>Determination</a:t>
            </a:r>
          </a:p>
        </p:txBody>
      </p:sp>
    </p:spTree>
    <p:extLst>
      <p:ext uri="{BB962C8B-B14F-4D97-AF65-F5344CB8AC3E}">
        <p14:creationId xmlns:p14="http://schemas.microsoft.com/office/powerpoint/2010/main" val="313612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avid</a:t>
            </a:r>
            <a:br>
              <a:rPr lang="en-US" dirty="0"/>
            </a:br>
            <a:r>
              <a:rPr lang="en-US" sz="5400" dirty="0">
                <a:hlinkClick r:id="rId2"/>
              </a:rPr>
              <a:t>https://www.youtube.com/watch?v=4pnW7Oel7ak</a:t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will happen in the avid elective?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Monday – AVID curriculum</a:t>
            </a:r>
          </a:p>
          <a:p>
            <a:r>
              <a:rPr lang="en-US" dirty="0"/>
              <a:t>Tuesday – AVID tutorials</a:t>
            </a:r>
          </a:p>
          <a:p>
            <a:r>
              <a:rPr lang="en-US" dirty="0"/>
              <a:t>Wednesday – AVID curriculum</a:t>
            </a:r>
          </a:p>
          <a:p>
            <a:r>
              <a:rPr lang="en-US" dirty="0"/>
              <a:t>Thursday – AVID tutorials</a:t>
            </a:r>
          </a:p>
          <a:p>
            <a:r>
              <a:rPr lang="en-US" dirty="0"/>
              <a:t>Friday – Binder evaluation, field trips, media center, speakers, motivational activities</a:t>
            </a:r>
          </a:p>
          <a:p>
            <a:endParaRPr lang="en-US" dirty="0"/>
          </a:p>
        </p:txBody>
      </p:sp>
      <p:pic>
        <p:nvPicPr>
          <p:cNvPr id="5" name="Content Placeholder 4" descr="ON SELF-IMAGE AND STAYING &lt;strong&gt;POSITIVE&lt;/strong&gt;: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50" y="2295525"/>
            <a:ext cx="4800600" cy="3600450"/>
          </a:xfrm>
        </p:spPr>
      </p:pic>
    </p:spTree>
    <p:extLst>
      <p:ext uri="{BB962C8B-B14F-4D97-AF65-F5344CB8AC3E}">
        <p14:creationId xmlns:p14="http://schemas.microsoft.com/office/powerpoint/2010/main" val="196461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AVID Curriculum includes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228299"/>
            <a:ext cx="10178322" cy="532262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College Research Projects</a:t>
            </a:r>
          </a:p>
          <a:p>
            <a:r>
              <a:rPr lang="en-US" sz="2800" dirty="0"/>
              <a:t>Guest Speakers</a:t>
            </a:r>
          </a:p>
          <a:p>
            <a:r>
              <a:rPr lang="en-US" sz="2800" dirty="0"/>
              <a:t>Organizational Support</a:t>
            </a:r>
          </a:p>
          <a:p>
            <a:r>
              <a:rPr lang="en-US" sz="2800" dirty="0"/>
              <a:t>Study Skills</a:t>
            </a:r>
          </a:p>
          <a:p>
            <a:r>
              <a:rPr lang="en-US" sz="2800" dirty="0"/>
              <a:t>Time Management</a:t>
            </a:r>
          </a:p>
          <a:p>
            <a:r>
              <a:rPr lang="en-US" sz="2800" dirty="0"/>
              <a:t>Collaborative Study Groups</a:t>
            </a:r>
          </a:p>
          <a:p>
            <a:r>
              <a:rPr lang="en-US" sz="2800" dirty="0"/>
              <a:t>Leadership Skills</a:t>
            </a:r>
          </a:p>
          <a:p>
            <a:r>
              <a:rPr lang="en-US" sz="2800" dirty="0"/>
              <a:t>Critical Reading Strategies</a:t>
            </a:r>
          </a:p>
          <a:p>
            <a:r>
              <a:rPr lang="en-US" sz="2800" dirty="0"/>
              <a:t>Community Awareness</a:t>
            </a:r>
          </a:p>
          <a:p>
            <a:r>
              <a:rPr lang="en-US" sz="2800" dirty="0"/>
              <a:t>And so much more</a:t>
            </a:r>
            <a:r>
              <a:rPr lang="is-IS" sz="2800" dirty="0"/>
              <a:t>…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48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3209"/>
          </a:xfrm>
        </p:spPr>
        <p:txBody>
          <a:bodyPr/>
          <a:lstStyle/>
          <a:p>
            <a:r>
              <a:rPr lang="en-US" dirty="0"/>
              <a:t>Student agreements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247" y="1255594"/>
            <a:ext cx="10700937" cy="44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66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639" y="382385"/>
            <a:ext cx="10447361" cy="1492132"/>
          </a:xfrm>
        </p:spPr>
        <p:txBody>
          <a:bodyPr/>
          <a:lstStyle/>
          <a:p>
            <a:r>
              <a:rPr lang="en-US"/>
              <a:t>Parent/Guardian responsibilities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373" y="1583140"/>
            <a:ext cx="12008627" cy="3438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7284" y="5281684"/>
            <a:ext cx="7206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Contract will be brought home by student within the first 2 weeks of the school year – needs to be signed and returned to AVID teacher</a:t>
            </a:r>
          </a:p>
        </p:txBody>
      </p:sp>
    </p:spTree>
    <p:extLst>
      <p:ext uri="{BB962C8B-B14F-4D97-AF65-F5344CB8AC3E}">
        <p14:creationId xmlns:p14="http://schemas.microsoft.com/office/powerpoint/2010/main" val="385357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vector-avid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124" y="309187"/>
            <a:ext cx="8890000" cy="622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65554" y="612568"/>
            <a:ext cx="461356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Supplies needed for AVID –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	3-ring binder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	binder dividers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	lined paper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	pencil pouch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	pens and pencils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1874266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213</TotalTime>
  <Words>173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Impact</vt:lpstr>
      <vt:lpstr>Badge</vt:lpstr>
      <vt:lpstr>Welcome  to  AVId family night</vt:lpstr>
      <vt:lpstr>Turn to a neighbor and discuss what avid means to you</vt:lpstr>
      <vt:lpstr>AVID</vt:lpstr>
      <vt:lpstr>Why avid https://www.youtube.com/watch?v=4pnW7Oel7ak </vt:lpstr>
      <vt:lpstr>What will happen in the avid elective?</vt:lpstr>
      <vt:lpstr>AVID Curriculum includes…</vt:lpstr>
      <vt:lpstr>Student agreements</vt:lpstr>
      <vt:lpstr>Parent/Guardian responsibilities</vt:lpstr>
      <vt:lpstr>PowerPoint Presentation</vt:lpstr>
      <vt:lpstr>Thank you for partnering with us in this avid experience to inspire your students to excellence and shape their futures</vt:lpstr>
    </vt:vector>
  </TitlesOfParts>
  <Company>South Kitsap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sticky notes on your table to write down a frustration you had with student expectations last year or worry you have about student expectations this year.</dc:title>
  <dc:creator>Flint, Jobie</dc:creator>
  <cp:lastModifiedBy>Gonshorowski, Tammi</cp:lastModifiedBy>
  <cp:revision>15</cp:revision>
  <dcterms:created xsi:type="dcterms:W3CDTF">2017-08-25T21:19:20Z</dcterms:created>
  <dcterms:modified xsi:type="dcterms:W3CDTF">2018-09-04T18:43:10Z</dcterms:modified>
</cp:coreProperties>
</file>