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60" r:id="rId5"/>
    <p:sldId id="262" r:id="rId6"/>
    <p:sldId id="258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23B32-5471-444D-A282-939688571A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Coalition for Drug Free Youth 2020-2021 </a:t>
            </a:r>
            <a:br>
              <a:rPr lang="en-US" dirty="0"/>
            </a:br>
            <a:r>
              <a:rPr lang="en-US" dirty="0"/>
              <a:t>Action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22CFAD-8FA6-4AF9-B6FC-9BC10E6163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September 2020 </a:t>
            </a:r>
          </a:p>
        </p:txBody>
      </p:sp>
    </p:spTree>
    <p:extLst>
      <p:ext uri="{BB962C8B-B14F-4D97-AF65-F5344CB8AC3E}">
        <p14:creationId xmlns:p14="http://schemas.microsoft.com/office/powerpoint/2010/main" val="3504874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CBA2E-5DAB-478F-A18E-94E197E4A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Awareness Campaign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E583C-3277-47E2-876E-AB7BE704C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 visibility of the coalition throughout the community</a:t>
            </a:r>
          </a:p>
          <a:p>
            <a:r>
              <a:rPr lang="en-US" dirty="0"/>
              <a:t>Increase awareness among parents, youth, and overall community.</a:t>
            </a:r>
          </a:p>
          <a:p>
            <a:r>
              <a:rPr lang="en-US" dirty="0"/>
              <a:t>Usually a campaign approved by the state or county related to substances. </a:t>
            </a:r>
          </a:p>
          <a:p>
            <a:r>
              <a:rPr lang="en-US" dirty="0"/>
              <a:t>Media: Newsletters, social media, town halls, billboards, radio </a:t>
            </a:r>
            <a:r>
              <a:rPr lang="en-US" dirty="0" err="1"/>
              <a:t>ads,flyers</a:t>
            </a:r>
            <a:r>
              <a:rPr lang="en-US" dirty="0"/>
              <a:t>, etc.  </a:t>
            </a:r>
          </a:p>
          <a:p>
            <a:r>
              <a:rPr lang="en-US" dirty="0"/>
              <a:t>Community presentations </a:t>
            </a:r>
          </a:p>
        </p:txBody>
      </p:sp>
    </p:spTree>
    <p:extLst>
      <p:ext uri="{BB962C8B-B14F-4D97-AF65-F5344CB8AC3E}">
        <p14:creationId xmlns:p14="http://schemas.microsoft.com/office/powerpoint/2010/main" val="150634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9F124-B245-487D-8B3C-E2223FACE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A796C-9A01-449D-B9EA-D982D71FB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Partnerships among coalition members</a:t>
            </a:r>
          </a:p>
          <a:p>
            <a:r>
              <a:rPr lang="en-US" dirty="0"/>
              <a:t>Creation of community forum/participation in community forum </a:t>
            </a:r>
          </a:p>
          <a:p>
            <a:r>
              <a:rPr lang="en-US" dirty="0"/>
              <a:t>Prevention activities for community events</a:t>
            </a:r>
          </a:p>
          <a:p>
            <a:r>
              <a:rPr lang="en-US" dirty="0"/>
              <a:t>Town halls</a:t>
            </a:r>
          </a:p>
          <a:p>
            <a:r>
              <a:rPr lang="en-US" dirty="0"/>
              <a:t>Cultural events</a:t>
            </a:r>
          </a:p>
          <a:p>
            <a:r>
              <a:rPr lang="en-US" dirty="0"/>
              <a:t>Coalition meetings</a:t>
            </a:r>
          </a:p>
        </p:txBody>
      </p:sp>
    </p:spTree>
    <p:extLst>
      <p:ext uri="{BB962C8B-B14F-4D97-AF65-F5344CB8AC3E}">
        <p14:creationId xmlns:p14="http://schemas.microsoft.com/office/powerpoint/2010/main" val="4164290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4369E-2F45-41D6-AAF8-CEF2C6F80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Prosocial Activities for Youth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C31E0-F09D-4F88-974D-5C7CF3467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Student Assistant Professional at Cascade Middle School and Evergreen High School </a:t>
            </a:r>
          </a:p>
          <a:p>
            <a:r>
              <a:rPr lang="en-US" dirty="0">
                <a:solidFill>
                  <a:schemeClr val="tx1"/>
                </a:solidFill>
              </a:rPr>
              <a:t>Supporting in School Activities.</a:t>
            </a:r>
          </a:p>
          <a:p>
            <a:r>
              <a:rPr lang="en-US" u="none" strike="noStrike" baseline="0" dirty="0">
                <a:solidFill>
                  <a:schemeClr val="tx1"/>
                </a:solidFill>
              </a:rPr>
              <a:t>Life Skills Training (LST) through Student Assistant Professional</a:t>
            </a:r>
          </a:p>
          <a:p>
            <a:r>
              <a:rPr lang="en-US" dirty="0">
                <a:solidFill>
                  <a:schemeClr val="tx1"/>
                </a:solidFill>
              </a:rPr>
              <a:t>Project Success through Student Assistant Professional and Coordinator</a:t>
            </a:r>
            <a:r>
              <a:rPr lang="en-US" u="none" strike="noStrike" baseline="0" dirty="0">
                <a:solidFill>
                  <a:schemeClr val="tx1"/>
                </a:solidFill>
              </a:rPr>
              <a:t>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270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49058-1176-4FB2-A7FF-C28C62EF2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Guiding Good Choices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373EC-126C-4CDB-B7C1-0A9BD422F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 week parenting program to increase parent skills on communication with youth. </a:t>
            </a:r>
          </a:p>
          <a:p>
            <a:r>
              <a:rPr lang="en-US" dirty="0"/>
              <a:t>Facilitated in the past in Spanish 2xs per year </a:t>
            </a:r>
          </a:p>
        </p:txBody>
      </p:sp>
    </p:spTree>
    <p:extLst>
      <p:ext uri="{BB962C8B-B14F-4D97-AF65-F5344CB8AC3E}">
        <p14:creationId xmlns:p14="http://schemas.microsoft.com/office/powerpoint/2010/main" val="4080312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F2899-AFA0-47EC-AAD8-ED4487549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How?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515CD5-B232-4F78-A7E4-E95994A2B5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Our Structures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576456-47A7-4A32-B327-454C378D30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67911" y="1930936"/>
            <a:ext cx="3950551" cy="4023360"/>
          </a:xfrm>
        </p:spPr>
        <p:txBody>
          <a:bodyPr/>
          <a:lstStyle/>
          <a:p>
            <a:r>
              <a:rPr lang="en-US" dirty="0"/>
              <a:t>Leadership Council</a:t>
            </a:r>
          </a:p>
          <a:p>
            <a:r>
              <a:rPr lang="en-US" b="1" dirty="0"/>
              <a:t>Media Committee-</a:t>
            </a:r>
            <a:r>
              <a:rPr lang="en-US" dirty="0"/>
              <a:t>TBA</a:t>
            </a:r>
          </a:p>
          <a:p>
            <a:r>
              <a:rPr lang="en-US" b="1" dirty="0"/>
              <a:t>Data Committee</a:t>
            </a:r>
            <a:r>
              <a:rPr lang="en-US" dirty="0"/>
              <a:t>-TBA</a:t>
            </a:r>
          </a:p>
          <a:p>
            <a:r>
              <a:rPr lang="en-US" b="1" dirty="0"/>
              <a:t>Policy Committee-</a:t>
            </a:r>
            <a:r>
              <a:rPr lang="en-US" dirty="0"/>
              <a:t>TBA</a:t>
            </a:r>
          </a:p>
          <a:p>
            <a:r>
              <a:rPr lang="en-US" dirty="0"/>
              <a:t>Recruitment Committee-Youth and Parents &amp; New members!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9FECB-CC51-45EB-AD69-71DF441AE44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Coordinator</a:t>
            </a:r>
          </a:p>
          <a:p>
            <a:r>
              <a:rPr lang="en-US" dirty="0"/>
              <a:t>CPWI Coordinators in the region </a:t>
            </a:r>
          </a:p>
          <a:p>
            <a:r>
              <a:rPr lang="en-US" dirty="0"/>
              <a:t>Partnerships with organizations</a:t>
            </a:r>
          </a:p>
        </p:txBody>
      </p:sp>
    </p:spTree>
    <p:extLst>
      <p:ext uri="{BB962C8B-B14F-4D97-AF65-F5344CB8AC3E}">
        <p14:creationId xmlns:p14="http://schemas.microsoft.com/office/powerpoint/2010/main" val="631937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574D0-6D9E-4723-AA29-7DBF2154AA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4681" y="1592062"/>
            <a:ext cx="7315200" cy="325526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 How do we support these goals and meet the needs of youth through this virtual school year?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501454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4271</TotalTime>
  <Words>209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Corbel</vt:lpstr>
      <vt:lpstr>Wingdings 2</vt:lpstr>
      <vt:lpstr>Frame</vt:lpstr>
      <vt:lpstr>Coalition for Drug Free Youth 2020-2021  Action Plan</vt:lpstr>
      <vt:lpstr>Public Awareness Campaign</vt:lpstr>
      <vt:lpstr>Community Events</vt:lpstr>
      <vt:lpstr>Prosocial Activities for Youth </vt:lpstr>
      <vt:lpstr>Guiding Good Choices</vt:lpstr>
      <vt:lpstr>How? </vt:lpstr>
      <vt:lpstr>    How do we support these goals and meet the needs of youth through this virtual school year?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Coalition for Drug Free Youth 2020-2021  Action Plan</dc:title>
  <dc:creator>Marissa Jauregui</dc:creator>
  <cp:lastModifiedBy>Marissa Jauregui</cp:lastModifiedBy>
  <cp:revision>11</cp:revision>
  <dcterms:created xsi:type="dcterms:W3CDTF">2020-09-08T17:52:15Z</dcterms:created>
  <dcterms:modified xsi:type="dcterms:W3CDTF">2020-09-11T17:04:00Z</dcterms:modified>
</cp:coreProperties>
</file>