
<file path=[Content_Types].xml><?xml version="1.0" encoding="utf-8"?>
<Types xmlns="http://schemas.openxmlformats.org/package/2006/content-types">
  <Default Extension="png" ContentType="image/png"/>
  <Default Extension="svg" ContentType="image/svg+xml"/>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theme/theme2.xml" ContentType="application/vnd.openxmlformats-officedocument.theme+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3.xml" ContentType="application/vnd.openxmlformats-officedocument.theme+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theme/theme4.xml" ContentType="application/vnd.openxmlformats-officedocument.theme+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theme/theme5.xml" ContentType="application/vnd.openxmlformats-officedocument.theme+xml"/>
  <Override PartName="/ppt/slideLayouts/slideLayout71.xml" ContentType="application/vnd.openxmlformats-officedocument.presentationml.slideLayout+xml"/>
  <Override PartName="/ppt/theme/theme6.xml" ContentType="application/vnd.openxmlformats-officedocument.theme+xml"/>
  <Override PartName="/ppt/theme/theme7.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86" r:id="rId1"/>
    <p:sldMasterId id="2147483776" r:id="rId2"/>
    <p:sldMasterId id="2147483871" r:id="rId3"/>
    <p:sldMasterId id="2147483797" r:id="rId4"/>
    <p:sldMasterId id="2147483823" r:id="rId5"/>
    <p:sldMasterId id="2147483864" r:id="rId6"/>
  </p:sldMasterIdLst>
  <p:notesMasterIdLst>
    <p:notesMasterId r:id="rId31"/>
  </p:notesMasterIdLst>
  <p:sldIdLst>
    <p:sldId id="256" r:id="rId7"/>
    <p:sldId id="290" r:id="rId8"/>
    <p:sldId id="265" r:id="rId9"/>
    <p:sldId id="310" r:id="rId10"/>
    <p:sldId id="282" r:id="rId11"/>
    <p:sldId id="258" r:id="rId12"/>
    <p:sldId id="261" r:id="rId13"/>
    <p:sldId id="307" r:id="rId14"/>
    <p:sldId id="271" r:id="rId15"/>
    <p:sldId id="308" r:id="rId16"/>
    <p:sldId id="280" r:id="rId17"/>
    <p:sldId id="309" r:id="rId18"/>
    <p:sldId id="305" r:id="rId19"/>
    <p:sldId id="297" r:id="rId20"/>
    <p:sldId id="293" r:id="rId21"/>
    <p:sldId id="294" r:id="rId22"/>
    <p:sldId id="318" r:id="rId23"/>
    <p:sldId id="284" r:id="rId24"/>
    <p:sldId id="304" r:id="rId25"/>
    <p:sldId id="321" r:id="rId26"/>
    <p:sldId id="275" r:id="rId27"/>
    <p:sldId id="322" r:id="rId28"/>
    <p:sldId id="291" r:id="rId29"/>
    <p:sldId id="263" r:id="rId30"/>
  </p:sldIdLst>
  <p:sldSz cx="14630400" cy="8229600"/>
  <p:notesSz cx="7102475" cy="9388475"/>
  <p:defaultTextStyle>
    <a:defPPr>
      <a:defRPr lang="en-US"/>
    </a:defPPr>
    <a:lvl1pPr marL="0" algn="l" defTabSz="1306220" rtl="0" eaLnBrk="1" latinLnBrk="0" hangingPunct="1">
      <a:defRPr sz="2571" kern="1200">
        <a:solidFill>
          <a:schemeClr val="tx1"/>
        </a:solidFill>
        <a:latin typeface="+mn-lt"/>
        <a:ea typeface="+mn-ea"/>
        <a:cs typeface="+mn-cs"/>
      </a:defRPr>
    </a:lvl1pPr>
    <a:lvl2pPr marL="653110" algn="l" defTabSz="1306220" rtl="0" eaLnBrk="1" latinLnBrk="0" hangingPunct="1">
      <a:defRPr sz="2571" kern="1200">
        <a:solidFill>
          <a:schemeClr val="tx1"/>
        </a:solidFill>
        <a:latin typeface="+mn-lt"/>
        <a:ea typeface="+mn-ea"/>
        <a:cs typeface="+mn-cs"/>
      </a:defRPr>
    </a:lvl2pPr>
    <a:lvl3pPr marL="1306220" algn="l" defTabSz="1306220" rtl="0" eaLnBrk="1" latinLnBrk="0" hangingPunct="1">
      <a:defRPr sz="2571" kern="1200">
        <a:solidFill>
          <a:schemeClr val="tx1"/>
        </a:solidFill>
        <a:latin typeface="+mn-lt"/>
        <a:ea typeface="+mn-ea"/>
        <a:cs typeface="+mn-cs"/>
      </a:defRPr>
    </a:lvl3pPr>
    <a:lvl4pPr marL="1959331" algn="l" defTabSz="1306220" rtl="0" eaLnBrk="1" latinLnBrk="0" hangingPunct="1">
      <a:defRPr sz="2571" kern="1200">
        <a:solidFill>
          <a:schemeClr val="tx1"/>
        </a:solidFill>
        <a:latin typeface="+mn-lt"/>
        <a:ea typeface="+mn-ea"/>
        <a:cs typeface="+mn-cs"/>
      </a:defRPr>
    </a:lvl4pPr>
    <a:lvl5pPr marL="2612441" algn="l" defTabSz="1306220" rtl="0" eaLnBrk="1" latinLnBrk="0" hangingPunct="1">
      <a:defRPr sz="2571" kern="1200">
        <a:solidFill>
          <a:schemeClr val="tx1"/>
        </a:solidFill>
        <a:latin typeface="+mn-lt"/>
        <a:ea typeface="+mn-ea"/>
        <a:cs typeface="+mn-cs"/>
      </a:defRPr>
    </a:lvl5pPr>
    <a:lvl6pPr marL="3265551" algn="l" defTabSz="1306220" rtl="0" eaLnBrk="1" latinLnBrk="0" hangingPunct="1">
      <a:defRPr sz="2571" kern="1200">
        <a:solidFill>
          <a:schemeClr val="tx1"/>
        </a:solidFill>
        <a:latin typeface="+mn-lt"/>
        <a:ea typeface="+mn-ea"/>
        <a:cs typeface="+mn-cs"/>
      </a:defRPr>
    </a:lvl6pPr>
    <a:lvl7pPr marL="3918661" algn="l" defTabSz="1306220" rtl="0" eaLnBrk="1" latinLnBrk="0" hangingPunct="1">
      <a:defRPr sz="2571" kern="1200">
        <a:solidFill>
          <a:schemeClr val="tx1"/>
        </a:solidFill>
        <a:latin typeface="+mn-lt"/>
        <a:ea typeface="+mn-ea"/>
        <a:cs typeface="+mn-cs"/>
      </a:defRPr>
    </a:lvl7pPr>
    <a:lvl8pPr marL="4571771" algn="l" defTabSz="1306220" rtl="0" eaLnBrk="1" latinLnBrk="0" hangingPunct="1">
      <a:defRPr sz="2571" kern="1200">
        <a:solidFill>
          <a:schemeClr val="tx1"/>
        </a:solidFill>
        <a:latin typeface="+mn-lt"/>
        <a:ea typeface="+mn-ea"/>
        <a:cs typeface="+mn-cs"/>
      </a:defRPr>
    </a:lvl8pPr>
    <a:lvl9pPr marL="5224882" algn="l" defTabSz="1306220" rtl="0" eaLnBrk="1" latinLnBrk="0" hangingPunct="1">
      <a:defRPr sz="2571"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720" userDrawn="1">
          <p15:clr>
            <a:srgbClr val="A4A3A4"/>
          </p15:clr>
        </p15:guide>
        <p15:guide id="2" pos="653" userDrawn="1">
          <p15:clr>
            <a:srgbClr val="A4A3A4"/>
          </p15:clr>
        </p15:guide>
        <p15:guide id="3" pos="8294"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2" name="Author" initials="A" lastIdx="0"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000000"/>
    <a:srgbClr val="C6C9D6"/>
    <a:srgbClr val="D8117D"/>
    <a:srgbClr val="C5CBD7"/>
    <a:srgbClr val="00205B"/>
    <a:srgbClr val="307FE2"/>
    <a:srgbClr val="3F8CCB"/>
  </p:clrMru>
  <p:extLst>
    <p:ext uri="{E76CE94A-603C-4142-B9EB-6D1370010A27}">
      <p14:discardImageEditData xmlns:p14="http://schemas.microsoft.com/office/powerpoint/2010/main" val="0"/>
    </p:ext>
    <p:ext uri="{D31A062A-798A-4329-ABDD-BBA856620510}">
      <p14:defaultImageDpi xmlns:p14="http://schemas.microsoft.com/office/powerpoint/2010/main" val="96"/>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32239" autoAdjust="0"/>
    <p:restoredTop sz="94694" autoAdjust="0"/>
  </p:normalViewPr>
  <p:slideViewPr>
    <p:cSldViewPr snapToGrid="0" snapToObjects="1" showGuides="1">
      <p:cViewPr varScale="1">
        <p:scale>
          <a:sx n="65" d="100"/>
          <a:sy n="65" d="100"/>
        </p:scale>
        <p:origin x="67" y="514"/>
      </p:cViewPr>
      <p:guideLst>
        <p:guide orient="horz" pos="720"/>
        <p:guide pos="653"/>
        <p:guide pos="8294"/>
      </p:guideLst>
    </p:cSldViewPr>
  </p:slideViewPr>
  <p:notesTextViewPr>
    <p:cViewPr>
      <p:scale>
        <a:sx n="1" d="1"/>
        <a:sy n="1" d="1"/>
      </p:scale>
      <p:origin x="0" y="0"/>
    </p:cViewPr>
  </p:notesTextViewPr>
  <p:sorterViewPr>
    <p:cViewPr>
      <p:scale>
        <a:sx n="100" d="100"/>
        <a:sy n="100" d="100"/>
      </p:scale>
      <p:origin x="0" y="-1656"/>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 Type="http://schemas.openxmlformats.org/officeDocument/2006/relationships/slideMaster" Target="slideMasters/slideMaster3.xml"/><Relationship Id="rId21" Type="http://schemas.openxmlformats.org/officeDocument/2006/relationships/slide" Target="slides/slide15.xml"/><Relationship Id="rId34" Type="http://schemas.openxmlformats.org/officeDocument/2006/relationships/viewProps" Target="viewProps.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slide" Target="slides/slide23.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commentAuthors" Target="commentAuthors.xml"/><Relationship Id="rId5" Type="http://schemas.openxmlformats.org/officeDocument/2006/relationships/slideMaster" Target="slideMasters/slideMaster5.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tableStyles" Target="tableStyles.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notesMaster" Target="notesMasters/notesMaster1.xml"/><Relationship Id="rId4" Type="http://schemas.openxmlformats.org/officeDocument/2006/relationships/slideMaster" Target="slideMasters/slideMaster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8163" cy="4699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4022725" y="0"/>
            <a:ext cx="3078163" cy="469900"/>
          </a:xfrm>
          <a:prstGeom prst="rect">
            <a:avLst/>
          </a:prstGeom>
        </p:spPr>
        <p:txBody>
          <a:bodyPr vert="horz" lIns="91440" tIns="45720" rIns="91440" bIns="45720" rtlCol="0"/>
          <a:lstStyle>
            <a:lvl1pPr algn="r">
              <a:defRPr sz="1200"/>
            </a:lvl1pPr>
          </a:lstStyle>
          <a:p>
            <a:fld id="{2FAE32A9-2D33-4A5B-9A52-029F40D15D19}" type="datetimeFigureOut">
              <a:rPr lang="en-US" smtClean="0"/>
              <a:t>5/27/2021</a:t>
            </a:fld>
            <a:endParaRPr lang="en-US"/>
          </a:p>
        </p:txBody>
      </p:sp>
      <p:sp>
        <p:nvSpPr>
          <p:cNvPr id="4" name="Slide Image Placeholder 3"/>
          <p:cNvSpPr>
            <a:spLocks noGrp="1" noRot="1" noChangeAspect="1"/>
          </p:cNvSpPr>
          <p:nvPr>
            <p:ph type="sldImg" idx="2"/>
          </p:nvPr>
        </p:nvSpPr>
        <p:spPr>
          <a:xfrm>
            <a:off x="735013" y="1173163"/>
            <a:ext cx="5632450" cy="316865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709613" y="4518025"/>
            <a:ext cx="5683250" cy="3697288"/>
          </a:xfrm>
          <a:prstGeom prst="rect">
            <a:avLst/>
          </a:prstGeom>
        </p:spPr>
        <p:txBody>
          <a:bodyPr vert="horz" lIns="91440" tIns="45720" rIns="91440" bIns="45720" rtlCol="0"/>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Footer Placeholder 5"/>
          <p:cNvSpPr>
            <a:spLocks noGrp="1"/>
          </p:cNvSpPr>
          <p:nvPr>
            <p:ph type="ftr" sz="quarter" idx="4"/>
          </p:nvPr>
        </p:nvSpPr>
        <p:spPr>
          <a:xfrm>
            <a:off x="0" y="8918575"/>
            <a:ext cx="3078163" cy="4699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4022725" y="8918575"/>
            <a:ext cx="3078163" cy="469900"/>
          </a:xfrm>
          <a:prstGeom prst="rect">
            <a:avLst/>
          </a:prstGeom>
        </p:spPr>
        <p:txBody>
          <a:bodyPr vert="horz" lIns="91440" tIns="45720" rIns="91440" bIns="45720" rtlCol="0" anchor="b"/>
          <a:lstStyle>
            <a:lvl1pPr algn="r">
              <a:defRPr sz="1200"/>
            </a:lvl1pPr>
          </a:lstStyle>
          <a:p>
            <a:fld id="{C974C83B-2538-4E04-ADA9-AF72B1F182F4}" type="slidenum">
              <a:rPr lang="en-US" smtClean="0"/>
              <a:t>‹#›</a:t>
            </a:fld>
            <a:endParaRPr lang="en-US"/>
          </a:p>
        </p:txBody>
      </p:sp>
    </p:spTree>
    <p:extLst>
      <p:ext uri="{BB962C8B-B14F-4D97-AF65-F5344CB8AC3E}">
        <p14:creationId xmlns:p14="http://schemas.microsoft.com/office/powerpoint/2010/main" val="860328148"/>
      </p:ext>
    </p:extLst>
  </p:cSld>
  <p:clrMap bg1="lt1" tx1="dk1" bg2="lt2" tx2="dk2" accent1="accent1" accent2="accent2" accent3="accent3" accent4="accent4" accent5="accent5" accent6="accent6" hlink="hlink" folHlink="folHlink"/>
  <p:notesStyle>
    <a:lvl1pPr marL="0" algn="l" defTabSz="1306220" rtl="0" eaLnBrk="1" latinLnBrk="0" hangingPunct="1">
      <a:defRPr sz="1714" kern="1200">
        <a:solidFill>
          <a:schemeClr val="tx1"/>
        </a:solidFill>
        <a:latin typeface="+mn-lt"/>
        <a:ea typeface="+mn-ea"/>
        <a:cs typeface="+mn-cs"/>
      </a:defRPr>
    </a:lvl1pPr>
    <a:lvl2pPr marL="653110" algn="l" defTabSz="1306220" rtl="0" eaLnBrk="1" latinLnBrk="0" hangingPunct="1">
      <a:defRPr sz="1714" kern="1200">
        <a:solidFill>
          <a:schemeClr val="tx1"/>
        </a:solidFill>
        <a:latin typeface="+mn-lt"/>
        <a:ea typeface="+mn-ea"/>
        <a:cs typeface="+mn-cs"/>
      </a:defRPr>
    </a:lvl2pPr>
    <a:lvl3pPr marL="1306220" algn="l" defTabSz="1306220" rtl="0" eaLnBrk="1" latinLnBrk="0" hangingPunct="1">
      <a:defRPr sz="1714" kern="1200">
        <a:solidFill>
          <a:schemeClr val="tx1"/>
        </a:solidFill>
        <a:latin typeface="+mn-lt"/>
        <a:ea typeface="+mn-ea"/>
        <a:cs typeface="+mn-cs"/>
      </a:defRPr>
    </a:lvl3pPr>
    <a:lvl4pPr marL="1959331" algn="l" defTabSz="1306220" rtl="0" eaLnBrk="1" latinLnBrk="0" hangingPunct="1">
      <a:defRPr sz="1714" kern="1200">
        <a:solidFill>
          <a:schemeClr val="tx1"/>
        </a:solidFill>
        <a:latin typeface="+mn-lt"/>
        <a:ea typeface="+mn-ea"/>
        <a:cs typeface="+mn-cs"/>
      </a:defRPr>
    </a:lvl4pPr>
    <a:lvl5pPr marL="2612441" algn="l" defTabSz="1306220" rtl="0" eaLnBrk="1" latinLnBrk="0" hangingPunct="1">
      <a:defRPr sz="1714" kern="1200">
        <a:solidFill>
          <a:schemeClr val="tx1"/>
        </a:solidFill>
        <a:latin typeface="+mn-lt"/>
        <a:ea typeface="+mn-ea"/>
        <a:cs typeface="+mn-cs"/>
      </a:defRPr>
    </a:lvl5pPr>
    <a:lvl6pPr marL="3265551" algn="l" defTabSz="1306220" rtl="0" eaLnBrk="1" latinLnBrk="0" hangingPunct="1">
      <a:defRPr sz="1714" kern="1200">
        <a:solidFill>
          <a:schemeClr val="tx1"/>
        </a:solidFill>
        <a:latin typeface="+mn-lt"/>
        <a:ea typeface="+mn-ea"/>
        <a:cs typeface="+mn-cs"/>
      </a:defRPr>
    </a:lvl6pPr>
    <a:lvl7pPr marL="3918661" algn="l" defTabSz="1306220" rtl="0" eaLnBrk="1" latinLnBrk="0" hangingPunct="1">
      <a:defRPr sz="1714" kern="1200">
        <a:solidFill>
          <a:schemeClr val="tx1"/>
        </a:solidFill>
        <a:latin typeface="+mn-lt"/>
        <a:ea typeface="+mn-ea"/>
        <a:cs typeface="+mn-cs"/>
      </a:defRPr>
    </a:lvl7pPr>
    <a:lvl8pPr marL="4571771" algn="l" defTabSz="1306220" rtl="0" eaLnBrk="1" latinLnBrk="0" hangingPunct="1">
      <a:defRPr sz="1714" kern="1200">
        <a:solidFill>
          <a:schemeClr val="tx1"/>
        </a:solidFill>
        <a:latin typeface="+mn-lt"/>
        <a:ea typeface="+mn-ea"/>
        <a:cs typeface="+mn-cs"/>
      </a:defRPr>
    </a:lvl8pPr>
    <a:lvl9pPr marL="5224882" algn="l" defTabSz="1306220" rtl="0" eaLnBrk="1" latinLnBrk="0" hangingPunct="1">
      <a:defRPr sz="1714"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C974C83B-2538-4E04-ADA9-AF72B1F182F4}" type="slidenum">
              <a:rPr lang="en-US" smtClean="0"/>
              <a:t>4</a:t>
            </a:fld>
            <a:endParaRPr lang="en-US"/>
          </a:p>
        </p:txBody>
      </p:sp>
    </p:spTree>
    <p:extLst>
      <p:ext uri="{BB962C8B-B14F-4D97-AF65-F5344CB8AC3E}">
        <p14:creationId xmlns:p14="http://schemas.microsoft.com/office/powerpoint/2010/main" val="83127548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974C83B-2538-4E04-ADA9-AF72B1F182F4}" type="slidenum">
              <a:rPr lang="en-US" smtClean="0"/>
              <a:t>24</a:t>
            </a:fld>
            <a:endParaRPr lang="en-US"/>
          </a:p>
        </p:txBody>
      </p:sp>
    </p:spTree>
    <p:extLst>
      <p:ext uri="{BB962C8B-B14F-4D97-AF65-F5344CB8AC3E}">
        <p14:creationId xmlns:p14="http://schemas.microsoft.com/office/powerpoint/2010/main" val="55123392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974C83B-2538-4E04-ADA9-AF72B1F182F4}" type="slidenum">
              <a:rPr lang="en-US" smtClean="0"/>
              <a:t>5</a:t>
            </a:fld>
            <a:endParaRPr lang="en-US"/>
          </a:p>
        </p:txBody>
      </p:sp>
    </p:spTree>
    <p:extLst>
      <p:ext uri="{BB962C8B-B14F-4D97-AF65-F5344CB8AC3E}">
        <p14:creationId xmlns:p14="http://schemas.microsoft.com/office/powerpoint/2010/main" val="403946063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a:t>Almost every primary care clinic is in our network! Your chosen clinic is just a home base – your doctor does not have to approve, refer, or sign off on anything for you to see whoever you want. Yes, ALMOST every primary care clinic, the few primary care clinics of HealthPartners are not within our network, but the specialty and urgent care HealthPartners clinics are.  For those that use the internet, it’s best to click Find a Doctor on UCVare.org to search for your doctor in the network. Choose UCare for Seniors as your plan.</a:t>
            </a:r>
            <a:endParaRPr lang="en-US" dirty="0"/>
          </a:p>
          <a:p>
            <a:endParaRPr lang="en-US" dirty="0"/>
          </a:p>
        </p:txBody>
      </p:sp>
      <p:sp>
        <p:nvSpPr>
          <p:cNvPr id="4" name="Slide Number Placeholder 3"/>
          <p:cNvSpPr>
            <a:spLocks noGrp="1"/>
          </p:cNvSpPr>
          <p:nvPr>
            <p:ph type="sldNum" sz="quarter" idx="10"/>
          </p:nvPr>
        </p:nvSpPr>
        <p:spPr/>
        <p:txBody>
          <a:bodyPr/>
          <a:lstStyle/>
          <a:p>
            <a:fld id="{13C6FD62-C73F-49DB-9176-0E22AF574903}" type="slidenum">
              <a:rPr lang="en-US" smtClean="0"/>
              <a:t>9</a:t>
            </a:fld>
            <a:endParaRPr lang="en-US"/>
          </a:p>
        </p:txBody>
      </p:sp>
    </p:spTree>
    <p:extLst>
      <p:ext uri="{BB962C8B-B14F-4D97-AF65-F5344CB8AC3E}">
        <p14:creationId xmlns:p14="http://schemas.microsoft.com/office/powerpoint/2010/main" val="9046770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974C83B-2538-4E04-ADA9-AF72B1F182F4}" type="slidenum">
              <a:rPr lang="en-US" smtClean="0"/>
              <a:t>13</a:t>
            </a:fld>
            <a:endParaRPr lang="en-US"/>
          </a:p>
        </p:txBody>
      </p:sp>
    </p:spTree>
    <p:extLst>
      <p:ext uri="{BB962C8B-B14F-4D97-AF65-F5344CB8AC3E}">
        <p14:creationId xmlns:p14="http://schemas.microsoft.com/office/powerpoint/2010/main" val="200792913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974C83B-2538-4E04-ADA9-AF72B1F182F4}" type="slidenum">
              <a:rPr lang="en-US" smtClean="0"/>
              <a:t>14</a:t>
            </a:fld>
            <a:endParaRPr lang="en-US"/>
          </a:p>
        </p:txBody>
      </p:sp>
    </p:spTree>
    <p:extLst>
      <p:ext uri="{BB962C8B-B14F-4D97-AF65-F5344CB8AC3E}">
        <p14:creationId xmlns:p14="http://schemas.microsoft.com/office/powerpoint/2010/main" val="210409188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13C6FD62-C73F-49DB-9176-0E22AF574903}" type="slidenum">
              <a:rPr lang="en-US" smtClean="0"/>
              <a:t>15</a:t>
            </a:fld>
            <a:endParaRPr lang="en-US"/>
          </a:p>
        </p:txBody>
      </p:sp>
    </p:spTree>
    <p:extLst>
      <p:ext uri="{BB962C8B-B14F-4D97-AF65-F5344CB8AC3E}">
        <p14:creationId xmlns:p14="http://schemas.microsoft.com/office/powerpoint/2010/main" val="427485886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3C6FD62-C73F-49DB-9176-0E22AF574903}" type="slidenum">
              <a:rPr lang="en-US" smtClean="0"/>
              <a:t>16</a:t>
            </a:fld>
            <a:endParaRPr lang="en-US"/>
          </a:p>
        </p:txBody>
      </p:sp>
    </p:spTree>
    <p:extLst>
      <p:ext uri="{BB962C8B-B14F-4D97-AF65-F5344CB8AC3E}">
        <p14:creationId xmlns:p14="http://schemas.microsoft.com/office/powerpoint/2010/main" val="412540524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SilverSneakers</a:t>
            </a:r>
            <a:r>
              <a:rPr lang="en-US" dirty="0"/>
              <a:t> Fitness Program </a:t>
            </a:r>
          </a:p>
          <a:p>
            <a:r>
              <a:rPr lang="en-US" dirty="0"/>
              <a:t>Use at any nearby participating location, and even when traveling.</a:t>
            </a:r>
          </a:p>
          <a:p>
            <a:r>
              <a:rPr lang="en-US" dirty="0"/>
              <a:t>Includes:</a:t>
            </a:r>
          </a:p>
          <a:p>
            <a:r>
              <a:rPr lang="en-US" dirty="0"/>
              <a:t>• A free basic fitness membership at more than 16,000 locations in the SilverSneakers network</a:t>
            </a:r>
          </a:p>
          <a:p>
            <a:r>
              <a:rPr lang="en-US" dirty="0"/>
              <a:t>• Online support</a:t>
            </a:r>
          </a:p>
          <a:p>
            <a:r>
              <a:rPr lang="en-US" dirty="0"/>
              <a:t>• </a:t>
            </a:r>
            <a:r>
              <a:rPr lang="en-US" dirty="0" err="1"/>
              <a:t>SilverSneakers</a:t>
            </a:r>
            <a:r>
              <a:rPr lang="en-US" dirty="0"/>
              <a:t> FLEX</a:t>
            </a:r>
            <a:r>
              <a:rPr lang="en-US" baseline="30000" dirty="0"/>
              <a:t>TM </a:t>
            </a:r>
            <a:r>
              <a:rPr lang="en-US" dirty="0"/>
              <a:t>fitness classes</a:t>
            </a:r>
          </a:p>
          <a:p>
            <a:r>
              <a:rPr lang="en-US" dirty="0"/>
              <a:t>• At-home fitness kit options for stress relief, strength, walking, and yoga</a:t>
            </a:r>
          </a:p>
          <a:p>
            <a:endParaRPr lang="en-US" dirty="0"/>
          </a:p>
          <a:p>
            <a:r>
              <a:rPr lang="en-US" dirty="0"/>
              <a:t>Health Club Savings</a:t>
            </a:r>
          </a:p>
          <a:p>
            <a:r>
              <a:rPr lang="en-US" dirty="0"/>
              <a:t>Join a class, work with weights, swim some laps, or try something new. Health Club Savings offers the variety you want and the flexibility you deserve. If you belong to a participating health club that is not in the </a:t>
            </a:r>
            <a:r>
              <a:rPr lang="en-US" dirty="0" err="1"/>
              <a:t>SilverSneakers</a:t>
            </a:r>
            <a:r>
              <a:rPr lang="en-US" dirty="0"/>
              <a:t> network, you can receive a reimbursement of up to $20 in your monthly health club membership fees.</a:t>
            </a:r>
          </a:p>
          <a:p>
            <a:endParaRPr lang="en-US" dirty="0"/>
          </a:p>
        </p:txBody>
      </p:sp>
      <p:sp>
        <p:nvSpPr>
          <p:cNvPr id="4" name="Slide Number Placeholder 3"/>
          <p:cNvSpPr>
            <a:spLocks noGrp="1"/>
          </p:cNvSpPr>
          <p:nvPr>
            <p:ph type="sldNum" sz="quarter" idx="10"/>
          </p:nvPr>
        </p:nvSpPr>
        <p:spPr/>
        <p:txBody>
          <a:bodyPr/>
          <a:lstStyle/>
          <a:p>
            <a:fld id="{5F2107D1-0661-4E74-8735-0A69BA8E7788}" type="slidenum">
              <a:rPr lang="en-US" smtClean="0"/>
              <a:t>19</a:t>
            </a:fld>
            <a:endParaRPr lang="en-US"/>
          </a:p>
        </p:txBody>
      </p:sp>
    </p:spTree>
    <p:extLst>
      <p:ext uri="{BB962C8B-B14F-4D97-AF65-F5344CB8AC3E}">
        <p14:creationId xmlns:p14="http://schemas.microsoft.com/office/powerpoint/2010/main" val="172885945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SilverSneakers</a:t>
            </a:r>
            <a:r>
              <a:rPr lang="en-US" dirty="0"/>
              <a:t> Fitness Program </a:t>
            </a:r>
          </a:p>
          <a:p>
            <a:r>
              <a:rPr lang="en-US" dirty="0"/>
              <a:t>Use at any nearby participating location, and even when traveling.</a:t>
            </a:r>
          </a:p>
          <a:p>
            <a:r>
              <a:rPr lang="en-US" dirty="0"/>
              <a:t>Includes:</a:t>
            </a:r>
          </a:p>
          <a:p>
            <a:r>
              <a:rPr lang="en-US" dirty="0"/>
              <a:t>• A free basic fitness membership at more than 16,000 locations in the SilverSneakers network</a:t>
            </a:r>
          </a:p>
          <a:p>
            <a:r>
              <a:rPr lang="en-US" dirty="0"/>
              <a:t>• Online support</a:t>
            </a:r>
          </a:p>
          <a:p>
            <a:r>
              <a:rPr lang="en-US" dirty="0"/>
              <a:t>• </a:t>
            </a:r>
            <a:r>
              <a:rPr lang="en-US" dirty="0" err="1"/>
              <a:t>SilverSneakers</a:t>
            </a:r>
            <a:r>
              <a:rPr lang="en-US" dirty="0"/>
              <a:t> FLEX</a:t>
            </a:r>
            <a:r>
              <a:rPr lang="en-US" baseline="30000" dirty="0"/>
              <a:t>TM </a:t>
            </a:r>
            <a:r>
              <a:rPr lang="en-US" dirty="0"/>
              <a:t>fitness classes</a:t>
            </a:r>
          </a:p>
          <a:p>
            <a:r>
              <a:rPr lang="en-US" dirty="0"/>
              <a:t>• At-home fitness kit options for stress relief, strength, walking, and yoga</a:t>
            </a:r>
          </a:p>
          <a:p>
            <a:endParaRPr lang="en-US" dirty="0"/>
          </a:p>
          <a:p>
            <a:r>
              <a:rPr lang="en-US" dirty="0"/>
              <a:t>Health Club Savings</a:t>
            </a:r>
          </a:p>
          <a:p>
            <a:r>
              <a:rPr lang="en-US" dirty="0"/>
              <a:t>Join a class, work with weights, swim some laps, or try something new. Health Club Savings offers the variety you want and the flexibility you deserve. If you belong to a participating health club that is not in the </a:t>
            </a:r>
            <a:r>
              <a:rPr lang="en-US" dirty="0" err="1"/>
              <a:t>SilverSneakers</a:t>
            </a:r>
            <a:r>
              <a:rPr lang="en-US" dirty="0"/>
              <a:t> network, you can receive a reimbursement of up to $20 in your monthly health club membership fees.</a:t>
            </a:r>
          </a:p>
          <a:p>
            <a:endParaRPr lang="en-US" dirty="0"/>
          </a:p>
        </p:txBody>
      </p:sp>
      <p:sp>
        <p:nvSpPr>
          <p:cNvPr id="4" name="Slide Number Placeholder 3"/>
          <p:cNvSpPr>
            <a:spLocks noGrp="1"/>
          </p:cNvSpPr>
          <p:nvPr>
            <p:ph type="sldNum" sz="quarter" idx="10"/>
          </p:nvPr>
        </p:nvSpPr>
        <p:spPr/>
        <p:txBody>
          <a:bodyPr/>
          <a:lstStyle/>
          <a:p>
            <a:fld id="{5F2107D1-0661-4E74-8735-0A69BA8E7788}" type="slidenum">
              <a:rPr lang="en-US" smtClean="0"/>
              <a:t>20</a:t>
            </a:fld>
            <a:endParaRPr lang="en-US"/>
          </a:p>
        </p:txBody>
      </p:sp>
    </p:spTree>
    <p:extLst>
      <p:ext uri="{BB962C8B-B14F-4D97-AF65-F5344CB8AC3E}">
        <p14:creationId xmlns:p14="http://schemas.microsoft.com/office/powerpoint/2010/main" val="3622510524"/>
      </p:ext>
    </p:extLst>
  </p:cSld>
  <p:clrMapOvr>
    <a:masterClrMapping/>
  </p:clrMapOvr>
</p:notes>
</file>

<file path=ppt/slideLayouts/_rels/slideLayout1.xml.rels><?xml version="1.0" encoding="UTF-8" standalone="yes"?>
<Relationships xmlns="http://schemas.openxmlformats.org/package/2006/relationships"><Relationship Id="rId8" Type="http://schemas.openxmlformats.org/officeDocument/2006/relationships/image" Target="../media/image7.png"/><Relationship Id="rId13" Type="http://schemas.openxmlformats.org/officeDocument/2006/relationships/image" Target="../media/image12.svg"/><Relationship Id="rId3" Type="http://schemas.openxmlformats.org/officeDocument/2006/relationships/image" Target="../media/image2.svg"/><Relationship Id="rId7" Type="http://schemas.openxmlformats.org/officeDocument/2006/relationships/image" Target="../media/image6.svg"/><Relationship Id="rId12" Type="http://schemas.openxmlformats.org/officeDocument/2006/relationships/image" Target="../media/image11.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5.png"/><Relationship Id="rId11" Type="http://schemas.openxmlformats.org/officeDocument/2006/relationships/image" Target="../media/image10.svg"/><Relationship Id="rId5" Type="http://schemas.openxmlformats.org/officeDocument/2006/relationships/image" Target="../media/image4.svg"/><Relationship Id="rId10" Type="http://schemas.openxmlformats.org/officeDocument/2006/relationships/image" Target="../media/image9.png"/><Relationship Id="rId4" Type="http://schemas.openxmlformats.org/officeDocument/2006/relationships/image" Target="../media/image3.png"/><Relationship Id="rId9" Type="http://schemas.openxmlformats.org/officeDocument/2006/relationships/image" Target="../media/image8.svg"/></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9.emf"/><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21.svg"/><Relationship Id="rId2" Type="http://schemas.openxmlformats.org/officeDocument/2006/relationships/image" Target="../media/image20.png"/><Relationship Id="rId1" Type="http://schemas.openxmlformats.org/officeDocument/2006/relationships/slideMaster" Target="../slideMasters/slideMaster1.xml"/><Relationship Id="rId6" Type="http://schemas.openxmlformats.org/officeDocument/2006/relationships/image" Target="../media/image24.png"/><Relationship Id="rId5" Type="http://schemas.openxmlformats.org/officeDocument/2006/relationships/image" Target="../media/image23.svg"/><Relationship Id="rId4" Type="http://schemas.openxmlformats.org/officeDocument/2006/relationships/image" Target="../media/image22.png"/></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6.svg"/><Relationship Id="rId2" Type="http://schemas.openxmlformats.org/officeDocument/2006/relationships/image" Target="../media/image25.png"/><Relationship Id="rId1" Type="http://schemas.openxmlformats.org/officeDocument/2006/relationships/slideMaster" Target="../slideMasters/slideMaster1.xml"/><Relationship Id="rId6" Type="http://schemas.openxmlformats.org/officeDocument/2006/relationships/image" Target="../media/image24.png"/><Relationship Id="rId5" Type="http://schemas.openxmlformats.org/officeDocument/2006/relationships/image" Target="../media/image28.svg"/><Relationship Id="rId4" Type="http://schemas.openxmlformats.org/officeDocument/2006/relationships/image" Target="../media/image27.png"/></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26.svg"/><Relationship Id="rId2" Type="http://schemas.openxmlformats.org/officeDocument/2006/relationships/image" Target="../media/image25.png"/><Relationship Id="rId1" Type="http://schemas.openxmlformats.org/officeDocument/2006/relationships/slideMaster" Target="../slideMasters/slideMaster1.xml"/><Relationship Id="rId6" Type="http://schemas.openxmlformats.org/officeDocument/2006/relationships/image" Target="../media/image24.png"/><Relationship Id="rId5" Type="http://schemas.openxmlformats.org/officeDocument/2006/relationships/image" Target="../media/image30.svg"/><Relationship Id="rId4" Type="http://schemas.openxmlformats.org/officeDocument/2006/relationships/image" Target="../media/image29.png"/></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26.svg"/><Relationship Id="rId2" Type="http://schemas.openxmlformats.org/officeDocument/2006/relationships/image" Target="../media/image25.png"/><Relationship Id="rId1" Type="http://schemas.openxmlformats.org/officeDocument/2006/relationships/slideMaster" Target="../slideMasters/slideMaster1.xml"/><Relationship Id="rId6" Type="http://schemas.openxmlformats.org/officeDocument/2006/relationships/image" Target="../media/image24.png"/><Relationship Id="rId5" Type="http://schemas.openxmlformats.org/officeDocument/2006/relationships/image" Target="../media/image30.svg"/><Relationship Id="rId4" Type="http://schemas.openxmlformats.org/officeDocument/2006/relationships/image" Target="../media/image29.png"/></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26.svg"/><Relationship Id="rId2" Type="http://schemas.openxmlformats.org/officeDocument/2006/relationships/image" Target="../media/image25.png"/><Relationship Id="rId1" Type="http://schemas.openxmlformats.org/officeDocument/2006/relationships/slideMaster" Target="../slideMasters/slideMaster1.xml"/><Relationship Id="rId6" Type="http://schemas.openxmlformats.org/officeDocument/2006/relationships/image" Target="../media/image24.png"/><Relationship Id="rId5" Type="http://schemas.openxmlformats.org/officeDocument/2006/relationships/image" Target="../media/image30.svg"/><Relationship Id="rId4" Type="http://schemas.openxmlformats.org/officeDocument/2006/relationships/image" Target="../media/image29.png"/></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23.svg"/><Relationship Id="rId2" Type="http://schemas.openxmlformats.org/officeDocument/2006/relationships/image" Target="../media/image22.png"/><Relationship Id="rId1" Type="http://schemas.openxmlformats.org/officeDocument/2006/relationships/slideMaster" Target="../slideMasters/slideMaster2.xml"/><Relationship Id="rId5" Type="http://schemas.openxmlformats.org/officeDocument/2006/relationships/image" Target="../media/image32.svg"/><Relationship Id="rId4" Type="http://schemas.openxmlformats.org/officeDocument/2006/relationships/image" Target="../media/image31.png"/></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32.svg"/><Relationship Id="rId2" Type="http://schemas.openxmlformats.org/officeDocument/2006/relationships/image" Target="../media/image31.png"/><Relationship Id="rId1" Type="http://schemas.openxmlformats.org/officeDocument/2006/relationships/slideMaster" Target="../slideMasters/slideMaster2.xml"/><Relationship Id="rId5" Type="http://schemas.openxmlformats.org/officeDocument/2006/relationships/image" Target="../media/image28.svg"/><Relationship Id="rId4" Type="http://schemas.openxmlformats.org/officeDocument/2006/relationships/image" Target="../media/image27.png"/></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32.svg"/><Relationship Id="rId2" Type="http://schemas.openxmlformats.org/officeDocument/2006/relationships/image" Target="../media/image31.png"/><Relationship Id="rId1" Type="http://schemas.openxmlformats.org/officeDocument/2006/relationships/slideMaster" Target="../slideMasters/slideMaster2.xml"/><Relationship Id="rId5" Type="http://schemas.openxmlformats.org/officeDocument/2006/relationships/image" Target="../media/image30.svg"/><Relationship Id="rId4" Type="http://schemas.openxmlformats.org/officeDocument/2006/relationships/image" Target="../media/image29.png"/></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32.svg"/><Relationship Id="rId2" Type="http://schemas.openxmlformats.org/officeDocument/2006/relationships/image" Target="../media/image31.png"/><Relationship Id="rId1" Type="http://schemas.openxmlformats.org/officeDocument/2006/relationships/slideMaster" Target="../slideMasters/slideMaster2.xml"/><Relationship Id="rId5" Type="http://schemas.openxmlformats.org/officeDocument/2006/relationships/image" Target="../media/image30.svg"/><Relationship Id="rId4" Type="http://schemas.openxmlformats.org/officeDocument/2006/relationships/image" Target="../media/image29.png"/></Relationships>
</file>

<file path=ppt/slideLayouts/_rels/slideLayout2.xml.rels><?xml version="1.0" encoding="UTF-8" standalone="yes"?>
<Relationships xmlns="http://schemas.openxmlformats.org/package/2006/relationships"><Relationship Id="rId8" Type="http://schemas.openxmlformats.org/officeDocument/2006/relationships/image" Target="../media/image7.png"/><Relationship Id="rId13" Type="http://schemas.openxmlformats.org/officeDocument/2006/relationships/image" Target="../media/image12.svg"/><Relationship Id="rId3" Type="http://schemas.openxmlformats.org/officeDocument/2006/relationships/image" Target="../media/image14.svg"/><Relationship Id="rId7" Type="http://schemas.openxmlformats.org/officeDocument/2006/relationships/image" Target="../media/image6.svg"/><Relationship Id="rId12" Type="http://schemas.openxmlformats.org/officeDocument/2006/relationships/image" Target="../media/image11.png"/><Relationship Id="rId2" Type="http://schemas.openxmlformats.org/officeDocument/2006/relationships/image" Target="../media/image13.png"/><Relationship Id="rId1" Type="http://schemas.openxmlformats.org/officeDocument/2006/relationships/slideMaster" Target="../slideMasters/slideMaster1.xml"/><Relationship Id="rId6" Type="http://schemas.openxmlformats.org/officeDocument/2006/relationships/image" Target="../media/image5.png"/><Relationship Id="rId11" Type="http://schemas.openxmlformats.org/officeDocument/2006/relationships/image" Target="../media/image10.svg"/><Relationship Id="rId5" Type="http://schemas.openxmlformats.org/officeDocument/2006/relationships/image" Target="../media/image4.svg"/><Relationship Id="rId10" Type="http://schemas.openxmlformats.org/officeDocument/2006/relationships/image" Target="../media/image9.png"/><Relationship Id="rId4" Type="http://schemas.openxmlformats.org/officeDocument/2006/relationships/image" Target="../media/image3.png"/><Relationship Id="rId9" Type="http://schemas.openxmlformats.org/officeDocument/2006/relationships/image" Target="../media/image8.svg"/></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33.svg"/><Relationship Id="rId2" Type="http://schemas.openxmlformats.org/officeDocument/2006/relationships/image" Target="../media/image31.png"/><Relationship Id="rId1" Type="http://schemas.openxmlformats.org/officeDocument/2006/relationships/slideMaster" Target="../slideMasters/slideMaster2.xml"/><Relationship Id="rId5" Type="http://schemas.openxmlformats.org/officeDocument/2006/relationships/image" Target="../media/image30.svg"/><Relationship Id="rId4" Type="http://schemas.openxmlformats.org/officeDocument/2006/relationships/image" Target="../media/image29.png"/></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32.svg"/><Relationship Id="rId2" Type="http://schemas.openxmlformats.org/officeDocument/2006/relationships/image" Target="../media/image31.png"/><Relationship Id="rId1" Type="http://schemas.openxmlformats.org/officeDocument/2006/relationships/slideMaster" Target="../slideMasters/slideMaster2.xml"/><Relationship Id="rId5" Type="http://schemas.openxmlformats.org/officeDocument/2006/relationships/image" Target="../media/image23.svg"/><Relationship Id="rId4" Type="http://schemas.openxmlformats.org/officeDocument/2006/relationships/image" Target="../media/image22.png"/></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32.svg"/><Relationship Id="rId2" Type="http://schemas.openxmlformats.org/officeDocument/2006/relationships/image" Target="../media/image31.png"/><Relationship Id="rId1" Type="http://schemas.openxmlformats.org/officeDocument/2006/relationships/slideMaster" Target="../slideMasters/slideMaster2.xml"/><Relationship Id="rId5" Type="http://schemas.openxmlformats.org/officeDocument/2006/relationships/image" Target="../media/image28.svg"/><Relationship Id="rId4" Type="http://schemas.openxmlformats.org/officeDocument/2006/relationships/image" Target="../media/image27.png"/></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32.svg"/><Relationship Id="rId2" Type="http://schemas.openxmlformats.org/officeDocument/2006/relationships/image" Target="../media/image31.png"/><Relationship Id="rId1" Type="http://schemas.openxmlformats.org/officeDocument/2006/relationships/slideMaster" Target="../slideMasters/slideMaster2.xml"/><Relationship Id="rId5" Type="http://schemas.openxmlformats.org/officeDocument/2006/relationships/image" Target="../media/image30.svg"/><Relationship Id="rId4" Type="http://schemas.openxmlformats.org/officeDocument/2006/relationships/image" Target="../media/image29.png"/></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32.svg"/><Relationship Id="rId2" Type="http://schemas.openxmlformats.org/officeDocument/2006/relationships/image" Target="../media/image31.png"/><Relationship Id="rId1" Type="http://schemas.openxmlformats.org/officeDocument/2006/relationships/slideMaster" Target="../slideMasters/slideMaster2.xml"/><Relationship Id="rId5" Type="http://schemas.openxmlformats.org/officeDocument/2006/relationships/image" Target="../media/image30.svg"/><Relationship Id="rId4" Type="http://schemas.openxmlformats.org/officeDocument/2006/relationships/image" Target="../media/image29.png"/></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32.svg"/><Relationship Id="rId2" Type="http://schemas.openxmlformats.org/officeDocument/2006/relationships/image" Target="../media/image31.png"/><Relationship Id="rId1" Type="http://schemas.openxmlformats.org/officeDocument/2006/relationships/slideMaster" Target="../slideMasters/slideMaster2.xml"/><Relationship Id="rId5" Type="http://schemas.openxmlformats.org/officeDocument/2006/relationships/image" Target="../media/image30.svg"/><Relationship Id="rId4" Type="http://schemas.openxmlformats.org/officeDocument/2006/relationships/image" Target="../media/image29.png"/></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32.svg"/><Relationship Id="rId2" Type="http://schemas.openxmlformats.org/officeDocument/2006/relationships/image" Target="../media/image31.png"/><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32.svg"/><Relationship Id="rId2" Type="http://schemas.openxmlformats.org/officeDocument/2006/relationships/image" Target="../media/image31.png"/><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32.svg"/><Relationship Id="rId2" Type="http://schemas.openxmlformats.org/officeDocument/2006/relationships/image" Target="../media/image31.png"/><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32.svg"/><Relationship Id="rId2" Type="http://schemas.openxmlformats.org/officeDocument/2006/relationships/image" Target="../media/image31.pn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8" Type="http://schemas.openxmlformats.org/officeDocument/2006/relationships/image" Target="../media/image7.png"/><Relationship Id="rId13" Type="http://schemas.openxmlformats.org/officeDocument/2006/relationships/image" Target="../media/image12.svg"/><Relationship Id="rId3" Type="http://schemas.openxmlformats.org/officeDocument/2006/relationships/image" Target="../media/image16.svg"/><Relationship Id="rId7" Type="http://schemas.openxmlformats.org/officeDocument/2006/relationships/image" Target="../media/image6.svg"/><Relationship Id="rId12" Type="http://schemas.openxmlformats.org/officeDocument/2006/relationships/image" Target="../media/image11.png"/><Relationship Id="rId2" Type="http://schemas.openxmlformats.org/officeDocument/2006/relationships/image" Target="../media/image15.png"/><Relationship Id="rId1" Type="http://schemas.openxmlformats.org/officeDocument/2006/relationships/slideMaster" Target="../slideMasters/slideMaster1.xml"/><Relationship Id="rId6" Type="http://schemas.openxmlformats.org/officeDocument/2006/relationships/image" Target="../media/image5.png"/><Relationship Id="rId11" Type="http://schemas.openxmlformats.org/officeDocument/2006/relationships/image" Target="../media/image10.svg"/><Relationship Id="rId5" Type="http://schemas.openxmlformats.org/officeDocument/2006/relationships/image" Target="../media/image4.svg"/><Relationship Id="rId10" Type="http://schemas.openxmlformats.org/officeDocument/2006/relationships/image" Target="../media/image9.png"/><Relationship Id="rId4" Type="http://schemas.openxmlformats.org/officeDocument/2006/relationships/image" Target="../media/image3.png"/><Relationship Id="rId9" Type="http://schemas.openxmlformats.org/officeDocument/2006/relationships/image" Target="../media/image8.svg"/></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32.svg"/><Relationship Id="rId2" Type="http://schemas.openxmlformats.org/officeDocument/2006/relationships/image" Target="../media/image31.png"/><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23.svg"/><Relationship Id="rId2" Type="http://schemas.openxmlformats.org/officeDocument/2006/relationships/image" Target="../media/image22.png"/><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28.svg"/><Relationship Id="rId2" Type="http://schemas.openxmlformats.org/officeDocument/2006/relationships/image" Target="../media/image27.png"/><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30.svg"/><Relationship Id="rId2" Type="http://schemas.openxmlformats.org/officeDocument/2006/relationships/image" Target="../media/image29.png"/><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30.svg"/><Relationship Id="rId2" Type="http://schemas.openxmlformats.org/officeDocument/2006/relationships/image" Target="../media/image29.png"/><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30.svg"/><Relationship Id="rId2" Type="http://schemas.openxmlformats.org/officeDocument/2006/relationships/image" Target="../media/image29.png"/><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35.svg"/><Relationship Id="rId2" Type="http://schemas.openxmlformats.org/officeDocument/2006/relationships/image" Target="../media/image34.png"/><Relationship Id="rId1" Type="http://schemas.openxmlformats.org/officeDocument/2006/relationships/slideMaster" Target="../slideMasters/slideMaster4.xml"/><Relationship Id="rId5" Type="http://schemas.openxmlformats.org/officeDocument/2006/relationships/image" Target="../media/image23.svg"/><Relationship Id="rId4" Type="http://schemas.openxmlformats.org/officeDocument/2006/relationships/image" Target="../media/image22.png"/></Relationships>
</file>

<file path=ppt/slideLayouts/_rels/slideLayout37.xml.rels><?xml version="1.0" encoding="UTF-8" standalone="yes"?>
<Relationships xmlns="http://schemas.openxmlformats.org/package/2006/relationships"><Relationship Id="rId3" Type="http://schemas.openxmlformats.org/officeDocument/2006/relationships/image" Target="../media/image37.svg"/><Relationship Id="rId2" Type="http://schemas.openxmlformats.org/officeDocument/2006/relationships/image" Target="../media/image36.png"/><Relationship Id="rId1" Type="http://schemas.openxmlformats.org/officeDocument/2006/relationships/slideMaster" Target="../slideMasters/slideMaster4.xml"/><Relationship Id="rId5" Type="http://schemas.openxmlformats.org/officeDocument/2006/relationships/image" Target="../media/image23.svg"/><Relationship Id="rId4" Type="http://schemas.openxmlformats.org/officeDocument/2006/relationships/image" Target="../media/image22.png"/></Relationships>
</file>

<file path=ppt/slideLayouts/_rels/slideLayout38.xml.rels><?xml version="1.0" encoding="UTF-8" standalone="yes"?>
<Relationships xmlns="http://schemas.openxmlformats.org/package/2006/relationships"><Relationship Id="rId3" Type="http://schemas.openxmlformats.org/officeDocument/2006/relationships/image" Target="../media/image39.svg"/><Relationship Id="rId2" Type="http://schemas.openxmlformats.org/officeDocument/2006/relationships/image" Target="../media/image38.png"/><Relationship Id="rId1" Type="http://schemas.openxmlformats.org/officeDocument/2006/relationships/slideMaster" Target="../slideMasters/slideMaster4.xml"/><Relationship Id="rId5" Type="http://schemas.openxmlformats.org/officeDocument/2006/relationships/image" Target="../media/image23.svg"/><Relationship Id="rId4" Type="http://schemas.openxmlformats.org/officeDocument/2006/relationships/image" Target="../media/image22.png"/></Relationships>
</file>

<file path=ppt/slideLayouts/_rels/slideLayout39.xml.rels><?xml version="1.0" encoding="UTF-8" standalone="yes"?>
<Relationships xmlns="http://schemas.openxmlformats.org/package/2006/relationships"><Relationship Id="rId3" Type="http://schemas.openxmlformats.org/officeDocument/2006/relationships/image" Target="../media/image41.svg"/><Relationship Id="rId2" Type="http://schemas.openxmlformats.org/officeDocument/2006/relationships/image" Target="../media/image40.png"/><Relationship Id="rId1" Type="http://schemas.openxmlformats.org/officeDocument/2006/relationships/slideMaster" Target="../slideMasters/slideMaster4.xml"/><Relationship Id="rId5" Type="http://schemas.openxmlformats.org/officeDocument/2006/relationships/image" Target="../media/image23.svg"/><Relationship Id="rId4" Type="http://schemas.openxmlformats.org/officeDocument/2006/relationships/image" Target="../media/image22.png"/></Relationships>
</file>

<file path=ppt/slideLayouts/_rels/slideLayout4.xml.rels><?xml version="1.0" encoding="UTF-8" standalone="yes"?>
<Relationships xmlns="http://schemas.openxmlformats.org/package/2006/relationships"><Relationship Id="rId8" Type="http://schemas.openxmlformats.org/officeDocument/2006/relationships/image" Target="../media/image7.png"/><Relationship Id="rId13" Type="http://schemas.openxmlformats.org/officeDocument/2006/relationships/image" Target="../media/image12.svg"/><Relationship Id="rId3" Type="http://schemas.openxmlformats.org/officeDocument/2006/relationships/image" Target="../media/image16.svg"/><Relationship Id="rId7" Type="http://schemas.openxmlformats.org/officeDocument/2006/relationships/image" Target="../media/image6.svg"/><Relationship Id="rId12" Type="http://schemas.openxmlformats.org/officeDocument/2006/relationships/image" Target="../media/image11.png"/><Relationship Id="rId2" Type="http://schemas.openxmlformats.org/officeDocument/2006/relationships/image" Target="../media/image15.png"/><Relationship Id="rId1" Type="http://schemas.openxmlformats.org/officeDocument/2006/relationships/slideMaster" Target="../slideMasters/slideMaster1.xml"/><Relationship Id="rId6" Type="http://schemas.openxmlformats.org/officeDocument/2006/relationships/image" Target="../media/image5.png"/><Relationship Id="rId11" Type="http://schemas.openxmlformats.org/officeDocument/2006/relationships/image" Target="../media/image10.svg"/><Relationship Id="rId5" Type="http://schemas.openxmlformats.org/officeDocument/2006/relationships/image" Target="../media/image4.svg"/><Relationship Id="rId10" Type="http://schemas.openxmlformats.org/officeDocument/2006/relationships/image" Target="../media/image9.png"/><Relationship Id="rId4" Type="http://schemas.openxmlformats.org/officeDocument/2006/relationships/image" Target="../media/image3.png"/><Relationship Id="rId9" Type="http://schemas.openxmlformats.org/officeDocument/2006/relationships/image" Target="../media/image8.svg"/></Relationships>
</file>

<file path=ppt/slideLayouts/_rels/slideLayout40.xml.rels><?xml version="1.0" encoding="UTF-8" standalone="yes"?>
<Relationships xmlns="http://schemas.openxmlformats.org/package/2006/relationships"><Relationship Id="rId3" Type="http://schemas.openxmlformats.org/officeDocument/2006/relationships/image" Target="../media/image43.svg"/><Relationship Id="rId2" Type="http://schemas.openxmlformats.org/officeDocument/2006/relationships/image" Target="../media/image42.png"/><Relationship Id="rId1" Type="http://schemas.openxmlformats.org/officeDocument/2006/relationships/slideMaster" Target="../slideMasters/slideMaster4.xml"/><Relationship Id="rId5" Type="http://schemas.openxmlformats.org/officeDocument/2006/relationships/image" Target="../media/image23.svg"/><Relationship Id="rId4" Type="http://schemas.openxmlformats.org/officeDocument/2006/relationships/image" Target="../media/image22.png"/></Relationships>
</file>

<file path=ppt/slideLayouts/_rels/slideLayout41.xml.rels><?xml version="1.0" encoding="UTF-8" standalone="yes"?>
<Relationships xmlns="http://schemas.openxmlformats.org/package/2006/relationships"><Relationship Id="rId3" Type="http://schemas.openxmlformats.org/officeDocument/2006/relationships/image" Target="../media/image35.svg"/><Relationship Id="rId2" Type="http://schemas.openxmlformats.org/officeDocument/2006/relationships/image" Target="../media/image34.png"/><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3" Type="http://schemas.openxmlformats.org/officeDocument/2006/relationships/image" Target="../media/image37.svg"/><Relationship Id="rId2" Type="http://schemas.openxmlformats.org/officeDocument/2006/relationships/image" Target="../media/image36.png"/><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3" Type="http://schemas.openxmlformats.org/officeDocument/2006/relationships/image" Target="../media/image39.svg"/><Relationship Id="rId2" Type="http://schemas.openxmlformats.org/officeDocument/2006/relationships/image" Target="../media/image38.png"/><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3" Type="http://schemas.openxmlformats.org/officeDocument/2006/relationships/image" Target="../media/image41.svg"/><Relationship Id="rId2" Type="http://schemas.openxmlformats.org/officeDocument/2006/relationships/image" Target="../media/image40.png"/><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3" Type="http://schemas.openxmlformats.org/officeDocument/2006/relationships/image" Target="../media/image43.svg"/><Relationship Id="rId2" Type="http://schemas.openxmlformats.org/officeDocument/2006/relationships/image" Target="../media/image42.png"/><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8" Type="http://schemas.openxmlformats.org/officeDocument/2006/relationships/image" Target="../media/image7.png"/><Relationship Id="rId13" Type="http://schemas.openxmlformats.org/officeDocument/2006/relationships/image" Target="../media/image12.svg"/><Relationship Id="rId3" Type="http://schemas.openxmlformats.org/officeDocument/2006/relationships/image" Target="../media/image16.svg"/><Relationship Id="rId7" Type="http://schemas.openxmlformats.org/officeDocument/2006/relationships/image" Target="../media/image6.svg"/><Relationship Id="rId12" Type="http://schemas.openxmlformats.org/officeDocument/2006/relationships/image" Target="../media/image11.png"/><Relationship Id="rId2" Type="http://schemas.openxmlformats.org/officeDocument/2006/relationships/image" Target="../media/image15.png"/><Relationship Id="rId1" Type="http://schemas.openxmlformats.org/officeDocument/2006/relationships/slideMaster" Target="../slideMasters/slideMaster1.xml"/><Relationship Id="rId6" Type="http://schemas.openxmlformats.org/officeDocument/2006/relationships/image" Target="../media/image5.png"/><Relationship Id="rId11" Type="http://schemas.openxmlformats.org/officeDocument/2006/relationships/image" Target="../media/image10.svg"/><Relationship Id="rId5" Type="http://schemas.openxmlformats.org/officeDocument/2006/relationships/image" Target="../media/image4.svg"/><Relationship Id="rId10" Type="http://schemas.openxmlformats.org/officeDocument/2006/relationships/image" Target="../media/image9.png"/><Relationship Id="rId4" Type="http://schemas.openxmlformats.org/officeDocument/2006/relationships/image" Target="../media/image3.png"/><Relationship Id="rId9" Type="http://schemas.openxmlformats.org/officeDocument/2006/relationships/image" Target="../media/image8.svg"/></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3.xml.rels><?xml version="1.0" encoding="UTF-8" standalone="yes"?>
<Relationships xmlns="http://schemas.openxmlformats.org/package/2006/relationships"><Relationship Id="rId3" Type="http://schemas.openxmlformats.org/officeDocument/2006/relationships/image" Target="../media/image35.svg"/><Relationship Id="rId2" Type="http://schemas.openxmlformats.org/officeDocument/2006/relationships/image" Target="../media/image34.png"/><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3" Type="http://schemas.openxmlformats.org/officeDocument/2006/relationships/image" Target="../media/image37.svg"/><Relationship Id="rId2" Type="http://schemas.openxmlformats.org/officeDocument/2006/relationships/image" Target="../media/image36.png"/><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3" Type="http://schemas.openxmlformats.org/officeDocument/2006/relationships/image" Target="../media/image39.svg"/><Relationship Id="rId2" Type="http://schemas.openxmlformats.org/officeDocument/2006/relationships/image" Target="../media/image38.png"/><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3" Type="http://schemas.openxmlformats.org/officeDocument/2006/relationships/image" Target="../media/image41.svg"/><Relationship Id="rId2" Type="http://schemas.openxmlformats.org/officeDocument/2006/relationships/image" Target="../media/image40.png"/><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3" Type="http://schemas.openxmlformats.org/officeDocument/2006/relationships/image" Target="../media/image43.svg"/><Relationship Id="rId2" Type="http://schemas.openxmlformats.org/officeDocument/2006/relationships/image" Target="../media/image42.png"/><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3" Type="http://schemas.openxmlformats.org/officeDocument/2006/relationships/image" Target="../media/image35.svg"/><Relationship Id="rId2" Type="http://schemas.openxmlformats.org/officeDocument/2006/relationships/image" Target="../media/image34.png"/><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3" Type="http://schemas.openxmlformats.org/officeDocument/2006/relationships/image" Target="../media/image37.svg"/><Relationship Id="rId2" Type="http://schemas.openxmlformats.org/officeDocument/2006/relationships/image" Target="../media/image36.png"/><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3" Type="http://schemas.openxmlformats.org/officeDocument/2006/relationships/image" Target="../media/image39.svg"/><Relationship Id="rId2" Type="http://schemas.openxmlformats.org/officeDocument/2006/relationships/image" Target="../media/image38.png"/><Relationship Id="rId1" Type="http://schemas.openxmlformats.org/officeDocument/2006/relationships/slideMaster" Target="../slideMasters/slideMaster5.xml"/></Relationships>
</file>

<file path=ppt/slideLayouts/_rels/slideLayout61.xml.rels><?xml version="1.0" encoding="UTF-8" standalone="yes"?>
<Relationships xmlns="http://schemas.openxmlformats.org/package/2006/relationships"><Relationship Id="rId3" Type="http://schemas.openxmlformats.org/officeDocument/2006/relationships/image" Target="../media/image41.svg"/><Relationship Id="rId2" Type="http://schemas.openxmlformats.org/officeDocument/2006/relationships/image" Target="../media/image40.png"/><Relationship Id="rId1" Type="http://schemas.openxmlformats.org/officeDocument/2006/relationships/slideMaster" Target="../slideMasters/slideMaster5.xml"/></Relationships>
</file>

<file path=ppt/slideLayouts/_rels/slideLayout62.xml.rels><?xml version="1.0" encoding="UTF-8" standalone="yes"?>
<Relationships xmlns="http://schemas.openxmlformats.org/package/2006/relationships"><Relationship Id="rId3" Type="http://schemas.openxmlformats.org/officeDocument/2006/relationships/image" Target="../media/image43.svg"/><Relationship Id="rId2" Type="http://schemas.openxmlformats.org/officeDocument/2006/relationships/image" Target="../media/image42.png"/><Relationship Id="rId1" Type="http://schemas.openxmlformats.org/officeDocument/2006/relationships/slideMaster" Target="../slideMasters/slideMaster5.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8.xml.rels><?xml version="1.0" encoding="UTF-8" standalone="yes"?>
<Relationships xmlns="http://schemas.openxmlformats.org/package/2006/relationships"><Relationship Id="rId3" Type="http://schemas.openxmlformats.org/officeDocument/2006/relationships/image" Target="../media/image41.svg"/><Relationship Id="rId2" Type="http://schemas.openxmlformats.org/officeDocument/2006/relationships/image" Target="../media/image40.png"/><Relationship Id="rId1" Type="http://schemas.openxmlformats.org/officeDocument/2006/relationships/slideMaster" Target="../slideMasters/slideMaster5.xml"/><Relationship Id="rId5" Type="http://schemas.openxmlformats.org/officeDocument/2006/relationships/image" Target="../media/image44.svg"/><Relationship Id="rId4" Type="http://schemas.openxmlformats.org/officeDocument/2006/relationships/image" Target="../media/image22.png"/></Relationships>
</file>

<file path=ppt/slideLayouts/_rels/slideLayout69.xml.rels><?xml version="1.0" encoding="UTF-8" standalone="yes"?>
<Relationships xmlns="http://schemas.openxmlformats.org/package/2006/relationships"><Relationship Id="rId2" Type="http://schemas.openxmlformats.org/officeDocument/2006/relationships/image" Target="../media/image45.emf"/><Relationship Id="rId1" Type="http://schemas.openxmlformats.org/officeDocument/2006/relationships/slideMaster" Target="../slideMasters/slideMaster5.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9.emf"/><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9.emf"/><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1_Dark Blue">
    <p:bg>
      <p:bgPr>
        <a:solidFill>
          <a:schemeClr val="bg2"/>
        </a:solidFill>
        <a:effectLst/>
      </p:bgPr>
    </p:bg>
    <p:spTree>
      <p:nvGrpSpPr>
        <p:cNvPr id="1" name=""/>
        <p:cNvGrpSpPr/>
        <p:nvPr/>
      </p:nvGrpSpPr>
      <p:grpSpPr>
        <a:xfrm>
          <a:off x="0" y="0"/>
          <a:ext cx="0" cy="0"/>
          <a:chOff x="0" y="0"/>
          <a:chExt cx="0" cy="0"/>
        </a:xfrm>
      </p:grpSpPr>
      <p:pic>
        <p:nvPicPr>
          <p:cNvPr id="14" name="Graphic 13">
            <a:extLst>
              <a:ext uri="{FF2B5EF4-FFF2-40B4-BE49-F238E27FC236}">
                <a16:creationId xmlns:a16="http://schemas.microsoft.com/office/drawing/2014/main" id="{DBDC37DE-28D9-6D41-B094-0F967B8BA9D5}"/>
              </a:ext>
            </a:extLst>
          </p:cNvPr>
          <p:cNvPicPr>
            <a:picLocks noChangeAspect="1"/>
          </p:cNvPicPr>
          <p:nvPr userDrawn="1"/>
        </p:nvPicPr>
        <p:blipFill>
          <a:blip r:embed="rId2">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2853253" y="3054942"/>
            <a:ext cx="1838170" cy="1911696"/>
          </a:xfrm>
          <a:prstGeom prst="rect">
            <a:avLst/>
          </a:prstGeom>
        </p:spPr>
      </p:pic>
      <p:pic>
        <p:nvPicPr>
          <p:cNvPr id="15" name="Graphic 14">
            <a:extLst>
              <a:ext uri="{FF2B5EF4-FFF2-40B4-BE49-F238E27FC236}">
                <a16:creationId xmlns:a16="http://schemas.microsoft.com/office/drawing/2014/main" id="{8B3C2EE8-85CD-1E43-BB61-090B7A342F9B}"/>
              </a:ext>
            </a:extLst>
          </p:cNvPr>
          <p:cNvPicPr>
            <a:picLocks noChangeAspect="1"/>
          </p:cNvPicPr>
          <p:nvPr userDrawn="1"/>
        </p:nvPicPr>
        <p:blipFill>
          <a:blip r:embed="rId4">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4590386" y="3054942"/>
            <a:ext cx="1838170" cy="1911696"/>
          </a:xfrm>
          <a:prstGeom prst="rect">
            <a:avLst/>
          </a:prstGeom>
        </p:spPr>
      </p:pic>
      <p:pic>
        <p:nvPicPr>
          <p:cNvPr id="16" name="Graphic 15">
            <a:extLst>
              <a:ext uri="{FF2B5EF4-FFF2-40B4-BE49-F238E27FC236}">
                <a16:creationId xmlns:a16="http://schemas.microsoft.com/office/drawing/2014/main" id="{203E945A-0926-F84F-B259-187586BEBEBF}"/>
              </a:ext>
            </a:extLst>
          </p:cNvPr>
          <p:cNvPicPr>
            <a:picLocks noChangeAspect="1"/>
          </p:cNvPicPr>
          <p:nvPr userDrawn="1"/>
        </p:nvPicPr>
        <p:blipFill>
          <a:blip r:embed="rId6">
            <a:extLst>
              <a:ext uri="{28A0092B-C50C-407E-A947-70E740481C1C}">
                <a14:useLocalDpi xmlns:a14="http://schemas.microsoft.com/office/drawing/2010/main"/>
              </a:ext>
              <a:ext uri="{96DAC541-7B7A-43D3-8B79-37D633B846F1}">
                <asvg:svgBlip xmlns:asvg="http://schemas.microsoft.com/office/drawing/2016/SVG/main" r:embed="rId7"/>
              </a:ext>
            </a:extLst>
          </a:blip>
          <a:stretch>
            <a:fillRect/>
          </a:stretch>
        </p:blipFill>
        <p:spPr>
          <a:xfrm>
            <a:off x="6041087" y="3054942"/>
            <a:ext cx="1838170" cy="1911696"/>
          </a:xfrm>
          <a:prstGeom prst="rect">
            <a:avLst/>
          </a:prstGeom>
        </p:spPr>
      </p:pic>
      <p:pic>
        <p:nvPicPr>
          <p:cNvPr id="17" name="Graphic 16">
            <a:extLst>
              <a:ext uri="{FF2B5EF4-FFF2-40B4-BE49-F238E27FC236}">
                <a16:creationId xmlns:a16="http://schemas.microsoft.com/office/drawing/2014/main" id="{1DC777D1-300D-AB41-B8F6-EC0FFCA98D4E}"/>
              </a:ext>
            </a:extLst>
          </p:cNvPr>
          <p:cNvPicPr>
            <a:picLocks noChangeAspect="1"/>
          </p:cNvPicPr>
          <p:nvPr userDrawn="1"/>
        </p:nvPicPr>
        <p:blipFill>
          <a:blip r:embed="rId8">
            <a:extLst>
              <a:ext uri="{28A0092B-C50C-407E-A947-70E740481C1C}">
                <a14:useLocalDpi xmlns:a14="http://schemas.microsoft.com/office/drawing/2010/main"/>
              </a:ext>
              <a:ext uri="{96DAC541-7B7A-43D3-8B79-37D633B846F1}">
                <asvg:svgBlip xmlns:asvg="http://schemas.microsoft.com/office/drawing/2016/SVG/main" r:embed="rId9"/>
              </a:ext>
            </a:extLst>
          </a:blip>
          <a:stretch>
            <a:fillRect/>
          </a:stretch>
        </p:blipFill>
        <p:spPr>
          <a:xfrm>
            <a:off x="7425856" y="3054942"/>
            <a:ext cx="1838170" cy="1911696"/>
          </a:xfrm>
          <a:prstGeom prst="rect">
            <a:avLst/>
          </a:prstGeom>
        </p:spPr>
      </p:pic>
      <p:pic>
        <p:nvPicPr>
          <p:cNvPr id="18" name="Graphic 17">
            <a:extLst>
              <a:ext uri="{FF2B5EF4-FFF2-40B4-BE49-F238E27FC236}">
                <a16:creationId xmlns:a16="http://schemas.microsoft.com/office/drawing/2014/main" id="{31B6DB0A-BAD1-A442-893C-6F205F5DEED2}"/>
              </a:ext>
            </a:extLst>
          </p:cNvPr>
          <p:cNvPicPr>
            <a:picLocks noChangeAspect="1"/>
          </p:cNvPicPr>
          <p:nvPr userDrawn="1"/>
        </p:nvPicPr>
        <p:blipFill>
          <a:blip r:embed="rId10">
            <a:extLst>
              <a:ext uri="{28A0092B-C50C-407E-A947-70E740481C1C}">
                <a14:useLocalDpi xmlns:a14="http://schemas.microsoft.com/office/drawing/2010/main"/>
              </a:ext>
              <a:ext uri="{96DAC541-7B7A-43D3-8B79-37D633B846F1}">
                <asvg:svgBlip xmlns:asvg="http://schemas.microsoft.com/office/drawing/2016/SVG/main" r:embed="rId11"/>
              </a:ext>
            </a:extLst>
          </a:blip>
          <a:stretch>
            <a:fillRect/>
          </a:stretch>
        </p:blipFill>
        <p:spPr>
          <a:xfrm>
            <a:off x="8646100" y="3054942"/>
            <a:ext cx="1838170" cy="1911696"/>
          </a:xfrm>
          <a:prstGeom prst="rect">
            <a:avLst/>
          </a:prstGeom>
        </p:spPr>
      </p:pic>
      <p:pic>
        <p:nvPicPr>
          <p:cNvPr id="19" name="Graphic 18">
            <a:extLst>
              <a:ext uri="{FF2B5EF4-FFF2-40B4-BE49-F238E27FC236}">
                <a16:creationId xmlns:a16="http://schemas.microsoft.com/office/drawing/2014/main" id="{71BDCE6F-2431-8647-B463-45081FFCC7B1}"/>
              </a:ext>
            </a:extLst>
          </p:cNvPr>
          <p:cNvPicPr>
            <a:picLocks noChangeAspect="1"/>
          </p:cNvPicPr>
          <p:nvPr userDrawn="1"/>
        </p:nvPicPr>
        <p:blipFill>
          <a:blip r:embed="rId12">
            <a:extLst>
              <a:ext uri="{28A0092B-C50C-407E-A947-70E740481C1C}">
                <a14:useLocalDpi xmlns:a14="http://schemas.microsoft.com/office/drawing/2010/main"/>
              </a:ext>
              <a:ext uri="{96DAC541-7B7A-43D3-8B79-37D633B846F1}">
                <asvg:svgBlip xmlns:asvg="http://schemas.microsoft.com/office/drawing/2016/SVG/main" r:embed="rId13"/>
              </a:ext>
            </a:extLst>
          </a:blip>
          <a:stretch>
            <a:fillRect/>
          </a:stretch>
        </p:blipFill>
        <p:spPr>
          <a:xfrm>
            <a:off x="9839553" y="3054942"/>
            <a:ext cx="1838170" cy="1911696"/>
          </a:xfrm>
          <a:prstGeom prst="rect">
            <a:avLst/>
          </a:prstGeom>
        </p:spPr>
      </p:pic>
    </p:spTree>
    <p:extLst>
      <p:ext uri="{BB962C8B-B14F-4D97-AF65-F5344CB8AC3E}">
        <p14:creationId xmlns:p14="http://schemas.microsoft.com/office/powerpoint/2010/main" val="12272392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decel="50000" fill="hold" nodeType="after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additive="base">
                                        <p:cTn id="7" dur="1000" fill="hold"/>
                                        <p:tgtEl>
                                          <p:spTgt spid="14"/>
                                        </p:tgtEl>
                                        <p:attrNameLst>
                                          <p:attrName>ppt_x</p:attrName>
                                        </p:attrNameLst>
                                      </p:cBhvr>
                                      <p:tavLst>
                                        <p:tav tm="0">
                                          <p:val>
                                            <p:strVal val="0-#ppt_w/2"/>
                                          </p:val>
                                        </p:tav>
                                        <p:tav tm="100000">
                                          <p:val>
                                            <p:strVal val="#ppt_x"/>
                                          </p:val>
                                        </p:tav>
                                      </p:tavLst>
                                    </p:anim>
                                    <p:anim calcmode="lin" valueType="num">
                                      <p:cBhvr additive="base">
                                        <p:cTn id="8" dur="1000" fill="hold"/>
                                        <p:tgtEl>
                                          <p:spTgt spid="14"/>
                                        </p:tgtEl>
                                        <p:attrNameLst>
                                          <p:attrName>ppt_y</p:attrName>
                                        </p:attrNameLst>
                                      </p:cBhvr>
                                      <p:tavLst>
                                        <p:tav tm="0">
                                          <p:val>
                                            <p:strVal val="#ppt_y"/>
                                          </p:val>
                                        </p:tav>
                                        <p:tav tm="100000">
                                          <p:val>
                                            <p:strVal val="#ppt_y"/>
                                          </p:val>
                                        </p:tav>
                                      </p:tavLst>
                                    </p:anim>
                                  </p:childTnLst>
                                </p:cTn>
                              </p:par>
                              <p:par>
                                <p:cTn id="9" presetID="35" presetClass="entr" presetSubtype="0" fill="hold" nodeType="withEffect">
                                  <p:stCondLst>
                                    <p:cond delay="0"/>
                                  </p:stCondLst>
                                  <p:childTnLst>
                                    <p:set>
                                      <p:cBhvr>
                                        <p:cTn id="10" dur="1" fill="hold">
                                          <p:stCondLst>
                                            <p:cond delay="0"/>
                                          </p:stCondLst>
                                        </p:cTn>
                                        <p:tgtEl>
                                          <p:spTgt spid="14"/>
                                        </p:tgtEl>
                                        <p:attrNameLst>
                                          <p:attrName>style.visibility</p:attrName>
                                        </p:attrNameLst>
                                      </p:cBhvr>
                                      <p:to>
                                        <p:strVal val="visible"/>
                                      </p:to>
                                    </p:set>
                                    <p:animEffect transition="in" filter="fade">
                                      <p:cBhvr>
                                        <p:cTn id="11" dur="1000"/>
                                        <p:tgtEl>
                                          <p:spTgt spid="14"/>
                                        </p:tgtEl>
                                      </p:cBhvr>
                                    </p:animEffect>
                                    <p:anim calcmode="lin" valueType="num">
                                      <p:cBhvr>
                                        <p:cTn id="12" dur="1000" fill="hold"/>
                                        <p:tgtEl>
                                          <p:spTgt spid="14"/>
                                        </p:tgtEl>
                                        <p:attrNameLst>
                                          <p:attrName>style.rotation</p:attrName>
                                        </p:attrNameLst>
                                      </p:cBhvr>
                                      <p:tavLst>
                                        <p:tav tm="0">
                                          <p:val>
                                            <p:fltVal val="720"/>
                                          </p:val>
                                        </p:tav>
                                        <p:tav tm="100000">
                                          <p:val>
                                            <p:fltVal val="0"/>
                                          </p:val>
                                        </p:tav>
                                      </p:tavLst>
                                    </p:anim>
                                    <p:anim calcmode="lin" valueType="num">
                                      <p:cBhvr>
                                        <p:cTn id="13" dur="1000" fill="hold"/>
                                        <p:tgtEl>
                                          <p:spTgt spid="14"/>
                                        </p:tgtEl>
                                        <p:attrNameLst>
                                          <p:attrName>ppt_h</p:attrName>
                                        </p:attrNameLst>
                                      </p:cBhvr>
                                      <p:tavLst>
                                        <p:tav tm="0">
                                          <p:val>
                                            <p:fltVal val="0"/>
                                          </p:val>
                                        </p:tav>
                                        <p:tav tm="100000">
                                          <p:val>
                                            <p:strVal val="#ppt_h"/>
                                          </p:val>
                                        </p:tav>
                                      </p:tavLst>
                                    </p:anim>
                                    <p:anim calcmode="lin" valueType="num">
                                      <p:cBhvr>
                                        <p:cTn id="14" dur="1000" fill="hold"/>
                                        <p:tgtEl>
                                          <p:spTgt spid="14"/>
                                        </p:tgtEl>
                                        <p:attrNameLst>
                                          <p:attrName>ppt_w</p:attrName>
                                        </p:attrNameLst>
                                      </p:cBhvr>
                                      <p:tavLst>
                                        <p:tav tm="0">
                                          <p:val>
                                            <p:fltVal val="0"/>
                                          </p:val>
                                        </p:tav>
                                        <p:tav tm="100000">
                                          <p:val>
                                            <p:strVal val="#ppt_w"/>
                                          </p:val>
                                        </p:tav>
                                      </p:tavLst>
                                    </p:anim>
                                  </p:childTnLst>
                                </p:cTn>
                              </p:par>
                            </p:childTnLst>
                          </p:cTn>
                        </p:par>
                        <p:par>
                          <p:cTn id="15" fill="hold">
                            <p:stCondLst>
                              <p:cond delay="1000"/>
                            </p:stCondLst>
                            <p:childTnLst>
                              <p:par>
                                <p:cTn id="16" presetID="2" presetClass="entr" presetSubtype="2" decel="50000" fill="hold" nodeType="afterEffect">
                                  <p:stCondLst>
                                    <p:cond delay="0"/>
                                  </p:stCondLst>
                                  <p:childTnLst>
                                    <p:set>
                                      <p:cBhvr>
                                        <p:cTn id="17" dur="1" fill="hold">
                                          <p:stCondLst>
                                            <p:cond delay="0"/>
                                          </p:stCondLst>
                                        </p:cTn>
                                        <p:tgtEl>
                                          <p:spTgt spid="15"/>
                                        </p:tgtEl>
                                        <p:attrNameLst>
                                          <p:attrName>style.visibility</p:attrName>
                                        </p:attrNameLst>
                                      </p:cBhvr>
                                      <p:to>
                                        <p:strVal val="visible"/>
                                      </p:to>
                                    </p:set>
                                    <p:anim calcmode="lin" valueType="num">
                                      <p:cBhvr additive="base">
                                        <p:cTn id="18" dur="500" fill="hold"/>
                                        <p:tgtEl>
                                          <p:spTgt spid="15"/>
                                        </p:tgtEl>
                                        <p:attrNameLst>
                                          <p:attrName>ppt_x</p:attrName>
                                        </p:attrNameLst>
                                      </p:cBhvr>
                                      <p:tavLst>
                                        <p:tav tm="0">
                                          <p:val>
                                            <p:strVal val="1+#ppt_w/2"/>
                                          </p:val>
                                        </p:tav>
                                        <p:tav tm="100000">
                                          <p:val>
                                            <p:strVal val="#ppt_x"/>
                                          </p:val>
                                        </p:tav>
                                      </p:tavLst>
                                    </p:anim>
                                    <p:anim calcmode="lin" valueType="num">
                                      <p:cBhvr additive="base">
                                        <p:cTn id="19" dur="500" fill="hold"/>
                                        <p:tgtEl>
                                          <p:spTgt spid="15"/>
                                        </p:tgtEl>
                                        <p:attrNameLst>
                                          <p:attrName>ppt_y</p:attrName>
                                        </p:attrNameLst>
                                      </p:cBhvr>
                                      <p:tavLst>
                                        <p:tav tm="0">
                                          <p:val>
                                            <p:strVal val="#ppt_y"/>
                                          </p:val>
                                        </p:tav>
                                        <p:tav tm="100000">
                                          <p:val>
                                            <p:strVal val="#ppt_y"/>
                                          </p:val>
                                        </p:tav>
                                      </p:tavLst>
                                    </p:anim>
                                  </p:childTnLst>
                                </p:cTn>
                              </p:par>
                              <p:par>
                                <p:cTn id="20" presetID="2" presetClass="entr" presetSubtype="2" decel="50000" fill="hold" nodeType="withEffect">
                                  <p:stCondLst>
                                    <p:cond delay="0"/>
                                  </p:stCondLst>
                                  <p:childTnLst>
                                    <p:set>
                                      <p:cBhvr>
                                        <p:cTn id="21" dur="1" fill="hold">
                                          <p:stCondLst>
                                            <p:cond delay="0"/>
                                          </p:stCondLst>
                                        </p:cTn>
                                        <p:tgtEl>
                                          <p:spTgt spid="16"/>
                                        </p:tgtEl>
                                        <p:attrNameLst>
                                          <p:attrName>style.visibility</p:attrName>
                                        </p:attrNameLst>
                                      </p:cBhvr>
                                      <p:to>
                                        <p:strVal val="visible"/>
                                      </p:to>
                                    </p:set>
                                    <p:anim calcmode="lin" valueType="num">
                                      <p:cBhvr additive="base">
                                        <p:cTn id="22" dur="500" fill="hold"/>
                                        <p:tgtEl>
                                          <p:spTgt spid="16"/>
                                        </p:tgtEl>
                                        <p:attrNameLst>
                                          <p:attrName>ppt_x</p:attrName>
                                        </p:attrNameLst>
                                      </p:cBhvr>
                                      <p:tavLst>
                                        <p:tav tm="0">
                                          <p:val>
                                            <p:strVal val="1+#ppt_w/2"/>
                                          </p:val>
                                        </p:tav>
                                        <p:tav tm="100000">
                                          <p:val>
                                            <p:strVal val="#ppt_x"/>
                                          </p:val>
                                        </p:tav>
                                      </p:tavLst>
                                    </p:anim>
                                    <p:anim calcmode="lin" valueType="num">
                                      <p:cBhvr additive="base">
                                        <p:cTn id="23" dur="500" fill="hold"/>
                                        <p:tgtEl>
                                          <p:spTgt spid="16"/>
                                        </p:tgtEl>
                                        <p:attrNameLst>
                                          <p:attrName>ppt_y</p:attrName>
                                        </p:attrNameLst>
                                      </p:cBhvr>
                                      <p:tavLst>
                                        <p:tav tm="0">
                                          <p:val>
                                            <p:strVal val="#ppt_y"/>
                                          </p:val>
                                        </p:tav>
                                        <p:tav tm="100000">
                                          <p:val>
                                            <p:strVal val="#ppt_y"/>
                                          </p:val>
                                        </p:tav>
                                      </p:tavLst>
                                    </p:anim>
                                  </p:childTnLst>
                                </p:cTn>
                              </p:par>
                              <p:par>
                                <p:cTn id="24" presetID="2" presetClass="entr" presetSubtype="2" decel="50000" fill="hold" nodeType="withEffect">
                                  <p:stCondLst>
                                    <p:cond delay="0"/>
                                  </p:stCondLst>
                                  <p:childTnLst>
                                    <p:set>
                                      <p:cBhvr>
                                        <p:cTn id="25" dur="1" fill="hold">
                                          <p:stCondLst>
                                            <p:cond delay="0"/>
                                          </p:stCondLst>
                                        </p:cTn>
                                        <p:tgtEl>
                                          <p:spTgt spid="17"/>
                                        </p:tgtEl>
                                        <p:attrNameLst>
                                          <p:attrName>style.visibility</p:attrName>
                                        </p:attrNameLst>
                                      </p:cBhvr>
                                      <p:to>
                                        <p:strVal val="visible"/>
                                      </p:to>
                                    </p:set>
                                    <p:anim calcmode="lin" valueType="num">
                                      <p:cBhvr additive="base">
                                        <p:cTn id="26" dur="500" fill="hold"/>
                                        <p:tgtEl>
                                          <p:spTgt spid="17"/>
                                        </p:tgtEl>
                                        <p:attrNameLst>
                                          <p:attrName>ppt_x</p:attrName>
                                        </p:attrNameLst>
                                      </p:cBhvr>
                                      <p:tavLst>
                                        <p:tav tm="0">
                                          <p:val>
                                            <p:strVal val="1+#ppt_w/2"/>
                                          </p:val>
                                        </p:tav>
                                        <p:tav tm="100000">
                                          <p:val>
                                            <p:strVal val="#ppt_x"/>
                                          </p:val>
                                        </p:tav>
                                      </p:tavLst>
                                    </p:anim>
                                    <p:anim calcmode="lin" valueType="num">
                                      <p:cBhvr additive="base">
                                        <p:cTn id="27" dur="500" fill="hold"/>
                                        <p:tgtEl>
                                          <p:spTgt spid="17"/>
                                        </p:tgtEl>
                                        <p:attrNameLst>
                                          <p:attrName>ppt_y</p:attrName>
                                        </p:attrNameLst>
                                      </p:cBhvr>
                                      <p:tavLst>
                                        <p:tav tm="0">
                                          <p:val>
                                            <p:strVal val="#ppt_y"/>
                                          </p:val>
                                        </p:tav>
                                        <p:tav tm="100000">
                                          <p:val>
                                            <p:strVal val="#ppt_y"/>
                                          </p:val>
                                        </p:tav>
                                      </p:tavLst>
                                    </p:anim>
                                  </p:childTnLst>
                                </p:cTn>
                              </p:par>
                              <p:par>
                                <p:cTn id="28" presetID="2" presetClass="entr" presetSubtype="2" decel="50000" fill="hold" nodeType="withEffect">
                                  <p:stCondLst>
                                    <p:cond delay="0"/>
                                  </p:stCondLst>
                                  <p:childTnLst>
                                    <p:set>
                                      <p:cBhvr>
                                        <p:cTn id="29" dur="1" fill="hold">
                                          <p:stCondLst>
                                            <p:cond delay="0"/>
                                          </p:stCondLst>
                                        </p:cTn>
                                        <p:tgtEl>
                                          <p:spTgt spid="18"/>
                                        </p:tgtEl>
                                        <p:attrNameLst>
                                          <p:attrName>style.visibility</p:attrName>
                                        </p:attrNameLst>
                                      </p:cBhvr>
                                      <p:to>
                                        <p:strVal val="visible"/>
                                      </p:to>
                                    </p:set>
                                    <p:anim calcmode="lin" valueType="num">
                                      <p:cBhvr additive="base">
                                        <p:cTn id="30" dur="500" fill="hold"/>
                                        <p:tgtEl>
                                          <p:spTgt spid="18"/>
                                        </p:tgtEl>
                                        <p:attrNameLst>
                                          <p:attrName>ppt_x</p:attrName>
                                        </p:attrNameLst>
                                      </p:cBhvr>
                                      <p:tavLst>
                                        <p:tav tm="0">
                                          <p:val>
                                            <p:strVal val="1+#ppt_w/2"/>
                                          </p:val>
                                        </p:tav>
                                        <p:tav tm="100000">
                                          <p:val>
                                            <p:strVal val="#ppt_x"/>
                                          </p:val>
                                        </p:tav>
                                      </p:tavLst>
                                    </p:anim>
                                    <p:anim calcmode="lin" valueType="num">
                                      <p:cBhvr additive="base">
                                        <p:cTn id="31" dur="500" fill="hold"/>
                                        <p:tgtEl>
                                          <p:spTgt spid="18"/>
                                        </p:tgtEl>
                                        <p:attrNameLst>
                                          <p:attrName>ppt_y</p:attrName>
                                        </p:attrNameLst>
                                      </p:cBhvr>
                                      <p:tavLst>
                                        <p:tav tm="0">
                                          <p:val>
                                            <p:strVal val="#ppt_y"/>
                                          </p:val>
                                        </p:tav>
                                        <p:tav tm="100000">
                                          <p:val>
                                            <p:strVal val="#ppt_y"/>
                                          </p:val>
                                        </p:tav>
                                      </p:tavLst>
                                    </p:anim>
                                  </p:childTnLst>
                                </p:cTn>
                              </p:par>
                              <p:par>
                                <p:cTn id="32" presetID="2" presetClass="entr" presetSubtype="2" decel="50000" fill="hold" nodeType="withEffect">
                                  <p:stCondLst>
                                    <p:cond delay="0"/>
                                  </p:stCondLst>
                                  <p:childTnLst>
                                    <p:set>
                                      <p:cBhvr>
                                        <p:cTn id="33" dur="1" fill="hold">
                                          <p:stCondLst>
                                            <p:cond delay="0"/>
                                          </p:stCondLst>
                                        </p:cTn>
                                        <p:tgtEl>
                                          <p:spTgt spid="19"/>
                                        </p:tgtEl>
                                        <p:attrNameLst>
                                          <p:attrName>style.visibility</p:attrName>
                                        </p:attrNameLst>
                                      </p:cBhvr>
                                      <p:to>
                                        <p:strVal val="visible"/>
                                      </p:to>
                                    </p:set>
                                    <p:anim calcmode="lin" valueType="num">
                                      <p:cBhvr additive="base">
                                        <p:cTn id="34" dur="500" fill="hold"/>
                                        <p:tgtEl>
                                          <p:spTgt spid="19"/>
                                        </p:tgtEl>
                                        <p:attrNameLst>
                                          <p:attrName>ppt_x</p:attrName>
                                        </p:attrNameLst>
                                      </p:cBhvr>
                                      <p:tavLst>
                                        <p:tav tm="0">
                                          <p:val>
                                            <p:strVal val="1+#ppt_w/2"/>
                                          </p:val>
                                        </p:tav>
                                        <p:tav tm="100000">
                                          <p:val>
                                            <p:strVal val="#ppt_x"/>
                                          </p:val>
                                        </p:tav>
                                      </p:tavLst>
                                    </p:anim>
                                    <p:anim calcmode="lin" valueType="num">
                                      <p:cBhvr additive="base">
                                        <p:cTn id="35" dur="500" fill="hold"/>
                                        <p:tgtEl>
                                          <p:spTgt spid="1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extLst>
    <p:ext uri="{DCECCB84-F9BA-43D5-87BE-67443E8EF086}">
      <p15:sldGuideLst xmlns:p15="http://schemas.microsoft.com/office/powerpoint/2012/main"/>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Red">
    <p:bg>
      <p:bgPr>
        <a:solidFill>
          <a:schemeClr val="accent3"/>
        </a:solidFill>
        <a:effectLst/>
      </p:bgPr>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B8DB11C1-993B-7547-BDCA-23A2D7F2E8D7}"/>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1021567" y="759438"/>
            <a:ext cx="2820355" cy="485860"/>
          </a:xfrm>
          <a:prstGeom prst="rect">
            <a:avLst/>
          </a:prstGeom>
          <a:solidFill>
            <a:schemeClr val="accent1">
              <a:alpha val="0"/>
            </a:schemeClr>
          </a:solidFill>
        </p:spPr>
      </p:pic>
      <p:sp>
        <p:nvSpPr>
          <p:cNvPr id="8" name="Title 1">
            <a:extLst>
              <a:ext uri="{FF2B5EF4-FFF2-40B4-BE49-F238E27FC236}">
                <a16:creationId xmlns:a16="http://schemas.microsoft.com/office/drawing/2014/main" id="{AE297242-A2A3-3C43-BBA1-F613400657E7}"/>
              </a:ext>
            </a:extLst>
          </p:cNvPr>
          <p:cNvSpPr>
            <a:spLocks noGrp="1"/>
          </p:cNvSpPr>
          <p:nvPr>
            <p:ph type="ctrTitle"/>
          </p:nvPr>
        </p:nvSpPr>
        <p:spPr>
          <a:xfrm>
            <a:off x="1259831" y="1766622"/>
            <a:ext cx="12561099" cy="2796775"/>
          </a:xfrm>
        </p:spPr>
        <p:txBody>
          <a:bodyPr lIns="73152" rIns="0" anchor="b">
            <a:noAutofit/>
          </a:bodyPr>
          <a:lstStyle>
            <a:lvl1pPr algn="l">
              <a:defRPr sz="6600" b="0" i="0" spc="113" baseline="0">
                <a:solidFill>
                  <a:srgbClr val="FFFFFF"/>
                </a:solidFill>
                <a:latin typeface="Verdana" panose="020B0604030504040204" pitchFamily="34" charset="0"/>
                <a:ea typeface="Verdana" panose="020B0604030504040204" pitchFamily="34" charset="0"/>
                <a:cs typeface="Verdana" panose="020B0604030504040204" pitchFamily="34" charset="0"/>
              </a:defRPr>
            </a:lvl1pPr>
          </a:lstStyle>
          <a:p>
            <a:r>
              <a:rPr lang="en-US" dirty="0"/>
              <a:t>Click to edit Master title style</a:t>
            </a:r>
          </a:p>
        </p:txBody>
      </p:sp>
      <p:sp>
        <p:nvSpPr>
          <p:cNvPr id="9" name="Subtitle 2">
            <a:extLst>
              <a:ext uri="{FF2B5EF4-FFF2-40B4-BE49-F238E27FC236}">
                <a16:creationId xmlns:a16="http://schemas.microsoft.com/office/drawing/2014/main" id="{3F68A4D7-DA15-004C-9F47-E24B4D53C01C}"/>
              </a:ext>
            </a:extLst>
          </p:cNvPr>
          <p:cNvSpPr>
            <a:spLocks noGrp="1"/>
          </p:cNvSpPr>
          <p:nvPr>
            <p:ph type="subTitle" idx="1"/>
          </p:nvPr>
        </p:nvSpPr>
        <p:spPr>
          <a:xfrm>
            <a:off x="1269993" y="4660115"/>
            <a:ext cx="12561099" cy="504192"/>
          </a:xfrm>
        </p:spPr>
        <p:txBody>
          <a:bodyPr lIns="100584" rIns="118872" anchor="ctr"/>
          <a:lstStyle>
            <a:lvl1pPr marL="0" indent="0" algn="l">
              <a:buNone/>
              <a:defRPr sz="2800" b="0" i="0" spc="0" baseline="0">
                <a:solidFill>
                  <a:schemeClr val="bg1"/>
                </a:solidFill>
                <a:latin typeface="Verdana" panose="020B0604030504040204" pitchFamily="34" charset="0"/>
                <a:ea typeface="Verdana" panose="020B0604030504040204" pitchFamily="34" charset="0"/>
                <a:cs typeface="Verdana" panose="020B0604030504040204" pitchFamily="34" charset="0"/>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dirty="0"/>
              <a:t>Click to edit Master subtitle style</a:t>
            </a:r>
          </a:p>
        </p:txBody>
      </p:sp>
    </p:spTree>
    <p:extLst>
      <p:ext uri="{BB962C8B-B14F-4D97-AF65-F5344CB8AC3E}">
        <p14:creationId xmlns:p14="http://schemas.microsoft.com/office/powerpoint/2010/main" val="1195246474"/>
      </p:ext>
    </p:extLst>
  </p:cSld>
  <p:clrMapOvr>
    <a:masterClrMapping/>
  </p:clrMapOvr>
  <p:extLst>
    <p:ext uri="{DCECCB84-F9BA-43D5-87BE-67443E8EF086}">
      <p15:sldGuideLst xmlns:p15="http://schemas.microsoft.com/office/powerpoint/2012/main"/>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1_Dark Blue with Spark">
    <p:bg>
      <p:bgPr>
        <a:solidFill>
          <a:schemeClr val="bg2"/>
        </a:solidFill>
        <a:effectLst/>
      </p:bgPr>
    </p:bg>
    <p:spTree>
      <p:nvGrpSpPr>
        <p:cNvPr id="1" name=""/>
        <p:cNvGrpSpPr/>
        <p:nvPr/>
      </p:nvGrpSpPr>
      <p:grpSpPr>
        <a:xfrm>
          <a:off x="0" y="0"/>
          <a:ext cx="0" cy="0"/>
          <a:chOff x="0" y="0"/>
          <a:chExt cx="0" cy="0"/>
        </a:xfrm>
      </p:grpSpPr>
      <p:pic>
        <p:nvPicPr>
          <p:cNvPr id="6" name="Graphic 5">
            <a:extLst>
              <a:ext uri="{FF2B5EF4-FFF2-40B4-BE49-F238E27FC236}">
                <a16:creationId xmlns:a16="http://schemas.microsoft.com/office/drawing/2014/main" id="{E3D6B2CD-D640-1245-9868-C147A8AAE121}"/>
              </a:ext>
            </a:extLst>
          </p:cNvPr>
          <p:cNvPicPr>
            <a:picLocks noChangeAspect="1"/>
          </p:cNvPicPr>
          <p:nvPr userDrawn="1"/>
        </p:nvPicPr>
        <p:blipFill>
          <a:blip r:embed="rId2">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36385" y="5738947"/>
            <a:ext cx="14698939" cy="2490654"/>
          </a:xfrm>
          <a:prstGeom prst="rect">
            <a:avLst/>
          </a:prstGeom>
        </p:spPr>
      </p:pic>
      <p:pic>
        <p:nvPicPr>
          <p:cNvPr id="8" name="Graphic 7">
            <a:extLst>
              <a:ext uri="{FF2B5EF4-FFF2-40B4-BE49-F238E27FC236}">
                <a16:creationId xmlns:a16="http://schemas.microsoft.com/office/drawing/2014/main" id="{3097D3DD-A0AD-D64A-9619-FFB06590EACE}"/>
              </a:ext>
            </a:extLst>
          </p:cNvPr>
          <p:cNvPicPr>
            <a:picLocks noChangeAspect="1"/>
          </p:cNvPicPr>
          <p:nvPr userDrawn="1"/>
        </p:nvPicPr>
        <p:blipFill>
          <a:blip r:embed="rId4">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855520" y="636930"/>
            <a:ext cx="1917659" cy="1917659"/>
          </a:xfrm>
          <a:prstGeom prst="rect">
            <a:avLst/>
          </a:prstGeom>
        </p:spPr>
      </p:pic>
      <p:pic>
        <p:nvPicPr>
          <p:cNvPr id="14" name="Picture 13">
            <a:extLst>
              <a:ext uri="{FF2B5EF4-FFF2-40B4-BE49-F238E27FC236}">
                <a16:creationId xmlns:a16="http://schemas.microsoft.com/office/drawing/2014/main" id="{99F2DA9A-8EDC-A844-BB78-F9543AD9CB1E}"/>
              </a:ext>
            </a:extLst>
          </p:cNvPr>
          <p:cNvPicPr>
            <a:picLocks noChangeAspect="1"/>
          </p:cNvPicPr>
          <p:nvPr userDrawn="1"/>
        </p:nvPicPr>
        <p:blipFill>
          <a:blip r:embed="rId6" cstate="email">
            <a:extLst>
              <a:ext uri="{28A0092B-C50C-407E-A947-70E740481C1C}">
                <a14:useLocalDpi xmlns:a14="http://schemas.microsoft.com/office/drawing/2010/main"/>
              </a:ext>
            </a:extLst>
          </a:blip>
          <a:srcRect/>
          <a:stretch/>
        </p:blipFill>
        <p:spPr>
          <a:xfrm>
            <a:off x="11338560" y="7406059"/>
            <a:ext cx="2492532" cy="427744"/>
          </a:xfrm>
          <a:prstGeom prst="rect">
            <a:avLst/>
          </a:prstGeom>
        </p:spPr>
      </p:pic>
      <p:sp>
        <p:nvSpPr>
          <p:cNvPr id="17" name="Title 1">
            <a:extLst>
              <a:ext uri="{FF2B5EF4-FFF2-40B4-BE49-F238E27FC236}">
                <a16:creationId xmlns:a16="http://schemas.microsoft.com/office/drawing/2014/main" id="{C80AA3A3-3667-7E4A-B5CB-2FBA7AA9EFFA}"/>
              </a:ext>
            </a:extLst>
          </p:cNvPr>
          <p:cNvSpPr txBox="1">
            <a:spLocks/>
          </p:cNvSpPr>
          <p:nvPr userDrawn="1"/>
        </p:nvSpPr>
        <p:spPr>
          <a:xfrm>
            <a:off x="2839037" y="2113492"/>
            <a:ext cx="10981893" cy="2796775"/>
          </a:xfrm>
          <a:prstGeom prst="rect">
            <a:avLst/>
          </a:prstGeom>
        </p:spPr>
        <p:txBody>
          <a:bodyPr vert="horz" lIns="73152" tIns="45720" rIns="0" bIns="45720" rtlCol="0" anchor="b">
            <a:noAutofit/>
          </a:bodyPr>
          <a:lstStyle>
            <a:lvl1pPr algn="l" defTabSz="822960" rtl="0" eaLnBrk="1" latinLnBrk="0" hangingPunct="1">
              <a:lnSpc>
                <a:spcPct val="90000"/>
              </a:lnSpc>
              <a:spcBef>
                <a:spcPct val="0"/>
              </a:spcBef>
              <a:buNone/>
              <a:defRPr sz="7200" b="0" i="0" kern="1200" spc="113" baseline="0">
                <a:solidFill>
                  <a:srgbClr val="FFFFFF"/>
                </a:solidFill>
                <a:latin typeface="Open Sans" panose="020B0606030504020204" pitchFamily="34" charset="0"/>
                <a:ea typeface="Open Sans" panose="020B0606030504020204" pitchFamily="34" charset="0"/>
                <a:cs typeface="Open Sans" panose="020B0606030504020204" pitchFamily="34" charset="0"/>
              </a:defRPr>
            </a:lvl1pPr>
          </a:lstStyle>
          <a:p>
            <a:r>
              <a:rPr lang="en-US" sz="6600" dirty="0">
                <a:latin typeface="Verdana" panose="020B0604030504040204" pitchFamily="34" charset="0"/>
                <a:ea typeface="Verdana" panose="020B0604030504040204" pitchFamily="34" charset="0"/>
                <a:cs typeface="Verdana" panose="020B0604030504040204" pitchFamily="34" charset="0"/>
              </a:rPr>
              <a:t>Click to edit Master title style</a:t>
            </a:r>
          </a:p>
        </p:txBody>
      </p:sp>
      <p:sp>
        <p:nvSpPr>
          <p:cNvPr id="18" name="Subtitle 2">
            <a:extLst>
              <a:ext uri="{FF2B5EF4-FFF2-40B4-BE49-F238E27FC236}">
                <a16:creationId xmlns:a16="http://schemas.microsoft.com/office/drawing/2014/main" id="{04290FF8-15A0-FD45-AE73-37A2B7FF8B37}"/>
              </a:ext>
            </a:extLst>
          </p:cNvPr>
          <p:cNvSpPr txBox="1">
            <a:spLocks/>
          </p:cNvSpPr>
          <p:nvPr userDrawn="1"/>
        </p:nvSpPr>
        <p:spPr>
          <a:xfrm>
            <a:off x="2849199" y="5006985"/>
            <a:ext cx="10981893" cy="504192"/>
          </a:xfrm>
          <a:prstGeom prst="rect">
            <a:avLst/>
          </a:prstGeom>
        </p:spPr>
        <p:txBody>
          <a:bodyPr vert="horz" lIns="100584" tIns="45720" rIns="118872" bIns="45720" rtlCol="0" anchor="ctr">
            <a:noAutofit/>
          </a:bodyPr>
          <a:lstStyle>
            <a:lvl1pPr marL="0" indent="0" algn="l" defTabSz="822960" rtl="0" eaLnBrk="1" latinLnBrk="0" hangingPunct="1">
              <a:lnSpc>
                <a:spcPts val="2400"/>
              </a:lnSpc>
              <a:spcBef>
                <a:spcPts val="0"/>
              </a:spcBef>
              <a:spcAft>
                <a:spcPts val="1080"/>
              </a:spcAft>
              <a:buClr>
                <a:schemeClr val="accent5"/>
              </a:buClr>
              <a:buFont typeface="Arial" panose="020B0604020202020204" pitchFamily="34" charset="0"/>
              <a:buNone/>
              <a:defRPr lang="en-US" sz="2800" b="0" i="0" kern="1200" spc="0" baseline="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vl2pPr marL="342900" indent="0" algn="ctr" defTabSz="822960" rtl="0" eaLnBrk="1" latinLnBrk="0" hangingPunct="1">
              <a:lnSpc>
                <a:spcPts val="2400"/>
              </a:lnSpc>
              <a:spcBef>
                <a:spcPts val="0"/>
              </a:spcBef>
              <a:spcAft>
                <a:spcPts val="1080"/>
              </a:spcAft>
              <a:buClr>
                <a:schemeClr val="accent5"/>
              </a:buClr>
              <a:buFont typeface="Verdana" panose="020B0604030504040204" pitchFamily="34" charset="0"/>
              <a:buNone/>
              <a:defRPr lang="en-US" sz="1500" kern="1200">
                <a:solidFill>
                  <a:schemeClr val="accent5"/>
                </a:solidFill>
                <a:latin typeface="Open Sans" panose="020B0606030504020204" pitchFamily="34" charset="0"/>
                <a:ea typeface="Open Sans" panose="020B0606030504020204" pitchFamily="34" charset="0"/>
                <a:cs typeface="Open Sans" panose="020B0606030504020204" pitchFamily="34" charset="0"/>
              </a:defRPr>
            </a:lvl2pPr>
            <a:lvl3pPr marL="685800" indent="0" algn="ctr" defTabSz="822960" rtl="0" eaLnBrk="1" latinLnBrk="0" hangingPunct="1">
              <a:lnSpc>
                <a:spcPts val="2400"/>
              </a:lnSpc>
              <a:spcBef>
                <a:spcPts val="0"/>
              </a:spcBef>
              <a:spcAft>
                <a:spcPts val="1080"/>
              </a:spcAft>
              <a:buClr>
                <a:schemeClr val="accent5"/>
              </a:buClr>
              <a:buFont typeface="Arial" panose="020B0604020202020204" pitchFamily="34" charset="0"/>
              <a:buNone/>
              <a:defRPr lang="en-US" sz="1350" kern="1200">
                <a:solidFill>
                  <a:schemeClr val="accent5"/>
                </a:solidFill>
                <a:latin typeface="Open Sans" panose="020B0606030504020204" pitchFamily="34" charset="0"/>
                <a:ea typeface="Open Sans" panose="020B0606030504020204" pitchFamily="34" charset="0"/>
                <a:cs typeface="Open Sans" panose="020B0606030504020204" pitchFamily="34" charset="0"/>
              </a:defRPr>
            </a:lvl3pPr>
            <a:lvl4pPr marL="1028700" indent="0" algn="ctr" defTabSz="822960" rtl="0" eaLnBrk="1" latinLnBrk="0" hangingPunct="1">
              <a:lnSpc>
                <a:spcPts val="2400"/>
              </a:lnSpc>
              <a:spcBef>
                <a:spcPts val="0"/>
              </a:spcBef>
              <a:spcAft>
                <a:spcPts val="1080"/>
              </a:spcAft>
              <a:buClr>
                <a:schemeClr val="accent5"/>
              </a:buClr>
              <a:buFont typeface="Verdana" panose="020B0604030504040204" pitchFamily="34" charset="0"/>
              <a:buNone/>
              <a:defRPr lang="en-US" sz="1200" kern="1200">
                <a:solidFill>
                  <a:schemeClr val="accent5"/>
                </a:solidFill>
                <a:latin typeface="Open Sans" panose="020B0606030504020204" pitchFamily="34" charset="0"/>
                <a:ea typeface="Open Sans" panose="020B0606030504020204" pitchFamily="34" charset="0"/>
                <a:cs typeface="Open Sans" panose="020B0606030504020204" pitchFamily="34" charset="0"/>
              </a:defRPr>
            </a:lvl4pPr>
            <a:lvl5pPr marL="1371600" indent="0" algn="ctr" defTabSz="822960" rtl="0" eaLnBrk="1" latinLnBrk="0" hangingPunct="1">
              <a:lnSpc>
                <a:spcPts val="2400"/>
              </a:lnSpc>
              <a:spcBef>
                <a:spcPts val="0"/>
              </a:spcBef>
              <a:spcAft>
                <a:spcPts val="1080"/>
              </a:spcAft>
              <a:buClr>
                <a:schemeClr val="accent5"/>
              </a:buClr>
              <a:buSzPct val="90000"/>
              <a:buFont typeface="Wingdings" panose="05000000000000000000" pitchFamily="2" charset="2"/>
              <a:buNone/>
              <a:defRPr lang="en-US" sz="1200" kern="1200">
                <a:solidFill>
                  <a:schemeClr val="accent5"/>
                </a:solidFill>
                <a:latin typeface="Open Sans" panose="020B0606030504020204" pitchFamily="34" charset="0"/>
                <a:ea typeface="Open Sans" panose="020B0606030504020204" pitchFamily="34" charset="0"/>
                <a:cs typeface="Open Sans" panose="020B0606030504020204" pitchFamily="34" charset="0"/>
              </a:defRPr>
            </a:lvl5pPr>
            <a:lvl6pPr marL="1714500" indent="0" algn="ctr" defTabSz="822960" rtl="0" eaLnBrk="1" latinLnBrk="0" hangingPunct="1">
              <a:lnSpc>
                <a:spcPct val="90000"/>
              </a:lnSpc>
              <a:spcBef>
                <a:spcPts val="450"/>
              </a:spcBef>
              <a:buFont typeface="Arial" panose="020B0604020202020204" pitchFamily="34" charset="0"/>
              <a:buNone/>
              <a:defRPr sz="1200" kern="1200">
                <a:solidFill>
                  <a:schemeClr val="tx1"/>
                </a:solidFill>
                <a:latin typeface="+mn-lt"/>
                <a:ea typeface="+mn-ea"/>
                <a:cs typeface="+mn-cs"/>
              </a:defRPr>
            </a:lvl6pPr>
            <a:lvl7pPr marL="2057400" indent="0" algn="ctr" defTabSz="822960" rtl="0" eaLnBrk="1" latinLnBrk="0" hangingPunct="1">
              <a:lnSpc>
                <a:spcPct val="90000"/>
              </a:lnSpc>
              <a:spcBef>
                <a:spcPts val="450"/>
              </a:spcBef>
              <a:buFont typeface="Arial" panose="020B0604020202020204" pitchFamily="34" charset="0"/>
              <a:buNone/>
              <a:defRPr sz="1200" kern="1200">
                <a:solidFill>
                  <a:schemeClr val="tx1"/>
                </a:solidFill>
                <a:latin typeface="+mn-lt"/>
                <a:ea typeface="+mn-ea"/>
                <a:cs typeface="+mn-cs"/>
              </a:defRPr>
            </a:lvl7pPr>
            <a:lvl8pPr marL="2400300" indent="0" algn="ctr" defTabSz="822960" rtl="0" eaLnBrk="1" latinLnBrk="0" hangingPunct="1">
              <a:lnSpc>
                <a:spcPct val="90000"/>
              </a:lnSpc>
              <a:spcBef>
                <a:spcPts val="450"/>
              </a:spcBef>
              <a:buFont typeface="Arial" panose="020B0604020202020204" pitchFamily="34" charset="0"/>
              <a:buNone/>
              <a:defRPr sz="1200" kern="1200">
                <a:solidFill>
                  <a:schemeClr val="tx1"/>
                </a:solidFill>
                <a:latin typeface="+mn-lt"/>
                <a:ea typeface="+mn-ea"/>
                <a:cs typeface="+mn-cs"/>
              </a:defRPr>
            </a:lvl8pPr>
            <a:lvl9pPr marL="2743200" indent="0" algn="ctr" defTabSz="822960" rtl="0" eaLnBrk="1" latinLnBrk="0" hangingPunct="1">
              <a:lnSpc>
                <a:spcPct val="90000"/>
              </a:lnSpc>
              <a:spcBef>
                <a:spcPts val="45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tx2"/>
                </a:solidFill>
                <a:latin typeface="Verdana" panose="020B0604030504040204" pitchFamily="34" charset="0"/>
                <a:ea typeface="Verdana" panose="020B0604030504040204" pitchFamily="34" charset="0"/>
                <a:cs typeface="Verdana" panose="020B0604030504040204" pitchFamily="34" charset="0"/>
              </a:rPr>
              <a:t>Click to edit Master subtitle style</a:t>
            </a:r>
          </a:p>
        </p:txBody>
      </p:sp>
    </p:spTree>
    <p:extLst>
      <p:ext uri="{BB962C8B-B14F-4D97-AF65-F5344CB8AC3E}">
        <p14:creationId xmlns:p14="http://schemas.microsoft.com/office/powerpoint/2010/main" val="2459035546"/>
      </p:ext>
    </p:extLst>
  </p:cSld>
  <p:clrMapOvr>
    <a:masterClrMapping/>
  </p:clrMapOvr>
  <p:extLst>
    <p:ext uri="{DCECCB84-F9BA-43D5-87BE-67443E8EF086}">
      <p15:sldGuideLst xmlns:p15="http://schemas.microsoft.com/office/powerpoint/2012/main">
        <p15:guide id="1" orient="horz" pos="2333" userDrawn="1">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1_Medium Blue with Spark">
    <p:bg>
      <p:bgPr>
        <a:solidFill>
          <a:schemeClr val="tx2"/>
        </a:solidFill>
        <a:effectLst/>
      </p:bgPr>
    </p:bg>
    <p:spTree>
      <p:nvGrpSpPr>
        <p:cNvPr id="1" name=""/>
        <p:cNvGrpSpPr/>
        <p:nvPr/>
      </p:nvGrpSpPr>
      <p:grpSpPr>
        <a:xfrm>
          <a:off x="0" y="0"/>
          <a:ext cx="0" cy="0"/>
          <a:chOff x="0" y="0"/>
          <a:chExt cx="0" cy="0"/>
        </a:xfrm>
      </p:grpSpPr>
      <p:pic>
        <p:nvPicPr>
          <p:cNvPr id="10" name="Graphic 9">
            <a:extLst>
              <a:ext uri="{FF2B5EF4-FFF2-40B4-BE49-F238E27FC236}">
                <a16:creationId xmlns:a16="http://schemas.microsoft.com/office/drawing/2014/main" id="{D94F46A1-1852-A24A-BB49-7DA2CEABE24E}"/>
              </a:ext>
            </a:extLst>
          </p:cNvPr>
          <p:cNvPicPr>
            <a:picLocks noChangeAspect="1"/>
          </p:cNvPicPr>
          <p:nvPr userDrawn="1"/>
        </p:nvPicPr>
        <p:blipFill>
          <a:blip r:embed="rId2">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36385" y="5738947"/>
            <a:ext cx="14698939" cy="2490654"/>
          </a:xfrm>
          <a:prstGeom prst="rect">
            <a:avLst/>
          </a:prstGeom>
        </p:spPr>
      </p:pic>
      <p:pic>
        <p:nvPicPr>
          <p:cNvPr id="7" name="Graphic 6">
            <a:extLst>
              <a:ext uri="{FF2B5EF4-FFF2-40B4-BE49-F238E27FC236}">
                <a16:creationId xmlns:a16="http://schemas.microsoft.com/office/drawing/2014/main" id="{CE154826-0429-0645-83F8-1B0A34BEACBB}"/>
              </a:ext>
            </a:extLst>
          </p:cNvPr>
          <p:cNvPicPr>
            <a:picLocks noChangeAspect="1"/>
          </p:cNvPicPr>
          <p:nvPr userDrawn="1"/>
        </p:nvPicPr>
        <p:blipFill>
          <a:blip r:embed="rId4">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855520" y="636930"/>
            <a:ext cx="1917659" cy="1917659"/>
          </a:xfrm>
          <a:prstGeom prst="rect">
            <a:avLst/>
          </a:prstGeom>
        </p:spPr>
      </p:pic>
      <p:pic>
        <p:nvPicPr>
          <p:cNvPr id="9" name="Picture 8">
            <a:extLst>
              <a:ext uri="{FF2B5EF4-FFF2-40B4-BE49-F238E27FC236}">
                <a16:creationId xmlns:a16="http://schemas.microsoft.com/office/drawing/2014/main" id="{03A45541-5EA9-DC49-A015-943399AA87D8}"/>
              </a:ext>
            </a:extLst>
          </p:cNvPr>
          <p:cNvPicPr>
            <a:picLocks noChangeAspect="1"/>
          </p:cNvPicPr>
          <p:nvPr userDrawn="1"/>
        </p:nvPicPr>
        <p:blipFill>
          <a:blip r:embed="rId6" cstate="email">
            <a:extLst>
              <a:ext uri="{28A0092B-C50C-407E-A947-70E740481C1C}">
                <a14:useLocalDpi xmlns:a14="http://schemas.microsoft.com/office/drawing/2010/main"/>
              </a:ext>
            </a:extLst>
          </a:blip>
          <a:srcRect/>
          <a:stretch/>
        </p:blipFill>
        <p:spPr>
          <a:xfrm>
            <a:off x="11338560" y="7406059"/>
            <a:ext cx="2492532" cy="427744"/>
          </a:xfrm>
          <a:prstGeom prst="rect">
            <a:avLst/>
          </a:prstGeom>
        </p:spPr>
      </p:pic>
      <p:sp>
        <p:nvSpPr>
          <p:cNvPr id="12" name="Title 1">
            <a:extLst>
              <a:ext uri="{FF2B5EF4-FFF2-40B4-BE49-F238E27FC236}">
                <a16:creationId xmlns:a16="http://schemas.microsoft.com/office/drawing/2014/main" id="{E5D64C68-1DE5-1946-B510-B06710F14A08}"/>
              </a:ext>
            </a:extLst>
          </p:cNvPr>
          <p:cNvSpPr txBox="1">
            <a:spLocks/>
          </p:cNvSpPr>
          <p:nvPr userDrawn="1"/>
        </p:nvSpPr>
        <p:spPr>
          <a:xfrm>
            <a:off x="2839037" y="2113492"/>
            <a:ext cx="10981893" cy="2796775"/>
          </a:xfrm>
          <a:prstGeom prst="rect">
            <a:avLst/>
          </a:prstGeom>
        </p:spPr>
        <p:txBody>
          <a:bodyPr vert="horz" lIns="73152" tIns="45720" rIns="0" bIns="45720" rtlCol="0" anchor="b">
            <a:noAutofit/>
          </a:bodyPr>
          <a:lstStyle>
            <a:lvl1pPr algn="l" defTabSz="822960" rtl="0" eaLnBrk="1" latinLnBrk="0" hangingPunct="1">
              <a:lnSpc>
                <a:spcPct val="90000"/>
              </a:lnSpc>
              <a:spcBef>
                <a:spcPct val="0"/>
              </a:spcBef>
              <a:buNone/>
              <a:defRPr sz="7200" b="0" i="0" kern="1200" spc="113" baseline="0">
                <a:solidFill>
                  <a:srgbClr val="FFFFFF"/>
                </a:solidFill>
                <a:latin typeface="Open Sans" panose="020B0606030504020204" pitchFamily="34" charset="0"/>
                <a:ea typeface="Open Sans" panose="020B0606030504020204" pitchFamily="34" charset="0"/>
                <a:cs typeface="Open Sans" panose="020B0606030504020204" pitchFamily="34" charset="0"/>
              </a:defRPr>
            </a:lvl1pPr>
          </a:lstStyle>
          <a:p>
            <a:r>
              <a:rPr lang="en-US" sz="6600" dirty="0">
                <a:latin typeface="Verdana" panose="020B0604030504040204" pitchFamily="34" charset="0"/>
                <a:ea typeface="Verdana" panose="020B0604030504040204" pitchFamily="34" charset="0"/>
                <a:cs typeface="Verdana" panose="020B0604030504040204" pitchFamily="34" charset="0"/>
              </a:rPr>
              <a:t>Click to edit Master title style</a:t>
            </a:r>
          </a:p>
        </p:txBody>
      </p:sp>
      <p:sp>
        <p:nvSpPr>
          <p:cNvPr id="17" name="Subtitle 2">
            <a:extLst>
              <a:ext uri="{FF2B5EF4-FFF2-40B4-BE49-F238E27FC236}">
                <a16:creationId xmlns:a16="http://schemas.microsoft.com/office/drawing/2014/main" id="{C6F192EC-A157-0948-9786-5769581D8179}"/>
              </a:ext>
            </a:extLst>
          </p:cNvPr>
          <p:cNvSpPr txBox="1">
            <a:spLocks/>
          </p:cNvSpPr>
          <p:nvPr userDrawn="1"/>
        </p:nvSpPr>
        <p:spPr>
          <a:xfrm>
            <a:off x="2849199" y="5006985"/>
            <a:ext cx="10981893" cy="504192"/>
          </a:xfrm>
          <a:prstGeom prst="rect">
            <a:avLst/>
          </a:prstGeom>
        </p:spPr>
        <p:txBody>
          <a:bodyPr vert="horz" lIns="100584" tIns="45720" rIns="118872" bIns="45720" rtlCol="0" anchor="ctr">
            <a:noAutofit/>
          </a:bodyPr>
          <a:lstStyle>
            <a:lvl1pPr marL="0" indent="0" algn="l" defTabSz="822960" rtl="0" eaLnBrk="1" latinLnBrk="0" hangingPunct="1">
              <a:lnSpc>
                <a:spcPts val="2400"/>
              </a:lnSpc>
              <a:spcBef>
                <a:spcPts val="0"/>
              </a:spcBef>
              <a:spcAft>
                <a:spcPts val="1080"/>
              </a:spcAft>
              <a:buClr>
                <a:schemeClr val="accent5"/>
              </a:buClr>
              <a:buFont typeface="Arial" panose="020B0604020202020204" pitchFamily="34" charset="0"/>
              <a:buNone/>
              <a:defRPr lang="en-US" sz="2800" b="0" i="0" kern="1200" spc="0" baseline="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vl2pPr marL="342900" indent="0" algn="ctr" defTabSz="822960" rtl="0" eaLnBrk="1" latinLnBrk="0" hangingPunct="1">
              <a:lnSpc>
                <a:spcPts val="2400"/>
              </a:lnSpc>
              <a:spcBef>
                <a:spcPts val="0"/>
              </a:spcBef>
              <a:spcAft>
                <a:spcPts val="1080"/>
              </a:spcAft>
              <a:buClr>
                <a:schemeClr val="accent5"/>
              </a:buClr>
              <a:buFont typeface="Verdana" panose="020B0604030504040204" pitchFamily="34" charset="0"/>
              <a:buNone/>
              <a:defRPr lang="en-US" sz="1500" kern="1200">
                <a:solidFill>
                  <a:schemeClr val="accent5"/>
                </a:solidFill>
                <a:latin typeface="Open Sans" panose="020B0606030504020204" pitchFamily="34" charset="0"/>
                <a:ea typeface="Open Sans" panose="020B0606030504020204" pitchFamily="34" charset="0"/>
                <a:cs typeface="Open Sans" panose="020B0606030504020204" pitchFamily="34" charset="0"/>
              </a:defRPr>
            </a:lvl2pPr>
            <a:lvl3pPr marL="685800" indent="0" algn="ctr" defTabSz="822960" rtl="0" eaLnBrk="1" latinLnBrk="0" hangingPunct="1">
              <a:lnSpc>
                <a:spcPts val="2400"/>
              </a:lnSpc>
              <a:spcBef>
                <a:spcPts val="0"/>
              </a:spcBef>
              <a:spcAft>
                <a:spcPts val="1080"/>
              </a:spcAft>
              <a:buClr>
                <a:schemeClr val="accent5"/>
              </a:buClr>
              <a:buFont typeface="Arial" panose="020B0604020202020204" pitchFamily="34" charset="0"/>
              <a:buNone/>
              <a:defRPr lang="en-US" sz="1350" kern="1200">
                <a:solidFill>
                  <a:schemeClr val="accent5"/>
                </a:solidFill>
                <a:latin typeface="Open Sans" panose="020B0606030504020204" pitchFamily="34" charset="0"/>
                <a:ea typeface="Open Sans" panose="020B0606030504020204" pitchFamily="34" charset="0"/>
                <a:cs typeface="Open Sans" panose="020B0606030504020204" pitchFamily="34" charset="0"/>
              </a:defRPr>
            </a:lvl3pPr>
            <a:lvl4pPr marL="1028700" indent="0" algn="ctr" defTabSz="822960" rtl="0" eaLnBrk="1" latinLnBrk="0" hangingPunct="1">
              <a:lnSpc>
                <a:spcPts val="2400"/>
              </a:lnSpc>
              <a:spcBef>
                <a:spcPts val="0"/>
              </a:spcBef>
              <a:spcAft>
                <a:spcPts val="1080"/>
              </a:spcAft>
              <a:buClr>
                <a:schemeClr val="accent5"/>
              </a:buClr>
              <a:buFont typeface="Verdana" panose="020B0604030504040204" pitchFamily="34" charset="0"/>
              <a:buNone/>
              <a:defRPr lang="en-US" sz="1200" kern="1200">
                <a:solidFill>
                  <a:schemeClr val="accent5"/>
                </a:solidFill>
                <a:latin typeface="Open Sans" panose="020B0606030504020204" pitchFamily="34" charset="0"/>
                <a:ea typeface="Open Sans" panose="020B0606030504020204" pitchFamily="34" charset="0"/>
                <a:cs typeface="Open Sans" panose="020B0606030504020204" pitchFamily="34" charset="0"/>
              </a:defRPr>
            </a:lvl4pPr>
            <a:lvl5pPr marL="1371600" indent="0" algn="ctr" defTabSz="822960" rtl="0" eaLnBrk="1" latinLnBrk="0" hangingPunct="1">
              <a:lnSpc>
                <a:spcPts val="2400"/>
              </a:lnSpc>
              <a:spcBef>
                <a:spcPts val="0"/>
              </a:spcBef>
              <a:spcAft>
                <a:spcPts val="1080"/>
              </a:spcAft>
              <a:buClr>
                <a:schemeClr val="accent5"/>
              </a:buClr>
              <a:buSzPct val="90000"/>
              <a:buFont typeface="Wingdings" panose="05000000000000000000" pitchFamily="2" charset="2"/>
              <a:buNone/>
              <a:defRPr lang="en-US" sz="1200" kern="1200">
                <a:solidFill>
                  <a:schemeClr val="accent5"/>
                </a:solidFill>
                <a:latin typeface="Open Sans" panose="020B0606030504020204" pitchFamily="34" charset="0"/>
                <a:ea typeface="Open Sans" panose="020B0606030504020204" pitchFamily="34" charset="0"/>
                <a:cs typeface="Open Sans" panose="020B0606030504020204" pitchFamily="34" charset="0"/>
              </a:defRPr>
            </a:lvl5pPr>
            <a:lvl6pPr marL="1714500" indent="0" algn="ctr" defTabSz="822960" rtl="0" eaLnBrk="1" latinLnBrk="0" hangingPunct="1">
              <a:lnSpc>
                <a:spcPct val="90000"/>
              </a:lnSpc>
              <a:spcBef>
                <a:spcPts val="450"/>
              </a:spcBef>
              <a:buFont typeface="Arial" panose="020B0604020202020204" pitchFamily="34" charset="0"/>
              <a:buNone/>
              <a:defRPr sz="1200" kern="1200">
                <a:solidFill>
                  <a:schemeClr val="tx1"/>
                </a:solidFill>
                <a:latin typeface="+mn-lt"/>
                <a:ea typeface="+mn-ea"/>
                <a:cs typeface="+mn-cs"/>
              </a:defRPr>
            </a:lvl6pPr>
            <a:lvl7pPr marL="2057400" indent="0" algn="ctr" defTabSz="822960" rtl="0" eaLnBrk="1" latinLnBrk="0" hangingPunct="1">
              <a:lnSpc>
                <a:spcPct val="90000"/>
              </a:lnSpc>
              <a:spcBef>
                <a:spcPts val="450"/>
              </a:spcBef>
              <a:buFont typeface="Arial" panose="020B0604020202020204" pitchFamily="34" charset="0"/>
              <a:buNone/>
              <a:defRPr sz="1200" kern="1200">
                <a:solidFill>
                  <a:schemeClr val="tx1"/>
                </a:solidFill>
                <a:latin typeface="+mn-lt"/>
                <a:ea typeface="+mn-ea"/>
                <a:cs typeface="+mn-cs"/>
              </a:defRPr>
            </a:lvl7pPr>
            <a:lvl8pPr marL="2400300" indent="0" algn="ctr" defTabSz="822960" rtl="0" eaLnBrk="1" latinLnBrk="0" hangingPunct="1">
              <a:lnSpc>
                <a:spcPct val="90000"/>
              </a:lnSpc>
              <a:spcBef>
                <a:spcPts val="450"/>
              </a:spcBef>
              <a:buFont typeface="Arial" panose="020B0604020202020204" pitchFamily="34" charset="0"/>
              <a:buNone/>
              <a:defRPr sz="1200" kern="1200">
                <a:solidFill>
                  <a:schemeClr val="tx1"/>
                </a:solidFill>
                <a:latin typeface="+mn-lt"/>
                <a:ea typeface="+mn-ea"/>
                <a:cs typeface="+mn-cs"/>
              </a:defRPr>
            </a:lvl8pPr>
            <a:lvl9pPr marL="2743200" indent="0" algn="ctr" defTabSz="822960" rtl="0" eaLnBrk="1" latinLnBrk="0" hangingPunct="1">
              <a:lnSpc>
                <a:spcPct val="90000"/>
              </a:lnSpc>
              <a:spcBef>
                <a:spcPts val="45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solidFill>
                <a:latin typeface="Verdana" panose="020B0604030504040204" pitchFamily="34" charset="0"/>
                <a:ea typeface="Verdana" panose="020B0604030504040204" pitchFamily="34" charset="0"/>
                <a:cs typeface="Verdana" panose="020B0604030504040204" pitchFamily="34" charset="0"/>
              </a:rPr>
              <a:t>Click to edit Master subtitle style</a:t>
            </a:r>
          </a:p>
        </p:txBody>
      </p:sp>
    </p:spTree>
    <p:extLst>
      <p:ext uri="{BB962C8B-B14F-4D97-AF65-F5344CB8AC3E}">
        <p14:creationId xmlns:p14="http://schemas.microsoft.com/office/powerpoint/2010/main" val="818864024"/>
      </p:ext>
    </p:extLst>
  </p:cSld>
  <p:clrMapOvr>
    <a:masterClrMapping/>
  </p:clrMapOvr>
  <p:extLst>
    <p:ext uri="{DCECCB84-F9BA-43D5-87BE-67443E8EF086}">
      <p15:sldGuideLst xmlns:p15="http://schemas.microsoft.com/office/powerpoint/2012/main">
        <p15:guide id="1" orient="horz" pos="2333" userDrawn="1">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1_Light Blue with Spark">
    <p:bg>
      <p:bgPr>
        <a:solidFill>
          <a:schemeClr val="accent1"/>
        </a:solidFill>
        <a:effectLst/>
      </p:bgPr>
    </p:bg>
    <p:spTree>
      <p:nvGrpSpPr>
        <p:cNvPr id="1" name=""/>
        <p:cNvGrpSpPr/>
        <p:nvPr/>
      </p:nvGrpSpPr>
      <p:grpSpPr>
        <a:xfrm>
          <a:off x="0" y="0"/>
          <a:ext cx="0" cy="0"/>
          <a:chOff x="0" y="0"/>
          <a:chExt cx="0" cy="0"/>
        </a:xfrm>
      </p:grpSpPr>
      <p:pic>
        <p:nvPicPr>
          <p:cNvPr id="7" name="Graphic 6">
            <a:extLst>
              <a:ext uri="{FF2B5EF4-FFF2-40B4-BE49-F238E27FC236}">
                <a16:creationId xmlns:a16="http://schemas.microsoft.com/office/drawing/2014/main" id="{4E07B452-B6DA-BD43-A888-11E345D68624}"/>
              </a:ext>
            </a:extLst>
          </p:cNvPr>
          <p:cNvPicPr>
            <a:picLocks noChangeAspect="1"/>
          </p:cNvPicPr>
          <p:nvPr userDrawn="1"/>
        </p:nvPicPr>
        <p:blipFill>
          <a:blip r:embed="rId2">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36385" y="5738947"/>
            <a:ext cx="14698939" cy="2490654"/>
          </a:xfrm>
          <a:prstGeom prst="rect">
            <a:avLst/>
          </a:prstGeom>
        </p:spPr>
      </p:pic>
      <p:pic>
        <p:nvPicPr>
          <p:cNvPr id="8" name="Graphic 7">
            <a:extLst>
              <a:ext uri="{FF2B5EF4-FFF2-40B4-BE49-F238E27FC236}">
                <a16:creationId xmlns:a16="http://schemas.microsoft.com/office/drawing/2014/main" id="{0AE1B834-8557-F745-998C-E3668913094E}"/>
              </a:ext>
            </a:extLst>
          </p:cNvPr>
          <p:cNvPicPr>
            <a:picLocks noChangeAspect="1"/>
          </p:cNvPicPr>
          <p:nvPr userDrawn="1"/>
        </p:nvPicPr>
        <p:blipFill>
          <a:blip r:embed="rId4">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855520" y="636930"/>
            <a:ext cx="1917659" cy="1917659"/>
          </a:xfrm>
          <a:prstGeom prst="rect">
            <a:avLst/>
          </a:prstGeom>
        </p:spPr>
      </p:pic>
      <p:pic>
        <p:nvPicPr>
          <p:cNvPr id="9" name="Picture 8">
            <a:extLst>
              <a:ext uri="{FF2B5EF4-FFF2-40B4-BE49-F238E27FC236}">
                <a16:creationId xmlns:a16="http://schemas.microsoft.com/office/drawing/2014/main" id="{300BDE9E-EE5A-C647-9376-EC5A4500CCFA}"/>
              </a:ext>
            </a:extLst>
          </p:cNvPr>
          <p:cNvPicPr>
            <a:picLocks noChangeAspect="1"/>
          </p:cNvPicPr>
          <p:nvPr userDrawn="1"/>
        </p:nvPicPr>
        <p:blipFill>
          <a:blip r:embed="rId6" cstate="email">
            <a:extLst>
              <a:ext uri="{28A0092B-C50C-407E-A947-70E740481C1C}">
                <a14:useLocalDpi xmlns:a14="http://schemas.microsoft.com/office/drawing/2010/main"/>
              </a:ext>
            </a:extLst>
          </a:blip>
          <a:srcRect/>
          <a:stretch/>
        </p:blipFill>
        <p:spPr>
          <a:xfrm>
            <a:off x="11338560" y="7406059"/>
            <a:ext cx="2492532" cy="427744"/>
          </a:xfrm>
          <a:prstGeom prst="rect">
            <a:avLst/>
          </a:prstGeom>
        </p:spPr>
      </p:pic>
      <p:sp>
        <p:nvSpPr>
          <p:cNvPr id="11" name="Title 1">
            <a:extLst>
              <a:ext uri="{FF2B5EF4-FFF2-40B4-BE49-F238E27FC236}">
                <a16:creationId xmlns:a16="http://schemas.microsoft.com/office/drawing/2014/main" id="{AC33E64B-4C83-934D-8643-28109DAFDB2A}"/>
              </a:ext>
            </a:extLst>
          </p:cNvPr>
          <p:cNvSpPr txBox="1">
            <a:spLocks/>
          </p:cNvSpPr>
          <p:nvPr userDrawn="1"/>
        </p:nvSpPr>
        <p:spPr>
          <a:xfrm>
            <a:off x="2839037" y="2113492"/>
            <a:ext cx="10981893" cy="2796775"/>
          </a:xfrm>
          <a:prstGeom prst="rect">
            <a:avLst/>
          </a:prstGeom>
        </p:spPr>
        <p:txBody>
          <a:bodyPr vert="horz" lIns="73152" tIns="45720" rIns="0" bIns="45720" rtlCol="0" anchor="b">
            <a:noAutofit/>
          </a:bodyPr>
          <a:lstStyle>
            <a:lvl1pPr algn="l" defTabSz="822960" rtl="0" eaLnBrk="1" latinLnBrk="0" hangingPunct="1">
              <a:lnSpc>
                <a:spcPct val="90000"/>
              </a:lnSpc>
              <a:spcBef>
                <a:spcPct val="0"/>
              </a:spcBef>
              <a:buNone/>
              <a:defRPr sz="7200" b="0" i="0" kern="1200" spc="113" baseline="0">
                <a:solidFill>
                  <a:srgbClr val="FFFFFF"/>
                </a:solidFill>
                <a:latin typeface="Open Sans" panose="020B0606030504020204" pitchFamily="34" charset="0"/>
                <a:ea typeface="Open Sans" panose="020B0606030504020204" pitchFamily="34" charset="0"/>
                <a:cs typeface="Open Sans" panose="020B0606030504020204" pitchFamily="34" charset="0"/>
              </a:defRPr>
            </a:lvl1pPr>
          </a:lstStyle>
          <a:p>
            <a:r>
              <a:rPr lang="en-US" sz="6600" dirty="0">
                <a:latin typeface="Verdana" panose="020B0604030504040204" pitchFamily="34" charset="0"/>
                <a:ea typeface="Verdana" panose="020B0604030504040204" pitchFamily="34" charset="0"/>
                <a:cs typeface="Verdana" panose="020B0604030504040204" pitchFamily="34" charset="0"/>
              </a:rPr>
              <a:t>Click to edit Master title style</a:t>
            </a:r>
          </a:p>
        </p:txBody>
      </p:sp>
      <p:sp>
        <p:nvSpPr>
          <p:cNvPr id="12" name="Subtitle 2">
            <a:extLst>
              <a:ext uri="{FF2B5EF4-FFF2-40B4-BE49-F238E27FC236}">
                <a16:creationId xmlns:a16="http://schemas.microsoft.com/office/drawing/2014/main" id="{447EBD31-545D-AB48-B527-2C617ADAEEC1}"/>
              </a:ext>
            </a:extLst>
          </p:cNvPr>
          <p:cNvSpPr txBox="1">
            <a:spLocks/>
          </p:cNvSpPr>
          <p:nvPr userDrawn="1"/>
        </p:nvSpPr>
        <p:spPr>
          <a:xfrm>
            <a:off x="2849199" y="5006985"/>
            <a:ext cx="10981893" cy="504192"/>
          </a:xfrm>
          <a:prstGeom prst="rect">
            <a:avLst/>
          </a:prstGeom>
        </p:spPr>
        <p:txBody>
          <a:bodyPr vert="horz" lIns="100584" tIns="45720" rIns="118872" bIns="45720" rtlCol="0" anchor="ctr">
            <a:noAutofit/>
          </a:bodyPr>
          <a:lstStyle>
            <a:lvl1pPr marL="0" indent="0" algn="l" defTabSz="822960" rtl="0" eaLnBrk="1" latinLnBrk="0" hangingPunct="1">
              <a:lnSpc>
                <a:spcPts val="2400"/>
              </a:lnSpc>
              <a:spcBef>
                <a:spcPts val="0"/>
              </a:spcBef>
              <a:spcAft>
                <a:spcPts val="1080"/>
              </a:spcAft>
              <a:buClr>
                <a:schemeClr val="accent5"/>
              </a:buClr>
              <a:buFont typeface="Arial" panose="020B0604020202020204" pitchFamily="34" charset="0"/>
              <a:buNone/>
              <a:defRPr lang="en-US" sz="2800" b="0" i="0" kern="1200" spc="0" baseline="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vl2pPr marL="342900" indent="0" algn="ctr" defTabSz="822960" rtl="0" eaLnBrk="1" latinLnBrk="0" hangingPunct="1">
              <a:lnSpc>
                <a:spcPts val="2400"/>
              </a:lnSpc>
              <a:spcBef>
                <a:spcPts val="0"/>
              </a:spcBef>
              <a:spcAft>
                <a:spcPts val="1080"/>
              </a:spcAft>
              <a:buClr>
                <a:schemeClr val="accent5"/>
              </a:buClr>
              <a:buFont typeface="Verdana" panose="020B0604030504040204" pitchFamily="34" charset="0"/>
              <a:buNone/>
              <a:defRPr lang="en-US" sz="1500" kern="1200">
                <a:solidFill>
                  <a:schemeClr val="accent5"/>
                </a:solidFill>
                <a:latin typeface="Open Sans" panose="020B0606030504020204" pitchFamily="34" charset="0"/>
                <a:ea typeface="Open Sans" panose="020B0606030504020204" pitchFamily="34" charset="0"/>
                <a:cs typeface="Open Sans" panose="020B0606030504020204" pitchFamily="34" charset="0"/>
              </a:defRPr>
            </a:lvl2pPr>
            <a:lvl3pPr marL="685800" indent="0" algn="ctr" defTabSz="822960" rtl="0" eaLnBrk="1" latinLnBrk="0" hangingPunct="1">
              <a:lnSpc>
                <a:spcPts val="2400"/>
              </a:lnSpc>
              <a:spcBef>
                <a:spcPts val="0"/>
              </a:spcBef>
              <a:spcAft>
                <a:spcPts val="1080"/>
              </a:spcAft>
              <a:buClr>
                <a:schemeClr val="accent5"/>
              </a:buClr>
              <a:buFont typeface="Arial" panose="020B0604020202020204" pitchFamily="34" charset="0"/>
              <a:buNone/>
              <a:defRPr lang="en-US" sz="1350" kern="1200">
                <a:solidFill>
                  <a:schemeClr val="accent5"/>
                </a:solidFill>
                <a:latin typeface="Open Sans" panose="020B0606030504020204" pitchFamily="34" charset="0"/>
                <a:ea typeface="Open Sans" panose="020B0606030504020204" pitchFamily="34" charset="0"/>
                <a:cs typeface="Open Sans" panose="020B0606030504020204" pitchFamily="34" charset="0"/>
              </a:defRPr>
            </a:lvl3pPr>
            <a:lvl4pPr marL="1028700" indent="0" algn="ctr" defTabSz="822960" rtl="0" eaLnBrk="1" latinLnBrk="0" hangingPunct="1">
              <a:lnSpc>
                <a:spcPts val="2400"/>
              </a:lnSpc>
              <a:spcBef>
                <a:spcPts val="0"/>
              </a:spcBef>
              <a:spcAft>
                <a:spcPts val="1080"/>
              </a:spcAft>
              <a:buClr>
                <a:schemeClr val="accent5"/>
              </a:buClr>
              <a:buFont typeface="Verdana" panose="020B0604030504040204" pitchFamily="34" charset="0"/>
              <a:buNone/>
              <a:defRPr lang="en-US" sz="1200" kern="1200">
                <a:solidFill>
                  <a:schemeClr val="accent5"/>
                </a:solidFill>
                <a:latin typeface="Open Sans" panose="020B0606030504020204" pitchFamily="34" charset="0"/>
                <a:ea typeface="Open Sans" panose="020B0606030504020204" pitchFamily="34" charset="0"/>
                <a:cs typeface="Open Sans" panose="020B0606030504020204" pitchFamily="34" charset="0"/>
              </a:defRPr>
            </a:lvl4pPr>
            <a:lvl5pPr marL="1371600" indent="0" algn="ctr" defTabSz="822960" rtl="0" eaLnBrk="1" latinLnBrk="0" hangingPunct="1">
              <a:lnSpc>
                <a:spcPts val="2400"/>
              </a:lnSpc>
              <a:spcBef>
                <a:spcPts val="0"/>
              </a:spcBef>
              <a:spcAft>
                <a:spcPts val="1080"/>
              </a:spcAft>
              <a:buClr>
                <a:schemeClr val="accent5"/>
              </a:buClr>
              <a:buSzPct val="90000"/>
              <a:buFont typeface="Wingdings" panose="05000000000000000000" pitchFamily="2" charset="2"/>
              <a:buNone/>
              <a:defRPr lang="en-US" sz="1200" kern="1200">
                <a:solidFill>
                  <a:schemeClr val="accent5"/>
                </a:solidFill>
                <a:latin typeface="Open Sans" panose="020B0606030504020204" pitchFamily="34" charset="0"/>
                <a:ea typeface="Open Sans" panose="020B0606030504020204" pitchFamily="34" charset="0"/>
                <a:cs typeface="Open Sans" panose="020B0606030504020204" pitchFamily="34" charset="0"/>
              </a:defRPr>
            </a:lvl5pPr>
            <a:lvl6pPr marL="1714500" indent="0" algn="ctr" defTabSz="822960" rtl="0" eaLnBrk="1" latinLnBrk="0" hangingPunct="1">
              <a:lnSpc>
                <a:spcPct val="90000"/>
              </a:lnSpc>
              <a:spcBef>
                <a:spcPts val="450"/>
              </a:spcBef>
              <a:buFont typeface="Arial" panose="020B0604020202020204" pitchFamily="34" charset="0"/>
              <a:buNone/>
              <a:defRPr sz="1200" kern="1200">
                <a:solidFill>
                  <a:schemeClr val="tx1"/>
                </a:solidFill>
                <a:latin typeface="+mn-lt"/>
                <a:ea typeface="+mn-ea"/>
                <a:cs typeface="+mn-cs"/>
              </a:defRPr>
            </a:lvl6pPr>
            <a:lvl7pPr marL="2057400" indent="0" algn="ctr" defTabSz="822960" rtl="0" eaLnBrk="1" latinLnBrk="0" hangingPunct="1">
              <a:lnSpc>
                <a:spcPct val="90000"/>
              </a:lnSpc>
              <a:spcBef>
                <a:spcPts val="450"/>
              </a:spcBef>
              <a:buFont typeface="Arial" panose="020B0604020202020204" pitchFamily="34" charset="0"/>
              <a:buNone/>
              <a:defRPr sz="1200" kern="1200">
                <a:solidFill>
                  <a:schemeClr val="tx1"/>
                </a:solidFill>
                <a:latin typeface="+mn-lt"/>
                <a:ea typeface="+mn-ea"/>
                <a:cs typeface="+mn-cs"/>
              </a:defRPr>
            </a:lvl7pPr>
            <a:lvl8pPr marL="2400300" indent="0" algn="ctr" defTabSz="822960" rtl="0" eaLnBrk="1" latinLnBrk="0" hangingPunct="1">
              <a:lnSpc>
                <a:spcPct val="90000"/>
              </a:lnSpc>
              <a:spcBef>
                <a:spcPts val="450"/>
              </a:spcBef>
              <a:buFont typeface="Arial" panose="020B0604020202020204" pitchFamily="34" charset="0"/>
              <a:buNone/>
              <a:defRPr sz="1200" kern="1200">
                <a:solidFill>
                  <a:schemeClr val="tx1"/>
                </a:solidFill>
                <a:latin typeface="+mn-lt"/>
                <a:ea typeface="+mn-ea"/>
                <a:cs typeface="+mn-cs"/>
              </a:defRPr>
            </a:lvl8pPr>
            <a:lvl9pPr marL="2743200" indent="0" algn="ctr" defTabSz="822960" rtl="0" eaLnBrk="1" latinLnBrk="0" hangingPunct="1">
              <a:lnSpc>
                <a:spcPct val="90000"/>
              </a:lnSpc>
              <a:spcBef>
                <a:spcPts val="45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solidFill>
                <a:latin typeface="Verdana" panose="020B0604030504040204" pitchFamily="34" charset="0"/>
                <a:ea typeface="Verdana" panose="020B0604030504040204" pitchFamily="34" charset="0"/>
                <a:cs typeface="Verdana" panose="020B0604030504040204" pitchFamily="34" charset="0"/>
              </a:rPr>
              <a:t>Click to edit Master subtitle style</a:t>
            </a:r>
          </a:p>
        </p:txBody>
      </p:sp>
    </p:spTree>
    <p:extLst>
      <p:ext uri="{BB962C8B-B14F-4D97-AF65-F5344CB8AC3E}">
        <p14:creationId xmlns:p14="http://schemas.microsoft.com/office/powerpoint/2010/main" val="2524753079"/>
      </p:ext>
    </p:extLst>
  </p:cSld>
  <p:clrMapOvr>
    <a:masterClrMapping/>
  </p:clrMapOvr>
  <p:extLst>
    <p:ext uri="{DCECCB84-F9BA-43D5-87BE-67443E8EF086}">
      <p15:sldGuideLst xmlns:p15="http://schemas.microsoft.com/office/powerpoint/2012/main">
        <p15:guide id="1" orient="horz" pos="2333" userDrawn="1">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1_Yellow with Spark">
    <p:bg>
      <p:bgPr>
        <a:solidFill>
          <a:schemeClr val="accent2"/>
        </a:solidFill>
        <a:effectLst/>
      </p:bgPr>
    </p:bg>
    <p:spTree>
      <p:nvGrpSpPr>
        <p:cNvPr id="1" name=""/>
        <p:cNvGrpSpPr/>
        <p:nvPr/>
      </p:nvGrpSpPr>
      <p:grpSpPr>
        <a:xfrm>
          <a:off x="0" y="0"/>
          <a:ext cx="0" cy="0"/>
          <a:chOff x="0" y="0"/>
          <a:chExt cx="0" cy="0"/>
        </a:xfrm>
      </p:grpSpPr>
      <p:pic>
        <p:nvPicPr>
          <p:cNvPr id="7" name="Graphic 6">
            <a:extLst>
              <a:ext uri="{FF2B5EF4-FFF2-40B4-BE49-F238E27FC236}">
                <a16:creationId xmlns:a16="http://schemas.microsoft.com/office/drawing/2014/main" id="{D44ADB07-B2FC-3F4F-A34C-7EF4C2FC09D6}"/>
              </a:ext>
            </a:extLst>
          </p:cNvPr>
          <p:cNvPicPr>
            <a:picLocks noChangeAspect="1"/>
          </p:cNvPicPr>
          <p:nvPr userDrawn="1"/>
        </p:nvPicPr>
        <p:blipFill>
          <a:blip r:embed="rId2">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36385" y="5738947"/>
            <a:ext cx="14698939" cy="2490654"/>
          </a:xfrm>
          <a:prstGeom prst="rect">
            <a:avLst/>
          </a:prstGeom>
        </p:spPr>
      </p:pic>
      <p:pic>
        <p:nvPicPr>
          <p:cNvPr id="8" name="Graphic 7">
            <a:extLst>
              <a:ext uri="{FF2B5EF4-FFF2-40B4-BE49-F238E27FC236}">
                <a16:creationId xmlns:a16="http://schemas.microsoft.com/office/drawing/2014/main" id="{33FDE32B-6D2C-AB42-9C8E-84C4A1806023}"/>
              </a:ext>
            </a:extLst>
          </p:cNvPr>
          <p:cNvPicPr>
            <a:picLocks noChangeAspect="1"/>
          </p:cNvPicPr>
          <p:nvPr userDrawn="1"/>
        </p:nvPicPr>
        <p:blipFill>
          <a:blip r:embed="rId4">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855520" y="636930"/>
            <a:ext cx="1917659" cy="1917659"/>
          </a:xfrm>
          <a:prstGeom prst="rect">
            <a:avLst/>
          </a:prstGeom>
        </p:spPr>
      </p:pic>
      <p:pic>
        <p:nvPicPr>
          <p:cNvPr id="9" name="Picture 8">
            <a:extLst>
              <a:ext uri="{FF2B5EF4-FFF2-40B4-BE49-F238E27FC236}">
                <a16:creationId xmlns:a16="http://schemas.microsoft.com/office/drawing/2014/main" id="{B4F0ED8F-7A88-CF4F-A1F0-6506F2339879}"/>
              </a:ext>
            </a:extLst>
          </p:cNvPr>
          <p:cNvPicPr>
            <a:picLocks noChangeAspect="1"/>
          </p:cNvPicPr>
          <p:nvPr userDrawn="1"/>
        </p:nvPicPr>
        <p:blipFill>
          <a:blip r:embed="rId6" cstate="email">
            <a:extLst>
              <a:ext uri="{28A0092B-C50C-407E-A947-70E740481C1C}">
                <a14:useLocalDpi xmlns:a14="http://schemas.microsoft.com/office/drawing/2010/main"/>
              </a:ext>
            </a:extLst>
          </a:blip>
          <a:srcRect/>
          <a:stretch/>
        </p:blipFill>
        <p:spPr>
          <a:xfrm>
            <a:off x="11338560" y="7406059"/>
            <a:ext cx="2492532" cy="427744"/>
          </a:xfrm>
          <a:prstGeom prst="rect">
            <a:avLst/>
          </a:prstGeom>
        </p:spPr>
      </p:pic>
      <p:sp>
        <p:nvSpPr>
          <p:cNvPr id="11" name="Title 1">
            <a:extLst>
              <a:ext uri="{FF2B5EF4-FFF2-40B4-BE49-F238E27FC236}">
                <a16:creationId xmlns:a16="http://schemas.microsoft.com/office/drawing/2014/main" id="{BE981A7A-BECB-EB45-B3BB-36EE07F81A81}"/>
              </a:ext>
            </a:extLst>
          </p:cNvPr>
          <p:cNvSpPr txBox="1">
            <a:spLocks/>
          </p:cNvSpPr>
          <p:nvPr userDrawn="1"/>
        </p:nvSpPr>
        <p:spPr>
          <a:xfrm>
            <a:off x="2839037" y="2113492"/>
            <a:ext cx="10981893" cy="2796775"/>
          </a:xfrm>
          <a:prstGeom prst="rect">
            <a:avLst/>
          </a:prstGeom>
        </p:spPr>
        <p:txBody>
          <a:bodyPr vert="horz" lIns="73152" tIns="45720" rIns="0" bIns="45720" rtlCol="0" anchor="b">
            <a:noAutofit/>
          </a:bodyPr>
          <a:lstStyle>
            <a:lvl1pPr algn="l" defTabSz="822960" rtl="0" eaLnBrk="1" latinLnBrk="0" hangingPunct="1">
              <a:lnSpc>
                <a:spcPct val="90000"/>
              </a:lnSpc>
              <a:spcBef>
                <a:spcPct val="0"/>
              </a:spcBef>
              <a:buNone/>
              <a:defRPr sz="7200" b="0" i="0" kern="1200" spc="113" baseline="0">
                <a:solidFill>
                  <a:srgbClr val="FFFFFF"/>
                </a:solidFill>
                <a:latin typeface="Open Sans" panose="020B0606030504020204" pitchFamily="34" charset="0"/>
                <a:ea typeface="Open Sans" panose="020B0606030504020204" pitchFamily="34" charset="0"/>
                <a:cs typeface="Open Sans" panose="020B0606030504020204" pitchFamily="34" charset="0"/>
              </a:defRPr>
            </a:lvl1pPr>
          </a:lstStyle>
          <a:p>
            <a:r>
              <a:rPr lang="en-US" sz="6600" dirty="0">
                <a:solidFill>
                  <a:schemeClr val="bg2"/>
                </a:solidFill>
                <a:latin typeface="Verdana" panose="020B0604030504040204" pitchFamily="34" charset="0"/>
                <a:ea typeface="Verdana" panose="020B0604030504040204" pitchFamily="34" charset="0"/>
                <a:cs typeface="Verdana" panose="020B0604030504040204" pitchFamily="34" charset="0"/>
              </a:rPr>
              <a:t>Click to edit Master title style</a:t>
            </a:r>
          </a:p>
        </p:txBody>
      </p:sp>
      <p:sp>
        <p:nvSpPr>
          <p:cNvPr id="12" name="Subtitle 2">
            <a:extLst>
              <a:ext uri="{FF2B5EF4-FFF2-40B4-BE49-F238E27FC236}">
                <a16:creationId xmlns:a16="http://schemas.microsoft.com/office/drawing/2014/main" id="{61718790-5DE8-674E-82AC-ED4F0054DFB1}"/>
              </a:ext>
            </a:extLst>
          </p:cNvPr>
          <p:cNvSpPr txBox="1">
            <a:spLocks/>
          </p:cNvSpPr>
          <p:nvPr userDrawn="1"/>
        </p:nvSpPr>
        <p:spPr>
          <a:xfrm>
            <a:off x="2849199" y="5006985"/>
            <a:ext cx="10981893" cy="504192"/>
          </a:xfrm>
          <a:prstGeom prst="rect">
            <a:avLst/>
          </a:prstGeom>
        </p:spPr>
        <p:txBody>
          <a:bodyPr vert="horz" lIns="100584" tIns="45720" rIns="118872" bIns="45720" rtlCol="0" anchor="ctr">
            <a:noAutofit/>
          </a:bodyPr>
          <a:lstStyle>
            <a:lvl1pPr marL="0" indent="0" algn="l" defTabSz="822960" rtl="0" eaLnBrk="1" latinLnBrk="0" hangingPunct="1">
              <a:lnSpc>
                <a:spcPts val="2400"/>
              </a:lnSpc>
              <a:spcBef>
                <a:spcPts val="0"/>
              </a:spcBef>
              <a:spcAft>
                <a:spcPts val="1080"/>
              </a:spcAft>
              <a:buClr>
                <a:schemeClr val="accent5"/>
              </a:buClr>
              <a:buFont typeface="Arial" panose="020B0604020202020204" pitchFamily="34" charset="0"/>
              <a:buNone/>
              <a:defRPr lang="en-US" sz="2800" b="0" i="0" kern="1200" spc="0" baseline="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vl2pPr marL="342900" indent="0" algn="ctr" defTabSz="822960" rtl="0" eaLnBrk="1" latinLnBrk="0" hangingPunct="1">
              <a:lnSpc>
                <a:spcPts val="2400"/>
              </a:lnSpc>
              <a:spcBef>
                <a:spcPts val="0"/>
              </a:spcBef>
              <a:spcAft>
                <a:spcPts val="1080"/>
              </a:spcAft>
              <a:buClr>
                <a:schemeClr val="accent5"/>
              </a:buClr>
              <a:buFont typeface="Verdana" panose="020B0604030504040204" pitchFamily="34" charset="0"/>
              <a:buNone/>
              <a:defRPr lang="en-US" sz="1500" kern="1200">
                <a:solidFill>
                  <a:schemeClr val="accent5"/>
                </a:solidFill>
                <a:latin typeface="Open Sans" panose="020B0606030504020204" pitchFamily="34" charset="0"/>
                <a:ea typeface="Open Sans" panose="020B0606030504020204" pitchFamily="34" charset="0"/>
                <a:cs typeface="Open Sans" panose="020B0606030504020204" pitchFamily="34" charset="0"/>
              </a:defRPr>
            </a:lvl2pPr>
            <a:lvl3pPr marL="685800" indent="0" algn="ctr" defTabSz="822960" rtl="0" eaLnBrk="1" latinLnBrk="0" hangingPunct="1">
              <a:lnSpc>
                <a:spcPts val="2400"/>
              </a:lnSpc>
              <a:spcBef>
                <a:spcPts val="0"/>
              </a:spcBef>
              <a:spcAft>
                <a:spcPts val="1080"/>
              </a:spcAft>
              <a:buClr>
                <a:schemeClr val="accent5"/>
              </a:buClr>
              <a:buFont typeface="Arial" panose="020B0604020202020204" pitchFamily="34" charset="0"/>
              <a:buNone/>
              <a:defRPr lang="en-US" sz="1350" kern="1200">
                <a:solidFill>
                  <a:schemeClr val="accent5"/>
                </a:solidFill>
                <a:latin typeface="Open Sans" panose="020B0606030504020204" pitchFamily="34" charset="0"/>
                <a:ea typeface="Open Sans" panose="020B0606030504020204" pitchFamily="34" charset="0"/>
                <a:cs typeface="Open Sans" panose="020B0606030504020204" pitchFamily="34" charset="0"/>
              </a:defRPr>
            </a:lvl3pPr>
            <a:lvl4pPr marL="1028700" indent="0" algn="ctr" defTabSz="822960" rtl="0" eaLnBrk="1" latinLnBrk="0" hangingPunct="1">
              <a:lnSpc>
                <a:spcPts val="2400"/>
              </a:lnSpc>
              <a:spcBef>
                <a:spcPts val="0"/>
              </a:spcBef>
              <a:spcAft>
                <a:spcPts val="1080"/>
              </a:spcAft>
              <a:buClr>
                <a:schemeClr val="accent5"/>
              </a:buClr>
              <a:buFont typeface="Verdana" panose="020B0604030504040204" pitchFamily="34" charset="0"/>
              <a:buNone/>
              <a:defRPr lang="en-US" sz="1200" kern="1200">
                <a:solidFill>
                  <a:schemeClr val="accent5"/>
                </a:solidFill>
                <a:latin typeface="Open Sans" panose="020B0606030504020204" pitchFamily="34" charset="0"/>
                <a:ea typeface="Open Sans" panose="020B0606030504020204" pitchFamily="34" charset="0"/>
                <a:cs typeface="Open Sans" panose="020B0606030504020204" pitchFamily="34" charset="0"/>
              </a:defRPr>
            </a:lvl4pPr>
            <a:lvl5pPr marL="1371600" indent="0" algn="ctr" defTabSz="822960" rtl="0" eaLnBrk="1" latinLnBrk="0" hangingPunct="1">
              <a:lnSpc>
                <a:spcPts val="2400"/>
              </a:lnSpc>
              <a:spcBef>
                <a:spcPts val="0"/>
              </a:spcBef>
              <a:spcAft>
                <a:spcPts val="1080"/>
              </a:spcAft>
              <a:buClr>
                <a:schemeClr val="accent5"/>
              </a:buClr>
              <a:buSzPct val="90000"/>
              <a:buFont typeface="Wingdings" panose="05000000000000000000" pitchFamily="2" charset="2"/>
              <a:buNone/>
              <a:defRPr lang="en-US" sz="1200" kern="1200">
                <a:solidFill>
                  <a:schemeClr val="accent5"/>
                </a:solidFill>
                <a:latin typeface="Open Sans" panose="020B0606030504020204" pitchFamily="34" charset="0"/>
                <a:ea typeface="Open Sans" panose="020B0606030504020204" pitchFamily="34" charset="0"/>
                <a:cs typeface="Open Sans" panose="020B0606030504020204" pitchFamily="34" charset="0"/>
              </a:defRPr>
            </a:lvl5pPr>
            <a:lvl6pPr marL="1714500" indent="0" algn="ctr" defTabSz="822960" rtl="0" eaLnBrk="1" latinLnBrk="0" hangingPunct="1">
              <a:lnSpc>
                <a:spcPct val="90000"/>
              </a:lnSpc>
              <a:spcBef>
                <a:spcPts val="450"/>
              </a:spcBef>
              <a:buFont typeface="Arial" panose="020B0604020202020204" pitchFamily="34" charset="0"/>
              <a:buNone/>
              <a:defRPr sz="1200" kern="1200">
                <a:solidFill>
                  <a:schemeClr val="tx1"/>
                </a:solidFill>
                <a:latin typeface="+mn-lt"/>
                <a:ea typeface="+mn-ea"/>
                <a:cs typeface="+mn-cs"/>
              </a:defRPr>
            </a:lvl6pPr>
            <a:lvl7pPr marL="2057400" indent="0" algn="ctr" defTabSz="822960" rtl="0" eaLnBrk="1" latinLnBrk="0" hangingPunct="1">
              <a:lnSpc>
                <a:spcPct val="90000"/>
              </a:lnSpc>
              <a:spcBef>
                <a:spcPts val="450"/>
              </a:spcBef>
              <a:buFont typeface="Arial" panose="020B0604020202020204" pitchFamily="34" charset="0"/>
              <a:buNone/>
              <a:defRPr sz="1200" kern="1200">
                <a:solidFill>
                  <a:schemeClr val="tx1"/>
                </a:solidFill>
                <a:latin typeface="+mn-lt"/>
                <a:ea typeface="+mn-ea"/>
                <a:cs typeface="+mn-cs"/>
              </a:defRPr>
            </a:lvl7pPr>
            <a:lvl8pPr marL="2400300" indent="0" algn="ctr" defTabSz="822960" rtl="0" eaLnBrk="1" latinLnBrk="0" hangingPunct="1">
              <a:lnSpc>
                <a:spcPct val="90000"/>
              </a:lnSpc>
              <a:spcBef>
                <a:spcPts val="450"/>
              </a:spcBef>
              <a:buFont typeface="Arial" panose="020B0604020202020204" pitchFamily="34" charset="0"/>
              <a:buNone/>
              <a:defRPr sz="1200" kern="1200">
                <a:solidFill>
                  <a:schemeClr val="tx1"/>
                </a:solidFill>
                <a:latin typeface="+mn-lt"/>
                <a:ea typeface="+mn-ea"/>
                <a:cs typeface="+mn-cs"/>
              </a:defRPr>
            </a:lvl8pPr>
            <a:lvl9pPr marL="2743200" indent="0" algn="ctr" defTabSz="822960" rtl="0" eaLnBrk="1" latinLnBrk="0" hangingPunct="1">
              <a:lnSpc>
                <a:spcPct val="90000"/>
              </a:lnSpc>
              <a:spcBef>
                <a:spcPts val="45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solidFill>
                <a:latin typeface="Verdana" panose="020B0604030504040204" pitchFamily="34" charset="0"/>
                <a:ea typeface="Verdana" panose="020B0604030504040204" pitchFamily="34" charset="0"/>
                <a:cs typeface="Verdana" panose="020B0604030504040204" pitchFamily="34" charset="0"/>
              </a:rPr>
              <a:t>Click to edit Master subtitle style</a:t>
            </a:r>
          </a:p>
        </p:txBody>
      </p:sp>
    </p:spTree>
    <p:extLst>
      <p:ext uri="{BB962C8B-B14F-4D97-AF65-F5344CB8AC3E}">
        <p14:creationId xmlns:p14="http://schemas.microsoft.com/office/powerpoint/2010/main" val="1320953674"/>
      </p:ext>
    </p:extLst>
  </p:cSld>
  <p:clrMapOvr>
    <a:masterClrMapping/>
  </p:clrMapOvr>
  <p:extLst>
    <p:ext uri="{DCECCB84-F9BA-43D5-87BE-67443E8EF086}">
      <p15:sldGuideLst xmlns:p15="http://schemas.microsoft.com/office/powerpoint/2012/main">
        <p15:guide id="1" orient="horz" pos="2333" userDrawn="1">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1_Red with Spark">
    <p:bg>
      <p:bgPr>
        <a:solidFill>
          <a:schemeClr val="accent3"/>
        </a:solidFill>
        <a:effectLst/>
      </p:bgPr>
    </p:bg>
    <p:spTree>
      <p:nvGrpSpPr>
        <p:cNvPr id="1" name=""/>
        <p:cNvGrpSpPr/>
        <p:nvPr/>
      </p:nvGrpSpPr>
      <p:grpSpPr>
        <a:xfrm>
          <a:off x="0" y="0"/>
          <a:ext cx="0" cy="0"/>
          <a:chOff x="0" y="0"/>
          <a:chExt cx="0" cy="0"/>
        </a:xfrm>
      </p:grpSpPr>
      <p:pic>
        <p:nvPicPr>
          <p:cNvPr id="7" name="Graphic 6">
            <a:extLst>
              <a:ext uri="{FF2B5EF4-FFF2-40B4-BE49-F238E27FC236}">
                <a16:creationId xmlns:a16="http://schemas.microsoft.com/office/drawing/2014/main" id="{41D9F8F8-93CF-A743-903E-BB48D2F1290F}"/>
              </a:ext>
            </a:extLst>
          </p:cNvPr>
          <p:cNvPicPr>
            <a:picLocks noChangeAspect="1"/>
          </p:cNvPicPr>
          <p:nvPr userDrawn="1"/>
        </p:nvPicPr>
        <p:blipFill>
          <a:blip r:embed="rId2">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36385" y="5738947"/>
            <a:ext cx="14698939" cy="2490654"/>
          </a:xfrm>
          <a:prstGeom prst="rect">
            <a:avLst/>
          </a:prstGeom>
        </p:spPr>
      </p:pic>
      <p:pic>
        <p:nvPicPr>
          <p:cNvPr id="8" name="Graphic 7">
            <a:extLst>
              <a:ext uri="{FF2B5EF4-FFF2-40B4-BE49-F238E27FC236}">
                <a16:creationId xmlns:a16="http://schemas.microsoft.com/office/drawing/2014/main" id="{21E78372-2F0B-E447-86B3-9C01C6453987}"/>
              </a:ext>
            </a:extLst>
          </p:cNvPr>
          <p:cNvPicPr>
            <a:picLocks noChangeAspect="1"/>
          </p:cNvPicPr>
          <p:nvPr userDrawn="1"/>
        </p:nvPicPr>
        <p:blipFill>
          <a:blip r:embed="rId4">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855520" y="636930"/>
            <a:ext cx="1917659" cy="1917659"/>
          </a:xfrm>
          <a:prstGeom prst="rect">
            <a:avLst/>
          </a:prstGeom>
        </p:spPr>
      </p:pic>
      <p:pic>
        <p:nvPicPr>
          <p:cNvPr id="9" name="Picture 8">
            <a:extLst>
              <a:ext uri="{FF2B5EF4-FFF2-40B4-BE49-F238E27FC236}">
                <a16:creationId xmlns:a16="http://schemas.microsoft.com/office/drawing/2014/main" id="{AA4E1669-B28C-AC40-B3F3-E12782913FA1}"/>
              </a:ext>
            </a:extLst>
          </p:cNvPr>
          <p:cNvPicPr>
            <a:picLocks noChangeAspect="1"/>
          </p:cNvPicPr>
          <p:nvPr userDrawn="1"/>
        </p:nvPicPr>
        <p:blipFill>
          <a:blip r:embed="rId6" cstate="email">
            <a:extLst>
              <a:ext uri="{28A0092B-C50C-407E-A947-70E740481C1C}">
                <a14:useLocalDpi xmlns:a14="http://schemas.microsoft.com/office/drawing/2010/main"/>
              </a:ext>
            </a:extLst>
          </a:blip>
          <a:srcRect/>
          <a:stretch/>
        </p:blipFill>
        <p:spPr>
          <a:xfrm>
            <a:off x="11338560" y="7406059"/>
            <a:ext cx="2492532" cy="427744"/>
          </a:xfrm>
          <a:prstGeom prst="rect">
            <a:avLst/>
          </a:prstGeom>
        </p:spPr>
      </p:pic>
      <p:sp>
        <p:nvSpPr>
          <p:cNvPr id="11" name="Title 1">
            <a:extLst>
              <a:ext uri="{FF2B5EF4-FFF2-40B4-BE49-F238E27FC236}">
                <a16:creationId xmlns:a16="http://schemas.microsoft.com/office/drawing/2014/main" id="{4443E67C-9E3B-ED40-B30A-6DCECBEB698B}"/>
              </a:ext>
            </a:extLst>
          </p:cNvPr>
          <p:cNvSpPr txBox="1">
            <a:spLocks/>
          </p:cNvSpPr>
          <p:nvPr userDrawn="1"/>
        </p:nvSpPr>
        <p:spPr>
          <a:xfrm>
            <a:off x="2839037" y="2113492"/>
            <a:ext cx="10981893" cy="2796775"/>
          </a:xfrm>
          <a:prstGeom prst="rect">
            <a:avLst/>
          </a:prstGeom>
        </p:spPr>
        <p:txBody>
          <a:bodyPr vert="horz" lIns="73152" tIns="45720" rIns="0" bIns="45720" rtlCol="0" anchor="b">
            <a:noAutofit/>
          </a:bodyPr>
          <a:lstStyle>
            <a:lvl1pPr algn="l" defTabSz="822960" rtl="0" eaLnBrk="1" latinLnBrk="0" hangingPunct="1">
              <a:lnSpc>
                <a:spcPct val="90000"/>
              </a:lnSpc>
              <a:spcBef>
                <a:spcPct val="0"/>
              </a:spcBef>
              <a:buNone/>
              <a:defRPr sz="7200" b="0" i="0" kern="1200" spc="113" baseline="0">
                <a:solidFill>
                  <a:srgbClr val="FFFFFF"/>
                </a:solidFill>
                <a:latin typeface="Open Sans" panose="020B0606030504020204" pitchFamily="34" charset="0"/>
                <a:ea typeface="Open Sans" panose="020B0606030504020204" pitchFamily="34" charset="0"/>
                <a:cs typeface="Open Sans" panose="020B0606030504020204" pitchFamily="34" charset="0"/>
              </a:defRPr>
            </a:lvl1pPr>
          </a:lstStyle>
          <a:p>
            <a:r>
              <a:rPr lang="en-US" sz="6600" dirty="0">
                <a:latin typeface="Verdana" panose="020B0604030504040204" pitchFamily="34" charset="0"/>
                <a:ea typeface="Verdana" panose="020B0604030504040204" pitchFamily="34" charset="0"/>
                <a:cs typeface="Verdana" panose="020B0604030504040204" pitchFamily="34" charset="0"/>
              </a:rPr>
              <a:t>Click to edit Master title style</a:t>
            </a:r>
          </a:p>
        </p:txBody>
      </p:sp>
      <p:sp>
        <p:nvSpPr>
          <p:cNvPr id="15" name="Subtitle 2">
            <a:extLst>
              <a:ext uri="{FF2B5EF4-FFF2-40B4-BE49-F238E27FC236}">
                <a16:creationId xmlns:a16="http://schemas.microsoft.com/office/drawing/2014/main" id="{F1AF25D6-10C4-264A-97C6-9383F80EE5F8}"/>
              </a:ext>
            </a:extLst>
          </p:cNvPr>
          <p:cNvSpPr txBox="1">
            <a:spLocks/>
          </p:cNvSpPr>
          <p:nvPr userDrawn="1"/>
        </p:nvSpPr>
        <p:spPr>
          <a:xfrm>
            <a:off x="2849199" y="5006985"/>
            <a:ext cx="10981893" cy="504192"/>
          </a:xfrm>
          <a:prstGeom prst="rect">
            <a:avLst/>
          </a:prstGeom>
        </p:spPr>
        <p:txBody>
          <a:bodyPr vert="horz" lIns="100584" tIns="45720" rIns="118872" bIns="45720" rtlCol="0" anchor="ctr">
            <a:noAutofit/>
          </a:bodyPr>
          <a:lstStyle>
            <a:lvl1pPr marL="0" indent="0" algn="l" defTabSz="822960" rtl="0" eaLnBrk="1" latinLnBrk="0" hangingPunct="1">
              <a:lnSpc>
                <a:spcPts val="2400"/>
              </a:lnSpc>
              <a:spcBef>
                <a:spcPts val="0"/>
              </a:spcBef>
              <a:spcAft>
                <a:spcPts val="1080"/>
              </a:spcAft>
              <a:buClr>
                <a:schemeClr val="accent5"/>
              </a:buClr>
              <a:buFont typeface="Arial" panose="020B0604020202020204" pitchFamily="34" charset="0"/>
              <a:buNone/>
              <a:defRPr lang="en-US" sz="2800" b="0" i="0" kern="1200" spc="0" baseline="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vl2pPr marL="342900" indent="0" algn="ctr" defTabSz="822960" rtl="0" eaLnBrk="1" latinLnBrk="0" hangingPunct="1">
              <a:lnSpc>
                <a:spcPts val="2400"/>
              </a:lnSpc>
              <a:spcBef>
                <a:spcPts val="0"/>
              </a:spcBef>
              <a:spcAft>
                <a:spcPts val="1080"/>
              </a:spcAft>
              <a:buClr>
                <a:schemeClr val="accent5"/>
              </a:buClr>
              <a:buFont typeface="Verdana" panose="020B0604030504040204" pitchFamily="34" charset="0"/>
              <a:buNone/>
              <a:defRPr lang="en-US" sz="1500" kern="1200">
                <a:solidFill>
                  <a:schemeClr val="accent5"/>
                </a:solidFill>
                <a:latin typeface="Open Sans" panose="020B0606030504020204" pitchFamily="34" charset="0"/>
                <a:ea typeface="Open Sans" panose="020B0606030504020204" pitchFamily="34" charset="0"/>
                <a:cs typeface="Open Sans" panose="020B0606030504020204" pitchFamily="34" charset="0"/>
              </a:defRPr>
            </a:lvl2pPr>
            <a:lvl3pPr marL="685800" indent="0" algn="ctr" defTabSz="822960" rtl="0" eaLnBrk="1" latinLnBrk="0" hangingPunct="1">
              <a:lnSpc>
                <a:spcPts val="2400"/>
              </a:lnSpc>
              <a:spcBef>
                <a:spcPts val="0"/>
              </a:spcBef>
              <a:spcAft>
                <a:spcPts val="1080"/>
              </a:spcAft>
              <a:buClr>
                <a:schemeClr val="accent5"/>
              </a:buClr>
              <a:buFont typeface="Arial" panose="020B0604020202020204" pitchFamily="34" charset="0"/>
              <a:buNone/>
              <a:defRPr lang="en-US" sz="1350" kern="1200">
                <a:solidFill>
                  <a:schemeClr val="accent5"/>
                </a:solidFill>
                <a:latin typeface="Open Sans" panose="020B0606030504020204" pitchFamily="34" charset="0"/>
                <a:ea typeface="Open Sans" panose="020B0606030504020204" pitchFamily="34" charset="0"/>
                <a:cs typeface="Open Sans" panose="020B0606030504020204" pitchFamily="34" charset="0"/>
              </a:defRPr>
            </a:lvl3pPr>
            <a:lvl4pPr marL="1028700" indent="0" algn="ctr" defTabSz="822960" rtl="0" eaLnBrk="1" latinLnBrk="0" hangingPunct="1">
              <a:lnSpc>
                <a:spcPts val="2400"/>
              </a:lnSpc>
              <a:spcBef>
                <a:spcPts val="0"/>
              </a:spcBef>
              <a:spcAft>
                <a:spcPts val="1080"/>
              </a:spcAft>
              <a:buClr>
                <a:schemeClr val="accent5"/>
              </a:buClr>
              <a:buFont typeface="Verdana" panose="020B0604030504040204" pitchFamily="34" charset="0"/>
              <a:buNone/>
              <a:defRPr lang="en-US" sz="1200" kern="1200">
                <a:solidFill>
                  <a:schemeClr val="accent5"/>
                </a:solidFill>
                <a:latin typeface="Open Sans" panose="020B0606030504020204" pitchFamily="34" charset="0"/>
                <a:ea typeface="Open Sans" panose="020B0606030504020204" pitchFamily="34" charset="0"/>
                <a:cs typeface="Open Sans" panose="020B0606030504020204" pitchFamily="34" charset="0"/>
              </a:defRPr>
            </a:lvl4pPr>
            <a:lvl5pPr marL="1371600" indent="0" algn="ctr" defTabSz="822960" rtl="0" eaLnBrk="1" latinLnBrk="0" hangingPunct="1">
              <a:lnSpc>
                <a:spcPts val="2400"/>
              </a:lnSpc>
              <a:spcBef>
                <a:spcPts val="0"/>
              </a:spcBef>
              <a:spcAft>
                <a:spcPts val="1080"/>
              </a:spcAft>
              <a:buClr>
                <a:schemeClr val="accent5"/>
              </a:buClr>
              <a:buSzPct val="90000"/>
              <a:buFont typeface="Wingdings" panose="05000000000000000000" pitchFamily="2" charset="2"/>
              <a:buNone/>
              <a:defRPr lang="en-US" sz="1200" kern="1200">
                <a:solidFill>
                  <a:schemeClr val="accent5"/>
                </a:solidFill>
                <a:latin typeface="Open Sans" panose="020B0606030504020204" pitchFamily="34" charset="0"/>
                <a:ea typeface="Open Sans" panose="020B0606030504020204" pitchFamily="34" charset="0"/>
                <a:cs typeface="Open Sans" panose="020B0606030504020204" pitchFamily="34" charset="0"/>
              </a:defRPr>
            </a:lvl5pPr>
            <a:lvl6pPr marL="1714500" indent="0" algn="ctr" defTabSz="822960" rtl="0" eaLnBrk="1" latinLnBrk="0" hangingPunct="1">
              <a:lnSpc>
                <a:spcPct val="90000"/>
              </a:lnSpc>
              <a:spcBef>
                <a:spcPts val="450"/>
              </a:spcBef>
              <a:buFont typeface="Arial" panose="020B0604020202020204" pitchFamily="34" charset="0"/>
              <a:buNone/>
              <a:defRPr sz="1200" kern="1200">
                <a:solidFill>
                  <a:schemeClr val="tx1"/>
                </a:solidFill>
                <a:latin typeface="+mn-lt"/>
                <a:ea typeface="+mn-ea"/>
                <a:cs typeface="+mn-cs"/>
              </a:defRPr>
            </a:lvl6pPr>
            <a:lvl7pPr marL="2057400" indent="0" algn="ctr" defTabSz="822960" rtl="0" eaLnBrk="1" latinLnBrk="0" hangingPunct="1">
              <a:lnSpc>
                <a:spcPct val="90000"/>
              </a:lnSpc>
              <a:spcBef>
                <a:spcPts val="450"/>
              </a:spcBef>
              <a:buFont typeface="Arial" panose="020B0604020202020204" pitchFamily="34" charset="0"/>
              <a:buNone/>
              <a:defRPr sz="1200" kern="1200">
                <a:solidFill>
                  <a:schemeClr val="tx1"/>
                </a:solidFill>
                <a:latin typeface="+mn-lt"/>
                <a:ea typeface="+mn-ea"/>
                <a:cs typeface="+mn-cs"/>
              </a:defRPr>
            </a:lvl7pPr>
            <a:lvl8pPr marL="2400300" indent="0" algn="ctr" defTabSz="822960" rtl="0" eaLnBrk="1" latinLnBrk="0" hangingPunct="1">
              <a:lnSpc>
                <a:spcPct val="90000"/>
              </a:lnSpc>
              <a:spcBef>
                <a:spcPts val="450"/>
              </a:spcBef>
              <a:buFont typeface="Arial" panose="020B0604020202020204" pitchFamily="34" charset="0"/>
              <a:buNone/>
              <a:defRPr sz="1200" kern="1200">
                <a:solidFill>
                  <a:schemeClr val="tx1"/>
                </a:solidFill>
                <a:latin typeface="+mn-lt"/>
                <a:ea typeface="+mn-ea"/>
                <a:cs typeface="+mn-cs"/>
              </a:defRPr>
            </a:lvl8pPr>
            <a:lvl9pPr marL="2743200" indent="0" algn="ctr" defTabSz="822960" rtl="0" eaLnBrk="1" latinLnBrk="0" hangingPunct="1">
              <a:lnSpc>
                <a:spcPct val="90000"/>
              </a:lnSpc>
              <a:spcBef>
                <a:spcPts val="450"/>
              </a:spcBef>
              <a:buFont typeface="Arial" panose="020B0604020202020204" pitchFamily="34" charset="0"/>
              <a:buNone/>
              <a:defRPr sz="1200" kern="1200">
                <a:solidFill>
                  <a:schemeClr val="tx1"/>
                </a:solidFill>
                <a:latin typeface="+mn-lt"/>
                <a:ea typeface="+mn-ea"/>
                <a:cs typeface="+mn-cs"/>
              </a:defRPr>
            </a:lvl9pPr>
          </a:lstStyle>
          <a:p>
            <a:r>
              <a:rPr lang="en-US">
                <a:latin typeface="Verdana" panose="020B0604030504040204" pitchFamily="34" charset="0"/>
                <a:ea typeface="Verdana" panose="020B0604030504040204" pitchFamily="34" charset="0"/>
                <a:cs typeface="Verdana" panose="020B0604030504040204" pitchFamily="34" charset="0"/>
              </a:rPr>
              <a:t>Click to edit Master subtitle style</a:t>
            </a:r>
            <a:endParaRPr lang="en-US" dirty="0">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3249434488"/>
      </p:ext>
    </p:extLst>
  </p:cSld>
  <p:clrMapOvr>
    <a:masterClrMapping/>
  </p:clrMapOvr>
  <p:extLst>
    <p:ext uri="{DCECCB84-F9BA-43D5-87BE-67443E8EF086}">
      <p15:sldGuideLst xmlns:p15="http://schemas.microsoft.com/office/powerpoint/2012/main">
        <p15:guide id="1" orient="horz" pos="2333" userDrawn="1">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Dark Blue with Spark">
    <p:bg>
      <p:bgPr>
        <a:solidFill>
          <a:schemeClr val="bg2"/>
        </a:solidFill>
        <a:effectLst/>
      </p:bgPr>
    </p:bg>
    <p:spTree>
      <p:nvGrpSpPr>
        <p:cNvPr id="1" name=""/>
        <p:cNvGrpSpPr/>
        <p:nvPr/>
      </p:nvGrpSpPr>
      <p:grpSpPr>
        <a:xfrm>
          <a:off x="0" y="0"/>
          <a:ext cx="0" cy="0"/>
          <a:chOff x="0" y="0"/>
          <a:chExt cx="0" cy="0"/>
        </a:xfrm>
      </p:grpSpPr>
      <p:pic>
        <p:nvPicPr>
          <p:cNvPr id="12" name="Graphic 11">
            <a:extLst>
              <a:ext uri="{FF2B5EF4-FFF2-40B4-BE49-F238E27FC236}">
                <a16:creationId xmlns:a16="http://schemas.microsoft.com/office/drawing/2014/main" id="{6B7C9000-8D1F-4540-ADEA-E714C3A95B49}"/>
              </a:ext>
            </a:extLst>
          </p:cNvPr>
          <p:cNvPicPr>
            <a:picLocks noChangeAspect="1"/>
          </p:cNvPicPr>
          <p:nvPr userDrawn="1"/>
        </p:nvPicPr>
        <p:blipFill>
          <a:blip r:embed="rId2">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12042183" y="636930"/>
            <a:ext cx="1917659" cy="1917659"/>
          </a:xfrm>
          <a:prstGeom prst="rect">
            <a:avLst/>
          </a:prstGeom>
        </p:spPr>
      </p:pic>
      <p:pic>
        <p:nvPicPr>
          <p:cNvPr id="8" name="Graphic 7">
            <a:extLst>
              <a:ext uri="{FF2B5EF4-FFF2-40B4-BE49-F238E27FC236}">
                <a16:creationId xmlns:a16="http://schemas.microsoft.com/office/drawing/2014/main" id="{FD3AB5AA-FD05-2441-81A1-19F416275E84}"/>
              </a:ext>
            </a:extLst>
          </p:cNvPr>
          <p:cNvPicPr>
            <a:picLocks noChangeAspect="1"/>
          </p:cNvPicPr>
          <p:nvPr userDrawn="1"/>
        </p:nvPicPr>
        <p:blipFill>
          <a:blip r:embed="rId4">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32513" y="6420681"/>
            <a:ext cx="14698939" cy="1816952"/>
          </a:xfrm>
          <a:prstGeom prst="rect">
            <a:avLst/>
          </a:prstGeom>
        </p:spPr>
      </p:pic>
      <p:sp>
        <p:nvSpPr>
          <p:cNvPr id="9" name="Slide Number Placeholder 5"/>
          <p:cNvSpPr>
            <a:spLocks noGrp="1"/>
          </p:cNvSpPr>
          <p:nvPr>
            <p:ph type="sldNum" sz="quarter" idx="12"/>
          </p:nvPr>
        </p:nvSpPr>
        <p:spPr>
          <a:xfrm>
            <a:off x="10983858" y="7713674"/>
            <a:ext cx="3291840" cy="438150"/>
          </a:xfrm>
        </p:spPr>
        <p:txBody>
          <a:bodyPr/>
          <a:lstStyle>
            <a:lvl1pPr>
              <a:defRPr>
                <a:solidFill>
                  <a:schemeClr val="bg2"/>
                </a:solidFill>
                <a:latin typeface="Verdana" panose="020B0604030504040204" pitchFamily="34" charset="0"/>
                <a:ea typeface="Verdana" panose="020B0604030504040204" pitchFamily="34" charset="0"/>
                <a:cs typeface="Verdana" panose="020B0604030504040204" pitchFamily="34" charset="0"/>
              </a:defRPr>
            </a:lvl1pPr>
          </a:lstStyle>
          <a:p>
            <a:fld id="{1FC4B0FD-5F77-433D-950B-A15A779E50E4}" type="slidenum">
              <a:rPr lang="en-US" smtClean="0"/>
              <a:pPr/>
              <a:t>‹#›</a:t>
            </a:fld>
            <a:endParaRPr lang="en-US"/>
          </a:p>
        </p:txBody>
      </p:sp>
      <p:sp>
        <p:nvSpPr>
          <p:cNvPr id="13" name="Title 1">
            <a:extLst>
              <a:ext uri="{FF2B5EF4-FFF2-40B4-BE49-F238E27FC236}">
                <a16:creationId xmlns:a16="http://schemas.microsoft.com/office/drawing/2014/main" id="{3B7EFF71-ED2E-524E-837C-571518868F3C}"/>
              </a:ext>
            </a:extLst>
          </p:cNvPr>
          <p:cNvSpPr>
            <a:spLocks noGrp="1"/>
          </p:cNvSpPr>
          <p:nvPr>
            <p:ph type="ctrTitle"/>
          </p:nvPr>
        </p:nvSpPr>
        <p:spPr>
          <a:xfrm>
            <a:off x="1259831" y="1766622"/>
            <a:ext cx="12561099" cy="2796775"/>
          </a:xfrm>
        </p:spPr>
        <p:txBody>
          <a:bodyPr lIns="73152" rIns="0" anchor="b">
            <a:noAutofit/>
          </a:bodyPr>
          <a:lstStyle>
            <a:lvl1pPr algn="l">
              <a:defRPr sz="6600" b="0" i="0" spc="113" baseline="0">
                <a:solidFill>
                  <a:srgbClr val="FFFFFF"/>
                </a:solidFill>
                <a:latin typeface="Verdana" panose="020B0604030504040204" pitchFamily="34" charset="0"/>
                <a:ea typeface="Verdana" panose="020B0604030504040204" pitchFamily="34" charset="0"/>
                <a:cs typeface="Verdana" panose="020B0604030504040204" pitchFamily="34" charset="0"/>
              </a:defRPr>
            </a:lvl1pPr>
          </a:lstStyle>
          <a:p>
            <a:r>
              <a:rPr lang="en-US" dirty="0"/>
              <a:t>Click to edit Master title style</a:t>
            </a:r>
          </a:p>
        </p:txBody>
      </p:sp>
      <p:sp>
        <p:nvSpPr>
          <p:cNvPr id="14" name="Subtitle 2">
            <a:extLst>
              <a:ext uri="{FF2B5EF4-FFF2-40B4-BE49-F238E27FC236}">
                <a16:creationId xmlns:a16="http://schemas.microsoft.com/office/drawing/2014/main" id="{E7D794B2-4197-A24C-83C2-B9ECF976B5A4}"/>
              </a:ext>
            </a:extLst>
          </p:cNvPr>
          <p:cNvSpPr>
            <a:spLocks noGrp="1"/>
          </p:cNvSpPr>
          <p:nvPr>
            <p:ph type="subTitle" idx="1"/>
          </p:nvPr>
        </p:nvSpPr>
        <p:spPr>
          <a:xfrm>
            <a:off x="1269993" y="4660115"/>
            <a:ext cx="12561099" cy="504192"/>
          </a:xfrm>
        </p:spPr>
        <p:txBody>
          <a:bodyPr lIns="100584" rIns="118872" anchor="ctr"/>
          <a:lstStyle>
            <a:lvl1pPr marL="0" indent="0" algn="l">
              <a:buNone/>
              <a:defRPr sz="2400" b="0" i="0" spc="0" baseline="0">
                <a:solidFill>
                  <a:schemeClr val="tx2"/>
                </a:solidFill>
                <a:latin typeface="Verdana" panose="020B0604030504040204" pitchFamily="34" charset="0"/>
                <a:ea typeface="Verdana" panose="020B0604030504040204" pitchFamily="34" charset="0"/>
                <a:cs typeface="Verdana" panose="020B0604030504040204" pitchFamily="34" charset="0"/>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dirty="0"/>
              <a:t>Click to edit Master subtitle style</a:t>
            </a:r>
          </a:p>
        </p:txBody>
      </p:sp>
    </p:spTree>
    <p:extLst>
      <p:ext uri="{BB962C8B-B14F-4D97-AF65-F5344CB8AC3E}">
        <p14:creationId xmlns:p14="http://schemas.microsoft.com/office/powerpoint/2010/main" val="2852958813"/>
      </p:ext>
    </p:extLst>
  </p:cSld>
  <p:clrMapOvr>
    <a:masterClrMapping/>
  </p:clrMapOvr>
  <p:extLst>
    <p:ext uri="{DCECCB84-F9BA-43D5-87BE-67443E8EF086}">
      <p15:sldGuideLst xmlns:p15="http://schemas.microsoft.com/office/powerpoint/2012/main">
        <p15:guide id="1" orient="horz" pos="2333" userDrawn="1">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userDrawn="1">
  <p:cSld name="Medium Blue with Spark">
    <p:bg>
      <p:bgPr>
        <a:solidFill>
          <a:schemeClr val="tx2"/>
        </a:solidFill>
        <a:effectLst/>
      </p:bgPr>
    </p:bg>
    <p:spTree>
      <p:nvGrpSpPr>
        <p:cNvPr id="1" name=""/>
        <p:cNvGrpSpPr/>
        <p:nvPr/>
      </p:nvGrpSpPr>
      <p:grpSpPr>
        <a:xfrm>
          <a:off x="0" y="0"/>
          <a:ext cx="0" cy="0"/>
          <a:chOff x="0" y="0"/>
          <a:chExt cx="0" cy="0"/>
        </a:xfrm>
      </p:grpSpPr>
      <p:pic>
        <p:nvPicPr>
          <p:cNvPr id="11" name="Graphic 10">
            <a:extLst>
              <a:ext uri="{FF2B5EF4-FFF2-40B4-BE49-F238E27FC236}">
                <a16:creationId xmlns:a16="http://schemas.microsoft.com/office/drawing/2014/main" id="{D3D2C0E1-E760-984B-9FE4-5BE7CCAF8091}"/>
              </a:ext>
            </a:extLst>
          </p:cNvPr>
          <p:cNvPicPr>
            <a:picLocks noChangeAspect="1"/>
          </p:cNvPicPr>
          <p:nvPr userDrawn="1"/>
        </p:nvPicPr>
        <p:blipFill>
          <a:blip r:embed="rId2">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32513" y="6420681"/>
            <a:ext cx="14698939" cy="1816952"/>
          </a:xfrm>
          <a:prstGeom prst="rect">
            <a:avLst/>
          </a:prstGeom>
        </p:spPr>
      </p:pic>
      <p:sp>
        <p:nvSpPr>
          <p:cNvPr id="9" name="Slide Number Placeholder 5"/>
          <p:cNvSpPr>
            <a:spLocks noGrp="1"/>
          </p:cNvSpPr>
          <p:nvPr>
            <p:ph type="sldNum" sz="quarter" idx="12"/>
          </p:nvPr>
        </p:nvSpPr>
        <p:spPr>
          <a:xfrm>
            <a:off x="10983858" y="7713674"/>
            <a:ext cx="3291840" cy="438150"/>
          </a:xfrm>
        </p:spPr>
        <p:txBody>
          <a:bodyPr/>
          <a:lstStyle>
            <a:lvl1pPr>
              <a:defRPr>
                <a:solidFill>
                  <a:schemeClr val="bg2"/>
                </a:solidFill>
                <a:latin typeface="Verdana" panose="020B0604030504040204" pitchFamily="34" charset="0"/>
                <a:ea typeface="Verdana" panose="020B0604030504040204" pitchFamily="34" charset="0"/>
                <a:cs typeface="Verdana" panose="020B0604030504040204" pitchFamily="34" charset="0"/>
              </a:defRPr>
            </a:lvl1pPr>
          </a:lstStyle>
          <a:p>
            <a:fld id="{1FC4B0FD-5F77-433D-950B-A15A779E50E4}" type="slidenum">
              <a:rPr lang="en-US" smtClean="0"/>
              <a:pPr/>
              <a:t>‹#›</a:t>
            </a:fld>
            <a:endParaRPr lang="en-US" dirty="0"/>
          </a:p>
        </p:txBody>
      </p:sp>
      <p:pic>
        <p:nvPicPr>
          <p:cNvPr id="13" name="Graphic 12">
            <a:extLst>
              <a:ext uri="{FF2B5EF4-FFF2-40B4-BE49-F238E27FC236}">
                <a16:creationId xmlns:a16="http://schemas.microsoft.com/office/drawing/2014/main" id="{B9579A06-39CC-B048-89E5-EAEFEAFA6B3E}"/>
              </a:ext>
            </a:extLst>
          </p:cNvPr>
          <p:cNvPicPr>
            <a:picLocks noChangeAspect="1"/>
          </p:cNvPicPr>
          <p:nvPr userDrawn="1"/>
        </p:nvPicPr>
        <p:blipFill>
          <a:blip r:embed="rId4">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12042183" y="636930"/>
            <a:ext cx="1917659" cy="1917659"/>
          </a:xfrm>
          <a:prstGeom prst="rect">
            <a:avLst/>
          </a:prstGeom>
        </p:spPr>
      </p:pic>
      <p:sp>
        <p:nvSpPr>
          <p:cNvPr id="14" name="Title 1">
            <a:extLst>
              <a:ext uri="{FF2B5EF4-FFF2-40B4-BE49-F238E27FC236}">
                <a16:creationId xmlns:a16="http://schemas.microsoft.com/office/drawing/2014/main" id="{41E5EDE4-C15C-7049-A40E-BD2FE809A0CC}"/>
              </a:ext>
            </a:extLst>
          </p:cNvPr>
          <p:cNvSpPr>
            <a:spLocks noGrp="1"/>
          </p:cNvSpPr>
          <p:nvPr>
            <p:ph type="ctrTitle"/>
          </p:nvPr>
        </p:nvSpPr>
        <p:spPr>
          <a:xfrm>
            <a:off x="1259831" y="1766622"/>
            <a:ext cx="12561099" cy="2796775"/>
          </a:xfrm>
        </p:spPr>
        <p:txBody>
          <a:bodyPr lIns="73152" rIns="0" anchor="b">
            <a:noAutofit/>
          </a:bodyPr>
          <a:lstStyle>
            <a:lvl1pPr algn="l">
              <a:defRPr sz="6600" b="0" i="0" spc="113" baseline="0">
                <a:solidFill>
                  <a:srgbClr val="FFFFFF"/>
                </a:solidFill>
                <a:latin typeface="Verdana" panose="020B0604030504040204" pitchFamily="34" charset="0"/>
                <a:ea typeface="Verdana" panose="020B0604030504040204" pitchFamily="34" charset="0"/>
                <a:cs typeface="Verdana" panose="020B0604030504040204" pitchFamily="34" charset="0"/>
              </a:defRPr>
            </a:lvl1pPr>
          </a:lstStyle>
          <a:p>
            <a:r>
              <a:rPr lang="en-US" dirty="0"/>
              <a:t>Click to edit Master title style</a:t>
            </a:r>
          </a:p>
        </p:txBody>
      </p:sp>
      <p:sp>
        <p:nvSpPr>
          <p:cNvPr id="15" name="Subtitle 2">
            <a:extLst>
              <a:ext uri="{FF2B5EF4-FFF2-40B4-BE49-F238E27FC236}">
                <a16:creationId xmlns:a16="http://schemas.microsoft.com/office/drawing/2014/main" id="{83D002FF-30B4-1A45-86B9-E6DC334AA1F4}"/>
              </a:ext>
            </a:extLst>
          </p:cNvPr>
          <p:cNvSpPr>
            <a:spLocks noGrp="1"/>
          </p:cNvSpPr>
          <p:nvPr>
            <p:ph type="subTitle" idx="1"/>
          </p:nvPr>
        </p:nvSpPr>
        <p:spPr>
          <a:xfrm>
            <a:off x="1269993" y="4660115"/>
            <a:ext cx="12561099" cy="504192"/>
          </a:xfrm>
        </p:spPr>
        <p:txBody>
          <a:bodyPr lIns="100584" rIns="118872" anchor="ctr"/>
          <a:lstStyle>
            <a:lvl1pPr marL="0" indent="0" algn="l">
              <a:buNone/>
              <a:defRPr sz="2400" b="0" i="0" spc="0" baseline="0">
                <a:solidFill>
                  <a:schemeClr val="bg2"/>
                </a:solidFill>
                <a:latin typeface="Verdana" panose="020B0604030504040204" pitchFamily="34" charset="0"/>
                <a:ea typeface="Verdana" panose="020B0604030504040204" pitchFamily="34" charset="0"/>
                <a:cs typeface="Verdana" panose="020B0604030504040204" pitchFamily="34" charset="0"/>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dirty="0"/>
              <a:t>Click to edit Master subtitle style</a:t>
            </a:r>
          </a:p>
        </p:txBody>
      </p:sp>
    </p:spTree>
    <p:extLst>
      <p:ext uri="{BB962C8B-B14F-4D97-AF65-F5344CB8AC3E}">
        <p14:creationId xmlns:p14="http://schemas.microsoft.com/office/powerpoint/2010/main" val="1345844477"/>
      </p:ext>
    </p:extLst>
  </p:cSld>
  <p:clrMapOvr>
    <a:masterClrMapping/>
  </p:clrMapOvr>
  <p:extLst>
    <p:ext uri="{DCECCB84-F9BA-43D5-87BE-67443E8EF086}">
      <p15:sldGuideLst xmlns:p15="http://schemas.microsoft.com/office/powerpoint/2012/main">
        <p15:guide id="1" orient="horz" pos="2333" userDrawn="1">
          <p15:clr>
            <a:srgbClr val="FBAE40"/>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userDrawn="1">
  <p:cSld name="Light Blue with Spark">
    <p:bg>
      <p:bgPr>
        <a:solidFill>
          <a:schemeClr val="accent1"/>
        </a:solidFill>
        <a:effectLst/>
      </p:bgPr>
    </p:bg>
    <p:spTree>
      <p:nvGrpSpPr>
        <p:cNvPr id="1" name=""/>
        <p:cNvGrpSpPr/>
        <p:nvPr/>
      </p:nvGrpSpPr>
      <p:grpSpPr>
        <a:xfrm>
          <a:off x="0" y="0"/>
          <a:ext cx="0" cy="0"/>
          <a:chOff x="0" y="0"/>
          <a:chExt cx="0" cy="0"/>
        </a:xfrm>
      </p:grpSpPr>
      <p:pic>
        <p:nvPicPr>
          <p:cNvPr id="11" name="Graphic 10">
            <a:extLst>
              <a:ext uri="{FF2B5EF4-FFF2-40B4-BE49-F238E27FC236}">
                <a16:creationId xmlns:a16="http://schemas.microsoft.com/office/drawing/2014/main" id="{9EFCC5E1-572D-C545-87C4-2166B65EBE5D}"/>
              </a:ext>
            </a:extLst>
          </p:cNvPr>
          <p:cNvPicPr>
            <a:picLocks noChangeAspect="1"/>
          </p:cNvPicPr>
          <p:nvPr userDrawn="1"/>
        </p:nvPicPr>
        <p:blipFill>
          <a:blip r:embed="rId2">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32513" y="6420681"/>
            <a:ext cx="14698939" cy="1816952"/>
          </a:xfrm>
          <a:prstGeom prst="rect">
            <a:avLst/>
          </a:prstGeom>
        </p:spPr>
      </p:pic>
      <p:sp>
        <p:nvSpPr>
          <p:cNvPr id="9" name="Slide Number Placeholder 5"/>
          <p:cNvSpPr>
            <a:spLocks noGrp="1"/>
          </p:cNvSpPr>
          <p:nvPr>
            <p:ph type="sldNum" sz="quarter" idx="12"/>
          </p:nvPr>
        </p:nvSpPr>
        <p:spPr>
          <a:xfrm>
            <a:off x="10983858" y="7713674"/>
            <a:ext cx="3291840" cy="438150"/>
          </a:xfrm>
        </p:spPr>
        <p:txBody>
          <a:bodyPr/>
          <a:lstStyle>
            <a:lvl1pPr>
              <a:defRPr>
                <a:solidFill>
                  <a:schemeClr val="bg2"/>
                </a:solidFill>
                <a:latin typeface="Verdana" panose="020B0604030504040204" pitchFamily="34" charset="0"/>
                <a:ea typeface="Verdana" panose="020B0604030504040204" pitchFamily="34" charset="0"/>
                <a:cs typeface="Verdana" panose="020B0604030504040204" pitchFamily="34" charset="0"/>
              </a:defRPr>
            </a:lvl1pPr>
          </a:lstStyle>
          <a:p>
            <a:fld id="{1FC4B0FD-5F77-433D-950B-A15A779E50E4}" type="slidenum">
              <a:rPr lang="en-US" smtClean="0"/>
              <a:pPr/>
              <a:t>‹#›</a:t>
            </a:fld>
            <a:endParaRPr lang="en-US" dirty="0"/>
          </a:p>
        </p:txBody>
      </p:sp>
      <p:pic>
        <p:nvPicPr>
          <p:cNvPr id="10" name="Graphic 9">
            <a:extLst>
              <a:ext uri="{FF2B5EF4-FFF2-40B4-BE49-F238E27FC236}">
                <a16:creationId xmlns:a16="http://schemas.microsoft.com/office/drawing/2014/main" id="{E935EE64-8FD2-B442-A3E8-036103B7C2AE}"/>
              </a:ext>
            </a:extLst>
          </p:cNvPr>
          <p:cNvPicPr>
            <a:picLocks noChangeAspect="1"/>
          </p:cNvPicPr>
          <p:nvPr userDrawn="1"/>
        </p:nvPicPr>
        <p:blipFill>
          <a:blip r:embed="rId4">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12042183" y="636930"/>
            <a:ext cx="1917659" cy="1917659"/>
          </a:xfrm>
          <a:prstGeom prst="rect">
            <a:avLst/>
          </a:prstGeom>
        </p:spPr>
      </p:pic>
      <p:sp>
        <p:nvSpPr>
          <p:cNvPr id="13" name="Title 1">
            <a:extLst>
              <a:ext uri="{FF2B5EF4-FFF2-40B4-BE49-F238E27FC236}">
                <a16:creationId xmlns:a16="http://schemas.microsoft.com/office/drawing/2014/main" id="{CFCEE4D1-6042-D041-B5D3-E24DFB225014}"/>
              </a:ext>
            </a:extLst>
          </p:cNvPr>
          <p:cNvSpPr>
            <a:spLocks noGrp="1"/>
          </p:cNvSpPr>
          <p:nvPr>
            <p:ph type="ctrTitle"/>
          </p:nvPr>
        </p:nvSpPr>
        <p:spPr>
          <a:xfrm>
            <a:off x="1259831" y="1766622"/>
            <a:ext cx="12561099" cy="2796775"/>
          </a:xfrm>
        </p:spPr>
        <p:txBody>
          <a:bodyPr lIns="73152" rIns="0" anchor="b">
            <a:noAutofit/>
          </a:bodyPr>
          <a:lstStyle>
            <a:lvl1pPr algn="l">
              <a:defRPr sz="6600" b="0" i="0" spc="113" baseline="0">
                <a:solidFill>
                  <a:srgbClr val="FFFFFF"/>
                </a:solidFill>
                <a:latin typeface="Verdana" panose="020B0604030504040204" pitchFamily="34" charset="0"/>
                <a:ea typeface="Verdana" panose="020B0604030504040204" pitchFamily="34" charset="0"/>
                <a:cs typeface="Verdana" panose="020B0604030504040204" pitchFamily="34" charset="0"/>
              </a:defRPr>
            </a:lvl1pPr>
          </a:lstStyle>
          <a:p>
            <a:r>
              <a:rPr lang="en-US" dirty="0"/>
              <a:t>Click to edit Master title style</a:t>
            </a:r>
          </a:p>
        </p:txBody>
      </p:sp>
      <p:sp>
        <p:nvSpPr>
          <p:cNvPr id="14" name="Subtitle 2">
            <a:extLst>
              <a:ext uri="{FF2B5EF4-FFF2-40B4-BE49-F238E27FC236}">
                <a16:creationId xmlns:a16="http://schemas.microsoft.com/office/drawing/2014/main" id="{A82C9667-AB02-4E4E-83ED-807B72F3C5CA}"/>
              </a:ext>
            </a:extLst>
          </p:cNvPr>
          <p:cNvSpPr>
            <a:spLocks noGrp="1"/>
          </p:cNvSpPr>
          <p:nvPr>
            <p:ph type="subTitle" idx="1"/>
          </p:nvPr>
        </p:nvSpPr>
        <p:spPr>
          <a:xfrm>
            <a:off x="1269993" y="4660115"/>
            <a:ext cx="12561099" cy="504192"/>
          </a:xfrm>
        </p:spPr>
        <p:txBody>
          <a:bodyPr lIns="100584" rIns="118872" anchor="ctr"/>
          <a:lstStyle>
            <a:lvl1pPr marL="0" indent="0" algn="l">
              <a:buNone/>
              <a:defRPr sz="2400" b="0" i="0" spc="0" baseline="0">
                <a:solidFill>
                  <a:schemeClr val="bg1"/>
                </a:solidFill>
                <a:latin typeface="Verdana" panose="020B0604030504040204" pitchFamily="34" charset="0"/>
                <a:ea typeface="Verdana" panose="020B0604030504040204" pitchFamily="34" charset="0"/>
                <a:cs typeface="Verdana" panose="020B0604030504040204" pitchFamily="34" charset="0"/>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dirty="0"/>
              <a:t>Click to edit Master subtitle style</a:t>
            </a:r>
          </a:p>
        </p:txBody>
      </p:sp>
    </p:spTree>
    <p:extLst>
      <p:ext uri="{BB962C8B-B14F-4D97-AF65-F5344CB8AC3E}">
        <p14:creationId xmlns:p14="http://schemas.microsoft.com/office/powerpoint/2010/main" val="2741590145"/>
      </p:ext>
    </p:extLst>
  </p:cSld>
  <p:clrMapOvr>
    <a:masterClrMapping/>
  </p:clrMapOvr>
  <p:extLst>
    <p:ext uri="{DCECCB84-F9BA-43D5-87BE-67443E8EF086}">
      <p15:sldGuideLst xmlns:p15="http://schemas.microsoft.com/office/powerpoint/2012/main">
        <p15:guide id="1" orient="horz" pos="2333" userDrawn="1">
          <p15:clr>
            <a:srgbClr val="FBAE40"/>
          </p15:clr>
        </p15:guide>
      </p15:sldGuideLst>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userDrawn="1">
  <p:cSld name="Yellow with Spark">
    <p:bg>
      <p:bgPr>
        <a:solidFill>
          <a:schemeClr val="accent2"/>
        </a:solidFill>
        <a:effectLst/>
      </p:bgPr>
    </p:bg>
    <p:spTree>
      <p:nvGrpSpPr>
        <p:cNvPr id="1" name=""/>
        <p:cNvGrpSpPr/>
        <p:nvPr/>
      </p:nvGrpSpPr>
      <p:grpSpPr>
        <a:xfrm>
          <a:off x="0" y="0"/>
          <a:ext cx="0" cy="0"/>
          <a:chOff x="0" y="0"/>
          <a:chExt cx="0" cy="0"/>
        </a:xfrm>
      </p:grpSpPr>
      <p:pic>
        <p:nvPicPr>
          <p:cNvPr id="11" name="Graphic 10">
            <a:extLst>
              <a:ext uri="{FF2B5EF4-FFF2-40B4-BE49-F238E27FC236}">
                <a16:creationId xmlns:a16="http://schemas.microsoft.com/office/drawing/2014/main" id="{9DC113C9-E91A-C843-9A3F-E35BB7701622}"/>
              </a:ext>
            </a:extLst>
          </p:cNvPr>
          <p:cNvPicPr>
            <a:picLocks noChangeAspect="1"/>
          </p:cNvPicPr>
          <p:nvPr userDrawn="1"/>
        </p:nvPicPr>
        <p:blipFill>
          <a:blip r:embed="rId2">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32513" y="6420681"/>
            <a:ext cx="14698939" cy="1816952"/>
          </a:xfrm>
          <a:prstGeom prst="rect">
            <a:avLst/>
          </a:prstGeom>
        </p:spPr>
      </p:pic>
      <p:sp>
        <p:nvSpPr>
          <p:cNvPr id="9" name="Slide Number Placeholder 5"/>
          <p:cNvSpPr>
            <a:spLocks noGrp="1"/>
          </p:cNvSpPr>
          <p:nvPr>
            <p:ph type="sldNum" sz="quarter" idx="12"/>
          </p:nvPr>
        </p:nvSpPr>
        <p:spPr>
          <a:xfrm>
            <a:off x="10983858" y="7713674"/>
            <a:ext cx="3291840" cy="438150"/>
          </a:xfrm>
        </p:spPr>
        <p:txBody>
          <a:bodyPr/>
          <a:lstStyle>
            <a:lvl1pPr>
              <a:defRPr>
                <a:solidFill>
                  <a:schemeClr val="bg2"/>
                </a:solidFill>
                <a:latin typeface="Verdana" panose="020B0604030504040204" pitchFamily="34" charset="0"/>
                <a:ea typeface="Verdana" panose="020B0604030504040204" pitchFamily="34" charset="0"/>
                <a:cs typeface="Verdana" panose="020B0604030504040204" pitchFamily="34" charset="0"/>
              </a:defRPr>
            </a:lvl1pPr>
          </a:lstStyle>
          <a:p>
            <a:fld id="{1FC4B0FD-5F77-433D-950B-A15A779E50E4}" type="slidenum">
              <a:rPr lang="en-US" smtClean="0"/>
              <a:pPr/>
              <a:t>‹#›</a:t>
            </a:fld>
            <a:endParaRPr lang="en-US" dirty="0"/>
          </a:p>
        </p:txBody>
      </p:sp>
      <p:pic>
        <p:nvPicPr>
          <p:cNvPr id="10" name="Graphic 9">
            <a:extLst>
              <a:ext uri="{FF2B5EF4-FFF2-40B4-BE49-F238E27FC236}">
                <a16:creationId xmlns:a16="http://schemas.microsoft.com/office/drawing/2014/main" id="{9212B699-44D6-554D-A602-BEA07ACE28EA}"/>
              </a:ext>
            </a:extLst>
          </p:cNvPr>
          <p:cNvPicPr>
            <a:picLocks noChangeAspect="1"/>
          </p:cNvPicPr>
          <p:nvPr userDrawn="1"/>
        </p:nvPicPr>
        <p:blipFill>
          <a:blip r:embed="rId4">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12042183" y="636930"/>
            <a:ext cx="1917659" cy="1917659"/>
          </a:xfrm>
          <a:prstGeom prst="rect">
            <a:avLst/>
          </a:prstGeom>
        </p:spPr>
      </p:pic>
      <p:sp>
        <p:nvSpPr>
          <p:cNvPr id="13" name="Title 1">
            <a:extLst>
              <a:ext uri="{FF2B5EF4-FFF2-40B4-BE49-F238E27FC236}">
                <a16:creationId xmlns:a16="http://schemas.microsoft.com/office/drawing/2014/main" id="{D97B1F7B-B799-A647-997F-095337A834E5}"/>
              </a:ext>
            </a:extLst>
          </p:cNvPr>
          <p:cNvSpPr>
            <a:spLocks noGrp="1"/>
          </p:cNvSpPr>
          <p:nvPr>
            <p:ph type="ctrTitle"/>
          </p:nvPr>
        </p:nvSpPr>
        <p:spPr>
          <a:xfrm>
            <a:off x="1259831" y="1766622"/>
            <a:ext cx="12561099" cy="2796775"/>
          </a:xfrm>
        </p:spPr>
        <p:txBody>
          <a:bodyPr lIns="73152" rIns="0" anchor="b">
            <a:noAutofit/>
          </a:bodyPr>
          <a:lstStyle>
            <a:lvl1pPr algn="l">
              <a:defRPr sz="6600" b="0" i="0" spc="113" baseline="0">
                <a:solidFill>
                  <a:schemeClr val="bg2"/>
                </a:solidFill>
                <a:latin typeface="Verdana" panose="020B0604030504040204" pitchFamily="34" charset="0"/>
                <a:ea typeface="Verdana" panose="020B0604030504040204" pitchFamily="34" charset="0"/>
                <a:cs typeface="Verdana" panose="020B0604030504040204" pitchFamily="34" charset="0"/>
              </a:defRPr>
            </a:lvl1pPr>
          </a:lstStyle>
          <a:p>
            <a:r>
              <a:rPr lang="en-US" dirty="0"/>
              <a:t>Click to edit Master title style</a:t>
            </a:r>
          </a:p>
        </p:txBody>
      </p:sp>
      <p:sp>
        <p:nvSpPr>
          <p:cNvPr id="14" name="Subtitle 2">
            <a:extLst>
              <a:ext uri="{FF2B5EF4-FFF2-40B4-BE49-F238E27FC236}">
                <a16:creationId xmlns:a16="http://schemas.microsoft.com/office/drawing/2014/main" id="{4262950E-345E-5E4E-B095-FF59C1A72001}"/>
              </a:ext>
            </a:extLst>
          </p:cNvPr>
          <p:cNvSpPr>
            <a:spLocks noGrp="1"/>
          </p:cNvSpPr>
          <p:nvPr>
            <p:ph type="subTitle" idx="1"/>
          </p:nvPr>
        </p:nvSpPr>
        <p:spPr>
          <a:xfrm>
            <a:off x="1269993" y="4660115"/>
            <a:ext cx="12561099" cy="504192"/>
          </a:xfrm>
        </p:spPr>
        <p:txBody>
          <a:bodyPr lIns="100584" rIns="118872" anchor="ctr"/>
          <a:lstStyle>
            <a:lvl1pPr marL="0" indent="0" algn="l">
              <a:buNone/>
              <a:defRPr sz="2400" b="0" i="0" spc="0" baseline="0">
                <a:solidFill>
                  <a:schemeClr val="bg2"/>
                </a:solidFill>
                <a:latin typeface="Verdana" panose="020B0604030504040204" pitchFamily="34" charset="0"/>
                <a:ea typeface="Verdana" panose="020B0604030504040204" pitchFamily="34" charset="0"/>
                <a:cs typeface="Verdana" panose="020B0604030504040204" pitchFamily="34" charset="0"/>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dirty="0"/>
              <a:t>Click to edit Master subtitle style</a:t>
            </a:r>
          </a:p>
        </p:txBody>
      </p:sp>
    </p:spTree>
    <p:extLst>
      <p:ext uri="{BB962C8B-B14F-4D97-AF65-F5344CB8AC3E}">
        <p14:creationId xmlns:p14="http://schemas.microsoft.com/office/powerpoint/2010/main" val="1401094399"/>
      </p:ext>
    </p:extLst>
  </p:cSld>
  <p:clrMapOvr>
    <a:masterClrMapping/>
  </p:clrMapOvr>
  <p:extLst>
    <p:ext uri="{DCECCB84-F9BA-43D5-87BE-67443E8EF086}">
      <p15:sldGuideLst xmlns:p15="http://schemas.microsoft.com/office/powerpoint/2012/main">
        <p15:guide id="1" orient="horz" pos="2333" userDrawn="1">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1_Medium Blue">
    <p:bg>
      <p:bgPr>
        <a:solidFill>
          <a:schemeClr val="tx2"/>
        </a:solidFill>
        <a:effectLst/>
      </p:bgPr>
    </p:bg>
    <p:spTree>
      <p:nvGrpSpPr>
        <p:cNvPr id="1" name=""/>
        <p:cNvGrpSpPr/>
        <p:nvPr/>
      </p:nvGrpSpPr>
      <p:grpSpPr>
        <a:xfrm>
          <a:off x="0" y="0"/>
          <a:ext cx="0" cy="0"/>
          <a:chOff x="0" y="0"/>
          <a:chExt cx="0" cy="0"/>
        </a:xfrm>
      </p:grpSpPr>
      <p:pic>
        <p:nvPicPr>
          <p:cNvPr id="8" name="Graphic 7">
            <a:extLst>
              <a:ext uri="{FF2B5EF4-FFF2-40B4-BE49-F238E27FC236}">
                <a16:creationId xmlns:a16="http://schemas.microsoft.com/office/drawing/2014/main" id="{873E0C97-BD87-0D42-B47D-C4ECF9362711}"/>
              </a:ext>
            </a:extLst>
          </p:cNvPr>
          <p:cNvPicPr>
            <a:picLocks noChangeAspect="1"/>
          </p:cNvPicPr>
          <p:nvPr userDrawn="1"/>
        </p:nvPicPr>
        <p:blipFill>
          <a:blip r:embed="rId2">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2853253" y="3054942"/>
            <a:ext cx="1838170" cy="1911696"/>
          </a:xfrm>
          <a:prstGeom prst="rect">
            <a:avLst/>
          </a:prstGeom>
        </p:spPr>
      </p:pic>
      <p:pic>
        <p:nvPicPr>
          <p:cNvPr id="9" name="Graphic 8">
            <a:extLst>
              <a:ext uri="{FF2B5EF4-FFF2-40B4-BE49-F238E27FC236}">
                <a16:creationId xmlns:a16="http://schemas.microsoft.com/office/drawing/2014/main" id="{CE752AEA-9B43-5546-ADFE-535162703699}"/>
              </a:ext>
            </a:extLst>
          </p:cNvPr>
          <p:cNvPicPr>
            <a:picLocks noChangeAspect="1"/>
          </p:cNvPicPr>
          <p:nvPr userDrawn="1"/>
        </p:nvPicPr>
        <p:blipFill>
          <a:blip r:embed="rId4">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4590386" y="3054942"/>
            <a:ext cx="1838170" cy="1911696"/>
          </a:xfrm>
          <a:prstGeom prst="rect">
            <a:avLst/>
          </a:prstGeom>
        </p:spPr>
      </p:pic>
      <p:pic>
        <p:nvPicPr>
          <p:cNvPr id="10" name="Graphic 9">
            <a:extLst>
              <a:ext uri="{FF2B5EF4-FFF2-40B4-BE49-F238E27FC236}">
                <a16:creationId xmlns:a16="http://schemas.microsoft.com/office/drawing/2014/main" id="{1B0E15FE-1226-6448-B000-3346731BECCD}"/>
              </a:ext>
            </a:extLst>
          </p:cNvPr>
          <p:cNvPicPr>
            <a:picLocks noChangeAspect="1"/>
          </p:cNvPicPr>
          <p:nvPr userDrawn="1"/>
        </p:nvPicPr>
        <p:blipFill>
          <a:blip r:embed="rId6">
            <a:extLst>
              <a:ext uri="{28A0092B-C50C-407E-A947-70E740481C1C}">
                <a14:useLocalDpi xmlns:a14="http://schemas.microsoft.com/office/drawing/2010/main"/>
              </a:ext>
              <a:ext uri="{96DAC541-7B7A-43D3-8B79-37D633B846F1}">
                <asvg:svgBlip xmlns:asvg="http://schemas.microsoft.com/office/drawing/2016/SVG/main" r:embed="rId7"/>
              </a:ext>
            </a:extLst>
          </a:blip>
          <a:stretch>
            <a:fillRect/>
          </a:stretch>
        </p:blipFill>
        <p:spPr>
          <a:xfrm>
            <a:off x="6041087" y="3054942"/>
            <a:ext cx="1838170" cy="1911696"/>
          </a:xfrm>
          <a:prstGeom prst="rect">
            <a:avLst/>
          </a:prstGeom>
        </p:spPr>
      </p:pic>
      <p:pic>
        <p:nvPicPr>
          <p:cNvPr id="11" name="Graphic 10">
            <a:extLst>
              <a:ext uri="{FF2B5EF4-FFF2-40B4-BE49-F238E27FC236}">
                <a16:creationId xmlns:a16="http://schemas.microsoft.com/office/drawing/2014/main" id="{1D671D28-9EC7-A04E-B786-A1E389E2959B}"/>
              </a:ext>
            </a:extLst>
          </p:cNvPr>
          <p:cNvPicPr>
            <a:picLocks noChangeAspect="1"/>
          </p:cNvPicPr>
          <p:nvPr userDrawn="1"/>
        </p:nvPicPr>
        <p:blipFill>
          <a:blip r:embed="rId8">
            <a:extLst>
              <a:ext uri="{28A0092B-C50C-407E-A947-70E740481C1C}">
                <a14:useLocalDpi xmlns:a14="http://schemas.microsoft.com/office/drawing/2010/main"/>
              </a:ext>
              <a:ext uri="{96DAC541-7B7A-43D3-8B79-37D633B846F1}">
                <asvg:svgBlip xmlns:asvg="http://schemas.microsoft.com/office/drawing/2016/SVG/main" r:embed="rId9"/>
              </a:ext>
            </a:extLst>
          </a:blip>
          <a:stretch>
            <a:fillRect/>
          </a:stretch>
        </p:blipFill>
        <p:spPr>
          <a:xfrm>
            <a:off x="7425856" y="3054942"/>
            <a:ext cx="1838170" cy="1911696"/>
          </a:xfrm>
          <a:prstGeom prst="rect">
            <a:avLst/>
          </a:prstGeom>
        </p:spPr>
      </p:pic>
      <p:pic>
        <p:nvPicPr>
          <p:cNvPr id="12" name="Graphic 11">
            <a:extLst>
              <a:ext uri="{FF2B5EF4-FFF2-40B4-BE49-F238E27FC236}">
                <a16:creationId xmlns:a16="http://schemas.microsoft.com/office/drawing/2014/main" id="{D71816B9-7960-5940-B119-99BE817DE040}"/>
              </a:ext>
            </a:extLst>
          </p:cNvPr>
          <p:cNvPicPr>
            <a:picLocks noChangeAspect="1"/>
          </p:cNvPicPr>
          <p:nvPr userDrawn="1"/>
        </p:nvPicPr>
        <p:blipFill>
          <a:blip r:embed="rId10">
            <a:extLst>
              <a:ext uri="{28A0092B-C50C-407E-A947-70E740481C1C}">
                <a14:useLocalDpi xmlns:a14="http://schemas.microsoft.com/office/drawing/2010/main"/>
              </a:ext>
              <a:ext uri="{96DAC541-7B7A-43D3-8B79-37D633B846F1}">
                <asvg:svgBlip xmlns:asvg="http://schemas.microsoft.com/office/drawing/2016/SVG/main" r:embed="rId11"/>
              </a:ext>
            </a:extLst>
          </a:blip>
          <a:stretch>
            <a:fillRect/>
          </a:stretch>
        </p:blipFill>
        <p:spPr>
          <a:xfrm>
            <a:off x="8646100" y="3054942"/>
            <a:ext cx="1838170" cy="1911696"/>
          </a:xfrm>
          <a:prstGeom prst="rect">
            <a:avLst/>
          </a:prstGeom>
        </p:spPr>
      </p:pic>
      <p:pic>
        <p:nvPicPr>
          <p:cNvPr id="19" name="Graphic 18">
            <a:extLst>
              <a:ext uri="{FF2B5EF4-FFF2-40B4-BE49-F238E27FC236}">
                <a16:creationId xmlns:a16="http://schemas.microsoft.com/office/drawing/2014/main" id="{30B3061E-0423-4B45-8661-D83ADDDEB4C1}"/>
              </a:ext>
            </a:extLst>
          </p:cNvPr>
          <p:cNvPicPr>
            <a:picLocks noChangeAspect="1"/>
          </p:cNvPicPr>
          <p:nvPr userDrawn="1"/>
        </p:nvPicPr>
        <p:blipFill>
          <a:blip r:embed="rId12">
            <a:extLst>
              <a:ext uri="{28A0092B-C50C-407E-A947-70E740481C1C}">
                <a14:useLocalDpi xmlns:a14="http://schemas.microsoft.com/office/drawing/2010/main"/>
              </a:ext>
              <a:ext uri="{96DAC541-7B7A-43D3-8B79-37D633B846F1}">
                <asvg:svgBlip xmlns:asvg="http://schemas.microsoft.com/office/drawing/2016/SVG/main" r:embed="rId13"/>
              </a:ext>
            </a:extLst>
          </a:blip>
          <a:stretch>
            <a:fillRect/>
          </a:stretch>
        </p:blipFill>
        <p:spPr>
          <a:xfrm>
            <a:off x="9839553" y="3054942"/>
            <a:ext cx="1838170" cy="1911696"/>
          </a:xfrm>
          <a:prstGeom prst="rect">
            <a:avLst/>
          </a:prstGeom>
        </p:spPr>
      </p:pic>
    </p:spTree>
    <p:extLst>
      <p:ext uri="{BB962C8B-B14F-4D97-AF65-F5344CB8AC3E}">
        <p14:creationId xmlns:p14="http://schemas.microsoft.com/office/powerpoint/2010/main" val="26821217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decel="50000"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1000" fill="hold"/>
                                        <p:tgtEl>
                                          <p:spTgt spid="8"/>
                                        </p:tgtEl>
                                        <p:attrNameLst>
                                          <p:attrName>ppt_x</p:attrName>
                                        </p:attrNameLst>
                                      </p:cBhvr>
                                      <p:tavLst>
                                        <p:tav tm="0">
                                          <p:val>
                                            <p:strVal val="0-#ppt_w/2"/>
                                          </p:val>
                                        </p:tav>
                                        <p:tav tm="100000">
                                          <p:val>
                                            <p:strVal val="#ppt_x"/>
                                          </p:val>
                                        </p:tav>
                                      </p:tavLst>
                                    </p:anim>
                                    <p:anim calcmode="lin" valueType="num">
                                      <p:cBhvr additive="base">
                                        <p:cTn id="8" dur="1000" fill="hold"/>
                                        <p:tgtEl>
                                          <p:spTgt spid="8"/>
                                        </p:tgtEl>
                                        <p:attrNameLst>
                                          <p:attrName>ppt_y</p:attrName>
                                        </p:attrNameLst>
                                      </p:cBhvr>
                                      <p:tavLst>
                                        <p:tav tm="0">
                                          <p:val>
                                            <p:strVal val="#ppt_y"/>
                                          </p:val>
                                        </p:tav>
                                        <p:tav tm="100000">
                                          <p:val>
                                            <p:strVal val="#ppt_y"/>
                                          </p:val>
                                        </p:tav>
                                      </p:tavLst>
                                    </p:anim>
                                  </p:childTnLst>
                                </p:cTn>
                              </p:par>
                              <p:par>
                                <p:cTn id="9" presetID="35" presetClass="entr" presetSubtype="0" fill="hold" nodeType="with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1000"/>
                                        <p:tgtEl>
                                          <p:spTgt spid="8"/>
                                        </p:tgtEl>
                                      </p:cBhvr>
                                    </p:animEffect>
                                    <p:anim calcmode="lin" valueType="num">
                                      <p:cBhvr>
                                        <p:cTn id="12" dur="1000" fill="hold"/>
                                        <p:tgtEl>
                                          <p:spTgt spid="8"/>
                                        </p:tgtEl>
                                        <p:attrNameLst>
                                          <p:attrName>style.rotation</p:attrName>
                                        </p:attrNameLst>
                                      </p:cBhvr>
                                      <p:tavLst>
                                        <p:tav tm="0">
                                          <p:val>
                                            <p:fltVal val="720"/>
                                          </p:val>
                                        </p:tav>
                                        <p:tav tm="100000">
                                          <p:val>
                                            <p:fltVal val="0"/>
                                          </p:val>
                                        </p:tav>
                                      </p:tavLst>
                                    </p:anim>
                                    <p:anim calcmode="lin" valueType="num">
                                      <p:cBhvr>
                                        <p:cTn id="13" dur="1000" fill="hold"/>
                                        <p:tgtEl>
                                          <p:spTgt spid="8"/>
                                        </p:tgtEl>
                                        <p:attrNameLst>
                                          <p:attrName>ppt_h</p:attrName>
                                        </p:attrNameLst>
                                      </p:cBhvr>
                                      <p:tavLst>
                                        <p:tav tm="0">
                                          <p:val>
                                            <p:fltVal val="0"/>
                                          </p:val>
                                        </p:tav>
                                        <p:tav tm="100000">
                                          <p:val>
                                            <p:strVal val="#ppt_h"/>
                                          </p:val>
                                        </p:tav>
                                      </p:tavLst>
                                    </p:anim>
                                    <p:anim calcmode="lin" valueType="num">
                                      <p:cBhvr>
                                        <p:cTn id="14" dur="1000" fill="hold"/>
                                        <p:tgtEl>
                                          <p:spTgt spid="8"/>
                                        </p:tgtEl>
                                        <p:attrNameLst>
                                          <p:attrName>ppt_w</p:attrName>
                                        </p:attrNameLst>
                                      </p:cBhvr>
                                      <p:tavLst>
                                        <p:tav tm="0">
                                          <p:val>
                                            <p:fltVal val="0"/>
                                          </p:val>
                                        </p:tav>
                                        <p:tav tm="100000">
                                          <p:val>
                                            <p:strVal val="#ppt_w"/>
                                          </p:val>
                                        </p:tav>
                                      </p:tavLst>
                                    </p:anim>
                                  </p:childTnLst>
                                </p:cTn>
                              </p:par>
                            </p:childTnLst>
                          </p:cTn>
                        </p:par>
                        <p:par>
                          <p:cTn id="15" fill="hold">
                            <p:stCondLst>
                              <p:cond delay="1000"/>
                            </p:stCondLst>
                            <p:childTnLst>
                              <p:par>
                                <p:cTn id="16" presetID="2" presetClass="entr" presetSubtype="2" decel="50000" fill="hold" nodeType="afterEffect">
                                  <p:stCondLst>
                                    <p:cond delay="0"/>
                                  </p:stCondLst>
                                  <p:childTnLst>
                                    <p:set>
                                      <p:cBhvr>
                                        <p:cTn id="17" dur="1" fill="hold">
                                          <p:stCondLst>
                                            <p:cond delay="0"/>
                                          </p:stCondLst>
                                        </p:cTn>
                                        <p:tgtEl>
                                          <p:spTgt spid="9"/>
                                        </p:tgtEl>
                                        <p:attrNameLst>
                                          <p:attrName>style.visibility</p:attrName>
                                        </p:attrNameLst>
                                      </p:cBhvr>
                                      <p:to>
                                        <p:strVal val="visible"/>
                                      </p:to>
                                    </p:set>
                                    <p:anim calcmode="lin" valueType="num">
                                      <p:cBhvr additive="base">
                                        <p:cTn id="18" dur="500" fill="hold"/>
                                        <p:tgtEl>
                                          <p:spTgt spid="9"/>
                                        </p:tgtEl>
                                        <p:attrNameLst>
                                          <p:attrName>ppt_x</p:attrName>
                                        </p:attrNameLst>
                                      </p:cBhvr>
                                      <p:tavLst>
                                        <p:tav tm="0">
                                          <p:val>
                                            <p:strVal val="1+#ppt_w/2"/>
                                          </p:val>
                                        </p:tav>
                                        <p:tav tm="100000">
                                          <p:val>
                                            <p:strVal val="#ppt_x"/>
                                          </p:val>
                                        </p:tav>
                                      </p:tavLst>
                                    </p:anim>
                                    <p:anim calcmode="lin" valueType="num">
                                      <p:cBhvr additive="base">
                                        <p:cTn id="19" dur="500" fill="hold"/>
                                        <p:tgtEl>
                                          <p:spTgt spid="9"/>
                                        </p:tgtEl>
                                        <p:attrNameLst>
                                          <p:attrName>ppt_y</p:attrName>
                                        </p:attrNameLst>
                                      </p:cBhvr>
                                      <p:tavLst>
                                        <p:tav tm="0">
                                          <p:val>
                                            <p:strVal val="#ppt_y"/>
                                          </p:val>
                                        </p:tav>
                                        <p:tav tm="100000">
                                          <p:val>
                                            <p:strVal val="#ppt_y"/>
                                          </p:val>
                                        </p:tav>
                                      </p:tavLst>
                                    </p:anim>
                                  </p:childTnLst>
                                </p:cTn>
                              </p:par>
                              <p:par>
                                <p:cTn id="20" presetID="2" presetClass="entr" presetSubtype="2" decel="50000" fill="hold" nodeType="withEffect">
                                  <p:stCondLst>
                                    <p:cond delay="0"/>
                                  </p:stCondLst>
                                  <p:childTnLst>
                                    <p:set>
                                      <p:cBhvr>
                                        <p:cTn id="21" dur="1" fill="hold">
                                          <p:stCondLst>
                                            <p:cond delay="0"/>
                                          </p:stCondLst>
                                        </p:cTn>
                                        <p:tgtEl>
                                          <p:spTgt spid="10"/>
                                        </p:tgtEl>
                                        <p:attrNameLst>
                                          <p:attrName>style.visibility</p:attrName>
                                        </p:attrNameLst>
                                      </p:cBhvr>
                                      <p:to>
                                        <p:strVal val="visible"/>
                                      </p:to>
                                    </p:set>
                                    <p:anim calcmode="lin" valueType="num">
                                      <p:cBhvr additive="base">
                                        <p:cTn id="22" dur="500" fill="hold"/>
                                        <p:tgtEl>
                                          <p:spTgt spid="10"/>
                                        </p:tgtEl>
                                        <p:attrNameLst>
                                          <p:attrName>ppt_x</p:attrName>
                                        </p:attrNameLst>
                                      </p:cBhvr>
                                      <p:tavLst>
                                        <p:tav tm="0">
                                          <p:val>
                                            <p:strVal val="1+#ppt_w/2"/>
                                          </p:val>
                                        </p:tav>
                                        <p:tav tm="100000">
                                          <p:val>
                                            <p:strVal val="#ppt_x"/>
                                          </p:val>
                                        </p:tav>
                                      </p:tavLst>
                                    </p:anim>
                                    <p:anim calcmode="lin" valueType="num">
                                      <p:cBhvr additive="base">
                                        <p:cTn id="23" dur="500" fill="hold"/>
                                        <p:tgtEl>
                                          <p:spTgt spid="10"/>
                                        </p:tgtEl>
                                        <p:attrNameLst>
                                          <p:attrName>ppt_y</p:attrName>
                                        </p:attrNameLst>
                                      </p:cBhvr>
                                      <p:tavLst>
                                        <p:tav tm="0">
                                          <p:val>
                                            <p:strVal val="#ppt_y"/>
                                          </p:val>
                                        </p:tav>
                                        <p:tav tm="100000">
                                          <p:val>
                                            <p:strVal val="#ppt_y"/>
                                          </p:val>
                                        </p:tav>
                                      </p:tavLst>
                                    </p:anim>
                                  </p:childTnLst>
                                </p:cTn>
                              </p:par>
                              <p:par>
                                <p:cTn id="24" presetID="2" presetClass="entr" presetSubtype="2" decel="50000" fill="hold" nodeType="withEffect">
                                  <p:stCondLst>
                                    <p:cond delay="0"/>
                                  </p:stCondLst>
                                  <p:childTnLst>
                                    <p:set>
                                      <p:cBhvr>
                                        <p:cTn id="25" dur="1" fill="hold">
                                          <p:stCondLst>
                                            <p:cond delay="0"/>
                                          </p:stCondLst>
                                        </p:cTn>
                                        <p:tgtEl>
                                          <p:spTgt spid="11"/>
                                        </p:tgtEl>
                                        <p:attrNameLst>
                                          <p:attrName>style.visibility</p:attrName>
                                        </p:attrNameLst>
                                      </p:cBhvr>
                                      <p:to>
                                        <p:strVal val="visible"/>
                                      </p:to>
                                    </p:set>
                                    <p:anim calcmode="lin" valueType="num">
                                      <p:cBhvr additive="base">
                                        <p:cTn id="26" dur="500" fill="hold"/>
                                        <p:tgtEl>
                                          <p:spTgt spid="11"/>
                                        </p:tgtEl>
                                        <p:attrNameLst>
                                          <p:attrName>ppt_x</p:attrName>
                                        </p:attrNameLst>
                                      </p:cBhvr>
                                      <p:tavLst>
                                        <p:tav tm="0">
                                          <p:val>
                                            <p:strVal val="1+#ppt_w/2"/>
                                          </p:val>
                                        </p:tav>
                                        <p:tav tm="100000">
                                          <p:val>
                                            <p:strVal val="#ppt_x"/>
                                          </p:val>
                                        </p:tav>
                                      </p:tavLst>
                                    </p:anim>
                                    <p:anim calcmode="lin" valueType="num">
                                      <p:cBhvr additive="base">
                                        <p:cTn id="27" dur="500" fill="hold"/>
                                        <p:tgtEl>
                                          <p:spTgt spid="11"/>
                                        </p:tgtEl>
                                        <p:attrNameLst>
                                          <p:attrName>ppt_y</p:attrName>
                                        </p:attrNameLst>
                                      </p:cBhvr>
                                      <p:tavLst>
                                        <p:tav tm="0">
                                          <p:val>
                                            <p:strVal val="#ppt_y"/>
                                          </p:val>
                                        </p:tav>
                                        <p:tav tm="100000">
                                          <p:val>
                                            <p:strVal val="#ppt_y"/>
                                          </p:val>
                                        </p:tav>
                                      </p:tavLst>
                                    </p:anim>
                                  </p:childTnLst>
                                </p:cTn>
                              </p:par>
                              <p:par>
                                <p:cTn id="28" presetID="2" presetClass="entr" presetSubtype="2" decel="50000" fill="hold" nodeType="withEffect">
                                  <p:stCondLst>
                                    <p:cond delay="0"/>
                                  </p:stCondLst>
                                  <p:childTnLst>
                                    <p:set>
                                      <p:cBhvr>
                                        <p:cTn id="29" dur="1" fill="hold">
                                          <p:stCondLst>
                                            <p:cond delay="0"/>
                                          </p:stCondLst>
                                        </p:cTn>
                                        <p:tgtEl>
                                          <p:spTgt spid="12"/>
                                        </p:tgtEl>
                                        <p:attrNameLst>
                                          <p:attrName>style.visibility</p:attrName>
                                        </p:attrNameLst>
                                      </p:cBhvr>
                                      <p:to>
                                        <p:strVal val="visible"/>
                                      </p:to>
                                    </p:set>
                                    <p:anim calcmode="lin" valueType="num">
                                      <p:cBhvr additive="base">
                                        <p:cTn id="30" dur="500" fill="hold"/>
                                        <p:tgtEl>
                                          <p:spTgt spid="12"/>
                                        </p:tgtEl>
                                        <p:attrNameLst>
                                          <p:attrName>ppt_x</p:attrName>
                                        </p:attrNameLst>
                                      </p:cBhvr>
                                      <p:tavLst>
                                        <p:tav tm="0">
                                          <p:val>
                                            <p:strVal val="1+#ppt_w/2"/>
                                          </p:val>
                                        </p:tav>
                                        <p:tav tm="100000">
                                          <p:val>
                                            <p:strVal val="#ppt_x"/>
                                          </p:val>
                                        </p:tav>
                                      </p:tavLst>
                                    </p:anim>
                                    <p:anim calcmode="lin" valueType="num">
                                      <p:cBhvr additive="base">
                                        <p:cTn id="31" dur="500" fill="hold"/>
                                        <p:tgtEl>
                                          <p:spTgt spid="12"/>
                                        </p:tgtEl>
                                        <p:attrNameLst>
                                          <p:attrName>ppt_y</p:attrName>
                                        </p:attrNameLst>
                                      </p:cBhvr>
                                      <p:tavLst>
                                        <p:tav tm="0">
                                          <p:val>
                                            <p:strVal val="#ppt_y"/>
                                          </p:val>
                                        </p:tav>
                                        <p:tav tm="100000">
                                          <p:val>
                                            <p:strVal val="#ppt_y"/>
                                          </p:val>
                                        </p:tav>
                                      </p:tavLst>
                                    </p:anim>
                                  </p:childTnLst>
                                </p:cTn>
                              </p:par>
                              <p:par>
                                <p:cTn id="32" presetID="2" presetClass="entr" presetSubtype="2" decel="50000" fill="hold" nodeType="withEffect">
                                  <p:stCondLst>
                                    <p:cond delay="0"/>
                                  </p:stCondLst>
                                  <p:childTnLst>
                                    <p:set>
                                      <p:cBhvr>
                                        <p:cTn id="33" dur="1" fill="hold">
                                          <p:stCondLst>
                                            <p:cond delay="0"/>
                                          </p:stCondLst>
                                        </p:cTn>
                                        <p:tgtEl>
                                          <p:spTgt spid="19"/>
                                        </p:tgtEl>
                                        <p:attrNameLst>
                                          <p:attrName>style.visibility</p:attrName>
                                        </p:attrNameLst>
                                      </p:cBhvr>
                                      <p:to>
                                        <p:strVal val="visible"/>
                                      </p:to>
                                    </p:set>
                                    <p:anim calcmode="lin" valueType="num">
                                      <p:cBhvr additive="base">
                                        <p:cTn id="34" dur="500" fill="hold"/>
                                        <p:tgtEl>
                                          <p:spTgt spid="19"/>
                                        </p:tgtEl>
                                        <p:attrNameLst>
                                          <p:attrName>ppt_x</p:attrName>
                                        </p:attrNameLst>
                                      </p:cBhvr>
                                      <p:tavLst>
                                        <p:tav tm="0">
                                          <p:val>
                                            <p:strVal val="1+#ppt_w/2"/>
                                          </p:val>
                                        </p:tav>
                                        <p:tav tm="100000">
                                          <p:val>
                                            <p:strVal val="#ppt_x"/>
                                          </p:val>
                                        </p:tav>
                                      </p:tavLst>
                                    </p:anim>
                                    <p:anim calcmode="lin" valueType="num">
                                      <p:cBhvr additive="base">
                                        <p:cTn id="35" dur="500" fill="hold"/>
                                        <p:tgtEl>
                                          <p:spTgt spid="1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extLst>
    <p:ext uri="{DCECCB84-F9BA-43D5-87BE-67443E8EF086}">
      <p15:sldGuideLst xmlns:p15="http://schemas.microsoft.com/office/powerpoint/2012/main"/>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reserve="1" userDrawn="1">
  <p:cSld name="Red with Spark">
    <p:bg>
      <p:bgPr>
        <a:solidFill>
          <a:schemeClr val="accent3"/>
        </a:solidFill>
        <a:effectLst/>
      </p:bgPr>
    </p:bg>
    <p:spTree>
      <p:nvGrpSpPr>
        <p:cNvPr id="1" name=""/>
        <p:cNvGrpSpPr/>
        <p:nvPr/>
      </p:nvGrpSpPr>
      <p:grpSpPr>
        <a:xfrm>
          <a:off x="0" y="0"/>
          <a:ext cx="0" cy="0"/>
          <a:chOff x="0" y="0"/>
          <a:chExt cx="0" cy="0"/>
        </a:xfrm>
      </p:grpSpPr>
      <p:pic>
        <p:nvPicPr>
          <p:cNvPr id="4" name="Graphic 3">
            <a:extLst>
              <a:ext uri="{FF2B5EF4-FFF2-40B4-BE49-F238E27FC236}">
                <a16:creationId xmlns:a16="http://schemas.microsoft.com/office/drawing/2014/main" id="{E693E8A1-B643-6E4E-8E9A-E51494C58DE5}"/>
              </a:ext>
            </a:extLst>
          </p:cNvPr>
          <p:cNvPicPr>
            <a:picLocks noChangeAspect="1"/>
          </p:cNvPicPr>
          <p:nvPr userDrawn="1"/>
        </p:nvPicPr>
        <p:blipFill>
          <a:blip r:embed="rId2">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32513" y="6420681"/>
            <a:ext cx="14698939" cy="1816952"/>
          </a:xfrm>
          <a:prstGeom prst="rect">
            <a:avLst/>
          </a:prstGeom>
        </p:spPr>
      </p:pic>
      <p:sp>
        <p:nvSpPr>
          <p:cNvPr id="9" name="Slide Number Placeholder 5"/>
          <p:cNvSpPr>
            <a:spLocks noGrp="1"/>
          </p:cNvSpPr>
          <p:nvPr>
            <p:ph type="sldNum" sz="quarter" idx="12"/>
          </p:nvPr>
        </p:nvSpPr>
        <p:spPr>
          <a:xfrm>
            <a:off x="10983858" y="7713674"/>
            <a:ext cx="3291840" cy="438150"/>
          </a:xfrm>
        </p:spPr>
        <p:txBody>
          <a:bodyPr/>
          <a:lstStyle>
            <a:lvl1pPr>
              <a:defRPr>
                <a:solidFill>
                  <a:schemeClr val="bg2"/>
                </a:solidFill>
                <a:latin typeface="Verdana" panose="020B0604030504040204" pitchFamily="34" charset="0"/>
                <a:ea typeface="Verdana" panose="020B0604030504040204" pitchFamily="34" charset="0"/>
                <a:cs typeface="Verdana" panose="020B0604030504040204" pitchFamily="34" charset="0"/>
              </a:defRPr>
            </a:lvl1pPr>
          </a:lstStyle>
          <a:p>
            <a:fld id="{1FC4B0FD-5F77-433D-950B-A15A779E50E4}" type="slidenum">
              <a:rPr lang="en-US" smtClean="0"/>
              <a:pPr/>
              <a:t>‹#›</a:t>
            </a:fld>
            <a:endParaRPr lang="en-US" dirty="0"/>
          </a:p>
        </p:txBody>
      </p:sp>
      <p:pic>
        <p:nvPicPr>
          <p:cNvPr id="10" name="Graphic 9">
            <a:extLst>
              <a:ext uri="{FF2B5EF4-FFF2-40B4-BE49-F238E27FC236}">
                <a16:creationId xmlns:a16="http://schemas.microsoft.com/office/drawing/2014/main" id="{C1DB329C-27FD-4D4B-A092-E5510842E506}"/>
              </a:ext>
            </a:extLst>
          </p:cNvPr>
          <p:cNvPicPr>
            <a:picLocks noChangeAspect="1"/>
          </p:cNvPicPr>
          <p:nvPr userDrawn="1"/>
        </p:nvPicPr>
        <p:blipFill>
          <a:blip r:embed="rId4">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12042183" y="636930"/>
            <a:ext cx="1917659" cy="1917659"/>
          </a:xfrm>
          <a:prstGeom prst="rect">
            <a:avLst/>
          </a:prstGeom>
        </p:spPr>
      </p:pic>
      <p:sp>
        <p:nvSpPr>
          <p:cNvPr id="12" name="Title 1">
            <a:extLst>
              <a:ext uri="{FF2B5EF4-FFF2-40B4-BE49-F238E27FC236}">
                <a16:creationId xmlns:a16="http://schemas.microsoft.com/office/drawing/2014/main" id="{909E4D2B-2DEA-E743-B3AD-A421408AFEDD}"/>
              </a:ext>
            </a:extLst>
          </p:cNvPr>
          <p:cNvSpPr>
            <a:spLocks noGrp="1"/>
          </p:cNvSpPr>
          <p:nvPr>
            <p:ph type="ctrTitle"/>
          </p:nvPr>
        </p:nvSpPr>
        <p:spPr>
          <a:xfrm>
            <a:off x="1259831" y="1766622"/>
            <a:ext cx="12561099" cy="2796775"/>
          </a:xfrm>
        </p:spPr>
        <p:txBody>
          <a:bodyPr lIns="73152" rIns="0" anchor="b">
            <a:noAutofit/>
          </a:bodyPr>
          <a:lstStyle>
            <a:lvl1pPr algn="l">
              <a:defRPr sz="6600" b="0" i="0" spc="113" baseline="0">
                <a:solidFill>
                  <a:srgbClr val="FFFFFF"/>
                </a:solidFill>
                <a:latin typeface="Verdana" panose="020B0604030504040204" pitchFamily="34" charset="0"/>
                <a:ea typeface="Verdana" panose="020B0604030504040204" pitchFamily="34" charset="0"/>
                <a:cs typeface="Verdana" panose="020B0604030504040204" pitchFamily="34" charset="0"/>
              </a:defRPr>
            </a:lvl1pPr>
          </a:lstStyle>
          <a:p>
            <a:r>
              <a:rPr lang="en-US" dirty="0"/>
              <a:t>Click to edit Master title style</a:t>
            </a:r>
          </a:p>
        </p:txBody>
      </p:sp>
      <p:sp>
        <p:nvSpPr>
          <p:cNvPr id="13" name="Subtitle 2">
            <a:extLst>
              <a:ext uri="{FF2B5EF4-FFF2-40B4-BE49-F238E27FC236}">
                <a16:creationId xmlns:a16="http://schemas.microsoft.com/office/drawing/2014/main" id="{88B92F26-4D14-9C41-8A06-4AF1D668F656}"/>
              </a:ext>
            </a:extLst>
          </p:cNvPr>
          <p:cNvSpPr>
            <a:spLocks noGrp="1"/>
          </p:cNvSpPr>
          <p:nvPr>
            <p:ph type="subTitle" idx="1"/>
          </p:nvPr>
        </p:nvSpPr>
        <p:spPr>
          <a:xfrm>
            <a:off x="1269993" y="4660115"/>
            <a:ext cx="12561099" cy="504192"/>
          </a:xfrm>
        </p:spPr>
        <p:txBody>
          <a:bodyPr lIns="100584" rIns="118872" anchor="ctr"/>
          <a:lstStyle>
            <a:lvl1pPr marL="0" indent="0" algn="l">
              <a:buNone/>
              <a:defRPr sz="2400" b="0" i="0" spc="0" baseline="0">
                <a:solidFill>
                  <a:schemeClr val="bg1"/>
                </a:solidFill>
                <a:latin typeface="Verdana" panose="020B0604030504040204" pitchFamily="34" charset="0"/>
                <a:ea typeface="Verdana" panose="020B0604030504040204" pitchFamily="34" charset="0"/>
                <a:cs typeface="Verdana" panose="020B0604030504040204" pitchFamily="34" charset="0"/>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dirty="0"/>
              <a:t>Click to edit Master subtitle style</a:t>
            </a:r>
          </a:p>
        </p:txBody>
      </p:sp>
    </p:spTree>
    <p:extLst>
      <p:ext uri="{BB962C8B-B14F-4D97-AF65-F5344CB8AC3E}">
        <p14:creationId xmlns:p14="http://schemas.microsoft.com/office/powerpoint/2010/main" val="3277497307"/>
      </p:ext>
    </p:extLst>
  </p:cSld>
  <p:clrMapOvr>
    <a:masterClrMapping/>
  </p:clrMapOvr>
  <p:extLst>
    <p:ext uri="{DCECCB84-F9BA-43D5-87BE-67443E8EF086}">
      <p15:sldGuideLst xmlns:p15="http://schemas.microsoft.com/office/powerpoint/2012/main">
        <p15:guide id="1" orient="horz" pos="2333" userDrawn="1">
          <p15:clr>
            <a:srgbClr val="FBAE40"/>
          </p15:clr>
        </p15:guide>
      </p15:sldGuideLst>
    </p:ext>
  </p:extLst>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userDrawn="1">
  <p:cSld name="Dark Blue with Large Spark">
    <p:bg>
      <p:bgPr>
        <a:solidFill>
          <a:schemeClr val="bg2"/>
        </a:solidFill>
        <a:effectLst/>
      </p:bgPr>
    </p:bg>
    <p:spTree>
      <p:nvGrpSpPr>
        <p:cNvPr id="1" name=""/>
        <p:cNvGrpSpPr/>
        <p:nvPr/>
      </p:nvGrpSpPr>
      <p:grpSpPr>
        <a:xfrm>
          <a:off x="0" y="0"/>
          <a:ext cx="0" cy="0"/>
          <a:chOff x="0" y="0"/>
          <a:chExt cx="0" cy="0"/>
        </a:xfrm>
      </p:grpSpPr>
      <p:pic>
        <p:nvPicPr>
          <p:cNvPr id="8" name="Graphic 7">
            <a:extLst>
              <a:ext uri="{FF2B5EF4-FFF2-40B4-BE49-F238E27FC236}">
                <a16:creationId xmlns:a16="http://schemas.microsoft.com/office/drawing/2014/main" id="{6082C429-A4A0-C949-BE3A-2269A64C9BB7}"/>
              </a:ext>
            </a:extLst>
          </p:cNvPr>
          <p:cNvPicPr>
            <a:picLocks noChangeAspect="1"/>
          </p:cNvPicPr>
          <p:nvPr userDrawn="1"/>
        </p:nvPicPr>
        <p:blipFill>
          <a:blip r:embed="rId2">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32513" y="6420681"/>
            <a:ext cx="14698939" cy="1816952"/>
          </a:xfrm>
          <a:prstGeom prst="rect">
            <a:avLst/>
          </a:prstGeom>
        </p:spPr>
      </p:pic>
      <p:sp>
        <p:nvSpPr>
          <p:cNvPr id="9" name="Slide Number Placeholder 5"/>
          <p:cNvSpPr>
            <a:spLocks noGrp="1"/>
          </p:cNvSpPr>
          <p:nvPr>
            <p:ph type="sldNum" sz="quarter" idx="12"/>
          </p:nvPr>
        </p:nvSpPr>
        <p:spPr>
          <a:xfrm>
            <a:off x="10983858" y="7713674"/>
            <a:ext cx="3291840" cy="438150"/>
          </a:xfrm>
        </p:spPr>
        <p:txBody>
          <a:bodyPr/>
          <a:lstStyle>
            <a:lvl1pPr>
              <a:defRPr>
                <a:solidFill>
                  <a:schemeClr val="bg2"/>
                </a:solidFill>
                <a:latin typeface="Verdana" panose="020B0604030504040204" pitchFamily="34" charset="0"/>
                <a:ea typeface="Verdana" panose="020B0604030504040204" pitchFamily="34" charset="0"/>
                <a:cs typeface="Verdana" panose="020B0604030504040204" pitchFamily="34" charset="0"/>
              </a:defRPr>
            </a:lvl1pPr>
          </a:lstStyle>
          <a:p>
            <a:fld id="{1FC4B0FD-5F77-433D-950B-A15A779E50E4}" type="slidenum">
              <a:rPr lang="en-US" smtClean="0"/>
              <a:pPr/>
              <a:t>‹#›</a:t>
            </a:fld>
            <a:endParaRPr lang="en-US"/>
          </a:p>
        </p:txBody>
      </p:sp>
      <p:pic>
        <p:nvPicPr>
          <p:cNvPr id="12" name="Graphic 11">
            <a:extLst>
              <a:ext uri="{FF2B5EF4-FFF2-40B4-BE49-F238E27FC236}">
                <a16:creationId xmlns:a16="http://schemas.microsoft.com/office/drawing/2014/main" id="{F980F46E-924D-124C-B507-3F0748E30CE5}"/>
              </a:ext>
            </a:extLst>
          </p:cNvPr>
          <p:cNvPicPr>
            <a:picLocks noChangeAspect="1"/>
          </p:cNvPicPr>
          <p:nvPr userDrawn="1"/>
        </p:nvPicPr>
        <p:blipFill>
          <a:blip r:embed="rId4">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387458" y="-435004"/>
            <a:ext cx="3955117" cy="3955117"/>
          </a:xfrm>
          <a:prstGeom prst="rect">
            <a:avLst/>
          </a:prstGeom>
        </p:spPr>
      </p:pic>
      <p:sp>
        <p:nvSpPr>
          <p:cNvPr id="13" name="Title 1">
            <a:extLst>
              <a:ext uri="{FF2B5EF4-FFF2-40B4-BE49-F238E27FC236}">
                <a16:creationId xmlns:a16="http://schemas.microsoft.com/office/drawing/2014/main" id="{C1B52099-7585-9D48-9924-9F4490212590}"/>
              </a:ext>
            </a:extLst>
          </p:cNvPr>
          <p:cNvSpPr>
            <a:spLocks noGrp="1"/>
          </p:cNvSpPr>
          <p:nvPr>
            <p:ph type="ctrTitle"/>
          </p:nvPr>
        </p:nvSpPr>
        <p:spPr>
          <a:xfrm>
            <a:off x="1259831" y="3464994"/>
            <a:ext cx="12561099" cy="2796775"/>
          </a:xfrm>
        </p:spPr>
        <p:txBody>
          <a:bodyPr lIns="73152" rIns="0" anchor="b">
            <a:noAutofit/>
          </a:bodyPr>
          <a:lstStyle>
            <a:lvl1pPr algn="l">
              <a:defRPr sz="6600" b="0" i="0" spc="113" baseline="0">
                <a:solidFill>
                  <a:srgbClr val="FFFFFF"/>
                </a:solidFill>
                <a:latin typeface="Verdana" panose="020B0604030504040204" pitchFamily="34" charset="0"/>
                <a:ea typeface="Verdana" panose="020B0604030504040204" pitchFamily="34" charset="0"/>
                <a:cs typeface="Verdana" panose="020B0604030504040204" pitchFamily="34" charset="0"/>
              </a:defRPr>
            </a:lvl1pPr>
          </a:lstStyle>
          <a:p>
            <a:r>
              <a:rPr lang="en-US" dirty="0"/>
              <a:t>Click to edit Master title style</a:t>
            </a:r>
          </a:p>
        </p:txBody>
      </p:sp>
      <p:sp>
        <p:nvSpPr>
          <p:cNvPr id="14" name="Subtitle 2">
            <a:extLst>
              <a:ext uri="{FF2B5EF4-FFF2-40B4-BE49-F238E27FC236}">
                <a16:creationId xmlns:a16="http://schemas.microsoft.com/office/drawing/2014/main" id="{4570F028-D712-404D-8442-2CC614B1C7DA}"/>
              </a:ext>
            </a:extLst>
          </p:cNvPr>
          <p:cNvSpPr>
            <a:spLocks noGrp="1"/>
          </p:cNvSpPr>
          <p:nvPr>
            <p:ph type="subTitle" idx="1"/>
          </p:nvPr>
        </p:nvSpPr>
        <p:spPr>
          <a:xfrm>
            <a:off x="1269993" y="6358487"/>
            <a:ext cx="12561099" cy="504192"/>
          </a:xfrm>
        </p:spPr>
        <p:txBody>
          <a:bodyPr lIns="100584" rIns="118872" anchor="ctr"/>
          <a:lstStyle>
            <a:lvl1pPr marL="0" indent="0" algn="l">
              <a:buNone/>
              <a:defRPr sz="2400" b="0" i="0" spc="0" baseline="0">
                <a:solidFill>
                  <a:schemeClr val="tx2"/>
                </a:solidFill>
                <a:latin typeface="Verdana" panose="020B0604030504040204" pitchFamily="34" charset="0"/>
                <a:ea typeface="Verdana" panose="020B0604030504040204" pitchFamily="34" charset="0"/>
                <a:cs typeface="Verdana" panose="020B0604030504040204" pitchFamily="34" charset="0"/>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dirty="0"/>
              <a:t>Click to edit Master subtitle style</a:t>
            </a:r>
          </a:p>
        </p:txBody>
      </p:sp>
    </p:spTree>
    <p:extLst>
      <p:ext uri="{BB962C8B-B14F-4D97-AF65-F5344CB8AC3E}">
        <p14:creationId xmlns:p14="http://schemas.microsoft.com/office/powerpoint/2010/main" val="3822644036"/>
      </p:ext>
    </p:extLst>
  </p:cSld>
  <p:clrMapOvr>
    <a:masterClrMapping/>
  </p:clrMapOvr>
  <p:extLst>
    <p:ext uri="{DCECCB84-F9BA-43D5-87BE-67443E8EF086}">
      <p15:sldGuideLst xmlns:p15="http://schemas.microsoft.com/office/powerpoint/2012/main">
        <p15:guide id="1" orient="horz" pos="2333" userDrawn="1">
          <p15:clr>
            <a:srgbClr val="FBAE40"/>
          </p15:clr>
        </p15:guide>
      </p15:sldGuideLst>
    </p:ext>
  </p:extLst>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preserve="1" userDrawn="1">
  <p:cSld name="Medium Blue with Large Spark">
    <p:bg>
      <p:bgPr>
        <a:solidFill>
          <a:schemeClr val="tx2"/>
        </a:solidFill>
        <a:effectLst/>
      </p:bgPr>
    </p:bg>
    <p:spTree>
      <p:nvGrpSpPr>
        <p:cNvPr id="1" name=""/>
        <p:cNvGrpSpPr/>
        <p:nvPr/>
      </p:nvGrpSpPr>
      <p:grpSpPr>
        <a:xfrm>
          <a:off x="0" y="0"/>
          <a:ext cx="0" cy="0"/>
          <a:chOff x="0" y="0"/>
          <a:chExt cx="0" cy="0"/>
        </a:xfrm>
      </p:grpSpPr>
      <p:pic>
        <p:nvPicPr>
          <p:cNvPr id="8" name="Graphic 7">
            <a:extLst>
              <a:ext uri="{FF2B5EF4-FFF2-40B4-BE49-F238E27FC236}">
                <a16:creationId xmlns:a16="http://schemas.microsoft.com/office/drawing/2014/main" id="{445127DF-89D8-354A-947D-ABE138F0EC71}"/>
              </a:ext>
            </a:extLst>
          </p:cNvPr>
          <p:cNvPicPr>
            <a:picLocks noChangeAspect="1"/>
          </p:cNvPicPr>
          <p:nvPr userDrawn="1"/>
        </p:nvPicPr>
        <p:blipFill>
          <a:blip r:embed="rId2">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32513" y="6420681"/>
            <a:ext cx="14698939" cy="1816952"/>
          </a:xfrm>
          <a:prstGeom prst="rect">
            <a:avLst/>
          </a:prstGeom>
        </p:spPr>
      </p:pic>
      <p:sp>
        <p:nvSpPr>
          <p:cNvPr id="9" name="Slide Number Placeholder 5"/>
          <p:cNvSpPr>
            <a:spLocks noGrp="1"/>
          </p:cNvSpPr>
          <p:nvPr>
            <p:ph type="sldNum" sz="quarter" idx="12"/>
          </p:nvPr>
        </p:nvSpPr>
        <p:spPr>
          <a:xfrm>
            <a:off x="10983858" y="7713674"/>
            <a:ext cx="3291840" cy="438150"/>
          </a:xfrm>
        </p:spPr>
        <p:txBody>
          <a:bodyPr/>
          <a:lstStyle>
            <a:lvl1pPr>
              <a:defRPr>
                <a:solidFill>
                  <a:schemeClr val="bg2"/>
                </a:solidFill>
                <a:latin typeface="Verdana" panose="020B0604030504040204" pitchFamily="34" charset="0"/>
                <a:ea typeface="Verdana" panose="020B0604030504040204" pitchFamily="34" charset="0"/>
                <a:cs typeface="Verdana" panose="020B0604030504040204" pitchFamily="34" charset="0"/>
              </a:defRPr>
            </a:lvl1pPr>
          </a:lstStyle>
          <a:p>
            <a:fld id="{1FC4B0FD-5F77-433D-950B-A15A779E50E4}" type="slidenum">
              <a:rPr lang="en-US" smtClean="0"/>
              <a:pPr/>
              <a:t>‹#›</a:t>
            </a:fld>
            <a:endParaRPr lang="en-US" dirty="0"/>
          </a:p>
        </p:txBody>
      </p:sp>
      <p:pic>
        <p:nvPicPr>
          <p:cNvPr id="7" name="Graphic 6">
            <a:extLst>
              <a:ext uri="{FF2B5EF4-FFF2-40B4-BE49-F238E27FC236}">
                <a16:creationId xmlns:a16="http://schemas.microsoft.com/office/drawing/2014/main" id="{56B885EA-A31B-A543-A5DA-F7E31F1EF13F}"/>
              </a:ext>
            </a:extLst>
          </p:cNvPr>
          <p:cNvPicPr>
            <a:picLocks noChangeAspect="1"/>
          </p:cNvPicPr>
          <p:nvPr userDrawn="1"/>
        </p:nvPicPr>
        <p:blipFill>
          <a:blip r:embed="rId4">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387458" y="-435004"/>
            <a:ext cx="3955117" cy="3955117"/>
          </a:xfrm>
          <a:prstGeom prst="rect">
            <a:avLst/>
          </a:prstGeom>
        </p:spPr>
      </p:pic>
      <p:sp>
        <p:nvSpPr>
          <p:cNvPr id="10" name="Title 1">
            <a:extLst>
              <a:ext uri="{FF2B5EF4-FFF2-40B4-BE49-F238E27FC236}">
                <a16:creationId xmlns:a16="http://schemas.microsoft.com/office/drawing/2014/main" id="{C83213F4-DD72-464B-9C12-C5415D9FE8B0}"/>
              </a:ext>
            </a:extLst>
          </p:cNvPr>
          <p:cNvSpPr>
            <a:spLocks noGrp="1"/>
          </p:cNvSpPr>
          <p:nvPr>
            <p:ph type="ctrTitle"/>
          </p:nvPr>
        </p:nvSpPr>
        <p:spPr>
          <a:xfrm>
            <a:off x="1259831" y="3464994"/>
            <a:ext cx="12561099" cy="2796775"/>
          </a:xfrm>
        </p:spPr>
        <p:txBody>
          <a:bodyPr lIns="73152" rIns="0" anchor="b">
            <a:noAutofit/>
          </a:bodyPr>
          <a:lstStyle>
            <a:lvl1pPr algn="l">
              <a:defRPr sz="6600" b="0" i="0" spc="113" baseline="0">
                <a:solidFill>
                  <a:srgbClr val="FFFFFF"/>
                </a:solidFill>
                <a:latin typeface="Verdana" panose="020B0604030504040204" pitchFamily="34" charset="0"/>
                <a:ea typeface="Verdana" panose="020B0604030504040204" pitchFamily="34" charset="0"/>
                <a:cs typeface="Verdana" panose="020B0604030504040204" pitchFamily="34" charset="0"/>
              </a:defRPr>
            </a:lvl1pPr>
          </a:lstStyle>
          <a:p>
            <a:r>
              <a:rPr lang="en-US" dirty="0"/>
              <a:t>Click to edit Master title style</a:t>
            </a:r>
          </a:p>
        </p:txBody>
      </p:sp>
      <p:sp>
        <p:nvSpPr>
          <p:cNvPr id="14" name="Subtitle 2">
            <a:extLst>
              <a:ext uri="{FF2B5EF4-FFF2-40B4-BE49-F238E27FC236}">
                <a16:creationId xmlns:a16="http://schemas.microsoft.com/office/drawing/2014/main" id="{EF1F5700-85C7-1E4F-94D2-9B35DD92BE36}"/>
              </a:ext>
            </a:extLst>
          </p:cNvPr>
          <p:cNvSpPr>
            <a:spLocks noGrp="1"/>
          </p:cNvSpPr>
          <p:nvPr>
            <p:ph type="subTitle" idx="1"/>
          </p:nvPr>
        </p:nvSpPr>
        <p:spPr>
          <a:xfrm>
            <a:off x="1269993" y="6358487"/>
            <a:ext cx="12561099" cy="504192"/>
          </a:xfrm>
        </p:spPr>
        <p:txBody>
          <a:bodyPr lIns="100584" rIns="118872" anchor="ctr"/>
          <a:lstStyle>
            <a:lvl1pPr marL="0" indent="0" algn="l">
              <a:buNone/>
              <a:defRPr sz="2400" b="0" i="0" spc="0" baseline="0">
                <a:solidFill>
                  <a:schemeClr val="bg2"/>
                </a:solidFill>
                <a:latin typeface="Verdana" panose="020B0604030504040204" pitchFamily="34" charset="0"/>
                <a:ea typeface="Verdana" panose="020B0604030504040204" pitchFamily="34" charset="0"/>
                <a:cs typeface="Verdana" panose="020B0604030504040204" pitchFamily="34" charset="0"/>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dirty="0"/>
              <a:t>Click to edit Master subtitle style</a:t>
            </a:r>
          </a:p>
        </p:txBody>
      </p:sp>
    </p:spTree>
    <p:extLst>
      <p:ext uri="{BB962C8B-B14F-4D97-AF65-F5344CB8AC3E}">
        <p14:creationId xmlns:p14="http://schemas.microsoft.com/office/powerpoint/2010/main" val="4134633049"/>
      </p:ext>
    </p:extLst>
  </p:cSld>
  <p:clrMapOvr>
    <a:masterClrMapping/>
  </p:clrMapOvr>
  <p:extLst>
    <p:ext uri="{DCECCB84-F9BA-43D5-87BE-67443E8EF086}">
      <p15:sldGuideLst xmlns:p15="http://schemas.microsoft.com/office/powerpoint/2012/main">
        <p15:guide id="1" orient="horz" pos="2333" userDrawn="1">
          <p15:clr>
            <a:srgbClr val="FBAE40"/>
          </p15:clr>
        </p15:guide>
      </p15:sldGuideLst>
    </p:ext>
  </p:extLst>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preserve="1" userDrawn="1">
  <p:cSld name="Light Blue with Large Spark">
    <p:bg>
      <p:bgPr>
        <a:solidFill>
          <a:schemeClr val="accent1"/>
        </a:solidFill>
        <a:effectLst/>
      </p:bgPr>
    </p:bg>
    <p:spTree>
      <p:nvGrpSpPr>
        <p:cNvPr id="1" name=""/>
        <p:cNvGrpSpPr/>
        <p:nvPr/>
      </p:nvGrpSpPr>
      <p:grpSpPr>
        <a:xfrm>
          <a:off x="0" y="0"/>
          <a:ext cx="0" cy="0"/>
          <a:chOff x="0" y="0"/>
          <a:chExt cx="0" cy="0"/>
        </a:xfrm>
      </p:grpSpPr>
      <p:pic>
        <p:nvPicPr>
          <p:cNvPr id="8" name="Graphic 7">
            <a:extLst>
              <a:ext uri="{FF2B5EF4-FFF2-40B4-BE49-F238E27FC236}">
                <a16:creationId xmlns:a16="http://schemas.microsoft.com/office/drawing/2014/main" id="{DE0B03CA-75A2-8F4B-959D-15777489B8B8}"/>
              </a:ext>
            </a:extLst>
          </p:cNvPr>
          <p:cNvPicPr>
            <a:picLocks noChangeAspect="1"/>
          </p:cNvPicPr>
          <p:nvPr userDrawn="1"/>
        </p:nvPicPr>
        <p:blipFill>
          <a:blip r:embed="rId2">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32513" y="6420681"/>
            <a:ext cx="14698939" cy="1816952"/>
          </a:xfrm>
          <a:prstGeom prst="rect">
            <a:avLst/>
          </a:prstGeom>
        </p:spPr>
      </p:pic>
      <p:sp>
        <p:nvSpPr>
          <p:cNvPr id="9" name="Slide Number Placeholder 5"/>
          <p:cNvSpPr>
            <a:spLocks noGrp="1"/>
          </p:cNvSpPr>
          <p:nvPr>
            <p:ph type="sldNum" sz="quarter" idx="12"/>
          </p:nvPr>
        </p:nvSpPr>
        <p:spPr>
          <a:xfrm>
            <a:off x="10983858" y="7713674"/>
            <a:ext cx="3291840" cy="438150"/>
          </a:xfrm>
        </p:spPr>
        <p:txBody>
          <a:bodyPr/>
          <a:lstStyle>
            <a:lvl1pPr>
              <a:defRPr>
                <a:solidFill>
                  <a:schemeClr val="bg2"/>
                </a:solidFill>
                <a:latin typeface="Verdana" panose="020B0604030504040204" pitchFamily="34" charset="0"/>
                <a:ea typeface="Verdana" panose="020B0604030504040204" pitchFamily="34" charset="0"/>
                <a:cs typeface="Verdana" panose="020B0604030504040204" pitchFamily="34" charset="0"/>
              </a:defRPr>
            </a:lvl1pPr>
          </a:lstStyle>
          <a:p>
            <a:fld id="{1FC4B0FD-5F77-433D-950B-A15A779E50E4}" type="slidenum">
              <a:rPr lang="en-US" smtClean="0"/>
              <a:pPr/>
              <a:t>‹#›</a:t>
            </a:fld>
            <a:endParaRPr lang="en-US" dirty="0"/>
          </a:p>
        </p:txBody>
      </p:sp>
      <p:pic>
        <p:nvPicPr>
          <p:cNvPr id="7" name="Graphic 6">
            <a:extLst>
              <a:ext uri="{FF2B5EF4-FFF2-40B4-BE49-F238E27FC236}">
                <a16:creationId xmlns:a16="http://schemas.microsoft.com/office/drawing/2014/main" id="{10E7C45F-BFE5-4C44-927C-6039016D8FAF}"/>
              </a:ext>
            </a:extLst>
          </p:cNvPr>
          <p:cNvPicPr>
            <a:picLocks noChangeAspect="1"/>
          </p:cNvPicPr>
          <p:nvPr userDrawn="1"/>
        </p:nvPicPr>
        <p:blipFill>
          <a:blip r:embed="rId4">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387458" y="-435004"/>
            <a:ext cx="3955117" cy="3955117"/>
          </a:xfrm>
          <a:prstGeom prst="rect">
            <a:avLst/>
          </a:prstGeom>
        </p:spPr>
      </p:pic>
      <p:sp>
        <p:nvSpPr>
          <p:cNvPr id="10" name="Title 1">
            <a:extLst>
              <a:ext uri="{FF2B5EF4-FFF2-40B4-BE49-F238E27FC236}">
                <a16:creationId xmlns:a16="http://schemas.microsoft.com/office/drawing/2014/main" id="{1C58AD59-79D9-B849-8AFE-B4C303CF8698}"/>
              </a:ext>
            </a:extLst>
          </p:cNvPr>
          <p:cNvSpPr>
            <a:spLocks noGrp="1"/>
          </p:cNvSpPr>
          <p:nvPr>
            <p:ph type="ctrTitle"/>
          </p:nvPr>
        </p:nvSpPr>
        <p:spPr>
          <a:xfrm>
            <a:off x="1259831" y="3464994"/>
            <a:ext cx="12561099" cy="2796775"/>
          </a:xfrm>
        </p:spPr>
        <p:txBody>
          <a:bodyPr lIns="73152" rIns="0" anchor="b">
            <a:noAutofit/>
          </a:bodyPr>
          <a:lstStyle>
            <a:lvl1pPr algn="l">
              <a:defRPr sz="6600" b="0" i="0" spc="113" baseline="0">
                <a:solidFill>
                  <a:srgbClr val="FFFFFF"/>
                </a:solidFill>
                <a:latin typeface="Verdana" panose="020B0604030504040204" pitchFamily="34" charset="0"/>
                <a:ea typeface="Verdana" panose="020B0604030504040204" pitchFamily="34" charset="0"/>
                <a:cs typeface="Verdana" panose="020B0604030504040204" pitchFamily="34" charset="0"/>
              </a:defRPr>
            </a:lvl1pPr>
          </a:lstStyle>
          <a:p>
            <a:r>
              <a:rPr lang="en-US" dirty="0"/>
              <a:t>Click to edit Master title style</a:t>
            </a:r>
          </a:p>
        </p:txBody>
      </p:sp>
      <p:sp>
        <p:nvSpPr>
          <p:cNvPr id="14" name="Subtitle 2">
            <a:extLst>
              <a:ext uri="{FF2B5EF4-FFF2-40B4-BE49-F238E27FC236}">
                <a16:creationId xmlns:a16="http://schemas.microsoft.com/office/drawing/2014/main" id="{FD9F1D18-B4B2-5240-840F-4FBCEB167400}"/>
              </a:ext>
            </a:extLst>
          </p:cNvPr>
          <p:cNvSpPr>
            <a:spLocks noGrp="1"/>
          </p:cNvSpPr>
          <p:nvPr>
            <p:ph type="subTitle" idx="1"/>
          </p:nvPr>
        </p:nvSpPr>
        <p:spPr>
          <a:xfrm>
            <a:off x="1269993" y="6358487"/>
            <a:ext cx="12561099" cy="504192"/>
          </a:xfrm>
        </p:spPr>
        <p:txBody>
          <a:bodyPr lIns="100584" rIns="118872" anchor="ctr"/>
          <a:lstStyle>
            <a:lvl1pPr marL="0" indent="0" algn="l">
              <a:buNone/>
              <a:defRPr sz="2400" b="0" i="0" spc="0" baseline="0">
                <a:solidFill>
                  <a:schemeClr val="bg1"/>
                </a:solidFill>
                <a:latin typeface="Verdana" panose="020B0604030504040204" pitchFamily="34" charset="0"/>
                <a:ea typeface="Verdana" panose="020B0604030504040204" pitchFamily="34" charset="0"/>
                <a:cs typeface="Verdana" panose="020B0604030504040204" pitchFamily="34" charset="0"/>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dirty="0"/>
              <a:t>Click to edit Master subtitle style</a:t>
            </a:r>
          </a:p>
        </p:txBody>
      </p:sp>
    </p:spTree>
    <p:extLst>
      <p:ext uri="{BB962C8B-B14F-4D97-AF65-F5344CB8AC3E}">
        <p14:creationId xmlns:p14="http://schemas.microsoft.com/office/powerpoint/2010/main" val="2764769421"/>
      </p:ext>
    </p:extLst>
  </p:cSld>
  <p:clrMapOvr>
    <a:masterClrMapping/>
  </p:clrMapOvr>
  <p:extLst>
    <p:ext uri="{DCECCB84-F9BA-43D5-87BE-67443E8EF086}">
      <p15:sldGuideLst xmlns:p15="http://schemas.microsoft.com/office/powerpoint/2012/main">
        <p15:guide id="1" orient="horz" pos="2333" userDrawn="1">
          <p15:clr>
            <a:srgbClr val="FBAE40"/>
          </p15:clr>
        </p15:guide>
      </p15:sldGuideLst>
    </p:ext>
  </p:extLst>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preserve="1" userDrawn="1">
  <p:cSld name="Yellow with Large Spark">
    <p:bg>
      <p:bgPr>
        <a:solidFill>
          <a:schemeClr val="accent2"/>
        </a:solidFill>
        <a:effectLst/>
      </p:bgPr>
    </p:bg>
    <p:spTree>
      <p:nvGrpSpPr>
        <p:cNvPr id="1" name=""/>
        <p:cNvGrpSpPr/>
        <p:nvPr/>
      </p:nvGrpSpPr>
      <p:grpSpPr>
        <a:xfrm>
          <a:off x="0" y="0"/>
          <a:ext cx="0" cy="0"/>
          <a:chOff x="0" y="0"/>
          <a:chExt cx="0" cy="0"/>
        </a:xfrm>
      </p:grpSpPr>
      <p:pic>
        <p:nvPicPr>
          <p:cNvPr id="8" name="Graphic 7">
            <a:extLst>
              <a:ext uri="{FF2B5EF4-FFF2-40B4-BE49-F238E27FC236}">
                <a16:creationId xmlns:a16="http://schemas.microsoft.com/office/drawing/2014/main" id="{757BF59A-8D28-9744-A3D0-5265800F313C}"/>
              </a:ext>
            </a:extLst>
          </p:cNvPr>
          <p:cNvPicPr>
            <a:picLocks noChangeAspect="1"/>
          </p:cNvPicPr>
          <p:nvPr userDrawn="1"/>
        </p:nvPicPr>
        <p:blipFill>
          <a:blip r:embed="rId2">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32513" y="6420681"/>
            <a:ext cx="14698939" cy="1816952"/>
          </a:xfrm>
          <a:prstGeom prst="rect">
            <a:avLst/>
          </a:prstGeom>
        </p:spPr>
      </p:pic>
      <p:sp>
        <p:nvSpPr>
          <p:cNvPr id="9" name="Slide Number Placeholder 5"/>
          <p:cNvSpPr>
            <a:spLocks noGrp="1"/>
          </p:cNvSpPr>
          <p:nvPr>
            <p:ph type="sldNum" sz="quarter" idx="12"/>
          </p:nvPr>
        </p:nvSpPr>
        <p:spPr>
          <a:xfrm>
            <a:off x="10983858" y="7713674"/>
            <a:ext cx="3291840" cy="438150"/>
          </a:xfrm>
        </p:spPr>
        <p:txBody>
          <a:bodyPr/>
          <a:lstStyle>
            <a:lvl1pPr>
              <a:defRPr>
                <a:solidFill>
                  <a:schemeClr val="bg2"/>
                </a:solidFill>
                <a:latin typeface="Verdana" panose="020B0604030504040204" pitchFamily="34" charset="0"/>
                <a:ea typeface="Verdana" panose="020B0604030504040204" pitchFamily="34" charset="0"/>
                <a:cs typeface="Verdana" panose="020B0604030504040204" pitchFamily="34" charset="0"/>
              </a:defRPr>
            </a:lvl1pPr>
          </a:lstStyle>
          <a:p>
            <a:fld id="{1FC4B0FD-5F77-433D-950B-A15A779E50E4}" type="slidenum">
              <a:rPr lang="en-US" smtClean="0"/>
              <a:pPr/>
              <a:t>‹#›</a:t>
            </a:fld>
            <a:endParaRPr lang="en-US" dirty="0"/>
          </a:p>
        </p:txBody>
      </p:sp>
      <p:pic>
        <p:nvPicPr>
          <p:cNvPr id="12" name="Graphic 11">
            <a:extLst>
              <a:ext uri="{FF2B5EF4-FFF2-40B4-BE49-F238E27FC236}">
                <a16:creationId xmlns:a16="http://schemas.microsoft.com/office/drawing/2014/main" id="{51DF1BEB-11A1-3044-83BF-50E835E9F215}"/>
              </a:ext>
            </a:extLst>
          </p:cNvPr>
          <p:cNvPicPr>
            <a:picLocks noChangeAspect="1"/>
          </p:cNvPicPr>
          <p:nvPr userDrawn="1"/>
        </p:nvPicPr>
        <p:blipFill>
          <a:blip r:embed="rId4">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387458" y="-435004"/>
            <a:ext cx="3955117" cy="3955117"/>
          </a:xfrm>
          <a:prstGeom prst="rect">
            <a:avLst/>
          </a:prstGeom>
        </p:spPr>
      </p:pic>
      <p:sp>
        <p:nvSpPr>
          <p:cNvPr id="14" name="Title 1">
            <a:extLst>
              <a:ext uri="{FF2B5EF4-FFF2-40B4-BE49-F238E27FC236}">
                <a16:creationId xmlns:a16="http://schemas.microsoft.com/office/drawing/2014/main" id="{D23867A0-497C-EA40-B675-03E63490B439}"/>
              </a:ext>
            </a:extLst>
          </p:cNvPr>
          <p:cNvSpPr>
            <a:spLocks noGrp="1"/>
          </p:cNvSpPr>
          <p:nvPr>
            <p:ph type="ctrTitle"/>
          </p:nvPr>
        </p:nvSpPr>
        <p:spPr>
          <a:xfrm>
            <a:off x="1259831" y="3464994"/>
            <a:ext cx="12561099" cy="2796775"/>
          </a:xfrm>
        </p:spPr>
        <p:txBody>
          <a:bodyPr lIns="73152" rIns="0" anchor="b">
            <a:noAutofit/>
          </a:bodyPr>
          <a:lstStyle>
            <a:lvl1pPr algn="l">
              <a:defRPr sz="6600" b="0" i="0" spc="113" baseline="0">
                <a:solidFill>
                  <a:schemeClr val="bg2"/>
                </a:solidFill>
                <a:latin typeface="Verdana" panose="020B0604030504040204" pitchFamily="34" charset="0"/>
                <a:ea typeface="Verdana" panose="020B0604030504040204" pitchFamily="34" charset="0"/>
                <a:cs typeface="Verdana" panose="020B0604030504040204" pitchFamily="34" charset="0"/>
              </a:defRPr>
            </a:lvl1pPr>
          </a:lstStyle>
          <a:p>
            <a:r>
              <a:rPr lang="en-US" dirty="0"/>
              <a:t>Click to edit Master title style</a:t>
            </a:r>
          </a:p>
        </p:txBody>
      </p:sp>
      <p:sp>
        <p:nvSpPr>
          <p:cNvPr id="15" name="Subtitle 2">
            <a:extLst>
              <a:ext uri="{FF2B5EF4-FFF2-40B4-BE49-F238E27FC236}">
                <a16:creationId xmlns:a16="http://schemas.microsoft.com/office/drawing/2014/main" id="{E515133C-B150-5F4A-A4D0-D7F679ED034F}"/>
              </a:ext>
            </a:extLst>
          </p:cNvPr>
          <p:cNvSpPr>
            <a:spLocks noGrp="1"/>
          </p:cNvSpPr>
          <p:nvPr>
            <p:ph type="subTitle" idx="1"/>
          </p:nvPr>
        </p:nvSpPr>
        <p:spPr>
          <a:xfrm>
            <a:off x="1269993" y="6358487"/>
            <a:ext cx="12561099" cy="504192"/>
          </a:xfrm>
        </p:spPr>
        <p:txBody>
          <a:bodyPr lIns="100584" rIns="118872" anchor="ctr"/>
          <a:lstStyle>
            <a:lvl1pPr marL="0" indent="0" algn="l">
              <a:buNone/>
              <a:defRPr sz="2400" b="0" i="0" spc="0" baseline="0">
                <a:solidFill>
                  <a:schemeClr val="bg2"/>
                </a:solidFill>
                <a:latin typeface="Verdana" panose="020B0604030504040204" pitchFamily="34" charset="0"/>
                <a:ea typeface="Verdana" panose="020B0604030504040204" pitchFamily="34" charset="0"/>
                <a:cs typeface="Verdana" panose="020B0604030504040204" pitchFamily="34" charset="0"/>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dirty="0"/>
              <a:t>Click to edit Master subtitle style</a:t>
            </a:r>
          </a:p>
        </p:txBody>
      </p:sp>
    </p:spTree>
    <p:extLst>
      <p:ext uri="{BB962C8B-B14F-4D97-AF65-F5344CB8AC3E}">
        <p14:creationId xmlns:p14="http://schemas.microsoft.com/office/powerpoint/2010/main" val="1757094958"/>
      </p:ext>
    </p:extLst>
  </p:cSld>
  <p:clrMapOvr>
    <a:masterClrMapping/>
  </p:clrMapOvr>
  <p:extLst>
    <p:ext uri="{DCECCB84-F9BA-43D5-87BE-67443E8EF086}">
      <p15:sldGuideLst xmlns:p15="http://schemas.microsoft.com/office/powerpoint/2012/main">
        <p15:guide id="1" orient="horz" pos="2333" userDrawn="1">
          <p15:clr>
            <a:srgbClr val="FBAE40"/>
          </p15:clr>
        </p15:guide>
      </p15:sldGuideLst>
    </p:ext>
  </p:extLst>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preserve="1" userDrawn="1">
  <p:cSld name="Red with Large Spark">
    <p:bg>
      <p:bgPr>
        <a:solidFill>
          <a:schemeClr val="accent3"/>
        </a:solidFill>
        <a:effectLst/>
      </p:bgPr>
    </p:bg>
    <p:spTree>
      <p:nvGrpSpPr>
        <p:cNvPr id="1" name=""/>
        <p:cNvGrpSpPr/>
        <p:nvPr/>
      </p:nvGrpSpPr>
      <p:grpSpPr>
        <a:xfrm>
          <a:off x="0" y="0"/>
          <a:ext cx="0" cy="0"/>
          <a:chOff x="0" y="0"/>
          <a:chExt cx="0" cy="0"/>
        </a:xfrm>
      </p:grpSpPr>
      <p:pic>
        <p:nvPicPr>
          <p:cNvPr id="8" name="Graphic 7">
            <a:extLst>
              <a:ext uri="{FF2B5EF4-FFF2-40B4-BE49-F238E27FC236}">
                <a16:creationId xmlns:a16="http://schemas.microsoft.com/office/drawing/2014/main" id="{9D1DE7CC-1641-CD46-A305-04F1B720C516}"/>
              </a:ext>
            </a:extLst>
          </p:cNvPr>
          <p:cNvPicPr>
            <a:picLocks noChangeAspect="1"/>
          </p:cNvPicPr>
          <p:nvPr userDrawn="1"/>
        </p:nvPicPr>
        <p:blipFill>
          <a:blip r:embed="rId2">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32513" y="6420681"/>
            <a:ext cx="14698939" cy="1816952"/>
          </a:xfrm>
          <a:prstGeom prst="rect">
            <a:avLst/>
          </a:prstGeom>
        </p:spPr>
      </p:pic>
      <p:sp>
        <p:nvSpPr>
          <p:cNvPr id="9" name="Slide Number Placeholder 5"/>
          <p:cNvSpPr>
            <a:spLocks noGrp="1"/>
          </p:cNvSpPr>
          <p:nvPr>
            <p:ph type="sldNum" sz="quarter" idx="12"/>
          </p:nvPr>
        </p:nvSpPr>
        <p:spPr>
          <a:xfrm>
            <a:off x="10983858" y="7713674"/>
            <a:ext cx="3291840" cy="438150"/>
          </a:xfrm>
        </p:spPr>
        <p:txBody>
          <a:bodyPr/>
          <a:lstStyle>
            <a:lvl1pPr>
              <a:defRPr>
                <a:solidFill>
                  <a:schemeClr val="bg2"/>
                </a:solidFill>
                <a:latin typeface="Verdana" panose="020B0604030504040204" pitchFamily="34" charset="0"/>
                <a:ea typeface="Verdana" panose="020B0604030504040204" pitchFamily="34" charset="0"/>
                <a:cs typeface="Verdana" panose="020B0604030504040204" pitchFamily="34" charset="0"/>
              </a:defRPr>
            </a:lvl1pPr>
          </a:lstStyle>
          <a:p>
            <a:fld id="{1FC4B0FD-5F77-433D-950B-A15A779E50E4}" type="slidenum">
              <a:rPr lang="en-US" smtClean="0"/>
              <a:pPr/>
              <a:t>‹#›</a:t>
            </a:fld>
            <a:endParaRPr lang="en-US" dirty="0"/>
          </a:p>
        </p:txBody>
      </p:sp>
      <p:pic>
        <p:nvPicPr>
          <p:cNvPr id="7" name="Graphic 6">
            <a:extLst>
              <a:ext uri="{FF2B5EF4-FFF2-40B4-BE49-F238E27FC236}">
                <a16:creationId xmlns:a16="http://schemas.microsoft.com/office/drawing/2014/main" id="{5ED13468-C77C-C246-8A3E-177554C3EB34}"/>
              </a:ext>
            </a:extLst>
          </p:cNvPr>
          <p:cNvPicPr>
            <a:picLocks noChangeAspect="1"/>
          </p:cNvPicPr>
          <p:nvPr userDrawn="1"/>
        </p:nvPicPr>
        <p:blipFill>
          <a:blip r:embed="rId4">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387458" y="-435004"/>
            <a:ext cx="3955117" cy="3955117"/>
          </a:xfrm>
          <a:prstGeom prst="rect">
            <a:avLst/>
          </a:prstGeom>
        </p:spPr>
      </p:pic>
      <p:sp>
        <p:nvSpPr>
          <p:cNvPr id="10" name="Title 1">
            <a:extLst>
              <a:ext uri="{FF2B5EF4-FFF2-40B4-BE49-F238E27FC236}">
                <a16:creationId xmlns:a16="http://schemas.microsoft.com/office/drawing/2014/main" id="{31690A37-CCBB-8648-B80F-8D18BDDB404D}"/>
              </a:ext>
            </a:extLst>
          </p:cNvPr>
          <p:cNvSpPr>
            <a:spLocks noGrp="1"/>
          </p:cNvSpPr>
          <p:nvPr>
            <p:ph type="ctrTitle"/>
          </p:nvPr>
        </p:nvSpPr>
        <p:spPr>
          <a:xfrm>
            <a:off x="1259831" y="3464994"/>
            <a:ext cx="12561099" cy="2796775"/>
          </a:xfrm>
        </p:spPr>
        <p:txBody>
          <a:bodyPr lIns="73152" rIns="0" anchor="b">
            <a:noAutofit/>
          </a:bodyPr>
          <a:lstStyle>
            <a:lvl1pPr algn="l">
              <a:defRPr sz="6600" b="0" i="0" spc="113" baseline="0">
                <a:solidFill>
                  <a:srgbClr val="FFFFFF"/>
                </a:solidFill>
                <a:latin typeface="Verdana" panose="020B0604030504040204" pitchFamily="34" charset="0"/>
                <a:ea typeface="Verdana" panose="020B0604030504040204" pitchFamily="34" charset="0"/>
                <a:cs typeface="Verdana" panose="020B0604030504040204" pitchFamily="34" charset="0"/>
              </a:defRPr>
            </a:lvl1pPr>
          </a:lstStyle>
          <a:p>
            <a:r>
              <a:rPr lang="en-US" dirty="0"/>
              <a:t>Click to edit Master title style</a:t>
            </a:r>
          </a:p>
        </p:txBody>
      </p:sp>
      <p:sp>
        <p:nvSpPr>
          <p:cNvPr id="14" name="Subtitle 2">
            <a:extLst>
              <a:ext uri="{FF2B5EF4-FFF2-40B4-BE49-F238E27FC236}">
                <a16:creationId xmlns:a16="http://schemas.microsoft.com/office/drawing/2014/main" id="{6875A0DD-1972-084D-82A1-85BC6234C3D3}"/>
              </a:ext>
            </a:extLst>
          </p:cNvPr>
          <p:cNvSpPr>
            <a:spLocks noGrp="1"/>
          </p:cNvSpPr>
          <p:nvPr>
            <p:ph type="subTitle" idx="1"/>
          </p:nvPr>
        </p:nvSpPr>
        <p:spPr>
          <a:xfrm>
            <a:off x="1269993" y="6358487"/>
            <a:ext cx="12561099" cy="504192"/>
          </a:xfrm>
        </p:spPr>
        <p:txBody>
          <a:bodyPr lIns="100584" rIns="118872" anchor="ctr"/>
          <a:lstStyle>
            <a:lvl1pPr marL="0" indent="0" algn="l">
              <a:buNone/>
              <a:defRPr sz="2400" b="0" i="0" spc="0" baseline="0">
                <a:solidFill>
                  <a:schemeClr val="bg1"/>
                </a:solidFill>
                <a:latin typeface="Verdana" panose="020B0604030504040204" pitchFamily="34" charset="0"/>
                <a:ea typeface="Verdana" panose="020B0604030504040204" pitchFamily="34" charset="0"/>
                <a:cs typeface="Verdana" panose="020B0604030504040204" pitchFamily="34" charset="0"/>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dirty="0"/>
              <a:t>Click to edit Master subtitle style</a:t>
            </a:r>
          </a:p>
        </p:txBody>
      </p:sp>
    </p:spTree>
    <p:extLst>
      <p:ext uri="{BB962C8B-B14F-4D97-AF65-F5344CB8AC3E}">
        <p14:creationId xmlns:p14="http://schemas.microsoft.com/office/powerpoint/2010/main" val="3859177117"/>
      </p:ext>
    </p:extLst>
  </p:cSld>
  <p:clrMapOvr>
    <a:masterClrMapping/>
  </p:clrMapOvr>
  <p:extLst>
    <p:ext uri="{DCECCB84-F9BA-43D5-87BE-67443E8EF086}">
      <p15:sldGuideLst xmlns:p15="http://schemas.microsoft.com/office/powerpoint/2012/main">
        <p15:guide id="1" orient="horz" pos="2333" userDrawn="1">
          <p15:clr>
            <a:srgbClr val="FBAE40"/>
          </p15:clr>
        </p15:guide>
      </p15:sldGuideLst>
    </p:ext>
  </p:extLst>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preserve="1" userDrawn="1">
  <p:cSld name="Dark Blue">
    <p:bg>
      <p:bgPr>
        <a:solidFill>
          <a:schemeClr val="bg2"/>
        </a:solidFill>
        <a:effectLst/>
      </p:bgPr>
    </p:bg>
    <p:spTree>
      <p:nvGrpSpPr>
        <p:cNvPr id="1" name=""/>
        <p:cNvGrpSpPr/>
        <p:nvPr/>
      </p:nvGrpSpPr>
      <p:grpSpPr>
        <a:xfrm>
          <a:off x="0" y="0"/>
          <a:ext cx="0" cy="0"/>
          <a:chOff x="0" y="0"/>
          <a:chExt cx="0" cy="0"/>
        </a:xfrm>
      </p:grpSpPr>
      <p:pic>
        <p:nvPicPr>
          <p:cNvPr id="7" name="Graphic 6">
            <a:extLst>
              <a:ext uri="{FF2B5EF4-FFF2-40B4-BE49-F238E27FC236}">
                <a16:creationId xmlns:a16="http://schemas.microsoft.com/office/drawing/2014/main" id="{F2EF919C-57E5-0748-AAAB-A7F64EC102C5}"/>
              </a:ext>
            </a:extLst>
          </p:cNvPr>
          <p:cNvPicPr>
            <a:picLocks noChangeAspect="1"/>
          </p:cNvPicPr>
          <p:nvPr userDrawn="1"/>
        </p:nvPicPr>
        <p:blipFill>
          <a:blip r:embed="rId2">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32513" y="6420681"/>
            <a:ext cx="14698939" cy="1816952"/>
          </a:xfrm>
          <a:prstGeom prst="rect">
            <a:avLst/>
          </a:prstGeom>
        </p:spPr>
      </p:pic>
      <p:sp>
        <p:nvSpPr>
          <p:cNvPr id="9" name="Slide Number Placeholder 5"/>
          <p:cNvSpPr>
            <a:spLocks noGrp="1"/>
          </p:cNvSpPr>
          <p:nvPr>
            <p:ph type="sldNum" sz="quarter" idx="12"/>
          </p:nvPr>
        </p:nvSpPr>
        <p:spPr>
          <a:xfrm>
            <a:off x="10983858" y="7713674"/>
            <a:ext cx="3291840" cy="438150"/>
          </a:xfrm>
        </p:spPr>
        <p:txBody>
          <a:bodyPr/>
          <a:lstStyle>
            <a:lvl1pPr>
              <a:defRPr>
                <a:solidFill>
                  <a:schemeClr val="bg2"/>
                </a:solidFill>
                <a:latin typeface="Verdana" panose="020B0604030504040204" pitchFamily="34" charset="0"/>
                <a:ea typeface="Verdana" panose="020B0604030504040204" pitchFamily="34" charset="0"/>
                <a:cs typeface="Verdana" panose="020B0604030504040204" pitchFamily="34" charset="0"/>
              </a:defRPr>
            </a:lvl1pPr>
          </a:lstStyle>
          <a:p>
            <a:fld id="{1FC4B0FD-5F77-433D-950B-A15A779E50E4}" type="slidenum">
              <a:rPr lang="en-US" smtClean="0"/>
              <a:pPr/>
              <a:t>‹#›</a:t>
            </a:fld>
            <a:endParaRPr lang="en-US"/>
          </a:p>
        </p:txBody>
      </p:sp>
      <p:sp>
        <p:nvSpPr>
          <p:cNvPr id="6" name="Title 1">
            <a:extLst>
              <a:ext uri="{FF2B5EF4-FFF2-40B4-BE49-F238E27FC236}">
                <a16:creationId xmlns:a16="http://schemas.microsoft.com/office/drawing/2014/main" id="{67306BC3-FD46-F94A-8073-B38973898137}"/>
              </a:ext>
            </a:extLst>
          </p:cNvPr>
          <p:cNvSpPr>
            <a:spLocks noGrp="1"/>
          </p:cNvSpPr>
          <p:nvPr>
            <p:ph type="ctrTitle"/>
          </p:nvPr>
        </p:nvSpPr>
        <p:spPr>
          <a:xfrm>
            <a:off x="1259831" y="1766622"/>
            <a:ext cx="12561099" cy="2796775"/>
          </a:xfrm>
        </p:spPr>
        <p:txBody>
          <a:bodyPr lIns="73152" rIns="0" anchor="b">
            <a:noAutofit/>
          </a:bodyPr>
          <a:lstStyle>
            <a:lvl1pPr algn="l">
              <a:defRPr sz="6600" b="0" i="0" spc="113" baseline="0">
                <a:solidFill>
                  <a:srgbClr val="FFFFFF"/>
                </a:solidFill>
                <a:latin typeface="Verdana" panose="020B0604030504040204" pitchFamily="34" charset="0"/>
                <a:ea typeface="Verdana" panose="020B0604030504040204" pitchFamily="34" charset="0"/>
                <a:cs typeface="Verdana" panose="020B0604030504040204" pitchFamily="34" charset="0"/>
              </a:defRPr>
            </a:lvl1pPr>
          </a:lstStyle>
          <a:p>
            <a:r>
              <a:rPr lang="en-US" dirty="0"/>
              <a:t>Click to edit Master title style</a:t>
            </a:r>
          </a:p>
        </p:txBody>
      </p:sp>
      <p:sp>
        <p:nvSpPr>
          <p:cNvPr id="8" name="Subtitle 2">
            <a:extLst>
              <a:ext uri="{FF2B5EF4-FFF2-40B4-BE49-F238E27FC236}">
                <a16:creationId xmlns:a16="http://schemas.microsoft.com/office/drawing/2014/main" id="{8F4F7877-74EC-5B4F-AAC8-43C953BA4930}"/>
              </a:ext>
            </a:extLst>
          </p:cNvPr>
          <p:cNvSpPr>
            <a:spLocks noGrp="1"/>
          </p:cNvSpPr>
          <p:nvPr>
            <p:ph type="subTitle" idx="1"/>
          </p:nvPr>
        </p:nvSpPr>
        <p:spPr>
          <a:xfrm>
            <a:off x="1269993" y="4660115"/>
            <a:ext cx="12561099" cy="504192"/>
          </a:xfrm>
        </p:spPr>
        <p:txBody>
          <a:bodyPr lIns="100584" rIns="118872" anchor="ctr"/>
          <a:lstStyle>
            <a:lvl1pPr marL="0" indent="0" algn="l">
              <a:buNone/>
              <a:defRPr sz="2400" b="0" i="0" spc="0" baseline="0">
                <a:solidFill>
                  <a:schemeClr val="tx2"/>
                </a:solidFill>
                <a:latin typeface="Verdana" panose="020B0604030504040204" pitchFamily="34" charset="0"/>
                <a:ea typeface="Verdana" panose="020B0604030504040204" pitchFamily="34" charset="0"/>
                <a:cs typeface="Verdana" panose="020B0604030504040204" pitchFamily="34" charset="0"/>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dirty="0"/>
              <a:t>Click to edit Master subtitle style</a:t>
            </a:r>
          </a:p>
        </p:txBody>
      </p:sp>
    </p:spTree>
    <p:extLst>
      <p:ext uri="{BB962C8B-B14F-4D97-AF65-F5344CB8AC3E}">
        <p14:creationId xmlns:p14="http://schemas.microsoft.com/office/powerpoint/2010/main" val="3011219779"/>
      </p:ext>
    </p:extLst>
  </p:cSld>
  <p:clrMapOvr>
    <a:masterClrMapping/>
  </p:clrMapOvr>
  <p:extLst>
    <p:ext uri="{DCECCB84-F9BA-43D5-87BE-67443E8EF086}">
      <p15:sldGuideLst xmlns:p15="http://schemas.microsoft.com/office/powerpoint/2012/main">
        <p15:guide id="1" orient="horz" pos="2333" userDrawn="1">
          <p15:clr>
            <a:srgbClr val="FBAE40"/>
          </p15:clr>
        </p15:guide>
      </p15:sldGuideLst>
    </p:ext>
  </p:extLst>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preserve="1" userDrawn="1">
  <p:cSld name="Medium Blue">
    <p:bg>
      <p:bgPr>
        <a:solidFill>
          <a:schemeClr val="tx2"/>
        </a:solidFill>
        <a:effectLst/>
      </p:bgPr>
    </p:bg>
    <p:spTree>
      <p:nvGrpSpPr>
        <p:cNvPr id="1" name=""/>
        <p:cNvGrpSpPr/>
        <p:nvPr/>
      </p:nvGrpSpPr>
      <p:grpSpPr>
        <a:xfrm>
          <a:off x="0" y="0"/>
          <a:ext cx="0" cy="0"/>
          <a:chOff x="0" y="0"/>
          <a:chExt cx="0" cy="0"/>
        </a:xfrm>
      </p:grpSpPr>
      <p:pic>
        <p:nvPicPr>
          <p:cNvPr id="6" name="Graphic 5">
            <a:extLst>
              <a:ext uri="{FF2B5EF4-FFF2-40B4-BE49-F238E27FC236}">
                <a16:creationId xmlns:a16="http://schemas.microsoft.com/office/drawing/2014/main" id="{7EF02707-6FD7-8C4C-A39C-987310584B1D}"/>
              </a:ext>
            </a:extLst>
          </p:cNvPr>
          <p:cNvPicPr>
            <a:picLocks noChangeAspect="1"/>
          </p:cNvPicPr>
          <p:nvPr userDrawn="1"/>
        </p:nvPicPr>
        <p:blipFill>
          <a:blip r:embed="rId2">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32513" y="6420681"/>
            <a:ext cx="14698939" cy="1816952"/>
          </a:xfrm>
          <a:prstGeom prst="rect">
            <a:avLst/>
          </a:prstGeom>
        </p:spPr>
      </p:pic>
      <p:sp>
        <p:nvSpPr>
          <p:cNvPr id="9" name="Slide Number Placeholder 5"/>
          <p:cNvSpPr>
            <a:spLocks noGrp="1"/>
          </p:cNvSpPr>
          <p:nvPr>
            <p:ph type="sldNum" sz="quarter" idx="12"/>
          </p:nvPr>
        </p:nvSpPr>
        <p:spPr>
          <a:xfrm>
            <a:off x="10983858" y="7713674"/>
            <a:ext cx="3291840" cy="438150"/>
          </a:xfrm>
        </p:spPr>
        <p:txBody>
          <a:bodyPr/>
          <a:lstStyle>
            <a:lvl1pPr>
              <a:defRPr>
                <a:solidFill>
                  <a:schemeClr val="bg2"/>
                </a:solidFill>
                <a:latin typeface="Verdana" panose="020B0604030504040204" pitchFamily="34" charset="0"/>
                <a:ea typeface="Verdana" panose="020B0604030504040204" pitchFamily="34" charset="0"/>
                <a:cs typeface="Verdana" panose="020B0604030504040204" pitchFamily="34" charset="0"/>
              </a:defRPr>
            </a:lvl1pPr>
          </a:lstStyle>
          <a:p>
            <a:fld id="{1FC4B0FD-5F77-433D-950B-A15A779E50E4}" type="slidenum">
              <a:rPr lang="en-US" smtClean="0"/>
              <a:pPr/>
              <a:t>‹#›</a:t>
            </a:fld>
            <a:endParaRPr lang="en-US" dirty="0"/>
          </a:p>
        </p:txBody>
      </p:sp>
      <p:sp>
        <p:nvSpPr>
          <p:cNvPr id="7" name="Title 1">
            <a:extLst>
              <a:ext uri="{FF2B5EF4-FFF2-40B4-BE49-F238E27FC236}">
                <a16:creationId xmlns:a16="http://schemas.microsoft.com/office/drawing/2014/main" id="{95EAB48E-89E6-7146-9E54-02A765702479}"/>
              </a:ext>
            </a:extLst>
          </p:cNvPr>
          <p:cNvSpPr>
            <a:spLocks noGrp="1"/>
          </p:cNvSpPr>
          <p:nvPr>
            <p:ph type="ctrTitle"/>
          </p:nvPr>
        </p:nvSpPr>
        <p:spPr>
          <a:xfrm>
            <a:off x="1259831" y="1766622"/>
            <a:ext cx="12561099" cy="2796775"/>
          </a:xfrm>
        </p:spPr>
        <p:txBody>
          <a:bodyPr lIns="73152" rIns="0" anchor="b">
            <a:noAutofit/>
          </a:bodyPr>
          <a:lstStyle>
            <a:lvl1pPr algn="l">
              <a:defRPr sz="6600" b="0" i="0" spc="113" baseline="0">
                <a:solidFill>
                  <a:srgbClr val="FFFFFF"/>
                </a:solidFill>
                <a:latin typeface="Verdana" panose="020B0604030504040204" pitchFamily="34" charset="0"/>
                <a:ea typeface="Verdana" panose="020B0604030504040204" pitchFamily="34" charset="0"/>
                <a:cs typeface="Verdana" panose="020B0604030504040204" pitchFamily="34" charset="0"/>
              </a:defRPr>
            </a:lvl1pPr>
          </a:lstStyle>
          <a:p>
            <a:r>
              <a:rPr lang="en-US" dirty="0"/>
              <a:t>Click to edit Master title style</a:t>
            </a:r>
          </a:p>
        </p:txBody>
      </p:sp>
      <p:sp>
        <p:nvSpPr>
          <p:cNvPr id="10" name="Subtitle 2">
            <a:extLst>
              <a:ext uri="{FF2B5EF4-FFF2-40B4-BE49-F238E27FC236}">
                <a16:creationId xmlns:a16="http://schemas.microsoft.com/office/drawing/2014/main" id="{EA182862-4AD7-D849-915C-F14112E9F3F6}"/>
              </a:ext>
            </a:extLst>
          </p:cNvPr>
          <p:cNvSpPr>
            <a:spLocks noGrp="1"/>
          </p:cNvSpPr>
          <p:nvPr>
            <p:ph type="subTitle" idx="1"/>
          </p:nvPr>
        </p:nvSpPr>
        <p:spPr>
          <a:xfrm>
            <a:off x="1269993" y="4660115"/>
            <a:ext cx="12561099" cy="504192"/>
          </a:xfrm>
        </p:spPr>
        <p:txBody>
          <a:bodyPr lIns="100584" rIns="118872" anchor="ctr"/>
          <a:lstStyle>
            <a:lvl1pPr marL="0" indent="0" algn="l">
              <a:buNone/>
              <a:defRPr sz="2400" b="0" i="0" spc="0" baseline="0">
                <a:solidFill>
                  <a:schemeClr val="bg2"/>
                </a:solidFill>
                <a:latin typeface="Verdana" panose="020B0604030504040204" pitchFamily="34" charset="0"/>
                <a:ea typeface="Verdana" panose="020B0604030504040204" pitchFamily="34" charset="0"/>
                <a:cs typeface="Verdana" panose="020B0604030504040204" pitchFamily="34" charset="0"/>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dirty="0"/>
              <a:t>Click to edit Master subtitle style</a:t>
            </a:r>
          </a:p>
        </p:txBody>
      </p:sp>
    </p:spTree>
    <p:extLst>
      <p:ext uri="{BB962C8B-B14F-4D97-AF65-F5344CB8AC3E}">
        <p14:creationId xmlns:p14="http://schemas.microsoft.com/office/powerpoint/2010/main" val="2820157890"/>
      </p:ext>
    </p:extLst>
  </p:cSld>
  <p:clrMapOvr>
    <a:masterClrMapping/>
  </p:clrMapOvr>
  <p:extLst>
    <p:ext uri="{DCECCB84-F9BA-43D5-87BE-67443E8EF086}">
      <p15:sldGuideLst xmlns:p15="http://schemas.microsoft.com/office/powerpoint/2012/main">
        <p15:guide id="1" orient="horz" pos="2333" userDrawn="1">
          <p15:clr>
            <a:srgbClr val="FBAE40"/>
          </p15:clr>
        </p15:guide>
      </p15:sldGuideLst>
    </p:ext>
  </p:extLst>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preserve="1" userDrawn="1">
  <p:cSld name="Light Blue">
    <p:bg>
      <p:bgPr>
        <a:solidFill>
          <a:schemeClr val="accent1"/>
        </a:solidFill>
        <a:effectLst/>
      </p:bgPr>
    </p:bg>
    <p:spTree>
      <p:nvGrpSpPr>
        <p:cNvPr id="1" name=""/>
        <p:cNvGrpSpPr/>
        <p:nvPr/>
      </p:nvGrpSpPr>
      <p:grpSpPr>
        <a:xfrm>
          <a:off x="0" y="0"/>
          <a:ext cx="0" cy="0"/>
          <a:chOff x="0" y="0"/>
          <a:chExt cx="0" cy="0"/>
        </a:xfrm>
      </p:grpSpPr>
      <p:pic>
        <p:nvPicPr>
          <p:cNvPr id="6" name="Graphic 5">
            <a:extLst>
              <a:ext uri="{FF2B5EF4-FFF2-40B4-BE49-F238E27FC236}">
                <a16:creationId xmlns:a16="http://schemas.microsoft.com/office/drawing/2014/main" id="{F635392A-59C7-3042-A4D4-BE8E8381350A}"/>
              </a:ext>
            </a:extLst>
          </p:cNvPr>
          <p:cNvPicPr>
            <a:picLocks noChangeAspect="1"/>
          </p:cNvPicPr>
          <p:nvPr userDrawn="1"/>
        </p:nvPicPr>
        <p:blipFill>
          <a:blip r:embed="rId2">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32513" y="6420681"/>
            <a:ext cx="14698939" cy="1816952"/>
          </a:xfrm>
          <a:prstGeom prst="rect">
            <a:avLst/>
          </a:prstGeom>
        </p:spPr>
      </p:pic>
      <p:sp>
        <p:nvSpPr>
          <p:cNvPr id="9" name="Slide Number Placeholder 5"/>
          <p:cNvSpPr>
            <a:spLocks noGrp="1"/>
          </p:cNvSpPr>
          <p:nvPr>
            <p:ph type="sldNum" sz="quarter" idx="12"/>
          </p:nvPr>
        </p:nvSpPr>
        <p:spPr>
          <a:xfrm>
            <a:off x="10983858" y="7713674"/>
            <a:ext cx="3291840" cy="438150"/>
          </a:xfrm>
        </p:spPr>
        <p:txBody>
          <a:bodyPr/>
          <a:lstStyle>
            <a:lvl1pPr>
              <a:defRPr>
                <a:solidFill>
                  <a:schemeClr val="bg2"/>
                </a:solidFill>
                <a:latin typeface="Verdana" panose="020B0604030504040204" pitchFamily="34" charset="0"/>
                <a:ea typeface="Verdana" panose="020B0604030504040204" pitchFamily="34" charset="0"/>
                <a:cs typeface="Verdana" panose="020B0604030504040204" pitchFamily="34" charset="0"/>
              </a:defRPr>
            </a:lvl1pPr>
          </a:lstStyle>
          <a:p>
            <a:fld id="{1FC4B0FD-5F77-433D-950B-A15A779E50E4}" type="slidenum">
              <a:rPr lang="en-US" smtClean="0"/>
              <a:pPr/>
              <a:t>‹#›</a:t>
            </a:fld>
            <a:endParaRPr lang="en-US" dirty="0"/>
          </a:p>
        </p:txBody>
      </p:sp>
      <p:sp>
        <p:nvSpPr>
          <p:cNvPr id="7" name="Title 1">
            <a:extLst>
              <a:ext uri="{FF2B5EF4-FFF2-40B4-BE49-F238E27FC236}">
                <a16:creationId xmlns:a16="http://schemas.microsoft.com/office/drawing/2014/main" id="{27CFB7C5-6912-F24A-B795-AEC1D89E785E}"/>
              </a:ext>
            </a:extLst>
          </p:cNvPr>
          <p:cNvSpPr>
            <a:spLocks noGrp="1"/>
          </p:cNvSpPr>
          <p:nvPr>
            <p:ph type="ctrTitle"/>
          </p:nvPr>
        </p:nvSpPr>
        <p:spPr>
          <a:xfrm>
            <a:off x="1259831" y="1766622"/>
            <a:ext cx="12561099" cy="2796775"/>
          </a:xfrm>
        </p:spPr>
        <p:txBody>
          <a:bodyPr lIns="73152" rIns="0" anchor="b">
            <a:noAutofit/>
          </a:bodyPr>
          <a:lstStyle>
            <a:lvl1pPr algn="l">
              <a:defRPr sz="6600" b="0" i="0" spc="113" baseline="0">
                <a:solidFill>
                  <a:srgbClr val="FFFFFF"/>
                </a:solidFill>
                <a:latin typeface="Verdana" panose="020B0604030504040204" pitchFamily="34" charset="0"/>
                <a:ea typeface="Verdana" panose="020B0604030504040204" pitchFamily="34" charset="0"/>
                <a:cs typeface="Verdana" panose="020B0604030504040204" pitchFamily="34" charset="0"/>
              </a:defRPr>
            </a:lvl1pPr>
          </a:lstStyle>
          <a:p>
            <a:r>
              <a:rPr lang="en-US" dirty="0"/>
              <a:t>Click to edit Master title style</a:t>
            </a:r>
          </a:p>
        </p:txBody>
      </p:sp>
      <p:sp>
        <p:nvSpPr>
          <p:cNvPr id="10" name="Subtitle 2">
            <a:extLst>
              <a:ext uri="{FF2B5EF4-FFF2-40B4-BE49-F238E27FC236}">
                <a16:creationId xmlns:a16="http://schemas.microsoft.com/office/drawing/2014/main" id="{127933CA-329C-064D-95E4-7D56698C996A}"/>
              </a:ext>
            </a:extLst>
          </p:cNvPr>
          <p:cNvSpPr>
            <a:spLocks noGrp="1"/>
          </p:cNvSpPr>
          <p:nvPr>
            <p:ph type="subTitle" idx="1"/>
          </p:nvPr>
        </p:nvSpPr>
        <p:spPr>
          <a:xfrm>
            <a:off x="1269993" y="4660115"/>
            <a:ext cx="12561099" cy="504192"/>
          </a:xfrm>
        </p:spPr>
        <p:txBody>
          <a:bodyPr lIns="100584" rIns="118872" anchor="ctr"/>
          <a:lstStyle>
            <a:lvl1pPr marL="0" indent="0" algn="l">
              <a:buNone/>
              <a:defRPr sz="2400" b="0" i="0" spc="0" baseline="0">
                <a:solidFill>
                  <a:schemeClr val="bg1"/>
                </a:solidFill>
                <a:latin typeface="Verdana" panose="020B0604030504040204" pitchFamily="34" charset="0"/>
                <a:ea typeface="Verdana" panose="020B0604030504040204" pitchFamily="34" charset="0"/>
                <a:cs typeface="Verdana" panose="020B0604030504040204" pitchFamily="34" charset="0"/>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dirty="0"/>
              <a:t>Click to edit Master subtitle style</a:t>
            </a:r>
          </a:p>
        </p:txBody>
      </p:sp>
    </p:spTree>
    <p:extLst>
      <p:ext uri="{BB962C8B-B14F-4D97-AF65-F5344CB8AC3E}">
        <p14:creationId xmlns:p14="http://schemas.microsoft.com/office/powerpoint/2010/main" val="1152647655"/>
      </p:ext>
    </p:extLst>
  </p:cSld>
  <p:clrMapOvr>
    <a:masterClrMapping/>
  </p:clrMapOvr>
  <p:extLst>
    <p:ext uri="{DCECCB84-F9BA-43D5-87BE-67443E8EF086}">
      <p15:sldGuideLst xmlns:p15="http://schemas.microsoft.com/office/powerpoint/2012/main">
        <p15:guide id="1" orient="horz" pos="2333" userDrawn="1">
          <p15:clr>
            <a:srgbClr val="FBAE40"/>
          </p15:clr>
        </p15:guide>
      </p15:sldGuideLst>
    </p:ext>
  </p:extLst>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preserve="1" userDrawn="1">
  <p:cSld name="Yellow">
    <p:bg>
      <p:bgPr>
        <a:solidFill>
          <a:schemeClr val="accent2"/>
        </a:solidFill>
        <a:effectLst/>
      </p:bgPr>
    </p:bg>
    <p:spTree>
      <p:nvGrpSpPr>
        <p:cNvPr id="1" name=""/>
        <p:cNvGrpSpPr/>
        <p:nvPr/>
      </p:nvGrpSpPr>
      <p:grpSpPr>
        <a:xfrm>
          <a:off x="0" y="0"/>
          <a:ext cx="0" cy="0"/>
          <a:chOff x="0" y="0"/>
          <a:chExt cx="0" cy="0"/>
        </a:xfrm>
      </p:grpSpPr>
      <p:pic>
        <p:nvPicPr>
          <p:cNvPr id="6" name="Graphic 5">
            <a:extLst>
              <a:ext uri="{FF2B5EF4-FFF2-40B4-BE49-F238E27FC236}">
                <a16:creationId xmlns:a16="http://schemas.microsoft.com/office/drawing/2014/main" id="{AD567E3E-7BD6-5245-A4F7-6381DE391C5D}"/>
              </a:ext>
            </a:extLst>
          </p:cNvPr>
          <p:cNvPicPr>
            <a:picLocks noChangeAspect="1"/>
          </p:cNvPicPr>
          <p:nvPr userDrawn="1"/>
        </p:nvPicPr>
        <p:blipFill>
          <a:blip r:embed="rId2">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32513" y="6420681"/>
            <a:ext cx="14698939" cy="1816952"/>
          </a:xfrm>
          <a:prstGeom prst="rect">
            <a:avLst/>
          </a:prstGeom>
        </p:spPr>
      </p:pic>
      <p:sp>
        <p:nvSpPr>
          <p:cNvPr id="9" name="Slide Number Placeholder 5"/>
          <p:cNvSpPr>
            <a:spLocks noGrp="1"/>
          </p:cNvSpPr>
          <p:nvPr>
            <p:ph type="sldNum" sz="quarter" idx="12"/>
          </p:nvPr>
        </p:nvSpPr>
        <p:spPr>
          <a:xfrm>
            <a:off x="10983858" y="7713674"/>
            <a:ext cx="3291840" cy="438150"/>
          </a:xfrm>
        </p:spPr>
        <p:txBody>
          <a:bodyPr/>
          <a:lstStyle>
            <a:lvl1pPr>
              <a:defRPr>
                <a:solidFill>
                  <a:schemeClr val="bg2"/>
                </a:solidFill>
                <a:latin typeface="Verdana" panose="020B0604030504040204" pitchFamily="34" charset="0"/>
                <a:ea typeface="Verdana" panose="020B0604030504040204" pitchFamily="34" charset="0"/>
                <a:cs typeface="Verdana" panose="020B0604030504040204" pitchFamily="34" charset="0"/>
              </a:defRPr>
            </a:lvl1pPr>
          </a:lstStyle>
          <a:p>
            <a:fld id="{1FC4B0FD-5F77-433D-950B-A15A779E50E4}" type="slidenum">
              <a:rPr lang="en-US" smtClean="0"/>
              <a:pPr/>
              <a:t>‹#›</a:t>
            </a:fld>
            <a:endParaRPr lang="en-US" dirty="0"/>
          </a:p>
        </p:txBody>
      </p:sp>
      <p:sp>
        <p:nvSpPr>
          <p:cNvPr id="7" name="Title 1">
            <a:extLst>
              <a:ext uri="{FF2B5EF4-FFF2-40B4-BE49-F238E27FC236}">
                <a16:creationId xmlns:a16="http://schemas.microsoft.com/office/drawing/2014/main" id="{4C3E83CF-CD38-7D4B-9416-A32BB481A88B}"/>
              </a:ext>
            </a:extLst>
          </p:cNvPr>
          <p:cNvSpPr>
            <a:spLocks noGrp="1"/>
          </p:cNvSpPr>
          <p:nvPr>
            <p:ph type="ctrTitle"/>
          </p:nvPr>
        </p:nvSpPr>
        <p:spPr>
          <a:xfrm>
            <a:off x="1259831" y="1766622"/>
            <a:ext cx="12561099" cy="2796775"/>
          </a:xfrm>
        </p:spPr>
        <p:txBody>
          <a:bodyPr lIns="73152" rIns="0" anchor="b">
            <a:noAutofit/>
          </a:bodyPr>
          <a:lstStyle>
            <a:lvl1pPr algn="l">
              <a:defRPr sz="6600" b="0" i="0" spc="113" baseline="0">
                <a:solidFill>
                  <a:schemeClr val="bg2"/>
                </a:solidFill>
                <a:latin typeface="Verdana" panose="020B0604030504040204" pitchFamily="34" charset="0"/>
                <a:ea typeface="Verdana" panose="020B0604030504040204" pitchFamily="34" charset="0"/>
                <a:cs typeface="Verdana" panose="020B0604030504040204" pitchFamily="34" charset="0"/>
              </a:defRPr>
            </a:lvl1pPr>
          </a:lstStyle>
          <a:p>
            <a:r>
              <a:rPr lang="en-US" dirty="0"/>
              <a:t>Click to edit Master title style</a:t>
            </a:r>
          </a:p>
        </p:txBody>
      </p:sp>
      <p:sp>
        <p:nvSpPr>
          <p:cNvPr id="10" name="Subtitle 2">
            <a:extLst>
              <a:ext uri="{FF2B5EF4-FFF2-40B4-BE49-F238E27FC236}">
                <a16:creationId xmlns:a16="http://schemas.microsoft.com/office/drawing/2014/main" id="{EEB9C051-1AA0-6D4C-98D5-6513E8127E65}"/>
              </a:ext>
            </a:extLst>
          </p:cNvPr>
          <p:cNvSpPr>
            <a:spLocks noGrp="1"/>
          </p:cNvSpPr>
          <p:nvPr>
            <p:ph type="subTitle" idx="1"/>
          </p:nvPr>
        </p:nvSpPr>
        <p:spPr>
          <a:xfrm>
            <a:off x="1269993" y="4660115"/>
            <a:ext cx="12561099" cy="504192"/>
          </a:xfrm>
        </p:spPr>
        <p:txBody>
          <a:bodyPr lIns="100584" rIns="118872" anchor="ctr"/>
          <a:lstStyle>
            <a:lvl1pPr marL="0" indent="0" algn="l">
              <a:buNone/>
              <a:defRPr sz="2400" b="0" i="0" spc="0" baseline="0">
                <a:solidFill>
                  <a:schemeClr val="bg2"/>
                </a:solidFill>
                <a:latin typeface="Verdana" panose="020B0604030504040204" pitchFamily="34" charset="0"/>
                <a:ea typeface="Verdana" panose="020B0604030504040204" pitchFamily="34" charset="0"/>
                <a:cs typeface="Verdana" panose="020B0604030504040204" pitchFamily="34" charset="0"/>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dirty="0"/>
              <a:t>Click to edit Master subtitle style</a:t>
            </a:r>
          </a:p>
        </p:txBody>
      </p:sp>
    </p:spTree>
    <p:extLst>
      <p:ext uri="{BB962C8B-B14F-4D97-AF65-F5344CB8AC3E}">
        <p14:creationId xmlns:p14="http://schemas.microsoft.com/office/powerpoint/2010/main" val="2598087728"/>
      </p:ext>
    </p:extLst>
  </p:cSld>
  <p:clrMapOvr>
    <a:masterClrMapping/>
  </p:clrMapOvr>
  <p:extLst>
    <p:ext uri="{DCECCB84-F9BA-43D5-87BE-67443E8EF086}">
      <p15:sldGuideLst xmlns:p15="http://schemas.microsoft.com/office/powerpoint/2012/main">
        <p15:guide id="1" orient="horz" pos="2333"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1_Light Blue">
    <p:bg>
      <p:bgPr>
        <a:solidFill>
          <a:schemeClr val="accent1"/>
        </a:solidFill>
        <a:effectLst/>
      </p:bgPr>
    </p:bg>
    <p:spTree>
      <p:nvGrpSpPr>
        <p:cNvPr id="1" name=""/>
        <p:cNvGrpSpPr/>
        <p:nvPr/>
      </p:nvGrpSpPr>
      <p:grpSpPr>
        <a:xfrm>
          <a:off x="0" y="0"/>
          <a:ext cx="0" cy="0"/>
          <a:chOff x="0" y="0"/>
          <a:chExt cx="0" cy="0"/>
        </a:xfrm>
      </p:grpSpPr>
      <p:pic>
        <p:nvPicPr>
          <p:cNvPr id="10" name="Graphic 9">
            <a:extLst>
              <a:ext uri="{FF2B5EF4-FFF2-40B4-BE49-F238E27FC236}">
                <a16:creationId xmlns:a16="http://schemas.microsoft.com/office/drawing/2014/main" id="{C4D2738F-6312-C24B-B126-8D0FE5F415D1}"/>
              </a:ext>
            </a:extLst>
          </p:cNvPr>
          <p:cNvPicPr>
            <a:picLocks noChangeAspect="1"/>
          </p:cNvPicPr>
          <p:nvPr userDrawn="1"/>
        </p:nvPicPr>
        <p:blipFill>
          <a:blip r:embed="rId2">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2853253" y="3054942"/>
            <a:ext cx="1838170" cy="1911696"/>
          </a:xfrm>
          <a:prstGeom prst="rect">
            <a:avLst/>
          </a:prstGeom>
        </p:spPr>
      </p:pic>
      <p:pic>
        <p:nvPicPr>
          <p:cNvPr id="11" name="Graphic 10">
            <a:extLst>
              <a:ext uri="{FF2B5EF4-FFF2-40B4-BE49-F238E27FC236}">
                <a16:creationId xmlns:a16="http://schemas.microsoft.com/office/drawing/2014/main" id="{8F65D365-D1BA-064C-857D-3F876235BECB}"/>
              </a:ext>
            </a:extLst>
          </p:cNvPr>
          <p:cNvPicPr>
            <a:picLocks noChangeAspect="1"/>
          </p:cNvPicPr>
          <p:nvPr userDrawn="1"/>
        </p:nvPicPr>
        <p:blipFill>
          <a:blip r:embed="rId4">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4590386" y="3054942"/>
            <a:ext cx="1838170" cy="1911696"/>
          </a:xfrm>
          <a:prstGeom prst="rect">
            <a:avLst/>
          </a:prstGeom>
        </p:spPr>
      </p:pic>
      <p:pic>
        <p:nvPicPr>
          <p:cNvPr id="12" name="Graphic 11">
            <a:extLst>
              <a:ext uri="{FF2B5EF4-FFF2-40B4-BE49-F238E27FC236}">
                <a16:creationId xmlns:a16="http://schemas.microsoft.com/office/drawing/2014/main" id="{CC39E39E-FB0A-0D4E-AE61-481CB9F2C1FD}"/>
              </a:ext>
            </a:extLst>
          </p:cNvPr>
          <p:cNvPicPr>
            <a:picLocks noChangeAspect="1"/>
          </p:cNvPicPr>
          <p:nvPr userDrawn="1"/>
        </p:nvPicPr>
        <p:blipFill>
          <a:blip r:embed="rId6">
            <a:extLst>
              <a:ext uri="{28A0092B-C50C-407E-A947-70E740481C1C}">
                <a14:useLocalDpi xmlns:a14="http://schemas.microsoft.com/office/drawing/2010/main"/>
              </a:ext>
              <a:ext uri="{96DAC541-7B7A-43D3-8B79-37D633B846F1}">
                <asvg:svgBlip xmlns:asvg="http://schemas.microsoft.com/office/drawing/2016/SVG/main" r:embed="rId7"/>
              </a:ext>
            </a:extLst>
          </a:blip>
          <a:stretch>
            <a:fillRect/>
          </a:stretch>
        </p:blipFill>
        <p:spPr>
          <a:xfrm>
            <a:off x="6041087" y="3054942"/>
            <a:ext cx="1838170" cy="1911696"/>
          </a:xfrm>
          <a:prstGeom prst="rect">
            <a:avLst/>
          </a:prstGeom>
        </p:spPr>
      </p:pic>
      <p:pic>
        <p:nvPicPr>
          <p:cNvPr id="13" name="Graphic 12">
            <a:extLst>
              <a:ext uri="{FF2B5EF4-FFF2-40B4-BE49-F238E27FC236}">
                <a16:creationId xmlns:a16="http://schemas.microsoft.com/office/drawing/2014/main" id="{864B5530-D211-094C-BE09-D2358265A9AD}"/>
              </a:ext>
            </a:extLst>
          </p:cNvPr>
          <p:cNvPicPr>
            <a:picLocks noChangeAspect="1"/>
          </p:cNvPicPr>
          <p:nvPr userDrawn="1"/>
        </p:nvPicPr>
        <p:blipFill>
          <a:blip r:embed="rId8">
            <a:extLst>
              <a:ext uri="{28A0092B-C50C-407E-A947-70E740481C1C}">
                <a14:useLocalDpi xmlns:a14="http://schemas.microsoft.com/office/drawing/2010/main"/>
              </a:ext>
              <a:ext uri="{96DAC541-7B7A-43D3-8B79-37D633B846F1}">
                <asvg:svgBlip xmlns:asvg="http://schemas.microsoft.com/office/drawing/2016/SVG/main" r:embed="rId9"/>
              </a:ext>
            </a:extLst>
          </a:blip>
          <a:stretch>
            <a:fillRect/>
          </a:stretch>
        </p:blipFill>
        <p:spPr>
          <a:xfrm>
            <a:off x="7425856" y="3054942"/>
            <a:ext cx="1838170" cy="1911696"/>
          </a:xfrm>
          <a:prstGeom prst="rect">
            <a:avLst/>
          </a:prstGeom>
        </p:spPr>
      </p:pic>
      <p:pic>
        <p:nvPicPr>
          <p:cNvPr id="14" name="Graphic 13">
            <a:extLst>
              <a:ext uri="{FF2B5EF4-FFF2-40B4-BE49-F238E27FC236}">
                <a16:creationId xmlns:a16="http://schemas.microsoft.com/office/drawing/2014/main" id="{F8757526-E20F-264E-8A60-F999CB4B1CE6}"/>
              </a:ext>
            </a:extLst>
          </p:cNvPr>
          <p:cNvPicPr>
            <a:picLocks noChangeAspect="1"/>
          </p:cNvPicPr>
          <p:nvPr userDrawn="1"/>
        </p:nvPicPr>
        <p:blipFill>
          <a:blip r:embed="rId10">
            <a:extLst>
              <a:ext uri="{28A0092B-C50C-407E-A947-70E740481C1C}">
                <a14:useLocalDpi xmlns:a14="http://schemas.microsoft.com/office/drawing/2010/main"/>
              </a:ext>
              <a:ext uri="{96DAC541-7B7A-43D3-8B79-37D633B846F1}">
                <asvg:svgBlip xmlns:asvg="http://schemas.microsoft.com/office/drawing/2016/SVG/main" r:embed="rId11"/>
              </a:ext>
            </a:extLst>
          </a:blip>
          <a:stretch>
            <a:fillRect/>
          </a:stretch>
        </p:blipFill>
        <p:spPr>
          <a:xfrm>
            <a:off x="8646100" y="3054942"/>
            <a:ext cx="1838170" cy="1911696"/>
          </a:xfrm>
          <a:prstGeom prst="rect">
            <a:avLst/>
          </a:prstGeom>
        </p:spPr>
      </p:pic>
      <p:pic>
        <p:nvPicPr>
          <p:cNvPr id="15" name="Graphic 14">
            <a:extLst>
              <a:ext uri="{FF2B5EF4-FFF2-40B4-BE49-F238E27FC236}">
                <a16:creationId xmlns:a16="http://schemas.microsoft.com/office/drawing/2014/main" id="{BAFE6624-ECAA-5E4E-846D-EC7C2C22A134}"/>
              </a:ext>
            </a:extLst>
          </p:cNvPr>
          <p:cNvPicPr>
            <a:picLocks noChangeAspect="1"/>
          </p:cNvPicPr>
          <p:nvPr userDrawn="1"/>
        </p:nvPicPr>
        <p:blipFill>
          <a:blip r:embed="rId12">
            <a:extLst>
              <a:ext uri="{28A0092B-C50C-407E-A947-70E740481C1C}">
                <a14:useLocalDpi xmlns:a14="http://schemas.microsoft.com/office/drawing/2010/main"/>
              </a:ext>
              <a:ext uri="{96DAC541-7B7A-43D3-8B79-37D633B846F1}">
                <asvg:svgBlip xmlns:asvg="http://schemas.microsoft.com/office/drawing/2016/SVG/main" r:embed="rId13"/>
              </a:ext>
            </a:extLst>
          </a:blip>
          <a:stretch>
            <a:fillRect/>
          </a:stretch>
        </p:blipFill>
        <p:spPr>
          <a:xfrm>
            <a:off x="9839553" y="3054942"/>
            <a:ext cx="1838170" cy="1911696"/>
          </a:xfrm>
          <a:prstGeom prst="rect">
            <a:avLst/>
          </a:prstGeom>
        </p:spPr>
      </p:pic>
    </p:spTree>
    <p:extLst>
      <p:ext uri="{BB962C8B-B14F-4D97-AF65-F5344CB8AC3E}">
        <p14:creationId xmlns:p14="http://schemas.microsoft.com/office/powerpoint/2010/main" val="42243468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decel="50000"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1000" fill="hold"/>
                                        <p:tgtEl>
                                          <p:spTgt spid="10"/>
                                        </p:tgtEl>
                                        <p:attrNameLst>
                                          <p:attrName>ppt_x</p:attrName>
                                        </p:attrNameLst>
                                      </p:cBhvr>
                                      <p:tavLst>
                                        <p:tav tm="0">
                                          <p:val>
                                            <p:strVal val="0-#ppt_w/2"/>
                                          </p:val>
                                        </p:tav>
                                        <p:tav tm="100000">
                                          <p:val>
                                            <p:strVal val="#ppt_x"/>
                                          </p:val>
                                        </p:tav>
                                      </p:tavLst>
                                    </p:anim>
                                    <p:anim calcmode="lin" valueType="num">
                                      <p:cBhvr additive="base">
                                        <p:cTn id="8" dur="1000" fill="hold"/>
                                        <p:tgtEl>
                                          <p:spTgt spid="10"/>
                                        </p:tgtEl>
                                        <p:attrNameLst>
                                          <p:attrName>ppt_y</p:attrName>
                                        </p:attrNameLst>
                                      </p:cBhvr>
                                      <p:tavLst>
                                        <p:tav tm="0">
                                          <p:val>
                                            <p:strVal val="#ppt_y"/>
                                          </p:val>
                                        </p:tav>
                                        <p:tav tm="100000">
                                          <p:val>
                                            <p:strVal val="#ppt_y"/>
                                          </p:val>
                                        </p:tav>
                                      </p:tavLst>
                                    </p:anim>
                                  </p:childTnLst>
                                </p:cTn>
                              </p:par>
                              <p:par>
                                <p:cTn id="9" presetID="35" presetClass="entr" presetSubtype="0" fill="hold" nodeType="with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fade">
                                      <p:cBhvr>
                                        <p:cTn id="11" dur="1000"/>
                                        <p:tgtEl>
                                          <p:spTgt spid="10"/>
                                        </p:tgtEl>
                                      </p:cBhvr>
                                    </p:animEffect>
                                    <p:anim calcmode="lin" valueType="num">
                                      <p:cBhvr>
                                        <p:cTn id="12" dur="1000" fill="hold"/>
                                        <p:tgtEl>
                                          <p:spTgt spid="10"/>
                                        </p:tgtEl>
                                        <p:attrNameLst>
                                          <p:attrName>style.rotation</p:attrName>
                                        </p:attrNameLst>
                                      </p:cBhvr>
                                      <p:tavLst>
                                        <p:tav tm="0">
                                          <p:val>
                                            <p:fltVal val="720"/>
                                          </p:val>
                                        </p:tav>
                                        <p:tav tm="100000">
                                          <p:val>
                                            <p:fltVal val="0"/>
                                          </p:val>
                                        </p:tav>
                                      </p:tavLst>
                                    </p:anim>
                                    <p:anim calcmode="lin" valueType="num">
                                      <p:cBhvr>
                                        <p:cTn id="13" dur="1000" fill="hold"/>
                                        <p:tgtEl>
                                          <p:spTgt spid="10"/>
                                        </p:tgtEl>
                                        <p:attrNameLst>
                                          <p:attrName>ppt_h</p:attrName>
                                        </p:attrNameLst>
                                      </p:cBhvr>
                                      <p:tavLst>
                                        <p:tav tm="0">
                                          <p:val>
                                            <p:fltVal val="0"/>
                                          </p:val>
                                        </p:tav>
                                        <p:tav tm="100000">
                                          <p:val>
                                            <p:strVal val="#ppt_h"/>
                                          </p:val>
                                        </p:tav>
                                      </p:tavLst>
                                    </p:anim>
                                    <p:anim calcmode="lin" valueType="num">
                                      <p:cBhvr>
                                        <p:cTn id="14" dur="1000" fill="hold"/>
                                        <p:tgtEl>
                                          <p:spTgt spid="10"/>
                                        </p:tgtEl>
                                        <p:attrNameLst>
                                          <p:attrName>ppt_w</p:attrName>
                                        </p:attrNameLst>
                                      </p:cBhvr>
                                      <p:tavLst>
                                        <p:tav tm="0">
                                          <p:val>
                                            <p:fltVal val="0"/>
                                          </p:val>
                                        </p:tav>
                                        <p:tav tm="100000">
                                          <p:val>
                                            <p:strVal val="#ppt_w"/>
                                          </p:val>
                                        </p:tav>
                                      </p:tavLst>
                                    </p:anim>
                                  </p:childTnLst>
                                </p:cTn>
                              </p:par>
                            </p:childTnLst>
                          </p:cTn>
                        </p:par>
                        <p:par>
                          <p:cTn id="15" fill="hold">
                            <p:stCondLst>
                              <p:cond delay="1000"/>
                            </p:stCondLst>
                            <p:childTnLst>
                              <p:par>
                                <p:cTn id="16" presetID="2" presetClass="entr" presetSubtype="2" decel="50000" fill="hold" nodeType="afterEffect">
                                  <p:stCondLst>
                                    <p:cond delay="0"/>
                                  </p:stCondLst>
                                  <p:childTnLst>
                                    <p:set>
                                      <p:cBhvr>
                                        <p:cTn id="17" dur="1" fill="hold">
                                          <p:stCondLst>
                                            <p:cond delay="0"/>
                                          </p:stCondLst>
                                        </p:cTn>
                                        <p:tgtEl>
                                          <p:spTgt spid="11"/>
                                        </p:tgtEl>
                                        <p:attrNameLst>
                                          <p:attrName>style.visibility</p:attrName>
                                        </p:attrNameLst>
                                      </p:cBhvr>
                                      <p:to>
                                        <p:strVal val="visible"/>
                                      </p:to>
                                    </p:set>
                                    <p:anim calcmode="lin" valueType="num">
                                      <p:cBhvr additive="base">
                                        <p:cTn id="18" dur="500" fill="hold"/>
                                        <p:tgtEl>
                                          <p:spTgt spid="11"/>
                                        </p:tgtEl>
                                        <p:attrNameLst>
                                          <p:attrName>ppt_x</p:attrName>
                                        </p:attrNameLst>
                                      </p:cBhvr>
                                      <p:tavLst>
                                        <p:tav tm="0">
                                          <p:val>
                                            <p:strVal val="1+#ppt_w/2"/>
                                          </p:val>
                                        </p:tav>
                                        <p:tav tm="100000">
                                          <p:val>
                                            <p:strVal val="#ppt_x"/>
                                          </p:val>
                                        </p:tav>
                                      </p:tavLst>
                                    </p:anim>
                                    <p:anim calcmode="lin" valueType="num">
                                      <p:cBhvr additive="base">
                                        <p:cTn id="19" dur="500" fill="hold"/>
                                        <p:tgtEl>
                                          <p:spTgt spid="11"/>
                                        </p:tgtEl>
                                        <p:attrNameLst>
                                          <p:attrName>ppt_y</p:attrName>
                                        </p:attrNameLst>
                                      </p:cBhvr>
                                      <p:tavLst>
                                        <p:tav tm="0">
                                          <p:val>
                                            <p:strVal val="#ppt_y"/>
                                          </p:val>
                                        </p:tav>
                                        <p:tav tm="100000">
                                          <p:val>
                                            <p:strVal val="#ppt_y"/>
                                          </p:val>
                                        </p:tav>
                                      </p:tavLst>
                                    </p:anim>
                                  </p:childTnLst>
                                </p:cTn>
                              </p:par>
                              <p:par>
                                <p:cTn id="20" presetID="2" presetClass="entr" presetSubtype="2" decel="50000" fill="hold" nodeType="withEffect">
                                  <p:stCondLst>
                                    <p:cond delay="0"/>
                                  </p:stCondLst>
                                  <p:childTnLst>
                                    <p:set>
                                      <p:cBhvr>
                                        <p:cTn id="21" dur="1" fill="hold">
                                          <p:stCondLst>
                                            <p:cond delay="0"/>
                                          </p:stCondLst>
                                        </p:cTn>
                                        <p:tgtEl>
                                          <p:spTgt spid="12"/>
                                        </p:tgtEl>
                                        <p:attrNameLst>
                                          <p:attrName>style.visibility</p:attrName>
                                        </p:attrNameLst>
                                      </p:cBhvr>
                                      <p:to>
                                        <p:strVal val="visible"/>
                                      </p:to>
                                    </p:set>
                                    <p:anim calcmode="lin" valueType="num">
                                      <p:cBhvr additive="base">
                                        <p:cTn id="22" dur="500" fill="hold"/>
                                        <p:tgtEl>
                                          <p:spTgt spid="12"/>
                                        </p:tgtEl>
                                        <p:attrNameLst>
                                          <p:attrName>ppt_x</p:attrName>
                                        </p:attrNameLst>
                                      </p:cBhvr>
                                      <p:tavLst>
                                        <p:tav tm="0">
                                          <p:val>
                                            <p:strVal val="1+#ppt_w/2"/>
                                          </p:val>
                                        </p:tav>
                                        <p:tav tm="100000">
                                          <p:val>
                                            <p:strVal val="#ppt_x"/>
                                          </p:val>
                                        </p:tav>
                                      </p:tavLst>
                                    </p:anim>
                                    <p:anim calcmode="lin" valueType="num">
                                      <p:cBhvr additive="base">
                                        <p:cTn id="23" dur="500" fill="hold"/>
                                        <p:tgtEl>
                                          <p:spTgt spid="12"/>
                                        </p:tgtEl>
                                        <p:attrNameLst>
                                          <p:attrName>ppt_y</p:attrName>
                                        </p:attrNameLst>
                                      </p:cBhvr>
                                      <p:tavLst>
                                        <p:tav tm="0">
                                          <p:val>
                                            <p:strVal val="#ppt_y"/>
                                          </p:val>
                                        </p:tav>
                                        <p:tav tm="100000">
                                          <p:val>
                                            <p:strVal val="#ppt_y"/>
                                          </p:val>
                                        </p:tav>
                                      </p:tavLst>
                                    </p:anim>
                                  </p:childTnLst>
                                </p:cTn>
                              </p:par>
                              <p:par>
                                <p:cTn id="24" presetID="2" presetClass="entr" presetSubtype="2" decel="50000" fill="hold" nodeType="withEffect">
                                  <p:stCondLst>
                                    <p:cond delay="0"/>
                                  </p:stCondLst>
                                  <p:childTnLst>
                                    <p:set>
                                      <p:cBhvr>
                                        <p:cTn id="25" dur="1" fill="hold">
                                          <p:stCondLst>
                                            <p:cond delay="0"/>
                                          </p:stCondLst>
                                        </p:cTn>
                                        <p:tgtEl>
                                          <p:spTgt spid="13"/>
                                        </p:tgtEl>
                                        <p:attrNameLst>
                                          <p:attrName>style.visibility</p:attrName>
                                        </p:attrNameLst>
                                      </p:cBhvr>
                                      <p:to>
                                        <p:strVal val="visible"/>
                                      </p:to>
                                    </p:set>
                                    <p:anim calcmode="lin" valueType="num">
                                      <p:cBhvr additive="base">
                                        <p:cTn id="26" dur="500" fill="hold"/>
                                        <p:tgtEl>
                                          <p:spTgt spid="13"/>
                                        </p:tgtEl>
                                        <p:attrNameLst>
                                          <p:attrName>ppt_x</p:attrName>
                                        </p:attrNameLst>
                                      </p:cBhvr>
                                      <p:tavLst>
                                        <p:tav tm="0">
                                          <p:val>
                                            <p:strVal val="1+#ppt_w/2"/>
                                          </p:val>
                                        </p:tav>
                                        <p:tav tm="100000">
                                          <p:val>
                                            <p:strVal val="#ppt_x"/>
                                          </p:val>
                                        </p:tav>
                                      </p:tavLst>
                                    </p:anim>
                                    <p:anim calcmode="lin" valueType="num">
                                      <p:cBhvr additive="base">
                                        <p:cTn id="27" dur="500" fill="hold"/>
                                        <p:tgtEl>
                                          <p:spTgt spid="13"/>
                                        </p:tgtEl>
                                        <p:attrNameLst>
                                          <p:attrName>ppt_y</p:attrName>
                                        </p:attrNameLst>
                                      </p:cBhvr>
                                      <p:tavLst>
                                        <p:tav tm="0">
                                          <p:val>
                                            <p:strVal val="#ppt_y"/>
                                          </p:val>
                                        </p:tav>
                                        <p:tav tm="100000">
                                          <p:val>
                                            <p:strVal val="#ppt_y"/>
                                          </p:val>
                                        </p:tav>
                                      </p:tavLst>
                                    </p:anim>
                                  </p:childTnLst>
                                </p:cTn>
                              </p:par>
                              <p:par>
                                <p:cTn id="28" presetID="2" presetClass="entr" presetSubtype="2" decel="50000" fill="hold" nodeType="withEffect">
                                  <p:stCondLst>
                                    <p:cond delay="0"/>
                                  </p:stCondLst>
                                  <p:childTnLst>
                                    <p:set>
                                      <p:cBhvr>
                                        <p:cTn id="29" dur="1" fill="hold">
                                          <p:stCondLst>
                                            <p:cond delay="0"/>
                                          </p:stCondLst>
                                        </p:cTn>
                                        <p:tgtEl>
                                          <p:spTgt spid="14"/>
                                        </p:tgtEl>
                                        <p:attrNameLst>
                                          <p:attrName>style.visibility</p:attrName>
                                        </p:attrNameLst>
                                      </p:cBhvr>
                                      <p:to>
                                        <p:strVal val="visible"/>
                                      </p:to>
                                    </p:set>
                                    <p:anim calcmode="lin" valueType="num">
                                      <p:cBhvr additive="base">
                                        <p:cTn id="30" dur="500" fill="hold"/>
                                        <p:tgtEl>
                                          <p:spTgt spid="14"/>
                                        </p:tgtEl>
                                        <p:attrNameLst>
                                          <p:attrName>ppt_x</p:attrName>
                                        </p:attrNameLst>
                                      </p:cBhvr>
                                      <p:tavLst>
                                        <p:tav tm="0">
                                          <p:val>
                                            <p:strVal val="1+#ppt_w/2"/>
                                          </p:val>
                                        </p:tav>
                                        <p:tav tm="100000">
                                          <p:val>
                                            <p:strVal val="#ppt_x"/>
                                          </p:val>
                                        </p:tav>
                                      </p:tavLst>
                                    </p:anim>
                                    <p:anim calcmode="lin" valueType="num">
                                      <p:cBhvr additive="base">
                                        <p:cTn id="31" dur="500" fill="hold"/>
                                        <p:tgtEl>
                                          <p:spTgt spid="14"/>
                                        </p:tgtEl>
                                        <p:attrNameLst>
                                          <p:attrName>ppt_y</p:attrName>
                                        </p:attrNameLst>
                                      </p:cBhvr>
                                      <p:tavLst>
                                        <p:tav tm="0">
                                          <p:val>
                                            <p:strVal val="#ppt_y"/>
                                          </p:val>
                                        </p:tav>
                                        <p:tav tm="100000">
                                          <p:val>
                                            <p:strVal val="#ppt_y"/>
                                          </p:val>
                                        </p:tav>
                                      </p:tavLst>
                                    </p:anim>
                                  </p:childTnLst>
                                </p:cTn>
                              </p:par>
                              <p:par>
                                <p:cTn id="32" presetID="2" presetClass="entr" presetSubtype="2" decel="50000" fill="hold" nodeType="withEffect">
                                  <p:stCondLst>
                                    <p:cond delay="0"/>
                                  </p:stCondLst>
                                  <p:childTnLst>
                                    <p:set>
                                      <p:cBhvr>
                                        <p:cTn id="33" dur="1" fill="hold">
                                          <p:stCondLst>
                                            <p:cond delay="0"/>
                                          </p:stCondLst>
                                        </p:cTn>
                                        <p:tgtEl>
                                          <p:spTgt spid="15"/>
                                        </p:tgtEl>
                                        <p:attrNameLst>
                                          <p:attrName>style.visibility</p:attrName>
                                        </p:attrNameLst>
                                      </p:cBhvr>
                                      <p:to>
                                        <p:strVal val="visible"/>
                                      </p:to>
                                    </p:set>
                                    <p:anim calcmode="lin" valueType="num">
                                      <p:cBhvr additive="base">
                                        <p:cTn id="34" dur="500" fill="hold"/>
                                        <p:tgtEl>
                                          <p:spTgt spid="15"/>
                                        </p:tgtEl>
                                        <p:attrNameLst>
                                          <p:attrName>ppt_x</p:attrName>
                                        </p:attrNameLst>
                                      </p:cBhvr>
                                      <p:tavLst>
                                        <p:tav tm="0">
                                          <p:val>
                                            <p:strVal val="1+#ppt_w/2"/>
                                          </p:val>
                                        </p:tav>
                                        <p:tav tm="100000">
                                          <p:val>
                                            <p:strVal val="#ppt_x"/>
                                          </p:val>
                                        </p:tav>
                                      </p:tavLst>
                                    </p:anim>
                                    <p:anim calcmode="lin" valueType="num">
                                      <p:cBhvr additive="base">
                                        <p:cTn id="35" dur="500" fill="hold"/>
                                        <p:tgtEl>
                                          <p:spTgt spid="1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extLst>
    <p:ext uri="{DCECCB84-F9BA-43D5-87BE-67443E8EF086}">
      <p15:sldGuideLst xmlns:p15="http://schemas.microsoft.com/office/powerpoint/2012/main"/>
    </p:ext>
  </p:extLst>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preserve="1" userDrawn="1">
  <p:cSld name="Red">
    <p:bg>
      <p:bgPr>
        <a:solidFill>
          <a:schemeClr val="accent3"/>
        </a:solidFill>
        <a:effectLst/>
      </p:bgPr>
    </p:bg>
    <p:spTree>
      <p:nvGrpSpPr>
        <p:cNvPr id="1" name=""/>
        <p:cNvGrpSpPr/>
        <p:nvPr/>
      </p:nvGrpSpPr>
      <p:grpSpPr>
        <a:xfrm>
          <a:off x="0" y="0"/>
          <a:ext cx="0" cy="0"/>
          <a:chOff x="0" y="0"/>
          <a:chExt cx="0" cy="0"/>
        </a:xfrm>
      </p:grpSpPr>
      <p:pic>
        <p:nvPicPr>
          <p:cNvPr id="6" name="Graphic 5">
            <a:extLst>
              <a:ext uri="{FF2B5EF4-FFF2-40B4-BE49-F238E27FC236}">
                <a16:creationId xmlns:a16="http://schemas.microsoft.com/office/drawing/2014/main" id="{112B95BF-7EA8-9747-AFBF-3D99E77ACCDE}"/>
              </a:ext>
            </a:extLst>
          </p:cNvPr>
          <p:cNvPicPr>
            <a:picLocks noChangeAspect="1"/>
          </p:cNvPicPr>
          <p:nvPr userDrawn="1"/>
        </p:nvPicPr>
        <p:blipFill>
          <a:blip r:embed="rId2">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32513" y="6420681"/>
            <a:ext cx="14698939" cy="1816952"/>
          </a:xfrm>
          <a:prstGeom prst="rect">
            <a:avLst/>
          </a:prstGeom>
        </p:spPr>
      </p:pic>
      <p:sp>
        <p:nvSpPr>
          <p:cNvPr id="9" name="Slide Number Placeholder 5"/>
          <p:cNvSpPr>
            <a:spLocks noGrp="1"/>
          </p:cNvSpPr>
          <p:nvPr>
            <p:ph type="sldNum" sz="quarter" idx="12"/>
          </p:nvPr>
        </p:nvSpPr>
        <p:spPr>
          <a:xfrm>
            <a:off x="10983858" y="7713674"/>
            <a:ext cx="3291840" cy="438150"/>
          </a:xfrm>
        </p:spPr>
        <p:txBody>
          <a:bodyPr/>
          <a:lstStyle>
            <a:lvl1pPr>
              <a:defRPr>
                <a:solidFill>
                  <a:schemeClr val="bg2"/>
                </a:solidFill>
                <a:latin typeface="Verdana" panose="020B0604030504040204" pitchFamily="34" charset="0"/>
                <a:ea typeface="Verdana" panose="020B0604030504040204" pitchFamily="34" charset="0"/>
                <a:cs typeface="Verdana" panose="020B0604030504040204" pitchFamily="34" charset="0"/>
              </a:defRPr>
            </a:lvl1pPr>
          </a:lstStyle>
          <a:p>
            <a:fld id="{1FC4B0FD-5F77-433D-950B-A15A779E50E4}" type="slidenum">
              <a:rPr lang="en-US" smtClean="0"/>
              <a:pPr/>
              <a:t>‹#›</a:t>
            </a:fld>
            <a:endParaRPr lang="en-US" dirty="0"/>
          </a:p>
        </p:txBody>
      </p:sp>
      <p:sp>
        <p:nvSpPr>
          <p:cNvPr id="7" name="Title 1">
            <a:extLst>
              <a:ext uri="{FF2B5EF4-FFF2-40B4-BE49-F238E27FC236}">
                <a16:creationId xmlns:a16="http://schemas.microsoft.com/office/drawing/2014/main" id="{040CA070-7E4D-C34A-B595-1564D0A709D0}"/>
              </a:ext>
            </a:extLst>
          </p:cNvPr>
          <p:cNvSpPr>
            <a:spLocks noGrp="1"/>
          </p:cNvSpPr>
          <p:nvPr>
            <p:ph type="ctrTitle"/>
          </p:nvPr>
        </p:nvSpPr>
        <p:spPr>
          <a:xfrm>
            <a:off x="1259831" y="1766622"/>
            <a:ext cx="12561099" cy="2796775"/>
          </a:xfrm>
        </p:spPr>
        <p:txBody>
          <a:bodyPr lIns="73152" rIns="0" anchor="b">
            <a:noAutofit/>
          </a:bodyPr>
          <a:lstStyle>
            <a:lvl1pPr algn="l">
              <a:defRPr sz="6600" b="0" i="0" spc="113" baseline="0">
                <a:solidFill>
                  <a:srgbClr val="FFFFFF"/>
                </a:solidFill>
                <a:latin typeface="Verdana" panose="020B0604030504040204" pitchFamily="34" charset="0"/>
                <a:ea typeface="Verdana" panose="020B0604030504040204" pitchFamily="34" charset="0"/>
                <a:cs typeface="Verdana" panose="020B0604030504040204" pitchFamily="34" charset="0"/>
              </a:defRPr>
            </a:lvl1pPr>
          </a:lstStyle>
          <a:p>
            <a:r>
              <a:rPr lang="en-US" dirty="0"/>
              <a:t>Click to edit Master title style</a:t>
            </a:r>
          </a:p>
        </p:txBody>
      </p:sp>
      <p:sp>
        <p:nvSpPr>
          <p:cNvPr id="10" name="Subtitle 2">
            <a:extLst>
              <a:ext uri="{FF2B5EF4-FFF2-40B4-BE49-F238E27FC236}">
                <a16:creationId xmlns:a16="http://schemas.microsoft.com/office/drawing/2014/main" id="{BF75E2F6-1C3E-AC4A-B2F8-163AE7F7FF40}"/>
              </a:ext>
            </a:extLst>
          </p:cNvPr>
          <p:cNvSpPr>
            <a:spLocks noGrp="1"/>
          </p:cNvSpPr>
          <p:nvPr>
            <p:ph type="subTitle" idx="1"/>
          </p:nvPr>
        </p:nvSpPr>
        <p:spPr>
          <a:xfrm>
            <a:off x="1269993" y="4660115"/>
            <a:ext cx="12561099" cy="504192"/>
          </a:xfrm>
        </p:spPr>
        <p:txBody>
          <a:bodyPr lIns="100584" rIns="118872" anchor="ctr"/>
          <a:lstStyle>
            <a:lvl1pPr marL="0" indent="0" algn="l">
              <a:buNone/>
              <a:defRPr sz="2400" b="0" i="0" spc="0" baseline="0">
                <a:solidFill>
                  <a:schemeClr val="bg1"/>
                </a:solidFill>
                <a:latin typeface="Verdana" panose="020B0604030504040204" pitchFamily="34" charset="0"/>
                <a:ea typeface="Verdana" panose="020B0604030504040204" pitchFamily="34" charset="0"/>
                <a:cs typeface="Verdana" panose="020B0604030504040204" pitchFamily="34" charset="0"/>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dirty="0"/>
              <a:t>Click to edit Master subtitle style</a:t>
            </a:r>
          </a:p>
        </p:txBody>
      </p:sp>
    </p:spTree>
    <p:extLst>
      <p:ext uri="{BB962C8B-B14F-4D97-AF65-F5344CB8AC3E}">
        <p14:creationId xmlns:p14="http://schemas.microsoft.com/office/powerpoint/2010/main" val="1047558124"/>
      </p:ext>
    </p:extLst>
  </p:cSld>
  <p:clrMapOvr>
    <a:masterClrMapping/>
  </p:clrMapOvr>
  <p:extLst>
    <p:ext uri="{DCECCB84-F9BA-43D5-87BE-67443E8EF086}">
      <p15:sldGuideLst xmlns:p15="http://schemas.microsoft.com/office/powerpoint/2012/main">
        <p15:guide id="1" orient="horz" pos="2333" userDrawn="1">
          <p15:clr>
            <a:srgbClr val="FBAE40"/>
          </p15:clr>
        </p15:guide>
      </p15:sldGuideLst>
    </p:ext>
  </p:extLst>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preserve="1" userDrawn="1">
  <p:cSld name="Dark Blue with Spark">
    <p:bg>
      <p:bgPr>
        <a:solidFill>
          <a:schemeClr val="bg2"/>
        </a:solidFill>
        <a:effectLst/>
      </p:bgPr>
    </p:bg>
    <p:spTree>
      <p:nvGrpSpPr>
        <p:cNvPr id="1" name=""/>
        <p:cNvGrpSpPr/>
        <p:nvPr/>
      </p:nvGrpSpPr>
      <p:grpSpPr>
        <a:xfrm>
          <a:off x="0" y="0"/>
          <a:ext cx="0" cy="0"/>
          <a:chOff x="0" y="0"/>
          <a:chExt cx="0" cy="0"/>
        </a:xfrm>
      </p:grpSpPr>
      <p:pic>
        <p:nvPicPr>
          <p:cNvPr id="6" name="Graphic 5">
            <a:extLst>
              <a:ext uri="{FF2B5EF4-FFF2-40B4-BE49-F238E27FC236}">
                <a16:creationId xmlns:a16="http://schemas.microsoft.com/office/drawing/2014/main" id="{8CC78DDD-A4E3-5041-8B64-2676630D75EB}"/>
              </a:ext>
            </a:extLst>
          </p:cNvPr>
          <p:cNvPicPr>
            <a:picLocks noChangeAspect="1"/>
          </p:cNvPicPr>
          <p:nvPr userDrawn="1"/>
        </p:nvPicPr>
        <p:blipFill>
          <a:blip r:embed="rId2">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855520" y="636930"/>
            <a:ext cx="1917659" cy="1917659"/>
          </a:xfrm>
          <a:prstGeom prst="rect">
            <a:avLst/>
          </a:prstGeom>
        </p:spPr>
      </p:pic>
      <p:sp>
        <p:nvSpPr>
          <p:cNvPr id="11" name="Title 1">
            <a:extLst>
              <a:ext uri="{FF2B5EF4-FFF2-40B4-BE49-F238E27FC236}">
                <a16:creationId xmlns:a16="http://schemas.microsoft.com/office/drawing/2014/main" id="{D51A2869-FE23-7549-9845-B476C8196CF8}"/>
              </a:ext>
            </a:extLst>
          </p:cNvPr>
          <p:cNvSpPr>
            <a:spLocks noGrp="1"/>
          </p:cNvSpPr>
          <p:nvPr>
            <p:ph type="title"/>
          </p:nvPr>
        </p:nvSpPr>
        <p:spPr>
          <a:xfrm>
            <a:off x="2892956" y="2116945"/>
            <a:ext cx="10952385" cy="1148590"/>
          </a:xfrm>
        </p:spPr>
        <p:txBody>
          <a:bodyPr/>
          <a:lstStyle>
            <a:lvl1pPr>
              <a:defRPr sz="3600" spc="60" baseline="0">
                <a:solidFill>
                  <a:schemeClr val="tx2"/>
                </a:solidFill>
                <a:latin typeface="Verdana" panose="020B0604030504040204" pitchFamily="34" charset="0"/>
                <a:ea typeface="Verdana" panose="020B0604030504040204" pitchFamily="34" charset="0"/>
                <a:cs typeface="Verdana" panose="020B0604030504040204" pitchFamily="34" charset="0"/>
              </a:defRPr>
            </a:lvl1pPr>
          </a:lstStyle>
          <a:p>
            <a:r>
              <a:rPr lang="en-US" dirty="0"/>
              <a:t>Click to edit Master title style</a:t>
            </a:r>
          </a:p>
        </p:txBody>
      </p:sp>
      <p:sp>
        <p:nvSpPr>
          <p:cNvPr id="12" name="Content Placeholder 2">
            <a:extLst>
              <a:ext uri="{FF2B5EF4-FFF2-40B4-BE49-F238E27FC236}">
                <a16:creationId xmlns:a16="http://schemas.microsoft.com/office/drawing/2014/main" id="{504AA4BF-68CE-054F-8DE4-DDF966B044B2}"/>
              </a:ext>
            </a:extLst>
          </p:cNvPr>
          <p:cNvSpPr>
            <a:spLocks noGrp="1"/>
          </p:cNvSpPr>
          <p:nvPr>
            <p:ph idx="1"/>
          </p:nvPr>
        </p:nvSpPr>
        <p:spPr>
          <a:xfrm>
            <a:off x="2878470" y="3509985"/>
            <a:ext cx="10942460" cy="4059388"/>
          </a:xfrm>
        </p:spPr>
        <p:txBody>
          <a:bodyPr lIns="137160">
            <a:noAutofit/>
          </a:bodyPr>
          <a:lstStyle>
            <a:lvl1pPr marL="285750" indent="-285750" algn="l" defTabSz="685800" rtl="0" eaLnBrk="1" latinLnBrk="0" hangingPunct="1">
              <a:lnSpc>
                <a:spcPct val="100000"/>
              </a:lnSpc>
              <a:spcBef>
                <a:spcPts val="0"/>
              </a:spcBef>
              <a:spcAft>
                <a:spcPts val="900"/>
              </a:spcAft>
              <a:buClr>
                <a:schemeClr val="bg1"/>
              </a:buClr>
              <a:buFont typeface="Arial" panose="020B0604020202020204" pitchFamily="34" charset="0"/>
              <a:buChar char="•"/>
              <a:defRPr lang="en-US" sz="1800" kern="1200" dirty="0" smtClean="0">
                <a:solidFill>
                  <a:schemeClr val="bg1"/>
                </a:solidFill>
                <a:latin typeface="Verdana" panose="020B0604030504040204" pitchFamily="34" charset="0"/>
                <a:ea typeface="Verdana" panose="020B0604030504040204" pitchFamily="34" charset="0"/>
                <a:cs typeface="Verdana" panose="020B0604030504040204" pitchFamily="34" charset="0"/>
              </a:defRPr>
            </a:lvl1pPr>
            <a:lvl2pPr algn="l" defTabSz="685800" rtl="0" eaLnBrk="1" latinLnBrk="0" hangingPunct="1">
              <a:lnSpc>
                <a:spcPct val="100000"/>
              </a:lnSpc>
              <a:spcBef>
                <a:spcPts val="0"/>
              </a:spcBef>
              <a:spcAft>
                <a:spcPts val="900"/>
              </a:spcAft>
              <a:buClr>
                <a:schemeClr val="bg1"/>
              </a:buClr>
              <a:defRPr lang="en-US" sz="1800" kern="1200" dirty="0" smtClean="0">
                <a:solidFill>
                  <a:schemeClr val="bg1"/>
                </a:solidFill>
                <a:latin typeface="Verdana" panose="020B0604030504040204" pitchFamily="34" charset="0"/>
                <a:ea typeface="Verdana" panose="020B0604030504040204" pitchFamily="34" charset="0"/>
                <a:cs typeface="Verdana" panose="020B0604030504040204" pitchFamily="34" charset="0"/>
              </a:defRPr>
            </a:lvl2pPr>
            <a:lvl3pPr algn="l" defTabSz="685800" rtl="0" eaLnBrk="1" latinLnBrk="0" hangingPunct="1">
              <a:lnSpc>
                <a:spcPct val="100000"/>
              </a:lnSpc>
              <a:spcBef>
                <a:spcPts val="0"/>
              </a:spcBef>
              <a:spcAft>
                <a:spcPts val="900"/>
              </a:spcAft>
              <a:buClr>
                <a:schemeClr val="bg1"/>
              </a:buClr>
              <a:defRPr lang="en-US" sz="1800" kern="1200" dirty="0" smtClean="0">
                <a:solidFill>
                  <a:schemeClr val="bg1"/>
                </a:solidFill>
                <a:latin typeface="Verdana" panose="020B0604030504040204" pitchFamily="34" charset="0"/>
                <a:ea typeface="Verdana" panose="020B0604030504040204" pitchFamily="34" charset="0"/>
                <a:cs typeface="Verdana" panose="020B0604030504040204" pitchFamily="34" charset="0"/>
              </a:defRPr>
            </a:lvl3pPr>
            <a:lvl4pPr algn="l" defTabSz="685800" rtl="0" eaLnBrk="1" latinLnBrk="0" hangingPunct="1">
              <a:lnSpc>
                <a:spcPct val="100000"/>
              </a:lnSpc>
              <a:spcBef>
                <a:spcPts val="0"/>
              </a:spcBef>
              <a:spcAft>
                <a:spcPts val="900"/>
              </a:spcAft>
              <a:buClr>
                <a:schemeClr val="bg1"/>
              </a:buClr>
              <a:defRPr lang="en-US" sz="1800" kern="1200" dirty="0" smtClean="0">
                <a:solidFill>
                  <a:schemeClr val="bg1"/>
                </a:solidFill>
                <a:latin typeface="Verdana" panose="020B0604030504040204" pitchFamily="34" charset="0"/>
                <a:ea typeface="Verdana" panose="020B0604030504040204" pitchFamily="34" charset="0"/>
                <a:cs typeface="Verdana" panose="020B0604030504040204" pitchFamily="34" charset="0"/>
              </a:defRPr>
            </a:lvl4pPr>
            <a:lvl5pPr algn="l" defTabSz="685800" rtl="0" eaLnBrk="1" latinLnBrk="0" hangingPunct="1">
              <a:lnSpc>
                <a:spcPct val="100000"/>
              </a:lnSpc>
              <a:spcBef>
                <a:spcPts val="0"/>
              </a:spcBef>
              <a:spcAft>
                <a:spcPts val="900"/>
              </a:spcAft>
              <a:buClr>
                <a:schemeClr val="bg1"/>
              </a:buClr>
              <a:defRPr lang="en-US" sz="1800" kern="1200" dirty="0">
                <a:solidFill>
                  <a:schemeClr val="bg1"/>
                </a:solidFill>
                <a:latin typeface="Verdana" panose="020B0604030504040204" pitchFamily="34" charset="0"/>
                <a:ea typeface="Verdana" panose="020B0604030504040204" pitchFamily="34" charset="0"/>
                <a:cs typeface="Verdana" panose="020B060403050404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673330044"/>
      </p:ext>
    </p:extLst>
  </p:cSld>
  <p:clrMapOvr>
    <a:masterClrMapping/>
  </p:clrMapOvr>
  <p:extLst>
    <p:ext uri="{DCECCB84-F9BA-43D5-87BE-67443E8EF086}">
      <p15:sldGuideLst xmlns:p15="http://schemas.microsoft.com/office/powerpoint/2012/main"/>
    </p:ext>
  </p:extLst>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preserve="1" userDrawn="1">
  <p:cSld name="Medium Blue with Spark">
    <p:bg>
      <p:bgPr>
        <a:solidFill>
          <a:schemeClr val="tx2"/>
        </a:solidFill>
        <a:effectLst/>
      </p:bgPr>
    </p:bg>
    <p:spTree>
      <p:nvGrpSpPr>
        <p:cNvPr id="1" name=""/>
        <p:cNvGrpSpPr/>
        <p:nvPr/>
      </p:nvGrpSpPr>
      <p:grpSpPr>
        <a:xfrm>
          <a:off x="0" y="0"/>
          <a:ext cx="0" cy="0"/>
          <a:chOff x="0" y="0"/>
          <a:chExt cx="0" cy="0"/>
        </a:xfrm>
      </p:grpSpPr>
      <p:pic>
        <p:nvPicPr>
          <p:cNvPr id="6" name="Graphic 5">
            <a:extLst>
              <a:ext uri="{FF2B5EF4-FFF2-40B4-BE49-F238E27FC236}">
                <a16:creationId xmlns:a16="http://schemas.microsoft.com/office/drawing/2014/main" id="{28DBA326-EB55-2643-A483-E4074DAEF099}"/>
              </a:ext>
            </a:extLst>
          </p:cNvPr>
          <p:cNvPicPr>
            <a:picLocks noChangeAspect="1"/>
          </p:cNvPicPr>
          <p:nvPr userDrawn="1"/>
        </p:nvPicPr>
        <p:blipFill>
          <a:blip r:embed="rId2">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855520" y="636930"/>
            <a:ext cx="1917659" cy="1917659"/>
          </a:xfrm>
          <a:prstGeom prst="rect">
            <a:avLst/>
          </a:prstGeom>
        </p:spPr>
      </p:pic>
      <p:sp>
        <p:nvSpPr>
          <p:cNvPr id="9" name="Title 1">
            <a:extLst>
              <a:ext uri="{FF2B5EF4-FFF2-40B4-BE49-F238E27FC236}">
                <a16:creationId xmlns:a16="http://schemas.microsoft.com/office/drawing/2014/main" id="{76F517BE-17D0-E548-951F-7F791A5AF373}"/>
              </a:ext>
            </a:extLst>
          </p:cNvPr>
          <p:cNvSpPr>
            <a:spLocks noGrp="1"/>
          </p:cNvSpPr>
          <p:nvPr>
            <p:ph type="title"/>
          </p:nvPr>
        </p:nvSpPr>
        <p:spPr>
          <a:xfrm>
            <a:off x="2892956" y="2116945"/>
            <a:ext cx="10881923" cy="1148590"/>
          </a:xfrm>
        </p:spPr>
        <p:txBody>
          <a:bodyPr/>
          <a:lstStyle>
            <a:lvl1pPr>
              <a:defRPr sz="3600" spc="60" baseline="0">
                <a:solidFill>
                  <a:schemeClr val="bg2"/>
                </a:solidFill>
                <a:latin typeface="Verdana" panose="020B0604030504040204" pitchFamily="34" charset="0"/>
                <a:ea typeface="Verdana" panose="020B0604030504040204" pitchFamily="34" charset="0"/>
                <a:cs typeface="Verdana" panose="020B0604030504040204" pitchFamily="34" charset="0"/>
              </a:defRPr>
            </a:lvl1pPr>
          </a:lstStyle>
          <a:p>
            <a:r>
              <a:rPr lang="en-US" dirty="0"/>
              <a:t>Click to edit Master title style</a:t>
            </a:r>
          </a:p>
        </p:txBody>
      </p:sp>
      <p:sp>
        <p:nvSpPr>
          <p:cNvPr id="10" name="Content Placeholder 2">
            <a:extLst>
              <a:ext uri="{FF2B5EF4-FFF2-40B4-BE49-F238E27FC236}">
                <a16:creationId xmlns:a16="http://schemas.microsoft.com/office/drawing/2014/main" id="{309F4DD5-0DA5-8A40-A6F4-A3CA9501CF8D}"/>
              </a:ext>
            </a:extLst>
          </p:cNvPr>
          <p:cNvSpPr>
            <a:spLocks noGrp="1"/>
          </p:cNvSpPr>
          <p:nvPr>
            <p:ph idx="1"/>
          </p:nvPr>
        </p:nvSpPr>
        <p:spPr>
          <a:xfrm>
            <a:off x="2878470" y="3509985"/>
            <a:ext cx="10942460" cy="4059388"/>
          </a:xfrm>
        </p:spPr>
        <p:txBody>
          <a:bodyPr lIns="137160">
            <a:noAutofit/>
          </a:bodyPr>
          <a:lstStyle>
            <a:lvl1pPr marL="285750" indent="-285750" algn="l" defTabSz="685800" rtl="0" eaLnBrk="1" latinLnBrk="0" hangingPunct="1">
              <a:lnSpc>
                <a:spcPct val="100000"/>
              </a:lnSpc>
              <a:spcBef>
                <a:spcPts val="0"/>
              </a:spcBef>
              <a:spcAft>
                <a:spcPts val="900"/>
              </a:spcAft>
              <a:buClr>
                <a:schemeClr val="bg1"/>
              </a:buClr>
              <a:buFont typeface="Arial" panose="020B0604020202020204" pitchFamily="34" charset="0"/>
              <a:buChar char="•"/>
              <a:defRPr lang="en-US" sz="1800" kern="1200" dirty="0" smtClean="0">
                <a:solidFill>
                  <a:schemeClr val="bg1"/>
                </a:solidFill>
                <a:latin typeface="Verdana" panose="020B0604030504040204" pitchFamily="34" charset="0"/>
                <a:ea typeface="Verdana" panose="020B0604030504040204" pitchFamily="34" charset="0"/>
                <a:cs typeface="Verdana" panose="020B0604030504040204" pitchFamily="34" charset="0"/>
              </a:defRPr>
            </a:lvl1pPr>
            <a:lvl2pPr algn="l" defTabSz="685800" rtl="0" eaLnBrk="1" latinLnBrk="0" hangingPunct="1">
              <a:lnSpc>
                <a:spcPct val="100000"/>
              </a:lnSpc>
              <a:spcBef>
                <a:spcPts val="0"/>
              </a:spcBef>
              <a:spcAft>
                <a:spcPts val="900"/>
              </a:spcAft>
              <a:buClr>
                <a:schemeClr val="bg1"/>
              </a:buClr>
              <a:defRPr lang="en-US" sz="1800" kern="1200" dirty="0" smtClean="0">
                <a:solidFill>
                  <a:schemeClr val="bg1"/>
                </a:solidFill>
                <a:latin typeface="Verdana" panose="020B0604030504040204" pitchFamily="34" charset="0"/>
                <a:ea typeface="Verdana" panose="020B0604030504040204" pitchFamily="34" charset="0"/>
                <a:cs typeface="Verdana" panose="020B0604030504040204" pitchFamily="34" charset="0"/>
              </a:defRPr>
            </a:lvl2pPr>
            <a:lvl3pPr algn="l" defTabSz="685800" rtl="0" eaLnBrk="1" latinLnBrk="0" hangingPunct="1">
              <a:lnSpc>
                <a:spcPct val="100000"/>
              </a:lnSpc>
              <a:spcBef>
                <a:spcPts val="0"/>
              </a:spcBef>
              <a:spcAft>
                <a:spcPts val="900"/>
              </a:spcAft>
              <a:buClr>
                <a:schemeClr val="bg1"/>
              </a:buClr>
              <a:defRPr lang="en-US" sz="1800" kern="1200" dirty="0" smtClean="0">
                <a:solidFill>
                  <a:schemeClr val="bg1"/>
                </a:solidFill>
                <a:latin typeface="Verdana" panose="020B0604030504040204" pitchFamily="34" charset="0"/>
                <a:ea typeface="Verdana" panose="020B0604030504040204" pitchFamily="34" charset="0"/>
                <a:cs typeface="Verdana" panose="020B0604030504040204" pitchFamily="34" charset="0"/>
              </a:defRPr>
            </a:lvl3pPr>
            <a:lvl4pPr algn="l" defTabSz="685800" rtl="0" eaLnBrk="1" latinLnBrk="0" hangingPunct="1">
              <a:lnSpc>
                <a:spcPct val="100000"/>
              </a:lnSpc>
              <a:spcBef>
                <a:spcPts val="0"/>
              </a:spcBef>
              <a:spcAft>
                <a:spcPts val="900"/>
              </a:spcAft>
              <a:buClr>
                <a:schemeClr val="bg1"/>
              </a:buClr>
              <a:defRPr lang="en-US" sz="1800" kern="1200" dirty="0" smtClean="0">
                <a:solidFill>
                  <a:schemeClr val="bg1"/>
                </a:solidFill>
                <a:latin typeface="Verdana" panose="020B0604030504040204" pitchFamily="34" charset="0"/>
                <a:ea typeface="Verdana" panose="020B0604030504040204" pitchFamily="34" charset="0"/>
                <a:cs typeface="Verdana" panose="020B0604030504040204" pitchFamily="34" charset="0"/>
              </a:defRPr>
            </a:lvl4pPr>
            <a:lvl5pPr algn="l" defTabSz="685800" rtl="0" eaLnBrk="1" latinLnBrk="0" hangingPunct="1">
              <a:lnSpc>
                <a:spcPct val="100000"/>
              </a:lnSpc>
              <a:spcBef>
                <a:spcPts val="0"/>
              </a:spcBef>
              <a:spcAft>
                <a:spcPts val="900"/>
              </a:spcAft>
              <a:buClr>
                <a:schemeClr val="bg1"/>
              </a:buClr>
              <a:defRPr lang="en-US" sz="1800" kern="1200" dirty="0">
                <a:solidFill>
                  <a:schemeClr val="bg1"/>
                </a:solidFill>
                <a:latin typeface="Verdana" panose="020B0604030504040204" pitchFamily="34" charset="0"/>
                <a:ea typeface="Verdana" panose="020B0604030504040204" pitchFamily="34" charset="0"/>
                <a:cs typeface="Verdana" panose="020B060403050404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4023784178"/>
      </p:ext>
    </p:extLst>
  </p:cSld>
  <p:clrMapOvr>
    <a:masterClrMapping/>
  </p:clrMapOvr>
  <p:extLst>
    <p:ext uri="{DCECCB84-F9BA-43D5-87BE-67443E8EF086}">
      <p15:sldGuideLst xmlns:p15="http://schemas.microsoft.com/office/powerpoint/2012/main"/>
    </p:ext>
  </p:extLst>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preserve="1" userDrawn="1">
  <p:cSld name="Light Blue with Spark">
    <p:bg>
      <p:bgPr>
        <a:solidFill>
          <a:schemeClr val="accent1"/>
        </a:solidFill>
        <a:effectLst/>
      </p:bgPr>
    </p:bg>
    <p:spTree>
      <p:nvGrpSpPr>
        <p:cNvPr id="1" name=""/>
        <p:cNvGrpSpPr/>
        <p:nvPr/>
      </p:nvGrpSpPr>
      <p:grpSpPr>
        <a:xfrm>
          <a:off x="0" y="0"/>
          <a:ext cx="0" cy="0"/>
          <a:chOff x="0" y="0"/>
          <a:chExt cx="0" cy="0"/>
        </a:xfrm>
      </p:grpSpPr>
      <p:pic>
        <p:nvPicPr>
          <p:cNvPr id="6" name="Graphic 5">
            <a:extLst>
              <a:ext uri="{FF2B5EF4-FFF2-40B4-BE49-F238E27FC236}">
                <a16:creationId xmlns:a16="http://schemas.microsoft.com/office/drawing/2014/main" id="{D415B993-AFA8-544E-9741-B2CC1DF18D62}"/>
              </a:ext>
            </a:extLst>
          </p:cNvPr>
          <p:cNvPicPr>
            <a:picLocks noChangeAspect="1"/>
          </p:cNvPicPr>
          <p:nvPr userDrawn="1"/>
        </p:nvPicPr>
        <p:blipFill>
          <a:blip r:embed="rId2">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855520" y="636930"/>
            <a:ext cx="1917659" cy="1917659"/>
          </a:xfrm>
          <a:prstGeom prst="rect">
            <a:avLst/>
          </a:prstGeom>
        </p:spPr>
      </p:pic>
      <p:sp>
        <p:nvSpPr>
          <p:cNvPr id="8" name="Title 1">
            <a:extLst>
              <a:ext uri="{FF2B5EF4-FFF2-40B4-BE49-F238E27FC236}">
                <a16:creationId xmlns:a16="http://schemas.microsoft.com/office/drawing/2014/main" id="{D66EB82A-A924-E545-B269-B9ED5714B3B2}"/>
              </a:ext>
            </a:extLst>
          </p:cNvPr>
          <p:cNvSpPr>
            <a:spLocks noGrp="1"/>
          </p:cNvSpPr>
          <p:nvPr>
            <p:ph type="title"/>
          </p:nvPr>
        </p:nvSpPr>
        <p:spPr>
          <a:xfrm>
            <a:off x="2892956" y="2116945"/>
            <a:ext cx="10881923" cy="1148590"/>
          </a:xfrm>
        </p:spPr>
        <p:txBody>
          <a:bodyPr/>
          <a:lstStyle>
            <a:lvl1pPr>
              <a:defRPr sz="3600" spc="60" baseline="0">
                <a:solidFill>
                  <a:schemeClr val="bg1"/>
                </a:solidFill>
                <a:latin typeface="Verdana" panose="020B0604030504040204" pitchFamily="34" charset="0"/>
                <a:ea typeface="Verdana" panose="020B0604030504040204" pitchFamily="34" charset="0"/>
                <a:cs typeface="Verdana" panose="020B0604030504040204" pitchFamily="34" charset="0"/>
              </a:defRPr>
            </a:lvl1pPr>
          </a:lstStyle>
          <a:p>
            <a:r>
              <a:rPr lang="en-US" dirty="0"/>
              <a:t>Click to edit Master title style</a:t>
            </a:r>
          </a:p>
        </p:txBody>
      </p:sp>
      <p:sp>
        <p:nvSpPr>
          <p:cNvPr id="10" name="Content Placeholder 2">
            <a:extLst>
              <a:ext uri="{FF2B5EF4-FFF2-40B4-BE49-F238E27FC236}">
                <a16:creationId xmlns:a16="http://schemas.microsoft.com/office/drawing/2014/main" id="{67F0AA99-FA44-4743-BEC1-CBE0E61984B1}"/>
              </a:ext>
            </a:extLst>
          </p:cNvPr>
          <p:cNvSpPr>
            <a:spLocks noGrp="1"/>
          </p:cNvSpPr>
          <p:nvPr>
            <p:ph idx="1"/>
          </p:nvPr>
        </p:nvSpPr>
        <p:spPr>
          <a:xfrm>
            <a:off x="2878470" y="3509985"/>
            <a:ext cx="10942460" cy="4059388"/>
          </a:xfrm>
        </p:spPr>
        <p:txBody>
          <a:bodyPr lIns="137160">
            <a:noAutofit/>
          </a:bodyPr>
          <a:lstStyle>
            <a:lvl1pPr marL="285750" indent="-285750" algn="l" defTabSz="685800" rtl="0" eaLnBrk="1" latinLnBrk="0" hangingPunct="1">
              <a:lnSpc>
                <a:spcPct val="100000"/>
              </a:lnSpc>
              <a:spcBef>
                <a:spcPts val="0"/>
              </a:spcBef>
              <a:spcAft>
                <a:spcPts val="900"/>
              </a:spcAft>
              <a:buClr>
                <a:schemeClr val="bg1"/>
              </a:buClr>
              <a:buFont typeface="Arial" panose="020B0604020202020204" pitchFamily="34" charset="0"/>
              <a:buChar char="•"/>
              <a:defRPr lang="en-US" sz="1800" kern="1200" dirty="0" smtClean="0">
                <a:solidFill>
                  <a:schemeClr val="bg1"/>
                </a:solidFill>
                <a:latin typeface="Verdana" panose="020B0604030504040204" pitchFamily="34" charset="0"/>
                <a:ea typeface="Verdana" panose="020B0604030504040204" pitchFamily="34" charset="0"/>
                <a:cs typeface="Verdana" panose="020B0604030504040204" pitchFamily="34" charset="0"/>
              </a:defRPr>
            </a:lvl1pPr>
            <a:lvl2pPr algn="l" defTabSz="685800" rtl="0" eaLnBrk="1" latinLnBrk="0" hangingPunct="1">
              <a:lnSpc>
                <a:spcPct val="100000"/>
              </a:lnSpc>
              <a:spcBef>
                <a:spcPts val="0"/>
              </a:spcBef>
              <a:spcAft>
                <a:spcPts val="900"/>
              </a:spcAft>
              <a:buClr>
                <a:schemeClr val="bg1"/>
              </a:buClr>
              <a:defRPr lang="en-US" sz="1800" kern="1200" dirty="0" smtClean="0">
                <a:solidFill>
                  <a:schemeClr val="bg1"/>
                </a:solidFill>
                <a:latin typeface="Verdana" panose="020B0604030504040204" pitchFamily="34" charset="0"/>
                <a:ea typeface="Verdana" panose="020B0604030504040204" pitchFamily="34" charset="0"/>
                <a:cs typeface="Verdana" panose="020B0604030504040204" pitchFamily="34" charset="0"/>
              </a:defRPr>
            </a:lvl2pPr>
            <a:lvl3pPr algn="l" defTabSz="685800" rtl="0" eaLnBrk="1" latinLnBrk="0" hangingPunct="1">
              <a:lnSpc>
                <a:spcPct val="100000"/>
              </a:lnSpc>
              <a:spcBef>
                <a:spcPts val="0"/>
              </a:spcBef>
              <a:spcAft>
                <a:spcPts val="900"/>
              </a:spcAft>
              <a:buClr>
                <a:schemeClr val="bg1"/>
              </a:buClr>
              <a:defRPr lang="en-US" sz="1800" kern="1200" dirty="0" smtClean="0">
                <a:solidFill>
                  <a:schemeClr val="bg1"/>
                </a:solidFill>
                <a:latin typeface="Verdana" panose="020B0604030504040204" pitchFamily="34" charset="0"/>
                <a:ea typeface="Verdana" panose="020B0604030504040204" pitchFamily="34" charset="0"/>
                <a:cs typeface="Verdana" panose="020B0604030504040204" pitchFamily="34" charset="0"/>
              </a:defRPr>
            </a:lvl3pPr>
            <a:lvl4pPr algn="l" defTabSz="685800" rtl="0" eaLnBrk="1" latinLnBrk="0" hangingPunct="1">
              <a:lnSpc>
                <a:spcPct val="100000"/>
              </a:lnSpc>
              <a:spcBef>
                <a:spcPts val="0"/>
              </a:spcBef>
              <a:spcAft>
                <a:spcPts val="900"/>
              </a:spcAft>
              <a:buClr>
                <a:schemeClr val="bg1"/>
              </a:buClr>
              <a:defRPr lang="en-US" sz="1800" kern="1200" dirty="0" smtClean="0">
                <a:solidFill>
                  <a:schemeClr val="bg1"/>
                </a:solidFill>
                <a:latin typeface="Verdana" panose="020B0604030504040204" pitchFamily="34" charset="0"/>
                <a:ea typeface="Verdana" panose="020B0604030504040204" pitchFamily="34" charset="0"/>
                <a:cs typeface="Verdana" panose="020B0604030504040204" pitchFamily="34" charset="0"/>
              </a:defRPr>
            </a:lvl4pPr>
            <a:lvl5pPr algn="l" defTabSz="685800" rtl="0" eaLnBrk="1" latinLnBrk="0" hangingPunct="1">
              <a:lnSpc>
                <a:spcPct val="100000"/>
              </a:lnSpc>
              <a:spcBef>
                <a:spcPts val="0"/>
              </a:spcBef>
              <a:spcAft>
                <a:spcPts val="900"/>
              </a:spcAft>
              <a:buClr>
                <a:schemeClr val="bg1"/>
              </a:buClr>
              <a:defRPr lang="en-US" sz="1800" kern="1200" dirty="0">
                <a:solidFill>
                  <a:schemeClr val="bg1"/>
                </a:solidFill>
                <a:latin typeface="Verdana" panose="020B0604030504040204" pitchFamily="34" charset="0"/>
                <a:ea typeface="Verdana" panose="020B0604030504040204" pitchFamily="34" charset="0"/>
                <a:cs typeface="Verdana" panose="020B060403050404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897436554"/>
      </p:ext>
    </p:extLst>
  </p:cSld>
  <p:clrMapOvr>
    <a:masterClrMapping/>
  </p:clrMapOvr>
  <p:extLst>
    <p:ext uri="{DCECCB84-F9BA-43D5-87BE-67443E8EF086}">
      <p15:sldGuideLst xmlns:p15="http://schemas.microsoft.com/office/powerpoint/2012/main"/>
    </p:ext>
  </p:extLst>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preserve="1" userDrawn="1">
  <p:cSld name="Yellow with Spark">
    <p:bg>
      <p:bgPr>
        <a:solidFill>
          <a:schemeClr val="accent2"/>
        </a:solidFill>
        <a:effectLst/>
      </p:bgPr>
    </p:bg>
    <p:spTree>
      <p:nvGrpSpPr>
        <p:cNvPr id="1" name=""/>
        <p:cNvGrpSpPr/>
        <p:nvPr/>
      </p:nvGrpSpPr>
      <p:grpSpPr>
        <a:xfrm>
          <a:off x="0" y="0"/>
          <a:ext cx="0" cy="0"/>
          <a:chOff x="0" y="0"/>
          <a:chExt cx="0" cy="0"/>
        </a:xfrm>
      </p:grpSpPr>
      <p:pic>
        <p:nvPicPr>
          <p:cNvPr id="6" name="Graphic 5">
            <a:extLst>
              <a:ext uri="{FF2B5EF4-FFF2-40B4-BE49-F238E27FC236}">
                <a16:creationId xmlns:a16="http://schemas.microsoft.com/office/drawing/2014/main" id="{6E6EC602-100C-5249-B9AE-89FE18636606}"/>
              </a:ext>
            </a:extLst>
          </p:cNvPr>
          <p:cNvPicPr>
            <a:picLocks noChangeAspect="1"/>
          </p:cNvPicPr>
          <p:nvPr userDrawn="1"/>
        </p:nvPicPr>
        <p:blipFill>
          <a:blip r:embed="rId2">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855520" y="636930"/>
            <a:ext cx="1917659" cy="1917659"/>
          </a:xfrm>
          <a:prstGeom prst="rect">
            <a:avLst/>
          </a:prstGeom>
        </p:spPr>
      </p:pic>
      <p:sp>
        <p:nvSpPr>
          <p:cNvPr id="8" name="Title 1">
            <a:extLst>
              <a:ext uri="{FF2B5EF4-FFF2-40B4-BE49-F238E27FC236}">
                <a16:creationId xmlns:a16="http://schemas.microsoft.com/office/drawing/2014/main" id="{55443ACF-B74A-9549-A885-6F6AB0A740A6}"/>
              </a:ext>
            </a:extLst>
          </p:cNvPr>
          <p:cNvSpPr>
            <a:spLocks noGrp="1"/>
          </p:cNvSpPr>
          <p:nvPr>
            <p:ph type="title"/>
          </p:nvPr>
        </p:nvSpPr>
        <p:spPr>
          <a:xfrm>
            <a:off x="2892956" y="2116945"/>
            <a:ext cx="10881923" cy="1148590"/>
          </a:xfrm>
        </p:spPr>
        <p:txBody>
          <a:bodyPr/>
          <a:lstStyle>
            <a:lvl1pPr>
              <a:defRPr sz="3600" spc="60" baseline="0">
                <a:solidFill>
                  <a:schemeClr val="bg2"/>
                </a:solidFill>
                <a:latin typeface="Verdana" panose="020B0604030504040204" pitchFamily="34" charset="0"/>
                <a:ea typeface="Verdana" panose="020B0604030504040204" pitchFamily="34" charset="0"/>
                <a:cs typeface="Verdana" panose="020B0604030504040204" pitchFamily="34" charset="0"/>
              </a:defRPr>
            </a:lvl1pPr>
          </a:lstStyle>
          <a:p>
            <a:r>
              <a:rPr lang="en-US" dirty="0"/>
              <a:t>Click to edit Master title style</a:t>
            </a:r>
          </a:p>
        </p:txBody>
      </p:sp>
      <p:sp>
        <p:nvSpPr>
          <p:cNvPr id="10" name="Content Placeholder 2">
            <a:extLst>
              <a:ext uri="{FF2B5EF4-FFF2-40B4-BE49-F238E27FC236}">
                <a16:creationId xmlns:a16="http://schemas.microsoft.com/office/drawing/2014/main" id="{A5EBD3DF-A621-1F41-B1F7-547FABEEC206}"/>
              </a:ext>
            </a:extLst>
          </p:cNvPr>
          <p:cNvSpPr>
            <a:spLocks noGrp="1"/>
          </p:cNvSpPr>
          <p:nvPr>
            <p:ph idx="1"/>
          </p:nvPr>
        </p:nvSpPr>
        <p:spPr>
          <a:xfrm>
            <a:off x="2878470" y="3509985"/>
            <a:ext cx="10942460" cy="4059388"/>
          </a:xfrm>
        </p:spPr>
        <p:txBody>
          <a:bodyPr lIns="137160">
            <a:noAutofit/>
          </a:bodyPr>
          <a:lstStyle>
            <a:lvl1pPr marL="285750" indent="-285750" algn="l" defTabSz="685800" rtl="0" eaLnBrk="1" latinLnBrk="0" hangingPunct="1">
              <a:lnSpc>
                <a:spcPct val="100000"/>
              </a:lnSpc>
              <a:spcBef>
                <a:spcPts val="0"/>
              </a:spcBef>
              <a:spcAft>
                <a:spcPts val="900"/>
              </a:spcAft>
              <a:buClr>
                <a:schemeClr val="bg2"/>
              </a:buClr>
              <a:buFont typeface="Arial" panose="020B0604020202020204" pitchFamily="34" charset="0"/>
              <a:buChar char="•"/>
              <a:defRPr lang="en-US" sz="1800" kern="1200" dirty="0" smtClean="0">
                <a:solidFill>
                  <a:schemeClr val="bg2"/>
                </a:solidFill>
                <a:latin typeface="Verdana" panose="020B0604030504040204" pitchFamily="34" charset="0"/>
                <a:ea typeface="Verdana" panose="020B0604030504040204" pitchFamily="34" charset="0"/>
                <a:cs typeface="Verdana" panose="020B0604030504040204" pitchFamily="34" charset="0"/>
              </a:defRPr>
            </a:lvl1pPr>
            <a:lvl2pPr algn="l" defTabSz="685800" rtl="0" eaLnBrk="1" latinLnBrk="0" hangingPunct="1">
              <a:lnSpc>
                <a:spcPct val="100000"/>
              </a:lnSpc>
              <a:spcBef>
                <a:spcPts val="0"/>
              </a:spcBef>
              <a:spcAft>
                <a:spcPts val="900"/>
              </a:spcAft>
              <a:buClr>
                <a:schemeClr val="bg2"/>
              </a:buClr>
              <a:defRPr lang="en-US" sz="1800" kern="1200" dirty="0" smtClean="0">
                <a:solidFill>
                  <a:schemeClr val="bg2"/>
                </a:solidFill>
                <a:latin typeface="Verdana" panose="020B0604030504040204" pitchFamily="34" charset="0"/>
                <a:ea typeface="Verdana" panose="020B0604030504040204" pitchFamily="34" charset="0"/>
                <a:cs typeface="Verdana" panose="020B0604030504040204" pitchFamily="34" charset="0"/>
              </a:defRPr>
            </a:lvl2pPr>
            <a:lvl3pPr algn="l" defTabSz="685800" rtl="0" eaLnBrk="1" latinLnBrk="0" hangingPunct="1">
              <a:lnSpc>
                <a:spcPct val="100000"/>
              </a:lnSpc>
              <a:spcBef>
                <a:spcPts val="0"/>
              </a:spcBef>
              <a:spcAft>
                <a:spcPts val="900"/>
              </a:spcAft>
              <a:buClr>
                <a:schemeClr val="bg2"/>
              </a:buClr>
              <a:defRPr lang="en-US" sz="1800" kern="1200" dirty="0" smtClean="0">
                <a:solidFill>
                  <a:schemeClr val="bg2"/>
                </a:solidFill>
                <a:latin typeface="Verdana" panose="020B0604030504040204" pitchFamily="34" charset="0"/>
                <a:ea typeface="Verdana" panose="020B0604030504040204" pitchFamily="34" charset="0"/>
                <a:cs typeface="Verdana" panose="020B0604030504040204" pitchFamily="34" charset="0"/>
              </a:defRPr>
            </a:lvl3pPr>
            <a:lvl4pPr algn="l" defTabSz="685800" rtl="0" eaLnBrk="1" latinLnBrk="0" hangingPunct="1">
              <a:lnSpc>
                <a:spcPct val="100000"/>
              </a:lnSpc>
              <a:spcBef>
                <a:spcPts val="0"/>
              </a:spcBef>
              <a:spcAft>
                <a:spcPts val="900"/>
              </a:spcAft>
              <a:buClr>
                <a:schemeClr val="bg2"/>
              </a:buClr>
              <a:defRPr lang="en-US" sz="1800" kern="1200" dirty="0" smtClean="0">
                <a:solidFill>
                  <a:schemeClr val="bg2"/>
                </a:solidFill>
                <a:latin typeface="Verdana" panose="020B0604030504040204" pitchFamily="34" charset="0"/>
                <a:ea typeface="Verdana" panose="020B0604030504040204" pitchFamily="34" charset="0"/>
                <a:cs typeface="Verdana" panose="020B0604030504040204" pitchFamily="34" charset="0"/>
              </a:defRPr>
            </a:lvl4pPr>
            <a:lvl5pPr algn="l" defTabSz="685800" rtl="0" eaLnBrk="1" latinLnBrk="0" hangingPunct="1">
              <a:lnSpc>
                <a:spcPct val="100000"/>
              </a:lnSpc>
              <a:spcBef>
                <a:spcPts val="0"/>
              </a:spcBef>
              <a:spcAft>
                <a:spcPts val="900"/>
              </a:spcAft>
              <a:buClr>
                <a:schemeClr val="bg2"/>
              </a:buClr>
              <a:defRPr lang="en-US" sz="1800" kern="1200" dirty="0">
                <a:solidFill>
                  <a:schemeClr val="bg2"/>
                </a:solidFill>
                <a:latin typeface="Verdana" panose="020B0604030504040204" pitchFamily="34" charset="0"/>
                <a:ea typeface="Verdana" panose="020B0604030504040204" pitchFamily="34" charset="0"/>
                <a:cs typeface="Verdana" panose="020B060403050404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952005835"/>
      </p:ext>
    </p:extLst>
  </p:cSld>
  <p:clrMapOvr>
    <a:masterClrMapping/>
  </p:clrMapOvr>
  <p:extLst>
    <p:ext uri="{DCECCB84-F9BA-43D5-87BE-67443E8EF086}">
      <p15:sldGuideLst xmlns:p15="http://schemas.microsoft.com/office/powerpoint/2012/main"/>
    </p:ext>
  </p:extLst>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preserve="1" userDrawn="1">
  <p:cSld name="Red with Spark">
    <p:bg>
      <p:bgPr>
        <a:solidFill>
          <a:schemeClr val="accent3"/>
        </a:solidFill>
        <a:effectLst/>
      </p:bgPr>
    </p:bg>
    <p:spTree>
      <p:nvGrpSpPr>
        <p:cNvPr id="1" name=""/>
        <p:cNvGrpSpPr/>
        <p:nvPr/>
      </p:nvGrpSpPr>
      <p:grpSpPr>
        <a:xfrm>
          <a:off x="0" y="0"/>
          <a:ext cx="0" cy="0"/>
          <a:chOff x="0" y="0"/>
          <a:chExt cx="0" cy="0"/>
        </a:xfrm>
      </p:grpSpPr>
      <p:pic>
        <p:nvPicPr>
          <p:cNvPr id="6" name="Graphic 5">
            <a:extLst>
              <a:ext uri="{FF2B5EF4-FFF2-40B4-BE49-F238E27FC236}">
                <a16:creationId xmlns:a16="http://schemas.microsoft.com/office/drawing/2014/main" id="{90BFBDDD-D292-EE43-AF72-EF4A5EBB0167}"/>
              </a:ext>
            </a:extLst>
          </p:cNvPr>
          <p:cNvPicPr>
            <a:picLocks noChangeAspect="1"/>
          </p:cNvPicPr>
          <p:nvPr userDrawn="1"/>
        </p:nvPicPr>
        <p:blipFill>
          <a:blip r:embed="rId2">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855520" y="636930"/>
            <a:ext cx="1917659" cy="1917659"/>
          </a:xfrm>
          <a:prstGeom prst="rect">
            <a:avLst/>
          </a:prstGeom>
        </p:spPr>
      </p:pic>
      <p:sp>
        <p:nvSpPr>
          <p:cNvPr id="8" name="Title 1">
            <a:extLst>
              <a:ext uri="{FF2B5EF4-FFF2-40B4-BE49-F238E27FC236}">
                <a16:creationId xmlns:a16="http://schemas.microsoft.com/office/drawing/2014/main" id="{FFA0C50E-ACF2-0743-9F0A-A6ECEC4AADDF}"/>
              </a:ext>
            </a:extLst>
          </p:cNvPr>
          <p:cNvSpPr>
            <a:spLocks noGrp="1"/>
          </p:cNvSpPr>
          <p:nvPr>
            <p:ph type="title"/>
          </p:nvPr>
        </p:nvSpPr>
        <p:spPr>
          <a:xfrm>
            <a:off x="2892956" y="2116945"/>
            <a:ext cx="10881923" cy="1148590"/>
          </a:xfrm>
        </p:spPr>
        <p:txBody>
          <a:bodyPr/>
          <a:lstStyle>
            <a:lvl1pPr>
              <a:defRPr sz="3600" spc="60" baseline="0">
                <a:solidFill>
                  <a:schemeClr val="bg1"/>
                </a:solidFill>
                <a:latin typeface="Verdana" panose="020B0604030504040204" pitchFamily="34" charset="0"/>
                <a:ea typeface="Verdana" panose="020B0604030504040204" pitchFamily="34" charset="0"/>
                <a:cs typeface="Verdana" panose="020B0604030504040204" pitchFamily="34" charset="0"/>
              </a:defRPr>
            </a:lvl1pPr>
          </a:lstStyle>
          <a:p>
            <a:r>
              <a:rPr lang="en-US" dirty="0"/>
              <a:t>Click to edit Master title style</a:t>
            </a:r>
          </a:p>
        </p:txBody>
      </p:sp>
      <p:sp>
        <p:nvSpPr>
          <p:cNvPr id="10" name="Content Placeholder 2">
            <a:extLst>
              <a:ext uri="{FF2B5EF4-FFF2-40B4-BE49-F238E27FC236}">
                <a16:creationId xmlns:a16="http://schemas.microsoft.com/office/drawing/2014/main" id="{9F3B5C86-6C29-0A48-A1E7-454A18B03998}"/>
              </a:ext>
            </a:extLst>
          </p:cNvPr>
          <p:cNvSpPr>
            <a:spLocks noGrp="1"/>
          </p:cNvSpPr>
          <p:nvPr>
            <p:ph idx="1"/>
          </p:nvPr>
        </p:nvSpPr>
        <p:spPr>
          <a:xfrm>
            <a:off x="2878470" y="3509985"/>
            <a:ext cx="10942460" cy="4059388"/>
          </a:xfrm>
        </p:spPr>
        <p:txBody>
          <a:bodyPr lIns="137160">
            <a:noAutofit/>
          </a:bodyPr>
          <a:lstStyle>
            <a:lvl1pPr marL="285750" indent="-285750" algn="l" defTabSz="685800" rtl="0" eaLnBrk="1" latinLnBrk="0" hangingPunct="1">
              <a:lnSpc>
                <a:spcPct val="100000"/>
              </a:lnSpc>
              <a:spcBef>
                <a:spcPts val="0"/>
              </a:spcBef>
              <a:spcAft>
                <a:spcPts val="900"/>
              </a:spcAft>
              <a:buClr>
                <a:schemeClr val="bg1"/>
              </a:buClr>
              <a:buFont typeface="Arial" panose="020B0604020202020204" pitchFamily="34" charset="0"/>
              <a:buChar char="•"/>
              <a:defRPr lang="en-US" sz="1800" kern="1200" dirty="0" smtClean="0">
                <a:solidFill>
                  <a:schemeClr val="bg1"/>
                </a:solidFill>
                <a:latin typeface="Verdana" panose="020B0604030504040204" pitchFamily="34" charset="0"/>
                <a:ea typeface="Verdana" panose="020B0604030504040204" pitchFamily="34" charset="0"/>
                <a:cs typeface="Verdana" panose="020B0604030504040204" pitchFamily="34" charset="0"/>
              </a:defRPr>
            </a:lvl1pPr>
            <a:lvl2pPr algn="l" defTabSz="685800" rtl="0" eaLnBrk="1" latinLnBrk="0" hangingPunct="1">
              <a:lnSpc>
                <a:spcPct val="100000"/>
              </a:lnSpc>
              <a:spcBef>
                <a:spcPts val="0"/>
              </a:spcBef>
              <a:spcAft>
                <a:spcPts val="900"/>
              </a:spcAft>
              <a:buClr>
                <a:schemeClr val="bg1"/>
              </a:buClr>
              <a:defRPr lang="en-US" sz="1800" kern="1200" dirty="0" smtClean="0">
                <a:solidFill>
                  <a:schemeClr val="bg1"/>
                </a:solidFill>
                <a:latin typeface="Verdana" panose="020B0604030504040204" pitchFamily="34" charset="0"/>
                <a:ea typeface="Verdana" panose="020B0604030504040204" pitchFamily="34" charset="0"/>
                <a:cs typeface="Verdana" panose="020B0604030504040204" pitchFamily="34" charset="0"/>
              </a:defRPr>
            </a:lvl2pPr>
            <a:lvl3pPr algn="l" defTabSz="685800" rtl="0" eaLnBrk="1" latinLnBrk="0" hangingPunct="1">
              <a:lnSpc>
                <a:spcPct val="100000"/>
              </a:lnSpc>
              <a:spcBef>
                <a:spcPts val="0"/>
              </a:spcBef>
              <a:spcAft>
                <a:spcPts val="900"/>
              </a:spcAft>
              <a:buClr>
                <a:schemeClr val="bg1"/>
              </a:buClr>
              <a:defRPr lang="en-US" sz="1800" kern="1200" dirty="0" smtClean="0">
                <a:solidFill>
                  <a:schemeClr val="bg1"/>
                </a:solidFill>
                <a:latin typeface="Verdana" panose="020B0604030504040204" pitchFamily="34" charset="0"/>
                <a:ea typeface="Verdana" panose="020B0604030504040204" pitchFamily="34" charset="0"/>
                <a:cs typeface="Verdana" panose="020B0604030504040204" pitchFamily="34" charset="0"/>
              </a:defRPr>
            </a:lvl3pPr>
            <a:lvl4pPr algn="l" defTabSz="685800" rtl="0" eaLnBrk="1" latinLnBrk="0" hangingPunct="1">
              <a:lnSpc>
                <a:spcPct val="100000"/>
              </a:lnSpc>
              <a:spcBef>
                <a:spcPts val="0"/>
              </a:spcBef>
              <a:spcAft>
                <a:spcPts val="900"/>
              </a:spcAft>
              <a:buClr>
                <a:schemeClr val="bg1"/>
              </a:buClr>
              <a:defRPr lang="en-US" sz="1800" kern="1200" dirty="0" smtClean="0">
                <a:solidFill>
                  <a:schemeClr val="bg1"/>
                </a:solidFill>
                <a:latin typeface="Verdana" panose="020B0604030504040204" pitchFamily="34" charset="0"/>
                <a:ea typeface="Verdana" panose="020B0604030504040204" pitchFamily="34" charset="0"/>
                <a:cs typeface="Verdana" panose="020B0604030504040204" pitchFamily="34" charset="0"/>
              </a:defRPr>
            </a:lvl4pPr>
            <a:lvl5pPr algn="l" defTabSz="685800" rtl="0" eaLnBrk="1" latinLnBrk="0" hangingPunct="1">
              <a:lnSpc>
                <a:spcPct val="100000"/>
              </a:lnSpc>
              <a:spcBef>
                <a:spcPts val="0"/>
              </a:spcBef>
              <a:spcAft>
                <a:spcPts val="900"/>
              </a:spcAft>
              <a:buClr>
                <a:schemeClr val="bg1"/>
              </a:buClr>
              <a:defRPr lang="en-US" sz="1800" kern="1200" dirty="0">
                <a:solidFill>
                  <a:schemeClr val="bg1"/>
                </a:solidFill>
                <a:latin typeface="Verdana" panose="020B0604030504040204" pitchFamily="34" charset="0"/>
                <a:ea typeface="Verdana" panose="020B0604030504040204" pitchFamily="34" charset="0"/>
                <a:cs typeface="Verdana" panose="020B060403050404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800543721"/>
      </p:ext>
    </p:extLst>
  </p:cSld>
  <p:clrMapOvr>
    <a:masterClrMapping/>
  </p:clrMapOvr>
  <p:extLst>
    <p:ext uri="{DCECCB84-F9BA-43D5-87BE-67443E8EF086}">
      <p15:sldGuideLst xmlns:p15="http://schemas.microsoft.com/office/powerpoint/2012/main"/>
    </p:ext>
  </p:extLst>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Dark Blue Spark">
    <p:spTree>
      <p:nvGrpSpPr>
        <p:cNvPr id="1" name=""/>
        <p:cNvGrpSpPr/>
        <p:nvPr/>
      </p:nvGrpSpPr>
      <p:grpSpPr>
        <a:xfrm>
          <a:off x="0" y="0"/>
          <a:ext cx="0" cy="0"/>
          <a:chOff x="0" y="0"/>
          <a:chExt cx="0" cy="0"/>
        </a:xfrm>
      </p:grpSpPr>
      <p:pic>
        <p:nvPicPr>
          <p:cNvPr id="11" name="Graphic 10">
            <a:extLst>
              <a:ext uri="{FF2B5EF4-FFF2-40B4-BE49-F238E27FC236}">
                <a16:creationId xmlns:a16="http://schemas.microsoft.com/office/drawing/2014/main" id="{88581EED-33C1-8644-9194-28B05F105462}"/>
              </a:ext>
            </a:extLst>
          </p:cNvPr>
          <p:cNvPicPr>
            <a:picLocks noChangeAspect="1"/>
          </p:cNvPicPr>
          <p:nvPr userDrawn="1"/>
        </p:nvPicPr>
        <p:blipFill>
          <a:blip r:embed="rId2">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32513" y="6420681"/>
            <a:ext cx="14698939" cy="1816952"/>
          </a:xfrm>
          <a:prstGeom prst="rect">
            <a:avLst/>
          </a:prstGeom>
        </p:spPr>
      </p:pic>
      <p:sp>
        <p:nvSpPr>
          <p:cNvPr id="6" name="Slide Number Placeholder 5"/>
          <p:cNvSpPr>
            <a:spLocks noGrp="1"/>
          </p:cNvSpPr>
          <p:nvPr>
            <p:ph type="sldNum" sz="quarter" idx="12"/>
          </p:nvPr>
        </p:nvSpPr>
        <p:spPr>
          <a:xfrm>
            <a:off x="10983858" y="7713674"/>
            <a:ext cx="3291840" cy="438150"/>
          </a:xfrm>
        </p:spPr>
        <p:txBody>
          <a:bodyPr/>
          <a:lstStyle>
            <a:lvl1pPr>
              <a:defRPr>
                <a:latin typeface="Verdana" panose="020B0604030504040204" pitchFamily="34" charset="0"/>
                <a:ea typeface="Verdana" panose="020B0604030504040204" pitchFamily="34" charset="0"/>
                <a:cs typeface="Verdana" panose="020B0604030504040204" pitchFamily="34" charset="0"/>
              </a:defRPr>
            </a:lvl1pPr>
          </a:lstStyle>
          <a:p>
            <a:fld id="{1FC4B0FD-5F77-433D-950B-A15A779E50E4}" type="slidenum">
              <a:rPr lang="en-US" smtClean="0"/>
              <a:pPr/>
              <a:t>‹#›</a:t>
            </a:fld>
            <a:endParaRPr lang="en-US"/>
          </a:p>
        </p:txBody>
      </p:sp>
      <p:pic>
        <p:nvPicPr>
          <p:cNvPr id="7" name="Graphic 6">
            <a:extLst>
              <a:ext uri="{FF2B5EF4-FFF2-40B4-BE49-F238E27FC236}">
                <a16:creationId xmlns:a16="http://schemas.microsoft.com/office/drawing/2014/main" id="{99FCFABF-5AB7-984F-A931-5AB82D61DD99}"/>
              </a:ext>
            </a:extLst>
          </p:cNvPr>
          <p:cNvPicPr>
            <a:picLocks noChangeAspect="1"/>
          </p:cNvPicPr>
          <p:nvPr userDrawn="1"/>
        </p:nvPicPr>
        <p:blipFill>
          <a:blip r:embed="rId4">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12499725" y="681475"/>
            <a:ext cx="1342197" cy="1342197"/>
          </a:xfrm>
          <a:prstGeom prst="rect">
            <a:avLst/>
          </a:prstGeom>
        </p:spPr>
      </p:pic>
      <p:sp>
        <p:nvSpPr>
          <p:cNvPr id="12" name="Title 1">
            <a:extLst>
              <a:ext uri="{FF2B5EF4-FFF2-40B4-BE49-F238E27FC236}">
                <a16:creationId xmlns:a16="http://schemas.microsoft.com/office/drawing/2014/main" id="{1D499A61-28DC-8244-973D-ED9281A62E92}"/>
              </a:ext>
            </a:extLst>
          </p:cNvPr>
          <p:cNvSpPr>
            <a:spLocks noGrp="1"/>
          </p:cNvSpPr>
          <p:nvPr>
            <p:ph type="title"/>
          </p:nvPr>
        </p:nvSpPr>
        <p:spPr>
          <a:xfrm>
            <a:off x="877682" y="636929"/>
            <a:ext cx="12335398" cy="1148590"/>
          </a:xfrm>
        </p:spPr>
        <p:txBody>
          <a:bodyPr/>
          <a:lstStyle>
            <a:lvl1pPr>
              <a:defRPr sz="3600" spc="60" baseline="0">
                <a:solidFill>
                  <a:schemeClr val="bg2"/>
                </a:solidFill>
                <a:latin typeface="Verdana" panose="020B0604030504040204" pitchFamily="34" charset="0"/>
                <a:ea typeface="Verdana" panose="020B0604030504040204" pitchFamily="34" charset="0"/>
                <a:cs typeface="Verdana" panose="020B0604030504040204" pitchFamily="34" charset="0"/>
              </a:defRPr>
            </a:lvl1pPr>
          </a:lstStyle>
          <a:p>
            <a:r>
              <a:rPr lang="en-US" dirty="0"/>
              <a:t>Click to edit Master title style</a:t>
            </a:r>
          </a:p>
        </p:txBody>
      </p:sp>
      <p:sp>
        <p:nvSpPr>
          <p:cNvPr id="13" name="Content Placeholder 2">
            <a:extLst>
              <a:ext uri="{FF2B5EF4-FFF2-40B4-BE49-F238E27FC236}">
                <a16:creationId xmlns:a16="http://schemas.microsoft.com/office/drawing/2014/main" id="{0CE74026-4E55-4947-B107-6F729DA982E0}"/>
              </a:ext>
            </a:extLst>
          </p:cNvPr>
          <p:cNvSpPr>
            <a:spLocks noGrp="1"/>
          </p:cNvSpPr>
          <p:nvPr>
            <p:ph idx="1"/>
          </p:nvPr>
        </p:nvSpPr>
        <p:spPr>
          <a:xfrm>
            <a:off x="863195" y="2029968"/>
            <a:ext cx="12324219" cy="4957972"/>
          </a:xfrm>
        </p:spPr>
        <p:txBody>
          <a:bodyPr lIns="137160">
            <a:noAutofit/>
          </a:bodyPr>
          <a:lstStyle>
            <a:lvl1pPr marL="233363" indent="-233363" algn="l" defTabSz="685800" rtl="0" eaLnBrk="1" latinLnBrk="0" hangingPunct="1">
              <a:lnSpc>
                <a:spcPct val="100000"/>
              </a:lnSpc>
              <a:spcBef>
                <a:spcPts val="0"/>
              </a:spcBef>
              <a:spcAft>
                <a:spcPts val="900"/>
              </a:spcAft>
              <a:buClr>
                <a:schemeClr val="bg2"/>
              </a:buClr>
              <a:defRPr lang="en-US" sz="1600" kern="1200" dirty="0" smtClean="0">
                <a:solidFill>
                  <a:schemeClr val="accent5"/>
                </a:solidFill>
                <a:latin typeface="Verdana" panose="020B0604030504040204" pitchFamily="34" charset="0"/>
                <a:ea typeface="Verdana" panose="020B0604030504040204" pitchFamily="34" charset="0"/>
                <a:cs typeface="Verdana" panose="020B0604030504040204" pitchFamily="34" charset="0"/>
              </a:defRPr>
            </a:lvl1pPr>
            <a:lvl2pPr algn="l" defTabSz="685800" rtl="0" eaLnBrk="1" latinLnBrk="0" hangingPunct="1">
              <a:lnSpc>
                <a:spcPct val="100000"/>
              </a:lnSpc>
              <a:spcBef>
                <a:spcPts val="0"/>
              </a:spcBef>
              <a:spcAft>
                <a:spcPts val="900"/>
              </a:spcAft>
              <a:buClr>
                <a:schemeClr val="bg2"/>
              </a:buClr>
              <a:defRPr lang="en-US" sz="1600" kern="1200" dirty="0" smtClean="0">
                <a:solidFill>
                  <a:schemeClr val="accent5"/>
                </a:solidFill>
                <a:latin typeface="Verdana" panose="020B0604030504040204" pitchFamily="34" charset="0"/>
                <a:ea typeface="Verdana" panose="020B0604030504040204" pitchFamily="34" charset="0"/>
                <a:cs typeface="Verdana" panose="020B0604030504040204" pitchFamily="34" charset="0"/>
              </a:defRPr>
            </a:lvl2pPr>
            <a:lvl3pPr algn="l" defTabSz="685800" rtl="0" eaLnBrk="1" latinLnBrk="0" hangingPunct="1">
              <a:lnSpc>
                <a:spcPct val="100000"/>
              </a:lnSpc>
              <a:spcBef>
                <a:spcPts val="0"/>
              </a:spcBef>
              <a:spcAft>
                <a:spcPts val="900"/>
              </a:spcAft>
              <a:buClr>
                <a:schemeClr val="bg2"/>
              </a:buClr>
              <a:defRPr lang="en-US" sz="1600" kern="1200" dirty="0" smtClean="0">
                <a:solidFill>
                  <a:schemeClr val="accent5"/>
                </a:solidFill>
                <a:latin typeface="Verdana" panose="020B0604030504040204" pitchFamily="34" charset="0"/>
                <a:ea typeface="Verdana" panose="020B0604030504040204" pitchFamily="34" charset="0"/>
                <a:cs typeface="Verdana" panose="020B0604030504040204" pitchFamily="34" charset="0"/>
              </a:defRPr>
            </a:lvl3pPr>
            <a:lvl4pPr algn="l" defTabSz="685800" rtl="0" eaLnBrk="1" latinLnBrk="0" hangingPunct="1">
              <a:lnSpc>
                <a:spcPct val="100000"/>
              </a:lnSpc>
              <a:spcBef>
                <a:spcPts val="0"/>
              </a:spcBef>
              <a:spcAft>
                <a:spcPts val="900"/>
              </a:spcAft>
              <a:buClr>
                <a:schemeClr val="bg2"/>
              </a:buClr>
              <a:defRPr lang="en-US" sz="1600" kern="1200" dirty="0" smtClean="0">
                <a:solidFill>
                  <a:schemeClr val="accent5"/>
                </a:solidFill>
                <a:latin typeface="Verdana" panose="020B0604030504040204" pitchFamily="34" charset="0"/>
                <a:ea typeface="Verdana" panose="020B0604030504040204" pitchFamily="34" charset="0"/>
                <a:cs typeface="Verdana" panose="020B0604030504040204" pitchFamily="34" charset="0"/>
              </a:defRPr>
            </a:lvl4pPr>
            <a:lvl5pPr algn="l" defTabSz="685800" rtl="0" eaLnBrk="1" latinLnBrk="0" hangingPunct="1">
              <a:lnSpc>
                <a:spcPct val="100000"/>
              </a:lnSpc>
              <a:spcBef>
                <a:spcPts val="0"/>
              </a:spcBef>
              <a:spcAft>
                <a:spcPts val="900"/>
              </a:spcAft>
              <a:buClr>
                <a:schemeClr val="bg2"/>
              </a:buClr>
              <a:defRPr lang="en-US" sz="1600" kern="1200" dirty="0">
                <a:solidFill>
                  <a:schemeClr val="accent5"/>
                </a:solidFill>
                <a:latin typeface="Verdana" panose="020B0604030504040204" pitchFamily="34" charset="0"/>
                <a:ea typeface="Verdana" panose="020B0604030504040204" pitchFamily="34" charset="0"/>
                <a:cs typeface="Verdana" panose="020B060403050404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594258140"/>
      </p:ext>
    </p:extLst>
  </p:cSld>
  <p:clrMapOvr>
    <a:masterClrMapping/>
  </p:clrMapOvr>
  <p:extLst>
    <p:ext uri="{DCECCB84-F9BA-43D5-87BE-67443E8EF086}">
      <p15:sldGuideLst xmlns:p15="http://schemas.microsoft.com/office/powerpoint/2012/main"/>
    </p:ext>
  </p:extLst>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Medium Blue Spark">
    <p:spTree>
      <p:nvGrpSpPr>
        <p:cNvPr id="1" name=""/>
        <p:cNvGrpSpPr/>
        <p:nvPr/>
      </p:nvGrpSpPr>
      <p:grpSpPr>
        <a:xfrm>
          <a:off x="0" y="0"/>
          <a:ext cx="0" cy="0"/>
          <a:chOff x="0" y="0"/>
          <a:chExt cx="0" cy="0"/>
        </a:xfrm>
      </p:grpSpPr>
      <p:pic>
        <p:nvPicPr>
          <p:cNvPr id="7" name="Graphic 6">
            <a:extLst>
              <a:ext uri="{FF2B5EF4-FFF2-40B4-BE49-F238E27FC236}">
                <a16:creationId xmlns:a16="http://schemas.microsoft.com/office/drawing/2014/main" id="{16832DAD-02E4-C342-BFBC-9A1778EA117C}"/>
              </a:ext>
            </a:extLst>
          </p:cNvPr>
          <p:cNvPicPr>
            <a:picLocks noChangeAspect="1"/>
          </p:cNvPicPr>
          <p:nvPr userDrawn="1"/>
        </p:nvPicPr>
        <p:blipFill>
          <a:blip r:embed="rId2">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32513" y="6420681"/>
            <a:ext cx="14698939" cy="1816952"/>
          </a:xfrm>
          <a:prstGeom prst="rect">
            <a:avLst/>
          </a:prstGeom>
        </p:spPr>
      </p:pic>
      <p:sp>
        <p:nvSpPr>
          <p:cNvPr id="6" name="Slide Number Placeholder 5"/>
          <p:cNvSpPr>
            <a:spLocks noGrp="1"/>
          </p:cNvSpPr>
          <p:nvPr>
            <p:ph type="sldNum" sz="quarter" idx="12"/>
          </p:nvPr>
        </p:nvSpPr>
        <p:spPr>
          <a:xfrm>
            <a:off x="10983858" y="7713674"/>
            <a:ext cx="3291840" cy="438150"/>
          </a:xfrm>
        </p:spPr>
        <p:txBody>
          <a:bodyPr/>
          <a:lstStyle>
            <a:lvl1pPr>
              <a:defRPr>
                <a:latin typeface="Verdana" panose="020B0604030504040204" pitchFamily="34" charset="0"/>
                <a:ea typeface="Verdana" panose="020B0604030504040204" pitchFamily="34" charset="0"/>
                <a:cs typeface="Verdana" panose="020B0604030504040204" pitchFamily="34" charset="0"/>
              </a:defRPr>
            </a:lvl1pPr>
          </a:lstStyle>
          <a:p>
            <a:fld id="{1FC4B0FD-5F77-433D-950B-A15A779E50E4}" type="slidenum">
              <a:rPr lang="en-US" smtClean="0"/>
              <a:pPr/>
              <a:t>‹#›</a:t>
            </a:fld>
            <a:endParaRPr lang="en-US"/>
          </a:p>
        </p:txBody>
      </p:sp>
      <p:pic>
        <p:nvPicPr>
          <p:cNvPr id="10" name="Graphic 9">
            <a:extLst>
              <a:ext uri="{FF2B5EF4-FFF2-40B4-BE49-F238E27FC236}">
                <a16:creationId xmlns:a16="http://schemas.microsoft.com/office/drawing/2014/main" id="{CD886388-4096-E84F-8836-1F6272F62C12}"/>
              </a:ext>
            </a:extLst>
          </p:cNvPr>
          <p:cNvPicPr>
            <a:picLocks noChangeAspect="1"/>
          </p:cNvPicPr>
          <p:nvPr userDrawn="1"/>
        </p:nvPicPr>
        <p:blipFill>
          <a:blip r:embed="rId4">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12499725" y="681475"/>
            <a:ext cx="1342197" cy="1342197"/>
          </a:xfrm>
          <a:prstGeom prst="rect">
            <a:avLst/>
          </a:prstGeom>
        </p:spPr>
      </p:pic>
      <p:sp>
        <p:nvSpPr>
          <p:cNvPr id="13" name="Title 1">
            <a:extLst>
              <a:ext uri="{FF2B5EF4-FFF2-40B4-BE49-F238E27FC236}">
                <a16:creationId xmlns:a16="http://schemas.microsoft.com/office/drawing/2014/main" id="{7D646E25-7DE4-AB4F-A92E-A070EBF8DE53}"/>
              </a:ext>
            </a:extLst>
          </p:cNvPr>
          <p:cNvSpPr>
            <a:spLocks noGrp="1"/>
          </p:cNvSpPr>
          <p:nvPr>
            <p:ph type="title"/>
          </p:nvPr>
        </p:nvSpPr>
        <p:spPr>
          <a:xfrm>
            <a:off x="877682" y="636929"/>
            <a:ext cx="12335398" cy="1148590"/>
          </a:xfrm>
        </p:spPr>
        <p:txBody>
          <a:bodyPr/>
          <a:lstStyle>
            <a:lvl1pPr>
              <a:defRPr sz="3600" spc="60" baseline="0">
                <a:solidFill>
                  <a:schemeClr val="bg2"/>
                </a:solidFill>
                <a:latin typeface="Verdana" panose="020B0604030504040204" pitchFamily="34" charset="0"/>
                <a:ea typeface="Verdana" panose="020B0604030504040204" pitchFamily="34" charset="0"/>
                <a:cs typeface="Verdana" panose="020B0604030504040204" pitchFamily="34" charset="0"/>
              </a:defRPr>
            </a:lvl1pPr>
          </a:lstStyle>
          <a:p>
            <a:r>
              <a:rPr lang="en-US" dirty="0"/>
              <a:t>Click to edit Master title style</a:t>
            </a:r>
          </a:p>
        </p:txBody>
      </p:sp>
      <p:sp>
        <p:nvSpPr>
          <p:cNvPr id="14" name="Content Placeholder 2">
            <a:extLst>
              <a:ext uri="{FF2B5EF4-FFF2-40B4-BE49-F238E27FC236}">
                <a16:creationId xmlns:a16="http://schemas.microsoft.com/office/drawing/2014/main" id="{F0ACFBE0-15F7-A748-BFE8-941D6B97591C}"/>
              </a:ext>
            </a:extLst>
          </p:cNvPr>
          <p:cNvSpPr>
            <a:spLocks noGrp="1"/>
          </p:cNvSpPr>
          <p:nvPr>
            <p:ph idx="1"/>
          </p:nvPr>
        </p:nvSpPr>
        <p:spPr>
          <a:xfrm>
            <a:off x="863195" y="2029968"/>
            <a:ext cx="12324219" cy="4957972"/>
          </a:xfrm>
        </p:spPr>
        <p:txBody>
          <a:bodyPr lIns="137160">
            <a:noAutofit/>
          </a:bodyPr>
          <a:lstStyle>
            <a:lvl1pPr marL="233363" indent="-233363" algn="l" defTabSz="685800" rtl="0" eaLnBrk="1" latinLnBrk="0" hangingPunct="1">
              <a:lnSpc>
                <a:spcPct val="100000"/>
              </a:lnSpc>
              <a:spcBef>
                <a:spcPts val="0"/>
              </a:spcBef>
              <a:spcAft>
                <a:spcPts val="900"/>
              </a:spcAft>
              <a:buClr>
                <a:schemeClr val="bg2"/>
              </a:buClr>
              <a:defRPr lang="en-US" sz="1600" kern="1200" dirty="0" smtClean="0">
                <a:solidFill>
                  <a:schemeClr val="accent5"/>
                </a:solidFill>
                <a:latin typeface="Verdana" panose="020B0604030504040204" pitchFamily="34" charset="0"/>
                <a:ea typeface="Verdana" panose="020B0604030504040204" pitchFamily="34" charset="0"/>
                <a:cs typeface="Verdana" panose="020B0604030504040204" pitchFamily="34" charset="0"/>
              </a:defRPr>
            </a:lvl1pPr>
            <a:lvl2pPr algn="l" defTabSz="685800" rtl="0" eaLnBrk="1" latinLnBrk="0" hangingPunct="1">
              <a:lnSpc>
                <a:spcPct val="100000"/>
              </a:lnSpc>
              <a:spcBef>
                <a:spcPts val="0"/>
              </a:spcBef>
              <a:spcAft>
                <a:spcPts val="900"/>
              </a:spcAft>
              <a:buClr>
                <a:schemeClr val="bg2"/>
              </a:buClr>
              <a:defRPr lang="en-US" sz="1600" kern="1200" dirty="0" smtClean="0">
                <a:solidFill>
                  <a:schemeClr val="accent5"/>
                </a:solidFill>
                <a:latin typeface="Verdana" panose="020B0604030504040204" pitchFamily="34" charset="0"/>
                <a:ea typeface="Verdana" panose="020B0604030504040204" pitchFamily="34" charset="0"/>
                <a:cs typeface="Verdana" panose="020B0604030504040204" pitchFamily="34" charset="0"/>
              </a:defRPr>
            </a:lvl2pPr>
            <a:lvl3pPr algn="l" defTabSz="685800" rtl="0" eaLnBrk="1" latinLnBrk="0" hangingPunct="1">
              <a:lnSpc>
                <a:spcPct val="100000"/>
              </a:lnSpc>
              <a:spcBef>
                <a:spcPts val="0"/>
              </a:spcBef>
              <a:spcAft>
                <a:spcPts val="900"/>
              </a:spcAft>
              <a:buClr>
                <a:schemeClr val="bg2"/>
              </a:buClr>
              <a:defRPr lang="en-US" sz="1600" kern="1200" dirty="0" smtClean="0">
                <a:solidFill>
                  <a:schemeClr val="accent5"/>
                </a:solidFill>
                <a:latin typeface="Verdana" panose="020B0604030504040204" pitchFamily="34" charset="0"/>
                <a:ea typeface="Verdana" panose="020B0604030504040204" pitchFamily="34" charset="0"/>
                <a:cs typeface="Verdana" panose="020B0604030504040204" pitchFamily="34" charset="0"/>
              </a:defRPr>
            </a:lvl3pPr>
            <a:lvl4pPr algn="l" defTabSz="685800" rtl="0" eaLnBrk="1" latinLnBrk="0" hangingPunct="1">
              <a:lnSpc>
                <a:spcPct val="100000"/>
              </a:lnSpc>
              <a:spcBef>
                <a:spcPts val="0"/>
              </a:spcBef>
              <a:spcAft>
                <a:spcPts val="900"/>
              </a:spcAft>
              <a:buClr>
                <a:schemeClr val="bg2"/>
              </a:buClr>
              <a:defRPr lang="en-US" sz="1600" kern="1200" dirty="0" smtClean="0">
                <a:solidFill>
                  <a:schemeClr val="accent5"/>
                </a:solidFill>
                <a:latin typeface="Verdana" panose="020B0604030504040204" pitchFamily="34" charset="0"/>
                <a:ea typeface="Verdana" panose="020B0604030504040204" pitchFamily="34" charset="0"/>
                <a:cs typeface="Verdana" panose="020B0604030504040204" pitchFamily="34" charset="0"/>
              </a:defRPr>
            </a:lvl4pPr>
            <a:lvl5pPr algn="l" defTabSz="685800" rtl="0" eaLnBrk="1" latinLnBrk="0" hangingPunct="1">
              <a:lnSpc>
                <a:spcPct val="100000"/>
              </a:lnSpc>
              <a:spcBef>
                <a:spcPts val="0"/>
              </a:spcBef>
              <a:spcAft>
                <a:spcPts val="900"/>
              </a:spcAft>
              <a:buClr>
                <a:schemeClr val="bg2"/>
              </a:buClr>
              <a:defRPr lang="en-US" sz="1600" kern="1200" dirty="0">
                <a:solidFill>
                  <a:schemeClr val="accent5"/>
                </a:solidFill>
                <a:latin typeface="Verdana" panose="020B0604030504040204" pitchFamily="34" charset="0"/>
                <a:ea typeface="Verdana" panose="020B0604030504040204" pitchFamily="34" charset="0"/>
                <a:cs typeface="Verdana" panose="020B060403050404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552518766"/>
      </p:ext>
    </p:extLst>
  </p:cSld>
  <p:clrMapOvr>
    <a:masterClrMapping/>
  </p:clrMapOvr>
  <p:extLst>
    <p:ext uri="{DCECCB84-F9BA-43D5-87BE-67443E8EF086}">
      <p15:sldGuideLst xmlns:p15="http://schemas.microsoft.com/office/powerpoint/2012/main"/>
    </p:ext>
  </p:extLst>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Light Blue Spark">
    <p:spTree>
      <p:nvGrpSpPr>
        <p:cNvPr id="1" name=""/>
        <p:cNvGrpSpPr/>
        <p:nvPr/>
      </p:nvGrpSpPr>
      <p:grpSpPr>
        <a:xfrm>
          <a:off x="0" y="0"/>
          <a:ext cx="0" cy="0"/>
          <a:chOff x="0" y="0"/>
          <a:chExt cx="0" cy="0"/>
        </a:xfrm>
      </p:grpSpPr>
      <p:pic>
        <p:nvPicPr>
          <p:cNvPr id="7" name="Graphic 6">
            <a:extLst>
              <a:ext uri="{FF2B5EF4-FFF2-40B4-BE49-F238E27FC236}">
                <a16:creationId xmlns:a16="http://schemas.microsoft.com/office/drawing/2014/main" id="{B99E15A2-25F9-A04A-B77F-D6E63D15C6A2}"/>
              </a:ext>
            </a:extLst>
          </p:cNvPr>
          <p:cNvPicPr>
            <a:picLocks noChangeAspect="1"/>
          </p:cNvPicPr>
          <p:nvPr userDrawn="1"/>
        </p:nvPicPr>
        <p:blipFill>
          <a:blip r:embed="rId2">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32513" y="6420681"/>
            <a:ext cx="14698939" cy="1816952"/>
          </a:xfrm>
          <a:prstGeom prst="rect">
            <a:avLst/>
          </a:prstGeom>
        </p:spPr>
      </p:pic>
      <p:sp>
        <p:nvSpPr>
          <p:cNvPr id="6" name="Slide Number Placeholder 5"/>
          <p:cNvSpPr>
            <a:spLocks noGrp="1"/>
          </p:cNvSpPr>
          <p:nvPr>
            <p:ph type="sldNum" sz="quarter" idx="12"/>
          </p:nvPr>
        </p:nvSpPr>
        <p:spPr>
          <a:xfrm>
            <a:off x="10983858" y="7713674"/>
            <a:ext cx="3291840" cy="438150"/>
          </a:xfrm>
        </p:spPr>
        <p:txBody>
          <a:bodyPr/>
          <a:lstStyle>
            <a:lvl1pPr>
              <a:defRPr>
                <a:latin typeface="Verdana" panose="020B0604030504040204" pitchFamily="34" charset="0"/>
                <a:ea typeface="Verdana" panose="020B0604030504040204" pitchFamily="34" charset="0"/>
                <a:cs typeface="Verdana" panose="020B0604030504040204" pitchFamily="34" charset="0"/>
              </a:defRPr>
            </a:lvl1pPr>
          </a:lstStyle>
          <a:p>
            <a:fld id="{1FC4B0FD-5F77-433D-950B-A15A779E50E4}" type="slidenum">
              <a:rPr lang="en-US" smtClean="0"/>
              <a:pPr/>
              <a:t>‹#›</a:t>
            </a:fld>
            <a:endParaRPr lang="en-US"/>
          </a:p>
        </p:txBody>
      </p:sp>
      <p:pic>
        <p:nvPicPr>
          <p:cNvPr id="10" name="Graphic 9">
            <a:extLst>
              <a:ext uri="{FF2B5EF4-FFF2-40B4-BE49-F238E27FC236}">
                <a16:creationId xmlns:a16="http://schemas.microsoft.com/office/drawing/2014/main" id="{425A96C3-15C5-204B-B9A0-43623B7DFA62}"/>
              </a:ext>
            </a:extLst>
          </p:cNvPr>
          <p:cNvPicPr>
            <a:picLocks noChangeAspect="1"/>
          </p:cNvPicPr>
          <p:nvPr userDrawn="1"/>
        </p:nvPicPr>
        <p:blipFill>
          <a:blip r:embed="rId4">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12499725" y="681475"/>
            <a:ext cx="1342197" cy="1342197"/>
          </a:xfrm>
          <a:prstGeom prst="rect">
            <a:avLst/>
          </a:prstGeom>
        </p:spPr>
      </p:pic>
      <p:sp>
        <p:nvSpPr>
          <p:cNvPr id="17" name="Title 1">
            <a:extLst>
              <a:ext uri="{FF2B5EF4-FFF2-40B4-BE49-F238E27FC236}">
                <a16:creationId xmlns:a16="http://schemas.microsoft.com/office/drawing/2014/main" id="{112FB1D5-071F-EC45-9F0A-B5AD01D6AFD9}"/>
              </a:ext>
            </a:extLst>
          </p:cNvPr>
          <p:cNvSpPr>
            <a:spLocks noGrp="1"/>
          </p:cNvSpPr>
          <p:nvPr>
            <p:ph type="title"/>
          </p:nvPr>
        </p:nvSpPr>
        <p:spPr>
          <a:xfrm>
            <a:off x="877682" y="636929"/>
            <a:ext cx="12335398" cy="1148590"/>
          </a:xfrm>
        </p:spPr>
        <p:txBody>
          <a:bodyPr/>
          <a:lstStyle>
            <a:lvl1pPr>
              <a:defRPr sz="3600" spc="60" baseline="0">
                <a:solidFill>
                  <a:schemeClr val="bg2"/>
                </a:solidFill>
                <a:latin typeface="Verdana" panose="020B0604030504040204" pitchFamily="34" charset="0"/>
                <a:ea typeface="Verdana" panose="020B0604030504040204" pitchFamily="34" charset="0"/>
                <a:cs typeface="Verdana" panose="020B0604030504040204" pitchFamily="34" charset="0"/>
              </a:defRPr>
            </a:lvl1pPr>
          </a:lstStyle>
          <a:p>
            <a:r>
              <a:rPr lang="en-US" dirty="0"/>
              <a:t>Click to edit Master title style</a:t>
            </a:r>
          </a:p>
        </p:txBody>
      </p:sp>
      <p:sp>
        <p:nvSpPr>
          <p:cNvPr id="18" name="Content Placeholder 2">
            <a:extLst>
              <a:ext uri="{FF2B5EF4-FFF2-40B4-BE49-F238E27FC236}">
                <a16:creationId xmlns:a16="http://schemas.microsoft.com/office/drawing/2014/main" id="{B2558E6D-CC73-F449-BC2D-BE0CC81BF972}"/>
              </a:ext>
            </a:extLst>
          </p:cNvPr>
          <p:cNvSpPr>
            <a:spLocks noGrp="1"/>
          </p:cNvSpPr>
          <p:nvPr>
            <p:ph idx="1"/>
          </p:nvPr>
        </p:nvSpPr>
        <p:spPr>
          <a:xfrm>
            <a:off x="863195" y="2029968"/>
            <a:ext cx="12324219" cy="4957972"/>
          </a:xfrm>
        </p:spPr>
        <p:txBody>
          <a:bodyPr lIns="137160">
            <a:noAutofit/>
          </a:bodyPr>
          <a:lstStyle>
            <a:lvl1pPr marL="233363" indent="-233363" algn="l" defTabSz="685800" rtl="0" eaLnBrk="1" latinLnBrk="0" hangingPunct="1">
              <a:lnSpc>
                <a:spcPct val="100000"/>
              </a:lnSpc>
              <a:spcBef>
                <a:spcPts val="0"/>
              </a:spcBef>
              <a:spcAft>
                <a:spcPts val="900"/>
              </a:spcAft>
              <a:buClr>
                <a:schemeClr val="bg2"/>
              </a:buClr>
              <a:defRPr lang="en-US" sz="1600" kern="1200" dirty="0" smtClean="0">
                <a:solidFill>
                  <a:schemeClr val="accent5"/>
                </a:solidFill>
                <a:latin typeface="Verdana" panose="020B0604030504040204" pitchFamily="34" charset="0"/>
                <a:ea typeface="Verdana" panose="020B0604030504040204" pitchFamily="34" charset="0"/>
                <a:cs typeface="Verdana" panose="020B0604030504040204" pitchFamily="34" charset="0"/>
              </a:defRPr>
            </a:lvl1pPr>
            <a:lvl2pPr algn="l" defTabSz="685800" rtl="0" eaLnBrk="1" latinLnBrk="0" hangingPunct="1">
              <a:lnSpc>
                <a:spcPct val="100000"/>
              </a:lnSpc>
              <a:spcBef>
                <a:spcPts val="0"/>
              </a:spcBef>
              <a:spcAft>
                <a:spcPts val="900"/>
              </a:spcAft>
              <a:buClr>
                <a:schemeClr val="bg2"/>
              </a:buClr>
              <a:defRPr lang="en-US" sz="1600" kern="1200" dirty="0" smtClean="0">
                <a:solidFill>
                  <a:schemeClr val="accent5"/>
                </a:solidFill>
                <a:latin typeface="Verdana" panose="020B0604030504040204" pitchFamily="34" charset="0"/>
                <a:ea typeface="Verdana" panose="020B0604030504040204" pitchFamily="34" charset="0"/>
                <a:cs typeface="Verdana" panose="020B0604030504040204" pitchFamily="34" charset="0"/>
              </a:defRPr>
            </a:lvl2pPr>
            <a:lvl3pPr algn="l" defTabSz="685800" rtl="0" eaLnBrk="1" latinLnBrk="0" hangingPunct="1">
              <a:lnSpc>
                <a:spcPct val="100000"/>
              </a:lnSpc>
              <a:spcBef>
                <a:spcPts val="0"/>
              </a:spcBef>
              <a:spcAft>
                <a:spcPts val="900"/>
              </a:spcAft>
              <a:buClr>
                <a:schemeClr val="bg2"/>
              </a:buClr>
              <a:defRPr lang="en-US" sz="1600" kern="1200" dirty="0" smtClean="0">
                <a:solidFill>
                  <a:schemeClr val="accent5"/>
                </a:solidFill>
                <a:latin typeface="Verdana" panose="020B0604030504040204" pitchFamily="34" charset="0"/>
                <a:ea typeface="Verdana" panose="020B0604030504040204" pitchFamily="34" charset="0"/>
                <a:cs typeface="Verdana" panose="020B0604030504040204" pitchFamily="34" charset="0"/>
              </a:defRPr>
            </a:lvl3pPr>
            <a:lvl4pPr algn="l" defTabSz="685800" rtl="0" eaLnBrk="1" latinLnBrk="0" hangingPunct="1">
              <a:lnSpc>
                <a:spcPct val="100000"/>
              </a:lnSpc>
              <a:spcBef>
                <a:spcPts val="0"/>
              </a:spcBef>
              <a:spcAft>
                <a:spcPts val="900"/>
              </a:spcAft>
              <a:buClr>
                <a:schemeClr val="bg2"/>
              </a:buClr>
              <a:defRPr lang="en-US" sz="1600" kern="1200" dirty="0" smtClean="0">
                <a:solidFill>
                  <a:schemeClr val="accent5"/>
                </a:solidFill>
                <a:latin typeface="Verdana" panose="020B0604030504040204" pitchFamily="34" charset="0"/>
                <a:ea typeface="Verdana" panose="020B0604030504040204" pitchFamily="34" charset="0"/>
                <a:cs typeface="Verdana" panose="020B0604030504040204" pitchFamily="34" charset="0"/>
              </a:defRPr>
            </a:lvl4pPr>
            <a:lvl5pPr algn="l" defTabSz="685800" rtl="0" eaLnBrk="1" latinLnBrk="0" hangingPunct="1">
              <a:lnSpc>
                <a:spcPct val="100000"/>
              </a:lnSpc>
              <a:spcBef>
                <a:spcPts val="0"/>
              </a:spcBef>
              <a:spcAft>
                <a:spcPts val="900"/>
              </a:spcAft>
              <a:buClr>
                <a:schemeClr val="bg2"/>
              </a:buClr>
              <a:defRPr lang="en-US" sz="1600" kern="1200" dirty="0">
                <a:solidFill>
                  <a:schemeClr val="accent5"/>
                </a:solidFill>
                <a:latin typeface="Verdana" panose="020B0604030504040204" pitchFamily="34" charset="0"/>
                <a:ea typeface="Verdana" panose="020B0604030504040204" pitchFamily="34" charset="0"/>
                <a:cs typeface="Verdana" panose="020B060403050404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973576911"/>
      </p:ext>
    </p:extLst>
  </p:cSld>
  <p:clrMapOvr>
    <a:masterClrMapping/>
  </p:clrMapOvr>
  <p:extLst>
    <p:ext uri="{DCECCB84-F9BA-43D5-87BE-67443E8EF086}">
      <p15:sldGuideLst xmlns:p15="http://schemas.microsoft.com/office/powerpoint/2012/main"/>
    </p:ext>
  </p:extLst>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Yellow Spark">
    <p:spTree>
      <p:nvGrpSpPr>
        <p:cNvPr id="1" name=""/>
        <p:cNvGrpSpPr/>
        <p:nvPr/>
      </p:nvGrpSpPr>
      <p:grpSpPr>
        <a:xfrm>
          <a:off x="0" y="0"/>
          <a:ext cx="0" cy="0"/>
          <a:chOff x="0" y="0"/>
          <a:chExt cx="0" cy="0"/>
        </a:xfrm>
      </p:grpSpPr>
      <p:pic>
        <p:nvPicPr>
          <p:cNvPr id="10" name="Graphic 9">
            <a:extLst>
              <a:ext uri="{FF2B5EF4-FFF2-40B4-BE49-F238E27FC236}">
                <a16:creationId xmlns:a16="http://schemas.microsoft.com/office/drawing/2014/main" id="{2965329B-378A-F14B-8C56-143AD8E18F4D}"/>
              </a:ext>
            </a:extLst>
          </p:cNvPr>
          <p:cNvPicPr>
            <a:picLocks noChangeAspect="1"/>
          </p:cNvPicPr>
          <p:nvPr userDrawn="1"/>
        </p:nvPicPr>
        <p:blipFill>
          <a:blip r:embed="rId2">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32513" y="6420681"/>
            <a:ext cx="14698939" cy="1816952"/>
          </a:xfrm>
          <a:prstGeom prst="rect">
            <a:avLst/>
          </a:prstGeom>
        </p:spPr>
      </p:pic>
      <p:sp>
        <p:nvSpPr>
          <p:cNvPr id="6" name="Slide Number Placeholder 5"/>
          <p:cNvSpPr>
            <a:spLocks noGrp="1"/>
          </p:cNvSpPr>
          <p:nvPr>
            <p:ph type="sldNum" sz="quarter" idx="12"/>
          </p:nvPr>
        </p:nvSpPr>
        <p:spPr>
          <a:xfrm>
            <a:off x="10983858" y="7713674"/>
            <a:ext cx="3291840" cy="438150"/>
          </a:xfrm>
        </p:spPr>
        <p:txBody>
          <a:bodyPr/>
          <a:lstStyle>
            <a:lvl1pPr>
              <a:defRPr>
                <a:solidFill>
                  <a:schemeClr val="bg2"/>
                </a:solidFill>
                <a:latin typeface="Verdana" panose="020B0604030504040204" pitchFamily="34" charset="0"/>
                <a:ea typeface="Verdana" panose="020B0604030504040204" pitchFamily="34" charset="0"/>
                <a:cs typeface="Verdana" panose="020B0604030504040204" pitchFamily="34" charset="0"/>
              </a:defRPr>
            </a:lvl1pPr>
          </a:lstStyle>
          <a:p>
            <a:fld id="{1FC4B0FD-5F77-433D-950B-A15A779E50E4}" type="slidenum">
              <a:rPr lang="en-US" smtClean="0"/>
              <a:pPr/>
              <a:t>‹#›</a:t>
            </a:fld>
            <a:endParaRPr lang="en-US"/>
          </a:p>
        </p:txBody>
      </p:sp>
      <p:pic>
        <p:nvPicPr>
          <p:cNvPr id="7" name="Graphic 6">
            <a:extLst>
              <a:ext uri="{FF2B5EF4-FFF2-40B4-BE49-F238E27FC236}">
                <a16:creationId xmlns:a16="http://schemas.microsoft.com/office/drawing/2014/main" id="{41F99E87-DA55-2D43-90FF-53F42EFF9FFC}"/>
              </a:ext>
            </a:extLst>
          </p:cNvPr>
          <p:cNvPicPr>
            <a:picLocks noChangeAspect="1"/>
          </p:cNvPicPr>
          <p:nvPr userDrawn="1"/>
        </p:nvPicPr>
        <p:blipFill>
          <a:blip r:embed="rId4">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12499725" y="681475"/>
            <a:ext cx="1342197" cy="1342197"/>
          </a:xfrm>
          <a:prstGeom prst="rect">
            <a:avLst/>
          </a:prstGeom>
        </p:spPr>
      </p:pic>
      <p:sp>
        <p:nvSpPr>
          <p:cNvPr id="11" name="Title 1">
            <a:extLst>
              <a:ext uri="{FF2B5EF4-FFF2-40B4-BE49-F238E27FC236}">
                <a16:creationId xmlns:a16="http://schemas.microsoft.com/office/drawing/2014/main" id="{B6509E70-02B3-5A41-9869-6E03C005D062}"/>
              </a:ext>
            </a:extLst>
          </p:cNvPr>
          <p:cNvSpPr>
            <a:spLocks noGrp="1"/>
          </p:cNvSpPr>
          <p:nvPr>
            <p:ph type="title"/>
          </p:nvPr>
        </p:nvSpPr>
        <p:spPr>
          <a:xfrm>
            <a:off x="877682" y="636929"/>
            <a:ext cx="12335398" cy="1148590"/>
          </a:xfrm>
        </p:spPr>
        <p:txBody>
          <a:bodyPr/>
          <a:lstStyle>
            <a:lvl1pPr>
              <a:defRPr sz="3600" spc="60" baseline="0">
                <a:solidFill>
                  <a:schemeClr val="bg2"/>
                </a:solidFill>
                <a:latin typeface="Verdana" panose="020B0604030504040204" pitchFamily="34" charset="0"/>
                <a:ea typeface="Verdana" panose="020B0604030504040204" pitchFamily="34" charset="0"/>
                <a:cs typeface="Verdana" panose="020B0604030504040204" pitchFamily="34" charset="0"/>
              </a:defRPr>
            </a:lvl1pPr>
          </a:lstStyle>
          <a:p>
            <a:r>
              <a:rPr lang="en-US" dirty="0"/>
              <a:t>Click to edit Master title style</a:t>
            </a:r>
          </a:p>
        </p:txBody>
      </p:sp>
      <p:sp>
        <p:nvSpPr>
          <p:cNvPr id="12" name="Content Placeholder 2">
            <a:extLst>
              <a:ext uri="{FF2B5EF4-FFF2-40B4-BE49-F238E27FC236}">
                <a16:creationId xmlns:a16="http://schemas.microsoft.com/office/drawing/2014/main" id="{03930827-32BC-BA4D-9C92-82B5704B0E49}"/>
              </a:ext>
            </a:extLst>
          </p:cNvPr>
          <p:cNvSpPr>
            <a:spLocks noGrp="1"/>
          </p:cNvSpPr>
          <p:nvPr>
            <p:ph idx="1"/>
          </p:nvPr>
        </p:nvSpPr>
        <p:spPr>
          <a:xfrm>
            <a:off x="863195" y="2029968"/>
            <a:ext cx="12324219" cy="4957972"/>
          </a:xfrm>
        </p:spPr>
        <p:txBody>
          <a:bodyPr lIns="137160">
            <a:noAutofit/>
          </a:bodyPr>
          <a:lstStyle>
            <a:lvl1pPr marL="233363" indent="-233363" algn="l" defTabSz="685800" rtl="0" eaLnBrk="1" latinLnBrk="0" hangingPunct="1">
              <a:lnSpc>
                <a:spcPct val="100000"/>
              </a:lnSpc>
              <a:spcBef>
                <a:spcPts val="0"/>
              </a:spcBef>
              <a:spcAft>
                <a:spcPts val="900"/>
              </a:spcAft>
              <a:buClr>
                <a:schemeClr val="bg2"/>
              </a:buClr>
              <a:defRPr lang="en-US" sz="1600" kern="1200" dirty="0" smtClean="0">
                <a:solidFill>
                  <a:schemeClr val="accent5"/>
                </a:solidFill>
                <a:latin typeface="Verdana" panose="020B0604030504040204" pitchFamily="34" charset="0"/>
                <a:ea typeface="Verdana" panose="020B0604030504040204" pitchFamily="34" charset="0"/>
                <a:cs typeface="Verdana" panose="020B0604030504040204" pitchFamily="34" charset="0"/>
              </a:defRPr>
            </a:lvl1pPr>
            <a:lvl2pPr algn="l" defTabSz="685800" rtl="0" eaLnBrk="1" latinLnBrk="0" hangingPunct="1">
              <a:lnSpc>
                <a:spcPct val="100000"/>
              </a:lnSpc>
              <a:spcBef>
                <a:spcPts val="0"/>
              </a:spcBef>
              <a:spcAft>
                <a:spcPts val="900"/>
              </a:spcAft>
              <a:buClr>
                <a:schemeClr val="bg2"/>
              </a:buClr>
              <a:defRPr lang="en-US" sz="1600" kern="1200" dirty="0" smtClean="0">
                <a:solidFill>
                  <a:schemeClr val="accent5"/>
                </a:solidFill>
                <a:latin typeface="Verdana" panose="020B0604030504040204" pitchFamily="34" charset="0"/>
                <a:ea typeface="Verdana" panose="020B0604030504040204" pitchFamily="34" charset="0"/>
                <a:cs typeface="Verdana" panose="020B0604030504040204" pitchFamily="34" charset="0"/>
              </a:defRPr>
            </a:lvl2pPr>
            <a:lvl3pPr algn="l" defTabSz="685800" rtl="0" eaLnBrk="1" latinLnBrk="0" hangingPunct="1">
              <a:lnSpc>
                <a:spcPct val="100000"/>
              </a:lnSpc>
              <a:spcBef>
                <a:spcPts val="0"/>
              </a:spcBef>
              <a:spcAft>
                <a:spcPts val="900"/>
              </a:spcAft>
              <a:buClr>
                <a:schemeClr val="bg2"/>
              </a:buClr>
              <a:defRPr lang="en-US" sz="1600" kern="1200" dirty="0" smtClean="0">
                <a:solidFill>
                  <a:schemeClr val="accent5"/>
                </a:solidFill>
                <a:latin typeface="Verdana" panose="020B0604030504040204" pitchFamily="34" charset="0"/>
                <a:ea typeface="Verdana" panose="020B0604030504040204" pitchFamily="34" charset="0"/>
                <a:cs typeface="Verdana" panose="020B0604030504040204" pitchFamily="34" charset="0"/>
              </a:defRPr>
            </a:lvl3pPr>
            <a:lvl4pPr algn="l" defTabSz="685800" rtl="0" eaLnBrk="1" latinLnBrk="0" hangingPunct="1">
              <a:lnSpc>
                <a:spcPct val="100000"/>
              </a:lnSpc>
              <a:spcBef>
                <a:spcPts val="0"/>
              </a:spcBef>
              <a:spcAft>
                <a:spcPts val="900"/>
              </a:spcAft>
              <a:buClr>
                <a:schemeClr val="bg2"/>
              </a:buClr>
              <a:defRPr lang="en-US" sz="1600" kern="1200" dirty="0" smtClean="0">
                <a:solidFill>
                  <a:schemeClr val="accent5"/>
                </a:solidFill>
                <a:latin typeface="Verdana" panose="020B0604030504040204" pitchFamily="34" charset="0"/>
                <a:ea typeface="Verdana" panose="020B0604030504040204" pitchFamily="34" charset="0"/>
                <a:cs typeface="Verdana" panose="020B0604030504040204" pitchFamily="34" charset="0"/>
              </a:defRPr>
            </a:lvl4pPr>
            <a:lvl5pPr algn="l" defTabSz="685800" rtl="0" eaLnBrk="1" latinLnBrk="0" hangingPunct="1">
              <a:lnSpc>
                <a:spcPct val="100000"/>
              </a:lnSpc>
              <a:spcBef>
                <a:spcPts val="0"/>
              </a:spcBef>
              <a:spcAft>
                <a:spcPts val="900"/>
              </a:spcAft>
              <a:buClr>
                <a:schemeClr val="bg2"/>
              </a:buClr>
              <a:defRPr lang="en-US" sz="1600" kern="1200" dirty="0">
                <a:solidFill>
                  <a:schemeClr val="accent5"/>
                </a:solidFill>
                <a:latin typeface="Verdana" panose="020B0604030504040204" pitchFamily="34" charset="0"/>
                <a:ea typeface="Verdana" panose="020B0604030504040204" pitchFamily="34" charset="0"/>
                <a:cs typeface="Verdana" panose="020B060403050404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032745243"/>
      </p:ext>
    </p:extLst>
  </p:cSld>
  <p:clrMapOvr>
    <a:masterClrMapping/>
  </p:clrMapOvr>
  <p:extLst>
    <p:ext uri="{DCECCB84-F9BA-43D5-87BE-67443E8EF086}">
      <p15:sldGuideLst xmlns:p15="http://schemas.microsoft.com/office/powerpoint/2012/main"/>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1_Yellow">
    <p:bg>
      <p:bgPr>
        <a:solidFill>
          <a:schemeClr val="accent2"/>
        </a:solidFill>
        <a:effectLst/>
      </p:bgPr>
    </p:bg>
    <p:spTree>
      <p:nvGrpSpPr>
        <p:cNvPr id="1" name=""/>
        <p:cNvGrpSpPr/>
        <p:nvPr/>
      </p:nvGrpSpPr>
      <p:grpSpPr>
        <a:xfrm>
          <a:off x="0" y="0"/>
          <a:ext cx="0" cy="0"/>
          <a:chOff x="0" y="0"/>
          <a:chExt cx="0" cy="0"/>
        </a:xfrm>
      </p:grpSpPr>
      <p:pic>
        <p:nvPicPr>
          <p:cNvPr id="9" name="Graphic 8">
            <a:extLst>
              <a:ext uri="{FF2B5EF4-FFF2-40B4-BE49-F238E27FC236}">
                <a16:creationId xmlns:a16="http://schemas.microsoft.com/office/drawing/2014/main" id="{4D2D21C9-0A6B-D34E-BF1F-A330CEDCA1A1}"/>
              </a:ext>
            </a:extLst>
          </p:cNvPr>
          <p:cNvPicPr>
            <a:picLocks noChangeAspect="1"/>
          </p:cNvPicPr>
          <p:nvPr userDrawn="1"/>
        </p:nvPicPr>
        <p:blipFill>
          <a:blip r:embed="rId2">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2853253" y="3054942"/>
            <a:ext cx="1838170" cy="1911696"/>
          </a:xfrm>
          <a:prstGeom prst="rect">
            <a:avLst/>
          </a:prstGeom>
        </p:spPr>
      </p:pic>
      <p:pic>
        <p:nvPicPr>
          <p:cNvPr id="10" name="Graphic 9">
            <a:extLst>
              <a:ext uri="{FF2B5EF4-FFF2-40B4-BE49-F238E27FC236}">
                <a16:creationId xmlns:a16="http://schemas.microsoft.com/office/drawing/2014/main" id="{A00A9963-1533-9C4F-BC2A-37351F6D3AFC}"/>
              </a:ext>
            </a:extLst>
          </p:cNvPr>
          <p:cNvPicPr>
            <a:picLocks noChangeAspect="1"/>
          </p:cNvPicPr>
          <p:nvPr userDrawn="1"/>
        </p:nvPicPr>
        <p:blipFill>
          <a:blip r:embed="rId4">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4590386" y="3054942"/>
            <a:ext cx="1838170" cy="1911696"/>
          </a:xfrm>
          <a:prstGeom prst="rect">
            <a:avLst/>
          </a:prstGeom>
        </p:spPr>
      </p:pic>
      <p:pic>
        <p:nvPicPr>
          <p:cNvPr id="11" name="Graphic 10">
            <a:extLst>
              <a:ext uri="{FF2B5EF4-FFF2-40B4-BE49-F238E27FC236}">
                <a16:creationId xmlns:a16="http://schemas.microsoft.com/office/drawing/2014/main" id="{8C4BC4C1-33D1-5E4D-B00F-AE39242544A7}"/>
              </a:ext>
            </a:extLst>
          </p:cNvPr>
          <p:cNvPicPr>
            <a:picLocks noChangeAspect="1"/>
          </p:cNvPicPr>
          <p:nvPr userDrawn="1"/>
        </p:nvPicPr>
        <p:blipFill>
          <a:blip r:embed="rId6">
            <a:extLst>
              <a:ext uri="{28A0092B-C50C-407E-A947-70E740481C1C}">
                <a14:useLocalDpi xmlns:a14="http://schemas.microsoft.com/office/drawing/2010/main"/>
              </a:ext>
              <a:ext uri="{96DAC541-7B7A-43D3-8B79-37D633B846F1}">
                <asvg:svgBlip xmlns:asvg="http://schemas.microsoft.com/office/drawing/2016/SVG/main" r:embed="rId7"/>
              </a:ext>
            </a:extLst>
          </a:blip>
          <a:stretch>
            <a:fillRect/>
          </a:stretch>
        </p:blipFill>
        <p:spPr>
          <a:xfrm>
            <a:off x="6041087" y="3054942"/>
            <a:ext cx="1838170" cy="1911696"/>
          </a:xfrm>
          <a:prstGeom prst="rect">
            <a:avLst/>
          </a:prstGeom>
        </p:spPr>
      </p:pic>
      <p:pic>
        <p:nvPicPr>
          <p:cNvPr id="12" name="Graphic 11">
            <a:extLst>
              <a:ext uri="{FF2B5EF4-FFF2-40B4-BE49-F238E27FC236}">
                <a16:creationId xmlns:a16="http://schemas.microsoft.com/office/drawing/2014/main" id="{230347F9-8D27-F34D-95ED-A5AB85A1393E}"/>
              </a:ext>
            </a:extLst>
          </p:cNvPr>
          <p:cNvPicPr>
            <a:picLocks noChangeAspect="1"/>
          </p:cNvPicPr>
          <p:nvPr userDrawn="1"/>
        </p:nvPicPr>
        <p:blipFill>
          <a:blip r:embed="rId8">
            <a:extLst>
              <a:ext uri="{28A0092B-C50C-407E-A947-70E740481C1C}">
                <a14:useLocalDpi xmlns:a14="http://schemas.microsoft.com/office/drawing/2010/main"/>
              </a:ext>
              <a:ext uri="{96DAC541-7B7A-43D3-8B79-37D633B846F1}">
                <asvg:svgBlip xmlns:asvg="http://schemas.microsoft.com/office/drawing/2016/SVG/main" r:embed="rId9"/>
              </a:ext>
            </a:extLst>
          </a:blip>
          <a:stretch>
            <a:fillRect/>
          </a:stretch>
        </p:blipFill>
        <p:spPr>
          <a:xfrm>
            <a:off x="7425856" y="3054942"/>
            <a:ext cx="1838170" cy="1911696"/>
          </a:xfrm>
          <a:prstGeom prst="rect">
            <a:avLst/>
          </a:prstGeom>
        </p:spPr>
      </p:pic>
      <p:pic>
        <p:nvPicPr>
          <p:cNvPr id="13" name="Graphic 12">
            <a:extLst>
              <a:ext uri="{FF2B5EF4-FFF2-40B4-BE49-F238E27FC236}">
                <a16:creationId xmlns:a16="http://schemas.microsoft.com/office/drawing/2014/main" id="{57EF5DD0-DC78-714D-9BE7-D0EC609D623F}"/>
              </a:ext>
            </a:extLst>
          </p:cNvPr>
          <p:cNvPicPr>
            <a:picLocks noChangeAspect="1"/>
          </p:cNvPicPr>
          <p:nvPr userDrawn="1"/>
        </p:nvPicPr>
        <p:blipFill>
          <a:blip r:embed="rId10">
            <a:extLst>
              <a:ext uri="{28A0092B-C50C-407E-A947-70E740481C1C}">
                <a14:useLocalDpi xmlns:a14="http://schemas.microsoft.com/office/drawing/2010/main"/>
              </a:ext>
              <a:ext uri="{96DAC541-7B7A-43D3-8B79-37D633B846F1}">
                <asvg:svgBlip xmlns:asvg="http://schemas.microsoft.com/office/drawing/2016/SVG/main" r:embed="rId11"/>
              </a:ext>
            </a:extLst>
          </a:blip>
          <a:stretch>
            <a:fillRect/>
          </a:stretch>
        </p:blipFill>
        <p:spPr>
          <a:xfrm>
            <a:off x="8646100" y="3054942"/>
            <a:ext cx="1838170" cy="1911696"/>
          </a:xfrm>
          <a:prstGeom prst="rect">
            <a:avLst/>
          </a:prstGeom>
        </p:spPr>
      </p:pic>
      <p:pic>
        <p:nvPicPr>
          <p:cNvPr id="14" name="Graphic 13">
            <a:extLst>
              <a:ext uri="{FF2B5EF4-FFF2-40B4-BE49-F238E27FC236}">
                <a16:creationId xmlns:a16="http://schemas.microsoft.com/office/drawing/2014/main" id="{5BEA8698-65FB-8147-BDDC-11728B15F6ED}"/>
              </a:ext>
            </a:extLst>
          </p:cNvPr>
          <p:cNvPicPr>
            <a:picLocks noChangeAspect="1"/>
          </p:cNvPicPr>
          <p:nvPr userDrawn="1"/>
        </p:nvPicPr>
        <p:blipFill>
          <a:blip r:embed="rId12">
            <a:extLst>
              <a:ext uri="{28A0092B-C50C-407E-A947-70E740481C1C}">
                <a14:useLocalDpi xmlns:a14="http://schemas.microsoft.com/office/drawing/2010/main"/>
              </a:ext>
              <a:ext uri="{96DAC541-7B7A-43D3-8B79-37D633B846F1}">
                <asvg:svgBlip xmlns:asvg="http://schemas.microsoft.com/office/drawing/2016/SVG/main" r:embed="rId13"/>
              </a:ext>
            </a:extLst>
          </a:blip>
          <a:stretch>
            <a:fillRect/>
          </a:stretch>
        </p:blipFill>
        <p:spPr>
          <a:xfrm>
            <a:off x="9839553" y="3054942"/>
            <a:ext cx="1838170" cy="1911696"/>
          </a:xfrm>
          <a:prstGeom prst="rect">
            <a:avLst/>
          </a:prstGeom>
        </p:spPr>
      </p:pic>
    </p:spTree>
    <p:extLst>
      <p:ext uri="{BB962C8B-B14F-4D97-AF65-F5344CB8AC3E}">
        <p14:creationId xmlns:p14="http://schemas.microsoft.com/office/powerpoint/2010/main" val="12173098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decel="50000"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1000" fill="hold"/>
                                        <p:tgtEl>
                                          <p:spTgt spid="9"/>
                                        </p:tgtEl>
                                        <p:attrNameLst>
                                          <p:attrName>ppt_x</p:attrName>
                                        </p:attrNameLst>
                                      </p:cBhvr>
                                      <p:tavLst>
                                        <p:tav tm="0">
                                          <p:val>
                                            <p:strVal val="0-#ppt_w/2"/>
                                          </p:val>
                                        </p:tav>
                                        <p:tav tm="100000">
                                          <p:val>
                                            <p:strVal val="#ppt_x"/>
                                          </p:val>
                                        </p:tav>
                                      </p:tavLst>
                                    </p:anim>
                                    <p:anim calcmode="lin" valueType="num">
                                      <p:cBhvr additive="base">
                                        <p:cTn id="8" dur="1000" fill="hold"/>
                                        <p:tgtEl>
                                          <p:spTgt spid="9"/>
                                        </p:tgtEl>
                                        <p:attrNameLst>
                                          <p:attrName>ppt_y</p:attrName>
                                        </p:attrNameLst>
                                      </p:cBhvr>
                                      <p:tavLst>
                                        <p:tav tm="0">
                                          <p:val>
                                            <p:strVal val="#ppt_y"/>
                                          </p:val>
                                        </p:tav>
                                        <p:tav tm="100000">
                                          <p:val>
                                            <p:strVal val="#ppt_y"/>
                                          </p:val>
                                        </p:tav>
                                      </p:tavLst>
                                    </p:anim>
                                  </p:childTnLst>
                                </p:cTn>
                              </p:par>
                              <p:par>
                                <p:cTn id="9" presetID="35" presetClass="entr" presetSubtype="0" fill="hold" nodeType="with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1000"/>
                                        <p:tgtEl>
                                          <p:spTgt spid="9"/>
                                        </p:tgtEl>
                                      </p:cBhvr>
                                    </p:animEffect>
                                    <p:anim calcmode="lin" valueType="num">
                                      <p:cBhvr>
                                        <p:cTn id="12" dur="1000" fill="hold"/>
                                        <p:tgtEl>
                                          <p:spTgt spid="9"/>
                                        </p:tgtEl>
                                        <p:attrNameLst>
                                          <p:attrName>style.rotation</p:attrName>
                                        </p:attrNameLst>
                                      </p:cBhvr>
                                      <p:tavLst>
                                        <p:tav tm="0">
                                          <p:val>
                                            <p:fltVal val="720"/>
                                          </p:val>
                                        </p:tav>
                                        <p:tav tm="100000">
                                          <p:val>
                                            <p:fltVal val="0"/>
                                          </p:val>
                                        </p:tav>
                                      </p:tavLst>
                                    </p:anim>
                                    <p:anim calcmode="lin" valueType="num">
                                      <p:cBhvr>
                                        <p:cTn id="13" dur="1000" fill="hold"/>
                                        <p:tgtEl>
                                          <p:spTgt spid="9"/>
                                        </p:tgtEl>
                                        <p:attrNameLst>
                                          <p:attrName>ppt_h</p:attrName>
                                        </p:attrNameLst>
                                      </p:cBhvr>
                                      <p:tavLst>
                                        <p:tav tm="0">
                                          <p:val>
                                            <p:fltVal val="0"/>
                                          </p:val>
                                        </p:tav>
                                        <p:tav tm="100000">
                                          <p:val>
                                            <p:strVal val="#ppt_h"/>
                                          </p:val>
                                        </p:tav>
                                      </p:tavLst>
                                    </p:anim>
                                    <p:anim calcmode="lin" valueType="num">
                                      <p:cBhvr>
                                        <p:cTn id="14" dur="1000" fill="hold"/>
                                        <p:tgtEl>
                                          <p:spTgt spid="9"/>
                                        </p:tgtEl>
                                        <p:attrNameLst>
                                          <p:attrName>ppt_w</p:attrName>
                                        </p:attrNameLst>
                                      </p:cBhvr>
                                      <p:tavLst>
                                        <p:tav tm="0">
                                          <p:val>
                                            <p:fltVal val="0"/>
                                          </p:val>
                                        </p:tav>
                                        <p:tav tm="100000">
                                          <p:val>
                                            <p:strVal val="#ppt_w"/>
                                          </p:val>
                                        </p:tav>
                                      </p:tavLst>
                                    </p:anim>
                                  </p:childTnLst>
                                </p:cTn>
                              </p:par>
                            </p:childTnLst>
                          </p:cTn>
                        </p:par>
                        <p:par>
                          <p:cTn id="15" fill="hold">
                            <p:stCondLst>
                              <p:cond delay="1000"/>
                            </p:stCondLst>
                            <p:childTnLst>
                              <p:par>
                                <p:cTn id="16" presetID="2" presetClass="entr" presetSubtype="2" decel="50000" fill="hold" nodeType="afterEffect">
                                  <p:stCondLst>
                                    <p:cond delay="0"/>
                                  </p:stCondLst>
                                  <p:childTnLst>
                                    <p:set>
                                      <p:cBhvr>
                                        <p:cTn id="17" dur="1" fill="hold">
                                          <p:stCondLst>
                                            <p:cond delay="0"/>
                                          </p:stCondLst>
                                        </p:cTn>
                                        <p:tgtEl>
                                          <p:spTgt spid="10"/>
                                        </p:tgtEl>
                                        <p:attrNameLst>
                                          <p:attrName>style.visibility</p:attrName>
                                        </p:attrNameLst>
                                      </p:cBhvr>
                                      <p:to>
                                        <p:strVal val="visible"/>
                                      </p:to>
                                    </p:set>
                                    <p:anim calcmode="lin" valueType="num">
                                      <p:cBhvr additive="base">
                                        <p:cTn id="18" dur="500" fill="hold"/>
                                        <p:tgtEl>
                                          <p:spTgt spid="10"/>
                                        </p:tgtEl>
                                        <p:attrNameLst>
                                          <p:attrName>ppt_x</p:attrName>
                                        </p:attrNameLst>
                                      </p:cBhvr>
                                      <p:tavLst>
                                        <p:tav tm="0">
                                          <p:val>
                                            <p:strVal val="1+#ppt_w/2"/>
                                          </p:val>
                                        </p:tav>
                                        <p:tav tm="100000">
                                          <p:val>
                                            <p:strVal val="#ppt_x"/>
                                          </p:val>
                                        </p:tav>
                                      </p:tavLst>
                                    </p:anim>
                                    <p:anim calcmode="lin" valueType="num">
                                      <p:cBhvr additive="base">
                                        <p:cTn id="19" dur="500" fill="hold"/>
                                        <p:tgtEl>
                                          <p:spTgt spid="10"/>
                                        </p:tgtEl>
                                        <p:attrNameLst>
                                          <p:attrName>ppt_y</p:attrName>
                                        </p:attrNameLst>
                                      </p:cBhvr>
                                      <p:tavLst>
                                        <p:tav tm="0">
                                          <p:val>
                                            <p:strVal val="#ppt_y"/>
                                          </p:val>
                                        </p:tav>
                                        <p:tav tm="100000">
                                          <p:val>
                                            <p:strVal val="#ppt_y"/>
                                          </p:val>
                                        </p:tav>
                                      </p:tavLst>
                                    </p:anim>
                                  </p:childTnLst>
                                </p:cTn>
                              </p:par>
                              <p:par>
                                <p:cTn id="20" presetID="2" presetClass="entr" presetSubtype="2" decel="50000" fill="hold" nodeType="withEffect">
                                  <p:stCondLst>
                                    <p:cond delay="0"/>
                                  </p:stCondLst>
                                  <p:childTnLst>
                                    <p:set>
                                      <p:cBhvr>
                                        <p:cTn id="21" dur="1" fill="hold">
                                          <p:stCondLst>
                                            <p:cond delay="0"/>
                                          </p:stCondLst>
                                        </p:cTn>
                                        <p:tgtEl>
                                          <p:spTgt spid="11"/>
                                        </p:tgtEl>
                                        <p:attrNameLst>
                                          <p:attrName>style.visibility</p:attrName>
                                        </p:attrNameLst>
                                      </p:cBhvr>
                                      <p:to>
                                        <p:strVal val="visible"/>
                                      </p:to>
                                    </p:set>
                                    <p:anim calcmode="lin" valueType="num">
                                      <p:cBhvr additive="base">
                                        <p:cTn id="22" dur="500" fill="hold"/>
                                        <p:tgtEl>
                                          <p:spTgt spid="11"/>
                                        </p:tgtEl>
                                        <p:attrNameLst>
                                          <p:attrName>ppt_x</p:attrName>
                                        </p:attrNameLst>
                                      </p:cBhvr>
                                      <p:tavLst>
                                        <p:tav tm="0">
                                          <p:val>
                                            <p:strVal val="1+#ppt_w/2"/>
                                          </p:val>
                                        </p:tav>
                                        <p:tav tm="100000">
                                          <p:val>
                                            <p:strVal val="#ppt_x"/>
                                          </p:val>
                                        </p:tav>
                                      </p:tavLst>
                                    </p:anim>
                                    <p:anim calcmode="lin" valueType="num">
                                      <p:cBhvr additive="base">
                                        <p:cTn id="23" dur="500" fill="hold"/>
                                        <p:tgtEl>
                                          <p:spTgt spid="11"/>
                                        </p:tgtEl>
                                        <p:attrNameLst>
                                          <p:attrName>ppt_y</p:attrName>
                                        </p:attrNameLst>
                                      </p:cBhvr>
                                      <p:tavLst>
                                        <p:tav tm="0">
                                          <p:val>
                                            <p:strVal val="#ppt_y"/>
                                          </p:val>
                                        </p:tav>
                                        <p:tav tm="100000">
                                          <p:val>
                                            <p:strVal val="#ppt_y"/>
                                          </p:val>
                                        </p:tav>
                                      </p:tavLst>
                                    </p:anim>
                                  </p:childTnLst>
                                </p:cTn>
                              </p:par>
                              <p:par>
                                <p:cTn id="24" presetID="2" presetClass="entr" presetSubtype="2" decel="50000" fill="hold" nodeType="withEffect">
                                  <p:stCondLst>
                                    <p:cond delay="0"/>
                                  </p:stCondLst>
                                  <p:childTnLst>
                                    <p:set>
                                      <p:cBhvr>
                                        <p:cTn id="25" dur="1" fill="hold">
                                          <p:stCondLst>
                                            <p:cond delay="0"/>
                                          </p:stCondLst>
                                        </p:cTn>
                                        <p:tgtEl>
                                          <p:spTgt spid="12"/>
                                        </p:tgtEl>
                                        <p:attrNameLst>
                                          <p:attrName>style.visibility</p:attrName>
                                        </p:attrNameLst>
                                      </p:cBhvr>
                                      <p:to>
                                        <p:strVal val="visible"/>
                                      </p:to>
                                    </p:set>
                                    <p:anim calcmode="lin" valueType="num">
                                      <p:cBhvr additive="base">
                                        <p:cTn id="26" dur="500" fill="hold"/>
                                        <p:tgtEl>
                                          <p:spTgt spid="12"/>
                                        </p:tgtEl>
                                        <p:attrNameLst>
                                          <p:attrName>ppt_x</p:attrName>
                                        </p:attrNameLst>
                                      </p:cBhvr>
                                      <p:tavLst>
                                        <p:tav tm="0">
                                          <p:val>
                                            <p:strVal val="1+#ppt_w/2"/>
                                          </p:val>
                                        </p:tav>
                                        <p:tav tm="100000">
                                          <p:val>
                                            <p:strVal val="#ppt_x"/>
                                          </p:val>
                                        </p:tav>
                                      </p:tavLst>
                                    </p:anim>
                                    <p:anim calcmode="lin" valueType="num">
                                      <p:cBhvr additive="base">
                                        <p:cTn id="27" dur="500" fill="hold"/>
                                        <p:tgtEl>
                                          <p:spTgt spid="12"/>
                                        </p:tgtEl>
                                        <p:attrNameLst>
                                          <p:attrName>ppt_y</p:attrName>
                                        </p:attrNameLst>
                                      </p:cBhvr>
                                      <p:tavLst>
                                        <p:tav tm="0">
                                          <p:val>
                                            <p:strVal val="#ppt_y"/>
                                          </p:val>
                                        </p:tav>
                                        <p:tav tm="100000">
                                          <p:val>
                                            <p:strVal val="#ppt_y"/>
                                          </p:val>
                                        </p:tav>
                                      </p:tavLst>
                                    </p:anim>
                                  </p:childTnLst>
                                </p:cTn>
                              </p:par>
                              <p:par>
                                <p:cTn id="28" presetID="2" presetClass="entr" presetSubtype="2" decel="50000" fill="hold" nodeType="withEffect">
                                  <p:stCondLst>
                                    <p:cond delay="0"/>
                                  </p:stCondLst>
                                  <p:childTnLst>
                                    <p:set>
                                      <p:cBhvr>
                                        <p:cTn id="29" dur="1" fill="hold">
                                          <p:stCondLst>
                                            <p:cond delay="0"/>
                                          </p:stCondLst>
                                        </p:cTn>
                                        <p:tgtEl>
                                          <p:spTgt spid="13"/>
                                        </p:tgtEl>
                                        <p:attrNameLst>
                                          <p:attrName>style.visibility</p:attrName>
                                        </p:attrNameLst>
                                      </p:cBhvr>
                                      <p:to>
                                        <p:strVal val="visible"/>
                                      </p:to>
                                    </p:set>
                                    <p:anim calcmode="lin" valueType="num">
                                      <p:cBhvr additive="base">
                                        <p:cTn id="30" dur="500" fill="hold"/>
                                        <p:tgtEl>
                                          <p:spTgt spid="13"/>
                                        </p:tgtEl>
                                        <p:attrNameLst>
                                          <p:attrName>ppt_x</p:attrName>
                                        </p:attrNameLst>
                                      </p:cBhvr>
                                      <p:tavLst>
                                        <p:tav tm="0">
                                          <p:val>
                                            <p:strVal val="1+#ppt_w/2"/>
                                          </p:val>
                                        </p:tav>
                                        <p:tav tm="100000">
                                          <p:val>
                                            <p:strVal val="#ppt_x"/>
                                          </p:val>
                                        </p:tav>
                                      </p:tavLst>
                                    </p:anim>
                                    <p:anim calcmode="lin" valueType="num">
                                      <p:cBhvr additive="base">
                                        <p:cTn id="31" dur="500" fill="hold"/>
                                        <p:tgtEl>
                                          <p:spTgt spid="13"/>
                                        </p:tgtEl>
                                        <p:attrNameLst>
                                          <p:attrName>ppt_y</p:attrName>
                                        </p:attrNameLst>
                                      </p:cBhvr>
                                      <p:tavLst>
                                        <p:tav tm="0">
                                          <p:val>
                                            <p:strVal val="#ppt_y"/>
                                          </p:val>
                                        </p:tav>
                                        <p:tav tm="100000">
                                          <p:val>
                                            <p:strVal val="#ppt_y"/>
                                          </p:val>
                                        </p:tav>
                                      </p:tavLst>
                                    </p:anim>
                                  </p:childTnLst>
                                </p:cTn>
                              </p:par>
                              <p:par>
                                <p:cTn id="32" presetID="2" presetClass="entr" presetSubtype="2" decel="50000" fill="hold" nodeType="withEffect">
                                  <p:stCondLst>
                                    <p:cond delay="0"/>
                                  </p:stCondLst>
                                  <p:childTnLst>
                                    <p:set>
                                      <p:cBhvr>
                                        <p:cTn id="33" dur="1" fill="hold">
                                          <p:stCondLst>
                                            <p:cond delay="0"/>
                                          </p:stCondLst>
                                        </p:cTn>
                                        <p:tgtEl>
                                          <p:spTgt spid="14"/>
                                        </p:tgtEl>
                                        <p:attrNameLst>
                                          <p:attrName>style.visibility</p:attrName>
                                        </p:attrNameLst>
                                      </p:cBhvr>
                                      <p:to>
                                        <p:strVal val="visible"/>
                                      </p:to>
                                    </p:set>
                                    <p:anim calcmode="lin" valueType="num">
                                      <p:cBhvr additive="base">
                                        <p:cTn id="34" dur="500" fill="hold"/>
                                        <p:tgtEl>
                                          <p:spTgt spid="14"/>
                                        </p:tgtEl>
                                        <p:attrNameLst>
                                          <p:attrName>ppt_x</p:attrName>
                                        </p:attrNameLst>
                                      </p:cBhvr>
                                      <p:tavLst>
                                        <p:tav tm="0">
                                          <p:val>
                                            <p:strVal val="1+#ppt_w/2"/>
                                          </p:val>
                                        </p:tav>
                                        <p:tav tm="100000">
                                          <p:val>
                                            <p:strVal val="#ppt_x"/>
                                          </p:val>
                                        </p:tav>
                                      </p:tavLst>
                                    </p:anim>
                                    <p:anim calcmode="lin" valueType="num">
                                      <p:cBhvr additive="base">
                                        <p:cTn id="35" dur="500" fill="hold"/>
                                        <p:tgtEl>
                                          <p:spTgt spid="1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extLst>
    <p:ext uri="{DCECCB84-F9BA-43D5-87BE-67443E8EF086}">
      <p15:sldGuideLst xmlns:p15="http://schemas.microsoft.com/office/powerpoint/2012/main"/>
    </p:ext>
  </p:extLst>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Red Spark">
    <p:spTree>
      <p:nvGrpSpPr>
        <p:cNvPr id="1" name=""/>
        <p:cNvGrpSpPr/>
        <p:nvPr/>
      </p:nvGrpSpPr>
      <p:grpSpPr>
        <a:xfrm>
          <a:off x="0" y="0"/>
          <a:ext cx="0" cy="0"/>
          <a:chOff x="0" y="0"/>
          <a:chExt cx="0" cy="0"/>
        </a:xfrm>
      </p:grpSpPr>
      <p:pic>
        <p:nvPicPr>
          <p:cNvPr id="7" name="Graphic 6">
            <a:extLst>
              <a:ext uri="{FF2B5EF4-FFF2-40B4-BE49-F238E27FC236}">
                <a16:creationId xmlns:a16="http://schemas.microsoft.com/office/drawing/2014/main" id="{95CE45E9-1CFF-9647-BCB4-DDFA8842F911}"/>
              </a:ext>
            </a:extLst>
          </p:cNvPr>
          <p:cNvPicPr>
            <a:picLocks noChangeAspect="1"/>
          </p:cNvPicPr>
          <p:nvPr userDrawn="1"/>
        </p:nvPicPr>
        <p:blipFill>
          <a:blip r:embed="rId2">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32513" y="6420681"/>
            <a:ext cx="14698939" cy="1816952"/>
          </a:xfrm>
          <a:prstGeom prst="rect">
            <a:avLst/>
          </a:prstGeom>
        </p:spPr>
      </p:pic>
      <p:sp>
        <p:nvSpPr>
          <p:cNvPr id="6" name="Slide Number Placeholder 5"/>
          <p:cNvSpPr>
            <a:spLocks noGrp="1"/>
          </p:cNvSpPr>
          <p:nvPr>
            <p:ph type="sldNum" sz="quarter" idx="12"/>
          </p:nvPr>
        </p:nvSpPr>
        <p:spPr>
          <a:xfrm>
            <a:off x="10983858" y="7713674"/>
            <a:ext cx="3291840" cy="438150"/>
          </a:xfrm>
        </p:spPr>
        <p:txBody>
          <a:bodyPr/>
          <a:lstStyle>
            <a:lvl1pPr>
              <a:defRPr>
                <a:latin typeface="Verdana" panose="020B0604030504040204" pitchFamily="34" charset="0"/>
                <a:ea typeface="Verdana" panose="020B0604030504040204" pitchFamily="34" charset="0"/>
                <a:cs typeface="Verdana" panose="020B0604030504040204" pitchFamily="34" charset="0"/>
              </a:defRPr>
            </a:lvl1pPr>
          </a:lstStyle>
          <a:p>
            <a:fld id="{1FC4B0FD-5F77-433D-950B-A15A779E50E4}" type="slidenum">
              <a:rPr lang="en-US" smtClean="0"/>
              <a:pPr/>
              <a:t>‹#›</a:t>
            </a:fld>
            <a:endParaRPr lang="en-US"/>
          </a:p>
        </p:txBody>
      </p:sp>
      <p:pic>
        <p:nvPicPr>
          <p:cNvPr id="10" name="Graphic 9">
            <a:extLst>
              <a:ext uri="{FF2B5EF4-FFF2-40B4-BE49-F238E27FC236}">
                <a16:creationId xmlns:a16="http://schemas.microsoft.com/office/drawing/2014/main" id="{79CD7BF7-1C9C-0647-8E90-A49AC1F7B6C7}"/>
              </a:ext>
            </a:extLst>
          </p:cNvPr>
          <p:cNvPicPr>
            <a:picLocks noChangeAspect="1"/>
          </p:cNvPicPr>
          <p:nvPr userDrawn="1"/>
        </p:nvPicPr>
        <p:blipFill>
          <a:blip r:embed="rId4">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12499725" y="681475"/>
            <a:ext cx="1342197" cy="1342197"/>
          </a:xfrm>
          <a:prstGeom prst="rect">
            <a:avLst/>
          </a:prstGeom>
        </p:spPr>
      </p:pic>
      <p:sp>
        <p:nvSpPr>
          <p:cNvPr id="11" name="Title 1">
            <a:extLst>
              <a:ext uri="{FF2B5EF4-FFF2-40B4-BE49-F238E27FC236}">
                <a16:creationId xmlns:a16="http://schemas.microsoft.com/office/drawing/2014/main" id="{8C98DB3D-D831-7E42-85FE-B5D005043D62}"/>
              </a:ext>
            </a:extLst>
          </p:cNvPr>
          <p:cNvSpPr>
            <a:spLocks noGrp="1"/>
          </p:cNvSpPr>
          <p:nvPr>
            <p:ph type="title"/>
          </p:nvPr>
        </p:nvSpPr>
        <p:spPr>
          <a:xfrm>
            <a:off x="877682" y="636929"/>
            <a:ext cx="12335398" cy="1148590"/>
          </a:xfrm>
        </p:spPr>
        <p:txBody>
          <a:bodyPr/>
          <a:lstStyle>
            <a:lvl1pPr>
              <a:defRPr sz="3600" spc="60" baseline="0">
                <a:solidFill>
                  <a:schemeClr val="bg2"/>
                </a:solidFill>
                <a:latin typeface="Verdana" panose="020B0604030504040204" pitchFamily="34" charset="0"/>
                <a:ea typeface="Verdana" panose="020B0604030504040204" pitchFamily="34" charset="0"/>
                <a:cs typeface="Verdana" panose="020B0604030504040204" pitchFamily="34" charset="0"/>
              </a:defRPr>
            </a:lvl1pPr>
          </a:lstStyle>
          <a:p>
            <a:r>
              <a:rPr lang="en-US" dirty="0"/>
              <a:t>Click to edit Master title style</a:t>
            </a:r>
          </a:p>
        </p:txBody>
      </p:sp>
      <p:sp>
        <p:nvSpPr>
          <p:cNvPr id="12" name="Content Placeholder 2">
            <a:extLst>
              <a:ext uri="{FF2B5EF4-FFF2-40B4-BE49-F238E27FC236}">
                <a16:creationId xmlns:a16="http://schemas.microsoft.com/office/drawing/2014/main" id="{8C424746-120B-6E4B-A47E-F64C25260D57}"/>
              </a:ext>
            </a:extLst>
          </p:cNvPr>
          <p:cNvSpPr>
            <a:spLocks noGrp="1"/>
          </p:cNvSpPr>
          <p:nvPr>
            <p:ph idx="1"/>
          </p:nvPr>
        </p:nvSpPr>
        <p:spPr>
          <a:xfrm>
            <a:off x="863195" y="2029968"/>
            <a:ext cx="12324219" cy="4957972"/>
          </a:xfrm>
        </p:spPr>
        <p:txBody>
          <a:bodyPr lIns="137160">
            <a:noAutofit/>
          </a:bodyPr>
          <a:lstStyle>
            <a:lvl1pPr marL="233363" indent="-233363" algn="l" defTabSz="685800" rtl="0" eaLnBrk="1" latinLnBrk="0" hangingPunct="1">
              <a:lnSpc>
                <a:spcPct val="100000"/>
              </a:lnSpc>
              <a:spcBef>
                <a:spcPts val="0"/>
              </a:spcBef>
              <a:spcAft>
                <a:spcPts val="900"/>
              </a:spcAft>
              <a:buClr>
                <a:schemeClr val="bg2"/>
              </a:buClr>
              <a:defRPr lang="en-US" sz="1600" kern="1200" dirty="0" smtClean="0">
                <a:solidFill>
                  <a:schemeClr val="accent5"/>
                </a:solidFill>
                <a:latin typeface="Verdana" panose="020B0604030504040204" pitchFamily="34" charset="0"/>
                <a:ea typeface="Verdana" panose="020B0604030504040204" pitchFamily="34" charset="0"/>
                <a:cs typeface="Verdana" panose="020B0604030504040204" pitchFamily="34" charset="0"/>
              </a:defRPr>
            </a:lvl1pPr>
            <a:lvl2pPr algn="l" defTabSz="685800" rtl="0" eaLnBrk="1" latinLnBrk="0" hangingPunct="1">
              <a:lnSpc>
                <a:spcPct val="100000"/>
              </a:lnSpc>
              <a:spcBef>
                <a:spcPts val="0"/>
              </a:spcBef>
              <a:spcAft>
                <a:spcPts val="900"/>
              </a:spcAft>
              <a:buClr>
                <a:schemeClr val="bg2"/>
              </a:buClr>
              <a:defRPr lang="en-US" sz="1600" kern="1200" dirty="0" smtClean="0">
                <a:solidFill>
                  <a:schemeClr val="accent5"/>
                </a:solidFill>
                <a:latin typeface="Verdana" panose="020B0604030504040204" pitchFamily="34" charset="0"/>
                <a:ea typeface="Verdana" panose="020B0604030504040204" pitchFamily="34" charset="0"/>
                <a:cs typeface="Verdana" panose="020B0604030504040204" pitchFamily="34" charset="0"/>
              </a:defRPr>
            </a:lvl2pPr>
            <a:lvl3pPr algn="l" defTabSz="685800" rtl="0" eaLnBrk="1" latinLnBrk="0" hangingPunct="1">
              <a:lnSpc>
                <a:spcPct val="100000"/>
              </a:lnSpc>
              <a:spcBef>
                <a:spcPts val="0"/>
              </a:spcBef>
              <a:spcAft>
                <a:spcPts val="900"/>
              </a:spcAft>
              <a:buClr>
                <a:schemeClr val="bg2"/>
              </a:buClr>
              <a:defRPr lang="en-US" sz="1600" kern="1200" dirty="0" smtClean="0">
                <a:solidFill>
                  <a:schemeClr val="accent5"/>
                </a:solidFill>
                <a:latin typeface="Verdana" panose="020B0604030504040204" pitchFamily="34" charset="0"/>
                <a:ea typeface="Verdana" panose="020B0604030504040204" pitchFamily="34" charset="0"/>
                <a:cs typeface="Verdana" panose="020B0604030504040204" pitchFamily="34" charset="0"/>
              </a:defRPr>
            </a:lvl3pPr>
            <a:lvl4pPr algn="l" defTabSz="685800" rtl="0" eaLnBrk="1" latinLnBrk="0" hangingPunct="1">
              <a:lnSpc>
                <a:spcPct val="100000"/>
              </a:lnSpc>
              <a:spcBef>
                <a:spcPts val="0"/>
              </a:spcBef>
              <a:spcAft>
                <a:spcPts val="900"/>
              </a:spcAft>
              <a:buClr>
                <a:schemeClr val="bg2"/>
              </a:buClr>
              <a:defRPr lang="en-US" sz="1600" kern="1200" dirty="0" smtClean="0">
                <a:solidFill>
                  <a:schemeClr val="accent5"/>
                </a:solidFill>
                <a:latin typeface="Verdana" panose="020B0604030504040204" pitchFamily="34" charset="0"/>
                <a:ea typeface="Verdana" panose="020B0604030504040204" pitchFamily="34" charset="0"/>
                <a:cs typeface="Verdana" panose="020B0604030504040204" pitchFamily="34" charset="0"/>
              </a:defRPr>
            </a:lvl4pPr>
            <a:lvl5pPr algn="l" defTabSz="685800" rtl="0" eaLnBrk="1" latinLnBrk="0" hangingPunct="1">
              <a:lnSpc>
                <a:spcPct val="100000"/>
              </a:lnSpc>
              <a:spcBef>
                <a:spcPts val="0"/>
              </a:spcBef>
              <a:spcAft>
                <a:spcPts val="900"/>
              </a:spcAft>
              <a:buClr>
                <a:schemeClr val="bg2"/>
              </a:buClr>
              <a:defRPr lang="en-US" sz="1600" kern="1200" dirty="0">
                <a:solidFill>
                  <a:schemeClr val="accent5"/>
                </a:solidFill>
                <a:latin typeface="Verdana" panose="020B0604030504040204" pitchFamily="34" charset="0"/>
                <a:ea typeface="Verdana" panose="020B0604030504040204" pitchFamily="34" charset="0"/>
                <a:cs typeface="Verdana" panose="020B060403050404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370790219"/>
      </p:ext>
    </p:extLst>
  </p:cSld>
  <p:clrMapOvr>
    <a:masterClrMapping/>
  </p:clrMapOvr>
  <p:extLst>
    <p:ext uri="{DCECCB84-F9BA-43D5-87BE-67443E8EF086}">
      <p15:sldGuideLst xmlns:p15="http://schemas.microsoft.com/office/powerpoint/2012/main"/>
    </p:ext>
  </p:extLst>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Dark Blue">
    <p:spTree>
      <p:nvGrpSpPr>
        <p:cNvPr id="1" name=""/>
        <p:cNvGrpSpPr/>
        <p:nvPr/>
      </p:nvGrpSpPr>
      <p:grpSpPr>
        <a:xfrm>
          <a:off x="0" y="0"/>
          <a:ext cx="0" cy="0"/>
          <a:chOff x="0" y="0"/>
          <a:chExt cx="0" cy="0"/>
        </a:xfrm>
      </p:grpSpPr>
      <p:pic>
        <p:nvPicPr>
          <p:cNvPr id="7" name="Graphic 6">
            <a:extLst>
              <a:ext uri="{FF2B5EF4-FFF2-40B4-BE49-F238E27FC236}">
                <a16:creationId xmlns:a16="http://schemas.microsoft.com/office/drawing/2014/main" id="{59B67EF6-36E5-F847-97D2-E60A35F8EE44}"/>
              </a:ext>
            </a:extLst>
          </p:cNvPr>
          <p:cNvPicPr>
            <a:picLocks noChangeAspect="1"/>
          </p:cNvPicPr>
          <p:nvPr userDrawn="1"/>
        </p:nvPicPr>
        <p:blipFill>
          <a:blip r:embed="rId2">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32513" y="6420681"/>
            <a:ext cx="14698939" cy="1816952"/>
          </a:xfrm>
          <a:prstGeom prst="rect">
            <a:avLst/>
          </a:prstGeom>
        </p:spPr>
      </p:pic>
      <p:sp>
        <p:nvSpPr>
          <p:cNvPr id="6" name="Slide Number Placeholder 5"/>
          <p:cNvSpPr>
            <a:spLocks noGrp="1"/>
          </p:cNvSpPr>
          <p:nvPr>
            <p:ph type="sldNum" sz="quarter" idx="12"/>
          </p:nvPr>
        </p:nvSpPr>
        <p:spPr>
          <a:xfrm>
            <a:off x="10983858" y="7713674"/>
            <a:ext cx="3291840" cy="438150"/>
          </a:xfrm>
        </p:spPr>
        <p:txBody>
          <a:bodyPr/>
          <a:lstStyle>
            <a:lvl1pPr>
              <a:defRPr>
                <a:latin typeface="Verdana" panose="020B0604030504040204" pitchFamily="34" charset="0"/>
                <a:ea typeface="Verdana" panose="020B0604030504040204" pitchFamily="34" charset="0"/>
                <a:cs typeface="Verdana" panose="020B0604030504040204" pitchFamily="34" charset="0"/>
              </a:defRPr>
            </a:lvl1pPr>
          </a:lstStyle>
          <a:p>
            <a:fld id="{1FC4B0FD-5F77-433D-950B-A15A779E50E4}" type="slidenum">
              <a:rPr lang="en-US" smtClean="0"/>
              <a:pPr/>
              <a:t>‹#›</a:t>
            </a:fld>
            <a:endParaRPr lang="en-US"/>
          </a:p>
        </p:txBody>
      </p:sp>
      <p:sp>
        <p:nvSpPr>
          <p:cNvPr id="9" name="Title 1">
            <a:extLst>
              <a:ext uri="{FF2B5EF4-FFF2-40B4-BE49-F238E27FC236}">
                <a16:creationId xmlns:a16="http://schemas.microsoft.com/office/drawing/2014/main" id="{289F4C2B-1E38-9144-BA34-4DAD19F7D8E0}"/>
              </a:ext>
            </a:extLst>
          </p:cNvPr>
          <p:cNvSpPr>
            <a:spLocks noGrp="1"/>
          </p:cNvSpPr>
          <p:nvPr>
            <p:ph type="title"/>
          </p:nvPr>
        </p:nvSpPr>
        <p:spPr>
          <a:xfrm>
            <a:off x="877682" y="636929"/>
            <a:ext cx="12335398" cy="1148590"/>
          </a:xfrm>
        </p:spPr>
        <p:txBody>
          <a:bodyPr/>
          <a:lstStyle>
            <a:lvl1pPr>
              <a:defRPr sz="3600" spc="60" baseline="0">
                <a:solidFill>
                  <a:schemeClr val="bg2"/>
                </a:solidFill>
                <a:latin typeface="Verdana" panose="020B0604030504040204" pitchFamily="34" charset="0"/>
                <a:ea typeface="Verdana" panose="020B0604030504040204" pitchFamily="34" charset="0"/>
                <a:cs typeface="Verdana" panose="020B0604030504040204" pitchFamily="34" charset="0"/>
              </a:defRPr>
            </a:lvl1pPr>
          </a:lstStyle>
          <a:p>
            <a:r>
              <a:rPr lang="en-US" dirty="0"/>
              <a:t>Click to edit Master title style</a:t>
            </a:r>
          </a:p>
        </p:txBody>
      </p:sp>
      <p:sp>
        <p:nvSpPr>
          <p:cNvPr id="10" name="Content Placeholder 2">
            <a:extLst>
              <a:ext uri="{FF2B5EF4-FFF2-40B4-BE49-F238E27FC236}">
                <a16:creationId xmlns:a16="http://schemas.microsoft.com/office/drawing/2014/main" id="{809980C4-5593-0F4B-B200-3E40487F9B12}"/>
              </a:ext>
            </a:extLst>
          </p:cNvPr>
          <p:cNvSpPr>
            <a:spLocks noGrp="1"/>
          </p:cNvSpPr>
          <p:nvPr>
            <p:ph idx="1"/>
          </p:nvPr>
        </p:nvSpPr>
        <p:spPr>
          <a:xfrm>
            <a:off x="863195" y="2029968"/>
            <a:ext cx="12324219" cy="4957972"/>
          </a:xfrm>
        </p:spPr>
        <p:txBody>
          <a:bodyPr lIns="137160">
            <a:noAutofit/>
          </a:bodyPr>
          <a:lstStyle>
            <a:lvl1pPr marL="233363" indent="-233363" algn="l" defTabSz="685800" rtl="0" eaLnBrk="1" latinLnBrk="0" hangingPunct="1">
              <a:lnSpc>
                <a:spcPct val="100000"/>
              </a:lnSpc>
              <a:spcBef>
                <a:spcPts val="0"/>
              </a:spcBef>
              <a:spcAft>
                <a:spcPts val="900"/>
              </a:spcAft>
              <a:buClr>
                <a:schemeClr val="bg2"/>
              </a:buClr>
              <a:defRPr lang="en-US" sz="1600" kern="1200" dirty="0" smtClean="0">
                <a:solidFill>
                  <a:schemeClr val="accent5"/>
                </a:solidFill>
                <a:latin typeface="Verdana" panose="020B0604030504040204" pitchFamily="34" charset="0"/>
                <a:ea typeface="Verdana" panose="020B0604030504040204" pitchFamily="34" charset="0"/>
                <a:cs typeface="Verdana" panose="020B0604030504040204" pitchFamily="34" charset="0"/>
              </a:defRPr>
            </a:lvl1pPr>
            <a:lvl2pPr algn="l" defTabSz="685800" rtl="0" eaLnBrk="1" latinLnBrk="0" hangingPunct="1">
              <a:lnSpc>
                <a:spcPct val="100000"/>
              </a:lnSpc>
              <a:spcBef>
                <a:spcPts val="0"/>
              </a:spcBef>
              <a:spcAft>
                <a:spcPts val="900"/>
              </a:spcAft>
              <a:buClr>
                <a:schemeClr val="bg2"/>
              </a:buClr>
              <a:defRPr lang="en-US" sz="1600" kern="1200" dirty="0" smtClean="0">
                <a:solidFill>
                  <a:schemeClr val="accent5"/>
                </a:solidFill>
                <a:latin typeface="Verdana" panose="020B0604030504040204" pitchFamily="34" charset="0"/>
                <a:ea typeface="Verdana" panose="020B0604030504040204" pitchFamily="34" charset="0"/>
                <a:cs typeface="Verdana" panose="020B0604030504040204" pitchFamily="34" charset="0"/>
              </a:defRPr>
            </a:lvl2pPr>
            <a:lvl3pPr algn="l" defTabSz="685800" rtl="0" eaLnBrk="1" latinLnBrk="0" hangingPunct="1">
              <a:lnSpc>
                <a:spcPct val="100000"/>
              </a:lnSpc>
              <a:spcBef>
                <a:spcPts val="0"/>
              </a:spcBef>
              <a:spcAft>
                <a:spcPts val="900"/>
              </a:spcAft>
              <a:buClr>
                <a:schemeClr val="bg2"/>
              </a:buClr>
              <a:defRPr lang="en-US" sz="1600" kern="1200" dirty="0" smtClean="0">
                <a:solidFill>
                  <a:schemeClr val="accent5"/>
                </a:solidFill>
                <a:latin typeface="Verdana" panose="020B0604030504040204" pitchFamily="34" charset="0"/>
                <a:ea typeface="Verdana" panose="020B0604030504040204" pitchFamily="34" charset="0"/>
                <a:cs typeface="Verdana" panose="020B0604030504040204" pitchFamily="34" charset="0"/>
              </a:defRPr>
            </a:lvl3pPr>
            <a:lvl4pPr algn="l" defTabSz="685800" rtl="0" eaLnBrk="1" latinLnBrk="0" hangingPunct="1">
              <a:lnSpc>
                <a:spcPct val="100000"/>
              </a:lnSpc>
              <a:spcBef>
                <a:spcPts val="0"/>
              </a:spcBef>
              <a:spcAft>
                <a:spcPts val="900"/>
              </a:spcAft>
              <a:buClr>
                <a:schemeClr val="bg2"/>
              </a:buClr>
              <a:defRPr lang="en-US" sz="1600" kern="1200" dirty="0" smtClean="0">
                <a:solidFill>
                  <a:schemeClr val="accent5"/>
                </a:solidFill>
                <a:latin typeface="Verdana" panose="020B0604030504040204" pitchFamily="34" charset="0"/>
                <a:ea typeface="Verdana" panose="020B0604030504040204" pitchFamily="34" charset="0"/>
                <a:cs typeface="Verdana" panose="020B0604030504040204" pitchFamily="34" charset="0"/>
              </a:defRPr>
            </a:lvl4pPr>
            <a:lvl5pPr algn="l" defTabSz="685800" rtl="0" eaLnBrk="1" latinLnBrk="0" hangingPunct="1">
              <a:lnSpc>
                <a:spcPct val="100000"/>
              </a:lnSpc>
              <a:spcBef>
                <a:spcPts val="0"/>
              </a:spcBef>
              <a:spcAft>
                <a:spcPts val="900"/>
              </a:spcAft>
              <a:buClr>
                <a:schemeClr val="bg2"/>
              </a:buClr>
              <a:defRPr lang="en-US" sz="1600" kern="1200" dirty="0">
                <a:solidFill>
                  <a:schemeClr val="accent5"/>
                </a:solidFill>
                <a:latin typeface="Verdana" panose="020B0604030504040204" pitchFamily="34" charset="0"/>
                <a:ea typeface="Verdana" panose="020B0604030504040204" pitchFamily="34" charset="0"/>
                <a:cs typeface="Verdana" panose="020B060403050404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828782942"/>
      </p:ext>
    </p:extLst>
  </p:cSld>
  <p:clrMapOvr>
    <a:masterClrMapping/>
  </p:clrMapOvr>
  <p:extLst>
    <p:ext uri="{DCECCB84-F9BA-43D5-87BE-67443E8EF086}">
      <p15:sldGuideLst xmlns:p15="http://schemas.microsoft.com/office/powerpoint/2012/main"/>
    </p:ext>
  </p:extLst>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Medium Blue">
    <p:spTree>
      <p:nvGrpSpPr>
        <p:cNvPr id="1" name=""/>
        <p:cNvGrpSpPr/>
        <p:nvPr/>
      </p:nvGrpSpPr>
      <p:grpSpPr>
        <a:xfrm>
          <a:off x="0" y="0"/>
          <a:ext cx="0" cy="0"/>
          <a:chOff x="0" y="0"/>
          <a:chExt cx="0" cy="0"/>
        </a:xfrm>
      </p:grpSpPr>
      <p:pic>
        <p:nvPicPr>
          <p:cNvPr id="7" name="Graphic 6">
            <a:extLst>
              <a:ext uri="{FF2B5EF4-FFF2-40B4-BE49-F238E27FC236}">
                <a16:creationId xmlns:a16="http://schemas.microsoft.com/office/drawing/2014/main" id="{E6373FA3-8D2F-CB42-ADA6-742EC0FE75C7}"/>
              </a:ext>
            </a:extLst>
          </p:cNvPr>
          <p:cNvPicPr>
            <a:picLocks noChangeAspect="1"/>
          </p:cNvPicPr>
          <p:nvPr userDrawn="1"/>
        </p:nvPicPr>
        <p:blipFill>
          <a:blip r:embed="rId2">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32513" y="6420681"/>
            <a:ext cx="14698939" cy="1816952"/>
          </a:xfrm>
          <a:prstGeom prst="rect">
            <a:avLst/>
          </a:prstGeom>
        </p:spPr>
      </p:pic>
      <p:sp>
        <p:nvSpPr>
          <p:cNvPr id="6" name="Slide Number Placeholder 5"/>
          <p:cNvSpPr>
            <a:spLocks noGrp="1"/>
          </p:cNvSpPr>
          <p:nvPr>
            <p:ph type="sldNum" sz="quarter" idx="12"/>
          </p:nvPr>
        </p:nvSpPr>
        <p:spPr>
          <a:xfrm>
            <a:off x="10983858" y="7713674"/>
            <a:ext cx="3291840" cy="438150"/>
          </a:xfrm>
        </p:spPr>
        <p:txBody>
          <a:bodyPr/>
          <a:lstStyle>
            <a:lvl1pPr>
              <a:defRPr>
                <a:latin typeface="Verdana" panose="020B0604030504040204" pitchFamily="34" charset="0"/>
                <a:ea typeface="Verdana" panose="020B0604030504040204" pitchFamily="34" charset="0"/>
                <a:cs typeface="Verdana" panose="020B0604030504040204" pitchFamily="34" charset="0"/>
              </a:defRPr>
            </a:lvl1pPr>
          </a:lstStyle>
          <a:p>
            <a:fld id="{1FC4B0FD-5F77-433D-950B-A15A779E50E4}" type="slidenum">
              <a:rPr lang="en-US" smtClean="0"/>
              <a:pPr/>
              <a:t>‹#›</a:t>
            </a:fld>
            <a:endParaRPr lang="en-US"/>
          </a:p>
        </p:txBody>
      </p:sp>
      <p:sp>
        <p:nvSpPr>
          <p:cNvPr id="9" name="Title 1">
            <a:extLst>
              <a:ext uri="{FF2B5EF4-FFF2-40B4-BE49-F238E27FC236}">
                <a16:creationId xmlns:a16="http://schemas.microsoft.com/office/drawing/2014/main" id="{93D7C5F2-2A6C-A348-8C76-9660AB513D4A}"/>
              </a:ext>
            </a:extLst>
          </p:cNvPr>
          <p:cNvSpPr>
            <a:spLocks noGrp="1"/>
          </p:cNvSpPr>
          <p:nvPr>
            <p:ph type="title"/>
          </p:nvPr>
        </p:nvSpPr>
        <p:spPr>
          <a:xfrm>
            <a:off x="877682" y="636929"/>
            <a:ext cx="12335398" cy="1148590"/>
          </a:xfrm>
        </p:spPr>
        <p:txBody>
          <a:bodyPr/>
          <a:lstStyle>
            <a:lvl1pPr>
              <a:defRPr sz="3600" spc="60" baseline="0">
                <a:solidFill>
                  <a:schemeClr val="bg2"/>
                </a:solidFill>
                <a:latin typeface="Verdana" panose="020B0604030504040204" pitchFamily="34" charset="0"/>
                <a:ea typeface="Verdana" panose="020B0604030504040204" pitchFamily="34" charset="0"/>
                <a:cs typeface="Verdana" panose="020B0604030504040204" pitchFamily="34" charset="0"/>
              </a:defRPr>
            </a:lvl1pPr>
          </a:lstStyle>
          <a:p>
            <a:r>
              <a:rPr lang="en-US" dirty="0"/>
              <a:t>Click to edit Master title style</a:t>
            </a:r>
          </a:p>
        </p:txBody>
      </p:sp>
      <p:sp>
        <p:nvSpPr>
          <p:cNvPr id="10" name="Content Placeholder 2">
            <a:extLst>
              <a:ext uri="{FF2B5EF4-FFF2-40B4-BE49-F238E27FC236}">
                <a16:creationId xmlns:a16="http://schemas.microsoft.com/office/drawing/2014/main" id="{DA66A228-94BC-AD45-9853-16F7292A3807}"/>
              </a:ext>
            </a:extLst>
          </p:cNvPr>
          <p:cNvSpPr>
            <a:spLocks noGrp="1"/>
          </p:cNvSpPr>
          <p:nvPr>
            <p:ph idx="1"/>
          </p:nvPr>
        </p:nvSpPr>
        <p:spPr>
          <a:xfrm>
            <a:off x="863195" y="2029968"/>
            <a:ext cx="12324219" cy="4957972"/>
          </a:xfrm>
        </p:spPr>
        <p:txBody>
          <a:bodyPr lIns="137160">
            <a:noAutofit/>
          </a:bodyPr>
          <a:lstStyle>
            <a:lvl1pPr marL="233363" indent="-233363" algn="l" defTabSz="685800" rtl="0" eaLnBrk="1" latinLnBrk="0" hangingPunct="1">
              <a:lnSpc>
                <a:spcPct val="100000"/>
              </a:lnSpc>
              <a:spcBef>
                <a:spcPts val="0"/>
              </a:spcBef>
              <a:spcAft>
                <a:spcPts val="900"/>
              </a:spcAft>
              <a:buClr>
                <a:schemeClr val="bg2"/>
              </a:buClr>
              <a:defRPr lang="en-US" sz="1600" kern="1200" dirty="0" smtClean="0">
                <a:solidFill>
                  <a:schemeClr val="accent5"/>
                </a:solidFill>
                <a:latin typeface="Verdana" panose="020B0604030504040204" pitchFamily="34" charset="0"/>
                <a:ea typeface="Verdana" panose="020B0604030504040204" pitchFamily="34" charset="0"/>
                <a:cs typeface="Verdana" panose="020B0604030504040204" pitchFamily="34" charset="0"/>
              </a:defRPr>
            </a:lvl1pPr>
            <a:lvl2pPr algn="l" defTabSz="685800" rtl="0" eaLnBrk="1" latinLnBrk="0" hangingPunct="1">
              <a:lnSpc>
                <a:spcPct val="100000"/>
              </a:lnSpc>
              <a:spcBef>
                <a:spcPts val="0"/>
              </a:spcBef>
              <a:spcAft>
                <a:spcPts val="900"/>
              </a:spcAft>
              <a:buClr>
                <a:schemeClr val="bg2"/>
              </a:buClr>
              <a:defRPr lang="en-US" sz="1600" kern="1200" dirty="0" smtClean="0">
                <a:solidFill>
                  <a:schemeClr val="accent5"/>
                </a:solidFill>
                <a:latin typeface="Verdana" panose="020B0604030504040204" pitchFamily="34" charset="0"/>
                <a:ea typeface="Verdana" panose="020B0604030504040204" pitchFamily="34" charset="0"/>
                <a:cs typeface="Verdana" panose="020B0604030504040204" pitchFamily="34" charset="0"/>
              </a:defRPr>
            </a:lvl2pPr>
            <a:lvl3pPr algn="l" defTabSz="685800" rtl="0" eaLnBrk="1" latinLnBrk="0" hangingPunct="1">
              <a:lnSpc>
                <a:spcPct val="100000"/>
              </a:lnSpc>
              <a:spcBef>
                <a:spcPts val="0"/>
              </a:spcBef>
              <a:spcAft>
                <a:spcPts val="900"/>
              </a:spcAft>
              <a:buClr>
                <a:schemeClr val="bg2"/>
              </a:buClr>
              <a:defRPr lang="en-US" sz="1600" kern="1200" dirty="0" smtClean="0">
                <a:solidFill>
                  <a:schemeClr val="accent5"/>
                </a:solidFill>
                <a:latin typeface="Verdana" panose="020B0604030504040204" pitchFamily="34" charset="0"/>
                <a:ea typeface="Verdana" panose="020B0604030504040204" pitchFamily="34" charset="0"/>
                <a:cs typeface="Verdana" panose="020B0604030504040204" pitchFamily="34" charset="0"/>
              </a:defRPr>
            </a:lvl3pPr>
            <a:lvl4pPr algn="l" defTabSz="685800" rtl="0" eaLnBrk="1" latinLnBrk="0" hangingPunct="1">
              <a:lnSpc>
                <a:spcPct val="100000"/>
              </a:lnSpc>
              <a:spcBef>
                <a:spcPts val="0"/>
              </a:spcBef>
              <a:spcAft>
                <a:spcPts val="900"/>
              </a:spcAft>
              <a:buClr>
                <a:schemeClr val="bg2"/>
              </a:buClr>
              <a:defRPr lang="en-US" sz="1600" kern="1200" dirty="0" smtClean="0">
                <a:solidFill>
                  <a:schemeClr val="accent5"/>
                </a:solidFill>
                <a:latin typeface="Verdana" panose="020B0604030504040204" pitchFamily="34" charset="0"/>
                <a:ea typeface="Verdana" panose="020B0604030504040204" pitchFamily="34" charset="0"/>
                <a:cs typeface="Verdana" panose="020B0604030504040204" pitchFamily="34" charset="0"/>
              </a:defRPr>
            </a:lvl4pPr>
            <a:lvl5pPr algn="l" defTabSz="685800" rtl="0" eaLnBrk="1" latinLnBrk="0" hangingPunct="1">
              <a:lnSpc>
                <a:spcPct val="100000"/>
              </a:lnSpc>
              <a:spcBef>
                <a:spcPts val="0"/>
              </a:spcBef>
              <a:spcAft>
                <a:spcPts val="900"/>
              </a:spcAft>
              <a:buClr>
                <a:schemeClr val="bg2"/>
              </a:buClr>
              <a:defRPr lang="en-US" sz="1600" kern="1200" dirty="0">
                <a:solidFill>
                  <a:schemeClr val="accent5"/>
                </a:solidFill>
                <a:latin typeface="Verdana" panose="020B0604030504040204" pitchFamily="34" charset="0"/>
                <a:ea typeface="Verdana" panose="020B0604030504040204" pitchFamily="34" charset="0"/>
                <a:cs typeface="Verdana" panose="020B060403050404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695921905"/>
      </p:ext>
    </p:extLst>
  </p:cSld>
  <p:clrMapOvr>
    <a:masterClrMapping/>
  </p:clrMapOvr>
  <p:extLst>
    <p:ext uri="{DCECCB84-F9BA-43D5-87BE-67443E8EF086}">
      <p15:sldGuideLst xmlns:p15="http://schemas.microsoft.com/office/powerpoint/2012/main"/>
    </p:ext>
  </p:extLst>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Light Blue">
    <p:spTree>
      <p:nvGrpSpPr>
        <p:cNvPr id="1" name=""/>
        <p:cNvGrpSpPr/>
        <p:nvPr/>
      </p:nvGrpSpPr>
      <p:grpSpPr>
        <a:xfrm>
          <a:off x="0" y="0"/>
          <a:ext cx="0" cy="0"/>
          <a:chOff x="0" y="0"/>
          <a:chExt cx="0" cy="0"/>
        </a:xfrm>
      </p:grpSpPr>
      <p:pic>
        <p:nvPicPr>
          <p:cNvPr id="7" name="Graphic 6">
            <a:extLst>
              <a:ext uri="{FF2B5EF4-FFF2-40B4-BE49-F238E27FC236}">
                <a16:creationId xmlns:a16="http://schemas.microsoft.com/office/drawing/2014/main" id="{D421684F-39D5-544C-9E88-AAE05040E023}"/>
              </a:ext>
            </a:extLst>
          </p:cNvPr>
          <p:cNvPicPr>
            <a:picLocks noChangeAspect="1"/>
          </p:cNvPicPr>
          <p:nvPr userDrawn="1"/>
        </p:nvPicPr>
        <p:blipFill>
          <a:blip r:embed="rId2">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32513" y="6420681"/>
            <a:ext cx="14698939" cy="1816952"/>
          </a:xfrm>
          <a:prstGeom prst="rect">
            <a:avLst/>
          </a:prstGeom>
        </p:spPr>
      </p:pic>
      <p:sp>
        <p:nvSpPr>
          <p:cNvPr id="6" name="Slide Number Placeholder 5"/>
          <p:cNvSpPr>
            <a:spLocks noGrp="1"/>
          </p:cNvSpPr>
          <p:nvPr>
            <p:ph type="sldNum" sz="quarter" idx="12"/>
          </p:nvPr>
        </p:nvSpPr>
        <p:spPr>
          <a:xfrm>
            <a:off x="10983858" y="7713674"/>
            <a:ext cx="3291840" cy="438150"/>
          </a:xfrm>
        </p:spPr>
        <p:txBody>
          <a:bodyPr/>
          <a:lstStyle>
            <a:lvl1pPr>
              <a:defRPr>
                <a:latin typeface="Verdana" panose="020B0604030504040204" pitchFamily="34" charset="0"/>
                <a:ea typeface="Verdana" panose="020B0604030504040204" pitchFamily="34" charset="0"/>
                <a:cs typeface="Verdana" panose="020B0604030504040204" pitchFamily="34" charset="0"/>
              </a:defRPr>
            </a:lvl1pPr>
          </a:lstStyle>
          <a:p>
            <a:fld id="{1FC4B0FD-5F77-433D-950B-A15A779E50E4}" type="slidenum">
              <a:rPr lang="en-US" smtClean="0"/>
              <a:pPr/>
              <a:t>‹#›</a:t>
            </a:fld>
            <a:endParaRPr lang="en-US"/>
          </a:p>
        </p:txBody>
      </p:sp>
      <p:sp>
        <p:nvSpPr>
          <p:cNvPr id="9" name="Title 1">
            <a:extLst>
              <a:ext uri="{FF2B5EF4-FFF2-40B4-BE49-F238E27FC236}">
                <a16:creationId xmlns:a16="http://schemas.microsoft.com/office/drawing/2014/main" id="{61C86DC3-1702-D34E-83F8-D97DECA80DFF}"/>
              </a:ext>
            </a:extLst>
          </p:cNvPr>
          <p:cNvSpPr>
            <a:spLocks noGrp="1"/>
          </p:cNvSpPr>
          <p:nvPr>
            <p:ph type="title"/>
          </p:nvPr>
        </p:nvSpPr>
        <p:spPr>
          <a:xfrm>
            <a:off x="877682" y="636929"/>
            <a:ext cx="12335398" cy="1148590"/>
          </a:xfrm>
        </p:spPr>
        <p:txBody>
          <a:bodyPr/>
          <a:lstStyle>
            <a:lvl1pPr>
              <a:defRPr sz="3600" spc="60" baseline="0">
                <a:solidFill>
                  <a:schemeClr val="bg2"/>
                </a:solidFill>
                <a:latin typeface="Verdana" panose="020B0604030504040204" pitchFamily="34" charset="0"/>
                <a:ea typeface="Verdana" panose="020B0604030504040204" pitchFamily="34" charset="0"/>
                <a:cs typeface="Verdana" panose="020B0604030504040204" pitchFamily="34" charset="0"/>
              </a:defRPr>
            </a:lvl1pPr>
          </a:lstStyle>
          <a:p>
            <a:r>
              <a:rPr lang="en-US" dirty="0"/>
              <a:t>Click to edit Master title style</a:t>
            </a:r>
          </a:p>
        </p:txBody>
      </p:sp>
      <p:sp>
        <p:nvSpPr>
          <p:cNvPr id="10" name="Content Placeholder 2">
            <a:extLst>
              <a:ext uri="{FF2B5EF4-FFF2-40B4-BE49-F238E27FC236}">
                <a16:creationId xmlns:a16="http://schemas.microsoft.com/office/drawing/2014/main" id="{70EB70D1-135F-5547-9059-D32D904F934E}"/>
              </a:ext>
            </a:extLst>
          </p:cNvPr>
          <p:cNvSpPr>
            <a:spLocks noGrp="1"/>
          </p:cNvSpPr>
          <p:nvPr>
            <p:ph idx="1"/>
          </p:nvPr>
        </p:nvSpPr>
        <p:spPr>
          <a:xfrm>
            <a:off x="863195" y="2029968"/>
            <a:ext cx="12324219" cy="4957972"/>
          </a:xfrm>
        </p:spPr>
        <p:txBody>
          <a:bodyPr lIns="137160">
            <a:noAutofit/>
          </a:bodyPr>
          <a:lstStyle>
            <a:lvl1pPr marL="233363" indent="-233363" algn="l" defTabSz="685800" rtl="0" eaLnBrk="1" latinLnBrk="0" hangingPunct="1">
              <a:lnSpc>
                <a:spcPct val="100000"/>
              </a:lnSpc>
              <a:spcBef>
                <a:spcPts val="0"/>
              </a:spcBef>
              <a:spcAft>
                <a:spcPts val="900"/>
              </a:spcAft>
              <a:buClr>
                <a:schemeClr val="bg2"/>
              </a:buClr>
              <a:defRPr lang="en-US" sz="1600" kern="1200" dirty="0" smtClean="0">
                <a:solidFill>
                  <a:schemeClr val="accent5"/>
                </a:solidFill>
                <a:latin typeface="Verdana" panose="020B0604030504040204" pitchFamily="34" charset="0"/>
                <a:ea typeface="Verdana" panose="020B0604030504040204" pitchFamily="34" charset="0"/>
                <a:cs typeface="Verdana" panose="020B0604030504040204" pitchFamily="34" charset="0"/>
              </a:defRPr>
            </a:lvl1pPr>
            <a:lvl2pPr algn="l" defTabSz="685800" rtl="0" eaLnBrk="1" latinLnBrk="0" hangingPunct="1">
              <a:lnSpc>
                <a:spcPct val="100000"/>
              </a:lnSpc>
              <a:spcBef>
                <a:spcPts val="0"/>
              </a:spcBef>
              <a:spcAft>
                <a:spcPts val="900"/>
              </a:spcAft>
              <a:buClr>
                <a:schemeClr val="bg2"/>
              </a:buClr>
              <a:defRPr lang="en-US" sz="1600" kern="1200" dirty="0" smtClean="0">
                <a:solidFill>
                  <a:schemeClr val="accent5"/>
                </a:solidFill>
                <a:latin typeface="Verdana" panose="020B0604030504040204" pitchFamily="34" charset="0"/>
                <a:ea typeface="Verdana" panose="020B0604030504040204" pitchFamily="34" charset="0"/>
                <a:cs typeface="Verdana" panose="020B0604030504040204" pitchFamily="34" charset="0"/>
              </a:defRPr>
            </a:lvl2pPr>
            <a:lvl3pPr algn="l" defTabSz="685800" rtl="0" eaLnBrk="1" latinLnBrk="0" hangingPunct="1">
              <a:lnSpc>
                <a:spcPct val="100000"/>
              </a:lnSpc>
              <a:spcBef>
                <a:spcPts val="0"/>
              </a:spcBef>
              <a:spcAft>
                <a:spcPts val="900"/>
              </a:spcAft>
              <a:buClr>
                <a:schemeClr val="bg2"/>
              </a:buClr>
              <a:defRPr lang="en-US" sz="1600" kern="1200" dirty="0" smtClean="0">
                <a:solidFill>
                  <a:schemeClr val="accent5"/>
                </a:solidFill>
                <a:latin typeface="Verdana" panose="020B0604030504040204" pitchFamily="34" charset="0"/>
                <a:ea typeface="Verdana" panose="020B0604030504040204" pitchFamily="34" charset="0"/>
                <a:cs typeface="Verdana" panose="020B0604030504040204" pitchFamily="34" charset="0"/>
              </a:defRPr>
            </a:lvl3pPr>
            <a:lvl4pPr algn="l" defTabSz="685800" rtl="0" eaLnBrk="1" latinLnBrk="0" hangingPunct="1">
              <a:lnSpc>
                <a:spcPct val="100000"/>
              </a:lnSpc>
              <a:spcBef>
                <a:spcPts val="0"/>
              </a:spcBef>
              <a:spcAft>
                <a:spcPts val="900"/>
              </a:spcAft>
              <a:buClr>
                <a:schemeClr val="bg2"/>
              </a:buClr>
              <a:defRPr lang="en-US" sz="1600" kern="1200" dirty="0" smtClean="0">
                <a:solidFill>
                  <a:schemeClr val="accent5"/>
                </a:solidFill>
                <a:latin typeface="Verdana" panose="020B0604030504040204" pitchFamily="34" charset="0"/>
                <a:ea typeface="Verdana" panose="020B0604030504040204" pitchFamily="34" charset="0"/>
                <a:cs typeface="Verdana" panose="020B0604030504040204" pitchFamily="34" charset="0"/>
              </a:defRPr>
            </a:lvl4pPr>
            <a:lvl5pPr algn="l" defTabSz="685800" rtl="0" eaLnBrk="1" latinLnBrk="0" hangingPunct="1">
              <a:lnSpc>
                <a:spcPct val="100000"/>
              </a:lnSpc>
              <a:spcBef>
                <a:spcPts val="0"/>
              </a:spcBef>
              <a:spcAft>
                <a:spcPts val="900"/>
              </a:spcAft>
              <a:buClr>
                <a:schemeClr val="bg2"/>
              </a:buClr>
              <a:defRPr lang="en-US" sz="1600" kern="1200" dirty="0">
                <a:solidFill>
                  <a:schemeClr val="accent5"/>
                </a:solidFill>
                <a:latin typeface="Verdana" panose="020B0604030504040204" pitchFamily="34" charset="0"/>
                <a:ea typeface="Verdana" panose="020B0604030504040204" pitchFamily="34" charset="0"/>
                <a:cs typeface="Verdana" panose="020B060403050404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159015033"/>
      </p:ext>
    </p:extLst>
  </p:cSld>
  <p:clrMapOvr>
    <a:masterClrMapping/>
  </p:clrMapOvr>
  <p:extLst>
    <p:ext uri="{DCECCB84-F9BA-43D5-87BE-67443E8EF086}">
      <p15:sldGuideLst xmlns:p15="http://schemas.microsoft.com/office/powerpoint/2012/main"/>
    </p:ext>
  </p:extLst>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Yellow">
    <p:spTree>
      <p:nvGrpSpPr>
        <p:cNvPr id="1" name=""/>
        <p:cNvGrpSpPr/>
        <p:nvPr/>
      </p:nvGrpSpPr>
      <p:grpSpPr>
        <a:xfrm>
          <a:off x="0" y="0"/>
          <a:ext cx="0" cy="0"/>
          <a:chOff x="0" y="0"/>
          <a:chExt cx="0" cy="0"/>
        </a:xfrm>
      </p:grpSpPr>
      <p:pic>
        <p:nvPicPr>
          <p:cNvPr id="7" name="Graphic 6">
            <a:extLst>
              <a:ext uri="{FF2B5EF4-FFF2-40B4-BE49-F238E27FC236}">
                <a16:creationId xmlns:a16="http://schemas.microsoft.com/office/drawing/2014/main" id="{47904F23-CD26-2347-9E9C-5934ECC776FA}"/>
              </a:ext>
            </a:extLst>
          </p:cNvPr>
          <p:cNvPicPr>
            <a:picLocks noChangeAspect="1"/>
          </p:cNvPicPr>
          <p:nvPr userDrawn="1"/>
        </p:nvPicPr>
        <p:blipFill>
          <a:blip r:embed="rId2">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32513" y="6420681"/>
            <a:ext cx="14698939" cy="1816952"/>
          </a:xfrm>
          <a:prstGeom prst="rect">
            <a:avLst/>
          </a:prstGeom>
        </p:spPr>
      </p:pic>
      <p:sp>
        <p:nvSpPr>
          <p:cNvPr id="6" name="Slide Number Placeholder 5"/>
          <p:cNvSpPr>
            <a:spLocks noGrp="1"/>
          </p:cNvSpPr>
          <p:nvPr>
            <p:ph type="sldNum" sz="quarter" idx="12"/>
          </p:nvPr>
        </p:nvSpPr>
        <p:spPr>
          <a:xfrm>
            <a:off x="10983858" y="7713674"/>
            <a:ext cx="3291840" cy="438150"/>
          </a:xfrm>
        </p:spPr>
        <p:txBody>
          <a:bodyPr/>
          <a:lstStyle>
            <a:lvl1pPr>
              <a:defRPr>
                <a:solidFill>
                  <a:schemeClr val="bg2"/>
                </a:solidFill>
                <a:latin typeface="Verdana" panose="020B0604030504040204" pitchFamily="34" charset="0"/>
                <a:ea typeface="Verdana" panose="020B0604030504040204" pitchFamily="34" charset="0"/>
                <a:cs typeface="Verdana" panose="020B0604030504040204" pitchFamily="34" charset="0"/>
              </a:defRPr>
            </a:lvl1pPr>
          </a:lstStyle>
          <a:p>
            <a:fld id="{1FC4B0FD-5F77-433D-950B-A15A779E50E4}" type="slidenum">
              <a:rPr lang="en-US" smtClean="0"/>
              <a:pPr/>
              <a:t>‹#›</a:t>
            </a:fld>
            <a:endParaRPr lang="en-US"/>
          </a:p>
        </p:txBody>
      </p:sp>
      <p:sp>
        <p:nvSpPr>
          <p:cNvPr id="9" name="Title 1">
            <a:extLst>
              <a:ext uri="{FF2B5EF4-FFF2-40B4-BE49-F238E27FC236}">
                <a16:creationId xmlns:a16="http://schemas.microsoft.com/office/drawing/2014/main" id="{50464367-E521-A143-AD80-06B67BC42CD4}"/>
              </a:ext>
            </a:extLst>
          </p:cNvPr>
          <p:cNvSpPr>
            <a:spLocks noGrp="1"/>
          </p:cNvSpPr>
          <p:nvPr>
            <p:ph type="title"/>
          </p:nvPr>
        </p:nvSpPr>
        <p:spPr>
          <a:xfrm>
            <a:off x="877682" y="636929"/>
            <a:ext cx="12335398" cy="1148590"/>
          </a:xfrm>
        </p:spPr>
        <p:txBody>
          <a:bodyPr/>
          <a:lstStyle>
            <a:lvl1pPr>
              <a:defRPr sz="3600" spc="60" baseline="0">
                <a:solidFill>
                  <a:schemeClr val="bg2"/>
                </a:solidFill>
                <a:latin typeface="Verdana" panose="020B0604030504040204" pitchFamily="34" charset="0"/>
                <a:ea typeface="Verdana" panose="020B0604030504040204" pitchFamily="34" charset="0"/>
                <a:cs typeface="Verdana" panose="020B0604030504040204" pitchFamily="34" charset="0"/>
              </a:defRPr>
            </a:lvl1pPr>
          </a:lstStyle>
          <a:p>
            <a:r>
              <a:rPr lang="en-US" dirty="0"/>
              <a:t>Click to edit Master title style</a:t>
            </a:r>
          </a:p>
        </p:txBody>
      </p:sp>
      <p:sp>
        <p:nvSpPr>
          <p:cNvPr id="10" name="Content Placeholder 2">
            <a:extLst>
              <a:ext uri="{FF2B5EF4-FFF2-40B4-BE49-F238E27FC236}">
                <a16:creationId xmlns:a16="http://schemas.microsoft.com/office/drawing/2014/main" id="{E9225AAF-D099-7849-9D0B-51E8E998886B}"/>
              </a:ext>
            </a:extLst>
          </p:cNvPr>
          <p:cNvSpPr>
            <a:spLocks noGrp="1"/>
          </p:cNvSpPr>
          <p:nvPr>
            <p:ph idx="1"/>
          </p:nvPr>
        </p:nvSpPr>
        <p:spPr>
          <a:xfrm>
            <a:off x="863195" y="2029968"/>
            <a:ext cx="12324219" cy="4957972"/>
          </a:xfrm>
        </p:spPr>
        <p:txBody>
          <a:bodyPr lIns="137160">
            <a:noAutofit/>
          </a:bodyPr>
          <a:lstStyle>
            <a:lvl1pPr marL="233363" indent="-233363" algn="l" defTabSz="685800" rtl="0" eaLnBrk="1" latinLnBrk="0" hangingPunct="1">
              <a:lnSpc>
                <a:spcPct val="100000"/>
              </a:lnSpc>
              <a:spcBef>
                <a:spcPts val="0"/>
              </a:spcBef>
              <a:spcAft>
                <a:spcPts val="900"/>
              </a:spcAft>
              <a:buClr>
                <a:schemeClr val="bg2"/>
              </a:buClr>
              <a:defRPr lang="en-US" sz="1600" kern="1200" dirty="0" smtClean="0">
                <a:solidFill>
                  <a:schemeClr val="accent5"/>
                </a:solidFill>
                <a:latin typeface="Verdana" panose="020B0604030504040204" pitchFamily="34" charset="0"/>
                <a:ea typeface="Verdana" panose="020B0604030504040204" pitchFamily="34" charset="0"/>
                <a:cs typeface="Verdana" panose="020B0604030504040204" pitchFamily="34" charset="0"/>
              </a:defRPr>
            </a:lvl1pPr>
            <a:lvl2pPr algn="l" defTabSz="685800" rtl="0" eaLnBrk="1" latinLnBrk="0" hangingPunct="1">
              <a:lnSpc>
                <a:spcPct val="100000"/>
              </a:lnSpc>
              <a:spcBef>
                <a:spcPts val="0"/>
              </a:spcBef>
              <a:spcAft>
                <a:spcPts val="900"/>
              </a:spcAft>
              <a:buClr>
                <a:schemeClr val="bg2"/>
              </a:buClr>
              <a:defRPr lang="en-US" sz="1600" kern="1200" dirty="0" smtClean="0">
                <a:solidFill>
                  <a:schemeClr val="accent5"/>
                </a:solidFill>
                <a:latin typeface="Verdana" panose="020B0604030504040204" pitchFamily="34" charset="0"/>
                <a:ea typeface="Verdana" panose="020B0604030504040204" pitchFamily="34" charset="0"/>
                <a:cs typeface="Verdana" panose="020B0604030504040204" pitchFamily="34" charset="0"/>
              </a:defRPr>
            </a:lvl2pPr>
            <a:lvl3pPr algn="l" defTabSz="685800" rtl="0" eaLnBrk="1" latinLnBrk="0" hangingPunct="1">
              <a:lnSpc>
                <a:spcPct val="100000"/>
              </a:lnSpc>
              <a:spcBef>
                <a:spcPts val="0"/>
              </a:spcBef>
              <a:spcAft>
                <a:spcPts val="900"/>
              </a:spcAft>
              <a:buClr>
                <a:schemeClr val="bg2"/>
              </a:buClr>
              <a:defRPr lang="en-US" sz="1600" kern="1200" dirty="0" smtClean="0">
                <a:solidFill>
                  <a:schemeClr val="accent5"/>
                </a:solidFill>
                <a:latin typeface="Verdana" panose="020B0604030504040204" pitchFamily="34" charset="0"/>
                <a:ea typeface="Verdana" panose="020B0604030504040204" pitchFamily="34" charset="0"/>
                <a:cs typeface="Verdana" panose="020B0604030504040204" pitchFamily="34" charset="0"/>
              </a:defRPr>
            </a:lvl3pPr>
            <a:lvl4pPr algn="l" defTabSz="685800" rtl="0" eaLnBrk="1" latinLnBrk="0" hangingPunct="1">
              <a:lnSpc>
                <a:spcPct val="100000"/>
              </a:lnSpc>
              <a:spcBef>
                <a:spcPts val="0"/>
              </a:spcBef>
              <a:spcAft>
                <a:spcPts val="900"/>
              </a:spcAft>
              <a:buClr>
                <a:schemeClr val="bg2"/>
              </a:buClr>
              <a:defRPr lang="en-US" sz="1600" kern="1200" dirty="0" smtClean="0">
                <a:solidFill>
                  <a:schemeClr val="accent5"/>
                </a:solidFill>
                <a:latin typeface="Verdana" panose="020B0604030504040204" pitchFamily="34" charset="0"/>
                <a:ea typeface="Verdana" panose="020B0604030504040204" pitchFamily="34" charset="0"/>
                <a:cs typeface="Verdana" panose="020B0604030504040204" pitchFamily="34" charset="0"/>
              </a:defRPr>
            </a:lvl4pPr>
            <a:lvl5pPr algn="l" defTabSz="685800" rtl="0" eaLnBrk="1" latinLnBrk="0" hangingPunct="1">
              <a:lnSpc>
                <a:spcPct val="100000"/>
              </a:lnSpc>
              <a:spcBef>
                <a:spcPts val="0"/>
              </a:spcBef>
              <a:spcAft>
                <a:spcPts val="900"/>
              </a:spcAft>
              <a:buClr>
                <a:schemeClr val="bg2"/>
              </a:buClr>
              <a:defRPr lang="en-US" sz="1600" kern="1200" dirty="0">
                <a:solidFill>
                  <a:schemeClr val="accent5"/>
                </a:solidFill>
                <a:latin typeface="Verdana" panose="020B0604030504040204" pitchFamily="34" charset="0"/>
                <a:ea typeface="Verdana" panose="020B0604030504040204" pitchFamily="34" charset="0"/>
                <a:cs typeface="Verdana" panose="020B060403050404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653390989"/>
      </p:ext>
    </p:extLst>
  </p:cSld>
  <p:clrMapOvr>
    <a:masterClrMapping/>
  </p:clrMapOvr>
  <p:extLst>
    <p:ext uri="{DCECCB84-F9BA-43D5-87BE-67443E8EF086}">
      <p15:sldGuideLst xmlns:p15="http://schemas.microsoft.com/office/powerpoint/2012/main"/>
    </p:ext>
  </p:extLst>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Red">
    <p:spTree>
      <p:nvGrpSpPr>
        <p:cNvPr id="1" name=""/>
        <p:cNvGrpSpPr/>
        <p:nvPr/>
      </p:nvGrpSpPr>
      <p:grpSpPr>
        <a:xfrm>
          <a:off x="0" y="0"/>
          <a:ext cx="0" cy="0"/>
          <a:chOff x="0" y="0"/>
          <a:chExt cx="0" cy="0"/>
        </a:xfrm>
      </p:grpSpPr>
      <p:pic>
        <p:nvPicPr>
          <p:cNvPr id="7" name="Graphic 6">
            <a:extLst>
              <a:ext uri="{FF2B5EF4-FFF2-40B4-BE49-F238E27FC236}">
                <a16:creationId xmlns:a16="http://schemas.microsoft.com/office/drawing/2014/main" id="{DD6D25FE-D224-F64D-AE68-34237CE029B5}"/>
              </a:ext>
            </a:extLst>
          </p:cNvPr>
          <p:cNvPicPr>
            <a:picLocks noChangeAspect="1"/>
          </p:cNvPicPr>
          <p:nvPr userDrawn="1"/>
        </p:nvPicPr>
        <p:blipFill>
          <a:blip r:embed="rId2">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32513" y="6420681"/>
            <a:ext cx="14698939" cy="1816952"/>
          </a:xfrm>
          <a:prstGeom prst="rect">
            <a:avLst/>
          </a:prstGeom>
        </p:spPr>
      </p:pic>
      <p:sp>
        <p:nvSpPr>
          <p:cNvPr id="6" name="Slide Number Placeholder 5"/>
          <p:cNvSpPr>
            <a:spLocks noGrp="1"/>
          </p:cNvSpPr>
          <p:nvPr>
            <p:ph type="sldNum" sz="quarter" idx="12"/>
          </p:nvPr>
        </p:nvSpPr>
        <p:spPr>
          <a:xfrm>
            <a:off x="10983858" y="7713674"/>
            <a:ext cx="3291840" cy="438150"/>
          </a:xfrm>
        </p:spPr>
        <p:txBody>
          <a:bodyPr/>
          <a:lstStyle>
            <a:lvl1pPr>
              <a:defRPr>
                <a:latin typeface="Verdana" panose="020B0604030504040204" pitchFamily="34" charset="0"/>
                <a:ea typeface="Verdana" panose="020B0604030504040204" pitchFamily="34" charset="0"/>
                <a:cs typeface="Verdana" panose="020B0604030504040204" pitchFamily="34" charset="0"/>
              </a:defRPr>
            </a:lvl1pPr>
          </a:lstStyle>
          <a:p>
            <a:fld id="{1FC4B0FD-5F77-433D-950B-A15A779E50E4}" type="slidenum">
              <a:rPr lang="en-US" smtClean="0"/>
              <a:pPr/>
              <a:t>‹#›</a:t>
            </a:fld>
            <a:endParaRPr lang="en-US"/>
          </a:p>
        </p:txBody>
      </p:sp>
      <p:sp>
        <p:nvSpPr>
          <p:cNvPr id="9" name="Title 1">
            <a:extLst>
              <a:ext uri="{FF2B5EF4-FFF2-40B4-BE49-F238E27FC236}">
                <a16:creationId xmlns:a16="http://schemas.microsoft.com/office/drawing/2014/main" id="{26098455-1A04-3147-B7D3-0BAE60AEBABF}"/>
              </a:ext>
            </a:extLst>
          </p:cNvPr>
          <p:cNvSpPr>
            <a:spLocks noGrp="1"/>
          </p:cNvSpPr>
          <p:nvPr>
            <p:ph type="title"/>
          </p:nvPr>
        </p:nvSpPr>
        <p:spPr>
          <a:xfrm>
            <a:off x="877682" y="636929"/>
            <a:ext cx="12335398" cy="1148590"/>
          </a:xfrm>
        </p:spPr>
        <p:txBody>
          <a:bodyPr/>
          <a:lstStyle>
            <a:lvl1pPr>
              <a:defRPr sz="3600" spc="60" baseline="0">
                <a:solidFill>
                  <a:schemeClr val="bg2"/>
                </a:solidFill>
                <a:latin typeface="Verdana" panose="020B0604030504040204" pitchFamily="34" charset="0"/>
                <a:ea typeface="Verdana" panose="020B0604030504040204" pitchFamily="34" charset="0"/>
                <a:cs typeface="Verdana" panose="020B0604030504040204" pitchFamily="34" charset="0"/>
              </a:defRPr>
            </a:lvl1pPr>
          </a:lstStyle>
          <a:p>
            <a:r>
              <a:rPr lang="en-US" dirty="0"/>
              <a:t>Click to edit Master title style</a:t>
            </a:r>
          </a:p>
        </p:txBody>
      </p:sp>
      <p:sp>
        <p:nvSpPr>
          <p:cNvPr id="10" name="Content Placeholder 2">
            <a:extLst>
              <a:ext uri="{FF2B5EF4-FFF2-40B4-BE49-F238E27FC236}">
                <a16:creationId xmlns:a16="http://schemas.microsoft.com/office/drawing/2014/main" id="{AC031C97-C429-6948-AD60-F6791A06772A}"/>
              </a:ext>
            </a:extLst>
          </p:cNvPr>
          <p:cNvSpPr>
            <a:spLocks noGrp="1"/>
          </p:cNvSpPr>
          <p:nvPr>
            <p:ph idx="1"/>
          </p:nvPr>
        </p:nvSpPr>
        <p:spPr>
          <a:xfrm>
            <a:off x="863195" y="2029968"/>
            <a:ext cx="12324219" cy="4957972"/>
          </a:xfrm>
        </p:spPr>
        <p:txBody>
          <a:bodyPr lIns="137160">
            <a:noAutofit/>
          </a:bodyPr>
          <a:lstStyle>
            <a:lvl1pPr marL="233363" indent="-233363" algn="l" defTabSz="685800" rtl="0" eaLnBrk="1" latinLnBrk="0" hangingPunct="1">
              <a:lnSpc>
                <a:spcPct val="100000"/>
              </a:lnSpc>
              <a:spcBef>
                <a:spcPts val="0"/>
              </a:spcBef>
              <a:spcAft>
                <a:spcPts val="900"/>
              </a:spcAft>
              <a:buClr>
                <a:schemeClr val="bg2"/>
              </a:buClr>
              <a:defRPr lang="en-US" sz="1600" kern="1200" dirty="0" smtClean="0">
                <a:solidFill>
                  <a:schemeClr val="accent5"/>
                </a:solidFill>
                <a:latin typeface="Verdana" panose="020B0604030504040204" pitchFamily="34" charset="0"/>
                <a:ea typeface="Verdana" panose="020B0604030504040204" pitchFamily="34" charset="0"/>
                <a:cs typeface="Verdana" panose="020B0604030504040204" pitchFamily="34" charset="0"/>
              </a:defRPr>
            </a:lvl1pPr>
            <a:lvl2pPr algn="l" defTabSz="685800" rtl="0" eaLnBrk="1" latinLnBrk="0" hangingPunct="1">
              <a:lnSpc>
                <a:spcPct val="100000"/>
              </a:lnSpc>
              <a:spcBef>
                <a:spcPts val="0"/>
              </a:spcBef>
              <a:spcAft>
                <a:spcPts val="900"/>
              </a:spcAft>
              <a:buClr>
                <a:schemeClr val="bg2"/>
              </a:buClr>
              <a:defRPr lang="en-US" sz="1600" kern="1200" dirty="0" smtClean="0">
                <a:solidFill>
                  <a:schemeClr val="accent5"/>
                </a:solidFill>
                <a:latin typeface="Verdana" panose="020B0604030504040204" pitchFamily="34" charset="0"/>
                <a:ea typeface="Verdana" panose="020B0604030504040204" pitchFamily="34" charset="0"/>
                <a:cs typeface="Verdana" panose="020B0604030504040204" pitchFamily="34" charset="0"/>
              </a:defRPr>
            </a:lvl2pPr>
            <a:lvl3pPr algn="l" defTabSz="685800" rtl="0" eaLnBrk="1" latinLnBrk="0" hangingPunct="1">
              <a:lnSpc>
                <a:spcPct val="100000"/>
              </a:lnSpc>
              <a:spcBef>
                <a:spcPts val="0"/>
              </a:spcBef>
              <a:spcAft>
                <a:spcPts val="900"/>
              </a:spcAft>
              <a:buClr>
                <a:schemeClr val="bg2"/>
              </a:buClr>
              <a:defRPr lang="en-US" sz="1600" kern="1200" dirty="0" smtClean="0">
                <a:solidFill>
                  <a:schemeClr val="accent5"/>
                </a:solidFill>
                <a:latin typeface="Verdana" panose="020B0604030504040204" pitchFamily="34" charset="0"/>
                <a:ea typeface="Verdana" panose="020B0604030504040204" pitchFamily="34" charset="0"/>
                <a:cs typeface="Verdana" panose="020B0604030504040204" pitchFamily="34" charset="0"/>
              </a:defRPr>
            </a:lvl3pPr>
            <a:lvl4pPr algn="l" defTabSz="685800" rtl="0" eaLnBrk="1" latinLnBrk="0" hangingPunct="1">
              <a:lnSpc>
                <a:spcPct val="100000"/>
              </a:lnSpc>
              <a:spcBef>
                <a:spcPts val="0"/>
              </a:spcBef>
              <a:spcAft>
                <a:spcPts val="900"/>
              </a:spcAft>
              <a:buClr>
                <a:schemeClr val="bg2"/>
              </a:buClr>
              <a:defRPr lang="en-US" sz="1600" kern="1200" dirty="0" smtClean="0">
                <a:solidFill>
                  <a:schemeClr val="accent5"/>
                </a:solidFill>
                <a:latin typeface="Verdana" panose="020B0604030504040204" pitchFamily="34" charset="0"/>
                <a:ea typeface="Verdana" panose="020B0604030504040204" pitchFamily="34" charset="0"/>
                <a:cs typeface="Verdana" panose="020B0604030504040204" pitchFamily="34" charset="0"/>
              </a:defRPr>
            </a:lvl4pPr>
            <a:lvl5pPr algn="l" defTabSz="685800" rtl="0" eaLnBrk="1" latinLnBrk="0" hangingPunct="1">
              <a:lnSpc>
                <a:spcPct val="100000"/>
              </a:lnSpc>
              <a:spcBef>
                <a:spcPts val="0"/>
              </a:spcBef>
              <a:spcAft>
                <a:spcPts val="900"/>
              </a:spcAft>
              <a:buClr>
                <a:schemeClr val="bg2"/>
              </a:buClr>
              <a:defRPr lang="en-US" sz="1600" kern="1200" dirty="0">
                <a:solidFill>
                  <a:schemeClr val="accent5"/>
                </a:solidFill>
                <a:latin typeface="Verdana" panose="020B0604030504040204" pitchFamily="34" charset="0"/>
                <a:ea typeface="Verdana" panose="020B0604030504040204" pitchFamily="34" charset="0"/>
                <a:cs typeface="Verdana" panose="020B060403050404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039720853"/>
      </p:ext>
    </p:extLst>
  </p:cSld>
  <p:clrMapOvr>
    <a:masterClrMapping/>
  </p:clrMapOvr>
  <p:extLst>
    <p:ext uri="{DCECCB84-F9BA-43D5-87BE-67443E8EF086}">
      <p15:sldGuideLst xmlns:p15="http://schemas.microsoft.com/office/powerpoint/2012/main"/>
    </p:ext>
  </p:extLst>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Full Dark Blue">
    <p:bg>
      <p:bgPr>
        <a:solidFill>
          <a:schemeClr val="bg2"/>
        </a:solidFill>
        <a:effectLst/>
      </p:bgPr>
    </p:bg>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6969DE68-53C3-D045-B82E-45BCC6FFB377}"/>
              </a:ext>
            </a:extLst>
          </p:cNvPr>
          <p:cNvSpPr>
            <a:spLocks noGrp="1"/>
          </p:cNvSpPr>
          <p:nvPr>
            <p:ph type="sldNum" sz="quarter" idx="11"/>
          </p:nvPr>
        </p:nvSpPr>
        <p:spPr/>
        <p:txBody>
          <a:bodyPr/>
          <a:lstStyle>
            <a:lvl1pPr>
              <a:defRPr>
                <a:latin typeface="Verdana" panose="020B0604030504040204" pitchFamily="34" charset="0"/>
                <a:ea typeface="Verdana" panose="020B0604030504040204" pitchFamily="34" charset="0"/>
                <a:cs typeface="Verdana" panose="020B0604030504040204" pitchFamily="34" charset="0"/>
              </a:defRPr>
            </a:lvl1pPr>
          </a:lstStyle>
          <a:p>
            <a:fld id="{1FC4B0FD-5F77-433D-950B-A15A779E50E4}" type="slidenum">
              <a:rPr lang="en-US" smtClean="0"/>
              <a:pPr/>
              <a:t>‹#›</a:t>
            </a:fld>
            <a:endParaRPr lang="en-US"/>
          </a:p>
        </p:txBody>
      </p:sp>
      <p:sp>
        <p:nvSpPr>
          <p:cNvPr id="6" name="Title 1">
            <a:extLst>
              <a:ext uri="{FF2B5EF4-FFF2-40B4-BE49-F238E27FC236}">
                <a16:creationId xmlns:a16="http://schemas.microsoft.com/office/drawing/2014/main" id="{5397DB7B-704A-3140-AE9A-D882FD1FAD6C}"/>
              </a:ext>
            </a:extLst>
          </p:cNvPr>
          <p:cNvSpPr>
            <a:spLocks noGrp="1"/>
          </p:cNvSpPr>
          <p:nvPr>
            <p:ph type="title"/>
          </p:nvPr>
        </p:nvSpPr>
        <p:spPr>
          <a:xfrm>
            <a:off x="877682" y="636929"/>
            <a:ext cx="12335398" cy="1148590"/>
          </a:xfrm>
        </p:spPr>
        <p:txBody>
          <a:bodyPr/>
          <a:lstStyle>
            <a:lvl1pPr>
              <a:defRPr sz="3600">
                <a:solidFill>
                  <a:schemeClr val="bg1"/>
                </a:solidFill>
                <a:latin typeface="Verdana" panose="020B0604030504040204" pitchFamily="34" charset="0"/>
                <a:ea typeface="Verdana" panose="020B0604030504040204" pitchFamily="34" charset="0"/>
                <a:cs typeface="Verdana" panose="020B0604030504040204" pitchFamily="34" charset="0"/>
              </a:defRPr>
            </a:lvl1pPr>
          </a:lstStyle>
          <a:p>
            <a:r>
              <a:rPr lang="en-US" dirty="0"/>
              <a:t>Click to edit Master title style</a:t>
            </a:r>
          </a:p>
        </p:txBody>
      </p:sp>
      <p:sp>
        <p:nvSpPr>
          <p:cNvPr id="7" name="Content Placeholder 2">
            <a:extLst>
              <a:ext uri="{FF2B5EF4-FFF2-40B4-BE49-F238E27FC236}">
                <a16:creationId xmlns:a16="http://schemas.microsoft.com/office/drawing/2014/main" id="{23A5BA3B-5F03-FC4E-B806-7A34EDE97FBD}"/>
              </a:ext>
            </a:extLst>
          </p:cNvPr>
          <p:cNvSpPr>
            <a:spLocks noGrp="1"/>
          </p:cNvSpPr>
          <p:nvPr>
            <p:ph idx="1"/>
          </p:nvPr>
        </p:nvSpPr>
        <p:spPr>
          <a:xfrm>
            <a:off x="863195" y="2029968"/>
            <a:ext cx="12324219" cy="4957972"/>
          </a:xfrm>
        </p:spPr>
        <p:txBody>
          <a:bodyPr lIns="137160">
            <a:noAutofit/>
          </a:bodyPr>
          <a:lstStyle>
            <a:lvl1pPr marL="233363" indent="-233363" algn="l" defTabSz="685800" rtl="0" eaLnBrk="1" latinLnBrk="0" hangingPunct="1">
              <a:lnSpc>
                <a:spcPct val="100000"/>
              </a:lnSpc>
              <a:spcBef>
                <a:spcPts val="0"/>
              </a:spcBef>
              <a:spcAft>
                <a:spcPts val="900"/>
              </a:spcAft>
              <a:buClr>
                <a:schemeClr val="bg1"/>
              </a:buClr>
              <a:defRPr lang="en-US" sz="1600" kern="1200" dirty="0" smtClean="0">
                <a:solidFill>
                  <a:schemeClr val="bg1"/>
                </a:solidFill>
                <a:latin typeface="Verdana" panose="020B0604030504040204" pitchFamily="34" charset="0"/>
                <a:ea typeface="Verdana" panose="020B0604030504040204" pitchFamily="34" charset="0"/>
                <a:cs typeface="Verdana" panose="020B0604030504040204" pitchFamily="34" charset="0"/>
              </a:defRPr>
            </a:lvl1pPr>
            <a:lvl2pPr algn="l" defTabSz="685800" rtl="0" eaLnBrk="1" latinLnBrk="0" hangingPunct="1">
              <a:lnSpc>
                <a:spcPct val="100000"/>
              </a:lnSpc>
              <a:spcBef>
                <a:spcPts val="0"/>
              </a:spcBef>
              <a:spcAft>
                <a:spcPts val="900"/>
              </a:spcAft>
              <a:buClr>
                <a:schemeClr val="bg1"/>
              </a:buClr>
              <a:defRPr lang="en-US" sz="1600" kern="1200" dirty="0" smtClean="0">
                <a:solidFill>
                  <a:schemeClr val="bg1"/>
                </a:solidFill>
                <a:latin typeface="Verdana" panose="020B0604030504040204" pitchFamily="34" charset="0"/>
                <a:ea typeface="Verdana" panose="020B0604030504040204" pitchFamily="34" charset="0"/>
                <a:cs typeface="Verdana" panose="020B0604030504040204" pitchFamily="34" charset="0"/>
              </a:defRPr>
            </a:lvl2pPr>
            <a:lvl3pPr algn="l" defTabSz="685800" rtl="0" eaLnBrk="1" latinLnBrk="0" hangingPunct="1">
              <a:lnSpc>
                <a:spcPct val="100000"/>
              </a:lnSpc>
              <a:spcBef>
                <a:spcPts val="0"/>
              </a:spcBef>
              <a:spcAft>
                <a:spcPts val="900"/>
              </a:spcAft>
              <a:buClr>
                <a:schemeClr val="bg1"/>
              </a:buClr>
              <a:defRPr lang="en-US" sz="1600" kern="1200" dirty="0" smtClean="0">
                <a:solidFill>
                  <a:schemeClr val="bg1"/>
                </a:solidFill>
                <a:latin typeface="Verdana" panose="020B0604030504040204" pitchFamily="34" charset="0"/>
                <a:ea typeface="Verdana" panose="020B0604030504040204" pitchFamily="34" charset="0"/>
                <a:cs typeface="Verdana" panose="020B0604030504040204" pitchFamily="34" charset="0"/>
              </a:defRPr>
            </a:lvl3pPr>
            <a:lvl4pPr algn="l" defTabSz="685800" rtl="0" eaLnBrk="1" latinLnBrk="0" hangingPunct="1">
              <a:lnSpc>
                <a:spcPct val="100000"/>
              </a:lnSpc>
              <a:spcBef>
                <a:spcPts val="0"/>
              </a:spcBef>
              <a:spcAft>
                <a:spcPts val="900"/>
              </a:spcAft>
              <a:buClr>
                <a:schemeClr val="bg1"/>
              </a:buClr>
              <a:defRPr lang="en-US" sz="1600" kern="1200" dirty="0" smtClean="0">
                <a:solidFill>
                  <a:schemeClr val="bg1"/>
                </a:solidFill>
                <a:latin typeface="Verdana" panose="020B0604030504040204" pitchFamily="34" charset="0"/>
                <a:ea typeface="Verdana" panose="020B0604030504040204" pitchFamily="34" charset="0"/>
                <a:cs typeface="Verdana" panose="020B0604030504040204" pitchFamily="34" charset="0"/>
              </a:defRPr>
            </a:lvl4pPr>
            <a:lvl5pPr algn="l" defTabSz="685800" rtl="0" eaLnBrk="1" latinLnBrk="0" hangingPunct="1">
              <a:lnSpc>
                <a:spcPct val="100000"/>
              </a:lnSpc>
              <a:spcBef>
                <a:spcPts val="0"/>
              </a:spcBef>
              <a:spcAft>
                <a:spcPts val="900"/>
              </a:spcAft>
              <a:buClr>
                <a:schemeClr val="bg1"/>
              </a:buClr>
              <a:defRPr lang="en-US" sz="1600" kern="1200" dirty="0">
                <a:solidFill>
                  <a:schemeClr val="bg1"/>
                </a:solidFill>
                <a:latin typeface="Verdana" panose="020B0604030504040204" pitchFamily="34" charset="0"/>
                <a:ea typeface="Verdana" panose="020B0604030504040204" pitchFamily="34" charset="0"/>
                <a:cs typeface="Verdana" panose="020B060403050404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806985664"/>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Full Medium Blue">
    <p:bg>
      <p:bgPr>
        <a:solidFill>
          <a:schemeClr val="tx2"/>
        </a:solidFill>
        <a:effectLst/>
      </p:bgPr>
    </p:bg>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86E35130-644A-9A49-A923-EC587F4E05D7}"/>
              </a:ext>
            </a:extLst>
          </p:cNvPr>
          <p:cNvSpPr>
            <a:spLocks noGrp="1"/>
          </p:cNvSpPr>
          <p:nvPr>
            <p:ph type="sldNum" sz="quarter" idx="11"/>
          </p:nvPr>
        </p:nvSpPr>
        <p:spPr/>
        <p:txBody>
          <a:bodyPr/>
          <a:lstStyle>
            <a:lvl1pPr>
              <a:defRPr>
                <a:latin typeface="Verdana" panose="020B0604030504040204" pitchFamily="34" charset="0"/>
                <a:ea typeface="Verdana" panose="020B0604030504040204" pitchFamily="34" charset="0"/>
                <a:cs typeface="Verdana" panose="020B0604030504040204" pitchFamily="34" charset="0"/>
              </a:defRPr>
            </a:lvl1pPr>
          </a:lstStyle>
          <a:p>
            <a:fld id="{1FC4B0FD-5F77-433D-950B-A15A779E50E4}" type="slidenum">
              <a:rPr lang="en-US" smtClean="0"/>
              <a:pPr/>
              <a:t>‹#›</a:t>
            </a:fld>
            <a:endParaRPr lang="en-US"/>
          </a:p>
        </p:txBody>
      </p:sp>
      <p:sp>
        <p:nvSpPr>
          <p:cNvPr id="6" name="Title 1">
            <a:extLst>
              <a:ext uri="{FF2B5EF4-FFF2-40B4-BE49-F238E27FC236}">
                <a16:creationId xmlns:a16="http://schemas.microsoft.com/office/drawing/2014/main" id="{D5B5EFCC-31E6-744F-AA90-8C668014617F}"/>
              </a:ext>
            </a:extLst>
          </p:cNvPr>
          <p:cNvSpPr>
            <a:spLocks noGrp="1"/>
          </p:cNvSpPr>
          <p:nvPr>
            <p:ph type="title"/>
          </p:nvPr>
        </p:nvSpPr>
        <p:spPr>
          <a:xfrm>
            <a:off x="877682" y="636929"/>
            <a:ext cx="12335398" cy="1148590"/>
          </a:xfrm>
        </p:spPr>
        <p:txBody>
          <a:bodyPr/>
          <a:lstStyle>
            <a:lvl1pPr>
              <a:defRPr sz="3600">
                <a:solidFill>
                  <a:schemeClr val="bg1"/>
                </a:solidFill>
                <a:latin typeface="Verdana" panose="020B0604030504040204" pitchFamily="34" charset="0"/>
                <a:ea typeface="Verdana" panose="020B0604030504040204" pitchFamily="34" charset="0"/>
                <a:cs typeface="Verdana" panose="020B0604030504040204" pitchFamily="34" charset="0"/>
              </a:defRPr>
            </a:lvl1pPr>
          </a:lstStyle>
          <a:p>
            <a:r>
              <a:rPr lang="en-US" dirty="0"/>
              <a:t>Click to edit Master title style</a:t>
            </a:r>
          </a:p>
        </p:txBody>
      </p:sp>
      <p:sp>
        <p:nvSpPr>
          <p:cNvPr id="7" name="Content Placeholder 2">
            <a:extLst>
              <a:ext uri="{FF2B5EF4-FFF2-40B4-BE49-F238E27FC236}">
                <a16:creationId xmlns:a16="http://schemas.microsoft.com/office/drawing/2014/main" id="{46581E17-8CC8-BC41-993A-BA045A9E0177}"/>
              </a:ext>
            </a:extLst>
          </p:cNvPr>
          <p:cNvSpPr>
            <a:spLocks noGrp="1"/>
          </p:cNvSpPr>
          <p:nvPr>
            <p:ph idx="1"/>
          </p:nvPr>
        </p:nvSpPr>
        <p:spPr>
          <a:xfrm>
            <a:off x="863195" y="2029968"/>
            <a:ext cx="12324219" cy="4957972"/>
          </a:xfrm>
        </p:spPr>
        <p:txBody>
          <a:bodyPr lIns="137160">
            <a:noAutofit/>
          </a:bodyPr>
          <a:lstStyle>
            <a:lvl1pPr marL="233363" indent="-233363" algn="l" defTabSz="685800" rtl="0" eaLnBrk="1" latinLnBrk="0" hangingPunct="1">
              <a:lnSpc>
                <a:spcPct val="100000"/>
              </a:lnSpc>
              <a:spcBef>
                <a:spcPts val="0"/>
              </a:spcBef>
              <a:spcAft>
                <a:spcPts val="900"/>
              </a:spcAft>
              <a:buClr>
                <a:schemeClr val="bg1"/>
              </a:buClr>
              <a:defRPr lang="en-US" sz="1600" kern="1200" dirty="0" smtClean="0">
                <a:solidFill>
                  <a:schemeClr val="bg1"/>
                </a:solidFill>
                <a:latin typeface="Verdana" panose="020B0604030504040204" pitchFamily="34" charset="0"/>
                <a:ea typeface="Verdana" panose="020B0604030504040204" pitchFamily="34" charset="0"/>
                <a:cs typeface="Verdana" panose="020B0604030504040204" pitchFamily="34" charset="0"/>
              </a:defRPr>
            </a:lvl1pPr>
            <a:lvl2pPr algn="l" defTabSz="685800" rtl="0" eaLnBrk="1" latinLnBrk="0" hangingPunct="1">
              <a:lnSpc>
                <a:spcPct val="100000"/>
              </a:lnSpc>
              <a:spcBef>
                <a:spcPts val="0"/>
              </a:spcBef>
              <a:spcAft>
                <a:spcPts val="900"/>
              </a:spcAft>
              <a:buClr>
                <a:schemeClr val="bg1"/>
              </a:buClr>
              <a:defRPr lang="en-US" sz="1600" kern="1200" dirty="0" smtClean="0">
                <a:solidFill>
                  <a:schemeClr val="bg1"/>
                </a:solidFill>
                <a:latin typeface="Verdana" panose="020B0604030504040204" pitchFamily="34" charset="0"/>
                <a:ea typeface="Verdana" panose="020B0604030504040204" pitchFamily="34" charset="0"/>
                <a:cs typeface="Verdana" panose="020B0604030504040204" pitchFamily="34" charset="0"/>
              </a:defRPr>
            </a:lvl2pPr>
            <a:lvl3pPr algn="l" defTabSz="685800" rtl="0" eaLnBrk="1" latinLnBrk="0" hangingPunct="1">
              <a:lnSpc>
                <a:spcPct val="100000"/>
              </a:lnSpc>
              <a:spcBef>
                <a:spcPts val="0"/>
              </a:spcBef>
              <a:spcAft>
                <a:spcPts val="900"/>
              </a:spcAft>
              <a:buClr>
                <a:schemeClr val="bg1"/>
              </a:buClr>
              <a:defRPr lang="en-US" sz="1600" kern="1200" dirty="0" smtClean="0">
                <a:solidFill>
                  <a:schemeClr val="bg1"/>
                </a:solidFill>
                <a:latin typeface="Verdana" panose="020B0604030504040204" pitchFamily="34" charset="0"/>
                <a:ea typeface="Verdana" panose="020B0604030504040204" pitchFamily="34" charset="0"/>
                <a:cs typeface="Verdana" panose="020B0604030504040204" pitchFamily="34" charset="0"/>
              </a:defRPr>
            </a:lvl3pPr>
            <a:lvl4pPr algn="l" defTabSz="685800" rtl="0" eaLnBrk="1" latinLnBrk="0" hangingPunct="1">
              <a:lnSpc>
                <a:spcPct val="100000"/>
              </a:lnSpc>
              <a:spcBef>
                <a:spcPts val="0"/>
              </a:spcBef>
              <a:spcAft>
                <a:spcPts val="900"/>
              </a:spcAft>
              <a:buClr>
                <a:schemeClr val="bg1"/>
              </a:buClr>
              <a:defRPr lang="en-US" sz="1600" kern="1200" dirty="0" smtClean="0">
                <a:solidFill>
                  <a:schemeClr val="bg1"/>
                </a:solidFill>
                <a:latin typeface="Verdana" panose="020B0604030504040204" pitchFamily="34" charset="0"/>
                <a:ea typeface="Verdana" panose="020B0604030504040204" pitchFamily="34" charset="0"/>
                <a:cs typeface="Verdana" panose="020B0604030504040204" pitchFamily="34" charset="0"/>
              </a:defRPr>
            </a:lvl4pPr>
            <a:lvl5pPr algn="l" defTabSz="685800" rtl="0" eaLnBrk="1" latinLnBrk="0" hangingPunct="1">
              <a:lnSpc>
                <a:spcPct val="100000"/>
              </a:lnSpc>
              <a:spcBef>
                <a:spcPts val="0"/>
              </a:spcBef>
              <a:spcAft>
                <a:spcPts val="900"/>
              </a:spcAft>
              <a:buClr>
                <a:schemeClr val="bg1"/>
              </a:buClr>
              <a:defRPr lang="en-US" sz="1600" kern="1200" dirty="0">
                <a:solidFill>
                  <a:schemeClr val="bg1"/>
                </a:solidFill>
                <a:latin typeface="Verdana" panose="020B0604030504040204" pitchFamily="34" charset="0"/>
                <a:ea typeface="Verdana" panose="020B0604030504040204" pitchFamily="34" charset="0"/>
                <a:cs typeface="Verdana" panose="020B060403050404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453749985"/>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Full Light Blue">
    <p:bg>
      <p:bgPr>
        <a:solidFill>
          <a:schemeClr val="accent1"/>
        </a:solidFill>
        <a:effectLst/>
      </p:bgPr>
    </p:bg>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6CDA4D4D-9A1A-1E43-91D6-8816B183C00C}"/>
              </a:ext>
            </a:extLst>
          </p:cNvPr>
          <p:cNvSpPr>
            <a:spLocks noGrp="1"/>
          </p:cNvSpPr>
          <p:nvPr>
            <p:ph type="sldNum" sz="quarter" idx="11"/>
          </p:nvPr>
        </p:nvSpPr>
        <p:spPr/>
        <p:txBody>
          <a:bodyPr/>
          <a:lstStyle>
            <a:lvl1pPr>
              <a:defRPr>
                <a:latin typeface="Verdana" panose="020B0604030504040204" pitchFamily="34" charset="0"/>
                <a:ea typeface="Verdana" panose="020B0604030504040204" pitchFamily="34" charset="0"/>
                <a:cs typeface="Verdana" panose="020B0604030504040204" pitchFamily="34" charset="0"/>
              </a:defRPr>
            </a:lvl1pPr>
          </a:lstStyle>
          <a:p>
            <a:fld id="{1FC4B0FD-5F77-433D-950B-A15A779E50E4}" type="slidenum">
              <a:rPr lang="en-US" smtClean="0"/>
              <a:pPr/>
              <a:t>‹#›</a:t>
            </a:fld>
            <a:endParaRPr lang="en-US"/>
          </a:p>
        </p:txBody>
      </p:sp>
      <p:sp>
        <p:nvSpPr>
          <p:cNvPr id="6" name="Title 1">
            <a:extLst>
              <a:ext uri="{FF2B5EF4-FFF2-40B4-BE49-F238E27FC236}">
                <a16:creationId xmlns:a16="http://schemas.microsoft.com/office/drawing/2014/main" id="{8015F53A-CD0E-864A-BDFD-EDBEFB1938AF}"/>
              </a:ext>
            </a:extLst>
          </p:cNvPr>
          <p:cNvSpPr>
            <a:spLocks noGrp="1"/>
          </p:cNvSpPr>
          <p:nvPr>
            <p:ph type="title"/>
          </p:nvPr>
        </p:nvSpPr>
        <p:spPr>
          <a:xfrm>
            <a:off x="877682" y="636929"/>
            <a:ext cx="12335398" cy="1148590"/>
          </a:xfrm>
        </p:spPr>
        <p:txBody>
          <a:bodyPr/>
          <a:lstStyle>
            <a:lvl1pPr>
              <a:defRPr sz="3600">
                <a:solidFill>
                  <a:schemeClr val="bg1"/>
                </a:solidFill>
                <a:latin typeface="Verdana" panose="020B0604030504040204" pitchFamily="34" charset="0"/>
                <a:ea typeface="Verdana" panose="020B0604030504040204" pitchFamily="34" charset="0"/>
                <a:cs typeface="Verdana" panose="020B0604030504040204" pitchFamily="34" charset="0"/>
              </a:defRPr>
            </a:lvl1pPr>
          </a:lstStyle>
          <a:p>
            <a:r>
              <a:rPr lang="en-US" dirty="0"/>
              <a:t>Click to edit Master title style</a:t>
            </a:r>
          </a:p>
        </p:txBody>
      </p:sp>
      <p:sp>
        <p:nvSpPr>
          <p:cNvPr id="7" name="Content Placeholder 2">
            <a:extLst>
              <a:ext uri="{FF2B5EF4-FFF2-40B4-BE49-F238E27FC236}">
                <a16:creationId xmlns:a16="http://schemas.microsoft.com/office/drawing/2014/main" id="{2D9E39CA-C09A-A74B-93C6-76D614E932F6}"/>
              </a:ext>
            </a:extLst>
          </p:cNvPr>
          <p:cNvSpPr>
            <a:spLocks noGrp="1"/>
          </p:cNvSpPr>
          <p:nvPr>
            <p:ph idx="1"/>
          </p:nvPr>
        </p:nvSpPr>
        <p:spPr>
          <a:xfrm>
            <a:off x="863195" y="2029968"/>
            <a:ext cx="12324219" cy="4957972"/>
          </a:xfrm>
        </p:spPr>
        <p:txBody>
          <a:bodyPr lIns="137160">
            <a:noAutofit/>
          </a:bodyPr>
          <a:lstStyle>
            <a:lvl1pPr marL="233363" indent="-233363" algn="l" defTabSz="685800" rtl="0" eaLnBrk="1" latinLnBrk="0" hangingPunct="1">
              <a:lnSpc>
                <a:spcPct val="100000"/>
              </a:lnSpc>
              <a:spcBef>
                <a:spcPts val="0"/>
              </a:spcBef>
              <a:spcAft>
                <a:spcPts val="900"/>
              </a:spcAft>
              <a:buClr>
                <a:schemeClr val="bg1"/>
              </a:buClr>
              <a:defRPr lang="en-US" sz="1600" kern="1200" dirty="0" smtClean="0">
                <a:solidFill>
                  <a:schemeClr val="bg1"/>
                </a:solidFill>
                <a:latin typeface="Verdana" panose="020B0604030504040204" pitchFamily="34" charset="0"/>
                <a:ea typeface="Verdana" panose="020B0604030504040204" pitchFamily="34" charset="0"/>
                <a:cs typeface="Verdana" panose="020B0604030504040204" pitchFamily="34" charset="0"/>
              </a:defRPr>
            </a:lvl1pPr>
            <a:lvl2pPr algn="l" defTabSz="685800" rtl="0" eaLnBrk="1" latinLnBrk="0" hangingPunct="1">
              <a:lnSpc>
                <a:spcPct val="100000"/>
              </a:lnSpc>
              <a:spcBef>
                <a:spcPts val="0"/>
              </a:spcBef>
              <a:spcAft>
                <a:spcPts val="900"/>
              </a:spcAft>
              <a:buClr>
                <a:schemeClr val="bg1"/>
              </a:buClr>
              <a:defRPr lang="en-US" sz="1600" kern="1200" dirty="0" smtClean="0">
                <a:solidFill>
                  <a:schemeClr val="bg1"/>
                </a:solidFill>
                <a:latin typeface="Verdana" panose="020B0604030504040204" pitchFamily="34" charset="0"/>
                <a:ea typeface="Verdana" panose="020B0604030504040204" pitchFamily="34" charset="0"/>
                <a:cs typeface="Verdana" panose="020B0604030504040204" pitchFamily="34" charset="0"/>
              </a:defRPr>
            </a:lvl2pPr>
            <a:lvl3pPr algn="l" defTabSz="685800" rtl="0" eaLnBrk="1" latinLnBrk="0" hangingPunct="1">
              <a:lnSpc>
                <a:spcPct val="100000"/>
              </a:lnSpc>
              <a:spcBef>
                <a:spcPts val="0"/>
              </a:spcBef>
              <a:spcAft>
                <a:spcPts val="900"/>
              </a:spcAft>
              <a:buClr>
                <a:schemeClr val="bg1"/>
              </a:buClr>
              <a:defRPr lang="en-US" sz="1600" kern="1200" dirty="0" smtClean="0">
                <a:solidFill>
                  <a:schemeClr val="bg1"/>
                </a:solidFill>
                <a:latin typeface="Verdana" panose="020B0604030504040204" pitchFamily="34" charset="0"/>
                <a:ea typeface="Verdana" panose="020B0604030504040204" pitchFamily="34" charset="0"/>
                <a:cs typeface="Verdana" panose="020B0604030504040204" pitchFamily="34" charset="0"/>
              </a:defRPr>
            </a:lvl3pPr>
            <a:lvl4pPr algn="l" defTabSz="685800" rtl="0" eaLnBrk="1" latinLnBrk="0" hangingPunct="1">
              <a:lnSpc>
                <a:spcPct val="100000"/>
              </a:lnSpc>
              <a:spcBef>
                <a:spcPts val="0"/>
              </a:spcBef>
              <a:spcAft>
                <a:spcPts val="900"/>
              </a:spcAft>
              <a:buClr>
                <a:schemeClr val="bg1"/>
              </a:buClr>
              <a:defRPr lang="en-US" sz="1600" kern="1200" dirty="0" smtClean="0">
                <a:solidFill>
                  <a:schemeClr val="bg1"/>
                </a:solidFill>
                <a:latin typeface="Verdana" panose="020B0604030504040204" pitchFamily="34" charset="0"/>
                <a:ea typeface="Verdana" panose="020B0604030504040204" pitchFamily="34" charset="0"/>
                <a:cs typeface="Verdana" panose="020B0604030504040204" pitchFamily="34" charset="0"/>
              </a:defRPr>
            </a:lvl4pPr>
            <a:lvl5pPr algn="l" defTabSz="685800" rtl="0" eaLnBrk="1" latinLnBrk="0" hangingPunct="1">
              <a:lnSpc>
                <a:spcPct val="100000"/>
              </a:lnSpc>
              <a:spcBef>
                <a:spcPts val="0"/>
              </a:spcBef>
              <a:spcAft>
                <a:spcPts val="900"/>
              </a:spcAft>
              <a:buClr>
                <a:schemeClr val="bg1"/>
              </a:buClr>
              <a:defRPr lang="en-US" sz="1600" kern="1200" dirty="0">
                <a:solidFill>
                  <a:schemeClr val="bg1"/>
                </a:solidFill>
                <a:latin typeface="Verdana" panose="020B0604030504040204" pitchFamily="34" charset="0"/>
                <a:ea typeface="Verdana" panose="020B0604030504040204" pitchFamily="34" charset="0"/>
                <a:cs typeface="Verdana" panose="020B060403050404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297801814"/>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Full Yellow">
    <p:bg>
      <p:bgPr>
        <a:solidFill>
          <a:schemeClr val="accent2"/>
        </a:solidFill>
        <a:effectLst/>
      </p:bgPr>
    </p:bg>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258B986C-C35E-074E-9F04-AECB87EDADD7}"/>
              </a:ext>
            </a:extLst>
          </p:cNvPr>
          <p:cNvSpPr>
            <a:spLocks noGrp="1"/>
          </p:cNvSpPr>
          <p:nvPr>
            <p:ph type="sldNum" sz="quarter" idx="11"/>
          </p:nvPr>
        </p:nvSpPr>
        <p:spPr/>
        <p:txBody>
          <a:bodyPr/>
          <a:lstStyle>
            <a:lvl1pPr>
              <a:defRPr>
                <a:solidFill>
                  <a:schemeClr val="bg2"/>
                </a:solidFill>
                <a:latin typeface="Verdana" panose="020B0604030504040204" pitchFamily="34" charset="0"/>
                <a:ea typeface="Verdana" panose="020B0604030504040204" pitchFamily="34" charset="0"/>
                <a:cs typeface="Verdana" panose="020B0604030504040204" pitchFamily="34" charset="0"/>
              </a:defRPr>
            </a:lvl1pPr>
          </a:lstStyle>
          <a:p>
            <a:fld id="{1FC4B0FD-5F77-433D-950B-A15A779E50E4}" type="slidenum">
              <a:rPr lang="en-US" smtClean="0"/>
              <a:pPr/>
              <a:t>‹#›</a:t>
            </a:fld>
            <a:endParaRPr lang="en-US"/>
          </a:p>
        </p:txBody>
      </p:sp>
      <p:sp>
        <p:nvSpPr>
          <p:cNvPr id="6" name="Title 1">
            <a:extLst>
              <a:ext uri="{FF2B5EF4-FFF2-40B4-BE49-F238E27FC236}">
                <a16:creationId xmlns:a16="http://schemas.microsoft.com/office/drawing/2014/main" id="{9D023FE0-3281-5B42-AC53-2AA6090DE6D6}"/>
              </a:ext>
            </a:extLst>
          </p:cNvPr>
          <p:cNvSpPr>
            <a:spLocks noGrp="1"/>
          </p:cNvSpPr>
          <p:nvPr>
            <p:ph type="title"/>
          </p:nvPr>
        </p:nvSpPr>
        <p:spPr>
          <a:xfrm>
            <a:off x="877682" y="636929"/>
            <a:ext cx="12335398" cy="1148590"/>
          </a:xfrm>
        </p:spPr>
        <p:txBody>
          <a:bodyPr/>
          <a:lstStyle>
            <a:lvl1pPr>
              <a:defRPr sz="3600">
                <a:solidFill>
                  <a:schemeClr val="bg2"/>
                </a:solidFill>
                <a:latin typeface="Verdana" panose="020B0604030504040204" pitchFamily="34" charset="0"/>
                <a:ea typeface="Verdana" panose="020B0604030504040204" pitchFamily="34" charset="0"/>
                <a:cs typeface="Verdana" panose="020B0604030504040204" pitchFamily="34" charset="0"/>
              </a:defRPr>
            </a:lvl1pPr>
          </a:lstStyle>
          <a:p>
            <a:r>
              <a:rPr lang="en-US" dirty="0"/>
              <a:t>Click to edit Master title style</a:t>
            </a:r>
          </a:p>
        </p:txBody>
      </p:sp>
      <p:sp>
        <p:nvSpPr>
          <p:cNvPr id="7" name="Content Placeholder 2">
            <a:extLst>
              <a:ext uri="{FF2B5EF4-FFF2-40B4-BE49-F238E27FC236}">
                <a16:creationId xmlns:a16="http://schemas.microsoft.com/office/drawing/2014/main" id="{6769FFF9-60C1-7D4D-9884-1BCF0B2C4C2E}"/>
              </a:ext>
            </a:extLst>
          </p:cNvPr>
          <p:cNvSpPr>
            <a:spLocks noGrp="1"/>
          </p:cNvSpPr>
          <p:nvPr>
            <p:ph idx="1"/>
          </p:nvPr>
        </p:nvSpPr>
        <p:spPr>
          <a:xfrm>
            <a:off x="863195" y="2029968"/>
            <a:ext cx="12324219" cy="4957972"/>
          </a:xfrm>
        </p:spPr>
        <p:txBody>
          <a:bodyPr lIns="137160">
            <a:noAutofit/>
          </a:bodyPr>
          <a:lstStyle>
            <a:lvl1pPr marL="233363" indent="-233363" algn="l" defTabSz="685800" rtl="0" eaLnBrk="1" latinLnBrk="0" hangingPunct="1">
              <a:lnSpc>
                <a:spcPct val="100000"/>
              </a:lnSpc>
              <a:spcBef>
                <a:spcPts val="0"/>
              </a:spcBef>
              <a:spcAft>
                <a:spcPts val="900"/>
              </a:spcAft>
              <a:buClr>
                <a:schemeClr val="bg2"/>
              </a:buClr>
              <a:defRPr lang="en-US" sz="1600" kern="1200" dirty="0" smtClean="0">
                <a:solidFill>
                  <a:schemeClr val="bg2"/>
                </a:solidFill>
                <a:latin typeface="Verdana" panose="020B0604030504040204" pitchFamily="34" charset="0"/>
                <a:ea typeface="Verdana" panose="020B0604030504040204" pitchFamily="34" charset="0"/>
                <a:cs typeface="Verdana" panose="020B0604030504040204" pitchFamily="34" charset="0"/>
              </a:defRPr>
            </a:lvl1pPr>
            <a:lvl2pPr algn="l" defTabSz="685800" rtl="0" eaLnBrk="1" latinLnBrk="0" hangingPunct="1">
              <a:lnSpc>
                <a:spcPct val="100000"/>
              </a:lnSpc>
              <a:spcBef>
                <a:spcPts val="0"/>
              </a:spcBef>
              <a:spcAft>
                <a:spcPts val="900"/>
              </a:spcAft>
              <a:buClr>
                <a:schemeClr val="bg2"/>
              </a:buClr>
              <a:defRPr lang="en-US" sz="1600" kern="1200" dirty="0" smtClean="0">
                <a:solidFill>
                  <a:schemeClr val="bg2"/>
                </a:solidFill>
                <a:latin typeface="Verdana" panose="020B0604030504040204" pitchFamily="34" charset="0"/>
                <a:ea typeface="Verdana" panose="020B0604030504040204" pitchFamily="34" charset="0"/>
                <a:cs typeface="Verdana" panose="020B0604030504040204" pitchFamily="34" charset="0"/>
              </a:defRPr>
            </a:lvl2pPr>
            <a:lvl3pPr algn="l" defTabSz="685800" rtl="0" eaLnBrk="1" latinLnBrk="0" hangingPunct="1">
              <a:lnSpc>
                <a:spcPct val="100000"/>
              </a:lnSpc>
              <a:spcBef>
                <a:spcPts val="0"/>
              </a:spcBef>
              <a:spcAft>
                <a:spcPts val="900"/>
              </a:spcAft>
              <a:buClr>
                <a:schemeClr val="bg2"/>
              </a:buClr>
              <a:defRPr lang="en-US" sz="1600" kern="1200" dirty="0" smtClean="0">
                <a:solidFill>
                  <a:schemeClr val="bg2"/>
                </a:solidFill>
                <a:latin typeface="Verdana" panose="020B0604030504040204" pitchFamily="34" charset="0"/>
                <a:ea typeface="Verdana" panose="020B0604030504040204" pitchFamily="34" charset="0"/>
                <a:cs typeface="Verdana" panose="020B0604030504040204" pitchFamily="34" charset="0"/>
              </a:defRPr>
            </a:lvl3pPr>
            <a:lvl4pPr algn="l" defTabSz="685800" rtl="0" eaLnBrk="1" latinLnBrk="0" hangingPunct="1">
              <a:lnSpc>
                <a:spcPct val="100000"/>
              </a:lnSpc>
              <a:spcBef>
                <a:spcPts val="0"/>
              </a:spcBef>
              <a:spcAft>
                <a:spcPts val="900"/>
              </a:spcAft>
              <a:buClr>
                <a:schemeClr val="bg2"/>
              </a:buClr>
              <a:defRPr lang="en-US" sz="1600" kern="1200" dirty="0" smtClean="0">
                <a:solidFill>
                  <a:schemeClr val="bg2"/>
                </a:solidFill>
                <a:latin typeface="Verdana" panose="020B0604030504040204" pitchFamily="34" charset="0"/>
                <a:ea typeface="Verdana" panose="020B0604030504040204" pitchFamily="34" charset="0"/>
                <a:cs typeface="Verdana" panose="020B0604030504040204" pitchFamily="34" charset="0"/>
              </a:defRPr>
            </a:lvl4pPr>
            <a:lvl5pPr algn="l" defTabSz="685800" rtl="0" eaLnBrk="1" latinLnBrk="0" hangingPunct="1">
              <a:lnSpc>
                <a:spcPct val="100000"/>
              </a:lnSpc>
              <a:spcBef>
                <a:spcPts val="0"/>
              </a:spcBef>
              <a:spcAft>
                <a:spcPts val="900"/>
              </a:spcAft>
              <a:buClr>
                <a:schemeClr val="bg2"/>
              </a:buClr>
              <a:defRPr lang="en-US" sz="1600" kern="1200" dirty="0">
                <a:solidFill>
                  <a:schemeClr val="bg2"/>
                </a:solidFill>
                <a:latin typeface="Verdana" panose="020B0604030504040204" pitchFamily="34" charset="0"/>
                <a:ea typeface="Verdana" panose="020B0604030504040204" pitchFamily="34" charset="0"/>
                <a:cs typeface="Verdana" panose="020B060403050404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44383126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1_Red">
    <p:bg>
      <p:bgPr>
        <a:solidFill>
          <a:schemeClr val="accent3"/>
        </a:solidFill>
        <a:effectLst/>
      </p:bgPr>
    </p:bg>
    <p:spTree>
      <p:nvGrpSpPr>
        <p:cNvPr id="1" name=""/>
        <p:cNvGrpSpPr/>
        <p:nvPr/>
      </p:nvGrpSpPr>
      <p:grpSpPr>
        <a:xfrm>
          <a:off x="0" y="0"/>
          <a:ext cx="0" cy="0"/>
          <a:chOff x="0" y="0"/>
          <a:chExt cx="0" cy="0"/>
        </a:xfrm>
      </p:grpSpPr>
      <p:pic>
        <p:nvPicPr>
          <p:cNvPr id="9" name="Graphic 8">
            <a:extLst>
              <a:ext uri="{FF2B5EF4-FFF2-40B4-BE49-F238E27FC236}">
                <a16:creationId xmlns:a16="http://schemas.microsoft.com/office/drawing/2014/main" id="{B07A8BAF-4432-E84C-8DBE-0BA62BAFA8EF}"/>
              </a:ext>
            </a:extLst>
          </p:cNvPr>
          <p:cNvPicPr>
            <a:picLocks noChangeAspect="1"/>
          </p:cNvPicPr>
          <p:nvPr userDrawn="1"/>
        </p:nvPicPr>
        <p:blipFill>
          <a:blip r:embed="rId2">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2853253" y="3054942"/>
            <a:ext cx="1838170" cy="1911696"/>
          </a:xfrm>
          <a:prstGeom prst="rect">
            <a:avLst/>
          </a:prstGeom>
        </p:spPr>
      </p:pic>
      <p:pic>
        <p:nvPicPr>
          <p:cNvPr id="10" name="Graphic 9">
            <a:extLst>
              <a:ext uri="{FF2B5EF4-FFF2-40B4-BE49-F238E27FC236}">
                <a16:creationId xmlns:a16="http://schemas.microsoft.com/office/drawing/2014/main" id="{83824AF7-F0DF-754E-B4CD-91FD929D6EEF}"/>
              </a:ext>
            </a:extLst>
          </p:cNvPr>
          <p:cNvPicPr>
            <a:picLocks noChangeAspect="1"/>
          </p:cNvPicPr>
          <p:nvPr userDrawn="1"/>
        </p:nvPicPr>
        <p:blipFill>
          <a:blip r:embed="rId4">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4590386" y="3054942"/>
            <a:ext cx="1838170" cy="1911696"/>
          </a:xfrm>
          <a:prstGeom prst="rect">
            <a:avLst/>
          </a:prstGeom>
        </p:spPr>
      </p:pic>
      <p:pic>
        <p:nvPicPr>
          <p:cNvPr id="11" name="Graphic 10">
            <a:extLst>
              <a:ext uri="{FF2B5EF4-FFF2-40B4-BE49-F238E27FC236}">
                <a16:creationId xmlns:a16="http://schemas.microsoft.com/office/drawing/2014/main" id="{2EB5E51C-B981-5141-9A88-A165F44AD961}"/>
              </a:ext>
            </a:extLst>
          </p:cNvPr>
          <p:cNvPicPr>
            <a:picLocks noChangeAspect="1"/>
          </p:cNvPicPr>
          <p:nvPr userDrawn="1"/>
        </p:nvPicPr>
        <p:blipFill>
          <a:blip r:embed="rId6">
            <a:extLst>
              <a:ext uri="{28A0092B-C50C-407E-A947-70E740481C1C}">
                <a14:useLocalDpi xmlns:a14="http://schemas.microsoft.com/office/drawing/2010/main"/>
              </a:ext>
              <a:ext uri="{96DAC541-7B7A-43D3-8B79-37D633B846F1}">
                <asvg:svgBlip xmlns:asvg="http://schemas.microsoft.com/office/drawing/2016/SVG/main" r:embed="rId7"/>
              </a:ext>
            </a:extLst>
          </a:blip>
          <a:stretch>
            <a:fillRect/>
          </a:stretch>
        </p:blipFill>
        <p:spPr>
          <a:xfrm>
            <a:off x="6041087" y="3054942"/>
            <a:ext cx="1838170" cy="1911696"/>
          </a:xfrm>
          <a:prstGeom prst="rect">
            <a:avLst/>
          </a:prstGeom>
        </p:spPr>
      </p:pic>
      <p:pic>
        <p:nvPicPr>
          <p:cNvPr id="12" name="Graphic 11">
            <a:extLst>
              <a:ext uri="{FF2B5EF4-FFF2-40B4-BE49-F238E27FC236}">
                <a16:creationId xmlns:a16="http://schemas.microsoft.com/office/drawing/2014/main" id="{1CF4BA32-F452-EE44-B2BD-A3D80CBA676D}"/>
              </a:ext>
            </a:extLst>
          </p:cNvPr>
          <p:cNvPicPr>
            <a:picLocks noChangeAspect="1"/>
          </p:cNvPicPr>
          <p:nvPr userDrawn="1"/>
        </p:nvPicPr>
        <p:blipFill>
          <a:blip r:embed="rId8">
            <a:extLst>
              <a:ext uri="{28A0092B-C50C-407E-A947-70E740481C1C}">
                <a14:useLocalDpi xmlns:a14="http://schemas.microsoft.com/office/drawing/2010/main"/>
              </a:ext>
              <a:ext uri="{96DAC541-7B7A-43D3-8B79-37D633B846F1}">
                <asvg:svgBlip xmlns:asvg="http://schemas.microsoft.com/office/drawing/2016/SVG/main" r:embed="rId9"/>
              </a:ext>
            </a:extLst>
          </a:blip>
          <a:stretch>
            <a:fillRect/>
          </a:stretch>
        </p:blipFill>
        <p:spPr>
          <a:xfrm>
            <a:off x="7425856" y="3054942"/>
            <a:ext cx="1838170" cy="1911696"/>
          </a:xfrm>
          <a:prstGeom prst="rect">
            <a:avLst/>
          </a:prstGeom>
        </p:spPr>
      </p:pic>
      <p:pic>
        <p:nvPicPr>
          <p:cNvPr id="13" name="Graphic 12">
            <a:extLst>
              <a:ext uri="{FF2B5EF4-FFF2-40B4-BE49-F238E27FC236}">
                <a16:creationId xmlns:a16="http://schemas.microsoft.com/office/drawing/2014/main" id="{C82C5417-43AB-8D45-A90C-7D6B4AC9E6A8}"/>
              </a:ext>
            </a:extLst>
          </p:cNvPr>
          <p:cNvPicPr>
            <a:picLocks noChangeAspect="1"/>
          </p:cNvPicPr>
          <p:nvPr userDrawn="1"/>
        </p:nvPicPr>
        <p:blipFill>
          <a:blip r:embed="rId10">
            <a:extLst>
              <a:ext uri="{28A0092B-C50C-407E-A947-70E740481C1C}">
                <a14:useLocalDpi xmlns:a14="http://schemas.microsoft.com/office/drawing/2010/main"/>
              </a:ext>
              <a:ext uri="{96DAC541-7B7A-43D3-8B79-37D633B846F1}">
                <asvg:svgBlip xmlns:asvg="http://schemas.microsoft.com/office/drawing/2016/SVG/main" r:embed="rId11"/>
              </a:ext>
            </a:extLst>
          </a:blip>
          <a:stretch>
            <a:fillRect/>
          </a:stretch>
        </p:blipFill>
        <p:spPr>
          <a:xfrm>
            <a:off x="8646100" y="3054942"/>
            <a:ext cx="1838170" cy="1911696"/>
          </a:xfrm>
          <a:prstGeom prst="rect">
            <a:avLst/>
          </a:prstGeom>
        </p:spPr>
      </p:pic>
      <p:pic>
        <p:nvPicPr>
          <p:cNvPr id="14" name="Graphic 13">
            <a:extLst>
              <a:ext uri="{FF2B5EF4-FFF2-40B4-BE49-F238E27FC236}">
                <a16:creationId xmlns:a16="http://schemas.microsoft.com/office/drawing/2014/main" id="{49623CA2-97F7-F148-ABB3-EDC96FDB55C7}"/>
              </a:ext>
            </a:extLst>
          </p:cNvPr>
          <p:cNvPicPr>
            <a:picLocks noChangeAspect="1"/>
          </p:cNvPicPr>
          <p:nvPr userDrawn="1"/>
        </p:nvPicPr>
        <p:blipFill>
          <a:blip r:embed="rId12">
            <a:extLst>
              <a:ext uri="{28A0092B-C50C-407E-A947-70E740481C1C}">
                <a14:useLocalDpi xmlns:a14="http://schemas.microsoft.com/office/drawing/2010/main"/>
              </a:ext>
              <a:ext uri="{96DAC541-7B7A-43D3-8B79-37D633B846F1}">
                <asvg:svgBlip xmlns:asvg="http://schemas.microsoft.com/office/drawing/2016/SVG/main" r:embed="rId13"/>
              </a:ext>
            </a:extLst>
          </a:blip>
          <a:stretch>
            <a:fillRect/>
          </a:stretch>
        </p:blipFill>
        <p:spPr>
          <a:xfrm>
            <a:off x="9839553" y="3054942"/>
            <a:ext cx="1838170" cy="1911696"/>
          </a:xfrm>
          <a:prstGeom prst="rect">
            <a:avLst/>
          </a:prstGeom>
        </p:spPr>
      </p:pic>
    </p:spTree>
    <p:extLst>
      <p:ext uri="{BB962C8B-B14F-4D97-AF65-F5344CB8AC3E}">
        <p14:creationId xmlns:p14="http://schemas.microsoft.com/office/powerpoint/2010/main" val="2492358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decel="50000"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1000" fill="hold"/>
                                        <p:tgtEl>
                                          <p:spTgt spid="9"/>
                                        </p:tgtEl>
                                        <p:attrNameLst>
                                          <p:attrName>ppt_x</p:attrName>
                                        </p:attrNameLst>
                                      </p:cBhvr>
                                      <p:tavLst>
                                        <p:tav tm="0">
                                          <p:val>
                                            <p:strVal val="0-#ppt_w/2"/>
                                          </p:val>
                                        </p:tav>
                                        <p:tav tm="100000">
                                          <p:val>
                                            <p:strVal val="#ppt_x"/>
                                          </p:val>
                                        </p:tav>
                                      </p:tavLst>
                                    </p:anim>
                                    <p:anim calcmode="lin" valueType="num">
                                      <p:cBhvr additive="base">
                                        <p:cTn id="8" dur="1000" fill="hold"/>
                                        <p:tgtEl>
                                          <p:spTgt spid="9"/>
                                        </p:tgtEl>
                                        <p:attrNameLst>
                                          <p:attrName>ppt_y</p:attrName>
                                        </p:attrNameLst>
                                      </p:cBhvr>
                                      <p:tavLst>
                                        <p:tav tm="0">
                                          <p:val>
                                            <p:strVal val="#ppt_y"/>
                                          </p:val>
                                        </p:tav>
                                        <p:tav tm="100000">
                                          <p:val>
                                            <p:strVal val="#ppt_y"/>
                                          </p:val>
                                        </p:tav>
                                      </p:tavLst>
                                    </p:anim>
                                  </p:childTnLst>
                                </p:cTn>
                              </p:par>
                              <p:par>
                                <p:cTn id="9" presetID="35" presetClass="entr" presetSubtype="0" fill="hold" nodeType="with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1000"/>
                                        <p:tgtEl>
                                          <p:spTgt spid="9"/>
                                        </p:tgtEl>
                                      </p:cBhvr>
                                    </p:animEffect>
                                    <p:anim calcmode="lin" valueType="num">
                                      <p:cBhvr>
                                        <p:cTn id="12" dur="1000" fill="hold"/>
                                        <p:tgtEl>
                                          <p:spTgt spid="9"/>
                                        </p:tgtEl>
                                        <p:attrNameLst>
                                          <p:attrName>style.rotation</p:attrName>
                                        </p:attrNameLst>
                                      </p:cBhvr>
                                      <p:tavLst>
                                        <p:tav tm="0">
                                          <p:val>
                                            <p:fltVal val="720"/>
                                          </p:val>
                                        </p:tav>
                                        <p:tav tm="100000">
                                          <p:val>
                                            <p:fltVal val="0"/>
                                          </p:val>
                                        </p:tav>
                                      </p:tavLst>
                                    </p:anim>
                                    <p:anim calcmode="lin" valueType="num">
                                      <p:cBhvr>
                                        <p:cTn id="13" dur="1000" fill="hold"/>
                                        <p:tgtEl>
                                          <p:spTgt spid="9"/>
                                        </p:tgtEl>
                                        <p:attrNameLst>
                                          <p:attrName>ppt_h</p:attrName>
                                        </p:attrNameLst>
                                      </p:cBhvr>
                                      <p:tavLst>
                                        <p:tav tm="0">
                                          <p:val>
                                            <p:fltVal val="0"/>
                                          </p:val>
                                        </p:tav>
                                        <p:tav tm="100000">
                                          <p:val>
                                            <p:strVal val="#ppt_h"/>
                                          </p:val>
                                        </p:tav>
                                      </p:tavLst>
                                    </p:anim>
                                    <p:anim calcmode="lin" valueType="num">
                                      <p:cBhvr>
                                        <p:cTn id="14" dur="1000" fill="hold"/>
                                        <p:tgtEl>
                                          <p:spTgt spid="9"/>
                                        </p:tgtEl>
                                        <p:attrNameLst>
                                          <p:attrName>ppt_w</p:attrName>
                                        </p:attrNameLst>
                                      </p:cBhvr>
                                      <p:tavLst>
                                        <p:tav tm="0">
                                          <p:val>
                                            <p:fltVal val="0"/>
                                          </p:val>
                                        </p:tav>
                                        <p:tav tm="100000">
                                          <p:val>
                                            <p:strVal val="#ppt_w"/>
                                          </p:val>
                                        </p:tav>
                                      </p:tavLst>
                                    </p:anim>
                                  </p:childTnLst>
                                </p:cTn>
                              </p:par>
                            </p:childTnLst>
                          </p:cTn>
                        </p:par>
                        <p:par>
                          <p:cTn id="15" fill="hold">
                            <p:stCondLst>
                              <p:cond delay="1000"/>
                            </p:stCondLst>
                            <p:childTnLst>
                              <p:par>
                                <p:cTn id="16" presetID="2" presetClass="entr" presetSubtype="2" decel="50000" fill="hold" nodeType="afterEffect">
                                  <p:stCondLst>
                                    <p:cond delay="0"/>
                                  </p:stCondLst>
                                  <p:childTnLst>
                                    <p:set>
                                      <p:cBhvr>
                                        <p:cTn id="17" dur="1" fill="hold">
                                          <p:stCondLst>
                                            <p:cond delay="0"/>
                                          </p:stCondLst>
                                        </p:cTn>
                                        <p:tgtEl>
                                          <p:spTgt spid="10"/>
                                        </p:tgtEl>
                                        <p:attrNameLst>
                                          <p:attrName>style.visibility</p:attrName>
                                        </p:attrNameLst>
                                      </p:cBhvr>
                                      <p:to>
                                        <p:strVal val="visible"/>
                                      </p:to>
                                    </p:set>
                                    <p:anim calcmode="lin" valueType="num">
                                      <p:cBhvr additive="base">
                                        <p:cTn id="18" dur="500" fill="hold"/>
                                        <p:tgtEl>
                                          <p:spTgt spid="10"/>
                                        </p:tgtEl>
                                        <p:attrNameLst>
                                          <p:attrName>ppt_x</p:attrName>
                                        </p:attrNameLst>
                                      </p:cBhvr>
                                      <p:tavLst>
                                        <p:tav tm="0">
                                          <p:val>
                                            <p:strVal val="1+#ppt_w/2"/>
                                          </p:val>
                                        </p:tav>
                                        <p:tav tm="100000">
                                          <p:val>
                                            <p:strVal val="#ppt_x"/>
                                          </p:val>
                                        </p:tav>
                                      </p:tavLst>
                                    </p:anim>
                                    <p:anim calcmode="lin" valueType="num">
                                      <p:cBhvr additive="base">
                                        <p:cTn id="19" dur="500" fill="hold"/>
                                        <p:tgtEl>
                                          <p:spTgt spid="10"/>
                                        </p:tgtEl>
                                        <p:attrNameLst>
                                          <p:attrName>ppt_y</p:attrName>
                                        </p:attrNameLst>
                                      </p:cBhvr>
                                      <p:tavLst>
                                        <p:tav tm="0">
                                          <p:val>
                                            <p:strVal val="#ppt_y"/>
                                          </p:val>
                                        </p:tav>
                                        <p:tav tm="100000">
                                          <p:val>
                                            <p:strVal val="#ppt_y"/>
                                          </p:val>
                                        </p:tav>
                                      </p:tavLst>
                                    </p:anim>
                                  </p:childTnLst>
                                </p:cTn>
                              </p:par>
                              <p:par>
                                <p:cTn id="20" presetID="2" presetClass="entr" presetSubtype="2" decel="50000" fill="hold" nodeType="withEffect">
                                  <p:stCondLst>
                                    <p:cond delay="0"/>
                                  </p:stCondLst>
                                  <p:childTnLst>
                                    <p:set>
                                      <p:cBhvr>
                                        <p:cTn id="21" dur="1" fill="hold">
                                          <p:stCondLst>
                                            <p:cond delay="0"/>
                                          </p:stCondLst>
                                        </p:cTn>
                                        <p:tgtEl>
                                          <p:spTgt spid="11"/>
                                        </p:tgtEl>
                                        <p:attrNameLst>
                                          <p:attrName>style.visibility</p:attrName>
                                        </p:attrNameLst>
                                      </p:cBhvr>
                                      <p:to>
                                        <p:strVal val="visible"/>
                                      </p:to>
                                    </p:set>
                                    <p:anim calcmode="lin" valueType="num">
                                      <p:cBhvr additive="base">
                                        <p:cTn id="22" dur="500" fill="hold"/>
                                        <p:tgtEl>
                                          <p:spTgt spid="11"/>
                                        </p:tgtEl>
                                        <p:attrNameLst>
                                          <p:attrName>ppt_x</p:attrName>
                                        </p:attrNameLst>
                                      </p:cBhvr>
                                      <p:tavLst>
                                        <p:tav tm="0">
                                          <p:val>
                                            <p:strVal val="1+#ppt_w/2"/>
                                          </p:val>
                                        </p:tav>
                                        <p:tav tm="100000">
                                          <p:val>
                                            <p:strVal val="#ppt_x"/>
                                          </p:val>
                                        </p:tav>
                                      </p:tavLst>
                                    </p:anim>
                                    <p:anim calcmode="lin" valueType="num">
                                      <p:cBhvr additive="base">
                                        <p:cTn id="23" dur="500" fill="hold"/>
                                        <p:tgtEl>
                                          <p:spTgt spid="11"/>
                                        </p:tgtEl>
                                        <p:attrNameLst>
                                          <p:attrName>ppt_y</p:attrName>
                                        </p:attrNameLst>
                                      </p:cBhvr>
                                      <p:tavLst>
                                        <p:tav tm="0">
                                          <p:val>
                                            <p:strVal val="#ppt_y"/>
                                          </p:val>
                                        </p:tav>
                                        <p:tav tm="100000">
                                          <p:val>
                                            <p:strVal val="#ppt_y"/>
                                          </p:val>
                                        </p:tav>
                                      </p:tavLst>
                                    </p:anim>
                                  </p:childTnLst>
                                </p:cTn>
                              </p:par>
                              <p:par>
                                <p:cTn id="24" presetID="2" presetClass="entr" presetSubtype="2" decel="50000" fill="hold" nodeType="withEffect">
                                  <p:stCondLst>
                                    <p:cond delay="0"/>
                                  </p:stCondLst>
                                  <p:childTnLst>
                                    <p:set>
                                      <p:cBhvr>
                                        <p:cTn id="25" dur="1" fill="hold">
                                          <p:stCondLst>
                                            <p:cond delay="0"/>
                                          </p:stCondLst>
                                        </p:cTn>
                                        <p:tgtEl>
                                          <p:spTgt spid="12"/>
                                        </p:tgtEl>
                                        <p:attrNameLst>
                                          <p:attrName>style.visibility</p:attrName>
                                        </p:attrNameLst>
                                      </p:cBhvr>
                                      <p:to>
                                        <p:strVal val="visible"/>
                                      </p:to>
                                    </p:set>
                                    <p:anim calcmode="lin" valueType="num">
                                      <p:cBhvr additive="base">
                                        <p:cTn id="26" dur="500" fill="hold"/>
                                        <p:tgtEl>
                                          <p:spTgt spid="12"/>
                                        </p:tgtEl>
                                        <p:attrNameLst>
                                          <p:attrName>ppt_x</p:attrName>
                                        </p:attrNameLst>
                                      </p:cBhvr>
                                      <p:tavLst>
                                        <p:tav tm="0">
                                          <p:val>
                                            <p:strVal val="1+#ppt_w/2"/>
                                          </p:val>
                                        </p:tav>
                                        <p:tav tm="100000">
                                          <p:val>
                                            <p:strVal val="#ppt_x"/>
                                          </p:val>
                                        </p:tav>
                                      </p:tavLst>
                                    </p:anim>
                                    <p:anim calcmode="lin" valueType="num">
                                      <p:cBhvr additive="base">
                                        <p:cTn id="27" dur="500" fill="hold"/>
                                        <p:tgtEl>
                                          <p:spTgt spid="12"/>
                                        </p:tgtEl>
                                        <p:attrNameLst>
                                          <p:attrName>ppt_y</p:attrName>
                                        </p:attrNameLst>
                                      </p:cBhvr>
                                      <p:tavLst>
                                        <p:tav tm="0">
                                          <p:val>
                                            <p:strVal val="#ppt_y"/>
                                          </p:val>
                                        </p:tav>
                                        <p:tav tm="100000">
                                          <p:val>
                                            <p:strVal val="#ppt_y"/>
                                          </p:val>
                                        </p:tav>
                                      </p:tavLst>
                                    </p:anim>
                                  </p:childTnLst>
                                </p:cTn>
                              </p:par>
                              <p:par>
                                <p:cTn id="28" presetID="2" presetClass="entr" presetSubtype="2" decel="50000" fill="hold" nodeType="withEffect">
                                  <p:stCondLst>
                                    <p:cond delay="0"/>
                                  </p:stCondLst>
                                  <p:childTnLst>
                                    <p:set>
                                      <p:cBhvr>
                                        <p:cTn id="29" dur="1" fill="hold">
                                          <p:stCondLst>
                                            <p:cond delay="0"/>
                                          </p:stCondLst>
                                        </p:cTn>
                                        <p:tgtEl>
                                          <p:spTgt spid="13"/>
                                        </p:tgtEl>
                                        <p:attrNameLst>
                                          <p:attrName>style.visibility</p:attrName>
                                        </p:attrNameLst>
                                      </p:cBhvr>
                                      <p:to>
                                        <p:strVal val="visible"/>
                                      </p:to>
                                    </p:set>
                                    <p:anim calcmode="lin" valueType="num">
                                      <p:cBhvr additive="base">
                                        <p:cTn id="30" dur="500" fill="hold"/>
                                        <p:tgtEl>
                                          <p:spTgt spid="13"/>
                                        </p:tgtEl>
                                        <p:attrNameLst>
                                          <p:attrName>ppt_x</p:attrName>
                                        </p:attrNameLst>
                                      </p:cBhvr>
                                      <p:tavLst>
                                        <p:tav tm="0">
                                          <p:val>
                                            <p:strVal val="1+#ppt_w/2"/>
                                          </p:val>
                                        </p:tav>
                                        <p:tav tm="100000">
                                          <p:val>
                                            <p:strVal val="#ppt_x"/>
                                          </p:val>
                                        </p:tav>
                                      </p:tavLst>
                                    </p:anim>
                                    <p:anim calcmode="lin" valueType="num">
                                      <p:cBhvr additive="base">
                                        <p:cTn id="31" dur="500" fill="hold"/>
                                        <p:tgtEl>
                                          <p:spTgt spid="13"/>
                                        </p:tgtEl>
                                        <p:attrNameLst>
                                          <p:attrName>ppt_y</p:attrName>
                                        </p:attrNameLst>
                                      </p:cBhvr>
                                      <p:tavLst>
                                        <p:tav tm="0">
                                          <p:val>
                                            <p:strVal val="#ppt_y"/>
                                          </p:val>
                                        </p:tav>
                                        <p:tav tm="100000">
                                          <p:val>
                                            <p:strVal val="#ppt_y"/>
                                          </p:val>
                                        </p:tav>
                                      </p:tavLst>
                                    </p:anim>
                                  </p:childTnLst>
                                </p:cTn>
                              </p:par>
                              <p:par>
                                <p:cTn id="32" presetID="2" presetClass="entr" presetSubtype="2" decel="50000" fill="hold" nodeType="withEffect">
                                  <p:stCondLst>
                                    <p:cond delay="0"/>
                                  </p:stCondLst>
                                  <p:childTnLst>
                                    <p:set>
                                      <p:cBhvr>
                                        <p:cTn id="33" dur="1" fill="hold">
                                          <p:stCondLst>
                                            <p:cond delay="0"/>
                                          </p:stCondLst>
                                        </p:cTn>
                                        <p:tgtEl>
                                          <p:spTgt spid="14"/>
                                        </p:tgtEl>
                                        <p:attrNameLst>
                                          <p:attrName>style.visibility</p:attrName>
                                        </p:attrNameLst>
                                      </p:cBhvr>
                                      <p:to>
                                        <p:strVal val="visible"/>
                                      </p:to>
                                    </p:set>
                                    <p:anim calcmode="lin" valueType="num">
                                      <p:cBhvr additive="base">
                                        <p:cTn id="34" dur="500" fill="hold"/>
                                        <p:tgtEl>
                                          <p:spTgt spid="14"/>
                                        </p:tgtEl>
                                        <p:attrNameLst>
                                          <p:attrName>ppt_x</p:attrName>
                                        </p:attrNameLst>
                                      </p:cBhvr>
                                      <p:tavLst>
                                        <p:tav tm="0">
                                          <p:val>
                                            <p:strVal val="1+#ppt_w/2"/>
                                          </p:val>
                                        </p:tav>
                                        <p:tav tm="100000">
                                          <p:val>
                                            <p:strVal val="#ppt_x"/>
                                          </p:val>
                                        </p:tav>
                                      </p:tavLst>
                                    </p:anim>
                                    <p:anim calcmode="lin" valueType="num">
                                      <p:cBhvr additive="base">
                                        <p:cTn id="35" dur="500" fill="hold"/>
                                        <p:tgtEl>
                                          <p:spTgt spid="1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extLst>
    <p:ext uri="{DCECCB84-F9BA-43D5-87BE-67443E8EF086}">
      <p15:sldGuideLst xmlns:p15="http://schemas.microsoft.com/office/powerpoint/2012/main"/>
    </p:ext>
  </p:extLst>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Full Red">
    <p:bg>
      <p:bgPr>
        <a:solidFill>
          <a:schemeClr val="accent3"/>
        </a:solidFill>
        <a:effectLst/>
      </p:bgPr>
    </p:bg>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530000EB-28DE-3B4E-8CC4-711AB3EDB9B2}"/>
              </a:ext>
            </a:extLst>
          </p:cNvPr>
          <p:cNvSpPr>
            <a:spLocks noGrp="1"/>
          </p:cNvSpPr>
          <p:nvPr>
            <p:ph type="sldNum" sz="quarter" idx="11"/>
          </p:nvPr>
        </p:nvSpPr>
        <p:spPr/>
        <p:txBody>
          <a:bodyPr/>
          <a:lstStyle>
            <a:lvl1pPr>
              <a:defRPr>
                <a:latin typeface="Verdana" panose="020B0604030504040204" pitchFamily="34" charset="0"/>
                <a:ea typeface="Verdana" panose="020B0604030504040204" pitchFamily="34" charset="0"/>
                <a:cs typeface="Verdana" panose="020B0604030504040204" pitchFamily="34" charset="0"/>
              </a:defRPr>
            </a:lvl1pPr>
          </a:lstStyle>
          <a:p>
            <a:fld id="{1FC4B0FD-5F77-433D-950B-A15A779E50E4}" type="slidenum">
              <a:rPr lang="en-US" smtClean="0"/>
              <a:pPr/>
              <a:t>‹#›</a:t>
            </a:fld>
            <a:endParaRPr lang="en-US"/>
          </a:p>
        </p:txBody>
      </p:sp>
      <p:sp>
        <p:nvSpPr>
          <p:cNvPr id="6" name="Title 1">
            <a:extLst>
              <a:ext uri="{FF2B5EF4-FFF2-40B4-BE49-F238E27FC236}">
                <a16:creationId xmlns:a16="http://schemas.microsoft.com/office/drawing/2014/main" id="{BC9EDEA2-3F92-F448-B358-2C83EA2C0749}"/>
              </a:ext>
            </a:extLst>
          </p:cNvPr>
          <p:cNvSpPr>
            <a:spLocks noGrp="1"/>
          </p:cNvSpPr>
          <p:nvPr>
            <p:ph type="title"/>
          </p:nvPr>
        </p:nvSpPr>
        <p:spPr>
          <a:xfrm>
            <a:off x="877682" y="636929"/>
            <a:ext cx="12335398" cy="1148590"/>
          </a:xfrm>
        </p:spPr>
        <p:txBody>
          <a:bodyPr/>
          <a:lstStyle>
            <a:lvl1pPr>
              <a:defRPr sz="3600">
                <a:solidFill>
                  <a:schemeClr val="bg1"/>
                </a:solidFill>
                <a:latin typeface="Verdana" panose="020B0604030504040204" pitchFamily="34" charset="0"/>
                <a:ea typeface="Verdana" panose="020B0604030504040204" pitchFamily="34" charset="0"/>
                <a:cs typeface="Verdana" panose="020B0604030504040204" pitchFamily="34" charset="0"/>
              </a:defRPr>
            </a:lvl1pPr>
          </a:lstStyle>
          <a:p>
            <a:r>
              <a:rPr lang="en-US" dirty="0"/>
              <a:t>Click to edit Master title style</a:t>
            </a:r>
          </a:p>
        </p:txBody>
      </p:sp>
      <p:sp>
        <p:nvSpPr>
          <p:cNvPr id="7" name="Content Placeholder 2">
            <a:extLst>
              <a:ext uri="{FF2B5EF4-FFF2-40B4-BE49-F238E27FC236}">
                <a16:creationId xmlns:a16="http://schemas.microsoft.com/office/drawing/2014/main" id="{C8B901B0-F16B-5643-908A-7DBBF80B282C}"/>
              </a:ext>
            </a:extLst>
          </p:cNvPr>
          <p:cNvSpPr>
            <a:spLocks noGrp="1"/>
          </p:cNvSpPr>
          <p:nvPr>
            <p:ph idx="1"/>
          </p:nvPr>
        </p:nvSpPr>
        <p:spPr>
          <a:xfrm>
            <a:off x="863195" y="2029968"/>
            <a:ext cx="12324219" cy="4957972"/>
          </a:xfrm>
        </p:spPr>
        <p:txBody>
          <a:bodyPr lIns="137160">
            <a:noAutofit/>
          </a:bodyPr>
          <a:lstStyle>
            <a:lvl1pPr marL="233363" indent="-233363" algn="l" defTabSz="685800" rtl="0" eaLnBrk="1" latinLnBrk="0" hangingPunct="1">
              <a:lnSpc>
                <a:spcPct val="100000"/>
              </a:lnSpc>
              <a:spcBef>
                <a:spcPts val="0"/>
              </a:spcBef>
              <a:spcAft>
                <a:spcPts val="900"/>
              </a:spcAft>
              <a:buClr>
                <a:schemeClr val="bg1"/>
              </a:buClr>
              <a:defRPr lang="en-US" sz="1600" kern="1200" dirty="0" smtClean="0">
                <a:solidFill>
                  <a:schemeClr val="bg1"/>
                </a:solidFill>
                <a:latin typeface="Verdana" panose="020B0604030504040204" pitchFamily="34" charset="0"/>
                <a:ea typeface="Verdana" panose="020B0604030504040204" pitchFamily="34" charset="0"/>
                <a:cs typeface="Verdana" panose="020B0604030504040204" pitchFamily="34" charset="0"/>
              </a:defRPr>
            </a:lvl1pPr>
            <a:lvl2pPr algn="l" defTabSz="685800" rtl="0" eaLnBrk="1" latinLnBrk="0" hangingPunct="1">
              <a:lnSpc>
                <a:spcPct val="100000"/>
              </a:lnSpc>
              <a:spcBef>
                <a:spcPts val="0"/>
              </a:spcBef>
              <a:spcAft>
                <a:spcPts val="900"/>
              </a:spcAft>
              <a:buClr>
                <a:schemeClr val="bg1"/>
              </a:buClr>
              <a:defRPr lang="en-US" sz="1600" kern="1200" dirty="0" smtClean="0">
                <a:solidFill>
                  <a:schemeClr val="bg1"/>
                </a:solidFill>
                <a:latin typeface="Verdana" panose="020B0604030504040204" pitchFamily="34" charset="0"/>
                <a:ea typeface="Verdana" panose="020B0604030504040204" pitchFamily="34" charset="0"/>
                <a:cs typeface="Verdana" panose="020B0604030504040204" pitchFamily="34" charset="0"/>
              </a:defRPr>
            </a:lvl2pPr>
            <a:lvl3pPr algn="l" defTabSz="685800" rtl="0" eaLnBrk="1" latinLnBrk="0" hangingPunct="1">
              <a:lnSpc>
                <a:spcPct val="100000"/>
              </a:lnSpc>
              <a:spcBef>
                <a:spcPts val="0"/>
              </a:spcBef>
              <a:spcAft>
                <a:spcPts val="900"/>
              </a:spcAft>
              <a:buClr>
                <a:schemeClr val="bg1"/>
              </a:buClr>
              <a:defRPr lang="en-US" sz="1600" kern="1200" dirty="0" smtClean="0">
                <a:solidFill>
                  <a:schemeClr val="bg1"/>
                </a:solidFill>
                <a:latin typeface="Verdana" panose="020B0604030504040204" pitchFamily="34" charset="0"/>
                <a:ea typeface="Verdana" panose="020B0604030504040204" pitchFamily="34" charset="0"/>
                <a:cs typeface="Verdana" panose="020B0604030504040204" pitchFamily="34" charset="0"/>
              </a:defRPr>
            </a:lvl3pPr>
            <a:lvl4pPr algn="l" defTabSz="685800" rtl="0" eaLnBrk="1" latinLnBrk="0" hangingPunct="1">
              <a:lnSpc>
                <a:spcPct val="100000"/>
              </a:lnSpc>
              <a:spcBef>
                <a:spcPts val="0"/>
              </a:spcBef>
              <a:spcAft>
                <a:spcPts val="900"/>
              </a:spcAft>
              <a:buClr>
                <a:schemeClr val="bg1"/>
              </a:buClr>
              <a:defRPr lang="en-US" sz="1600" kern="1200" dirty="0" smtClean="0">
                <a:solidFill>
                  <a:schemeClr val="bg1"/>
                </a:solidFill>
                <a:latin typeface="Verdana" panose="020B0604030504040204" pitchFamily="34" charset="0"/>
                <a:ea typeface="Verdana" panose="020B0604030504040204" pitchFamily="34" charset="0"/>
                <a:cs typeface="Verdana" panose="020B0604030504040204" pitchFamily="34" charset="0"/>
              </a:defRPr>
            </a:lvl4pPr>
            <a:lvl5pPr algn="l" defTabSz="685800" rtl="0" eaLnBrk="1" latinLnBrk="0" hangingPunct="1">
              <a:lnSpc>
                <a:spcPct val="100000"/>
              </a:lnSpc>
              <a:spcBef>
                <a:spcPts val="0"/>
              </a:spcBef>
              <a:spcAft>
                <a:spcPts val="900"/>
              </a:spcAft>
              <a:buClr>
                <a:schemeClr val="bg1"/>
              </a:buClr>
              <a:defRPr lang="en-US" sz="1600" kern="1200" dirty="0">
                <a:solidFill>
                  <a:schemeClr val="bg1"/>
                </a:solidFill>
                <a:latin typeface="Verdana" panose="020B0604030504040204" pitchFamily="34" charset="0"/>
                <a:ea typeface="Verdana" panose="020B0604030504040204" pitchFamily="34" charset="0"/>
                <a:cs typeface="Verdana" panose="020B060403050404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029239070"/>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userDrawn="1">
  <p:cSld name="2_Column_Text_Slide_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a:xfrm>
            <a:off x="910908" y="2381952"/>
            <a:ext cx="5427108" cy="4985782"/>
          </a:xfrm>
        </p:spPr>
        <p:txBody>
          <a:bodyPr lIns="137160">
            <a:noAutofit/>
          </a:bodyPr>
          <a:lstStyle>
            <a:lvl1pPr marL="337186" indent="-344806" algn="l" defTabSz="1097280" rtl="0" eaLnBrk="1" latinLnBrk="0" hangingPunct="1">
              <a:lnSpc>
                <a:spcPct val="100000"/>
              </a:lnSpc>
              <a:spcBef>
                <a:spcPts val="0"/>
              </a:spcBef>
              <a:spcAft>
                <a:spcPts val="1440"/>
              </a:spcAft>
              <a:buClr>
                <a:schemeClr val="bg2"/>
              </a:buClr>
              <a:buFont typeface="Arial" panose="020B0604020202020204" pitchFamily="34" charset="0"/>
              <a:buChar char="•"/>
              <a:defRPr lang="en-US" sz="2400" kern="1200" dirty="0" smtClean="0">
                <a:solidFill>
                  <a:schemeClr val="tx1"/>
                </a:solidFill>
                <a:latin typeface="+mn-lt"/>
                <a:ea typeface="+mn-ea"/>
                <a:cs typeface="+mn-cs"/>
              </a:defRPr>
            </a:lvl1pPr>
            <a:lvl2pPr indent="-344806" algn="l" defTabSz="1097280" rtl="0" eaLnBrk="1" latinLnBrk="0" hangingPunct="1">
              <a:lnSpc>
                <a:spcPct val="100000"/>
              </a:lnSpc>
              <a:spcBef>
                <a:spcPts val="0"/>
              </a:spcBef>
              <a:spcAft>
                <a:spcPts val="1440"/>
              </a:spcAft>
              <a:buClr>
                <a:schemeClr val="bg2"/>
              </a:buClr>
              <a:defRPr lang="en-US" sz="2400" kern="1200" dirty="0" smtClean="0">
                <a:solidFill>
                  <a:schemeClr val="tx1"/>
                </a:solidFill>
                <a:latin typeface="+mn-lt"/>
                <a:ea typeface="+mn-ea"/>
                <a:cs typeface="+mn-cs"/>
              </a:defRPr>
            </a:lvl2pPr>
            <a:lvl3pPr indent="-344806" algn="l" defTabSz="1097280" rtl="0" eaLnBrk="1" latinLnBrk="0" hangingPunct="1">
              <a:lnSpc>
                <a:spcPct val="100000"/>
              </a:lnSpc>
              <a:spcBef>
                <a:spcPts val="0"/>
              </a:spcBef>
              <a:spcAft>
                <a:spcPts val="1440"/>
              </a:spcAft>
              <a:buClr>
                <a:schemeClr val="bg2"/>
              </a:buClr>
              <a:defRPr lang="en-US" sz="2400" kern="1200" dirty="0" smtClean="0">
                <a:solidFill>
                  <a:schemeClr val="tx1"/>
                </a:solidFill>
                <a:latin typeface="+mn-lt"/>
                <a:ea typeface="+mn-ea"/>
                <a:cs typeface="+mn-cs"/>
              </a:defRPr>
            </a:lvl3pPr>
            <a:lvl4pPr indent="-344806" algn="l" defTabSz="1097280" rtl="0" eaLnBrk="1" latinLnBrk="0" hangingPunct="1">
              <a:lnSpc>
                <a:spcPct val="100000"/>
              </a:lnSpc>
              <a:spcBef>
                <a:spcPts val="0"/>
              </a:spcBef>
              <a:spcAft>
                <a:spcPts val="1440"/>
              </a:spcAft>
              <a:buClr>
                <a:schemeClr val="bg2"/>
              </a:buClr>
              <a:defRPr lang="en-US" sz="2400" kern="1200" dirty="0" smtClean="0">
                <a:solidFill>
                  <a:schemeClr val="tx1"/>
                </a:solidFill>
                <a:latin typeface="+mn-lt"/>
                <a:ea typeface="+mn-ea"/>
                <a:cs typeface="+mn-cs"/>
              </a:defRPr>
            </a:lvl4pPr>
            <a:lvl5pPr indent="-344806" algn="l" defTabSz="1097280" rtl="0" eaLnBrk="1" latinLnBrk="0" hangingPunct="1">
              <a:lnSpc>
                <a:spcPct val="100000"/>
              </a:lnSpc>
              <a:spcBef>
                <a:spcPts val="0"/>
              </a:spcBef>
              <a:spcAft>
                <a:spcPts val="1440"/>
              </a:spcAft>
              <a:buClr>
                <a:schemeClr val="bg2"/>
              </a:buClr>
              <a:defRPr lang="en-US" sz="2400" kern="1200" dirty="0">
                <a:solidFill>
                  <a:schemeClr val="tx1"/>
                </a:solidFill>
                <a:latin typeface="+mn-lt"/>
                <a:ea typeface="+mn-ea"/>
                <a:cs typeface="+mn-cs"/>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10983857" y="7713673"/>
            <a:ext cx="3291840" cy="438150"/>
          </a:xfrm>
        </p:spPr>
        <p:txBody>
          <a:bodyPr/>
          <a:lstStyle/>
          <a:p>
            <a:fld id="{1FC4B0FD-5F77-433D-950B-A15A779E50E4}" type="slidenum">
              <a:rPr lang="en-US" smtClean="0"/>
              <a:t>‹#›</a:t>
            </a:fld>
            <a:endParaRPr lang="en-US"/>
          </a:p>
        </p:txBody>
      </p:sp>
      <p:sp>
        <p:nvSpPr>
          <p:cNvPr id="7" name="Content Placeholder 7"/>
          <p:cNvSpPr>
            <a:spLocks noGrp="1"/>
          </p:cNvSpPr>
          <p:nvPr>
            <p:ph sz="quarter" idx="13"/>
          </p:nvPr>
        </p:nvSpPr>
        <p:spPr>
          <a:xfrm>
            <a:off x="6992901" y="2381952"/>
            <a:ext cx="5434964" cy="4976261"/>
          </a:xfrm>
        </p:spPr>
        <p:txBody>
          <a:bodyPr>
            <a:noAutofit/>
          </a:bodyPr>
          <a:lstStyle>
            <a:lvl1pPr marL="280036" indent="-280036" algn="l" defTabSz="822960" rtl="0" eaLnBrk="1" latinLnBrk="0" hangingPunct="1">
              <a:lnSpc>
                <a:spcPct val="100000"/>
              </a:lnSpc>
              <a:spcBef>
                <a:spcPts val="0"/>
              </a:spcBef>
              <a:spcAft>
                <a:spcPts val="1080"/>
              </a:spcAft>
              <a:buClr>
                <a:schemeClr val="bg2"/>
              </a:buClr>
              <a:buFont typeface="Arial" panose="020B0604020202020204" pitchFamily="34" charset="0"/>
              <a:buChar char="•"/>
              <a:defRPr lang="en-US" sz="2400" kern="1200" dirty="0" smtClean="0">
                <a:solidFill>
                  <a:schemeClr val="tx1"/>
                </a:solidFill>
                <a:latin typeface="+mn-lt"/>
                <a:ea typeface="+mn-ea"/>
                <a:cs typeface="+mn-cs"/>
              </a:defRPr>
            </a:lvl1pPr>
            <a:lvl2pPr>
              <a:defRPr sz="2400"/>
            </a:lvl2pPr>
            <a:lvl3pPr>
              <a:defRPr sz="2400"/>
            </a:lvl3pPr>
            <a:lvl4pPr>
              <a:defRPr sz="2400"/>
            </a:lvl4pPr>
            <a:lvl5pPr>
              <a:defRPr sz="2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43940297"/>
      </p:ext>
    </p:extLst>
  </p:cSld>
  <p:clrMapOvr>
    <a:masterClrMapping/>
  </p:clrMapOvr>
  <p:extLst>
    <p:ext uri="{DCECCB84-F9BA-43D5-87BE-67443E8EF086}">
      <p15:sldGuideLst xmlns:p15="http://schemas.microsoft.com/office/powerpoint/2012/main"/>
    </p:ext>
  </p:extLst>
</p:sldLayout>
</file>

<file path=ppt/slideLayouts/slideLayout52.xml><?xml version="1.0" encoding="utf-8"?>
<p:sldLayout xmlns:a="http://schemas.openxmlformats.org/drawingml/2006/main" xmlns:r="http://schemas.openxmlformats.org/officeDocument/2006/relationships" xmlns:p="http://schemas.openxmlformats.org/presentationml/2006/main" type="obj">
  <p:cSld name="Text_Slide_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a:xfrm>
            <a:off x="913020" y="2381670"/>
            <a:ext cx="12300060" cy="4985782"/>
          </a:xfrm>
        </p:spPr>
        <p:txBody>
          <a:bodyPr lIns="137160">
            <a:noAutofit/>
          </a:bodyPr>
          <a:lstStyle>
            <a:lvl1pPr marL="344806" indent="-344806" algn="l" defTabSz="1097280" rtl="0" eaLnBrk="1" latinLnBrk="0" hangingPunct="1">
              <a:lnSpc>
                <a:spcPct val="100000"/>
              </a:lnSpc>
              <a:spcBef>
                <a:spcPts val="0"/>
              </a:spcBef>
              <a:spcAft>
                <a:spcPts val="1440"/>
              </a:spcAft>
              <a:buClr>
                <a:schemeClr val="bg2"/>
              </a:buClr>
              <a:buFont typeface="Arial" panose="020B0604020202020204" pitchFamily="34" charset="0"/>
              <a:buChar char="•"/>
              <a:defRPr lang="en-US" sz="2400" kern="1200" dirty="0" smtClean="0">
                <a:solidFill>
                  <a:schemeClr val="tx1"/>
                </a:solidFill>
                <a:latin typeface="+mn-lt"/>
                <a:ea typeface="+mn-ea"/>
                <a:cs typeface="+mn-cs"/>
              </a:defRPr>
            </a:lvl1pPr>
            <a:lvl2pPr indent="-344806" algn="l" defTabSz="1097280" rtl="0" eaLnBrk="1" latinLnBrk="0" hangingPunct="1">
              <a:lnSpc>
                <a:spcPct val="100000"/>
              </a:lnSpc>
              <a:spcBef>
                <a:spcPts val="0"/>
              </a:spcBef>
              <a:spcAft>
                <a:spcPts val="1440"/>
              </a:spcAft>
              <a:buClr>
                <a:schemeClr val="bg2"/>
              </a:buClr>
              <a:defRPr lang="en-US" sz="2400" kern="1200" dirty="0" smtClean="0">
                <a:solidFill>
                  <a:schemeClr val="tx1"/>
                </a:solidFill>
                <a:latin typeface="+mn-lt"/>
                <a:ea typeface="+mn-ea"/>
                <a:cs typeface="+mn-cs"/>
              </a:defRPr>
            </a:lvl2pPr>
            <a:lvl3pPr indent="-344806" algn="l" defTabSz="1097280" rtl="0" eaLnBrk="1" latinLnBrk="0" hangingPunct="1">
              <a:lnSpc>
                <a:spcPct val="100000"/>
              </a:lnSpc>
              <a:spcBef>
                <a:spcPts val="0"/>
              </a:spcBef>
              <a:spcAft>
                <a:spcPts val="1440"/>
              </a:spcAft>
              <a:buClr>
                <a:schemeClr val="bg2"/>
              </a:buClr>
              <a:defRPr lang="en-US" sz="2400" kern="1200" dirty="0" smtClean="0">
                <a:solidFill>
                  <a:schemeClr val="tx1"/>
                </a:solidFill>
                <a:latin typeface="+mn-lt"/>
                <a:ea typeface="+mn-ea"/>
                <a:cs typeface="+mn-cs"/>
              </a:defRPr>
            </a:lvl3pPr>
            <a:lvl4pPr indent="-344806" algn="l" defTabSz="1097280" rtl="0" eaLnBrk="1" latinLnBrk="0" hangingPunct="1">
              <a:lnSpc>
                <a:spcPct val="100000"/>
              </a:lnSpc>
              <a:spcBef>
                <a:spcPts val="0"/>
              </a:spcBef>
              <a:spcAft>
                <a:spcPts val="1440"/>
              </a:spcAft>
              <a:buClr>
                <a:schemeClr val="bg2"/>
              </a:buClr>
              <a:defRPr lang="en-US" sz="2400" kern="1200" dirty="0" smtClean="0">
                <a:solidFill>
                  <a:schemeClr val="tx1"/>
                </a:solidFill>
                <a:latin typeface="+mn-lt"/>
                <a:ea typeface="+mn-ea"/>
                <a:cs typeface="+mn-cs"/>
              </a:defRPr>
            </a:lvl4pPr>
            <a:lvl5pPr indent="-344806" algn="l" defTabSz="1097280" rtl="0" eaLnBrk="1" latinLnBrk="0" hangingPunct="1">
              <a:lnSpc>
                <a:spcPct val="100000"/>
              </a:lnSpc>
              <a:spcBef>
                <a:spcPts val="0"/>
              </a:spcBef>
              <a:spcAft>
                <a:spcPts val="1440"/>
              </a:spcAft>
              <a:buClr>
                <a:schemeClr val="bg2"/>
              </a:buClr>
              <a:defRPr lang="en-US" sz="2400" kern="1200" dirty="0">
                <a:solidFill>
                  <a:schemeClr val="tx1"/>
                </a:solidFill>
                <a:latin typeface="+mn-lt"/>
                <a:ea typeface="+mn-ea"/>
                <a:cs typeface="+mn-cs"/>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p:cNvSpPr>
            <a:spLocks noGrp="1"/>
          </p:cNvSpPr>
          <p:nvPr>
            <p:ph type="ftr" sz="quarter" idx="11"/>
          </p:nvPr>
        </p:nvSpPr>
        <p:spPr/>
        <p:txBody>
          <a:bodyPr/>
          <a:lstStyle/>
          <a:p>
            <a:r>
              <a:rPr lang="en-US"/>
              <a:t>UCare Medicare Group</a:t>
            </a:r>
          </a:p>
        </p:txBody>
      </p:sp>
      <p:sp>
        <p:nvSpPr>
          <p:cNvPr id="6" name="Slide Number Placeholder 5"/>
          <p:cNvSpPr>
            <a:spLocks noGrp="1"/>
          </p:cNvSpPr>
          <p:nvPr>
            <p:ph type="sldNum" sz="quarter" idx="12"/>
          </p:nvPr>
        </p:nvSpPr>
        <p:spPr>
          <a:xfrm>
            <a:off x="10983857" y="7713673"/>
            <a:ext cx="3291840" cy="438150"/>
          </a:xfrm>
        </p:spPr>
        <p:txBody>
          <a:bodyPr/>
          <a:lstStyle/>
          <a:p>
            <a:fld id="{1FC4B0FD-5F77-433D-950B-A15A779E50E4}" type="slidenum">
              <a:rPr lang="en-US" smtClean="0"/>
              <a:t>‹#›</a:t>
            </a:fld>
            <a:endParaRPr lang="en-US"/>
          </a:p>
        </p:txBody>
      </p:sp>
    </p:spTree>
    <p:extLst>
      <p:ext uri="{BB962C8B-B14F-4D97-AF65-F5344CB8AC3E}">
        <p14:creationId xmlns:p14="http://schemas.microsoft.com/office/powerpoint/2010/main" val="3544341276"/>
      </p:ext>
    </p:extLst>
  </p:cSld>
  <p:clrMapOvr>
    <a:masterClrMapping/>
  </p:clrMapOvr>
  <p:extLst>
    <p:ext uri="{DCECCB84-F9BA-43D5-87BE-67443E8EF086}">
      <p15:sldGuideLst xmlns:p15="http://schemas.microsoft.com/office/powerpoint/2012/main"/>
    </p:ext>
  </p:extLst>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Dark Blue with Picture (Left)">
    <p:bg>
      <p:bgPr>
        <a:solidFill>
          <a:schemeClr val="bg1"/>
        </a:solidFill>
        <a:effectLst/>
      </p:bgPr>
    </p:bg>
    <p:spTree>
      <p:nvGrpSpPr>
        <p:cNvPr id="1" name=""/>
        <p:cNvGrpSpPr/>
        <p:nvPr/>
      </p:nvGrpSpPr>
      <p:grpSpPr>
        <a:xfrm>
          <a:off x="0" y="0"/>
          <a:ext cx="0" cy="0"/>
          <a:chOff x="0" y="0"/>
          <a:chExt cx="0" cy="0"/>
        </a:xfrm>
      </p:grpSpPr>
      <p:pic>
        <p:nvPicPr>
          <p:cNvPr id="7" name="Graphic 6">
            <a:extLst>
              <a:ext uri="{FF2B5EF4-FFF2-40B4-BE49-F238E27FC236}">
                <a16:creationId xmlns:a16="http://schemas.microsoft.com/office/drawing/2014/main" id="{D0BCAF5C-BDE8-1C42-B3E7-894131AB1847}"/>
              </a:ext>
            </a:extLst>
          </p:cNvPr>
          <p:cNvPicPr>
            <a:picLocks noChangeAspect="1"/>
          </p:cNvPicPr>
          <p:nvPr userDrawn="1"/>
        </p:nvPicPr>
        <p:blipFill>
          <a:blip r:embed="rId2">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32513" y="6420681"/>
            <a:ext cx="14698939" cy="1816952"/>
          </a:xfrm>
          <a:prstGeom prst="rect">
            <a:avLst/>
          </a:prstGeom>
        </p:spPr>
      </p:pic>
      <p:sp>
        <p:nvSpPr>
          <p:cNvPr id="17" name="Slide Number Placeholder 5">
            <a:extLst>
              <a:ext uri="{FF2B5EF4-FFF2-40B4-BE49-F238E27FC236}">
                <a16:creationId xmlns:a16="http://schemas.microsoft.com/office/drawing/2014/main" id="{6F77BF6C-FBD7-3D44-9700-B5589AAA4A49}"/>
              </a:ext>
            </a:extLst>
          </p:cNvPr>
          <p:cNvSpPr>
            <a:spLocks noGrp="1"/>
          </p:cNvSpPr>
          <p:nvPr>
            <p:ph type="sldNum" sz="quarter" idx="12"/>
          </p:nvPr>
        </p:nvSpPr>
        <p:spPr>
          <a:xfrm>
            <a:off x="10983858" y="7713674"/>
            <a:ext cx="3291840" cy="438150"/>
          </a:xfrm>
        </p:spPr>
        <p:txBody>
          <a:bodyPr/>
          <a:lstStyle>
            <a:lvl1pPr>
              <a:defRPr>
                <a:latin typeface="Verdana" panose="020B0604030504040204" pitchFamily="34" charset="0"/>
                <a:ea typeface="Verdana" panose="020B0604030504040204" pitchFamily="34" charset="0"/>
                <a:cs typeface="Verdana" panose="020B0604030504040204" pitchFamily="34" charset="0"/>
              </a:defRPr>
            </a:lvl1pPr>
          </a:lstStyle>
          <a:p>
            <a:fld id="{1FC4B0FD-5F77-433D-950B-A15A779E50E4}" type="slidenum">
              <a:rPr lang="en-US" smtClean="0"/>
              <a:pPr/>
              <a:t>‹#›</a:t>
            </a:fld>
            <a:endParaRPr lang="en-US"/>
          </a:p>
        </p:txBody>
      </p:sp>
      <p:sp>
        <p:nvSpPr>
          <p:cNvPr id="20" name="Title 1">
            <a:extLst>
              <a:ext uri="{FF2B5EF4-FFF2-40B4-BE49-F238E27FC236}">
                <a16:creationId xmlns:a16="http://schemas.microsoft.com/office/drawing/2014/main" id="{550A461F-A82B-F546-BF03-A03C0AE16D4C}"/>
              </a:ext>
            </a:extLst>
          </p:cNvPr>
          <p:cNvSpPr>
            <a:spLocks noGrp="1"/>
          </p:cNvSpPr>
          <p:nvPr>
            <p:ph type="title"/>
          </p:nvPr>
        </p:nvSpPr>
        <p:spPr>
          <a:xfrm>
            <a:off x="8277163" y="636929"/>
            <a:ext cx="5413390" cy="1148590"/>
          </a:xfrm>
          <a:prstGeom prst="rect">
            <a:avLst/>
          </a:prstGeom>
        </p:spPr>
        <p:txBody>
          <a:bodyPr/>
          <a:lstStyle>
            <a:lvl1pPr>
              <a:defRPr>
                <a:solidFill>
                  <a:schemeClr val="bg2"/>
                </a:solidFill>
                <a:latin typeface="Verdana" panose="020B0604030504040204" pitchFamily="34" charset="0"/>
                <a:ea typeface="Verdana" panose="020B0604030504040204" pitchFamily="34" charset="0"/>
                <a:cs typeface="Verdana" panose="020B0604030504040204" pitchFamily="34" charset="0"/>
              </a:defRPr>
            </a:lvl1pPr>
          </a:lstStyle>
          <a:p>
            <a:r>
              <a:rPr lang="en-US" dirty="0"/>
              <a:t>Click to edit Master title style</a:t>
            </a:r>
          </a:p>
        </p:txBody>
      </p:sp>
      <p:sp>
        <p:nvSpPr>
          <p:cNvPr id="21" name="Content Placeholder 2">
            <a:extLst>
              <a:ext uri="{FF2B5EF4-FFF2-40B4-BE49-F238E27FC236}">
                <a16:creationId xmlns:a16="http://schemas.microsoft.com/office/drawing/2014/main" id="{0A386A3C-DFBC-AF4F-A6CB-58C5D2574EA8}"/>
              </a:ext>
            </a:extLst>
          </p:cNvPr>
          <p:cNvSpPr>
            <a:spLocks noGrp="1"/>
          </p:cNvSpPr>
          <p:nvPr>
            <p:ph idx="1"/>
          </p:nvPr>
        </p:nvSpPr>
        <p:spPr>
          <a:xfrm>
            <a:off x="8262675" y="2029968"/>
            <a:ext cx="5427878" cy="4957972"/>
          </a:xfrm>
          <a:prstGeom prst="rect">
            <a:avLst/>
          </a:prstGeom>
        </p:spPr>
        <p:txBody>
          <a:bodyPr lIns="137160">
            <a:noAutofit/>
          </a:bodyPr>
          <a:lstStyle>
            <a:lvl1pPr marL="280036" indent="-280036" algn="l" defTabSz="822960" rtl="0" eaLnBrk="1" latinLnBrk="0" hangingPunct="1">
              <a:lnSpc>
                <a:spcPts val="2400"/>
              </a:lnSpc>
              <a:spcBef>
                <a:spcPts val="0"/>
              </a:spcBef>
              <a:spcAft>
                <a:spcPts val="1080"/>
              </a:spcAft>
              <a:buClr>
                <a:schemeClr val="accent5"/>
              </a:buClr>
              <a:defRPr lang="en-US" sz="1680" kern="1200" dirty="0" smtClean="0">
                <a:solidFill>
                  <a:schemeClr val="accent5"/>
                </a:solidFill>
                <a:latin typeface="Verdana" panose="020B0604030504040204" pitchFamily="34" charset="0"/>
                <a:ea typeface="Verdana" panose="020B0604030504040204" pitchFamily="34" charset="0"/>
                <a:cs typeface="Verdana" panose="020B0604030504040204" pitchFamily="34" charset="0"/>
              </a:defRPr>
            </a:lvl1pPr>
            <a:lvl2pPr algn="l" defTabSz="822960" rtl="0" eaLnBrk="1" latinLnBrk="0" hangingPunct="1">
              <a:lnSpc>
                <a:spcPts val="2400"/>
              </a:lnSpc>
              <a:spcBef>
                <a:spcPts val="0"/>
              </a:spcBef>
              <a:spcAft>
                <a:spcPts val="1080"/>
              </a:spcAft>
              <a:buClr>
                <a:schemeClr val="accent5"/>
              </a:buClr>
              <a:defRPr lang="en-US" sz="1680" kern="1200" dirty="0" smtClean="0">
                <a:solidFill>
                  <a:schemeClr val="accent5"/>
                </a:solidFill>
                <a:latin typeface="Verdana" panose="020B0604030504040204" pitchFamily="34" charset="0"/>
                <a:ea typeface="Verdana" panose="020B0604030504040204" pitchFamily="34" charset="0"/>
                <a:cs typeface="Verdana" panose="020B0604030504040204" pitchFamily="34" charset="0"/>
              </a:defRPr>
            </a:lvl2pPr>
            <a:lvl3pPr algn="l" defTabSz="822960" rtl="0" eaLnBrk="1" latinLnBrk="0" hangingPunct="1">
              <a:lnSpc>
                <a:spcPts val="2400"/>
              </a:lnSpc>
              <a:spcBef>
                <a:spcPts val="0"/>
              </a:spcBef>
              <a:spcAft>
                <a:spcPts val="1080"/>
              </a:spcAft>
              <a:buClr>
                <a:schemeClr val="accent5"/>
              </a:buClr>
              <a:defRPr lang="en-US" sz="1680" kern="1200" dirty="0" smtClean="0">
                <a:solidFill>
                  <a:schemeClr val="accent5"/>
                </a:solidFill>
                <a:latin typeface="Verdana" panose="020B0604030504040204" pitchFamily="34" charset="0"/>
                <a:ea typeface="Verdana" panose="020B0604030504040204" pitchFamily="34" charset="0"/>
                <a:cs typeface="Verdana" panose="020B0604030504040204" pitchFamily="34" charset="0"/>
              </a:defRPr>
            </a:lvl3pPr>
            <a:lvl4pPr algn="l" defTabSz="822960" rtl="0" eaLnBrk="1" latinLnBrk="0" hangingPunct="1">
              <a:lnSpc>
                <a:spcPts val="2400"/>
              </a:lnSpc>
              <a:spcBef>
                <a:spcPts val="0"/>
              </a:spcBef>
              <a:spcAft>
                <a:spcPts val="1080"/>
              </a:spcAft>
              <a:buClr>
                <a:schemeClr val="accent5"/>
              </a:buClr>
              <a:defRPr lang="en-US" sz="1680" kern="1200" dirty="0" smtClean="0">
                <a:solidFill>
                  <a:schemeClr val="accent5"/>
                </a:solidFill>
                <a:latin typeface="Verdana" panose="020B0604030504040204" pitchFamily="34" charset="0"/>
                <a:ea typeface="Verdana" panose="020B0604030504040204" pitchFamily="34" charset="0"/>
                <a:cs typeface="Verdana" panose="020B0604030504040204" pitchFamily="34" charset="0"/>
              </a:defRPr>
            </a:lvl4pPr>
            <a:lvl5pPr algn="l" defTabSz="822960" rtl="0" eaLnBrk="1" latinLnBrk="0" hangingPunct="1">
              <a:lnSpc>
                <a:spcPts val="2400"/>
              </a:lnSpc>
              <a:spcBef>
                <a:spcPts val="0"/>
              </a:spcBef>
              <a:spcAft>
                <a:spcPts val="1080"/>
              </a:spcAft>
              <a:buClr>
                <a:schemeClr val="accent5"/>
              </a:buClr>
              <a:defRPr lang="en-US" sz="1680" kern="1200" dirty="0">
                <a:solidFill>
                  <a:schemeClr val="accent5"/>
                </a:solidFill>
                <a:latin typeface="Verdana" panose="020B0604030504040204" pitchFamily="34" charset="0"/>
                <a:ea typeface="Verdana" panose="020B0604030504040204" pitchFamily="34" charset="0"/>
                <a:cs typeface="Verdana" panose="020B060403050404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Picture Placeholder 8">
            <a:extLst>
              <a:ext uri="{FF2B5EF4-FFF2-40B4-BE49-F238E27FC236}">
                <a16:creationId xmlns:a16="http://schemas.microsoft.com/office/drawing/2014/main" id="{B6EF972C-B50B-ED4E-A29F-1C9414A5499F}"/>
              </a:ext>
            </a:extLst>
          </p:cNvPr>
          <p:cNvSpPr>
            <a:spLocks noGrp="1"/>
          </p:cNvSpPr>
          <p:nvPr>
            <p:ph type="pic" sz="quarter" idx="13"/>
          </p:nvPr>
        </p:nvSpPr>
        <p:spPr>
          <a:xfrm>
            <a:off x="0" y="1"/>
            <a:ext cx="7333786" cy="7641262"/>
          </a:xfrm>
          <a:custGeom>
            <a:avLst/>
            <a:gdLst>
              <a:gd name="connsiteX0" fmla="*/ 0 w 4572000"/>
              <a:gd name="connsiteY0" fmla="*/ 0 h 6864350"/>
              <a:gd name="connsiteX1" fmla="*/ 0 w 4572000"/>
              <a:gd name="connsiteY1" fmla="*/ 0 h 6864350"/>
              <a:gd name="connsiteX2" fmla="*/ 4572000 w 4572000"/>
              <a:gd name="connsiteY2" fmla="*/ 0 h 6864350"/>
              <a:gd name="connsiteX3" fmla="*/ 4572000 w 4572000"/>
              <a:gd name="connsiteY3" fmla="*/ 0 h 6864350"/>
              <a:gd name="connsiteX4" fmla="*/ 4572000 w 4572000"/>
              <a:gd name="connsiteY4" fmla="*/ 6864350 h 6864350"/>
              <a:gd name="connsiteX5" fmla="*/ 4572000 w 4572000"/>
              <a:gd name="connsiteY5" fmla="*/ 6864350 h 6864350"/>
              <a:gd name="connsiteX6" fmla="*/ 0 w 4572000"/>
              <a:gd name="connsiteY6" fmla="*/ 6864350 h 6864350"/>
              <a:gd name="connsiteX7" fmla="*/ 0 w 4572000"/>
              <a:gd name="connsiteY7" fmla="*/ 6864350 h 6864350"/>
              <a:gd name="connsiteX8" fmla="*/ 0 w 4572000"/>
              <a:gd name="connsiteY8" fmla="*/ 0 h 6864350"/>
              <a:gd name="connsiteX0" fmla="*/ 0 w 4572000"/>
              <a:gd name="connsiteY0" fmla="*/ 0 h 6864350"/>
              <a:gd name="connsiteX1" fmla="*/ 0 w 4572000"/>
              <a:gd name="connsiteY1" fmla="*/ 0 h 6864350"/>
              <a:gd name="connsiteX2" fmla="*/ 4572000 w 4572000"/>
              <a:gd name="connsiteY2" fmla="*/ 0 h 6864350"/>
              <a:gd name="connsiteX3" fmla="*/ 4572000 w 4572000"/>
              <a:gd name="connsiteY3" fmla="*/ 0 h 6864350"/>
              <a:gd name="connsiteX4" fmla="*/ 4572000 w 4572000"/>
              <a:gd name="connsiteY4" fmla="*/ 6864350 h 6864350"/>
              <a:gd name="connsiteX5" fmla="*/ 4572000 w 4572000"/>
              <a:gd name="connsiteY5" fmla="*/ 6736334 h 6864350"/>
              <a:gd name="connsiteX6" fmla="*/ 0 w 4572000"/>
              <a:gd name="connsiteY6" fmla="*/ 6864350 h 6864350"/>
              <a:gd name="connsiteX7" fmla="*/ 0 w 4572000"/>
              <a:gd name="connsiteY7" fmla="*/ 6864350 h 6864350"/>
              <a:gd name="connsiteX8" fmla="*/ 0 w 4572000"/>
              <a:gd name="connsiteY8" fmla="*/ 0 h 6864350"/>
              <a:gd name="connsiteX0" fmla="*/ 0 w 4572000"/>
              <a:gd name="connsiteY0" fmla="*/ 0 h 6864350"/>
              <a:gd name="connsiteX1" fmla="*/ 0 w 4572000"/>
              <a:gd name="connsiteY1" fmla="*/ 0 h 6864350"/>
              <a:gd name="connsiteX2" fmla="*/ 4572000 w 4572000"/>
              <a:gd name="connsiteY2" fmla="*/ 0 h 6864350"/>
              <a:gd name="connsiteX3" fmla="*/ 4572000 w 4572000"/>
              <a:gd name="connsiteY3" fmla="*/ 0 h 6864350"/>
              <a:gd name="connsiteX4" fmla="*/ 4572000 w 4572000"/>
              <a:gd name="connsiteY4" fmla="*/ 6864350 h 6864350"/>
              <a:gd name="connsiteX5" fmla="*/ 3867912 w 4572000"/>
              <a:gd name="connsiteY5" fmla="*/ 6855206 h 6864350"/>
              <a:gd name="connsiteX6" fmla="*/ 0 w 4572000"/>
              <a:gd name="connsiteY6" fmla="*/ 6864350 h 6864350"/>
              <a:gd name="connsiteX7" fmla="*/ 0 w 4572000"/>
              <a:gd name="connsiteY7" fmla="*/ 6864350 h 6864350"/>
              <a:gd name="connsiteX8" fmla="*/ 0 w 4572000"/>
              <a:gd name="connsiteY8" fmla="*/ 0 h 6864350"/>
              <a:gd name="connsiteX0" fmla="*/ 0 w 4572000"/>
              <a:gd name="connsiteY0" fmla="*/ 0 h 6864350"/>
              <a:gd name="connsiteX1" fmla="*/ 0 w 4572000"/>
              <a:gd name="connsiteY1" fmla="*/ 0 h 6864350"/>
              <a:gd name="connsiteX2" fmla="*/ 4572000 w 4572000"/>
              <a:gd name="connsiteY2" fmla="*/ 0 h 6864350"/>
              <a:gd name="connsiteX3" fmla="*/ 4572000 w 4572000"/>
              <a:gd name="connsiteY3" fmla="*/ 0 h 6864350"/>
              <a:gd name="connsiteX4" fmla="*/ 4572000 w 4572000"/>
              <a:gd name="connsiteY4" fmla="*/ 6352286 h 6864350"/>
              <a:gd name="connsiteX5" fmla="*/ 3867912 w 4572000"/>
              <a:gd name="connsiteY5" fmla="*/ 6855206 h 6864350"/>
              <a:gd name="connsiteX6" fmla="*/ 0 w 4572000"/>
              <a:gd name="connsiteY6" fmla="*/ 6864350 h 6864350"/>
              <a:gd name="connsiteX7" fmla="*/ 0 w 4572000"/>
              <a:gd name="connsiteY7" fmla="*/ 6864350 h 6864350"/>
              <a:gd name="connsiteX8" fmla="*/ 0 w 4572000"/>
              <a:gd name="connsiteY8" fmla="*/ 0 h 6864350"/>
              <a:gd name="connsiteX0" fmla="*/ 0 w 4572000"/>
              <a:gd name="connsiteY0" fmla="*/ 0 h 6864350"/>
              <a:gd name="connsiteX1" fmla="*/ 0 w 4572000"/>
              <a:gd name="connsiteY1" fmla="*/ 0 h 6864350"/>
              <a:gd name="connsiteX2" fmla="*/ 4572000 w 4572000"/>
              <a:gd name="connsiteY2" fmla="*/ 0 h 6864350"/>
              <a:gd name="connsiteX3" fmla="*/ 4572000 w 4572000"/>
              <a:gd name="connsiteY3" fmla="*/ 0 h 6864350"/>
              <a:gd name="connsiteX4" fmla="*/ 4572000 w 4572000"/>
              <a:gd name="connsiteY4" fmla="*/ 6352286 h 6864350"/>
              <a:gd name="connsiteX5" fmla="*/ 3867912 w 4572000"/>
              <a:gd name="connsiteY5" fmla="*/ 6855206 h 6864350"/>
              <a:gd name="connsiteX6" fmla="*/ 0 w 4572000"/>
              <a:gd name="connsiteY6" fmla="*/ 6864350 h 6864350"/>
              <a:gd name="connsiteX7" fmla="*/ 0 w 4572000"/>
              <a:gd name="connsiteY7" fmla="*/ 6864350 h 6864350"/>
              <a:gd name="connsiteX8" fmla="*/ 0 w 4572000"/>
              <a:gd name="connsiteY8" fmla="*/ 0 h 6864350"/>
              <a:gd name="connsiteX0" fmla="*/ 0 w 4572000"/>
              <a:gd name="connsiteY0" fmla="*/ 0 h 6864350"/>
              <a:gd name="connsiteX1" fmla="*/ 0 w 4572000"/>
              <a:gd name="connsiteY1" fmla="*/ 0 h 6864350"/>
              <a:gd name="connsiteX2" fmla="*/ 4572000 w 4572000"/>
              <a:gd name="connsiteY2" fmla="*/ 0 h 6864350"/>
              <a:gd name="connsiteX3" fmla="*/ 4572000 w 4572000"/>
              <a:gd name="connsiteY3" fmla="*/ 0 h 6864350"/>
              <a:gd name="connsiteX4" fmla="*/ 4572000 w 4572000"/>
              <a:gd name="connsiteY4" fmla="*/ 6352286 h 6864350"/>
              <a:gd name="connsiteX5" fmla="*/ 3867912 w 4572000"/>
              <a:gd name="connsiteY5" fmla="*/ 6855206 h 6864350"/>
              <a:gd name="connsiteX6" fmla="*/ 0 w 4572000"/>
              <a:gd name="connsiteY6" fmla="*/ 6864350 h 6864350"/>
              <a:gd name="connsiteX7" fmla="*/ 0 w 4572000"/>
              <a:gd name="connsiteY7" fmla="*/ 6864350 h 6864350"/>
              <a:gd name="connsiteX8" fmla="*/ 0 w 4572000"/>
              <a:gd name="connsiteY8" fmla="*/ 0 h 6864350"/>
              <a:gd name="connsiteX0" fmla="*/ 0 w 4572000"/>
              <a:gd name="connsiteY0" fmla="*/ 0 h 6864350"/>
              <a:gd name="connsiteX1" fmla="*/ 0 w 4572000"/>
              <a:gd name="connsiteY1" fmla="*/ 0 h 6864350"/>
              <a:gd name="connsiteX2" fmla="*/ 4572000 w 4572000"/>
              <a:gd name="connsiteY2" fmla="*/ 0 h 6864350"/>
              <a:gd name="connsiteX3" fmla="*/ 4572000 w 4572000"/>
              <a:gd name="connsiteY3" fmla="*/ 0 h 6864350"/>
              <a:gd name="connsiteX4" fmla="*/ 4572000 w 4572000"/>
              <a:gd name="connsiteY4" fmla="*/ 6352286 h 6864350"/>
              <a:gd name="connsiteX5" fmla="*/ 3995928 w 4572000"/>
              <a:gd name="connsiteY5" fmla="*/ 6855206 h 6864350"/>
              <a:gd name="connsiteX6" fmla="*/ 0 w 4572000"/>
              <a:gd name="connsiteY6" fmla="*/ 6864350 h 6864350"/>
              <a:gd name="connsiteX7" fmla="*/ 0 w 4572000"/>
              <a:gd name="connsiteY7" fmla="*/ 6864350 h 6864350"/>
              <a:gd name="connsiteX8" fmla="*/ 0 w 4572000"/>
              <a:gd name="connsiteY8" fmla="*/ 0 h 6864350"/>
              <a:gd name="connsiteX0" fmla="*/ 0 w 4572000"/>
              <a:gd name="connsiteY0" fmla="*/ 0 h 6864350"/>
              <a:gd name="connsiteX1" fmla="*/ 0 w 4572000"/>
              <a:gd name="connsiteY1" fmla="*/ 0 h 6864350"/>
              <a:gd name="connsiteX2" fmla="*/ 4572000 w 4572000"/>
              <a:gd name="connsiteY2" fmla="*/ 0 h 6864350"/>
              <a:gd name="connsiteX3" fmla="*/ 4572000 w 4572000"/>
              <a:gd name="connsiteY3" fmla="*/ 0 h 6864350"/>
              <a:gd name="connsiteX4" fmla="*/ 4572000 w 4572000"/>
              <a:gd name="connsiteY4" fmla="*/ 6352286 h 6864350"/>
              <a:gd name="connsiteX5" fmla="*/ 3995928 w 4572000"/>
              <a:gd name="connsiteY5" fmla="*/ 6855206 h 6864350"/>
              <a:gd name="connsiteX6" fmla="*/ 0 w 4572000"/>
              <a:gd name="connsiteY6" fmla="*/ 6864350 h 6864350"/>
              <a:gd name="connsiteX7" fmla="*/ 0 w 4572000"/>
              <a:gd name="connsiteY7" fmla="*/ 6864350 h 6864350"/>
              <a:gd name="connsiteX8" fmla="*/ 0 w 4572000"/>
              <a:gd name="connsiteY8" fmla="*/ 0 h 6864350"/>
              <a:gd name="connsiteX0" fmla="*/ 0 w 4582169"/>
              <a:gd name="connsiteY0" fmla="*/ 0 h 6900765"/>
              <a:gd name="connsiteX1" fmla="*/ 0 w 4582169"/>
              <a:gd name="connsiteY1" fmla="*/ 0 h 6900765"/>
              <a:gd name="connsiteX2" fmla="*/ 4572000 w 4582169"/>
              <a:gd name="connsiteY2" fmla="*/ 0 h 6900765"/>
              <a:gd name="connsiteX3" fmla="*/ 4572000 w 4582169"/>
              <a:gd name="connsiteY3" fmla="*/ 0 h 6900765"/>
              <a:gd name="connsiteX4" fmla="*/ 4562856 w 4582169"/>
              <a:gd name="connsiteY4" fmla="*/ 6273159 h 6900765"/>
              <a:gd name="connsiteX5" fmla="*/ 3995928 w 4582169"/>
              <a:gd name="connsiteY5" fmla="*/ 6855206 h 6900765"/>
              <a:gd name="connsiteX6" fmla="*/ 0 w 4582169"/>
              <a:gd name="connsiteY6" fmla="*/ 6864350 h 6900765"/>
              <a:gd name="connsiteX7" fmla="*/ 0 w 4582169"/>
              <a:gd name="connsiteY7" fmla="*/ 6864350 h 6900765"/>
              <a:gd name="connsiteX8" fmla="*/ 0 w 4582169"/>
              <a:gd name="connsiteY8" fmla="*/ 0 h 6900765"/>
              <a:gd name="connsiteX0" fmla="*/ 0 w 4586233"/>
              <a:gd name="connsiteY0" fmla="*/ 0 h 6900765"/>
              <a:gd name="connsiteX1" fmla="*/ 0 w 4586233"/>
              <a:gd name="connsiteY1" fmla="*/ 0 h 6900765"/>
              <a:gd name="connsiteX2" fmla="*/ 4572000 w 4586233"/>
              <a:gd name="connsiteY2" fmla="*/ 0 h 6900765"/>
              <a:gd name="connsiteX3" fmla="*/ 4572000 w 4586233"/>
              <a:gd name="connsiteY3" fmla="*/ 0 h 6900765"/>
              <a:gd name="connsiteX4" fmla="*/ 4562856 w 4586233"/>
              <a:gd name="connsiteY4" fmla="*/ 6273159 h 6900765"/>
              <a:gd name="connsiteX5" fmla="*/ 3995928 w 4586233"/>
              <a:gd name="connsiteY5" fmla="*/ 6855206 h 6900765"/>
              <a:gd name="connsiteX6" fmla="*/ 0 w 4586233"/>
              <a:gd name="connsiteY6" fmla="*/ 6864350 h 6900765"/>
              <a:gd name="connsiteX7" fmla="*/ 0 w 4586233"/>
              <a:gd name="connsiteY7" fmla="*/ 6864350 h 6900765"/>
              <a:gd name="connsiteX8" fmla="*/ 0 w 4586233"/>
              <a:gd name="connsiteY8" fmla="*/ 0 h 6900765"/>
              <a:gd name="connsiteX0" fmla="*/ 0 w 4572000"/>
              <a:gd name="connsiteY0" fmla="*/ 0 h 6864350"/>
              <a:gd name="connsiteX1" fmla="*/ 0 w 4572000"/>
              <a:gd name="connsiteY1" fmla="*/ 0 h 6864350"/>
              <a:gd name="connsiteX2" fmla="*/ 4572000 w 4572000"/>
              <a:gd name="connsiteY2" fmla="*/ 0 h 6864350"/>
              <a:gd name="connsiteX3" fmla="*/ 4572000 w 4572000"/>
              <a:gd name="connsiteY3" fmla="*/ 0 h 6864350"/>
              <a:gd name="connsiteX4" fmla="*/ 4562856 w 4572000"/>
              <a:gd name="connsiteY4" fmla="*/ 6273159 h 6864350"/>
              <a:gd name="connsiteX5" fmla="*/ 3995928 w 4572000"/>
              <a:gd name="connsiteY5" fmla="*/ 6855206 h 6864350"/>
              <a:gd name="connsiteX6" fmla="*/ 0 w 4572000"/>
              <a:gd name="connsiteY6" fmla="*/ 6864350 h 6864350"/>
              <a:gd name="connsiteX7" fmla="*/ 0 w 4572000"/>
              <a:gd name="connsiteY7" fmla="*/ 6864350 h 6864350"/>
              <a:gd name="connsiteX8" fmla="*/ 0 w 4572000"/>
              <a:gd name="connsiteY8" fmla="*/ 0 h 6864350"/>
              <a:gd name="connsiteX0" fmla="*/ 0 w 4572000"/>
              <a:gd name="connsiteY0" fmla="*/ 0 h 6864350"/>
              <a:gd name="connsiteX1" fmla="*/ 0 w 4572000"/>
              <a:gd name="connsiteY1" fmla="*/ 0 h 6864350"/>
              <a:gd name="connsiteX2" fmla="*/ 4572000 w 4572000"/>
              <a:gd name="connsiteY2" fmla="*/ 0 h 6864350"/>
              <a:gd name="connsiteX3" fmla="*/ 4572000 w 4572000"/>
              <a:gd name="connsiteY3" fmla="*/ 0 h 6864350"/>
              <a:gd name="connsiteX4" fmla="*/ 4562856 w 4572000"/>
              <a:gd name="connsiteY4" fmla="*/ 6273159 h 6864350"/>
              <a:gd name="connsiteX5" fmla="*/ 3995928 w 4572000"/>
              <a:gd name="connsiteY5" fmla="*/ 6855206 h 6864350"/>
              <a:gd name="connsiteX6" fmla="*/ 0 w 4572000"/>
              <a:gd name="connsiteY6" fmla="*/ 6864350 h 6864350"/>
              <a:gd name="connsiteX7" fmla="*/ 0 w 4572000"/>
              <a:gd name="connsiteY7" fmla="*/ 6864350 h 6864350"/>
              <a:gd name="connsiteX8" fmla="*/ 0 w 4572000"/>
              <a:gd name="connsiteY8" fmla="*/ 0 h 6864350"/>
              <a:gd name="connsiteX0" fmla="*/ 0 w 4602186"/>
              <a:gd name="connsiteY0" fmla="*/ 0 h 6936461"/>
              <a:gd name="connsiteX1" fmla="*/ 0 w 4602186"/>
              <a:gd name="connsiteY1" fmla="*/ 0 h 6936461"/>
              <a:gd name="connsiteX2" fmla="*/ 4572000 w 4602186"/>
              <a:gd name="connsiteY2" fmla="*/ 0 h 6936461"/>
              <a:gd name="connsiteX3" fmla="*/ 4572000 w 4602186"/>
              <a:gd name="connsiteY3" fmla="*/ 0 h 6936461"/>
              <a:gd name="connsiteX4" fmla="*/ 4583176 w 4602186"/>
              <a:gd name="connsiteY4" fmla="*/ 5790804 h 6936461"/>
              <a:gd name="connsiteX5" fmla="*/ 3995928 w 4602186"/>
              <a:gd name="connsiteY5" fmla="*/ 6855206 h 6936461"/>
              <a:gd name="connsiteX6" fmla="*/ 0 w 4602186"/>
              <a:gd name="connsiteY6" fmla="*/ 6864350 h 6936461"/>
              <a:gd name="connsiteX7" fmla="*/ 0 w 4602186"/>
              <a:gd name="connsiteY7" fmla="*/ 6864350 h 6936461"/>
              <a:gd name="connsiteX8" fmla="*/ 0 w 4602186"/>
              <a:gd name="connsiteY8" fmla="*/ 0 h 6936461"/>
              <a:gd name="connsiteX0" fmla="*/ 0 w 4602186"/>
              <a:gd name="connsiteY0" fmla="*/ 0 h 6936461"/>
              <a:gd name="connsiteX1" fmla="*/ 0 w 4602186"/>
              <a:gd name="connsiteY1" fmla="*/ 0 h 6936461"/>
              <a:gd name="connsiteX2" fmla="*/ 4572000 w 4602186"/>
              <a:gd name="connsiteY2" fmla="*/ 0 h 6936461"/>
              <a:gd name="connsiteX3" fmla="*/ 4572000 w 4602186"/>
              <a:gd name="connsiteY3" fmla="*/ 0 h 6936461"/>
              <a:gd name="connsiteX4" fmla="*/ 4583176 w 4602186"/>
              <a:gd name="connsiteY4" fmla="*/ 5790804 h 6936461"/>
              <a:gd name="connsiteX5" fmla="*/ 3995928 w 4602186"/>
              <a:gd name="connsiteY5" fmla="*/ 6855206 h 6936461"/>
              <a:gd name="connsiteX6" fmla="*/ 0 w 4602186"/>
              <a:gd name="connsiteY6" fmla="*/ 6864350 h 6936461"/>
              <a:gd name="connsiteX7" fmla="*/ 0 w 4602186"/>
              <a:gd name="connsiteY7" fmla="*/ 6864350 h 6936461"/>
              <a:gd name="connsiteX8" fmla="*/ 0 w 4602186"/>
              <a:gd name="connsiteY8" fmla="*/ 0 h 6936461"/>
              <a:gd name="connsiteX0" fmla="*/ 0 w 4586794"/>
              <a:gd name="connsiteY0" fmla="*/ 0 h 6928580"/>
              <a:gd name="connsiteX1" fmla="*/ 0 w 4586794"/>
              <a:gd name="connsiteY1" fmla="*/ 0 h 6928580"/>
              <a:gd name="connsiteX2" fmla="*/ 4572000 w 4586794"/>
              <a:gd name="connsiteY2" fmla="*/ 0 h 6928580"/>
              <a:gd name="connsiteX3" fmla="*/ 4572000 w 4586794"/>
              <a:gd name="connsiteY3" fmla="*/ 0 h 6928580"/>
              <a:gd name="connsiteX4" fmla="*/ 4583176 w 4586794"/>
              <a:gd name="connsiteY4" fmla="*/ 5790804 h 6928580"/>
              <a:gd name="connsiteX5" fmla="*/ 3457448 w 4586794"/>
              <a:gd name="connsiteY5" fmla="*/ 6844243 h 6928580"/>
              <a:gd name="connsiteX6" fmla="*/ 0 w 4586794"/>
              <a:gd name="connsiteY6" fmla="*/ 6864350 h 6928580"/>
              <a:gd name="connsiteX7" fmla="*/ 0 w 4586794"/>
              <a:gd name="connsiteY7" fmla="*/ 6864350 h 6928580"/>
              <a:gd name="connsiteX8" fmla="*/ 0 w 4586794"/>
              <a:gd name="connsiteY8" fmla="*/ 0 h 6928580"/>
              <a:gd name="connsiteX0" fmla="*/ 0 w 4586794"/>
              <a:gd name="connsiteY0" fmla="*/ 0 h 6864350"/>
              <a:gd name="connsiteX1" fmla="*/ 0 w 4586794"/>
              <a:gd name="connsiteY1" fmla="*/ 0 h 6864350"/>
              <a:gd name="connsiteX2" fmla="*/ 4572000 w 4586794"/>
              <a:gd name="connsiteY2" fmla="*/ 0 h 6864350"/>
              <a:gd name="connsiteX3" fmla="*/ 4572000 w 4586794"/>
              <a:gd name="connsiteY3" fmla="*/ 0 h 6864350"/>
              <a:gd name="connsiteX4" fmla="*/ 4583176 w 4586794"/>
              <a:gd name="connsiteY4" fmla="*/ 5790804 h 6864350"/>
              <a:gd name="connsiteX5" fmla="*/ 3457448 w 4586794"/>
              <a:gd name="connsiteY5" fmla="*/ 6844243 h 6864350"/>
              <a:gd name="connsiteX6" fmla="*/ 0 w 4586794"/>
              <a:gd name="connsiteY6" fmla="*/ 6864350 h 6864350"/>
              <a:gd name="connsiteX7" fmla="*/ 0 w 4586794"/>
              <a:gd name="connsiteY7" fmla="*/ 6864350 h 6864350"/>
              <a:gd name="connsiteX8" fmla="*/ 0 w 4586794"/>
              <a:gd name="connsiteY8" fmla="*/ 0 h 6864350"/>
              <a:gd name="connsiteX0" fmla="*/ 0 w 4586794"/>
              <a:gd name="connsiteY0" fmla="*/ 0 h 6881073"/>
              <a:gd name="connsiteX1" fmla="*/ 0 w 4586794"/>
              <a:gd name="connsiteY1" fmla="*/ 0 h 6881073"/>
              <a:gd name="connsiteX2" fmla="*/ 4572000 w 4586794"/>
              <a:gd name="connsiteY2" fmla="*/ 0 h 6881073"/>
              <a:gd name="connsiteX3" fmla="*/ 4572000 w 4586794"/>
              <a:gd name="connsiteY3" fmla="*/ 0 h 6881073"/>
              <a:gd name="connsiteX4" fmla="*/ 4583176 w 4586794"/>
              <a:gd name="connsiteY4" fmla="*/ 5790804 h 6881073"/>
              <a:gd name="connsiteX5" fmla="*/ 3457448 w 4586794"/>
              <a:gd name="connsiteY5" fmla="*/ 6877131 h 6881073"/>
              <a:gd name="connsiteX6" fmla="*/ 0 w 4586794"/>
              <a:gd name="connsiteY6" fmla="*/ 6864350 h 6881073"/>
              <a:gd name="connsiteX7" fmla="*/ 0 w 4586794"/>
              <a:gd name="connsiteY7" fmla="*/ 6864350 h 6881073"/>
              <a:gd name="connsiteX8" fmla="*/ 0 w 4586794"/>
              <a:gd name="connsiteY8" fmla="*/ 0 h 6881073"/>
              <a:gd name="connsiteX0" fmla="*/ 0 w 4586794"/>
              <a:gd name="connsiteY0" fmla="*/ 0 h 6956157"/>
              <a:gd name="connsiteX1" fmla="*/ 0 w 4586794"/>
              <a:gd name="connsiteY1" fmla="*/ 0 h 6956157"/>
              <a:gd name="connsiteX2" fmla="*/ 4572000 w 4586794"/>
              <a:gd name="connsiteY2" fmla="*/ 0 h 6956157"/>
              <a:gd name="connsiteX3" fmla="*/ 4572000 w 4586794"/>
              <a:gd name="connsiteY3" fmla="*/ 0 h 6956157"/>
              <a:gd name="connsiteX4" fmla="*/ 4583176 w 4586794"/>
              <a:gd name="connsiteY4" fmla="*/ 5745958 h 6956157"/>
              <a:gd name="connsiteX5" fmla="*/ 3457448 w 4586794"/>
              <a:gd name="connsiteY5" fmla="*/ 6877131 h 6956157"/>
              <a:gd name="connsiteX6" fmla="*/ 0 w 4586794"/>
              <a:gd name="connsiteY6" fmla="*/ 6864350 h 6956157"/>
              <a:gd name="connsiteX7" fmla="*/ 0 w 4586794"/>
              <a:gd name="connsiteY7" fmla="*/ 6864350 h 6956157"/>
              <a:gd name="connsiteX8" fmla="*/ 0 w 4586794"/>
              <a:gd name="connsiteY8" fmla="*/ 0 h 6956157"/>
              <a:gd name="connsiteX0" fmla="*/ 0 w 4586794"/>
              <a:gd name="connsiteY0" fmla="*/ 0 h 6956157"/>
              <a:gd name="connsiteX1" fmla="*/ 0 w 4586794"/>
              <a:gd name="connsiteY1" fmla="*/ 0 h 6956157"/>
              <a:gd name="connsiteX2" fmla="*/ 4572000 w 4586794"/>
              <a:gd name="connsiteY2" fmla="*/ 0 h 6956157"/>
              <a:gd name="connsiteX3" fmla="*/ 4572000 w 4586794"/>
              <a:gd name="connsiteY3" fmla="*/ 0 h 6956157"/>
              <a:gd name="connsiteX4" fmla="*/ 4583176 w 4586794"/>
              <a:gd name="connsiteY4" fmla="*/ 5745958 h 6956157"/>
              <a:gd name="connsiteX5" fmla="*/ 3457448 w 4586794"/>
              <a:gd name="connsiteY5" fmla="*/ 6877131 h 6956157"/>
              <a:gd name="connsiteX6" fmla="*/ 0 w 4586794"/>
              <a:gd name="connsiteY6" fmla="*/ 6864350 h 6956157"/>
              <a:gd name="connsiteX7" fmla="*/ 0 w 4586794"/>
              <a:gd name="connsiteY7" fmla="*/ 6864350 h 6956157"/>
              <a:gd name="connsiteX8" fmla="*/ 0 w 4586794"/>
              <a:gd name="connsiteY8" fmla="*/ 0 h 6956157"/>
              <a:gd name="connsiteX0" fmla="*/ 0 w 4631603"/>
              <a:gd name="connsiteY0" fmla="*/ 0 h 6956157"/>
              <a:gd name="connsiteX1" fmla="*/ 0 w 4631603"/>
              <a:gd name="connsiteY1" fmla="*/ 0 h 6956157"/>
              <a:gd name="connsiteX2" fmla="*/ 4572000 w 4631603"/>
              <a:gd name="connsiteY2" fmla="*/ 0 h 6956157"/>
              <a:gd name="connsiteX3" fmla="*/ 4572000 w 4631603"/>
              <a:gd name="connsiteY3" fmla="*/ 0 h 6956157"/>
              <a:gd name="connsiteX4" fmla="*/ 4583176 w 4631603"/>
              <a:gd name="connsiteY4" fmla="*/ 5745958 h 6956157"/>
              <a:gd name="connsiteX5" fmla="*/ 3457448 w 4631603"/>
              <a:gd name="connsiteY5" fmla="*/ 6877131 h 6956157"/>
              <a:gd name="connsiteX6" fmla="*/ 0 w 4631603"/>
              <a:gd name="connsiteY6" fmla="*/ 6864350 h 6956157"/>
              <a:gd name="connsiteX7" fmla="*/ 0 w 4631603"/>
              <a:gd name="connsiteY7" fmla="*/ 6864350 h 6956157"/>
              <a:gd name="connsiteX8" fmla="*/ 0 w 4631603"/>
              <a:gd name="connsiteY8" fmla="*/ 0 h 6956157"/>
              <a:gd name="connsiteX0" fmla="*/ 0 w 4584480"/>
              <a:gd name="connsiteY0" fmla="*/ 0 h 6956157"/>
              <a:gd name="connsiteX1" fmla="*/ 0 w 4584480"/>
              <a:gd name="connsiteY1" fmla="*/ 0 h 6956157"/>
              <a:gd name="connsiteX2" fmla="*/ 4572000 w 4584480"/>
              <a:gd name="connsiteY2" fmla="*/ 0 h 6956157"/>
              <a:gd name="connsiteX3" fmla="*/ 4572000 w 4584480"/>
              <a:gd name="connsiteY3" fmla="*/ 0 h 6956157"/>
              <a:gd name="connsiteX4" fmla="*/ 4583176 w 4584480"/>
              <a:gd name="connsiteY4" fmla="*/ 5745958 h 6956157"/>
              <a:gd name="connsiteX5" fmla="*/ 3457448 w 4584480"/>
              <a:gd name="connsiteY5" fmla="*/ 6877131 h 6956157"/>
              <a:gd name="connsiteX6" fmla="*/ 0 w 4584480"/>
              <a:gd name="connsiteY6" fmla="*/ 6864350 h 6956157"/>
              <a:gd name="connsiteX7" fmla="*/ 0 w 4584480"/>
              <a:gd name="connsiteY7" fmla="*/ 6864350 h 6956157"/>
              <a:gd name="connsiteX8" fmla="*/ 0 w 4584480"/>
              <a:gd name="connsiteY8" fmla="*/ 0 h 6956157"/>
              <a:gd name="connsiteX0" fmla="*/ 0 w 4583176"/>
              <a:gd name="connsiteY0" fmla="*/ 0 h 6956157"/>
              <a:gd name="connsiteX1" fmla="*/ 0 w 4583176"/>
              <a:gd name="connsiteY1" fmla="*/ 0 h 6956157"/>
              <a:gd name="connsiteX2" fmla="*/ 4572000 w 4583176"/>
              <a:gd name="connsiteY2" fmla="*/ 0 h 6956157"/>
              <a:gd name="connsiteX3" fmla="*/ 4572000 w 4583176"/>
              <a:gd name="connsiteY3" fmla="*/ 0 h 6956157"/>
              <a:gd name="connsiteX4" fmla="*/ 4583176 w 4583176"/>
              <a:gd name="connsiteY4" fmla="*/ 5745958 h 6956157"/>
              <a:gd name="connsiteX5" fmla="*/ 3457448 w 4583176"/>
              <a:gd name="connsiteY5" fmla="*/ 6877131 h 6956157"/>
              <a:gd name="connsiteX6" fmla="*/ 0 w 4583176"/>
              <a:gd name="connsiteY6" fmla="*/ 6864350 h 6956157"/>
              <a:gd name="connsiteX7" fmla="*/ 0 w 4583176"/>
              <a:gd name="connsiteY7" fmla="*/ 6864350 h 6956157"/>
              <a:gd name="connsiteX8" fmla="*/ 0 w 4583176"/>
              <a:gd name="connsiteY8" fmla="*/ 0 h 6956157"/>
              <a:gd name="connsiteX0" fmla="*/ 0 w 4583176"/>
              <a:gd name="connsiteY0" fmla="*/ 0 h 6956157"/>
              <a:gd name="connsiteX1" fmla="*/ 0 w 4583176"/>
              <a:gd name="connsiteY1" fmla="*/ 0 h 6956157"/>
              <a:gd name="connsiteX2" fmla="*/ 4572000 w 4583176"/>
              <a:gd name="connsiteY2" fmla="*/ 0 h 6956157"/>
              <a:gd name="connsiteX3" fmla="*/ 4572000 w 4583176"/>
              <a:gd name="connsiteY3" fmla="*/ 0 h 6956157"/>
              <a:gd name="connsiteX4" fmla="*/ 4583176 w 4583176"/>
              <a:gd name="connsiteY4" fmla="*/ 5745958 h 6956157"/>
              <a:gd name="connsiteX5" fmla="*/ 3457448 w 4583176"/>
              <a:gd name="connsiteY5" fmla="*/ 6877131 h 6956157"/>
              <a:gd name="connsiteX6" fmla="*/ 0 w 4583176"/>
              <a:gd name="connsiteY6" fmla="*/ 6864350 h 6956157"/>
              <a:gd name="connsiteX7" fmla="*/ 0 w 4583176"/>
              <a:gd name="connsiteY7" fmla="*/ 6864350 h 6956157"/>
              <a:gd name="connsiteX8" fmla="*/ 0 w 4583176"/>
              <a:gd name="connsiteY8" fmla="*/ 0 h 6956157"/>
              <a:gd name="connsiteX0" fmla="*/ 0 w 4583176"/>
              <a:gd name="connsiteY0" fmla="*/ 0 h 6956157"/>
              <a:gd name="connsiteX1" fmla="*/ 0 w 4583176"/>
              <a:gd name="connsiteY1" fmla="*/ 0 h 6956157"/>
              <a:gd name="connsiteX2" fmla="*/ 4572000 w 4583176"/>
              <a:gd name="connsiteY2" fmla="*/ 0 h 6956157"/>
              <a:gd name="connsiteX3" fmla="*/ 4572000 w 4583176"/>
              <a:gd name="connsiteY3" fmla="*/ 0 h 6956157"/>
              <a:gd name="connsiteX4" fmla="*/ 4583176 w 4583176"/>
              <a:gd name="connsiteY4" fmla="*/ 5745958 h 6956157"/>
              <a:gd name="connsiteX5" fmla="*/ 3457448 w 4583176"/>
              <a:gd name="connsiteY5" fmla="*/ 6877131 h 6956157"/>
              <a:gd name="connsiteX6" fmla="*/ 0 w 4583176"/>
              <a:gd name="connsiteY6" fmla="*/ 6864350 h 6956157"/>
              <a:gd name="connsiteX7" fmla="*/ 0 w 4583176"/>
              <a:gd name="connsiteY7" fmla="*/ 6864350 h 6956157"/>
              <a:gd name="connsiteX8" fmla="*/ 0 w 4583176"/>
              <a:gd name="connsiteY8" fmla="*/ 0 h 6956157"/>
              <a:gd name="connsiteX0" fmla="*/ 0 w 4583176"/>
              <a:gd name="connsiteY0" fmla="*/ 0 h 6956157"/>
              <a:gd name="connsiteX1" fmla="*/ 0 w 4583176"/>
              <a:gd name="connsiteY1" fmla="*/ 0 h 6956157"/>
              <a:gd name="connsiteX2" fmla="*/ 4572000 w 4583176"/>
              <a:gd name="connsiteY2" fmla="*/ 0 h 6956157"/>
              <a:gd name="connsiteX3" fmla="*/ 4572000 w 4583176"/>
              <a:gd name="connsiteY3" fmla="*/ 0 h 6956157"/>
              <a:gd name="connsiteX4" fmla="*/ 4583176 w 4583176"/>
              <a:gd name="connsiteY4" fmla="*/ 5745958 h 6956157"/>
              <a:gd name="connsiteX5" fmla="*/ 3457448 w 4583176"/>
              <a:gd name="connsiteY5" fmla="*/ 6877131 h 6956157"/>
              <a:gd name="connsiteX6" fmla="*/ 0 w 4583176"/>
              <a:gd name="connsiteY6" fmla="*/ 6864350 h 6956157"/>
              <a:gd name="connsiteX7" fmla="*/ 0 w 4583176"/>
              <a:gd name="connsiteY7" fmla="*/ 6864350 h 6956157"/>
              <a:gd name="connsiteX8" fmla="*/ 0 w 4583176"/>
              <a:gd name="connsiteY8" fmla="*/ 0 h 6956157"/>
              <a:gd name="connsiteX0" fmla="*/ 0 w 4583176"/>
              <a:gd name="connsiteY0" fmla="*/ 0 h 6877135"/>
              <a:gd name="connsiteX1" fmla="*/ 0 w 4583176"/>
              <a:gd name="connsiteY1" fmla="*/ 0 h 6877135"/>
              <a:gd name="connsiteX2" fmla="*/ 4572000 w 4583176"/>
              <a:gd name="connsiteY2" fmla="*/ 0 h 6877135"/>
              <a:gd name="connsiteX3" fmla="*/ 4572000 w 4583176"/>
              <a:gd name="connsiteY3" fmla="*/ 0 h 6877135"/>
              <a:gd name="connsiteX4" fmla="*/ 4583176 w 4583176"/>
              <a:gd name="connsiteY4" fmla="*/ 5745958 h 6877135"/>
              <a:gd name="connsiteX5" fmla="*/ 3457448 w 4583176"/>
              <a:gd name="connsiteY5" fmla="*/ 6877131 h 6877135"/>
              <a:gd name="connsiteX6" fmla="*/ 0 w 4583176"/>
              <a:gd name="connsiteY6" fmla="*/ 6864350 h 6877135"/>
              <a:gd name="connsiteX7" fmla="*/ 0 w 4583176"/>
              <a:gd name="connsiteY7" fmla="*/ 6864350 h 6877135"/>
              <a:gd name="connsiteX8" fmla="*/ 0 w 4583176"/>
              <a:gd name="connsiteY8" fmla="*/ 0 h 6877135"/>
              <a:gd name="connsiteX0" fmla="*/ 0 w 4583176"/>
              <a:gd name="connsiteY0" fmla="*/ 0 h 6864350"/>
              <a:gd name="connsiteX1" fmla="*/ 0 w 4583176"/>
              <a:gd name="connsiteY1" fmla="*/ 0 h 6864350"/>
              <a:gd name="connsiteX2" fmla="*/ 4572000 w 4583176"/>
              <a:gd name="connsiteY2" fmla="*/ 0 h 6864350"/>
              <a:gd name="connsiteX3" fmla="*/ 4572000 w 4583176"/>
              <a:gd name="connsiteY3" fmla="*/ 0 h 6864350"/>
              <a:gd name="connsiteX4" fmla="*/ 4583176 w 4583176"/>
              <a:gd name="connsiteY4" fmla="*/ 5745958 h 6864350"/>
              <a:gd name="connsiteX5" fmla="*/ 3457448 w 4583176"/>
              <a:gd name="connsiteY5" fmla="*/ 6646489 h 6864350"/>
              <a:gd name="connsiteX6" fmla="*/ 0 w 4583176"/>
              <a:gd name="connsiteY6" fmla="*/ 6864350 h 6864350"/>
              <a:gd name="connsiteX7" fmla="*/ 0 w 4583176"/>
              <a:gd name="connsiteY7" fmla="*/ 6864350 h 6864350"/>
              <a:gd name="connsiteX8" fmla="*/ 0 w 4583176"/>
              <a:gd name="connsiteY8" fmla="*/ 0 h 6864350"/>
              <a:gd name="connsiteX0" fmla="*/ 0 w 4583176"/>
              <a:gd name="connsiteY0" fmla="*/ 0 h 6870729"/>
              <a:gd name="connsiteX1" fmla="*/ 0 w 4583176"/>
              <a:gd name="connsiteY1" fmla="*/ 0 h 6870729"/>
              <a:gd name="connsiteX2" fmla="*/ 4572000 w 4583176"/>
              <a:gd name="connsiteY2" fmla="*/ 0 h 6870729"/>
              <a:gd name="connsiteX3" fmla="*/ 4572000 w 4583176"/>
              <a:gd name="connsiteY3" fmla="*/ 0 h 6870729"/>
              <a:gd name="connsiteX4" fmla="*/ 4583176 w 4583176"/>
              <a:gd name="connsiteY4" fmla="*/ 5745958 h 6870729"/>
              <a:gd name="connsiteX5" fmla="*/ 3457448 w 4583176"/>
              <a:gd name="connsiteY5" fmla="*/ 6870725 h 6870729"/>
              <a:gd name="connsiteX6" fmla="*/ 0 w 4583176"/>
              <a:gd name="connsiteY6" fmla="*/ 6864350 h 6870729"/>
              <a:gd name="connsiteX7" fmla="*/ 0 w 4583176"/>
              <a:gd name="connsiteY7" fmla="*/ 6864350 h 6870729"/>
              <a:gd name="connsiteX8" fmla="*/ 0 w 4583176"/>
              <a:gd name="connsiteY8" fmla="*/ 0 h 6870729"/>
              <a:gd name="connsiteX0" fmla="*/ 0 w 4584478"/>
              <a:gd name="connsiteY0" fmla="*/ 0 h 6870729"/>
              <a:gd name="connsiteX1" fmla="*/ 0 w 4584478"/>
              <a:gd name="connsiteY1" fmla="*/ 0 h 6870729"/>
              <a:gd name="connsiteX2" fmla="*/ 4572000 w 4584478"/>
              <a:gd name="connsiteY2" fmla="*/ 0 h 6870729"/>
              <a:gd name="connsiteX3" fmla="*/ 4572000 w 4584478"/>
              <a:gd name="connsiteY3" fmla="*/ 0 h 6870729"/>
              <a:gd name="connsiteX4" fmla="*/ 4583176 w 4584478"/>
              <a:gd name="connsiteY4" fmla="*/ 5745958 h 6870729"/>
              <a:gd name="connsiteX5" fmla="*/ 3457448 w 4584478"/>
              <a:gd name="connsiteY5" fmla="*/ 6870725 h 6870729"/>
              <a:gd name="connsiteX6" fmla="*/ 0 w 4584478"/>
              <a:gd name="connsiteY6" fmla="*/ 6864350 h 6870729"/>
              <a:gd name="connsiteX7" fmla="*/ 0 w 4584478"/>
              <a:gd name="connsiteY7" fmla="*/ 6864350 h 6870729"/>
              <a:gd name="connsiteX8" fmla="*/ 0 w 4584478"/>
              <a:gd name="connsiteY8" fmla="*/ 0 h 6870729"/>
              <a:gd name="connsiteX0" fmla="*/ 0 w 4579116"/>
              <a:gd name="connsiteY0" fmla="*/ 0 h 6956201"/>
              <a:gd name="connsiteX1" fmla="*/ 0 w 4579116"/>
              <a:gd name="connsiteY1" fmla="*/ 0 h 6956201"/>
              <a:gd name="connsiteX2" fmla="*/ 4572000 w 4579116"/>
              <a:gd name="connsiteY2" fmla="*/ 0 h 6956201"/>
              <a:gd name="connsiteX3" fmla="*/ 4572000 w 4579116"/>
              <a:gd name="connsiteY3" fmla="*/ 0 h 6956201"/>
              <a:gd name="connsiteX4" fmla="*/ 4577238 w 4579116"/>
              <a:gd name="connsiteY4" fmla="*/ 5694705 h 6956201"/>
              <a:gd name="connsiteX5" fmla="*/ 3457448 w 4579116"/>
              <a:gd name="connsiteY5" fmla="*/ 6870725 h 6956201"/>
              <a:gd name="connsiteX6" fmla="*/ 0 w 4579116"/>
              <a:gd name="connsiteY6" fmla="*/ 6864350 h 6956201"/>
              <a:gd name="connsiteX7" fmla="*/ 0 w 4579116"/>
              <a:gd name="connsiteY7" fmla="*/ 6864350 h 6956201"/>
              <a:gd name="connsiteX8" fmla="*/ 0 w 4579116"/>
              <a:gd name="connsiteY8" fmla="*/ 0 h 6956201"/>
              <a:gd name="connsiteX0" fmla="*/ 0 w 4579116"/>
              <a:gd name="connsiteY0" fmla="*/ 0 h 6870725"/>
              <a:gd name="connsiteX1" fmla="*/ 0 w 4579116"/>
              <a:gd name="connsiteY1" fmla="*/ 0 h 6870725"/>
              <a:gd name="connsiteX2" fmla="*/ 4572000 w 4579116"/>
              <a:gd name="connsiteY2" fmla="*/ 0 h 6870725"/>
              <a:gd name="connsiteX3" fmla="*/ 4572000 w 4579116"/>
              <a:gd name="connsiteY3" fmla="*/ 0 h 6870725"/>
              <a:gd name="connsiteX4" fmla="*/ 4577238 w 4579116"/>
              <a:gd name="connsiteY4" fmla="*/ 5694705 h 6870725"/>
              <a:gd name="connsiteX5" fmla="*/ 3457448 w 4579116"/>
              <a:gd name="connsiteY5" fmla="*/ 6870725 h 6870725"/>
              <a:gd name="connsiteX6" fmla="*/ 0 w 4579116"/>
              <a:gd name="connsiteY6" fmla="*/ 6864350 h 6870725"/>
              <a:gd name="connsiteX7" fmla="*/ 0 w 4579116"/>
              <a:gd name="connsiteY7" fmla="*/ 6864350 h 6870725"/>
              <a:gd name="connsiteX8" fmla="*/ 0 w 4579116"/>
              <a:gd name="connsiteY8" fmla="*/ 0 h 6870725"/>
              <a:gd name="connsiteX0" fmla="*/ 0 w 4579116"/>
              <a:gd name="connsiteY0" fmla="*/ 0 h 6870725"/>
              <a:gd name="connsiteX1" fmla="*/ 0 w 4579116"/>
              <a:gd name="connsiteY1" fmla="*/ 0 h 6870725"/>
              <a:gd name="connsiteX2" fmla="*/ 4572000 w 4579116"/>
              <a:gd name="connsiteY2" fmla="*/ 0 h 6870725"/>
              <a:gd name="connsiteX3" fmla="*/ 4572000 w 4579116"/>
              <a:gd name="connsiteY3" fmla="*/ 0 h 6870725"/>
              <a:gd name="connsiteX4" fmla="*/ 4577238 w 4579116"/>
              <a:gd name="connsiteY4" fmla="*/ 5694705 h 6870725"/>
              <a:gd name="connsiteX5" fmla="*/ 3457448 w 4579116"/>
              <a:gd name="connsiteY5" fmla="*/ 6870725 h 6870725"/>
              <a:gd name="connsiteX6" fmla="*/ 0 w 4579116"/>
              <a:gd name="connsiteY6" fmla="*/ 6864350 h 6870725"/>
              <a:gd name="connsiteX7" fmla="*/ 0 w 4579116"/>
              <a:gd name="connsiteY7" fmla="*/ 6864350 h 6870725"/>
              <a:gd name="connsiteX8" fmla="*/ 0 w 4579116"/>
              <a:gd name="connsiteY8" fmla="*/ 0 h 6870725"/>
              <a:gd name="connsiteX0" fmla="*/ 0 w 4584478"/>
              <a:gd name="connsiteY0" fmla="*/ 0 h 6952880"/>
              <a:gd name="connsiteX1" fmla="*/ 0 w 4584478"/>
              <a:gd name="connsiteY1" fmla="*/ 0 h 6952880"/>
              <a:gd name="connsiteX2" fmla="*/ 4572000 w 4584478"/>
              <a:gd name="connsiteY2" fmla="*/ 0 h 6952880"/>
              <a:gd name="connsiteX3" fmla="*/ 4572000 w 4584478"/>
              <a:gd name="connsiteY3" fmla="*/ 0 h 6952880"/>
              <a:gd name="connsiteX4" fmla="*/ 4583176 w 4584478"/>
              <a:gd name="connsiteY4" fmla="*/ 5739553 h 6952880"/>
              <a:gd name="connsiteX5" fmla="*/ 3457448 w 4584478"/>
              <a:gd name="connsiteY5" fmla="*/ 6870725 h 6952880"/>
              <a:gd name="connsiteX6" fmla="*/ 0 w 4584478"/>
              <a:gd name="connsiteY6" fmla="*/ 6864350 h 6952880"/>
              <a:gd name="connsiteX7" fmla="*/ 0 w 4584478"/>
              <a:gd name="connsiteY7" fmla="*/ 6864350 h 6952880"/>
              <a:gd name="connsiteX8" fmla="*/ 0 w 4584478"/>
              <a:gd name="connsiteY8" fmla="*/ 0 h 6952880"/>
              <a:gd name="connsiteX0" fmla="*/ 0 w 4584478"/>
              <a:gd name="connsiteY0" fmla="*/ 0 h 6952880"/>
              <a:gd name="connsiteX1" fmla="*/ 0 w 4584478"/>
              <a:gd name="connsiteY1" fmla="*/ 0 h 6952880"/>
              <a:gd name="connsiteX2" fmla="*/ 4572000 w 4584478"/>
              <a:gd name="connsiteY2" fmla="*/ 0 h 6952880"/>
              <a:gd name="connsiteX3" fmla="*/ 4572000 w 4584478"/>
              <a:gd name="connsiteY3" fmla="*/ 0 h 6952880"/>
              <a:gd name="connsiteX4" fmla="*/ 4583176 w 4584478"/>
              <a:gd name="connsiteY4" fmla="*/ 5739553 h 6952880"/>
              <a:gd name="connsiteX5" fmla="*/ 3457448 w 4584478"/>
              <a:gd name="connsiteY5" fmla="*/ 6870725 h 6952880"/>
              <a:gd name="connsiteX6" fmla="*/ 0 w 4584478"/>
              <a:gd name="connsiteY6" fmla="*/ 6864350 h 6952880"/>
              <a:gd name="connsiteX7" fmla="*/ 0 w 4584478"/>
              <a:gd name="connsiteY7" fmla="*/ 6864350 h 6952880"/>
              <a:gd name="connsiteX8" fmla="*/ 0 w 4584478"/>
              <a:gd name="connsiteY8" fmla="*/ 0 h 6952880"/>
              <a:gd name="connsiteX0" fmla="*/ 0 w 4584478"/>
              <a:gd name="connsiteY0" fmla="*/ 0 h 6870725"/>
              <a:gd name="connsiteX1" fmla="*/ 0 w 4584478"/>
              <a:gd name="connsiteY1" fmla="*/ 0 h 6870725"/>
              <a:gd name="connsiteX2" fmla="*/ 4572000 w 4584478"/>
              <a:gd name="connsiteY2" fmla="*/ 0 h 6870725"/>
              <a:gd name="connsiteX3" fmla="*/ 4572000 w 4584478"/>
              <a:gd name="connsiteY3" fmla="*/ 0 h 6870725"/>
              <a:gd name="connsiteX4" fmla="*/ 4583176 w 4584478"/>
              <a:gd name="connsiteY4" fmla="*/ 5739553 h 6870725"/>
              <a:gd name="connsiteX5" fmla="*/ 3457448 w 4584478"/>
              <a:gd name="connsiteY5" fmla="*/ 6870725 h 6870725"/>
              <a:gd name="connsiteX6" fmla="*/ 0 w 4584478"/>
              <a:gd name="connsiteY6" fmla="*/ 6864350 h 6870725"/>
              <a:gd name="connsiteX7" fmla="*/ 0 w 4584478"/>
              <a:gd name="connsiteY7" fmla="*/ 6864350 h 6870725"/>
              <a:gd name="connsiteX8" fmla="*/ 0 w 4584478"/>
              <a:gd name="connsiteY8" fmla="*/ 0 h 6870725"/>
              <a:gd name="connsiteX0" fmla="*/ 0 w 4584478"/>
              <a:gd name="connsiteY0" fmla="*/ 0 h 6870755"/>
              <a:gd name="connsiteX1" fmla="*/ 0 w 4584478"/>
              <a:gd name="connsiteY1" fmla="*/ 0 h 6870755"/>
              <a:gd name="connsiteX2" fmla="*/ 4572000 w 4584478"/>
              <a:gd name="connsiteY2" fmla="*/ 0 h 6870755"/>
              <a:gd name="connsiteX3" fmla="*/ 4572000 w 4584478"/>
              <a:gd name="connsiteY3" fmla="*/ 0 h 6870755"/>
              <a:gd name="connsiteX4" fmla="*/ 4583176 w 4584478"/>
              <a:gd name="connsiteY4" fmla="*/ 5739553 h 6870755"/>
              <a:gd name="connsiteX5" fmla="*/ 3457448 w 4584478"/>
              <a:gd name="connsiteY5" fmla="*/ 6870725 h 6870755"/>
              <a:gd name="connsiteX6" fmla="*/ 0 w 4584478"/>
              <a:gd name="connsiteY6" fmla="*/ 6864350 h 6870755"/>
              <a:gd name="connsiteX7" fmla="*/ 0 w 4584478"/>
              <a:gd name="connsiteY7" fmla="*/ 6864350 h 6870755"/>
              <a:gd name="connsiteX8" fmla="*/ 0 w 4584478"/>
              <a:gd name="connsiteY8" fmla="*/ 0 h 6870755"/>
              <a:gd name="connsiteX0" fmla="*/ 0 w 4584695"/>
              <a:gd name="connsiteY0" fmla="*/ 0 h 6870752"/>
              <a:gd name="connsiteX1" fmla="*/ 0 w 4584695"/>
              <a:gd name="connsiteY1" fmla="*/ 0 h 6870752"/>
              <a:gd name="connsiteX2" fmla="*/ 4572000 w 4584695"/>
              <a:gd name="connsiteY2" fmla="*/ 0 h 6870752"/>
              <a:gd name="connsiteX3" fmla="*/ 4572000 w 4584695"/>
              <a:gd name="connsiteY3" fmla="*/ 0 h 6870752"/>
              <a:gd name="connsiteX4" fmla="*/ 4583176 w 4584695"/>
              <a:gd name="connsiteY4" fmla="*/ 5739553 h 6870752"/>
              <a:gd name="connsiteX5" fmla="*/ 3457448 w 4584695"/>
              <a:gd name="connsiteY5" fmla="*/ 6870725 h 6870752"/>
              <a:gd name="connsiteX6" fmla="*/ 0 w 4584695"/>
              <a:gd name="connsiteY6" fmla="*/ 6864350 h 6870752"/>
              <a:gd name="connsiteX7" fmla="*/ 0 w 4584695"/>
              <a:gd name="connsiteY7" fmla="*/ 6864350 h 6870752"/>
              <a:gd name="connsiteX8" fmla="*/ 0 w 4584695"/>
              <a:gd name="connsiteY8" fmla="*/ 0 h 6870752"/>
              <a:gd name="connsiteX0" fmla="*/ 0 w 4583616"/>
              <a:gd name="connsiteY0" fmla="*/ 0 h 6870755"/>
              <a:gd name="connsiteX1" fmla="*/ 0 w 4583616"/>
              <a:gd name="connsiteY1" fmla="*/ 0 h 6870755"/>
              <a:gd name="connsiteX2" fmla="*/ 4572000 w 4583616"/>
              <a:gd name="connsiteY2" fmla="*/ 0 h 6870755"/>
              <a:gd name="connsiteX3" fmla="*/ 4572000 w 4583616"/>
              <a:gd name="connsiteY3" fmla="*/ 0 h 6870755"/>
              <a:gd name="connsiteX4" fmla="*/ 4583176 w 4583616"/>
              <a:gd name="connsiteY4" fmla="*/ 5739553 h 6870755"/>
              <a:gd name="connsiteX5" fmla="*/ 3457448 w 4583616"/>
              <a:gd name="connsiteY5" fmla="*/ 6870725 h 6870755"/>
              <a:gd name="connsiteX6" fmla="*/ 0 w 4583616"/>
              <a:gd name="connsiteY6" fmla="*/ 6864350 h 6870755"/>
              <a:gd name="connsiteX7" fmla="*/ 0 w 4583616"/>
              <a:gd name="connsiteY7" fmla="*/ 6864350 h 6870755"/>
              <a:gd name="connsiteX8" fmla="*/ 0 w 4583616"/>
              <a:gd name="connsiteY8" fmla="*/ 0 h 6870755"/>
              <a:gd name="connsiteX0" fmla="*/ 0 w 4583616"/>
              <a:gd name="connsiteY0" fmla="*/ 0 h 6870763"/>
              <a:gd name="connsiteX1" fmla="*/ 0 w 4583616"/>
              <a:gd name="connsiteY1" fmla="*/ 0 h 6870763"/>
              <a:gd name="connsiteX2" fmla="*/ 4572000 w 4583616"/>
              <a:gd name="connsiteY2" fmla="*/ 0 h 6870763"/>
              <a:gd name="connsiteX3" fmla="*/ 4572000 w 4583616"/>
              <a:gd name="connsiteY3" fmla="*/ 0 h 6870763"/>
              <a:gd name="connsiteX4" fmla="*/ 4583176 w 4583616"/>
              <a:gd name="connsiteY4" fmla="*/ 5855627 h 6870763"/>
              <a:gd name="connsiteX5" fmla="*/ 3457448 w 4583616"/>
              <a:gd name="connsiteY5" fmla="*/ 6870725 h 6870763"/>
              <a:gd name="connsiteX6" fmla="*/ 0 w 4583616"/>
              <a:gd name="connsiteY6" fmla="*/ 6864350 h 6870763"/>
              <a:gd name="connsiteX7" fmla="*/ 0 w 4583616"/>
              <a:gd name="connsiteY7" fmla="*/ 6864350 h 6870763"/>
              <a:gd name="connsiteX8" fmla="*/ 0 w 4583616"/>
              <a:gd name="connsiteY8" fmla="*/ 0 h 68707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583616" h="6870763">
                <a:moveTo>
                  <a:pt x="0" y="0"/>
                </a:moveTo>
                <a:lnTo>
                  <a:pt x="0" y="0"/>
                </a:lnTo>
                <a:lnTo>
                  <a:pt x="4572000" y="0"/>
                </a:lnTo>
                <a:lnTo>
                  <a:pt x="4572000" y="0"/>
                </a:lnTo>
                <a:cubicBezTo>
                  <a:pt x="4573863" y="957660"/>
                  <a:pt x="4586065" y="5272921"/>
                  <a:pt x="4583176" y="5855627"/>
                </a:cubicBezTo>
                <a:cubicBezTo>
                  <a:pt x="4580287" y="6438333"/>
                  <a:pt x="4096620" y="6875462"/>
                  <a:pt x="3457448" y="6870725"/>
                </a:cubicBezTo>
                <a:lnTo>
                  <a:pt x="0" y="6864350"/>
                </a:lnTo>
                <a:lnTo>
                  <a:pt x="0" y="6864350"/>
                </a:lnTo>
                <a:lnTo>
                  <a:pt x="0" y="0"/>
                </a:lnTo>
                <a:close/>
              </a:path>
            </a:pathLst>
          </a:custGeom>
        </p:spPr>
        <p:txBody>
          <a:bodyPr/>
          <a:lstStyle/>
          <a:p>
            <a:endParaRPr lang="en-US"/>
          </a:p>
        </p:txBody>
      </p:sp>
    </p:spTree>
    <p:extLst>
      <p:ext uri="{BB962C8B-B14F-4D97-AF65-F5344CB8AC3E}">
        <p14:creationId xmlns:p14="http://schemas.microsoft.com/office/powerpoint/2010/main" val="2095617215"/>
      </p:ext>
    </p:extLst>
  </p:cSld>
  <p:clrMapOvr>
    <a:masterClrMapping/>
  </p:clrMapOvr>
  <p:extLst>
    <p:ext uri="{DCECCB84-F9BA-43D5-87BE-67443E8EF086}">
      <p15:sldGuideLst xmlns:p15="http://schemas.microsoft.com/office/powerpoint/2012/main"/>
    </p:ext>
  </p:extLst>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Medium Blue with Picture (Left)">
    <p:bg>
      <p:bgPr>
        <a:solidFill>
          <a:schemeClr val="bg1"/>
        </a:solidFill>
        <a:effectLst/>
      </p:bgPr>
    </p:bg>
    <p:spTree>
      <p:nvGrpSpPr>
        <p:cNvPr id="1" name=""/>
        <p:cNvGrpSpPr/>
        <p:nvPr/>
      </p:nvGrpSpPr>
      <p:grpSpPr>
        <a:xfrm>
          <a:off x="0" y="0"/>
          <a:ext cx="0" cy="0"/>
          <a:chOff x="0" y="0"/>
          <a:chExt cx="0" cy="0"/>
        </a:xfrm>
      </p:grpSpPr>
      <p:pic>
        <p:nvPicPr>
          <p:cNvPr id="7" name="Graphic 6">
            <a:extLst>
              <a:ext uri="{FF2B5EF4-FFF2-40B4-BE49-F238E27FC236}">
                <a16:creationId xmlns:a16="http://schemas.microsoft.com/office/drawing/2014/main" id="{E051BA43-3BF1-3244-A793-77032866EF9E}"/>
              </a:ext>
            </a:extLst>
          </p:cNvPr>
          <p:cNvPicPr>
            <a:picLocks noChangeAspect="1"/>
          </p:cNvPicPr>
          <p:nvPr userDrawn="1"/>
        </p:nvPicPr>
        <p:blipFill>
          <a:blip r:embed="rId2">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32513" y="6420681"/>
            <a:ext cx="14698939" cy="1816952"/>
          </a:xfrm>
          <a:prstGeom prst="rect">
            <a:avLst/>
          </a:prstGeom>
        </p:spPr>
      </p:pic>
      <p:sp>
        <p:nvSpPr>
          <p:cNvPr id="12" name="Slide Number Placeholder 5">
            <a:extLst>
              <a:ext uri="{FF2B5EF4-FFF2-40B4-BE49-F238E27FC236}">
                <a16:creationId xmlns:a16="http://schemas.microsoft.com/office/drawing/2014/main" id="{790A1A7E-F172-4948-8B01-5A9FA74ADCBB}"/>
              </a:ext>
            </a:extLst>
          </p:cNvPr>
          <p:cNvSpPr>
            <a:spLocks noGrp="1"/>
          </p:cNvSpPr>
          <p:nvPr>
            <p:ph type="sldNum" sz="quarter" idx="12"/>
          </p:nvPr>
        </p:nvSpPr>
        <p:spPr>
          <a:xfrm>
            <a:off x="10983858" y="7713674"/>
            <a:ext cx="3291840" cy="438150"/>
          </a:xfrm>
        </p:spPr>
        <p:txBody>
          <a:bodyPr/>
          <a:lstStyle>
            <a:lvl1pPr>
              <a:defRPr>
                <a:latin typeface="Verdana" panose="020B0604030504040204" pitchFamily="34" charset="0"/>
                <a:ea typeface="Verdana" panose="020B0604030504040204" pitchFamily="34" charset="0"/>
                <a:cs typeface="Verdana" panose="020B0604030504040204" pitchFamily="34" charset="0"/>
              </a:defRPr>
            </a:lvl1pPr>
          </a:lstStyle>
          <a:p>
            <a:fld id="{1FC4B0FD-5F77-433D-950B-A15A779E50E4}" type="slidenum">
              <a:rPr lang="en-US" smtClean="0"/>
              <a:pPr/>
              <a:t>‹#›</a:t>
            </a:fld>
            <a:endParaRPr lang="en-US"/>
          </a:p>
        </p:txBody>
      </p:sp>
      <p:sp>
        <p:nvSpPr>
          <p:cNvPr id="13" name="Title 1">
            <a:extLst>
              <a:ext uri="{FF2B5EF4-FFF2-40B4-BE49-F238E27FC236}">
                <a16:creationId xmlns:a16="http://schemas.microsoft.com/office/drawing/2014/main" id="{60C1D3EC-1C1B-964D-9B50-6F0CCE184F1E}"/>
              </a:ext>
            </a:extLst>
          </p:cNvPr>
          <p:cNvSpPr>
            <a:spLocks noGrp="1"/>
          </p:cNvSpPr>
          <p:nvPr>
            <p:ph type="title"/>
          </p:nvPr>
        </p:nvSpPr>
        <p:spPr>
          <a:xfrm>
            <a:off x="8277163" y="636929"/>
            <a:ext cx="5413390" cy="1148590"/>
          </a:xfrm>
          <a:prstGeom prst="rect">
            <a:avLst/>
          </a:prstGeom>
        </p:spPr>
        <p:txBody>
          <a:bodyPr/>
          <a:lstStyle>
            <a:lvl1pPr>
              <a:defRPr>
                <a:solidFill>
                  <a:schemeClr val="bg2"/>
                </a:solidFill>
                <a:latin typeface="Verdana" panose="020B0604030504040204" pitchFamily="34" charset="0"/>
                <a:ea typeface="Verdana" panose="020B0604030504040204" pitchFamily="34" charset="0"/>
                <a:cs typeface="Verdana" panose="020B0604030504040204" pitchFamily="34" charset="0"/>
              </a:defRPr>
            </a:lvl1pPr>
          </a:lstStyle>
          <a:p>
            <a:r>
              <a:rPr lang="en-US" dirty="0"/>
              <a:t>Click to edit Master title style</a:t>
            </a:r>
          </a:p>
        </p:txBody>
      </p:sp>
      <p:sp>
        <p:nvSpPr>
          <p:cNvPr id="14" name="Content Placeholder 2">
            <a:extLst>
              <a:ext uri="{FF2B5EF4-FFF2-40B4-BE49-F238E27FC236}">
                <a16:creationId xmlns:a16="http://schemas.microsoft.com/office/drawing/2014/main" id="{72130C70-FB99-C445-B802-CEA7895C9220}"/>
              </a:ext>
            </a:extLst>
          </p:cNvPr>
          <p:cNvSpPr>
            <a:spLocks noGrp="1"/>
          </p:cNvSpPr>
          <p:nvPr>
            <p:ph idx="1"/>
          </p:nvPr>
        </p:nvSpPr>
        <p:spPr>
          <a:xfrm>
            <a:off x="8262675" y="2029968"/>
            <a:ext cx="5427878" cy="4957972"/>
          </a:xfrm>
          <a:prstGeom prst="rect">
            <a:avLst/>
          </a:prstGeom>
        </p:spPr>
        <p:txBody>
          <a:bodyPr lIns="137160">
            <a:noAutofit/>
          </a:bodyPr>
          <a:lstStyle>
            <a:lvl1pPr marL="280036" indent="-280036" algn="l" defTabSz="822960" rtl="0" eaLnBrk="1" latinLnBrk="0" hangingPunct="1">
              <a:lnSpc>
                <a:spcPts val="2400"/>
              </a:lnSpc>
              <a:spcBef>
                <a:spcPts val="0"/>
              </a:spcBef>
              <a:spcAft>
                <a:spcPts val="1080"/>
              </a:spcAft>
              <a:buClr>
                <a:schemeClr val="accent5"/>
              </a:buClr>
              <a:defRPr lang="en-US" sz="1680" kern="1200" dirty="0" smtClean="0">
                <a:solidFill>
                  <a:schemeClr val="accent5"/>
                </a:solidFill>
                <a:latin typeface="Verdana" panose="020B0604030504040204" pitchFamily="34" charset="0"/>
                <a:ea typeface="Verdana" panose="020B0604030504040204" pitchFamily="34" charset="0"/>
                <a:cs typeface="Verdana" panose="020B0604030504040204" pitchFamily="34" charset="0"/>
              </a:defRPr>
            </a:lvl1pPr>
            <a:lvl2pPr algn="l" defTabSz="822960" rtl="0" eaLnBrk="1" latinLnBrk="0" hangingPunct="1">
              <a:lnSpc>
                <a:spcPts val="2400"/>
              </a:lnSpc>
              <a:spcBef>
                <a:spcPts val="0"/>
              </a:spcBef>
              <a:spcAft>
                <a:spcPts val="1080"/>
              </a:spcAft>
              <a:buClr>
                <a:schemeClr val="accent5"/>
              </a:buClr>
              <a:defRPr lang="en-US" sz="1680" kern="1200" dirty="0" smtClean="0">
                <a:solidFill>
                  <a:schemeClr val="accent5"/>
                </a:solidFill>
                <a:latin typeface="Verdana" panose="020B0604030504040204" pitchFamily="34" charset="0"/>
                <a:ea typeface="Verdana" panose="020B0604030504040204" pitchFamily="34" charset="0"/>
                <a:cs typeface="Verdana" panose="020B0604030504040204" pitchFamily="34" charset="0"/>
              </a:defRPr>
            </a:lvl2pPr>
            <a:lvl3pPr algn="l" defTabSz="822960" rtl="0" eaLnBrk="1" latinLnBrk="0" hangingPunct="1">
              <a:lnSpc>
                <a:spcPts val="2400"/>
              </a:lnSpc>
              <a:spcBef>
                <a:spcPts val="0"/>
              </a:spcBef>
              <a:spcAft>
                <a:spcPts val="1080"/>
              </a:spcAft>
              <a:buClr>
                <a:schemeClr val="accent5"/>
              </a:buClr>
              <a:defRPr lang="en-US" sz="1680" kern="1200" dirty="0" smtClean="0">
                <a:solidFill>
                  <a:schemeClr val="accent5"/>
                </a:solidFill>
                <a:latin typeface="Verdana" panose="020B0604030504040204" pitchFamily="34" charset="0"/>
                <a:ea typeface="Verdana" panose="020B0604030504040204" pitchFamily="34" charset="0"/>
                <a:cs typeface="Verdana" panose="020B0604030504040204" pitchFamily="34" charset="0"/>
              </a:defRPr>
            </a:lvl3pPr>
            <a:lvl4pPr algn="l" defTabSz="822960" rtl="0" eaLnBrk="1" latinLnBrk="0" hangingPunct="1">
              <a:lnSpc>
                <a:spcPts val="2400"/>
              </a:lnSpc>
              <a:spcBef>
                <a:spcPts val="0"/>
              </a:spcBef>
              <a:spcAft>
                <a:spcPts val="1080"/>
              </a:spcAft>
              <a:buClr>
                <a:schemeClr val="accent5"/>
              </a:buClr>
              <a:defRPr lang="en-US" sz="1680" kern="1200" dirty="0" smtClean="0">
                <a:solidFill>
                  <a:schemeClr val="accent5"/>
                </a:solidFill>
                <a:latin typeface="Verdana" panose="020B0604030504040204" pitchFamily="34" charset="0"/>
                <a:ea typeface="Verdana" panose="020B0604030504040204" pitchFamily="34" charset="0"/>
                <a:cs typeface="Verdana" panose="020B0604030504040204" pitchFamily="34" charset="0"/>
              </a:defRPr>
            </a:lvl4pPr>
            <a:lvl5pPr algn="l" defTabSz="822960" rtl="0" eaLnBrk="1" latinLnBrk="0" hangingPunct="1">
              <a:lnSpc>
                <a:spcPts val="2400"/>
              </a:lnSpc>
              <a:spcBef>
                <a:spcPts val="0"/>
              </a:spcBef>
              <a:spcAft>
                <a:spcPts val="1080"/>
              </a:spcAft>
              <a:buClr>
                <a:schemeClr val="accent5"/>
              </a:buClr>
              <a:defRPr lang="en-US" sz="1680" kern="1200" dirty="0">
                <a:solidFill>
                  <a:schemeClr val="accent5"/>
                </a:solidFill>
                <a:latin typeface="Verdana" panose="020B0604030504040204" pitchFamily="34" charset="0"/>
                <a:ea typeface="Verdana" panose="020B0604030504040204" pitchFamily="34" charset="0"/>
                <a:cs typeface="Verdana" panose="020B060403050404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Picture Placeholder 8">
            <a:extLst>
              <a:ext uri="{FF2B5EF4-FFF2-40B4-BE49-F238E27FC236}">
                <a16:creationId xmlns:a16="http://schemas.microsoft.com/office/drawing/2014/main" id="{671FFCA3-733B-AA4D-B18B-EA532E5A4435}"/>
              </a:ext>
            </a:extLst>
          </p:cNvPr>
          <p:cNvSpPr>
            <a:spLocks noGrp="1"/>
          </p:cNvSpPr>
          <p:nvPr>
            <p:ph type="pic" sz="quarter" idx="13"/>
          </p:nvPr>
        </p:nvSpPr>
        <p:spPr>
          <a:xfrm>
            <a:off x="0" y="1"/>
            <a:ext cx="7333786" cy="7641262"/>
          </a:xfrm>
          <a:custGeom>
            <a:avLst/>
            <a:gdLst>
              <a:gd name="connsiteX0" fmla="*/ 0 w 4572000"/>
              <a:gd name="connsiteY0" fmla="*/ 0 h 6864350"/>
              <a:gd name="connsiteX1" fmla="*/ 0 w 4572000"/>
              <a:gd name="connsiteY1" fmla="*/ 0 h 6864350"/>
              <a:gd name="connsiteX2" fmla="*/ 4572000 w 4572000"/>
              <a:gd name="connsiteY2" fmla="*/ 0 h 6864350"/>
              <a:gd name="connsiteX3" fmla="*/ 4572000 w 4572000"/>
              <a:gd name="connsiteY3" fmla="*/ 0 h 6864350"/>
              <a:gd name="connsiteX4" fmla="*/ 4572000 w 4572000"/>
              <a:gd name="connsiteY4" fmla="*/ 6864350 h 6864350"/>
              <a:gd name="connsiteX5" fmla="*/ 4572000 w 4572000"/>
              <a:gd name="connsiteY5" fmla="*/ 6864350 h 6864350"/>
              <a:gd name="connsiteX6" fmla="*/ 0 w 4572000"/>
              <a:gd name="connsiteY6" fmla="*/ 6864350 h 6864350"/>
              <a:gd name="connsiteX7" fmla="*/ 0 w 4572000"/>
              <a:gd name="connsiteY7" fmla="*/ 6864350 h 6864350"/>
              <a:gd name="connsiteX8" fmla="*/ 0 w 4572000"/>
              <a:gd name="connsiteY8" fmla="*/ 0 h 6864350"/>
              <a:gd name="connsiteX0" fmla="*/ 0 w 4572000"/>
              <a:gd name="connsiteY0" fmla="*/ 0 h 6864350"/>
              <a:gd name="connsiteX1" fmla="*/ 0 w 4572000"/>
              <a:gd name="connsiteY1" fmla="*/ 0 h 6864350"/>
              <a:gd name="connsiteX2" fmla="*/ 4572000 w 4572000"/>
              <a:gd name="connsiteY2" fmla="*/ 0 h 6864350"/>
              <a:gd name="connsiteX3" fmla="*/ 4572000 w 4572000"/>
              <a:gd name="connsiteY3" fmla="*/ 0 h 6864350"/>
              <a:gd name="connsiteX4" fmla="*/ 4572000 w 4572000"/>
              <a:gd name="connsiteY4" fmla="*/ 6864350 h 6864350"/>
              <a:gd name="connsiteX5" fmla="*/ 4572000 w 4572000"/>
              <a:gd name="connsiteY5" fmla="*/ 6736334 h 6864350"/>
              <a:gd name="connsiteX6" fmla="*/ 0 w 4572000"/>
              <a:gd name="connsiteY6" fmla="*/ 6864350 h 6864350"/>
              <a:gd name="connsiteX7" fmla="*/ 0 w 4572000"/>
              <a:gd name="connsiteY7" fmla="*/ 6864350 h 6864350"/>
              <a:gd name="connsiteX8" fmla="*/ 0 w 4572000"/>
              <a:gd name="connsiteY8" fmla="*/ 0 h 6864350"/>
              <a:gd name="connsiteX0" fmla="*/ 0 w 4572000"/>
              <a:gd name="connsiteY0" fmla="*/ 0 h 6864350"/>
              <a:gd name="connsiteX1" fmla="*/ 0 w 4572000"/>
              <a:gd name="connsiteY1" fmla="*/ 0 h 6864350"/>
              <a:gd name="connsiteX2" fmla="*/ 4572000 w 4572000"/>
              <a:gd name="connsiteY2" fmla="*/ 0 h 6864350"/>
              <a:gd name="connsiteX3" fmla="*/ 4572000 w 4572000"/>
              <a:gd name="connsiteY3" fmla="*/ 0 h 6864350"/>
              <a:gd name="connsiteX4" fmla="*/ 4572000 w 4572000"/>
              <a:gd name="connsiteY4" fmla="*/ 6864350 h 6864350"/>
              <a:gd name="connsiteX5" fmla="*/ 3867912 w 4572000"/>
              <a:gd name="connsiteY5" fmla="*/ 6855206 h 6864350"/>
              <a:gd name="connsiteX6" fmla="*/ 0 w 4572000"/>
              <a:gd name="connsiteY6" fmla="*/ 6864350 h 6864350"/>
              <a:gd name="connsiteX7" fmla="*/ 0 w 4572000"/>
              <a:gd name="connsiteY7" fmla="*/ 6864350 h 6864350"/>
              <a:gd name="connsiteX8" fmla="*/ 0 w 4572000"/>
              <a:gd name="connsiteY8" fmla="*/ 0 h 6864350"/>
              <a:gd name="connsiteX0" fmla="*/ 0 w 4572000"/>
              <a:gd name="connsiteY0" fmla="*/ 0 h 6864350"/>
              <a:gd name="connsiteX1" fmla="*/ 0 w 4572000"/>
              <a:gd name="connsiteY1" fmla="*/ 0 h 6864350"/>
              <a:gd name="connsiteX2" fmla="*/ 4572000 w 4572000"/>
              <a:gd name="connsiteY2" fmla="*/ 0 h 6864350"/>
              <a:gd name="connsiteX3" fmla="*/ 4572000 w 4572000"/>
              <a:gd name="connsiteY3" fmla="*/ 0 h 6864350"/>
              <a:gd name="connsiteX4" fmla="*/ 4572000 w 4572000"/>
              <a:gd name="connsiteY4" fmla="*/ 6352286 h 6864350"/>
              <a:gd name="connsiteX5" fmla="*/ 3867912 w 4572000"/>
              <a:gd name="connsiteY5" fmla="*/ 6855206 h 6864350"/>
              <a:gd name="connsiteX6" fmla="*/ 0 w 4572000"/>
              <a:gd name="connsiteY6" fmla="*/ 6864350 h 6864350"/>
              <a:gd name="connsiteX7" fmla="*/ 0 w 4572000"/>
              <a:gd name="connsiteY7" fmla="*/ 6864350 h 6864350"/>
              <a:gd name="connsiteX8" fmla="*/ 0 w 4572000"/>
              <a:gd name="connsiteY8" fmla="*/ 0 h 6864350"/>
              <a:gd name="connsiteX0" fmla="*/ 0 w 4572000"/>
              <a:gd name="connsiteY0" fmla="*/ 0 h 6864350"/>
              <a:gd name="connsiteX1" fmla="*/ 0 w 4572000"/>
              <a:gd name="connsiteY1" fmla="*/ 0 h 6864350"/>
              <a:gd name="connsiteX2" fmla="*/ 4572000 w 4572000"/>
              <a:gd name="connsiteY2" fmla="*/ 0 h 6864350"/>
              <a:gd name="connsiteX3" fmla="*/ 4572000 w 4572000"/>
              <a:gd name="connsiteY3" fmla="*/ 0 h 6864350"/>
              <a:gd name="connsiteX4" fmla="*/ 4572000 w 4572000"/>
              <a:gd name="connsiteY4" fmla="*/ 6352286 h 6864350"/>
              <a:gd name="connsiteX5" fmla="*/ 3867912 w 4572000"/>
              <a:gd name="connsiteY5" fmla="*/ 6855206 h 6864350"/>
              <a:gd name="connsiteX6" fmla="*/ 0 w 4572000"/>
              <a:gd name="connsiteY6" fmla="*/ 6864350 h 6864350"/>
              <a:gd name="connsiteX7" fmla="*/ 0 w 4572000"/>
              <a:gd name="connsiteY7" fmla="*/ 6864350 h 6864350"/>
              <a:gd name="connsiteX8" fmla="*/ 0 w 4572000"/>
              <a:gd name="connsiteY8" fmla="*/ 0 h 6864350"/>
              <a:gd name="connsiteX0" fmla="*/ 0 w 4572000"/>
              <a:gd name="connsiteY0" fmla="*/ 0 h 6864350"/>
              <a:gd name="connsiteX1" fmla="*/ 0 w 4572000"/>
              <a:gd name="connsiteY1" fmla="*/ 0 h 6864350"/>
              <a:gd name="connsiteX2" fmla="*/ 4572000 w 4572000"/>
              <a:gd name="connsiteY2" fmla="*/ 0 h 6864350"/>
              <a:gd name="connsiteX3" fmla="*/ 4572000 w 4572000"/>
              <a:gd name="connsiteY3" fmla="*/ 0 h 6864350"/>
              <a:gd name="connsiteX4" fmla="*/ 4572000 w 4572000"/>
              <a:gd name="connsiteY4" fmla="*/ 6352286 h 6864350"/>
              <a:gd name="connsiteX5" fmla="*/ 3867912 w 4572000"/>
              <a:gd name="connsiteY5" fmla="*/ 6855206 h 6864350"/>
              <a:gd name="connsiteX6" fmla="*/ 0 w 4572000"/>
              <a:gd name="connsiteY6" fmla="*/ 6864350 h 6864350"/>
              <a:gd name="connsiteX7" fmla="*/ 0 w 4572000"/>
              <a:gd name="connsiteY7" fmla="*/ 6864350 h 6864350"/>
              <a:gd name="connsiteX8" fmla="*/ 0 w 4572000"/>
              <a:gd name="connsiteY8" fmla="*/ 0 h 6864350"/>
              <a:gd name="connsiteX0" fmla="*/ 0 w 4572000"/>
              <a:gd name="connsiteY0" fmla="*/ 0 h 6864350"/>
              <a:gd name="connsiteX1" fmla="*/ 0 w 4572000"/>
              <a:gd name="connsiteY1" fmla="*/ 0 h 6864350"/>
              <a:gd name="connsiteX2" fmla="*/ 4572000 w 4572000"/>
              <a:gd name="connsiteY2" fmla="*/ 0 h 6864350"/>
              <a:gd name="connsiteX3" fmla="*/ 4572000 w 4572000"/>
              <a:gd name="connsiteY3" fmla="*/ 0 h 6864350"/>
              <a:gd name="connsiteX4" fmla="*/ 4572000 w 4572000"/>
              <a:gd name="connsiteY4" fmla="*/ 6352286 h 6864350"/>
              <a:gd name="connsiteX5" fmla="*/ 3995928 w 4572000"/>
              <a:gd name="connsiteY5" fmla="*/ 6855206 h 6864350"/>
              <a:gd name="connsiteX6" fmla="*/ 0 w 4572000"/>
              <a:gd name="connsiteY6" fmla="*/ 6864350 h 6864350"/>
              <a:gd name="connsiteX7" fmla="*/ 0 w 4572000"/>
              <a:gd name="connsiteY7" fmla="*/ 6864350 h 6864350"/>
              <a:gd name="connsiteX8" fmla="*/ 0 w 4572000"/>
              <a:gd name="connsiteY8" fmla="*/ 0 h 6864350"/>
              <a:gd name="connsiteX0" fmla="*/ 0 w 4572000"/>
              <a:gd name="connsiteY0" fmla="*/ 0 h 6864350"/>
              <a:gd name="connsiteX1" fmla="*/ 0 w 4572000"/>
              <a:gd name="connsiteY1" fmla="*/ 0 h 6864350"/>
              <a:gd name="connsiteX2" fmla="*/ 4572000 w 4572000"/>
              <a:gd name="connsiteY2" fmla="*/ 0 h 6864350"/>
              <a:gd name="connsiteX3" fmla="*/ 4572000 w 4572000"/>
              <a:gd name="connsiteY3" fmla="*/ 0 h 6864350"/>
              <a:gd name="connsiteX4" fmla="*/ 4572000 w 4572000"/>
              <a:gd name="connsiteY4" fmla="*/ 6352286 h 6864350"/>
              <a:gd name="connsiteX5" fmla="*/ 3995928 w 4572000"/>
              <a:gd name="connsiteY5" fmla="*/ 6855206 h 6864350"/>
              <a:gd name="connsiteX6" fmla="*/ 0 w 4572000"/>
              <a:gd name="connsiteY6" fmla="*/ 6864350 h 6864350"/>
              <a:gd name="connsiteX7" fmla="*/ 0 w 4572000"/>
              <a:gd name="connsiteY7" fmla="*/ 6864350 h 6864350"/>
              <a:gd name="connsiteX8" fmla="*/ 0 w 4572000"/>
              <a:gd name="connsiteY8" fmla="*/ 0 h 6864350"/>
              <a:gd name="connsiteX0" fmla="*/ 0 w 4582169"/>
              <a:gd name="connsiteY0" fmla="*/ 0 h 6900765"/>
              <a:gd name="connsiteX1" fmla="*/ 0 w 4582169"/>
              <a:gd name="connsiteY1" fmla="*/ 0 h 6900765"/>
              <a:gd name="connsiteX2" fmla="*/ 4572000 w 4582169"/>
              <a:gd name="connsiteY2" fmla="*/ 0 h 6900765"/>
              <a:gd name="connsiteX3" fmla="*/ 4572000 w 4582169"/>
              <a:gd name="connsiteY3" fmla="*/ 0 h 6900765"/>
              <a:gd name="connsiteX4" fmla="*/ 4562856 w 4582169"/>
              <a:gd name="connsiteY4" fmla="*/ 6273159 h 6900765"/>
              <a:gd name="connsiteX5" fmla="*/ 3995928 w 4582169"/>
              <a:gd name="connsiteY5" fmla="*/ 6855206 h 6900765"/>
              <a:gd name="connsiteX6" fmla="*/ 0 w 4582169"/>
              <a:gd name="connsiteY6" fmla="*/ 6864350 h 6900765"/>
              <a:gd name="connsiteX7" fmla="*/ 0 w 4582169"/>
              <a:gd name="connsiteY7" fmla="*/ 6864350 h 6900765"/>
              <a:gd name="connsiteX8" fmla="*/ 0 w 4582169"/>
              <a:gd name="connsiteY8" fmla="*/ 0 h 6900765"/>
              <a:gd name="connsiteX0" fmla="*/ 0 w 4586233"/>
              <a:gd name="connsiteY0" fmla="*/ 0 h 6900765"/>
              <a:gd name="connsiteX1" fmla="*/ 0 w 4586233"/>
              <a:gd name="connsiteY1" fmla="*/ 0 h 6900765"/>
              <a:gd name="connsiteX2" fmla="*/ 4572000 w 4586233"/>
              <a:gd name="connsiteY2" fmla="*/ 0 h 6900765"/>
              <a:gd name="connsiteX3" fmla="*/ 4572000 w 4586233"/>
              <a:gd name="connsiteY3" fmla="*/ 0 h 6900765"/>
              <a:gd name="connsiteX4" fmla="*/ 4562856 w 4586233"/>
              <a:gd name="connsiteY4" fmla="*/ 6273159 h 6900765"/>
              <a:gd name="connsiteX5" fmla="*/ 3995928 w 4586233"/>
              <a:gd name="connsiteY5" fmla="*/ 6855206 h 6900765"/>
              <a:gd name="connsiteX6" fmla="*/ 0 w 4586233"/>
              <a:gd name="connsiteY6" fmla="*/ 6864350 h 6900765"/>
              <a:gd name="connsiteX7" fmla="*/ 0 w 4586233"/>
              <a:gd name="connsiteY7" fmla="*/ 6864350 h 6900765"/>
              <a:gd name="connsiteX8" fmla="*/ 0 w 4586233"/>
              <a:gd name="connsiteY8" fmla="*/ 0 h 6900765"/>
              <a:gd name="connsiteX0" fmla="*/ 0 w 4572000"/>
              <a:gd name="connsiteY0" fmla="*/ 0 h 6864350"/>
              <a:gd name="connsiteX1" fmla="*/ 0 w 4572000"/>
              <a:gd name="connsiteY1" fmla="*/ 0 h 6864350"/>
              <a:gd name="connsiteX2" fmla="*/ 4572000 w 4572000"/>
              <a:gd name="connsiteY2" fmla="*/ 0 h 6864350"/>
              <a:gd name="connsiteX3" fmla="*/ 4572000 w 4572000"/>
              <a:gd name="connsiteY3" fmla="*/ 0 h 6864350"/>
              <a:gd name="connsiteX4" fmla="*/ 4562856 w 4572000"/>
              <a:gd name="connsiteY4" fmla="*/ 6273159 h 6864350"/>
              <a:gd name="connsiteX5" fmla="*/ 3995928 w 4572000"/>
              <a:gd name="connsiteY5" fmla="*/ 6855206 h 6864350"/>
              <a:gd name="connsiteX6" fmla="*/ 0 w 4572000"/>
              <a:gd name="connsiteY6" fmla="*/ 6864350 h 6864350"/>
              <a:gd name="connsiteX7" fmla="*/ 0 w 4572000"/>
              <a:gd name="connsiteY7" fmla="*/ 6864350 h 6864350"/>
              <a:gd name="connsiteX8" fmla="*/ 0 w 4572000"/>
              <a:gd name="connsiteY8" fmla="*/ 0 h 6864350"/>
              <a:gd name="connsiteX0" fmla="*/ 0 w 4572000"/>
              <a:gd name="connsiteY0" fmla="*/ 0 h 6864350"/>
              <a:gd name="connsiteX1" fmla="*/ 0 w 4572000"/>
              <a:gd name="connsiteY1" fmla="*/ 0 h 6864350"/>
              <a:gd name="connsiteX2" fmla="*/ 4572000 w 4572000"/>
              <a:gd name="connsiteY2" fmla="*/ 0 h 6864350"/>
              <a:gd name="connsiteX3" fmla="*/ 4572000 w 4572000"/>
              <a:gd name="connsiteY3" fmla="*/ 0 h 6864350"/>
              <a:gd name="connsiteX4" fmla="*/ 4562856 w 4572000"/>
              <a:gd name="connsiteY4" fmla="*/ 6273159 h 6864350"/>
              <a:gd name="connsiteX5" fmla="*/ 3995928 w 4572000"/>
              <a:gd name="connsiteY5" fmla="*/ 6855206 h 6864350"/>
              <a:gd name="connsiteX6" fmla="*/ 0 w 4572000"/>
              <a:gd name="connsiteY6" fmla="*/ 6864350 h 6864350"/>
              <a:gd name="connsiteX7" fmla="*/ 0 w 4572000"/>
              <a:gd name="connsiteY7" fmla="*/ 6864350 h 6864350"/>
              <a:gd name="connsiteX8" fmla="*/ 0 w 4572000"/>
              <a:gd name="connsiteY8" fmla="*/ 0 h 6864350"/>
              <a:gd name="connsiteX0" fmla="*/ 0 w 4602186"/>
              <a:gd name="connsiteY0" fmla="*/ 0 h 6936461"/>
              <a:gd name="connsiteX1" fmla="*/ 0 w 4602186"/>
              <a:gd name="connsiteY1" fmla="*/ 0 h 6936461"/>
              <a:gd name="connsiteX2" fmla="*/ 4572000 w 4602186"/>
              <a:gd name="connsiteY2" fmla="*/ 0 h 6936461"/>
              <a:gd name="connsiteX3" fmla="*/ 4572000 w 4602186"/>
              <a:gd name="connsiteY3" fmla="*/ 0 h 6936461"/>
              <a:gd name="connsiteX4" fmla="*/ 4583176 w 4602186"/>
              <a:gd name="connsiteY4" fmla="*/ 5790804 h 6936461"/>
              <a:gd name="connsiteX5" fmla="*/ 3995928 w 4602186"/>
              <a:gd name="connsiteY5" fmla="*/ 6855206 h 6936461"/>
              <a:gd name="connsiteX6" fmla="*/ 0 w 4602186"/>
              <a:gd name="connsiteY6" fmla="*/ 6864350 h 6936461"/>
              <a:gd name="connsiteX7" fmla="*/ 0 w 4602186"/>
              <a:gd name="connsiteY7" fmla="*/ 6864350 h 6936461"/>
              <a:gd name="connsiteX8" fmla="*/ 0 w 4602186"/>
              <a:gd name="connsiteY8" fmla="*/ 0 h 6936461"/>
              <a:gd name="connsiteX0" fmla="*/ 0 w 4602186"/>
              <a:gd name="connsiteY0" fmla="*/ 0 h 6936461"/>
              <a:gd name="connsiteX1" fmla="*/ 0 w 4602186"/>
              <a:gd name="connsiteY1" fmla="*/ 0 h 6936461"/>
              <a:gd name="connsiteX2" fmla="*/ 4572000 w 4602186"/>
              <a:gd name="connsiteY2" fmla="*/ 0 h 6936461"/>
              <a:gd name="connsiteX3" fmla="*/ 4572000 w 4602186"/>
              <a:gd name="connsiteY3" fmla="*/ 0 h 6936461"/>
              <a:gd name="connsiteX4" fmla="*/ 4583176 w 4602186"/>
              <a:gd name="connsiteY4" fmla="*/ 5790804 h 6936461"/>
              <a:gd name="connsiteX5" fmla="*/ 3995928 w 4602186"/>
              <a:gd name="connsiteY5" fmla="*/ 6855206 h 6936461"/>
              <a:gd name="connsiteX6" fmla="*/ 0 w 4602186"/>
              <a:gd name="connsiteY6" fmla="*/ 6864350 h 6936461"/>
              <a:gd name="connsiteX7" fmla="*/ 0 w 4602186"/>
              <a:gd name="connsiteY7" fmla="*/ 6864350 h 6936461"/>
              <a:gd name="connsiteX8" fmla="*/ 0 w 4602186"/>
              <a:gd name="connsiteY8" fmla="*/ 0 h 6936461"/>
              <a:gd name="connsiteX0" fmla="*/ 0 w 4586794"/>
              <a:gd name="connsiteY0" fmla="*/ 0 h 6928580"/>
              <a:gd name="connsiteX1" fmla="*/ 0 w 4586794"/>
              <a:gd name="connsiteY1" fmla="*/ 0 h 6928580"/>
              <a:gd name="connsiteX2" fmla="*/ 4572000 w 4586794"/>
              <a:gd name="connsiteY2" fmla="*/ 0 h 6928580"/>
              <a:gd name="connsiteX3" fmla="*/ 4572000 w 4586794"/>
              <a:gd name="connsiteY3" fmla="*/ 0 h 6928580"/>
              <a:gd name="connsiteX4" fmla="*/ 4583176 w 4586794"/>
              <a:gd name="connsiteY4" fmla="*/ 5790804 h 6928580"/>
              <a:gd name="connsiteX5" fmla="*/ 3457448 w 4586794"/>
              <a:gd name="connsiteY5" fmla="*/ 6844243 h 6928580"/>
              <a:gd name="connsiteX6" fmla="*/ 0 w 4586794"/>
              <a:gd name="connsiteY6" fmla="*/ 6864350 h 6928580"/>
              <a:gd name="connsiteX7" fmla="*/ 0 w 4586794"/>
              <a:gd name="connsiteY7" fmla="*/ 6864350 h 6928580"/>
              <a:gd name="connsiteX8" fmla="*/ 0 w 4586794"/>
              <a:gd name="connsiteY8" fmla="*/ 0 h 6928580"/>
              <a:gd name="connsiteX0" fmla="*/ 0 w 4586794"/>
              <a:gd name="connsiteY0" fmla="*/ 0 h 6864350"/>
              <a:gd name="connsiteX1" fmla="*/ 0 w 4586794"/>
              <a:gd name="connsiteY1" fmla="*/ 0 h 6864350"/>
              <a:gd name="connsiteX2" fmla="*/ 4572000 w 4586794"/>
              <a:gd name="connsiteY2" fmla="*/ 0 h 6864350"/>
              <a:gd name="connsiteX3" fmla="*/ 4572000 w 4586794"/>
              <a:gd name="connsiteY3" fmla="*/ 0 h 6864350"/>
              <a:gd name="connsiteX4" fmla="*/ 4583176 w 4586794"/>
              <a:gd name="connsiteY4" fmla="*/ 5790804 h 6864350"/>
              <a:gd name="connsiteX5" fmla="*/ 3457448 w 4586794"/>
              <a:gd name="connsiteY5" fmla="*/ 6844243 h 6864350"/>
              <a:gd name="connsiteX6" fmla="*/ 0 w 4586794"/>
              <a:gd name="connsiteY6" fmla="*/ 6864350 h 6864350"/>
              <a:gd name="connsiteX7" fmla="*/ 0 w 4586794"/>
              <a:gd name="connsiteY7" fmla="*/ 6864350 h 6864350"/>
              <a:gd name="connsiteX8" fmla="*/ 0 w 4586794"/>
              <a:gd name="connsiteY8" fmla="*/ 0 h 6864350"/>
              <a:gd name="connsiteX0" fmla="*/ 0 w 4586794"/>
              <a:gd name="connsiteY0" fmla="*/ 0 h 6881073"/>
              <a:gd name="connsiteX1" fmla="*/ 0 w 4586794"/>
              <a:gd name="connsiteY1" fmla="*/ 0 h 6881073"/>
              <a:gd name="connsiteX2" fmla="*/ 4572000 w 4586794"/>
              <a:gd name="connsiteY2" fmla="*/ 0 h 6881073"/>
              <a:gd name="connsiteX3" fmla="*/ 4572000 w 4586794"/>
              <a:gd name="connsiteY3" fmla="*/ 0 h 6881073"/>
              <a:gd name="connsiteX4" fmla="*/ 4583176 w 4586794"/>
              <a:gd name="connsiteY4" fmla="*/ 5790804 h 6881073"/>
              <a:gd name="connsiteX5" fmla="*/ 3457448 w 4586794"/>
              <a:gd name="connsiteY5" fmla="*/ 6877131 h 6881073"/>
              <a:gd name="connsiteX6" fmla="*/ 0 w 4586794"/>
              <a:gd name="connsiteY6" fmla="*/ 6864350 h 6881073"/>
              <a:gd name="connsiteX7" fmla="*/ 0 w 4586794"/>
              <a:gd name="connsiteY7" fmla="*/ 6864350 h 6881073"/>
              <a:gd name="connsiteX8" fmla="*/ 0 w 4586794"/>
              <a:gd name="connsiteY8" fmla="*/ 0 h 6881073"/>
              <a:gd name="connsiteX0" fmla="*/ 0 w 4586794"/>
              <a:gd name="connsiteY0" fmla="*/ 0 h 6956157"/>
              <a:gd name="connsiteX1" fmla="*/ 0 w 4586794"/>
              <a:gd name="connsiteY1" fmla="*/ 0 h 6956157"/>
              <a:gd name="connsiteX2" fmla="*/ 4572000 w 4586794"/>
              <a:gd name="connsiteY2" fmla="*/ 0 h 6956157"/>
              <a:gd name="connsiteX3" fmla="*/ 4572000 w 4586794"/>
              <a:gd name="connsiteY3" fmla="*/ 0 h 6956157"/>
              <a:gd name="connsiteX4" fmla="*/ 4583176 w 4586794"/>
              <a:gd name="connsiteY4" fmla="*/ 5745958 h 6956157"/>
              <a:gd name="connsiteX5" fmla="*/ 3457448 w 4586794"/>
              <a:gd name="connsiteY5" fmla="*/ 6877131 h 6956157"/>
              <a:gd name="connsiteX6" fmla="*/ 0 w 4586794"/>
              <a:gd name="connsiteY6" fmla="*/ 6864350 h 6956157"/>
              <a:gd name="connsiteX7" fmla="*/ 0 w 4586794"/>
              <a:gd name="connsiteY7" fmla="*/ 6864350 h 6956157"/>
              <a:gd name="connsiteX8" fmla="*/ 0 w 4586794"/>
              <a:gd name="connsiteY8" fmla="*/ 0 h 6956157"/>
              <a:gd name="connsiteX0" fmla="*/ 0 w 4586794"/>
              <a:gd name="connsiteY0" fmla="*/ 0 h 6956157"/>
              <a:gd name="connsiteX1" fmla="*/ 0 w 4586794"/>
              <a:gd name="connsiteY1" fmla="*/ 0 h 6956157"/>
              <a:gd name="connsiteX2" fmla="*/ 4572000 w 4586794"/>
              <a:gd name="connsiteY2" fmla="*/ 0 h 6956157"/>
              <a:gd name="connsiteX3" fmla="*/ 4572000 w 4586794"/>
              <a:gd name="connsiteY3" fmla="*/ 0 h 6956157"/>
              <a:gd name="connsiteX4" fmla="*/ 4583176 w 4586794"/>
              <a:gd name="connsiteY4" fmla="*/ 5745958 h 6956157"/>
              <a:gd name="connsiteX5" fmla="*/ 3457448 w 4586794"/>
              <a:gd name="connsiteY5" fmla="*/ 6877131 h 6956157"/>
              <a:gd name="connsiteX6" fmla="*/ 0 w 4586794"/>
              <a:gd name="connsiteY6" fmla="*/ 6864350 h 6956157"/>
              <a:gd name="connsiteX7" fmla="*/ 0 w 4586794"/>
              <a:gd name="connsiteY7" fmla="*/ 6864350 h 6956157"/>
              <a:gd name="connsiteX8" fmla="*/ 0 w 4586794"/>
              <a:gd name="connsiteY8" fmla="*/ 0 h 6956157"/>
              <a:gd name="connsiteX0" fmla="*/ 0 w 4631603"/>
              <a:gd name="connsiteY0" fmla="*/ 0 h 6956157"/>
              <a:gd name="connsiteX1" fmla="*/ 0 w 4631603"/>
              <a:gd name="connsiteY1" fmla="*/ 0 h 6956157"/>
              <a:gd name="connsiteX2" fmla="*/ 4572000 w 4631603"/>
              <a:gd name="connsiteY2" fmla="*/ 0 h 6956157"/>
              <a:gd name="connsiteX3" fmla="*/ 4572000 w 4631603"/>
              <a:gd name="connsiteY3" fmla="*/ 0 h 6956157"/>
              <a:gd name="connsiteX4" fmla="*/ 4583176 w 4631603"/>
              <a:gd name="connsiteY4" fmla="*/ 5745958 h 6956157"/>
              <a:gd name="connsiteX5" fmla="*/ 3457448 w 4631603"/>
              <a:gd name="connsiteY5" fmla="*/ 6877131 h 6956157"/>
              <a:gd name="connsiteX6" fmla="*/ 0 w 4631603"/>
              <a:gd name="connsiteY6" fmla="*/ 6864350 h 6956157"/>
              <a:gd name="connsiteX7" fmla="*/ 0 w 4631603"/>
              <a:gd name="connsiteY7" fmla="*/ 6864350 h 6956157"/>
              <a:gd name="connsiteX8" fmla="*/ 0 w 4631603"/>
              <a:gd name="connsiteY8" fmla="*/ 0 h 6956157"/>
              <a:gd name="connsiteX0" fmla="*/ 0 w 4584480"/>
              <a:gd name="connsiteY0" fmla="*/ 0 h 6956157"/>
              <a:gd name="connsiteX1" fmla="*/ 0 w 4584480"/>
              <a:gd name="connsiteY1" fmla="*/ 0 h 6956157"/>
              <a:gd name="connsiteX2" fmla="*/ 4572000 w 4584480"/>
              <a:gd name="connsiteY2" fmla="*/ 0 h 6956157"/>
              <a:gd name="connsiteX3" fmla="*/ 4572000 w 4584480"/>
              <a:gd name="connsiteY3" fmla="*/ 0 h 6956157"/>
              <a:gd name="connsiteX4" fmla="*/ 4583176 w 4584480"/>
              <a:gd name="connsiteY4" fmla="*/ 5745958 h 6956157"/>
              <a:gd name="connsiteX5" fmla="*/ 3457448 w 4584480"/>
              <a:gd name="connsiteY5" fmla="*/ 6877131 h 6956157"/>
              <a:gd name="connsiteX6" fmla="*/ 0 w 4584480"/>
              <a:gd name="connsiteY6" fmla="*/ 6864350 h 6956157"/>
              <a:gd name="connsiteX7" fmla="*/ 0 w 4584480"/>
              <a:gd name="connsiteY7" fmla="*/ 6864350 h 6956157"/>
              <a:gd name="connsiteX8" fmla="*/ 0 w 4584480"/>
              <a:gd name="connsiteY8" fmla="*/ 0 h 6956157"/>
              <a:gd name="connsiteX0" fmla="*/ 0 w 4583176"/>
              <a:gd name="connsiteY0" fmla="*/ 0 h 6956157"/>
              <a:gd name="connsiteX1" fmla="*/ 0 w 4583176"/>
              <a:gd name="connsiteY1" fmla="*/ 0 h 6956157"/>
              <a:gd name="connsiteX2" fmla="*/ 4572000 w 4583176"/>
              <a:gd name="connsiteY2" fmla="*/ 0 h 6956157"/>
              <a:gd name="connsiteX3" fmla="*/ 4572000 w 4583176"/>
              <a:gd name="connsiteY3" fmla="*/ 0 h 6956157"/>
              <a:gd name="connsiteX4" fmla="*/ 4583176 w 4583176"/>
              <a:gd name="connsiteY4" fmla="*/ 5745958 h 6956157"/>
              <a:gd name="connsiteX5" fmla="*/ 3457448 w 4583176"/>
              <a:gd name="connsiteY5" fmla="*/ 6877131 h 6956157"/>
              <a:gd name="connsiteX6" fmla="*/ 0 w 4583176"/>
              <a:gd name="connsiteY6" fmla="*/ 6864350 h 6956157"/>
              <a:gd name="connsiteX7" fmla="*/ 0 w 4583176"/>
              <a:gd name="connsiteY7" fmla="*/ 6864350 h 6956157"/>
              <a:gd name="connsiteX8" fmla="*/ 0 w 4583176"/>
              <a:gd name="connsiteY8" fmla="*/ 0 h 6956157"/>
              <a:gd name="connsiteX0" fmla="*/ 0 w 4583176"/>
              <a:gd name="connsiteY0" fmla="*/ 0 h 6956157"/>
              <a:gd name="connsiteX1" fmla="*/ 0 w 4583176"/>
              <a:gd name="connsiteY1" fmla="*/ 0 h 6956157"/>
              <a:gd name="connsiteX2" fmla="*/ 4572000 w 4583176"/>
              <a:gd name="connsiteY2" fmla="*/ 0 h 6956157"/>
              <a:gd name="connsiteX3" fmla="*/ 4572000 w 4583176"/>
              <a:gd name="connsiteY3" fmla="*/ 0 h 6956157"/>
              <a:gd name="connsiteX4" fmla="*/ 4583176 w 4583176"/>
              <a:gd name="connsiteY4" fmla="*/ 5745958 h 6956157"/>
              <a:gd name="connsiteX5" fmla="*/ 3457448 w 4583176"/>
              <a:gd name="connsiteY5" fmla="*/ 6877131 h 6956157"/>
              <a:gd name="connsiteX6" fmla="*/ 0 w 4583176"/>
              <a:gd name="connsiteY6" fmla="*/ 6864350 h 6956157"/>
              <a:gd name="connsiteX7" fmla="*/ 0 w 4583176"/>
              <a:gd name="connsiteY7" fmla="*/ 6864350 h 6956157"/>
              <a:gd name="connsiteX8" fmla="*/ 0 w 4583176"/>
              <a:gd name="connsiteY8" fmla="*/ 0 h 6956157"/>
              <a:gd name="connsiteX0" fmla="*/ 0 w 4583176"/>
              <a:gd name="connsiteY0" fmla="*/ 0 h 6956157"/>
              <a:gd name="connsiteX1" fmla="*/ 0 w 4583176"/>
              <a:gd name="connsiteY1" fmla="*/ 0 h 6956157"/>
              <a:gd name="connsiteX2" fmla="*/ 4572000 w 4583176"/>
              <a:gd name="connsiteY2" fmla="*/ 0 h 6956157"/>
              <a:gd name="connsiteX3" fmla="*/ 4572000 w 4583176"/>
              <a:gd name="connsiteY3" fmla="*/ 0 h 6956157"/>
              <a:gd name="connsiteX4" fmla="*/ 4583176 w 4583176"/>
              <a:gd name="connsiteY4" fmla="*/ 5745958 h 6956157"/>
              <a:gd name="connsiteX5" fmla="*/ 3457448 w 4583176"/>
              <a:gd name="connsiteY5" fmla="*/ 6877131 h 6956157"/>
              <a:gd name="connsiteX6" fmla="*/ 0 w 4583176"/>
              <a:gd name="connsiteY6" fmla="*/ 6864350 h 6956157"/>
              <a:gd name="connsiteX7" fmla="*/ 0 w 4583176"/>
              <a:gd name="connsiteY7" fmla="*/ 6864350 h 6956157"/>
              <a:gd name="connsiteX8" fmla="*/ 0 w 4583176"/>
              <a:gd name="connsiteY8" fmla="*/ 0 h 6956157"/>
              <a:gd name="connsiteX0" fmla="*/ 0 w 4583176"/>
              <a:gd name="connsiteY0" fmla="*/ 0 h 6956157"/>
              <a:gd name="connsiteX1" fmla="*/ 0 w 4583176"/>
              <a:gd name="connsiteY1" fmla="*/ 0 h 6956157"/>
              <a:gd name="connsiteX2" fmla="*/ 4572000 w 4583176"/>
              <a:gd name="connsiteY2" fmla="*/ 0 h 6956157"/>
              <a:gd name="connsiteX3" fmla="*/ 4572000 w 4583176"/>
              <a:gd name="connsiteY3" fmla="*/ 0 h 6956157"/>
              <a:gd name="connsiteX4" fmla="*/ 4583176 w 4583176"/>
              <a:gd name="connsiteY4" fmla="*/ 5745958 h 6956157"/>
              <a:gd name="connsiteX5" fmla="*/ 3457448 w 4583176"/>
              <a:gd name="connsiteY5" fmla="*/ 6877131 h 6956157"/>
              <a:gd name="connsiteX6" fmla="*/ 0 w 4583176"/>
              <a:gd name="connsiteY6" fmla="*/ 6864350 h 6956157"/>
              <a:gd name="connsiteX7" fmla="*/ 0 w 4583176"/>
              <a:gd name="connsiteY7" fmla="*/ 6864350 h 6956157"/>
              <a:gd name="connsiteX8" fmla="*/ 0 w 4583176"/>
              <a:gd name="connsiteY8" fmla="*/ 0 h 6956157"/>
              <a:gd name="connsiteX0" fmla="*/ 0 w 4583176"/>
              <a:gd name="connsiteY0" fmla="*/ 0 h 6877135"/>
              <a:gd name="connsiteX1" fmla="*/ 0 w 4583176"/>
              <a:gd name="connsiteY1" fmla="*/ 0 h 6877135"/>
              <a:gd name="connsiteX2" fmla="*/ 4572000 w 4583176"/>
              <a:gd name="connsiteY2" fmla="*/ 0 h 6877135"/>
              <a:gd name="connsiteX3" fmla="*/ 4572000 w 4583176"/>
              <a:gd name="connsiteY3" fmla="*/ 0 h 6877135"/>
              <a:gd name="connsiteX4" fmla="*/ 4583176 w 4583176"/>
              <a:gd name="connsiteY4" fmla="*/ 5745958 h 6877135"/>
              <a:gd name="connsiteX5" fmla="*/ 3457448 w 4583176"/>
              <a:gd name="connsiteY5" fmla="*/ 6877131 h 6877135"/>
              <a:gd name="connsiteX6" fmla="*/ 0 w 4583176"/>
              <a:gd name="connsiteY6" fmla="*/ 6864350 h 6877135"/>
              <a:gd name="connsiteX7" fmla="*/ 0 w 4583176"/>
              <a:gd name="connsiteY7" fmla="*/ 6864350 h 6877135"/>
              <a:gd name="connsiteX8" fmla="*/ 0 w 4583176"/>
              <a:gd name="connsiteY8" fmla="*/ 0 h 6877135"/>
              <a:gd name="connsiteX0" fmla="*/ 0 w 4583176"/>
              <a:gd name="connsiteY0" fmla="*/ 0 h 6864350"/>
              <a:gd name="connsiteX1" fmla="*/ 0 w 4583176"/>
              <a:gd name="connsiteY1" fmla="*/ 0 h 6864350"/>
              <a:gd name="connsiteX2" fmla="*/ 4572000 w 4583176"/>
              <a:gd name="connsiteY2" fmla="*/ 0 h 6864350"/>
              <a:gd name="connsiteX3" fmla="*/ 4572000 w 4583176"/>
              <a:gd name="connsiteY3" fmla="*/ 0 h 6864350"/>
              <a:gd name="connsiteX4" fmla="*/ 4583176 w 4583176"/>
              <a:gd name="connsiteY4" fmla="*/ 5745958 h 6864350"/>
              <a:gd name="connsiteX5" fmla="*/ 3457448 w 4583176"/>
              <a:gd name="connsiteY5" fmla="*/ 6646489 h 6864350"/>
              <a:gd name="connsiteX6" fmla="*/ 0 w 4583176"/>
              <a:gd name="connsiteY6" fmla="*/ 6864350 h 6864350"/>
              <a:gd name="connsiteX7" fmla="*/ 0 w 4583176"/>
              <a:gd name="connsiteY7" fmla="*/ 6864350 h 6864350"/>
              <a:gd name="connsiteX8" fmla="*/ 0 w 4583176"/>
              <a:gd name="connsiteY8" fmla="*/ 0 h 6864350"/>
              <a:gd name="connsiteX0" fmla="*/ 0 w 4583176"/>
              <a:gd name="connsiteY0" fmla="*/ 0 h 6870729"/>
              <a:gd name="connsiteX1" fmla="*/ 0 w 4583176"/>
              <a:gd name="connsiteY1" fmla="*/ 0 h 6870729"/>
              <a:gd name="connsiteX2" fmla="*/ 4572000 w 4583176"/>
              <a:gd name="connsiteY2" fmla="*/ 0 h 6870729"/>
              <a:gd name="connsiteX3" fmla="*/ 4572000 w 4583176"/>
              <a:gd name="connsiteY3" fmla="*/ 0 h 6870729"/>
              <a:gd name="connsiteX4" fmla="*/ 4583176 w 4583176"/>
              <a:gd name="connsiteY4" fmla="*/ 5745958 h 6870729"/>
              <a:gd name="connsiteX5" fmla="*/ 3457448 w 4583176"/>
              <a:gd name="connsiteY5" fmla="*/ 6870725 h 6870729"/>
              <a:gd name="connsiteX6" fmla="*/ 0 w 4583176"/>
              <a:gd name="connsiteY6" fmla="*/ 6864350 h 6870729"/>
              <a:gd name="connsiteX7" fmla="*/ 0 w 4583176"/>
              <a:gd name="connsiteY7" fmla="*/ 6864350 h 6870729"/>
              <a:gd name="connsiteX8" fmla="*/ 0 w 4583176"/>
              <a:gd name="connsiteY8" fmla="*/ 0 h 6870729"/>
              <a:gd name="connsiteX0" fmla="*/ 0 w 4584478"/>
              <a:gd name="connsiteY0" fmla="*/ 0 h 6870729"/>
              <a:gd name="connsiteX1" fmla="*/ 0 w 4584478"/>
              <a:gd name="connsiteY1" fmla="*/ 0 h 6870729"/>
              <a:gd name="connsiteX2" fmla="*/ 4572000 w 4584478"/>
              <a:gd name="connsiteY2" fmla="*/ 0 h 6870729"/>
              <a:gd name="connsiteX3" fmla="*/ 4572000 w 4584478"/>
              <a:gd name="connsiteY3" fmla="*/ 0 h 6870729"/>
              <a:gd name="connsiteX4" fmla="*/ 4583176 w 4584478"/>
              <a:gd name="connsiteY4" fmla="*/ 5745958 h 6870729"/>
              <a:gd name="connsiteX5" fmla="*/ 3457448 w 4584478"/>
              <a:gd name="connsiteY5" fmla="*/ 6870725 h 6870729"/>
              <a:gd name="connsiteX6" fmla="*/ 0 w 4584478"/>
              <a:gd name="connsiteY6" fmla="*/ 6864350 h 6870729"/>
              <a:gd name="connsiteX7" fmla="*/ 0 w 4584478"/>
              <a:gd name="connsiteY7" fmla="*/ 6864350 h 6870729"/>
              <a:gd name="connsiteX8" fmla="*/ 0 w 4584478"/>
              <a:gd name="connsiteY8" fmla="*/ 0 h 6870729"/>
              <a:gd name="connsiteX0" fmla="*/ 0 w 4579116"/>
              <a:gd name="connsiteY0" fmla="*/ 0 h 6956201"/>
              <a:gd name="connsiteX1" fmla="*/ 0 w 4579116"/>
              <a:gd name="connsiteY1" fmla="*/ 0 h 6956201"/>
              <a:gd name="connsiteX2" fmla="*/ 4572000 w 4579116"/>
              <a:gd name="connsiteY2" fmla="*/ 0 h 6956201"/>
              <a:gd name="connsiteX3" fmla="*/ 4572000 w 4579116"/>
              <a:gd name="connsiteY3" fmla="*/ 0 h 6956201"/>
              <a:gd name="connsiteX4" fmla="*/ 4577238 w 4579116"/>
              <a:gd name="connsiteY4" fmla="*/ 5694705 h 6956201"/>
              <a:gd name="connsiteX5" fmla="*/ 3457448 w 4579116"/>
              <a:gd name="connsiteY5" fmla="*/ 6870725 h 6956201"/>
              <a:gd name="connsiteX6" fmla="*/ 0 w 4579116"/>
              <a:gd name="connsiteY6" fmla="*/ 6864350 h 6956201"/>
              <a:gd name="connsiteX7" fmla="*/ 0 w 4579116"/>
              <a:gd name="connsiteY7" fmla="*/ 6864350 h 6956201"/>
              <a:gd name="connsiteX8" fmla="*/ 0 w 4579116"/>
              <a:gd name="connsiteY8" fmla="*/ 0 h 6956201"/>
              <a:gd name="connsiteX0" fmla="*/ 0 w 4579116"/>
              <a:gd name="connsiteY0" fmla="*/ 0 h 6870725"/>
              <a:gd name="connsiteX1" fmla="*/ 0 w 4579116"/>
              <a:gd name="connsiteY1" fmla="*/ 0 h 6870725"/>
              <a:gd name="connsiteX2" fmla="*/ 4572000 w 4579116"/>
              <a:gd name="connsiteY2" fmla="*/ 0 h 6870725"/>
              <a:gd name="connsiteX3" fmla="*/ 4572000 w 4579116"/>
              <a:gd name="connsiteY3" fmla="*/ 0 h 6870725"/>
              <a:gd name="connsiteX4" fmla="*/ 4577238 w 4579116"/>
              <a:gd name="connsiteY4" fmla="*/ 5694705 h 6870725"/>
              <a:gd name="connsiteX5" fmla="*/ 3457448 w 4579116"/>
              <a:gd name="connsiteY5" fmla="*/ 6870725 h 6870725"/>
              <a:gd name="connsiteX6" fmla="*/ 0 w 4579116"/>
              <a:gd name="connsiteY6" fmla="*/ 6864350 h 6870725"/>
              <a:gd name="connsiteX7" fmla="*/ 0 w 4579116"/>
              <a:gd name="connsiteY7" fmla="*/ 6864350 h 6870725"/>
              <a:gd name="connsiteX8" fmla="*/ 0 w 4579116"/>
              <a:gd name="connsiteY8" fmla="*/ 0 h 6870725"/>
              <a:gd name="connsiteX0" fmla="*/ 0 w 4579116"/>
              <a:gd name="connsiteY0" fmla="*/ 0 h 6870725"/>
              <a:gd name="connsiteX1" fmla="*/ 0 w 4579116"/>
              <a:gd name="connsiteY1" fmla="*/ 0 h 6870725"/>
              <a:gd name="connsiteX2" fmla="*/ 4572000 w 4579116"/>
              <a:gd name="connsiteY2" fmla="*/ 0 h 6870725"/>
              <a:gd name="connsiteX3" fmla="*/ 4572000 w 4579116"/>
              <a:gd name="connsiteY3" fmla="*/ 0 h 6870725"/>
              <a:gd name="connsiteX4" fmla="*/ 4577238 w 4579116"/>
              <a:gd name="connsiteY4" fmla="*/ 5694705 h 6870725"/>
              <a:gd name="connsiteX5" fmla="*/ 3457448 w 4579116"/>
              <a:gd name="connsiteY5" fmla="*/ 6870725 h 6870725"/>
              <a:gd name="connsiteX6" fmla="*/ 0 w 4579116"/>
              <a:gd name="connsiteY6" fmla="*/ 6864350 h 6870725"/>
              <a:gd name="connsiteX7" fmla="*/ 0 w 4579116"/>
              <a:gd name="connsiteY7" fmla="*/ 6864350 h 6870725"/>
              <a:gd name="connsiteX8" fmla="*/ 0 w 4579116"/>
              <a:gd name="connsiteY8" fmla="*/ 0 h 6870725"/>
              <a:gd name="connsiteX0" fmla="*/ 0 w 4584478"/>
              <a:gd name="connsiteY0" fmla="*/ 0 h 6952880"/>
              <a:gd name="connsiteX1" fmla="*/ 0 w 4584478"/>
              <a:gd name="connsiteY1" fmla="*/ 0 h 6952880"/>
              <a:gd name="connsiteX2" fmla="*/ 4572000 w 4584478"/>
              <a:gd name="connsiteY2" fmla="*/ 0 h 6952880"/>
              <a:gd name="connsiteX3" fmla="*/ 4572000 w 4584478"/>
              <a:gd name="connsiteY3" fmla="*/ 0 h 6952880"/>
              <a:gd name="connsiteX4" fmla="*/ 4583176 w 4584478"/>
              <a:gd name="connsiteY4" fmla="*/ 5739553 h 6952880"/>
              <a:gd name="connsiteX5" fmla="*/ 3457448 w 4584478"/>
              <a:gd name="connsiteY5" fmla="*/ 6870725 h 6952880"/>
              <a:gd name="connsiteX6" fmla="*/ 0 w 4584478"/>
              <a:gd name="connsiteY6" fmla="*/ 6864350 h 6952880"/>
              <a:gd name="connsiteX7" fmla="*/ 0 w 4584478"/>
              <a:gd name="connsiteY7" fmla="*/ 6864350 h 6952880"/>
              <a:gd name="connsiteX8" fmla="*/ 0 w 4584478"/>
              <a:gd name="connsiteY8" fmla="*/ 0 h 6952880"/>
              <a:gd name="connsiteX0" fmla="*/ 0 w 4584478"/>
              <a:gd name="connsiteY0" fmla="*/ 0 h 6952880"/>
              <a:gd name="connsiteX1" fmla="*/ 0 w 4584478"/>
              <a:gd name="connsiteY1" fmla="*/ 0 h 6952880"/>
              <a:gd name="connsiteX2" fmla="*/ 4572000 w 4584478"/>
              <a:gd name="connsiteY2" fmla="*/ 0 h 6952880"/>
              <a:gd name="connsiteX3" fmla="*/ 4572000 w 4584478"/>
              <a:gd name="connsiteY3" fmla="*/ 0 h 6952880"/>
              <a:gd name="connsiteX4" fmla="*/ 4583176 w 4584478"/>
              <a:gd name="connsiteY4" fmla="*/ 5739553 h 6952880"/>
              <a:gd name="connsiteX5" fmla="*/ 3457448 w 4584478"/>
              <a:gd name="connsiteY5" fmla="*/ 6870725 h 6952880"/>
              <a:gd name="connsiteX6" fmla="*/ 0 w 4584478"/>
              <a:gd name="connsiteY6" fmla="*/ 6864350 h 6952880"/>
              <a:gd name="connsiteX7" fmla="*/ 0 w 4584478"/>
              <a:gd name="connsiteY7" fmla="*/ 6864350 h 6952880"/>
              <a:gd name="connsiteX8" fmla="*/ 0 w 4584478"/>
              <a:gd name="connsiteY8" fmla="*/ 0 h 6952880"/>
              <a:gd name="connsiteX0" fmla="*/ 0 w 4584478"/>
              <a:gd name="connsiteY0" fmla="*/ 0 h 6870725"/>
              <a:gd name="connsiteX1" fmla="*/ 0 w 4584478"/>
              <a:gd name="connsiteY1" fmla="*/ 0 h 6870725"/>
              <a:gd name="connsiteX2" fmla="*/ 4572000 w 4584478"/>
              <a:gd name="connsiteY2" fmla="*/ 0 h 6870725"/>
              <a:gd name="connsiteX3" fmla="*/ 4572000 w 4584478"/>
              <a:gd name="connsiteY3" fmla="*/ 0 h 6870725"/>
              <a:gd name="connsiteX4" fmla="*/ 4583176 w 4584478"/>
              <a:gd name="connsiteY4" fmla="*/ 5739553 h 6870725"/>
              <a:gd name="connsiteX5" fmla="*/ 3457448 w 4584478"/>
              <a:gd name="connsiteY5" fmla="*/ 6870725 h 6870725"/>
              <a:gd name="connsiteX6" fmla="*/ 0 w 4584478"/>
              <a:gd name="connsiteY6" fmla="*/ 6864350 h 6870725"/>
              <a:gd name="connsiteX7" fmla="*/ 0 w 4584478"/>
              <a:gd name="connsiteY7" fmla="*/ 6864350 h 6870725"/>
              <a:gd name="connsiteX8" fmla="*/ 0 w 4584478"/>
              <a:gd name="connsiteY8" fmla="*/ 0 h 6870725"/>
              <a:gd name="connsiteX0" fmla="*/ 0 w 4584478"/>
              <a:gd name="connsiteY0" fmla="*/ 0 h 6870755"/>
              <a:gd name="connsiteX1" fmla="*/ 0 w 4584478"/>
              <a:gd name="connsiteY1" fmla="*/ 0 h 6870755"/>
              <a:gd name="connsiteX2" fmla="*/ 4572000 w 4584478"/>
              <a:gd name="connsiteY2" fmla="*/ 0 h 6870755"/>
              <a:gd name="connsiteX3" fmla="*/ 4572000 w 4584478"/>
              <a:gd name="connsiteY3" fmla="*/ 0 h 6870755"/>
              <a:gd name="connsiteX4" fmla="*/ 4583176 w 4584478"/>
              <a:gd name="connsiteY4" fmla="*/ 5739553 h 6870755"/>
              <a:gd name="connsiteX5" fmla="*/ 3457448 w 4584478"/>
              <a:gd name="connsiteY5" fmla="*/ 6870725 h 6870755"/>
              <a:gd name="connsiteX6" fmla="*/ 0 w 4584478"/>
              <a:gd name="connsiteY6" fmla="*/ 6864350 h 6870755"/>
              <a:gd name="connsiteX7" fmla="*/ 0 w 4584478"/>
              <a:gd name="connsiteY7" fmla="*/ 6864350 h 6870755"/>
              <a:gd name="connsiteX8" fmla="*/ 0 w 4584478"/>
              <a:gd name="connsiteY8" fmla="*/ 0 h 6870755"/>
              <a:gd name="connsiteX0" fmla="*/ 0 w 4584695"/>
              <a:gd name="connsiteY0" fmla="*/ 0 h 6870752"/>
              <a:gd name="connsiteX1" fmla="*/ 0 w 4584695"/>
              <a:gd name="connsiteY1" fmla="*/ 0 h 6870752"/>
              <a:gd name="connsiteX2" fmla="*/ 4572000 w 4584695"/>
              <a:gd name="connsiteY2" fmla="*/ 0 h 6870752"/>
              <a:gd name="connsiteX3" fmla="*/ 4572000 w 4584695"/>
              <a:gd name="connsiteY3" fmla="*/ 0 h 6870752"/>
              <a:gd name="connsiteX4" fmla="*/ 4583176 w 4584695"/>
              <a:gd name="connsiteY4" fmla="*/ 5739553 h 6870752"/>
              <a:gd name="connsiteX5" fmla="*/ 3457448 w 4584695"/>
              <a:gd name="connsiteY5" fmla="*/ 6870725 h 6870752"/>
              <a:gd name="connsiteX6" fmla="*/ 0 w 4584695"/>
              <a:gd name="connsiteY6" fmla="*/ 6864350 h 6870752"/>
              <a:gd name="connsiteX7" fmla="*/ 0 w 4584695"/>
              <a:gd name="connsiteY7" fmla="*/ 6864350 h 6870752"/>
              <a:gd name="connsiteX8" fmla="*/ 0 w 4584695"/>
              <a:gd name="connsiteY8" fmla="*/ 0 h 6870752"/>
              <a:gd name="connsiteX0" fmla="*/ 0 w 4583616"/>
              <a:gd name="connsiteY0" fmla="*/ 0 h 6870755"/>
              <a:gd name="connsiteX1" fmla="*/ 0 w 4583616"/>
              <a:gd name="connsiteY1" fmla="*/ 0 h 6870755"/>
              <a:gd name="connsiteX2" fmla="*/ 4572000 w 4583616"/>
              <a:gd name="connsiteY2" fmla="*/ 0 h 6870755"/>
              <a:gd name="connsiteX3" fmla="*/ 4572000 w 4583616"/>
              <a:gd name="connsiteY3" fmla="*/ 0 h 6870755"/>
              <a:gd name="connsiteX4" fmla="*/ 4583176 w 4583616"/>
              <a:gd name="connsiteY4" fmla="*/ 5739553 h 6870755"/>
              <a:gd name="connsiteX5" fmla="*/ 3457448 w 4583616"/>
              <a:gd name="connsiteY5" fmla="*/ 6870725 h 6870755"/>
              <a:gd name="connsiteX6" fmla="*/ 0 w 4583616"/>
              <a:gd name="connsiteY6" fmla="*/ 6864350 h 6870755"/>
              <a:gd name="connsiteX7" fmla="*/ 0 w 4583616"/>
              <a:gd name="connsiteY7" fmla="*/ 6864350 h 6870755"/>
              <a:gd name="connsiteX8" fmla="*/ 0 w 4583616"/>
              <a:gd name="connsiteY8" fmla="*/ 0 h 6870755"/>
              <a:gd name="connsiteX0" fmla="*/ 0 w 4583616"/>
              <a:gd name="connsiteY0" fmla="*/ 0 h 6870763"/>
              <a:gd name="connsiteX1" fmla="*/ 0 w 4583616"/>
              <a:gd name="connsiteY1" fmla="*/ 0 h 6870763"/>
              <a:gd name="connsiteX2" fmla="*/ 4572000 w 4583616"/>
              <a:gd name="connsiteY2" fmla="*/ 0 h 6870763"/>
              <a:gd name="connsiteX3" fmla="*/ 4572000 w 4583616"/>
              <a:gd name="connsiteY3" fmla="*/ 0 h 6870763"/>
              <a:gd name="connsiteX4" fmla="*/ 4583176 w 4583616"/>
              <a:gd name="connsiteY4" fmla="*/ 5855627 h 6870763"/>
              <a:gd name="connsiteX5" fmla="*/ 3457448 w 4583616"/>
              <a:gd name="connsiteY5" fmla="*/ 6870725 h 6870763"/>
              <a:gd name="connsiteX6" fmla="*/ 0 w 4583616"/>
              <a:gd name="connsiteY6" fmla="*/ 6864350 h 6870763"/>
              <a:gd name="connsiteX7" fmla="*/ 0 w 4583616"/>
              <a:gd name="connsiteY7" fmla="*/ 6864350 h 6870763"/>
              <a:gd name="connsiteX8" fmla="*/ 0 w 4583616"/>
              <a:gd name="connsiteY8" fmla="*/ 0 h 68707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583616" h="6870763">
                <a:moveTo>
                  <a:pt x="0" y="0"/>
                </a:moveTo>
                <a:lnTo>
                  <a:pt x="0" y="0"/>
                </a:lnTo>
                <a:lnTo>
                  <a:pt x="4572000" y="0"/>
                </a:lnTo>
                <a:lnTo>
                  <a:pt x="4572000" y="0"/>
                </a:lnTo>
                <a:cubicBezTo>
                  <a:pt x="4573863" y="957660"/>
                  <a:pt x="4586065" y="5272921"/>
                  <a:pt x="4583176" y="5855627"/>
                </a:cubicBezTo>
                <a:cubicBezTo>
                  <a:pt x="4580287" y="6438333"/>
                  <a:pt x="4096620" y="6875462"/>
                  <a:pt x="3457448" y="6870725"/>
                </a:cubicBezTo>
                <a:lnTo>
                  <a:pt x="0" y="6864350"/>
                </a:lnTo>
                <a:lnTo>
                  <a:pt x="0" y="6864350"/>
                </a:lnTo>
                <a:lnTo>
                  <a:pt x="0" y="0"/>
                </a:lnTo>
                <a:close/>
              </a:path>
            </a:pathLst>
          </a:custGeom>
        </p:spPr>
        <p:txBody>
          <a:bodyPr/>
          <a:lstStyle/>
          <a:p>
            <a:endParaRPr lang="en-US"/>
          </a:p>
        </p:txBody>
      </p:sp>
    </p:spTree>
    <p:extLst>
      <p:ext uri="{BB962C8B-B14F-4D97-AF65-F5344CB8AC3E}">
        <p14:creationId xmlns:p14="http://schemas.microsoft.com/office/powerpoint/2010/main" val="3467935679"/>
      </p:ext>
    </p:extLst>
  </p:cSld>
  <p:clrMapOvr>
    <a:masterClrMapping/>
  </p:clrMapOvr>
  <p:extLst>
    <p:ext uri="{DCECCB84-F9BA-43D5-87BE-67443E8EF086}">
      <p15:sldGuideLst xmlns:p15="http://schemas.microsoft.com/office/powerpoint/2012/main"/>
    </p:ext>
  </p:extLst>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Light Blue with Picture (Left)">
    <p:bg>
      <p:bgPr>
        <a:solidFill>
          <a:schemeClr val="bg1"/>
        </a:solidFill>
        <a:effectLst/>
      </p:bgPr>
    </p:bg>
    <p:spTree>
      <p:nvGrpSpPr>
        <p:cNvPr id="1" name=""/>
        <p:cNvGrpSpPr/>
        <p:nvPr/>
      </p:nvGrpSpPr>
      <p:grpSpPr>
        <a:xfrm>
          <a:off x="0" y="0"/>
          <a:ext cx="0" cy="0"/>
          <a:chOff x="0" y="0"/>
          <a:chExt cx="0" cy="0"/>
        </a:xfrm>
      </p:grpSpPr>
      <p:pic>
        <p:nvPicPr>
          <p:cNvPr id="7" name="Graphic 6">
            <a:extLst>
              <a:ext uri="{FF2B5EF4-FFF2-40B4-BE49-F238E27FC236}">
                <a16:creationId xmlns:a16="http://schemas.microsoft.com/office/drawing/2014/main" id="{FF5EEBD3-0571-254A-A4B9-D401CA9919DC}"/>
              </a:ext>
            </a:extLst>
          </p:cNvPr>
          <p:cNvPicPr>
            <a:picLocks noChangeAspect="1"/>
          </p:cNvPicPr>
          <p:nvPr userDrawn="1"/>
        </p:nvPicPr>
        <p:blipFill>
          <a:blip r:embed="rId2">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32513" y="6420681"/>
            <a:ext cx="14698939" cy="1816952"/>
          </a:xfrm>
          <a:prstGeom prst="rect">
            <a:avLst/>
          </a:prstGeom>
        </p:spPr>
      </p:pic>
      <p:sp>
        <p:nvSpPr>
          <p:cNvPr id="10" name="Title 1">
            <a:extLst>
              <a:ext uri="{FF2B5EF4-FFF2-40B4-BE49-F238E27FC236}">
                <a16:creationId xmlns:a16="http://schemas.microsoft.com/office/drawing/2014/main" id="{4B02F389-9F50-8F4A-93C8-322C2132FFAB}"/>
              </a:ext>
            </a:extLst>
          </p:cNvPr>
          <p:cNvSpPr>
            <a:spLocks noGrp="1"/>
          </p:cNvSpPr>
          <p:nvPr>
            <p:ph type="title"/>
          </p:nvPr>
        </p:nvSpPr>
        <p:spPr>
          <a:xfrm>
            <a:off x="8277163" y="636929"/>
            <a:ext cx="5413390" cy="1148590"/>
          </a:xfrm>
          <a:prstGeom prst="rect">
            <a:avLst/>
          </a:prstGeom>
        </p:spPr>
        <p:txBody>
          <a:bodyPr/>
          <a:lstStyle>
            <a:lvl1pPr>
              <a:defRPr>
                <a:solidFill>
                  <a:schemeClr val="bg2"/>
                </a:solidFill>
                <a:latin typeface="Verdana" panose="020B0604030504040204" pitchFamily="34" charset="0"/>
                <a:ea typeface="Verdana" panose="020B0604030504040204" pitchFamily="34" charset="0"/>
                <a:cs typeface="Verdana" panose="020B0604030504040204" pitchFamily="34" charset="0"/>
              </a:defRPr>
            </a:lvl1pPr>
          </a:lstStyle>
          <a:p>
            <a:r>
              <a:rPr lang="en-US" dirty="0"/>
              <a:t>Click to edit Master title style</a:t>
            </a:r>
          </a:p>
        </p:txBody>
      </p:sp>
      <p:sp>
        <p:nvSpPr>
          <p:cNvPr id="11" name="Content Placeholder 2">
            <a:extLst>
              <a:ext uri="{FF2B5EF4-FFF2-40B4-BE49-F238E27FC236}">
                <a16:creationId xmlns:a16="http://schemas.microsoft.com/office/drawing/2014/main" id="{A07B1CF8-EB82-C044-A5D8-6B3DF1B84DA0}"/>
              </a:ext>
            </a:extLst>
          </p:cNvPr>
          <p:cNvSpPr>
            <a:spLocks noGrp="1"/>
          </p:cNvSpPr>
          <p:nvPr>
            <p:ph idx="1"/>
          </p:nvPr>
        </p:nvSpPr>
        <p:spPr>
          <a:xfrm>
            <a:off x="8262675" y="2029968"/>
            <a:ext cx="5427878" cy="4957972"/>
          </a:xfrm>
          <a:prstGeom prst="rect">
            <a:avLst/>
          </a:prstGeom>
        </p:spPr>
        <p:txBody>
          <a:bodyPr lIns="137160">
            <a:noAutofit/>
          </a:bodyPr>
          <a:lstStyle>
            <a:lvl1pPr marL="280036" indent="-280036" algn="l" defTabSz="822960" rtl="0" eaLnBrk="1" latinLnBrk="0" hangingPunct="1">
              <a:lnSpc>
                <a:spcPts val="2400"/>
              </a:lnSpc>
              <a:spcBef>
                <a:spcPts val="0"/>
              </a:spcBef>
              <a:spcAft>
                <a:spcPts val="1080"/>
              </a:spcAft>
              <a:buClr>
                <a:schemeClr val="accent5"/>
              </a:buClr>
              <a:defRPr lang="en-US" sz="1680" kern="1200" dirty="0" smtClean="0">
                <a:solidFill>
                  <a:schemeClr val="accent5"/>
                </a:solidFill>
                <a:latin typeface="Verdana" panose="020B0604030504040204" pitchFamily="34" charset="0"/>
                <a:ea typeface="Verdana" panose="020B0604030504040204" pitchFamily="34" charset="0"/>
                <a:cs typeface="Verdana" panose="020B0604030504040204" pitchFamily="34" charset="0"/>
              </a:defRPr>
            </a:lvl1pPr>
            <a:lvl2pPr algn="l" defTabSz="822960" rtl="0" eaLnBrk="1" latinLnBrk="0" hangingPunct="1">
              <a:lnSpc>
                <a:spcPts val="2400"/>
              </a:lnSpc>
              <a:spcBef>
                <a:spcPts val="0"/>
              </a:spcBef>
              <a:spcAft>
                <a:spcPts val="1080"/>
              </a:spcAft>
              <a:buClr>
                <a:schemeClr val="accent5"/>
              </a:buClr>
              <a:defRPr lang="en-US" sz="1680" kern="1200" dirty="0" smtClean="0">
                <a:solidFill>
                  <a:schemeClr val="accent5"/>
                </a:solidFill>
                <a:latin typeface="Verdana" panose="020B0604030504040204" pitchFamily="34" charset="0"/>
                <a:ea typeface="Verdana" panose="020B0604030504040204" pitchFamily="34" charset="0"/>
                <a:cs typeface="Verdana" panose="020B0604030504040204" pitchFamily="34" charset="0"/>
              </a:defRPr>
            </a:lvl2pPr>
            <a:lvl3pPr algn="l" defTabSz="822960" rtl="0" eaLnBrk="1" latinLnBrk="0" hangingPunct="1">
              <a:lnSpc>
                <a:spcPts val="2400"/>
              </a:lnSpc>
              <a:spcBef>
                <a:spcPts val="0"/>
              </a:spcBef>
              <a:spcAft>
                <a:spcPts val="1080"/>
              </a:spcAft>
              <a:buClr>
                <a:schemeClr val="accent5"/>
              </a:buClr>
              <a:defRPr lang="en-US" sz="1680" kern="1200" dirty="0" smtClean="0">
                <a:solidFill>
                  <a:schemeClr val="accent5"/>
                </a:solidFill>
                <a:latin typeface="Verdana" panose="020B0604030504040204" pitchFamily="34" charset="0"/>
                <a:ea typeface="Verdana" panose="020B0604030504040204" pitchFamily="34" charset="0"/>
                <a:cs typeface="Verdana" panose="020B0604030504040204" pitchFamily="34" charset="0"/>
              </a:defRPr>
            </a:lvl3pPr>
            <a:lvl4pPr algn="l" defTabSz="822960" rtl="0" eaLnBrk="1" latinLnBrk="0" hangingPunct="1">
              <a:lnSpc>
                <a:spcPts val="2400"/>
              </a:lnSpc>
              <a:spcBef>
                <a:spcPts val="0"/>
              </a:spcBef>
              <a:spcAft>
                <a:spcPts val="1080"/>
              </a:spcAft>
              <a:buClr>
                <a:schemeClr val="accent5"/>
              </a:buClr>
              <a:defRPr lang="en-US" sz="1680" kern="1200" dirty="0" smtClean="0">
                <a:solidFill>
                  <a:schemeClr val="accent5"/>
                </a:solidFill>
                <a:latin typeface="Verdana" panose="020B0604030504040204" pitchFamily="34" charset="0"/>
                <a:ea typeface="Verdana" panose="020B0604030504040204" pitchFamily="34" charset="0"/>
                <a:cs typeface="Verdana" panose="020B0604030504040204" pitchFamily="34" charset="0"/>
              </a:defRPr>
            </a:lvl4pPr>
            <a:lvl5pPr algn="l" defTabSz="822960" rtl="0" eaLnBrk="1" latinLnBrk="0" hangingPunct="1">
              <a:lnSpc>
                <a:spcPts val="2400"/>
              </a:lnSpc>
              <a:spcBef>
                <a:spcPts val="0"/>
              </a:spcBef>
              <a:spcAft>
                <a:spcPts val="1080"/>
              </a:spcAft>
              <a:buClr>
                <a:schemeClr val="accent5"/>
              </a:buClr>
              <a:defRPr lang="en-US" sz="1680" kern="1200" dirty="0">
                <a:solidFill>
                  <a:schemeClr val="accent5"/>
                </a:solidFill>
                <a:latin typeface="Verdana" panose="020B0604030504040204" pitchFamily="34" charset="0"/>
                <a:ea typeface="Verdana" panose="020B0604030504040204" pitchFamily="34" charset="0"/>
                <a:cs typeface="Verdana" panose="020B060403050404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4" name="Slide Number Placeholder 5">
            <a:extLst>
              <a:ext uri="{FF2B5EF4-FFF2-40B4-BE49-F238E27FC236}">
                <a16:creationId xmlns:a16="http://schemas.microsoft.com/office/drawing/2014/main" id="{3F00A8EB-760E-A445-AF11-B6B86B082338}"/>
              </a:ext>
            </a:extLst>
          </p:cNvPr>
          <p:cNvSpPr>
            <a:spLocks noGrp="1"/>
          </p:cNvSpPr>
          <p:nvPr>
            <p:ph type="sldNum" sz="quarter" idx="12"/>
          </p:nvPr>
        </p:nvSpPr>
        <p:spPr>
          <a:xfrm>
            <a:off x="10983858" y="7713674"/>
            <a:ext cx="3291840" cy="438150"/>
          </a:xfrm>
        </p:spPr>
        <p:txBody>
          <a:bodyPr/>
          <a:lstStyle>
            <a:lvl1pPr>
              <a:defRPr>
                <a:latin typeface="Verdana" panose="020B0604030504040204" pitchFamily="34" charset="0"/>
                <a:ea typeface="Verdana" panose="020B0604030504040204" pitchFamily="34" charset="0"/>
                <a:cs typeface="Verdana" panose="020B0604030504040204" pitchFamily="34" charset="0"/>
              </a:defRPr>
            </a:lvl1pPr>
          </a:lstStyle>
          <a:p>
            <a:fld id="{1FC4B0FD-5F77-433D-950B-A15A779E50E4}" type="slidenum">
              <a:rPr lang="en-US" smtClean="0"/>
              <a:pPr/>
              <a:t>‹#›</a:t>
            </a:fld>
            <a:endParaRPr lang="en-US"/>
          </a:p>
        </p:txBody>
      </p:sp>
      <p:sp>
        <p:nvSpPr>
          <p:cNvPr id="12" name="Picture Placeholder 8">
            <a:extLst>
              <a:ext uri="{FF2B5EF4-FFF2-40B4-BE49-F238E27FC236}">
                <a16:creationId xmlns:a16="http://schemas.microsoft.com/office/drawing/2014/main" id="{FB923C37-9867-1541-A509-961AAF156DD8}"/>
              </a:ext>
            </a:extLst>
          </p:cNvPr>
          <p:cNvSpPr>
            <a:spLocks noGrp="1"/>
          </p:cNvSpPr>
          <p:nvPr>
            <p:ph type="pic" sz="quarter" idx="13"/>
          </p:nvPr>
        </p:nvSpPr>
        <p:spPr>
          <a:xfrm>
            <a:off x="0" y="1"/>
            <a:ext cx="7333786" cy="7641262"/>
          </a:xfrm>
          <a:custGeom>
            <a:avLst/>
            <a:gdLst>
              <a:gd name="connsiteX0" fmla="*/ 0 w 4572000"/>
              <a:gd name="connsiteY0" fmla="*/ 0 h 6864350"/>
              <a:gd name="connsiteX1" fmla="*/ 0 w 4572000"/>
              <a:gd name="connsiteY1" fmla="*/ 0 h 6864350"/>
              <a:gd name="connsiteX2" fmla="*/ 4572000 w 4572000"/>
              <a:gd name="connsiteY2" fmla="*/ 0 h 6864350"/>
              <a:gd name="connsiteX3" fmla="*/ 4572000 w 4572000"/>
              <a:gd name="connsiteY3" fmla="*/ 0 h 6864350"/>
              <a:gd name="connsiteX4" fmla="*/ 4572000 w 4572000"/>
              <a:gd name="connsiteY4" fmla="*/ 6864350 h 6864350"/>
              <a:gd name="connsiteX5" fmla="*/ 4572000 w 4572000"/>
              <a:gd name="connsiteY5" fmla="*/ 6864350 h 6864350"/>
              <a:gd name="connsiteX6" fmla="*/ 0 w 4572000"/>
              <a:gd name="connsiteY6" fmla="*/ 6864350 h 6864350"/>
              <a:gd name="connsiteX7" fmla="*/ 0 w 4572000"/>
              <a:gd name="connsiteY7" fmla="*/ 6864350 h 6864350"/>
              <a:gd name="connsiteX8" fmla="*/ 0 w 4572000"/>
              <a:gd name="connsiteY8" fmla="*/ 0 h 6864350"/>
              <a:gd name="connsiteX0" fmla="*/ 0 w 4572000"/>
              <a:gd name="connsiteY0" fmla="*/ 0 h 6864350"/>
              <a:gd name="connsiteX1" fmla="*/ 0 w 4572000"/>
              <a:gd name="connsiteY1" fmla="*/ 0 h 6864350"/>
              <a:gd name="connsiteX2" fmla="*/ 4572000 w 4572000"/>
              <a:gd name="connsiteY2" fmla="*/ 0 h 6864350"/>
              <a:gd name="connsiteX3" fmla="*/ 4572000 w 4572000"/>
              <a:gd name="connsiteY3" fmla="*/ 0 h 6864350"/>
              <a:gd name="connsiteX4" fmla="*/ 4572000 w 4572000"/>
              <a:gd name="connsiteY4" fmla="*/ 6864350 h 6864350"/>
              <a:gd name="connsiteX5" fmla="*/ 4572000 w 4572000"/>
              <a:gd name="connsiteY5" fmla="*/ 6736334 h 6864350"/>
              <a:gd name="connsiteX6" fmla="*/ 0 w 4572000"/>
              <a:gd name="connsiteY6" fmla="*/ 6864350 h 6864350"/>
              <a:gd name="connsiteX7" fmla="*/ 0 w 4572000"/>
              <a:gd name="connsiteY7" fmla="*/ 6864350 h 6864350"/>
              <a:gd name="connsiteX8" fmla="*/ 0 w 4572000"/>
              <a:gd name="connsiteY8" fmla="*/ 0 h 6864350"/>
              <a:gd name="connsiteX0" fmla="*/ 0 w 4572000"/>
              <a:gd name="connsiteY0" fmla="*/ 0 h 6864350"/>
              <a:gd name="connsiteX1" fmla="*/ 0 w 4572000"/>
              <a:gd name="connsiteY1" fmla="*/ 0 h 6864350"/>
              <a:gd name="connsiteX2" fmla="*/ 4572000 w 4572000"/>
              <a:gd name="connsiteY2" fmla="*/ 0 h 6864350"/>
              <a:gd name="connsiteX3" fmla="*/ 4572000 w 4572000"/>
              <a:gd name="connsiteY3" fmla="*/ 0 h 6864350"/>
              <a:gd name="connsiteX4" fmla="*/ 4572000 w 4572000"/>
              <a:gd name="connsiteY4" fmla="*/ 6864350 h 6864350"/>
              <a:gd name="connsiteX5" fmla="*/ 3867912 w 4572000"/>
              <a:gd name="connsiteY5" fmla="*/ 6855206 h 6864350"/>
              <a:gd name="connsiteX6" fmla="*/ 0 w 4572000"/>
              <a:gd name="connsiteY6" fmla="*/ 6864350 h 6864350"/>
              <a:gd name="connsiteX7" fmla="*/ 0 w 4572000"/>
              <a:gd name="connsiteY7" fmla="*/ 6864350 h 6864350"/>
              <a:gd name="connsiteX8" fmla="*/ 0 w 4572000"/>
              <a:gd name="connsiteY8" fmla="*/ 0 h 6864350"/>
              <a:gd name="connsiteX0" fmla="*/ 0 w 4572000"/>
              <a:gd name="connsiteY0" fmla="*/ 0 h 6864350"/>
              <a:gd name="connsiteX1" fmla="*/ 0 w 4572000"/>
              <a:gd name="connsiteY1" fmla="*/ 0 h 6864350"/>
              <a:gd name="connsiteX2" fmla="*/ 4572000 w 4572000"/>
              <a:gd name="connsiteY2" fmla="*/ 0 h 6864350"/>
              <a:gd name="connsiteX3" fmla="*/ 4572000 w 4572000"/>
              <a:gd name="connsiteY3" fmla="*/ 0 h 6864350"/>
              <a:gd name="connsiteX4" fmla="*/ 4572000 w 4572000"/>
              <a:gd name="connsiteY4" fmla="*/ 6352286 h 6864350"/>
              <a:gd name="connsiteX5" fmla="*/ 3867912 w 4572000"/>
              <a:gd name="connsiteY5" fmla="*/ 6855206 h 6864350"/>
              <a:gd name="connsiteX6" fmla="*/ 0 w 4572000"/>
              <a:gd name="connsiteY6" fmla="*/ 6864350 h 6864350"/>
              <a:gd name="connsiteX7" fmla="*/ 0 w 4572000"/>
              <a:gd name="connsiteY7" fmla="*/ 6864350 h 6864350"/>
              <a:gd name="connsiteX8" fmla="*/ 0 w 4572000"/>
              <a:gd name="connsiteY8" fmla="*/ 0 h 6864350"/>
              <a:gd name="connsiteX0" fmla="*/ 0 w 4572000"/>
              <a:gd name="connsiteY0" fmla="*/ 0 h 6864350"/>
              <a:gd name="connsiteX1" fmla="*/ 0 w 4572000"/>
              <a:gd name="connsiteY1" fmla="*/ 0 h 6864350"/>
              <a:gd name="connsiteX2" fmla="*/ 4572000 w 4572000"/>
              <a:gd name="connsiteY2" fmla="*/ 0 h 6864350"/>
              <a:gd name="connsiteX3" fmla="*/ 4572000 w 4572000"/>
              <a:gd name="connsiteY3" fmla="*/ 0 h 6864350"/>
              <a:gd name="connsiteX4" fmla="*/ 4572000 w 4572000"/>
              <a:gd name="connsiteY4" fmla="*/ 6352286 h 6864350"/>
              <a:gd name="connsiteX5" fmla="*/ 3867912 w 4572000"/>
              <a:gd name="connsiteY5" fmla="*/ 6855206 h 6864350"/>
              <a:gd name="connsiteX6" fmla="*/ 0 w 4572000"/>
              <a:gd name="connsiteY6" fmla="*/ 6864350 h 6864350"/>
              <a:gd name="connsiteX7" fmla="*/ 0 w 4572000"/>
              <a:gd name="connsiteY7" fmla="*/ 6864350 h 6864350"/>
              <a:gd name="connsiteX8" fmla="*/ 0 w 4572000"/>
              <a:gd name="connsiteY8" fmla="*/ 0 h 6864350"/>
              <a:gd name="connsiteX0" fmla="*/ 0 w 4572000"/>
              <a:gd name="connsiteY0" fmla="*/ 0 h 6864350"/>
              <a:gd name="connsiteX1" fmla="*/ 0 w 4572000"/>
              <a:gd name="connsiteY1" fmla="*/ 0 h 6864350"/>
              <a:gd name="connsiteX2" fmla="*/ 4572000 w 4572000"/>
              <a:gd name="connsiteY2" fmla="*/ 0 h 6864350"/>
              <a:gd name="connsiteX3" fmla="*/ 4572000 w 4572000"/>
              <a:gd name="connsiteY3" fmla="*/ 0 h 6864350"/>
              <a:gd name="connsiteX4" fmla="*/ 4572000 w 4572000"/>
              <a:gd name="connsiteY4" fmla="*/ 6352286 h 6864350"/>
              <a:gd name="connsiteX5" fmla="*/ 3867912 w 4572000"/>
              <a:gd name="connsiteY5" fmla="*/ 6855206 h 6864350"/>
              <a:gd name="connsiteX6" fmla="*/ 0 w 4572000"/>
              <a:gd name="connsiteY6" fmla="*/ 6864350 h 6864350"/>
              <a:gd name="connsiteX7" fmla="*/ 0 w 4572000"/>
              <a:gd name="connsiteY7" fmla="*/ 6864350 h 6864350"/>
              <a:gd name="connsiteX8" fmla="*/ 0 w 4572000"/>
              <a:gd name="connsiteY8" fmla="*/ 0 h 6864350"/>
              <a:gd name="connsiteX0" fmla="*/ 0 w 4572000"/>
              <a:gd name="connsiteY0" fmla="*/ 0 h 6864350"/>
              <a:gd name="connsiteX1" fmla="*/ 0 w 4572000"/>
              <a:gd name="connsiteY1" fmla="*/ 0 h 6864350"/>
              <a:gd name="connsiteX2" fmla="*/ 4572000 w 4572000"/>
              <a:gd name="connsiteY2" fmla="*/ 0 h 6864350"/>
              <a:gd name="connsiteX3" fmla="*/ 4572000 w 4572000"/>
              <a:gd name="connsiteY3" fmla="*/ 0 h 6864350"/>
              <a:gd name="connsiteX4" fmla="*/ 4572000 w 4572000"/>
              <a:gd name="connsiteY4" fmla="*/ 6352286 h 6864350"/>
              <a:gd name="connsiteX5" fmla="*/ 3995928 w 4572000"/>
              <a:gd name="connsiteY5" fmla="*/ 6855206 h 6864350"/>
              <a:gd name="connsiteX6" fmla="*/ 0 w 4572000"/>
              <a:gd name="connsiteY6" fmla="*/ 6864350 h 6864350"/>
              <a:gd name="connsiteX7" fmla="*/ 0 w 4572000"/>
              <a:gd name="connsiteY7" fmla="*/ 6864350 h 6864350"/>
              <a:gd name="connsiteX8" fmla="*/ 0 w 4572000"/>
              <a:gd name="connsiteY8" fmla="*/ 0 h 6864350"/>
              <a:gd name="connsiteX0" fmla="*/ 0 w 4572000"/>
              <a:gd name="connsiteY0" fmla="*/ 0 h 6864350"/>
              <a:gd name="connsiteX1" fmla="*/ 0 w 4572000"/>
              <a:gd name="connsiteY1" fmla="*/ 0 h 6864350"/>
              <a:gd name="connsiteX2" fmla="*/ 4572000 w 4572000"/>
              <a:gd name="connsiteY2" fmla="*/ 0 h 6864350"/>
              <a:gd name="connsiteX3" fmla="*/ 4572000 w 4572000"/>
              <a:gd name="connsiteY3" fmla="*/ 0 h 6864350"/>
              <a:gd name="connsiteX4" fmla="*/ 4572000 w 4572000"/>
              <a:gd name="connsiteY4" fmla="*/ 6352286 h 6864350"/>
              <a:gd name="connsiteX5" fmla="*/ 3995928 w 4572000"/>
              <a:gd name="connsiteY5" fmla="*/ 6855206 h 6864350"/>
              <a:gd name="connsiteX6" fmla="*/ 0 w 4572000"/>
              <a:gd name="connsiteY6" fmla="*/ 6864350 h 6864350"/>
              <a:gd name="connsiteX7" fmla="*/ 0 w 4572000"/>
              <a:gd name="connsiteY7" fmla="*/ 6864350 h 6864350"/>
              <a:gd name="connsiteX8" fmla="*/ 0 w 4572000"/>
              <a:gd name="connsiteY8" fmla="*/ 0 h 6864350"/>
              <a:gd name="connsiteX0" fmla="*/ 0 w 4582169"/>
              <a:gd name="connsiteY0" fmla="*/ 0 h 6900765"/>
              <a:gd name="connsiteX1" fmla="*/ 0 w 4582169"/>
              <a:gd name="connsiteY1" fmla="*/ 0 h 6900765"/>
              <a:gd name="connsiteX2" fmla="*/ 4572000 w 4582169"/>
              <a:gd name="connsiteY2" fmla="*/ 0 h 6900765"/>
              <a:gd name="connsiteX3" fmla="*/ 4572000 w 4582169"/>
              <a:gd name="connsiteY3" fmla="*/ 0 h 6900765"/>
              <a:gd name="connsiteX4" fmla="*/ 4562856 w 4582169"/>
              <a:gd name="connsiteY4" fmla="*/ 6273159 h 6900765"/>
              <a:gd name="connsiteX5" fmla="*/ 3995928 w 4582169"/>
              <a:gd name="connsiteY5" fmla="*/ 6855206 h 6900765"/>
              <a:gd name="connsiteX6" fmla="*/ 0 w 4582169"/>
              <a:gd name="connsiteY6" fmla="*/ 6864350 h 6900765"/>
              <a:gd name="connsiteX7" fmla="*/ 0 w 4582169"/>
              <a:gd name="connsiteY7" fmla="*/ 6864350 h 6900765"/>
              <a:gd name="connsiteX8" fmla="*/ 0 w 4582169"/>
              <a:gd name="connsiteY8" fmla="*/ 0 h 6900765"/>
              <a:gd name="connsiteX0" fmla="*/ 0 w 4586233"/>
              <a:gd name="connsiteY0" fmla="*/ 0 h 6900765"/>
              <a:gd name="connsiteX1" fmla="*/ 0 w 4586233"/>
              <a:gd name="connsiteY1" fmla="*/ 0 h 6900765"/>
              <a:gd name="connsiteX2" fmla="*/ 4572000 w 4586233"/>
              <a:gd name="connsiteY2" fmla="*/ 0 h 6900765"/>
              <a:gd name="connsiteX3" fmla="*/ 4572000 w 4586233"/>
              <a:gd name="connsiteY3" fmla="*/ 0 h 6900765"/>
              <a:gd name="connsiteX4" fmla="*/ 4562856 w 4586233"/>
              <a:gd name="connsiteY4" fmla="*/ 6273159 h 6900765"/>
              <a:gd name="connsiteX5" fmla="*/ 3995928 w 4586233"/>
              <a:gd name="connsiteY5" fmla="*/ 6855206 h 6900765"/>
              <a:gd name="connsiteX6" fmla="*/ 0 w 4586233"/>
              <a:gd name="connsiteY6" fmla="*/ 6864350 h 6900765"/>
              <a:gd name="connsiteX7" fmla="*/ 0 w 4586233"/>
              <a:gd name="connsiteY7" fmla="*/ 6864350 h 6900765"/>
              <a:gd name="connsiteX8" fmla="*/ 0 w 4586233"/>
              <a:gd name="connsiteY8" fmla="*/ 0 h 6900765"/>
              <a:gd name="connsiteX0" fmla="*/ 0 w 4572000"/>
              <a:gd name="connsiteY0" fmla="*/ 0 h 6864350"/>
              <a:gd name="connsiteX1" fmla="*/ 0 w 4572000"/>
              <a:gd name="connsiteY1" fmla="*/ 0 h 6864350"/>
              <a:gd name="connsiteX2" fmla="*/ 4572000 w 4572000"/>
              <a:gd name="connsiteY2" fmla="*/ 0 h 6864350"/>
              <a:gd name="connsiteX3" fmla="*/ 4572000 w 4572000"/>
              <a:gd name="connsiteY3" fmla="*/ 0 h 6864350"/>
              <a:gd name="connsiteX4" fmla="*/ 4562856 w 4572000"/>
              <a:gd name="connsiteY4" fmla="*/ 6273159 h 6864350"/>
              <a:gd name="connsiteX5" fmla="*/ 3995928 w 4572000"/>
              <a:gd name="connsiteY5" fmla="*/ 6855206 h 6864350"/>
              <a:gd name="connsiteX6" fmla="*/ 0 w 4572000"/>
              <a:gd name="connsiteY6" fmla="*/ 6864350 h 6864350"/>
              <a:gd name="connsiteX7" fmla="*/ 0 w 4572000"/>
              <a:gd name="connsiteY7" fmla="*/ 6864350 h 6864350"/>
              <a:gd name="connsiteX8" fmla="*/ 0 w 4572000"/>
              <a:gd name="connsiteY8" fmla="*/ 0 h 6864350"/>
              <a:gd name="connsiteX0" fmla="*/ 0 w 4572000"/>
              <a:gd name="connsiteY0" fmla="*/ 0 h 6864350"/>
              <a:gd name="connsiteX1" fmla="*/ 0 w 4572000"/>
              <a:gd name="connsiteY1" fmla="*/ 0 h 6864350"/>
              <a:gd name="connsiteX2" fmla="*/ 4572000 w 4572000"/>
              <a:gd name="connsiteY2" fmla="*/ 0 h 6864350"/>
              <a:gd name="connsiteX3" fmla="*/ 4572000 w 4572000"/>
              <a:gd name="connsiteY3" fmla="*/ 0 h 6864350"/>
              <a:gd name="connsiteX4" fmla="*/ 4562856 w 4572000"/>
              <a:gd name="connsiteY4" fmla="*/ 6273159 h 6864350"/>
              <a:gd name="connsiteX5" fmla="*/ 3995928 w 4572000"/>
              <a:gd name="connsiteY5" fmla="*/ 6855206 h 6864350"/>
              <a:gd name="connsiteX6" fmla="*/ 0 w 4572000"/>
              <a:gd name="connsiteY6" fmla="*/ 6864350 h 6864350"/>
              <a:gd name="connsiteX7" fmla="*/ 0 w 4572000"/>
              <a:gd name="connsiteY7" fmla="*/ 6864350 h 6864350"/>
              <a:gd name="connsiteX8" fmla="*/ 0 w 4572000"/>
              <a:gd name="connsiteY8" fmla="*/ 0 h 6864350"/>
              <a:gd name="connsiteX0" fmla="*/ 0 w 4602186"/>
              <a:gd name="connsiteY0" fmla="*/ 0 h 6936461"/>
              <a:gd name="connsiteX1" fmla="*/ 0 w 4602186"/>
              <a:gd name="connsiteY1" fmla="*/ 0 h 6936461"/>
              <a:gd name="connsiteX2" fmla="*/ 4572000 w 4602186"/>
              <a:gd name="connsiteY2" fmla="*/ 0 h 6936461"/>
              <a:gd name="connsiteX3" fmla="*/ 4572000 w 4602186"/>
              <a:gd name="connsiteY3" fmla="*/ 0 h 6936461"/>
              <a:gd name="connsiteX4" fmla="*/ 4583176 w 4602186"/>
              <a:gd name="connsiteY4" fmla="*/ 5790804 h 6936461"/>
              <a:gd name="connsiteX5" fmla="*/ 3995928 w 4602186"/>
              <a:gd name="connsiteY5" fmla="*/ 6855206 h 6936461"/>
              <a:gd name="connsiteX6" fmla="*/ 0 w 4602186"/>
              <a:gd name="connsiteY6" fmla="*/ 6864350 h 6936461"/>
              <a:gd name="connsiteX7" fmla="*/ 0 w 4602186"/>
              <a:gd name="connsiteY7" fmla="*/ 6864350 h 6936461"/>
              <a:gd name="connsiteX8" fmla="*/ 0 w 4602186"/>
              <a:gd name="connsiteY8" fmla="*/ 0 h 6936461"/>
              <a:gd name="connsiteX0" fmla="*/ 0 w 4602186"/>
              <a:gd name="connsiteY0" fmla="*/ 0 h 6936461"/>
              <a:gd name="connsiteX1" fmla="*/ 0 w 4602186"/>
              <a:gd name="connsiteY1" fmla="*/ 0 h 6936461"/>
              <a:gd name="connsiteX2" fmla="*/ 4572000 w 4602186"/>
              <a:gd name="connsiteY2" fmla="*/ 0 h 6936461"/>
              <a:gd name="connsiteX3" fmla="*/ 4572000 w 4602186"/>
              <a:gd name="connsiteY3" fmla="*/ 0 h 6936461"/>
              <a:gd name="connsiteX4" fmla="*/ 4583176 w 4602186"/>
              <a:gd name="connsiteY4" fmla="*/ 5790804 h 6936461"/>
              <a:gd name="connsiteX5" fmla="*/ 3995928 w 4602186"/>
              <a:gd name="connsiteY5" fmla="*/ 6855206 h 6936461"/>
              <a:gd name="connsiteX6" fmla="*/ 0 w 4602186"/>
              <a:gd name="connsiteY6" fmla="*/ 6864350 h 6936461"/>
              <a:gd name="connsiteX7" fmla="*/ 0 w 4602186"/>
              <a:gd name="connsiteY7" fmla="*/ 6864350 h 6936461"/>
              <a:gd name="connsiteX8" fmla="*/ 0 w 4602186"/>
              <a:gd name="connsiteY8" fmla="*/ 0 h 6936461"/>
              <a:gd name="connsiteX0" fmla="*/ 0 w 4586794"/>
              <a:gd name="connsiteY0" fmla="*/ 0 h 6928580"/>
              <a:gd name="connsiteX1" fmla="*/ 0 w 4586794"/>
              <a:gd name="connsiteY1" fmla="*/ 0 h 6928580"/>
              <a:gd name="connsiteX2" fmla="*/ 4572000 w 4586794"/>
              <a:gd name="connsiteY2" fmla="*/ 0 h 6928580"/>
              <a:gd name="connsiteX3" fmla="*/ 4572000 w 4586794"/>
              <a:gd name="connsiteY3" fmla="*/ 0 h 6928580"/>
              <a:gd name="connsiteX4" fmla="*/ 4583176 w 4586794"/>
              <a:gd name="connsiteY4" fmla="*/ 5790804 h 6928580"/>
              <a:gd name="connsiteX5" fmla="*/ 3457448 w 4586794"/>
              <a:gd name="connsiteY5" fmla="*/ 6844243 h 6928580"/>
              <a:gd name="connsiteX6" fmla="*/ 0 w 4586794"/>
              <a:gd name="connsiteY6" fmla="*/ 6864350 h 6928580"/>
              <a:gd name="connsiteX7" fmla="*/ 0 w 4586794"/>
              <a:gd name="connsiteY7" fmla="*/ 6864350 h 6928580"/>
              <a:gd name="connsiteX8" fmla="*/ 0 w 4586794"/>
              <a:gd name="connsiteY8" fmla="*/ 0 h 6928580"/>
              <a:gd name="connsiteX0" fmla="*/ 0 w 4586794"/>
              <a:gd name="connsiteY0" fmla="*/ 0 h 6864350"/>
              <a:gd name="connsiteX1" fmla="*/ 0 w 4586794"/>
              <a:gd name="connsiteY1" fmla="*/ 0 h 6864350"/>
              <a:gd name="connsiteX2" fmla="*/ 4572000 w 4586794"/>
              <a:gd name="connsiteY2" fmla="*/ 0 h 6864350"/>
              <a:gd name="connsiteX3" fmla="*/ 4572000 w 4586794"/>
              <a:gd name="connsiteY3" fmla="*/ 0 h 6864350"/>
              <a:gd name="connsiteX4" fmla="*/ 4583176 w 4586794"/>
              <a:gd name="connsiteY4" fmla="*/ 5790804 h 6864350"/>
              <a:gd name="connsiteX5" fmla="*/ 3457448 w 4586794"/>
              <a:gd name="connsiteY5" fmla="*/ 6844243 h 6864350"/>
              <a:gd name="connsiteX6" fmla="*/ 0 w 4586794"/>
              <a:gd name="connsiteY6" fmla="*/ 6864350 h 6864350"/>
              <a:gd name="connsiteX7" fmla="*/ 0 w 4586794"/>
              <a:gd name="connsiteY7" fmla="*/ 6864350 h 6864350"/>
              <a:gd name="connsiteX8" fmla="*/ 0 w 4586794"/>
              <a:gd name="connsiteY8" fmla="*/ 0 h 6864350"/>
              <a:gd name="connsiteX0" fmla="*/ 0 w 4586794"/>
              <a:gd name="connsiteY0" fmla="*/ 0 h 6881073"/>
              <a:gd name="connsiteX1" fmla="*/ 0 w 4586794"/>
              <a:gd name="connsiteY1" fmla="*/ 0 h 6881073"/>
              <a:gd name="connsiteX2" fmla="*/ 4572000 w 4586794"/>
              <a:gd name="connsiteY2" fmla="*/ 0 h 6881073"/>
              <a:gd name="connsiteX3" fmla="*/ 4572000 w 4586794"/>
              <a:gd name="connsiteY3" fmla="*/ 0 h 6881073"/>
              <a:gd name="connsiteX4" fmla="*/ 4583176 w 4586794"/>
              <a:gd name="connsiteY4" fmla="*/ 5790804 h 6881073"/>
              <a:gd name="connsiteX5" fmla="*/ 3457448 w 4586794"/>
              <a:gd name="connsiteY5" fmla="*/ 6877131 h 6881073"/>
              <a:gd name="connsiteX6" fmla="*/ 0 w 4586794"/>
              <a:gd name="connsiteY6" fmla="*/ 6864350 h 6881073"/>
              <a:gd name="connsiteX7" fmla="*/ 0 w 4586794"/>
              <a:gd name="connsiteY7" fmla="*/ 6864350 h 6881073"/>
              <a:gd name="connsiteX8" fmla="*/ 0 w 4586794"/>
              <a:gd name="connsiteY8" fmla="*/ 0 h 6881073"/>
              <a:gd name="connsiteX0" fmla="*/ 0 w 4586794"/>
              <a:gd name="connsiteY0" fmla="*/ 0 h 6956157"/>
              <a:gd name="connsiteX1" fmla="*/ 0 w 4586794"/>
              <a:gd name="connsiteY1" fmla="*/ 0 h 6956157"/>
              <a:gd name="connsiteX2" fmla="*/ 4572000 w 4586794"/>
              <a:gd name="connsiteY2" fmla="*/ 0 h 6956157"/>
              <a:gd name="connsiteX3" fmla="*/ 4572000 w 4586794"/>
              <a:gd name="connsiteY3" fmla="*/ 0 h 6956157"/>
              <a:gd name="connsiteX4" fmla="*/ 4583176 w 4586794"/>
              <a:gd name="connsiteY4" fmla="*/ 5745958 h 6956157"/>
              <a:gd name="connsiteX5" fmla="*/ 3457448 w 4586794"/>
              <a:gd name="connsiteY5" fmla="*/ 6877131 h 6956157"/>
              <a:gd name="connsiteX6" fmla="*/ 0 w 4586794"/>
              <a:gd name="connsiteY6" fmla="*/ 6864350 h 6956157"/>
              <a:gd name="connsiteX7" fmla="*/ 0 w 4586794"/>
              <a:gd name="connsiteY7" fmla="*/ 6864350 h 6956157"/>
              <a:gd name="connsiteX8" fmla="*/ 0 w 4586794"/>
              <a:gd name="connsiteY8" fmla="*/ 0 h 6956157"/>
              <a:gd name="connsiteX0" fmla="*/ 0 w 4586794"/>
              <a:gd name="connsiteY0" fmla="*/ 0 h 6956157"/>
              <a:gd name="connsiteX1" fmla="*/ 0 w 4586794"/>
              <a:gd name="connsiteY1" fmla="*/ 0 h 6956157"/>
              <a:gd name="connsiteX2" fmla="*/ 4572000 w 4586794"/>
              <a:gd name="connsiteY2" fmla="*/ 0 h 6956157"/>
              <a:gd name="connsiteX3" fmla="*/ 4572000 w 4586794"/>
              <a:gd name="connsiteY3" fmla="*/ 0 h 6956157"/>
              <a:gd name="connsiteX4" fmla="*/ 4583176 w 4586794"/>
              <a:gd name="connsiteY4" fmla="*/ 5745958 h 6956157"/>
              <a:gd name="connsiteX5" fmla="*/ 3457448 w 4586794"/>
              <a:gd name="connsiteY5" fmla="*/ 6877131 h 6956157"/>
              <a:gd name="connsiteX6" fmla="*/ 0 w 4586794"/>
              <a:gd name="connsiteY6" fmla="*/ 6864350 h 6956157"/>
              <a:gd name="connsiteX7" fmla="*/ 0 w 4586794"/>
              <a:gd name="connsiteY7" fmla="*/ 6864350 h 6956157"/>
              <a:gd name="connsiteX8" fmla="*/ 0 w 4586794"/>
              <a:gd name="connsiteY8" fmla="*/ 0 h 6956157"/>
              <a:gd name="connsiteX0" fmla="*/ 0 w 4631603"/>
              <a:gd name="connsiteY0" fmla="*/ 0 h 6956157"/>
              <a:gd name="connsiteX1" fmla="*/ 0 w 4631603"/>
              <a:gd name="connsiteY1" fmla="*/ 0 h 6956157"/>
              <a:gd name="connsiteX2" fmla="*/ 4572000 w 4631603"/>
              <a:gd name="connsiteY2" fmla="*/ 0 h 6956157"/>
              <a:gd name="connsiteX3" fmla="*/ 4572000 w 4631603"/>
              <a:gd name="connsiteY3" fmla="*/ 0 h 6956157"/>
              <a:gd name="connsiteX4" fmla="*/ 4583176 w 4631603"/>
              <a:gd name="connsiteY4" fmla="*/ 5745958 h 6956157"/>
              <a:gd name="connsiteX5" fmla="*/ 3457448 w 4631603"/>
              <a:gd name="connsiteY5" fmla="*/ 6877131 h 6956157"/>
              <a:gd name="connsiteX6" fmla="*/ 0 w 4631603"/>
              <a:gd name="connsiteY6" fmla="*/ 6864350 h 6956157"/>
              <a:gd name="connsiteX7" fmla="*/ 0 w 4631603"/>
              <a:gd name="connsiteY7" fmla="*/ 6864350 h 6956157"/>
              <a:gd name="connsiteX8" fmla="*/ 0 w 4631603"/>
              <a:gd name="connsiteY8" fmla="*/ 0 h 6956157"/>
              <a:gd name="connsiteX0" fmla="*/ 0 w 4584480"/>
              <a:gd name="connsiteY0" fmla="*/ 0 h 6956157"/>
              <a:gd name="connsiteX1" fmla="*/ 0 w 4584480"/>
              <a:gd name="connsiteY1" fmla="*/ 0 h 6956157"/>
              <a:gd name="connsiteX2" fmla="*/ 4572000 w 4584480"/>
              <a:gd name="connsiteY2" fmla="*/ 0 h 6956157"/>
              <a:gd name="connsiteX3" fmla="*/ 4572000 w 4584480"/>
              <a:gd name="connsiteY3" fmla="*/ 0 h 6956157"/>
              <a:gd name="connsiteX4" fmla="*/ 4583176 w 4584480"/>
              <a:gd name="connsiteY4" fmla="*/ 5745958 h 6956157"/>
              <a:gd name="connsiteX5" fmla="*/ 3457448 w 4584480"/>
              <a:gd name="connsiteY5" fmla="*/ 6877131 h 6956157"/>
              <a:gd name="connsiteX6" fmla="*/ 0 w 4584480"/>
              <a:gd name="connsiteY6" fmla="*/ 6864350 h 6956157"/>
              <a:gd name="connsiteX7" fmla="*/ 0 w 4584480"/>
              <a:gd name="connsiteY7" fmla="*/ 6864350 h 6956157"/>
              <a:gd name="connsiteX8" fmla="*/ 0 w 4584480"/>
              <a:gd name="connsiteY8" fmla="*/ 0 h 6956157"/>
              <a:gd name="connsiteX0" fmla="*/ 0 w 4583176"/>
              <a:gd name="connsiteY0" fmla="*/ 0 h 6956157"/>
              <a:gd name="connsiteX1" fmla="*/ 0 w 4583176"/>
              <a:gd name="connsiteY1" fmla="*/ 0 h 6956157"/>
              <a:gd name="connsiteX2" fmla="*/ 4572000 w 4583176"/>
              <a:gd name="connsiteY2" fmla="*/ 0 h 6956157"/>
              <a:gd name="connsiteX3" fmla="*/ 4572000 w 4583176"/>
              <a:gd name="connsiteY3" fmla="*/ 0 h 6956157"/>
              <a:gd name="connsiteX4" fmla="*/ 4583176 w 4583176"/>
              <a:gd name="connsiteY4" fmla="*/ 5745958 h 6956157"/>
              <a:gd name="connsiteX5" fmla="*/ 3457448 w 4583176"/>
              <a:gd name="connsiteY5" fmla="*/ 6877131 h 6956157"/>
              <a:gd name="connsiteX6" fmla="*/ 0 w 4583176"/>
              <a:gd name="connsiteY6" fmla="*/ 6864350 h 6956157"/>
              <a:gd name="connsiteX7" fmla="*/ 0 w 4583176"/>
              <a:gd name="connsiteY7" fmla="*/ 6864350 h 6956157"/>
              <a:gd name="connsiteX8" fmla="*/ 0 w 4583176"/>
              <a:gd name="connsiteY8" fmla="*/ 0 h 6956157"/>
              <a:gd name="connsiteX0" fmla="*/ 0 w 4583176"/>
              <a:gd name="connsiteY0" fmla="*/ 0 h 6956157"/>
              <a:gd name="connsiteX1" fmla="*/ 0 w 4583176"/>
              <a:gd name="connsiteY1" fmla="*/ 0 h 6956157"/>
              <a:gd name="connsiteX2" fmla="*/ 4572000 w 4583176"/>
              <a:gd name="connsiteY2" fmla="*/ 0 h 6956157"/>
              <a:gd name="connsiteX3" fmla="*/ 4572000 w 4583176"/>
              <a:gd name="connsiteY3" fmla="*/ 0 h 6956157"/>
              <a:gd name="connsiteX4" fmla="*/ 4583176 w 4583176"/>
              <a:gd name="connsiteY4" fmla="*/ 5745958 h 6956157"/>
              <a:gd name="connsiteX5" fmla="*/ 3457448 w 4583176"/>
              <a:gd name="connsiteY5" fmla="*/ 6877131 h 6956157"/>
              <a:gd name="connsiteX6" fmla="*/ 0 w 4583176"/>
              <a:gd name="connsiteY6" fmla="*/ 6864350 h 6956157"/>
              <a:gd name="connsiteX7" fmla="*/ 0 w 4583176"/>
              <a:gd name="connsiteY7" fmla="*/ 6864350 h 6956157"/>
              <a:gd name="connsiteX8" fmla="*/ 0 w 4583176"/>
              <a:gd name="connsiteY8" fmla="*/ 0 h 6956157"/>
              <a:gd name="connsiteX0" fmla="*/ 0 w 4583176"/>
              <a:gd name="connsiteY0" fmla="*/ 0 h 6956157"/>
              <a:gd name="connsiteX1" fmla="*/ 0 w 4583176"/>
              <a:gd name="connsiteY1" fmla="*/ 0 h 6956157"/>
              <a:gd name="connsiteX2" fmla="*/ 4572000 w 4583176"/>
              <a:gd name="connsiteY2" fmla="*/ 0 h 6956157"/>
              <a:gd name="connsiteX3" fmla="*/ 4572000 w 4583176"/>
              <a:gd name="connsiteY3" fmla="*/ 0 h 6956157"/>
              <a:gd name="connsiteX4" fmla="*/ 4583176 w 4583176"/>
              <a:gd name="connsiteY4" fmla="*/ 5745958 h 6956157"/>
              <a:gd name="connsiteX5" fmla="*/ 3457448 w 4583176"/>
              <a:gd name="connsiteY5" fmla="*/ 6877131 h 6956157"/>
              <a:gd name="connsiteX6" fmla="*/ 0 w 4583176"/>
              <a:gd name="connsiteY6" fmla="*/ 6864350 h 6956157"/>
              <a:gd name="connsiteX7" fmla="*/ 0 w 4583176"/>
              <a:gd name="connsiteY7" fmla="*/ 6864350 h 6956157"/>
              <a:gd name="connsiteX8" fmla="*/ 0 w 4583176"/>
              <a:gd name="connsiteY8" fmla="*/ 0 h 6956157"/>
              <a:gd name="connsiteX0" fmla="*/ 0 w 4583176"/>
              <a:gd name="connsiteY0" fmla="*/ 0 h 6956157"/>
              <a:gd name="connsiteX1" fmla="*/ 0 w 4583176"/>
              <a:gd name="connsiteY1" fmla="*/ 0 h 6956157"/>
              <a:gd name="connsiteX2" fmla="*/ 4572000 w 4583176"/>
              <a:gd name="connsiteY2" fmla="*/ 0 h 6956157"/>
              <a:gd name="connsiteX3" fmla="*/ 4572000 w 4583176"/>
              <a:gd name="connsiteY3" fmla="*/ 0 h 6956157"/>
              <a:gd name="connsiteX4" fmla="*/ 4583176 w 4583176"/>
              <a:gd name="connsiteY4" fmla="*/ 5745958 h 6956157"/>
              <a:gd name="connsiteX5" fmla="*/ 3457448 w 4583176"/>
              <a:gd name="connsiteY5" fmla="*/ 6877131 h 6956157"/>
              <a:gd name="connsiteX6" fmla="*/ 0 w 4583176"/>
              <a:gd name="connsiteY6" fmla="*/ 6864350 h 6956157"/>
              <a:gd name="connsiteX7" fmla="*/ 0 w 4583176"/>
              <a:gd name="connsiteY7" fmla="*/ 6864350 h 6956157"/>
              <a:gd name="connsiteX8" fmla="*/ 0 w 4583176"/>
              <a:gd name="connsiteY8" fmla="*/ 0 h 6956157"/>
              <a:gd name="connsiteX0" fmla="*/ 0 w 4583176"/>
              <a:gd name="connsiteY0" fmla="*/ 0 h 6877135"/>
              <a:gd name="connsiteX1" fmla="*/ 0 w 4583176"/>
              <a:gd name="connsiteY1" fmla="*/ 0 h 6877135"/>
              <a:gd name="connsiteX2" fmla="*/ 4572000 w 4583176"/>
              <a:gd name="connsiteY2" fmla="*/ 0 h 6877135"/>
              <a:gd name="connsiteX3" fmla="*/ 4572000 w 4583176"/>
              <a:gd name="connsiteY3" fmla="*/ 0 h 6877135"/>
              <a:gd name="connsiteX4" fmla="*/ 4583176 w 4583176"/>
              <a:gd name="connsiteY4" fmla="*/ 5745958 h 6877135"/>
              <a:gd name="connsiteX5" fmla="*/ 3457448 w 4583176"/>
              <a:gd name="connsiteY5" fmla="*/ 6877131 h 6877135"/>
              <a:gd name="connsiteX6" fmla="*/ 0 w 4583176"/>
              <a:gd name="connsiteY6" fmla="*/ 6864350 h 6877135"/>
              <a:gd name="connsiteX7" fmla="*/ 0 w 4583176"/>
              <a:gd name="connsiteY7" fmla="*/ 6864350 h 6877135"/>
              <a:gd name="connsiteX8" fmla="*/ 0 w 4583176"/>
              <a:gd name="connsiteY8" fmla="*/ 0 h 6877135"/>
              <a:gd name="connsiteX0" fmla="*/ 0 w 4583176"/>
              <a:gd name="connsiteY0" fmla="*/ 0 h 6864350"/>
              <a:gd name="connsiteX1" fmla="*/ 0 w 4583176"/>
              <a:gd name="connsiteY1" fmla="*/ 0 h 6864350"/>
              <a:gd name="connsiteX2" fmla="*/ 4572000 w 4583176"/>
              <a:gd name="connsiteY2" fmla="*/ 0 h 6864350"/>
              <a:gd name="connsiteX3" fmla="*/ 4572000 w 4583176"/>
              <a:gd name="connsiteY3" fmla="*/ 0 h 6864350"/>
              <a:gd name="connsiteX4" fmla="*/ 4583176 w 4583176"/>
              <a:gd name="connsiteY4" fmla="*/ 5745958 h 6864350"/>
              <a:gd name="connsiteX5" fmla="*/ 3457448 w 4583176"/>
              <a:gd name="connsiteY5" fmla="*/ 6646489 h 6864350"/>
              <a:gd name="connsiteX6" fmla="*/ 0 w 4583176"/>
              <a:gd name="connsiteY6" fmla="*/ 6864350 h 6864350"/>
              <a:gd name="connsiteX7" fmla="*/ 0 w 4583176"/>
              <a:gd name="connsiteY7" fmla="*/ 6864350 h 6864350"/>
              <a:gd name="connsiteX8" fmla="*/ 0 w 4583176"/>
              <a:gd name="connsiteY8" fmla="*/ 0 h 6864350"/>
              <a:gd name="connsiteX0" fmla="*/ 0 w 4583176"/>
              <a:gd name="connsiteY0" fmla="*/ 0 h 6870729"/>
              <a:gd name="connsiteX1" fmla="*/ 0 w 4583176"/>
              <a:gd name="connsiteY1" fmla="*/ 0 h 6870729"/>
              <a:gd name="connsiteX2" fmla="*/ 4572000 w 4583176"/>
              <a:gd name="connsiteY2" fmla="*/ 0 h 6870729"/>
              <a:gd name="connsiteX3" fmla="*/ 4572000 w 4583176"/>
              <a:gd name="connsiteY3" fmla="*/ 0 h 6870729"/>
              <a:gd name="connsiteX4" fmla="*/ 4583176 w 4583176"/>
              <a:gd name="connsiteY4" fmla="*/ 5745958 h 6870729"/>
              <a:gd name="connsiteX5" fmla="*/ 3457448 w 4583176"/>
              <a:gd name="connsiteY5" fmla="*/ 6870725 h 6870729"/>
              <a:gd name="connsiteX6" fmla="*/ 0 w 4583176"/>
              <a:gd name="connsiteY6" fmla="*/ 6864350 h 6870729"/>
              <a:gd name="connsiteX7" fmla="*/ 0 w 4583176"/>
              <a:gd name="connsiteY7" fmla="*/ 6864350 h 6870729"/>
              <a:gd name="connsiteX8" fmla="*/ 0 w 4583176"/>
              <a:gd name="connsiteY8" fmla="*/ 0 h 6870729"/>
              <a:gd name="connsiteX0" fmla="*/ 0 w 4584478"/>
              <a:gd name="connsiteY0" fmla="*/ 0 h 6870729"/>
              <a:gd name="connsiteX1" fmla="*/ 0 w 4584478"/>
              <a:gd name="connsiteY1" fmla="*/ 0 h 6870729"/>
              <a:gd name="connsiteX2" fmla="*/ 4572000 w 4584478"/>
              <a:gd name="connsiteY2" fmla="*/ 0 h 6870729"/>
              <a:gd name="connsiteX3" fmla="*/ 4572000 w 4584478"/>
              <a:gd name="connsiteY3" fmla="*/ 0 h 6870729"/>
              <a:gd name="connsiteX4" fmla="*/ 4583176 w 4584478"/>
              <a:gd name="connsiteY4" fmla="*/ 5745958 h 6870729"/>
              <a:gd name="connsiteX5" fmla="*/ 3457448 w 4584478"/>
              <a:gd name="connsiteY5" fmla="*/ 6870725 h 6870729"/>
              <a:gd name="connsiteX6" fmla="*/ 0 w 4584478"/>
              <a:gd name="connsiteY6" fmla="*/ 6864350 h 6870729"/>
              <a:gd name="connsiteX7" fmla="*/ 0 w 4584478"/>
              <a:gd name="connsiteY7" fmla="*/ 6864350 h 6870729"/>
              <a:gd name="connsiteX8" fmla="*/ 0 w 4584478"/>
              <a:gd name="connsiteY8" fmla="*/ 0 h 6870729"/>
              <a:gd name="connsiteX0" fmla="*/ 0 w 4579116"/>
              <a:gd name="connsiteY0" fmla="*/ 0 h 6956201"/>
              <a:gd name="connsiteX1" fmla="*/ 0 w 4579116"/>
              <a:gd name="connsiteY1" fmla="*/ 0 h 6956201"/>
              <a:gd name="connsiteX2" fmla="*/ 4572000 w 4579116"/>
              <a:gd name="connsiteY2" fmla="*/ 0 h 6956201"/>
              <a:gd name="connsiteX3" fmla="*/ 4572000 w 4579116"/>
              <a:gd name="connsiteY3" fmla="*/ 0 h 6956201"/>
              <a:gd name="connsiteX4" fmla="*/ 4577238 w 4579116"/>
              <a:gd name="connsiteY4" fmla="*/ 5694705 h 6956201"/>
              <a:gd name="connsiteX5" fmla="*/ 3457448 w 4579116"/>
              <a:gd name="connsiteY5" fmla="*/ 6870725 h 6956201"/>
              <a:gd name="connsiteX6" fmla="*/ 0 w 4579116"/>
              <a:gd name="connsiteY6" fmla="*/ 6864350 h 6956201"/>
              <a:gd name="connsiteX7" fmla="*/ 0 w 4579116"/>
              <a:gd name="connsiteY7" fmla="*/ 6864350 h 6956201"/>
              <a:gd name="connsiteX8" fmla="*/ 0 w 4579116"/>
              <a:gd name="connsiteY8" fmla="*/ 0 h 6956201"/>
              <a:gd name="connsiteX0" fmla="*/ 0 w 4579116"/>
              <a:gd name="connsiteY0" fmla="*/ 0 h 6870725"/>
              <a:gd name="connsiteX1" fmla="*/ 0 w 4579116"/>
              <a:gd name="connsiteY1" fmla="*/ 0 h 6870725"/>
              <a:gd name="connsiteX2" fmla="*/ 4572000 w 4579116"/>
              <a:gd name="connsiteY2" fmla="*/ 0 h 6870725"/>
              <a:gd name="connsiteX3" fmla="*/ 4572000 w 4579116"/>
              <a:gd name="connsiteY3" fmla="*/ 0 h 6870725"/>
              <a:gd name="connsiteX4" fmla="*/ 4577238 w 4579116"/>
              <a:gd name="connsiteY4" fmla="*/ 5694705 h 6870725"/>
              <a:gd name="connsiteX5" fmla="*/ 3457448 w 4579116"/>
              <a:gd name="connsiteY5" fmla="*/ 6870725 h 6870725"/>
              <a:gd name="connsiteX6" fmla="*/ 0 w 4579116"/>
              <a:gd name="connsiteY6" fmla="*/ 6864350 h 6870725"/>
              <a:gd name="connsiteX7" fmla="*/ 0 w 4579116"/>
              <a:gd name="connsiteY7" fmla="*/ 6864350 h 6870725"/>
              <a:gd name="connsiteX8" fmla="*/ 0 w 4579116"/>
              <a:gd name="connsiteY8" fmla="*/ 0 h 6870725"/>
              <a:gd name="connsiteX0" fmla="*/ 0 w 4579116"/>
              <a:gd name="connsiteY0" fmla="*/ 0 h 6870725"/>
              <a:gd name="connsiteX1" fmla="*/ 0 w 4579116"/>
              <a:gd name="connsiteY1" fmla="*/ 0 h 6870725"/>
              <a:gd name="connsiteX2" fmla="*/ 4572000 w 4579116"/>
              <a:gd name="connsiteY2" fmla="*/ 0 h 6870725"/>
              <a:gd name="connsiteX3" fmla="*/ 4572000 w 4579116"/>
              <a:gd name="connsiteY3" fmla="*/ 0 h 6870725"/>
              <a:gd name="connsiteX4" fmla="*/ 4577238 w 4579116"/>
              <a:gd name="connsiteY4" fmla="*/ 5694705 h 6870725"/>
              <a:gd name="connsiteX5" fmla="*/ 3457448 w 4579116"/>
              <a:gd name="connsiteY5" fmla="*/ 6870725 h 6870725"/>
              <a:gd name="connsiteX6" fmla="*/ 0 w 4579116"/>
              <a:gd name="connsiteY6" fmla="*/ 6864350 h 6870725"/>
              <a:gd name="connsiteX7" fmla="*/ 0 w 4579116"/>
              <a:gd name="connsiteY7" fmla="*/ 6864350 h 6870725"/>
              <a:gd name="connsiteX8" fmla="*/ 0 w 4579116"/>
              <a:gd name="connsiteY8" fmla="*/ 0 h 6870725"/>
              <a:gd name="connsiteX0" fmla="*/ 0 w 4584478"/>
              <a:gd name="connsiteY0" fmla="*/ 0 h 6952880"/>
              <a:gd name="connsiteX1" fmla="*/ 0 w 4584478"/>
              <a:gd name="connsiteY1" fmla="*/ 0 h 6952880"/>
              <a:gd name="connsiteX2" fmla="*/ 4572000 w 4584478"/>
              <a:gd name="connsiteY2" fmla="*/ 0 h 6952880"/>
              <a:gd name="connsiteX3" fmla="*/ 4572000 w 4584478"/>
              <a:gd name="connsiteY3" fmla="*/ 0 h 6952880"/>
              <a:gd name="connsiteX4" fmla="*/ 4583176 w 4584478"/>
              <a:gd name="connsiteY4" fmla="*/ 5739553 h 6952880"/>
              <a:gd name="connsiteX5" fmla="*/ 3457448 w 4584478"/>
              <a:gd name="connsiteY5" fmla="*/ 6870725 h 6952880"/>
              <a:gd name="connsiteX6" fmla="*/ 0 w 4584478"/>
              <a:gd name="connsiteY6" fmla="*/ 6864350 h 6952880"/>
              <a:gd name="connsiteX7" fmla="*/ 0 w 4584478"/>
              <a:gd name="connsiteY7" fmla="*/ 6864350 h 6952880"/>
              <a:gd name="connsiteX8" fmla="*/ 0 w 4584478"/>
              <a:gd name="connsiteY8" fmla="*/ 0 h 6952880"/>
              <a:gd name="connsiteX0" fmla="*/ 0 w 4584478"/>
              <a:gd name="connsiteY0" fmla="*/ 0 h 6952880"/>
              <a:gd name="connsiteX1" fmla="*/ 0 w 4584478"/>
              <a:gd name="connsiteY1" fmla="*/ 0 h 6952880"/>
              <a:gd name="connsiteX2" fmla="*/ 4572000 w 4584478"/>
              <a:gd name="connsiteY2" fmla="*/ 0 h 6952880"/>
              <a:gd name="connsiteX3" fmla="*/ 4572000 w 4584478"/>
              <a:gd name="connsiteY3" fmla="*/ 0 h 6952880"/>
              <a:gd name="connsiteX4" fmla="*/ 4583176 w 4584478"/>
              <a:gd name="connsiteY4" fmla="*/ 5739553 h 6952880"/>
              <a:gd name="connsiteX5" fmla="*/ 3457448 w 4584478"/>
              <a:gd name="connsiteY5" fmla="*/ 6870725 h 6952880"/>
              <a:gd name="connsiteX6" fmla="*/ 0 w 4584478"/>
              <a:gd name="connsiteY6" fmla="*/ 6864350 h 6952880"/>
              <a:gd name="connsiteX7" fmla="*/ 0 w 4584478"/>
              <a:gd name="connsiteY7" fmla="*/ 6864350 h 6952880"/>
              <a:gd name="connsiteX8" fmla="*/ 0 w 4584478"/>
              <a:gd name="connsiteY8" fmla="*/ 0 h 6952880"/>
              <a:gd name="connsiteX0" fmla="*/ 0 w 4584478"/>
              <a:gd name="connsiteY0" fmla="*/ 0 h 6870725"/>
              <a:gd name="connsiteX1" fmla="*/ 0 w 4584478"/>
              <a:gd name="connsiteY1" fmla="*/ 0 h 6870725"/>
              <a:gd name="connsiteX2" fmla="*/ 4572000 w 4584478"/>
              <a:gd name="connsiteY2" fmla="*/ 0 h 6870725"/>
              <a:gd name="connsiteX3" fmla="*/ 4572000 w 4584478"/>
              <a:gd name="connsiteY3" fmla="*/ 0 h 6870725"/>
              <a:gd name="connsiteX4" fmla="*/ 4583176 w 4584478"/>
              <a:gd name="connsiteY4" fmla="*/ 5739553 h 6870725"/>
              <a:gd name="connsiteX5" fmla="*/ 3457448 w 4584478"/>
              <a:gd name="connsiteY5" fmla="*/ 6870725 h 6870725"/>
              <a:gd name="connsiteX6" fmla="*/ 0 w 4584478"/>
              <a:gd name="connsiteY6" fmla="*/ 6864350 h 6870725"/>
              <a:gd name="connsiteX7" fmla="*/ 0 w 4584478"/>
              <a:gd name="connsiteY7" fmla="*/ 6864350 h 6870725"/>
              <a:gd name="connsiteX8" fmla="*/ 0 w 4584478"/>
              <a:gd name="connsiteY8" fmla="*/ 0 h 6870725"/>
              <a:gd name="connsiteX0" fmla="*/ 0 w 4584478"/>
              <a:gd name="connsiteY0" fmla="*/ 0 h 6870755"/>
              <a:gd name="connsiteX1" fmla="*/ 0 w 4584478"/>
              <a:gd name="connsiteY1" fmla="*/ 0 h 6870755"/>
              <a:gd name="connsiteX2" fmla="*/ 4572000 w 4584478"/>
              <a:gd name="connsiteY2" fmla="*/ 0 h 6870755"/>
              <a:gd name="connsiteX3" fmla="*/ 4572000 w 4584478"/>
              <a:gd name="connsiteY3" fmla="*/ 0 h 6870755"/>
              <a:gd name="connsiteX4" fmla="*/ 4583176 w 4584478"/>
              <a:gd name="connsiteY4" fmla="*/ 5739553 h 6870755"/>
              <a:gd name="connsiteX5" fmla="*/ 3457448 w 4584478"/>
              <a:gd name="connsiteY5" fmla="*/ 6870725 h 6870755"/>
              <a:gd name="connsiteX6" fmla="*/ 0 w 4584478"/>
              <a:gd name="connsiteY6" fmla="*/ 6864350 h 6870755"/>
              <a:gd name="connsiteX7" fmla="*/ 0 w 4584478"/>
              <a:gd name="connsiteY7" fmla="*/ 6864350 h 6870755"/>
              <a:gd name="connsiteX8" fmla="*/ 0 w 4584478"/>
              <a:gd name="connsiteY8" fmla="*/ 0 h 6870755"/>
              <a:gd name="connsiteX0" fmla="*/ 0 w 4584695"/>
              <a:gd name="connsiteY0" fmla="*/ 0 h 6870752"/>
              <a:gd name="connsiteX1" fmla="*/ 0 w 4584695"/>
              <a:gd name="connsiteY1" fmla="*/ 0 h 6870752"/>
              <a:gd name="connsiteX2" fmla="*/ 4572000 w 4584695"/>
              <a:gd name="connsiteY2" fmla="*/ 0 h 6870752"/>
              <a:gd name="connsiteX3" fmla="*/ 4572000 w 4584695"/>
              <a:gd name="connsiteY3" fmla="*/ 0 h 6870752"/>
              <a:gd name="connsiteX4" fmla="*/ 4583176 w 4584695"/>
              <a:gd name="connsiteY4" fmla="*/ 5739553 h 6870752"/>
              <a:gd name="connsiteX5" fmla="*/ 3457448 w 4584695"/>
              <a:gd name="connsiteY5" fmla="*/ 6870725 h 6870752"/>
              <a:gd name="connsiteX6" fmla="*/ 0 w 4584695"/>
              <a:gd name="connsiteY6" fmla="*/ 6864350 h 6870752"/>
              <a:gd name="connsiteX7" fmla="*/ 0 w 4584695"/>
              <a:gd name="connsiteY7" fmla="*/ 6864350 h 6870752"/>
              <a:gd name="connsiteX8" fmla="*/ 0 w 4584695"/>
              <a:gd name="connsiteY8" fmla="*/ 0 h 6870752"/>
              <a:gd name="connsiteX0" fmla="*/ 0 w 4583616"/>
              <a:gd name="connsiteY0" fmla="*/ 0 h 6870755"/>
              <a:gd name="connsiteX1" fmla="*/ 0 w 4583616"/>
              <a:gd name="connsiteY1" fmla="*/ 0 h 6870755"/>
              <a:gd name="connsiteX2" fmla="*/ 4572000 w 4583616"/>
              <a:gd name="connsiteY2" fmla="*/ 0 h 6870755"/>
              <a:gd name="connsiteX3" fmla="*/ 4572000 w 4583616"/>
              <a:gd name="connsiteY3" fmla="*/ 0 h 6870755"/>
              <a:gd name="connsiteX4" fmla="*/ 4583176 w 4583616"/>
              <a:gd name="connsiteY4" fmla="*/ 5739553 h 6870755"/>
              <a:gd name="connsiteX5" fmla="*/ 3457448 w 4583616"/>
              <a:gd name="connsiteY5" fmla="*/ 6870725 h 6870755"/>
              <a:gd name="connsiteX6" fmla="*/ 0 w 4583616"/>
              <a:gd name="connsiteY6" fmla="*/ 6864350 h 6870755"/>
              <a:gd name="connsiteX7" fmla="*/ 0 w 4583616"/>
              <a:gd name="connsiteY7" fmla="*/ 6864350 h 6870755"/>
              <a:gd name="connsiteX8" fmla="*/ 0 w 4583616"/>
              <a:gd name="connsiteY8" fmla="*/ 0 h 6870755"/>
              <a:gd name="connsiteX0" fmla="*/ 0 w 4583616"/>
              <a:gd name="connsiteY0" fmla="*/ 0 h 6870763"/>
              <a:gd name="connsiteX1" fmla="*/ 0 w 4583616"/>
              <a:gd name="connsiteY1" fmla="*/ 0 h 6870763"/>
              <a:gd name="connsiteX2" fmla="*/ 4572000 w 4583616"/>
              <a:gd name="connsiteY2" fmla="*/ 0 h 6870763"/>
              <a:gd name="connsiteX3" fmla="*/ 4572000 w 4583616"/>
              <a:gd name="connsiteY3" fmla="*/ 0 h 6870763"/>
              <a:gd name="connsiteX4" fmla="*/ 4583176 w 4583616"/>
              <a:gd name="connsiteY4" fmla="*/ 5855627 h 6870763"/>
              <a:gd name="connsiteX5" fmla="*/ 3457448 w 4583616"/>
              <a:gd name="connsiteY5" fmla="*/ 6870725 h 6870763"/>
              <a:gd name="connsiteX6" fmla="*/ 0 w 4583616"/>
              <a:gd name="connsiteY6" fmla="*/ 6864350 h 6870763"/>
              <a:gd name="connsiteX7" fmla="*/ 0 w 4583616"/>
              <a:gd name="connsiteY7" fmla="*/ 6864350 h 6870763"/>
              <a:gd name="connsiteX8" fmla="*/ 0 w 4583616"/>
              <a:gd name="connsiteY8" fmla="*/ 0 h 68707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583616" h="6870763">
                <a:moveTo>
                  <a:pt x="0" y="0"/>
                </a:moveTo>
                <a:lnTo>
                  <a:pt x="0" y="0"/>
                </a:lnTo>
                <a:lnTo>
                  <a:pt x="4572000" y="0"/>
                </a:lnTo>
                <a:lnTo>
                  <a:pt x="4572000" y="0"/>
                </a:lnTo>
                <a:cubicBezTo>
                  <a:pt x="4573863" y="957660"/>
                  <a:pt x="4586065" y="5272921"/>
                  <a:pt x="4583176" y="5855627"/>
                </a:cubicBezTo>
                <a:cubicBezTo>
                  <a:pt x="4580287" y="6438333"/>
                  <a:pt x="4096620" y="6875462"/>
                  <a:pt x="3457448" y="6870725"/>
                </a:cubicBezTo>
                <a:lnTo>
                  <a:pt x="0" y="6864350"/>
                </a:lnTo>
                <a:lnTo>
                  <a:pt x="0" y="6864350"/>
                </a:lnTo>
                <a:lnTo>
                  <a:pt x="0" y="0"/>
                </a:lnTo>
                <a:close/>
              </a:path>
            </a:pathLst>
          </a:custGeom>
        </p:spPr>
        <p:txBody>
          <a:bodyPr/>
          <a:lstStyle/>
          <a:p>
            <a:endParaRPr lang="en-US"/>
          </a:p>
        </p:txBody>
      </p:sp>
    </p:spTree>
    <p:extLst>
      <p:ext uri="{BB962C8B-B14F-4D97-AF65-F5344CB8AC3E}">
        <p14:creationId xmlns:p14="http://schemas.microsoft.com/office/powerpoint/2010/main" val="1687385562"/>
      </p:ext>
    </p:extLst>
  </p:cSld>
  <p:clrMapOvr>
    <a:masterClrMapping/>
  </p:clrMapOvr>
  <p:extLst>
    <p:ext uri="{DCECCB84-F9BA-43D5-87BE-67443E8EF086}">
      <p15:sldGuideLst xmlns:p15="http://schemas.microsoft.com/office/powerpoint/2012/main"/>
    </p:ext>
  </p:extLst>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Yellow with Picture (Left)">
    <p:bg>
      <p:bgPr>
        <a:solidFill>
          <a:schemeClr val="bg1"/>
        </a:solidFill>
        <a:effectLst/>
      </p:bgPr>
    </p:bg>
    <p:spTree>
      <p:nvGrpSpPr>
        <p:cNvPr id="1" name=""/>
        <p:cNvGrpSpPr/>
        <p:nvPr/>
      </p:nvGrpSpPr>
      <p:grpSpPr>
        <a:xfrm>
          <a:off x="0" y="0"/>
          <a:ext cx="0" cy="0"/>
          <a:chOff x="0" y="0"/>
          <a:chExt cx="0" cy="0"/>
        </a:xfrm>
      </p:grpSpPr>
      <p:pic>
        <p:nvPicPr>
          <p:cNvPr id="7" name="Graphic 6">
            <a:extLst>
              <a:ext uri="{FF2B5EF4-FFF2-40B4-BE49-F238E27FC236}">
                <a16:creationId xmlns:a16="http://schemas.microsoft.com/office/drawing/2014/main" id="{8B1AF8E6-D809-2740-95CF-8D273F892ACA}"/>
              </a:ext>
            </a:extLst>
          </p:cNvPr>
          <p:cNvPicPr>
            <a:picLocks noChangeAspect="1"/>
          </p:cNvPicPr>
          <p:nvPr userDrawn="1"/>
        </p:nvPicPr>
        <p:blipFill>
          <a:blip r:embed="rId2">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32513" y="6420681"/>
            <a:ext cx="14698939" cy="1816952"/>
          </a:xfrm>
          <a:prstGeom prst="rect">
            <a:avLst/>
          </a:prstGeom>
        </p:spPr>
      </p:pic>
      <p:sp>
        <p:nvSpPr>
          <p:cNvPr id="10" name="Title 1">
            <a:extLst>
              <a:ext uri="{FF2B5EF4-FFF2-40B4-BE49-F238E27FC236}">
                <a16:creationId xmlns:a16="http://schemas.microsoft.com/office/drawing/2014/main" id="{3A3113C1-F776-2140-89F3-4B8AD40BA1F6}"/>
              </a:ext>
            </a:extLst>
          </p:cNvPr>
          <p:cNvSpPr>
            <a:spLocks noGrp="1"/>
          </p:cNvSpPr>
          <p:nvPr>
            <p:ph type="title"/>
          </p:nvPr>
        </p:nvSpPr>
        <p:spPr>
          <a:xfrm>
            <a:off x="8277163" y="636929"/>
            <a:ext cx="5413390" cy="1148590"/>
          </a:xfrm>
          <a:prstGeom prst="rect">
            <a:avLst/>
          </a:prstGeom>
        </p:spPr>
        <p:txBody>
          <a:bodyPr/>
          <a:lstStyle>
            <a:lvl1pPr>
              <a:defRPr>
                <a:solidFill>
                  <a:schemeClr val="bg2"/>
                </a:solidFill>
                <a:latin typeface="Verdana" panose="020B0604030504040204" pitchFamily="34" charset="0"/>
                <a:ea typeface="Verdana" panose="020B0604030504040204" pitchFamily="34" charset="0"/>
                <a:cs typeface="Verdana" panose="020B0604030504040204" pitchFamily="34" charset="0"/>
              </a:defRPr>
            </a:lvl1pPr>
          </a:lstStyle>
          <a:p>
            <a:r>
              <a:rPr lang="en-US" dirty="0"/>
              <a:t>Click to edit Master title style</a:t>
            </a:r>
          </a:p>
        </p:txBody>
      </p:sp>
      <p:sp>
        <p:nvSpPr>
          <p:cNvPr id="11" name="Content Placeholder 2">
            <a:extLst>
              <a:ext uri="{FF2B5EF4-FFF2-40B4-BE49-F238E27FC236}">
                <a16:creationId xmlns:a16="http://schemas.microsoft.com/office/drawing/2014/main" id="{E282BBA1-7B72-0345-9629-D35CE4F5B795}"/>
              </a:ext>
            </a:extLst>
          </p:cNvPr>
          <p:cNvSpPr>
            <a:spLocks noGrp="1"/>
          </p:cNvSpPr>
          <p:nvPr>
            <p:ph idx="1"/>
          </p:nvPr>
        </p:nvSpPr>
        <p:spPr>
          <a:xfrm>
            <a:off x="8262675" y="2029968"/>
            <a:ext cx="5427878" cy="4957972"/>
          </a:xfrm>
          <a:prstGeom prst="rect">
            <a:avLst/>
          </a:prstGeom>
        </p:spPr>
        <p:txBody>
          <a:bodyPr lIns="137160">
            <a:noAutofit/>
          </a:bodyPr>
          <a:lstStyle>
            <a:lvl1pPr marL="280036" indent="-280036" algn="l" defTabSz="822960" rtl="0" eaLnBrk="1" latinLnBrk="0" hangingPunct="1">
              <a:lnSpc>
                <a:spcPts val="2400"/>
              </a:lnSpc>
              <a:spcBef>
                <a:spcPts val="0"/>
              </a:spcBef>
              <a:spcAft>
                <a:spcPts val="1080"/>
              </a:spcAft>
              <a:buClr>
                <a:schemeClr val="accent5"/>
              </a:buClr>
              <a:defRPr lang="en-US" sz="1680" kern="1200" dirty="0" smtClean="0">
                <a:solidFill>
                  <a:schemeClr val="accent5"/>
                </a:solidFill>
                <a:latin typeface="Verdana" panose="020B0604030504040204" pitchFamily="34" charset="0"/>
                <a:ea typeface="Verdana" panose="020B0604030504040204" pitchFamily="34" charset="0"/>
                <a:cs typeface="Verdana" panose="020B0604030504040204" pitchFamily="34" charset="0"/>
              </a:defRPr>
            </a:lvl1pPr>
            <a:lvl2pPr algn="l" defTabSz="822960" rtl="0" eaLnBrk="1" latinLnBrk="0" hangingPunct="1">
              <a:lnSpc>
                <a:spcPts val="2400"/>
              </a:lnSpc>
              <a:spcBef>
                <a:spcPts val="0"/>
              </a:spcBef>
              <a:spcAft>
                <a:spcPts val="1080"/>
              </a:spcAft>
              <a:buClr>
                <a:schemeClr val="accent5"/>
              </a:buClr>
              <a:defRPr lang="en-US" sz="1680" kern="1200" dirty="0" smtClean="0">
                <a:solidFill>
                  <a:schemeClr val="accent5"/>
                </a:solidFill>
                <a:latin typeface="Verdana" panose="020B0604030504040204" pitchFamily="34" charset="0"/>
                <a:ea typeface="Verdana" panose="020B0604030504040204" pitchFamily="34" charset="0"/>
                <a:cs typeface="Verdana" panose="020B0604030504040204" pitchFamily="34" charset="0"/>
              </a:defRPr>
            </a:lvl2pPr>
            <a:lvl3pPr algn="l" defTabSz="822960" rtl="0" eaLnBrk="1" latinLnBrk="0" hangingPunct="1">
              <a:lnSpc>
                <a:spcPts val="2400"/>
              </a:lnSpc>
              <a:spcBef>
                <a:spcPts val="0"/>
              </a:spcBef>
              <a:spcAft>
                <a:spcPts val="1080"/>
              </a:spcAft>
              <a:buClr>
                <a:schemeClr val="accent5"/>
              </a:buClr>
              <a:defRPr lang="en-US" sz="1680" kern="1200" dirty="0" smtClean="0">
                <a:solidFill>
                  <a:schemeClr val="accent5"/>
                </a:solidFill>
                <a:latin typeface="Verdana" panose="020B0604030504040204" pitchFamily="34" charset="0"/>
                <a:ea typeface="Verdana" panose="020B0604030504040204" pitchFamily="34" charset="0"/>
                <a:cs typeface="Verdana" panose="020B0604030504040204" pitchFamily="34" charset="0"/>
              </a:defRPr>
            </a:lvl3pPr>
            <a:lvl4pPr algn="l" defTabSz="822960" rtl="0" eaLnBrk="1" latinLnBrk="0" hangingPunct="1">
              <a:lnSpc>
                <a:spcPts val="2400"/>
              </a:lnSpc>
              <a:spcBef>
                <a:spcPts val="0"/>
              </a:spcBef>
              <a:spcAft>
                <a:spcPts val="1080"/>
              </a:spcAft>
              <a:buClr>
                <a:schemeClr val="accent5"/>
              </a:buClr>
              <a:defRPr lang="en-US" sz="1680" kern="1200" dirty="0" smtClean="0">
                <a:solidFill>
                  <a:schemeClr val="accent5"/>
                </a:solidFill>
                <a:latin typeface="Verdana" panose="020B0604030504040204" pitchFamily="34" charset="0"/>
                <a:ea typeface="Verdana" panose="020B0604030504040204" pitchFamily="34" charset="0"/>
                <a:cs typeface="Verdana" panose="020B0604030504040204" pitchFamily="34" charset="0"/>
              </a:defRPr>
            </a:lvl4pPr>
            <a:lvl5pPr algn="l" defTabSz="822960" rtl="0" eaLnBrk="1" latinLnBrk="0" hangingPunct="1">
              <a:lnSpc>
                <a:spcPts val="2400"/>
              </a:lnSpc>
              <a:spcBef>
                <a:spcPts val="0"/>
              </a:spcBef>
              <a:spcAft>
                <a:spcPts val="1080"/>
              </a:spcAft>
              <a:buClr>
                <a:schemeClr val="accent5"/>
              </a:buClr>
              <a:defRPr lang="en-US" sz="1680" kern="1200" dirty="0">
                <a:solidFill>
                  <a:schemeClr val="accent5"/>
                </a:solidFill>
                <a:latin typeface="Verdana" panose="020B0604030504040204" pitchFamily="34" charset="0"/>
                <a:ea typeface="Verdana" panose="020B0604030504040204" pitchFamily="34" charset="0"/>
                <a:cs typeface="Verdana" panose="020B060403050404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4" name="Slide Number Placeholder 5">
            <a:extLst>
              <a:ext uri="{FF2B5EF4-FFF2-40B4-BE49-F238E27FC236}">
                <a16:creationId xmlns:a16="http://schemas.microsoft.com/office/drawing/2014/main" id="{E2AB2971-43A4-3549-8DB1-8105E06CDE8F}"/>
              </a:ext>
            </a:extLst>
          </p:cNvPr>
          <p:cNvSpPr>
            <a:spLocks noGrp="1"/>
          </p:cNvSpPr>
          <p:nvPr>
            <p:ph type="sldNum" sz="quarter" idx="12"/>
          </p:nvPr>
        </p:nvSpPr>
        <p:spPr>
          <a:xfrm>
            <a:off x="10983858" y="7713674"/>
            <a:ext cx="3291840" cy="438150"/>
          </a:xfrm>
        </p:spPr>
        <p:txBody>
          <a:bodyPr/>
          <a:lstStyle>
            <a:lvl1pPr>
              <a:defRPr>
                <a:solidFill>
                  <a:schemeClr val="bg2"/>
                </a:solidFill>
                <a:latin typeface="Verdana" panose="020B0604030504040204" pitchFamily="34" charset="0"/>
                <a:ea typeface="Verdana" panose="020B0604030504040204" pitchFamily="34" charset="0"/>
                <a:cs typeface="Verdana" panose="020B0604030504040204" pitchFamily="34" charset="0"/>
              </a:defRPr>
            </a:lvl1pPr>
          </a:lstStyle>
          <a:p>
            <a:fld id="{1FC4B0FD-5F77-433D-950B-A15A779E50E4}" type="slidenum">
              <a:rPr lang="en-US" smtClean="0"/>
              <a:pPr/>
              <a:t>‹#›</a:t>
            </a:fld>
            <a:endParaRPr lang="en-US"/>
          </a:p>
        </p:txBody>
      </p:sp>
      <p:sp>
        <p:nvSpPr>
          <p:cNvPr id="8" name="Picture Placeholder 8">
            <a:extLst>
              <a:ext uri="{FF2B5EF4-FFF2-40B4-BE49-F238E27FC236}">
                <a16:creationId xmlns:a16="http://schemas.microsoft.com/office/drawing/2014/main" id="{B0AAE95C-C437-4944-8E09-3257E80D544F}"/>
              </a:ext>
            </a:extLst>
          </p:cNvPr>
          <p:cNvSpPr>
            <a:spLocks noGrp="1"/>
          </p:cNvSpPr>
          <p:nvPr>
            <p:ph type="pic" sz="quarter" idx="13"/>
          </p:nvPr>
        </p:nvSpPr>
        <p:spPr>
          <a:xfrm>
            <a:off x="0" y="1"/>
            <a:ext cx="7333786" cy="7641262"/>
          </a:xfrm>
          <a:custGeom>
            <a:avLst/>
            <a:gdLst>
              <a:gd name="connsiteX0" fmla="*/ 0 w 4572000"/>
              <a:gd name="connsiteY0" fmla="*/ 0 h 6864350"/>
              <a:gd name="connsiteX1" fmla="*/ 0 w 4572000"/>
              <a:gd name="connsiteY1" fmla="*/ 0 h 6864350"/>
              <a:gd name="connsiteX2" fmla="*/ 4572000 w 4572000"/>
              <a:gd name="connsiteY2" fmla="*/ 0 h 6864350"/>
              <a:gd name="connsiteX3" fmla="*/ 4572000 w 4572000"/>
              <a:gd name="connsiteY3" fmla="*/ 0 h 6864350"/>
              <a:gd name="connsiteX4" fmla="*/ 4572000 w 4572000"/>
              <a:gd name="connsiteY4" fmla="*/ 6864350 h 6864350"/>
              <a:gd name="connsiteX5" fmla="*/ 4572000 w 4572000"/>
              <a:gd name="connsiteY5" fmla="*/ 6864350 h 6864350"/>
              <a:gd name="connsiteX6" fmla="*/ 0 w 4572000"/>
              <a:gd name="connsiteY6" fmla="*/ 6864350 h 6864350"/>
              <a:gd name="connsiteX7" fmla="*/ 0 w 4572000"/>
              <a:gd name="connsiteY7" fmla="*/ 6864350 h 6864350"/>
              <a:gd name="connsiteX8" fmla="*/ 0 w 4572000"/>
              <a:gd name="connsiteY8" fmla="*/ 0 h 6864350"/>
              <a:gd name="connsiteX0" fmla="*/ 0 w 4572000"/>
              <a:gd name="connsiteY0" fmla="*/ 0 h 6864350"/>
              <a:gd name="connsiteX1" fmla="*/ 0 w 4572000"/>
              <a:gd name="connsiteY1" fmla="*/ 0 h 6864350"/>
              <a:gd name="connsiteX2" fmla="*/ 4572000 w 4572000"/>
              <a:gd name="connsiteY2" fmla="*/ 0 h 6864350"/>
              <a:gd name="connsiteX3" fmla="*/ 4572000 w 4572000"/>
              <a:gd name="connsiteY3" fmla="*/ 0 h 6864350"/>
              <a:gd name="connsiteX4" fmla="*/ 4572000 w 4572000"/>
              <a:gd name="connsiteY4" fmla="*/ 6864350 h 6864350"/>
              <a:gd name="connsiteX5" fmla="*/ 4572000 w 4572000"/>
              <a:gd name="connsiteY5" fmla="*/ 6736334 h 6864350"/>
              <a:gd name="connsiteX6" fmla="*/ 0 w 4572000"/>
              <a:gd name="connsiteY6" fmla="*/ 6864350 h 6864350"/>
              <a:gd name="connsiteX7" fmla="*/ 0 w 4572000"/>
              <a:gd name="connsiteY7" fmla="*/ 6864350 h 6864350"/>
              <a:gd name="connsiteX8" fmla="*/ 0 w 4572000"/>
              <a:gd name="connsiteY8" fmla="*/ 0 h 6864350"/>
              <a:gd name="connsiteX0" fmla="*/ 0 w 4572000"/>
              <a:gd name="connsiteY0" fmla="*/ 0 h 6864350"/>
              <a:gd name="connsiteX1" fmla="*/ 0 w 4572000"/>
              <a:gd name="connsiteY1" fmla="*/ 0 h 6864350"/>
              <a:gd name="connsiteX2" fmla="*/ 4572000 w 4572000"/>
              <a:gd name="connsiteY2" fmla="*/ 0 h 6864350"/>
              <a:gd name="connsiteX3" fmla="*/ 4572000 w 4572000"/>
              <a:gd name="connsiteY3" fmla="*/ 0 h 6864350"/>
              <a:gd name="connsiteX4" fmla="*/ 4572000 w 4572000"/>
              <a:gd name="connsiteY4" fmla="*/ 6864350 h 6864350"/>
              <a:gd name="connsiteX5" fmla="*/ 3867912 w 4572000"/>
              <a:gd name="connsiteY5" fmla="*/ 6855206 h 6864350"/>
              <a:gd name="connsiteX6" fmla="*/ 0 w 4572000"/>
              <a:gd name="connsiteY6" fmla="*/ 6864350 h 6864350"/>
              <a:gd name="connsiteX7" fmla="*/ 0 w 4572000"/>
              <a:gd name="connsiteY7" fmla="*/ 6864350 h 6864350"/>
              <a:gd name="connsiteX8" fmla="*/ 0 w 4572000"/>
              <a:gd name="connsiteY8" fmla="*/ 0 h 6864350"/>
              <a:gd name="connsiteX0" fmla="*/ 0 w 4572000"/>
              <a:gd name="connsiteY0" fmla="*/ 0 h 6864350"/>
              <a:gd name="connsiteX1" fmla="*/ 0 w 4572000"/>
              <a:gd name="connsiteY1" fmla="*/ 0 h 6864350"/>
              <a:gd name="connsiteX2" fmla="*/ 4572000 w 4572000"/>
              <a:gd name="connsiteY2" fmla="*/ 0 h 6864350"/>
              <a:gd name="connsiteX3" fmla="*/ 4572000 w 4572000"/>
              <a:gd name="connsiteY3" fmla="*/ 0 h 6864350"/>
              <a:gd name="connsiteX4" fmla="*/ 4572000 w 4572000"/>
              <a:gd name="connsiteY4" fmla="*/ 6352286 h 6864350"/>
              <a:gd name="connsiteX5" fmla="*/ 3867912 w 4572000"/>
              <a:gd name="connsiteY5" fmla="*/ 6855206 h 6864350"/>
              <a:gd name="connsiteX6" fmla="*/ 0 w 4572000"/>
              <a:gd name="connsiteY6" fmla="*/ 6864350 h 6864350"/>
              <a:gd name="connsiteX7" fmla="*/ 0 w 4572000"/>
              <a:gd name="connsiteY7" fmla="*/ 6864350 h 6864350"/>
              <a:gd name="connsiteX8" fmla="*/ 0 w 4572000"/>
              <a:gd name="connsiteY8" fmla="*/ 0 h 6864350"/>
              <a:gd name="connsiteX0" fmla="*/ 0 w 4572000"/>
              <a:gd name="connsiteY0" fmla="*/ 0 h 6864350"/>
              <a:gd name="connsiteX1" fmla="*/ 0 w 4572000"/>
              <a:gd name="connsiteY1" fmla="*/ 0 h 6864350"/>
              <a:gd name="connsiteX2" fmla="*/ 4572000 w 4572000"/>
              <a:gd name="connsiteY2" fmla="*/ 0 h 6864350"/>
              <a:gd name="connsiteX3" fmla="*/ 4572000 w 4572000"/>
              <a:gd name="connsiteY3" fmla="*/ 0 h 6864350"/>
              <a:gd name="connsiteX4" fmla="*/ 4572000 w 4572000"/>
              <a:gd name="connsiteY4" fmla="*/ 6352286 h 6864350"/>
              <a:gd name="connsiteX5" fmla="*/ 3867912 w 4572000"/>
              <a:gd name="connsiteY5" fmla="*/ 6855206 h 6864350"/>
              <a:gd name="connsiteX6" fmla="*/ 0 w 4572000"/>
              <a:gd name="connsiteY6" fmla="*/ 6864350 h 6864350"/>
              <a:gd name="connsiteX7" fmla="*/ 0 w 4572000"/>
              <a:gd name="connsiteY7" fmla="*/ 6864350 h 6864350"/>
              <a:gd name="connsiteX8" fmla="*/ 0 w 4572000"/>
              <a:gd name="connsiteY8" fmla="*/ 0 h 6864350"/>
              <a:gd name="connsiteX0" fmla="*/ 0 w 4572000"/>
              <a:gd name="connsiteY0" fmla="*/ 0 h 6864350"/>
              <a:gd name="connsiteX1" fmla="*/ 0 w 4572000"/>
              <a:gd name="connsiteY1" fmla="*/ 0 h 6864350"/>
              <a:gd name="connsiteX2" fmla="*/ 4572000 w 4572000"/>
              <a:gd name="connsiteY2" fmla="*/ 0 h 6864350"/>
              <a:gd name="connsiteX3" fmla="*/ 4572000 w 4572000"/>
              <a:gd name="connsiteY3" fmla="*/ 0 h 6864350"/>
              <a:gd name="connsiteX4" fmla="*/ 4572000 w 4572000"/>
              <a:gd name="connsiteY4" fmla="*/ 6352286 h 6864350"/>
              <a:gd name="connsiteX5" fmla="*/ 3867912 w 4572000"/>
              <a:gd name="connsiteY5" fmla="*/ 6855206 h 6864350"/>
              <a:gd name="connsiteX6" fmla="*/ 0 w 4572000"/>
              <a:gd name="connsiteY6" fmla="*/ 6864350 h 6864350"/>
              <a:gd name="connsiteX7" fmla="*/ 0 w 4572000"/>
              <a:gd name="connsiteY7" fmla="*/ 6864350 h 6864350"/>
              <a:gd name="connsiteX8" fmla="*/ 0 w 4572000"/>
              <a:gd name="connsiteY8" fmla="*/ 0 h 6864350"/>
              <a:gd name="connsiteX0" fmla="*/ 0 w 4572000"/>
              <a:gd name="connsiteY0" fmla="*/ 0 h 6864350"/>
              <a:gd name="connsiteX1" fmla="*/ 0 w 4572000"/>
              <a:gd name="connsiteY1" fmla="*/ 0 h 6864350"/>
              <a:gd name="connsiteX2" fmla="*/ 4572000 w 4572000"/>
              <a:gd name="connsiteY2" fmla="*/ 0 h 6864350"/>
              <a:gd name="connsiteX3" fmla="*/ 4572000 w 4572000"/>
              <a:gd name="connsiteY3" fmla="*/ 0 h 6864350"/>
              <a:gd name="connsiteX4" fmla="*/ 4572000 w 4572000"/>
              <a:gd name="connsiteY4" fmla="*/ 6352286 h 6864350"/>
              <a:gd name="connsiteX5" fmla="*/ 3995928 w 4572000"/>
              <a:gd name="connsiteY5" fmla="*/ 6855206 h 6864350"/>
              <a:gd name="connsiteX6" fmla="*/ 0 w 4572000"/>
              <a:gd name="connsiteY6" fmla="*/ 6864350 h 6864350"/>
              <a:gd name="connsiteX7" fmla="*/ 0 w 4572000"/>
              <a:gd name="connsiteY7" fmla="*/ 6864350 h 6864350"/>
              <a:gd name="connsiteX8" fmla="*/ 0 w 4572000"/>
              <a:gd name="connsiteY8" fmla="*/ 0 h 6864350"/>
              <a:gd name="connsiteX0" fmla="*/ 0 w 4572000"/>
              <a:gd name="connsiteY0" fmla="*/ 0 h 6864350"/>
              <a:gd name="connsiteX1" fmla="*/ 0 w 4572000"/>
              <a:gd name="connsiteY1" fmla="*/ 0 h 6864350"/>
              <a:gd name="connsiteX2" fmla="*/ 4572000 w 4572000"/>
              <a:gd name="connsiteY2" fmla="*/ 0 h 6864350"/>
              <a:gd name="connsiteX3" fmla="*/ 4572000 w 4572000"/>
              <a:gd name="connsiteY3" fmla="*/ 0 h 6864350"/>
              <a:gd name="connsiteX4" fmla="*/ 4572000 w 4572000"/>
              <a:gd name="connsiteY4" fmla="*/ 6352286 h 6864350"/>
              <a:gd name="connsiteX5" fmla="*/ 3995928 w 4572000"/>
              <a:gd name="connsiteY5" fmla="*/ 6855206 h 6864350"/>
              <a:gd name="connsiteX6" fmla="*/ 0 w 4572000"/>
              <a:gd name="connsiteY6" fmla="*/ 6864350 h 6864350"/>
              <a:gd name="connsiteX7" fmla="*/ 0 w 4572000"/>
              <a:gd name="connsiteY7" fmla="*/ 6864350 h 6864350"/>
              <a:gd name="connsiteX8" fmla="*/ 0 w 4572000"/>
              <a:gd name="connsiteY8" fmla="*/ 0 h 6864350"/>
              <a:gd name="connsiteX0" fmla="*/ 0 w 4582169"/>
              <a:gd name="connsiteY0" fmla="*/ 0 h 6900765"/>
              <a:gd name="connsiteX1" fmla="*/ 0 w 4582169"/>
              <a:gd name="connsiteY1" fmla="*/ 0 h 6900765"/>
              <a:gd name="connsiteX2" fmla="*/ 4572000 w 4582169"/>
              <a:gd name="connsiteY2" fmla="*/ 0 h 6900765"/>
              <a:gd name="connsiteX3" fmla="*/ 4572000 w 4582169"/>
              <a:gd name="connsiteY3" fmla="*/ 0 h 6900765"/>
              <a:gd name="connsiteX4" fmla="*/ 4562856 w 4582169"/>
              <a:gd name="connsiteY4" fmla="*/ 6273159 h 6900765"/>
              <a:gd name="connsiteX5" fmla="*/ 3995928 w 4582169"/>
              <a:gd name="connsiteY5" fmla="*/ 6855206 h 6900765"/>
              <a:gd name="connsiteX6" fmla="*/ 0 w 4582169"/>
              <a:gd name="connsiteY6" fmla="*/ 6864350 h 6900765"/>
              <a:gd name="connsiteX7" fmla="*/ 0 w 4582169"/>
              <a:gd name="connsiteY7" fmla="*/ 6864350 h 6900765"/>
              <a:gd name="connsiteX8" fmla="*/ 0 w 4582169"/>
              <a:gd name="connsiteY8" fmla="*/ 0 h 6900765"/>
              <a:gd name="connsiteX0" fmla="*/ 0 w 4586233"/>
              <a:gd name="connsiteY0" fmla="*/ 0 h 6900765"/>
              <a:gd name="connsiteX1" fmla="*/ 0 w 4586233"/>
              <a:gd name="connsiteY1" fmla="*/ 0 h 6900765"/>
              <a:gd name="connsiteX2" fmla="*/ 4572000 w 4586233"/>
              <a:gd name="connsiteY2" fmla="*/ 0 h 6900765"/>
              <a:gd name="connsiteX3" fmla="*/ 4572000 w 4586233"/>
              <a:gd name="connsiteY3" fmla="*/ 0 h 6900765"/>
              <a:gd name="connsiteX4" fmla="*/ 4562856 w 4586233"/>
              <a:gd name="connsiteY4" fmla="*/ 6273159 h 6900765"/>
              <a:gd name="connsiteX5" fmla="*/ 3995928 w 4586233"/>
              <a:gd name="connsiteY5" fmla="*/ 6855206 h 6900765"/>
              <a:gd name="connsiteX6" fmla="*/ 0 w 4586233"/>
              <a:gd name="connsiteY6" fmla="*/ 6864350 h 6900765"/>
              <a:gd name="connsiteX7" fmla="*/ 0 w 4586233"/>
              <a:gd name="connsiteY7" fmla="*/ 6864350 h 6900765"/>
              <a:gd name="connsiteX8" fmla="*/ 0 w 4586233"/>
              <a:gd name="connsiteY8" fmla="*/ 0 h 6900765"/>
              <a:gd name="connsiteX0" fmla="*/ 0 w 4572000"/>
              <a:gd name="connsiteY0" fmla="*/ 0 h 6864350"/>
              <a:gd name="connsiteX1" fmla="*/ 0 w 4572000"/>
              <a:gd name="connsiteY1" fmla="*/ 0 h 6864350"/>
              <a:gd name="connsiteX2" fmla="*/ 4572000 w 4572000"/>
              <a:gd name="connsiteY2" fmla="*/ 0 h 6864350"/>
              <a:gd name="connsiteX3" fmla="*/ 4572000 w 4572000"/>
              <a:gd name="connsiteY3" fmla="*/ 0 h 6864350"/>
              <a:gd name="connsiteX4" fmla="*/ 4562856 w 4572000"/>
              <a:gd name="connsiteY4" fmla="*/ 6273159 h 6864350"/>
              <a:gd name="connsiteX5" fmla="*/ 3995928 w 4572000"/>
              <a:gd name="connsiteY5" fmla="*/ 6855206 h 6864350"/>
              <a:gd name="connsiteX6" fmla="*/ 0 w 4572000"/>
              <a:gd name="connsiteY6" fmla="*/ 6864350 h 6864350"/>
              <a:gd name="connsiteX7" fmla="*/ 0 w 4572000"/>
              <a:gd name="connsiteY7" fmla="*/ 6864350 h 6864350"/>
              <a:gd name="connsiteX8" fmla="*/ 0 w 4572000"/>
              <a:gd name="connsiteY8" fmla="*/ 0 h 6864350"/>
              <a:gd name="connsiteX0" fmla="*/ 0 w 4572000"/>
              <a:gd name="connsiteY0" fmla="*/ 0 h 6864350"/>
              <a:gd name="connsiteX1" fmla="*/ 0 w 4572000"/>
              <a:gd name="connsiteY1" fmla="*/ 0 h 6864350"/>
              <a:gd name="connsiteX2" fmla="*/ 4572000 w 4572000"/>
              <a:gd name="connsiteY2" fmla="*/ 0 h 6864350"/>
              <a:gd name="connsiteX3" fmla="*/ 4572000 w 4572000"/>
              <a:gd name="connsiteY3" fmla="*/ 0 h 6864350"/>
              <a:gd name="connsiteX4" fmla="*/ 4562856 w 4572000"/>
              <a:gd name="connsiteY4" fmla="*/ 6273159 h 6864350"/>
              <a:gd name="connsiteX5" fmla="*/ 3995928 w 4572000"/>
              <a:gd name="connsiteY5" fmla="*/ 6855206 h 6864350"/>
              <a:gd name="connsiteX6" fmla="*/ 0 w 4572000"/>
              <a:gd name="connsiteY6" fmla="*/ 6864350 h 6864350"/>
              <a:gd name="connsiteX7" fmla="*/ 0 w 4572000"/>
              <a:gd name="connsiteY7" fmla="*/ 6864350 h 6864350"/>
              <a:gd name="connsiteX8" fmla="*/ 0 w 4572000"/>
              <a:gd name="connsiteY8" fmla="*/ 0 h 6864350"/>
              <a:gd name="connsiteX0" fmla="*/ 0 w 4602186"/>
              <a:gd name="connsiteY0" fmla="*/ 0 h 6936461"/>
              <a:gd name="connsiteX1" fmla="*/ 0 w 4602186"/>
              <a:gd name="connsiteY1" fmla="*/ 0 h 6936461"/>
              <a:gd name="connsiteX2" fmla="*/ 4572000 w 4602186"/>
              <a:gd name="connsiteY2" fmla="*/ 0 h 6936461"/>
              <a:gd name="connsiteX3" fmla="*/ 4572000 w 4602186"/>
              <a:gd name="connsiteY3" fmla="*/ 0 h 6936461"/>
              <a:gd name="connsiteX4" fmla="*/ 4583176 w 4602186"/>
              <a:gd name="connsiteY4" fmla="*/ 5790804 h 6936461"/>
              <a:gd name="connsiteX5" fmla="*/ 3995928 w 4602186"/>
              <a:gd name="connsiteY5" fmla="*/ 6855206 h 6936461"/>
              <a:gd name="connsiteX6" fmla="*/ 0 w 4602186"/>
              <a:gd name="connsiteY6" fmla="*/ 6864350 h 6936461"/>
              <a:gd name="connsiteX7" fmla="*/ 0 w 4602186"/>
              <a:gd name="connsiteY7" fmla="*/ 6864350 h 6936461"/>
              <a:gd name="connsiteX8" fmla="*/ 0 w 4602186"/>
              <a:gd name="connsiteY8" fmla="*/ 0 h 6936461"/>
              <a:gd name="connsiteX0" fmla="*/ 0 w 4602186"/>
              <a:gd name="connsiteY0" fmla="*/ 0 h 6936461"/>
              <a:gd name="connsiteX1" fmla="*/ 0 w 4602186"/>
              <a:gd name="connsiteY1" fmla="*/ 0 h 6936461"/>
              <a:gd name="connsiteX2" fmla="*/ 4572000 w 4602186"/>
              <a:gd name="connsiteY2" fmla="*/ 0 h 6936461"/>
              <a:gd name="connsiteX3" fmla="*/ 4572000 w 4602186"/>
              <a:gd name="connsiteY3" fmla="*/ 0 h 6936461"/>
              <a:gd name="connsiteX4" fmla="*/ 4583176 w 4602186"/>
              <a:gd name="connsiteY4" fmla="*/ 5790804 h 6936461"/>
              <a:gd name="connsiteX5" fmla="*/ 3995928 w 4602186"/>
              <a:gd name="connsiteY5" fmla="*/ 6855206 h 6936461"/>
              <a:gd name="connsiteX6" fmla="*/ 0 w 4602186"/>
              <a:gd name="connsiteY6" fmla="*/ 6864350 h 6936461"/>
              <a:gd name="connsiteX7" fmla="*/ 0 w 4602186"/>
              <a:gd name="connsiteY7" fmla="*/ 6864350 h 6936461"/>
              <a:gd name="connsiteX8" fmla="*/ 0 w 4602186"/>
              <a:gd name="connsiteY8" fmla="*/ 0 h 6936461"/>
              <a:gd name="connsiteX0" fmla="*/ 0 w 4586794"/>
              <a:gd name="connsiteY0" fmla="*/ 0 h 6928580"/>
              <a:gd name="connsiteX1" fmla="*/ 0 w 4586794"/>
              <a:gd name="connsiteY1" fmla="*/ 0 h 6928580"/>
              <a:gd name="connsiteX2" fmla="*/ 4572000 w 4586794"/>
              <a:gd name="connsiteY2" fmla="*/ 0 h 6928580"/>
              <a:gd name="connsiteX3" fmla="*/ 4572000 w 4586794"/>
              <a:gd name="connsiteY3" fmla="*/ 0 h 6928580"/>
              <a:gd name="connsiteX4" fmla="*/ 4583176 w 4586794"/>
              <a:gd name="connsiteY4" fmla="*/ 5790804 h 6928580"/>
              <a:gd name="connsiteX5" fmla="*/ 3457448 w 4586794"/>
              <a:gd name="connsiteY5" fmla="*/ 6844243 h 6928580"/>
              <a:gd name="connsiteX6" fmla="*/ 0 w 4586794"/>
              <a:gd name="connsiteY6" fmla="*/ 6864350 h 6928580"/>
              <a:gd name="connsiteX7" fmla="*/ 0 w 4586794"/>
              <a:gd name="connsiteY7" fmla="*/ 6864350 h 6928580"/>
              <a:gd name="connsiteX8" fmla="*/ 0 w 4586794"/>
              <a:gd name="connsiteY8" fmla="*/ 0 h 6928580"/>
              <a:gd name="connsiteX0" fmla="*/ 0 w 4586794"/>
              <a:gd name="connsiteY0" fmla="*/ 0 h 6864350"/>
              <a:gd name="connsiteX1" fmla="*/ 0 w 4586794"/>
              <a:gd name="connsiteY1" fmla="*/ 0 h 6864350"/>
              <a:gd name="connsiteX2" fmla="*/ 4572000 w 4586794"/>
              <a:gd name="connsiteY2" fmla="*/ 0 h 6864350"/>
              <a:gd name="connsiteX3" fmla="*/ 4572000 w 4586794"/>
              <a:gd name="connsiteY3" fmla="*/ 0 h 6864350"/>
              <a:gd name="connsiteX4" fmla="*/ 4583176 w 4586794"/>
              <a:gd name="connsiteY4" fmla="*/ 5790804 h 6864350"/>
              <a:gd name="connsiteX5" fmla="*/ 3457448 w 4586794"/>
              <a:gd name="connsiteY5" fmla="*/ 6844243 h 6864350"/>
              <a:gd name="connsiteX6" fmla="*/ 0 w 4586794"/>
              <a:gd name="connsiteY6" fmla="*/ 6864350 h 6864350"/>
              <a:gd name="connsiteX7" fmla="*/ 0 w 4586794"/>
              <a:gd name="connsiteY7" fmla="*/ 6864350 h 6864350"/>
              <a:gd name="connsiteX8" fmla="*/ 0 w 4586794"/>
              <a:gd name="connsiteY8" fmla="*/ 0 h 6864350"/>
              <a:gd name="connsiteX0" fmla="*/ 0 w 4586794"/>
              <a:gd name="connsiteY0" fmla="*/ 0 h 6881073"/>
              <a:gd name="connsiteX1" fmla="*/ 0 w 4586794"/>
              <a:gd name="connsiteY1" fmla="*/ 0 h 6881073"/>
              <a:gd name="connsiteX2" fmla="*/ 4572000 w 4586794"/>
              <a:gd name="connsiteY2" fmla="*/ 0 h 6881073"/>
              <a:gd name="connsiteX3" fmla="*/ 4572000 w 4586794"/>
              <a:gd name="connsiteY3" fmla="*/ 0 h 6881073"/>
              <a:gd name="connsiteX4" fmla="*/ 4583176 w 4586794"/>
              <a:gd name="connsiteY4" fmla="*/ 5790804 h 6881073"/>
              <a:gd name="connsiteX5" fmla="*/ 3457448 w 4586794"/>
              <a:gd name="connsiteY5" fmla="*/ 6877131 h 6881073"/>
              <a:gd name="connsiteX6" fmla="*/ 0 w 4586794"/>
              <a:gd name="connsiteY6" fmla="*/ 6864350 h 6881073"/>
              <a:gd name="connsiteX7" fmla="*/ 0 w 4586794"/>
              <a:gd name="connsiteY7" fmla="*/ 6864350 h 6881073"/>
              <a:gd name="connsiteX8" fmla="*/ 0 w 4586794"/>
              <a:gd name="connsiteY8" fmla="*/ 0 h 6881073"/>
              <a:gd name="connsiteX0" fmla="*/ 0 w 4586794"/>
              <a:gd name="connsiteY0" fmla="*/ 0 h 6956157"/>
              <a:gd name="connsiteX1" fmla="*/ 0 w 4586794"/>
              <a:gd name="connsiteY1" fmla="*/ 0 h 6956157"/>
              <a:gd name="connsiteX2" fmla="*/ 4572000 w 4586794"/>
              <a:gd name="connsiteY2" fmla="*/ 0 h 6956157"/>
              <a:gd name="connsiteX3" fmla="*/ 4572000 w 4586794"/>
              <a:gd name="connsiteY3" fmla="*/ 0 h 6956157"/>
              <a:gd name="connsiteX4" fmla="*/ 4583176 w 4586794"/>
              <a:gd name="connsiteY4" fmla="*/ 5745958 h 6956157"/>
              <a:gd name="connsiteX5" fmla="*/ 3457448 w 4586794"/>
              <a:gd name="connsiteY5" fmla="*/ 6877131 h 6956157"/>
              <a:gd name="connsiteX6" fmla="*/ 0 w 4586794"/>
              <a:gd name="connsiteY6" fmla="*/ 6864350 h 6956157"/>
              <a:gd name="connsiteX7" fmla="*/ 0 w 4586794"/>
              <a:gd name="connsiteY7" fmla="*/ 6864350 h 6956157"/>
              <a:gd name="connsiteX8" fmla="*/ 0 w 4586794"/>
              <a:gd name="connsiteY8" fmla="*/ 0 h 6956157"/>
              <a:gd name="connsiteX0" fmla="*/ 0 w 4586794"/>
              <a:gd name="connsiteY0" fmla="*/ 0 h 6956157"/>
              <a:gd name="connsiteX1" fmla="*/ 0 w 4586794"/>
              <a:gd name="connsiteY1" fmla="*/ 0 h 6956157"/>
              <a:gd name="connsiteX2" fmla="*/ 4572000 w 4586794"/>
              <a:gd name="connsiteY2" fmla="*/ 0 h 6956157"/>
              <a:gd name="connsiteX3" fmla="*/ 4572000 w 4586794"/>
              <a:gd name="connsiteY3" fmla="*/ 0 h 6956157"/>
              <a:gd name="connsiteX4" fmla="*/ 4583176 w 4586794"/>
              <a:gd name="connsiteY4" fmla="*/ 5745958 h 6956157"/>
              <a:gd name="connsiteX5" fmla="*/ 3457448 w 4586794"/>
              <a:gd name="connsiteY5" fmla="*/ 6877131 h 6956157"/>
              <a:gd name="connsiteX6" fmla="*/ 0 w 4586794"/>
              <a:gd name="connsiteY6" fmla="*/ 6864350 h 6956157"/>
              <a:gd name="connsiteX7" fmla="*/ 0 w 4586794"/>
              <a:gd name="connsiteY7" fmla="*/ 6864350 h 6956157"/>
              <a:gd name="connsiteX8" fmla="*/ 0 w 4586794"/>
              <a:gd name="connsiteY8" fmla="*/ 0 h 6956157"/>
              <a:gd name="connsiteX0" fmla="*/ 0 w 4631603"/>
              <a:gd name="connsiteY0" fmla="*/ 0 h 6956157"/>
              <a:gd name="connsiteX1" fmla="*/ 0 w 4631603"/>
              <a:gd name="connsiteY1" fmla="*/ 0 h 6956157"/>
              <a:gd name="connsiteX2" fmla="*/ 4572000 w 4631603"/>
              <a:gd name="connsiteY2" fmla="*/ 0 h 6956157"/>
              <a:gd name="connsiteX3" fmla="*/ 4572000 w 4631603"/>
              <a:gd name="connsiteY3" fmla="*/ 0 h 6956157"/>
              <a:gd name="connsiteX4" fmla="*/ 4583176 w 4631603"/>
              <a:gd name="connsiteY4" fmla="*/ 5745958 h 6956157"/>
              <a:gd name="connsiteX5" fmla="*/ 3457448 w 4631603"/>
              <a:gd name="connsiteY5" fmla="*/ 6877131 h 6956157"/>
              <a:gd name="connsiteX6" fmla="*/ 0 w 4631603"/>
              <a:gd name="connsiteY6" fmla="*/ 6864350 h 6956157"/>
              <a:gd name="connsiteX7" fmla="*/ 0 w 4631603"/>
              <a:gd name="connsiteY7" fmla="*/ 6864350 h 6956157"/>
              <a:gd name="connsiteX8" fmla="*/ 0 w 4631603"/>
              <a:gd name="connsiteY8" fmla="*/ 0 h 6956157"/>
              <a:gd name="connsiteX0" fmla="*/ 0 w 4584480"/>
              <a:gd name="connsiteY0" fmla="*/ 0 h 6956157"/>
              <a:gd name="connsiteX1" fmla="*/ 0 w 4584480"/>
              <a:gd name="connsiteY1" fmla="*/ 0 h 6956157"/>
              <a:gd name="connsiteX2" fmla="*/ 4572000 w 4584480"/>
              <a:gd name="connsiteY2" fmla="*/ 0 h 6956157"/>
              <a:gd name="connsiteX3" fmla="*/ 4572000 w 4584480"/>
              <a:gd name="connsiteY3" fmla="*/ 0 h 6956157"/>
              <a:gd name="connsiteX4" fmla="*/ 4583176 w 4584480"/>
              <a:gd name="connsiteY4" fmla="*/ 5745958 h 6956157"/>
              <a:gd name="connsiteX5" fmla="*/ 3457448 w 4584480"/>
              <a:gd name="connsiteY5" fmla="*/ 6877131 h 6956157"/>
              <a:gd name="connsiteX6" fmla="*/ 0 w 4584480"/>
              <a:gd name="connsiteY6" fmla="*/ 6864350 h 6956157"/>
              <a:gd name="connsiteX7" fmla="*/ 0 w 4584480"/>
              <a:gd name="connsiteY7" fmla="*/ 6864350 h 6956157"/>
              <a:gd name="connsiteX8" fmla="*/ 0 w 4584480"/>
              <a:gd name="connsiteY8" fmla="*/ 0 h 6956157"/>
              <a:gd name="connsiteX0" fmla="*/ 0 w 4583176"/>
              <a:gd name="connsiteY0" fmla="*/ 0 h 6956157"/>
              <a:gd name="connsiteX1" fmla="*/ 0 w 4583176"/>
              <a:gd name="connsiteY1" fmla="*/ 0 h 6956157"/>
              <a:gd name="connsiteX2" fmla="*/ 4572000 w 4583176"/>
              <a:gd name="connsiteY2" fmla="*/ 0 h 6956157"/>
              <a:gd name="connsiteX3" fmla="*/ 4572000 w 4583176"/>
              <a:gd name="connsiteY3" fmla="*/ 0 h 6956157"/>
              <a:gd name="connsiteX4" fmla="*/ 4583176 w 4583176"/>
              <a:gd name="connsiteY4" fmla="*/ 5745958 h 6956157"/>
              <a:gd name="connsiteX5" fmla="*/ 3457448 w 4583176"/>
              <a:gd name="connsiteY5" fmla="*/ 6877131 h 6956157"/>
              <a:gd name="connsiteX6" fmla="*/ 0 w 4583176"/>
              <a:gd name="connsiteY6" fmla="*/ 6864350 h 6956157"/>
              <a:gd name="connsiteX7" fmla="*/ 0 w 4583176"/>
              <a:gd name="connsiteY7" fmla="*/ 6864350 h 6956157"/>
              <a:gd name="connsiteX8" fmla="*/ 0 w 4583176"/>
              <a:gd name="connsiteY8" fmla="*/ 0 h 6956157"/>
              <a:gd name="connsiteX0" fmla="*/ 0 w 4583176"/>
              <a:gd name="connsiteY0" fmla="*/ 0 h 6956157"/>
              <a:gd name="connsiteX1" fmla="*/ 0 w 4583176"/>
              <a:gd name="connsiteY1" fmla="*/ 0 h 6956157"/>
              <a:gd name="connsiteX2" fmla="*/ 4572000 w 4583176"/>
              <a:gd name="connsiteY2" fmla="*/ 0 h 6956157"/>
              <a:gd name="connsiteX3" fmla="*/ 4572000 w 4583176"/>
              <a:gd name="connsiteY3" fmla="*/ 0 h 6956157"/>
              <a:gd name="connsiteX4" fmla="*/ 4583176 w 4583176"/>
              <a:gd name="connsiteY4" fmla="*/ 5745958 h 6956157"/>
              <a:gd name="connsiteX5" fmla="*/ 3457448 w 4583176"/>
              <a:gd name="connsiteY5" fmla="*/ 6877131 h 6956157"/>
              <a:gd name="connsiteX6" fmla="*/ 0 w 4583176"/>
              <a:gd name="connsiteY6" fmla="*/ 6864350 h 6956157"/>
              <a:gd name="connsiteX7" fmla="*/ 0 w 4583176"/>
              <a:gd name="connsiteY7" fmla="*/ 6864350 h 6956157"/>
              <a:gd name="connsiteX8" fmla="*/ 0 w 4583176"/>
              <a:gd name="connsiteY8" fmla="*/ 0 h 6956157"/>
              <a:gd name="connsiteX0" fmla="*/ 0 w 4583176"/>
              <a:gd name="connsiteY0" fmla="*/ 0 h 6956157"/>
              <a:gd name="connsiteX1" fmla="*/ 0 w 4583176"/>
              <a:gd name="connsiteY1" fmla="*/ 0 h 6956157"/>
              <a:gd name="connsiteX2" fmla="*/ 4572000 w 4583176"/>
              <a:gd name="connsiteY2" fmla="*/ 0 h 6956157"/>
              <a:gd name="connsiteX3" fmla="*/ 4572000 w 4583176"/>
              <a:gd name="connsiteY3" fmla="*/ 0 h 6956157"/>
              <a:gd name="connsiteX4" fmla="*/ 4583176 w 4583176"/>
              <a:gd name="connsiteY4" fmla="*/ 5745958 h 6956157"/>
              <a:gd name="connsiteX5" fmla="*/ 3457448 w 4583176"/>
              <a:gd name="connsiteY5" fmla="*/ 6877131 h 6956157"/>
              <a:gd name="connsiteX6" fmla="*/ 0 w 4583176"/>
              <a:gd name="connsiteY6" fmla="*/ 6864350 h 6956157"/>
              <a:gd name="connsiteX7" fmla="*/ 0 w 4583176"/>
              <a:gd name="connsiteY7" fmla="*/ 6864350 h 6956157"/>
              <a:gd name="connsiteX8" fmla="*/ 0 w 4583176"/>
              <a:gd name="connsiteY8" fmla="*/ 0 h 6956157"/>
              <a:gd name="connsiteX0" fmla="*/ 0 w 4583176"/>
              <a:gd name="connsiteY0" fmla="*/ 0 h 6956157"/>
              <a:gd name="connsiteX1" fmla="*/ 0 w 4583176"/>
              <a:gd name="connsiteY1" fmla="*/ 0 h 6956157"/>
              <a:gd name="connsiteX2" fmla="*/ 4572000 w 4583176"/>
              <a:gd name="connsiteY2" fmla="*/ 0 h 6956157"/>
              <a:gd name="connsiteX3" fmla="*/ 4572000 w 4583176"/>
              <a:gd name="connsiteY3" fmla="*/ 0 h 6956157"/>
              <a:gd name="connsiteX4" fmla="*/ 4583176 w 4583176"/>
              <a:gd name="connsiteY4" fmla="*/ 5745958 h 6956157"/>
              <a:gd name="connsiteX5" fmla="*/ 3457448 w 4583176"/>
              <a:gd name="connsiteY5" fmla="*/ 6877131 h 6956157"/>
              <a:gd name="connsiteX6" fmla="*/ 0 w 4583176"/>
              <a:gd name="connsiteY6" fmla="*/ 6864350 h 6956157"/>
              <a:gd name="connsiteX7" fmla="*/ 0 w 4583176"/>
              <a:gd name="connsiteY7" fmla="*/ 6864350 h 6956157"/>
              <a:gd name="connsiteX8" fmla="*/ 0 w 4583176"/>
              <a:gd name="connsiteY8" fmla="*/ 0 h 6956157"/>
              <a:gd name="connsiteX0" fmla="*/ 0 w 4583176"/>
              <a:gd name="connsiteY0" fmla="*/ 0 h 6877135"/>
              <a:gd name="connsiteX1" fmla="*/ 0 w 4583176"/>
              <a:gd name="connsiteY1" fmla="*/ 0 h 6877135"/>
              <a:gd name="connsiteX2" fmla="*/ 4572000 w 4583176"/>
              <a:gd name="connsiteY2" fmla="*/ 0 h 6877135"/>
              <a:gd name="connsiteX3" fmla="*/ 4572000 w 4583176"/>
              <a:gd name="connsiteY3" fmla="*/ 0 h 6877135"/>
              <a:gd name="connsiteX4" fmla="*/ 4583176 w 4583176"/>
              <a:gd name="connsiteY4" fmla="*/ 5745958 h 6877135"/>
              <a:gd name="connsiteX5" fmla="*/ 3457448 w 4583176"/>
              <a:gd name="connsiteY5" fmla="*/ 6877131 h 6877135"/>
              <a:gd name="connsiteX6" fmla="*/ 0 w 4583176"/>
              <a:gd name="connsiteY6" fmla="*/ 6864350 h 6877135"/>
              <a:gd name="connsiteX7" fmla="*/ 0 w 4583176"/>
              <a:gd name="connsiteY7" fmla="*/ 6864350 h 6877135"/>
              <a:gd name="connsiteX8" fmla="*/ 0 w 4583176"/>
              <a:gd name="connsiteY8" fmla="*/ 0 h 6877135"/>
              <a:gd name="connsiteX0" fmla="*/ 0 w 4583176"/>
              <a:gd name="connsiteY0" fmla="*/ 0 h 6864350"/>
              <a:gd name="connsiteX1" fmla="*/ 0 w 4583176"/>
              <a:gd name="connsiteY1" fmla="*/ 0 h 6864350"/>
              <a:gd name="connsiteX2" fmla="*/ 4572000 w 4583176"/>
              <a:gd name="connsiteY2" fmla="*/ 0 h 6864350"/>
              <a:gd name="connsiteX3" fmla="*/ 4572000 w 4583176"/>
              <a:gd name="connsiteY3" fmla="*/ 0 h 6864350"/>
              <a:gd name="connsiteX4" fmla="*/ 4583176 w 4583176"/>
              <a:gd name="connsiteY4" fmla="*/ 5745958 h 6864350"/>
              <a:gd name="connsiteX5" fmla="*/ 3457448 w 4583176"/>
              <a:gd name="connsiteY5" fmla="*/ 6646489 h 6864350"/>
              <a:gd name="connsiteX6" fmla="*/ 0 w 4583176"/>
              <a:gd name="connsiteY6" fmla="*/ 6864350 h 6864350"/>
              <a:gd name="connsiteX7" fmla="*/ 0 w 4583176"/>
              <a:gd name="connsiteY7" fmla="*/ 6864350 h 6864350"/>
              <a:gd name="connsiteX8" fmla="*/ 0 w 4583176"/>
              <a:gd name="connsiteY8" fmla="*/ 0 h 6864350"/>
              <a:gd name="connsiteX0" fmla="*/ 0 w 4583176"/>
              <a:gd name="connsiteY0" fmla="*/ 0 h 6870729"/>
              <a:gd name="connsiteX1" fmla="*/ 0 w 4583176"/>
              <a:gd name="connsiteY1" fmla="*/ 0 h 6870729"/>
              <a:gd name="connsiteX2" fmla="*/ 4572000 w 4583176"/>
              <a:gd name="connsiteY2" fmla="*/ 0 h 6870729"/>
              <a:gd name="connsiteX3" fmla="*/ 4572000 w 4583176"/>
              <a:gd name="connsiteY3" fmla="*/ 0 h 6870729"/>
              <a:gd name="connsiteX4" fmla="*/ 4583176 w 4583176"/>
              <a:gd name="connsiteY4" fmla="*/ 5745958 h 6870729"/>
              <a:gd name="connsiteX5" fmla="*/ 3457448 w 4583176"/>
              <a:gd name="connsiteY5" fmla="*/ 6870725 h 6870729"/>
              <a:gd name="connsiteX6" fmla="*/ 0 w 4583176"/>
              <a:gd name="connsiteY6" fmla="*/ 6864350 h 6870729"/>
              <a:gd name="connsiteX7" fmla="*/ 0 w 4583176"/>
              <a:gd name="connsiteY7" fmla="*/ 6864350 h 6870729"/>
              <a:gd name="connsiteX8" fmla="*/ 0 w 4583176"/>
              <a:gd name="connsiteY8" fmla="*/ 0 h 6870729"/>
              <a:gd name="connsiteX0" fmla="*/ 0 w 4584478"/>
              <a:gd name="connsiteY0" fmla="*/ 0 h 6870729"/>
              <a:gd name="connsiteX1" fmla="*/ 0 w 4584478"/>
              <a:gd name="connsiteY1" fmla="*/ 0 h 6870729"/>
              <a:gd name="connsiteX2" fmla="*/ 4572000 w 4584478"/>
              <a:gd name="connsiteY2" fmla="*/ 0 h 6870729"/>
              <a:gd name="connsiteX3" fmla="*/ 4572000 w 4584478"/>
              <a:gd name="connsiteY3" fmla="*/ 0 h 6870729"/>
              <a:gd name="connsiteX4" fmla="*/ 4583176 w 4584478"/>
              <a:gd name="connsiteY4" fmla="*/ 5745958 h 6870729"/>
              <a:gd name="connsiteX5" fmla="*/ 3457448 w 4584478"/>
              <a:gd name="connsiteY5" fmla="*/ 6870725 h 6870729"/>
              <a:gd name="connsiteX6" fmla="*/ 0 w 4584478"/>
              <a:gd name="connsiteY6" fmla="*/ 6864350 h 6870729"/>
              <a:gd name="connsiteX7" fmla="*/ 0 w 4584478"/>
              <a:gd name="connsiteY7" fmla="*/ 6864350 h 6870729"/>
              <a:gd name="connsiteX8" fmla="*/ 0 w 4584478"/>
              <a:gd name="connsiteY8" fmla="*/ 0 h 6870729"/>
              <a:gd name="connsiteX0" fmla="*/ 0 w 4579116"/>
              <a:gd name="connsiteY0" fmla="*/ 0 h 6956201"/>
              <a:gd name="connsiteX1" fmla="*/ 0 w 4579116"/>
              <a:gd name="connsiteY1" fmla="*/ 0 h 6956201"/>
              <a:gd name="connsiteX2" fmla="*/ 4572000 w 4579116"/>
              <a:gd name="connsiteY2" fmla="*/ 0 h 6956201"/>
              <a:gd name="connsiteX3" fmla="*/ 4572000 w 4579116"/>
              <a:gd name="connsiteY3" fmla="*/ 0 h 6956201"/>
              <a:gd name="connsiteX4" fmla="*/ 4577238 w 4579116"/>
              <a:gd name="connsiteY4" fmla="*/ 5694705 h 6956201"/>
              <a:gd name="connsiteX5" fmla="*/ 3457448 w 4579116"/>
              <a:gd name="connsiteY5" fmla="*/ 6870725 h 6956201"/>
              <a:gd name="connsiteX6" fmla="*/ 0 w 4579116"/>
              <a:gd name="connsiteY6" fmla="*/ 6864350 h 6956201"/>
              <a:gd name="connsiteX7" fmla="*/ 0 w 4579116"/>
              <a:gd name="connsiteY7" fmla="*/ 6864350 h 6956201"/>
              <a:gd name="connsiteX8" fmla="*/ 0 w 4579116"/>
              <a:gd name="connsiteY8" fmla="*/ 0 h 6956201"/>
              <a:gd name="connsiteX0" fmla="*/ 0 w 4579116"/>
              <a:gd name="connsiteY0" fmla="*/ 0 h 6870725"/>
              <a:gd name="connsiteX1" fmla="*/ 0 w 4579116"/>
              <a:gd name="connsiteY1" fmla="*/ 0 h 6870725"/>
              <a:gd name="connsiteX2" fmla="*/ 4572000 w 4579116"/>
              <a:gd name="connsiteY2" fmla="*/ 0 h 6870725"/>
              <a:gd name="connsiteX3" fmla="*/ 4572000 w 4579116"/>
              <a:gd name="connsiteY3" fmla="*/ 0 h 6870725"/>
              <a:gd name="connsiteX4" fmla="*/ 4577238 w 4579116"/>
              <a:gd name="connsiteY4" fmla="*/ 5694705 h 6870725"/>
              <a:gd name="connsiteX5" fmla="*/ 3457448 w 4579116"/>
              <a:gd name="connsiteY5" fmla="*/ 6870725 h 6870725"/>
              <a:gd name="connsiteX6" fmla="*/ 0 w 4579116"/>
              <a:gd name="connsiteY6" fmla="*/ 6864350 h 6870725"/>
              <a:gd name="connsiteX7" fmla="*/ 0 w 4579116"/>
              <a:gd name="connsiteY7" fmla="*/ 6864350 h 6870725"/>
              <a:gd name="connsiteX8" fmla="*/ 0 w 4579116"/>
              <a:gd name="connsiteY8" fmla="*/ 0 h 6870725"/>
              <a:gd name="connsiteX0" fmla="*/ 0 w 4579116"/>
              <a:gd name="connsiteY0" fmla="*/ 0 h 6870725"/>
              <a:gd name="connsiteX1" fmla="*/ 0 w 4579116"/>
              <a:gd name="connsiteY1" fmla="*/ 0 h 6870725"/>
              <a:gd name="connsiteX2" fmla="*/ 4572000 w 4579116"/>
              <a:gd name="connsiteY2" fmla="*/ 0 h 6870725"/>
              <a:gd name="connsiteX3" fmla="*/ 4572000 w 4579116"/>
              <a:gd name="connsiteY3" fmla="*/ 0 h 6870725"/>
              <a:gd name="connsiteX4" fmla="*/ 4577238 w 4579116"/>
              <a:gd name="connsiteY4" fmla="*/ 5694705 h 6870725"/>
              <a:gd name="connsiteX5" fmla="*/ 3457448 w 4579116"/>
              <a:gd name="connsiteY5" fmla="*/ 6870725 h 6870725"/>
              <a:gd name="connsiteX6" fmla="*/ 0 w 4579116"/>
              <a:gd name="connsiteY6" fmla="*/ 6864350 h 6870725"/>
              <a:gd name="connsiteX7" fmla="*/ 0 w 4579116"/>
              <a:gd name="connsiteY7" fmla="*/ 6864350 h 6870725"/>
              <a:gd name="connsiteX8" fmla="*/ 0 w 4579116"/>
              <a:gd name="connsiteY8" fmla="*/ 0 h 6870725"/>
              <a:gd name="connsiteX0" fmla="*/ 0 w 4584478"/>
              <a:gd name="connsiteY0" fmla="*/ 0 h 6952880"/>
              <a:gd name="connsiteX1" fmla="*/ 0 w 4584478"/>
              <a:gd name="connsiteY1" fmla="*/ 0 h 6952880"/>
              <a:gd name="connsiteX2" fmla="*/ 4572000 w 4584478"/>
              <a:gd name="connsiteY2" fmla="*/ 0 h 6952880"/>
              <a:gd name="connsiteX3" fmla="*/ 4572000 w 4584478"/>
              <a:gd name="connsiteY3" fmla="*/ 0 h 6952880"/>
              <a:gd name="connsiteX4" fmla="*/ 4583176 w 4584478"/>
              <a:gd name="connsiteY4" fmla="*/ 5739553 h 6952880"/>
              <a:gd name="connsiteX5" fmla="*/ 3457448 w 4584478"/>
              <a:gd name="connsiteY5" fmla="*/ 6870725 h 6952880"/>
              <a:gd name="connsiteX6" fmla="*/ 0 w 4584478"/>
              <a:gd name="connsiteY6" fmla="*/ 6864350 h 6952880"/>
              <a:gd name="connsiteX7" fmla="*/ 0 w 4584478"/>
              <a:gd name="connsiteY7" fmla="*/ 6864350 h 6952880"/>
              <a:gd name="connsiteX8" fmla="*/ 0 w 4584478"/>
              <a:gd name="connsiteY8" fmla="*/ 0 h 6952880"/>
              <a:gd name="connsiteX0" fmla="*/ 0 w 4584478"/>
              <a:gd name="connsiteY0" fmla="*/ 0 h 6952880"/>
              <a:gd name="connsiteX1" fmla="*/ 0 w 4584478"/>
              <a:gd name="connsiteY1" fmla="*/ 0 h 6952880"/>
              <a:gd name="connsiteX2" fmla="*/ 4572000 w 4584478"/>
              <a:gd name="connsiteY2" fmla="*/ 0 h 6952880"/>
              <a:gd name="connsiteX3" fmla="*/ 4572000 w 4584478"/>
              <a:gd name="connsiteY3" fmla="*/ 0 h 6952880"/>
              <a:gd name="connsiteX4" fmla="*/ 4583176 w 4584478"/>
              <a:gd name="connsiteY4" fmla="*/ 5739553 h 6952880"/>
              <a:gd name="connsiteX5" fmla="*/ 3457448 w 4584478"/>
              <a:gd name="connsiteY5" fmla="*/ 6870725 h 6952880"/>
              <a:gd name="connsiteX6" fmla="*/ 0 w 4584478"/>
              <a:gd name="connsiteY6" fmla="*/ 6864350 h 6952880"/>
              <a:gd name="connsiteX7" fmla="*/ 0 w 4584478"/>
              <a:gd name="connsiteY7" fmla="*/ 6864350 h 6952880"/>
              <a:gd name="connsiteX8" fmla="*/ 0 w 4584478"/>
              <a:gd name="connsiteY8" fmla="*/ 0 h 6952880"/>
              <a:gd name="connsiteX0" fmla="*/ 0 w 4584478"/>
              <a:gd name="connsiteY0" fmla="*/ 0 h 6870725"/>
              <a:gd name="connsiteX1" fmla="*/ 0 w 4584478"/>
              <a:gd name="connsiteY1" fmla="*/ 0 h 6870725"/>
              <a:gd name="connsiteX2" fmla="*/ 4572000 w 4584478"/>
              <a:gd name="connsiteY2" fmla="*/ 0 h 6870725"/>
              <a:gd name="connsiteX3" fmla="*/ 4572000 w 4584478"/>
              <a:gd name="connsiteY3" fmla="*/ 0 h 6870725"/>
              <a:gd name="connsiteX4" fmla="*/ 4583176 w 4584478"/>
              <a:gd name="connsiteY4" fmla="*/ 5739553 h 6870725"/>
              <a:gd name="connsiteX5" fmla="*/ 3457448 w 4584478"/>
              <a:gd name="connsiteY5" fmla="*/ 6870725 h 6870725"/>
              <a:gd name="connsiteX6" fmla="*/ 0 w 4584478"/>
              <a:gd name="connsiteY6" fmla="*/ 6864350 h 6870725"/>
              <a:gd name="connsiteX7" fmla="*/ 0 w 4584478"/>
              <a:gd name="connsiteY7" fmla="*/ 6864350 h 6870725"/>
              <a:gd name="connsiteX8" fmla="*/ 0 w 4584478"/>
              <a:gd name="connsiteY8" fmla="*/ 0 h 6870725"/>
              <a:gd name="connsiteX0" fmla="*/ 0 w 4584478"/>
              <a:gd name="connsiteY0" fmla="*/ 0 h 6870755"/>
              <a:gd name="connsiteX1" fmla="*/ 0 w 4584478"/>
              <a:gd name="connsiteY1" fmla="*/ 0 h 6870755"/>
              <a:gd name="connsiteX2" fmla="*/ 4572000 w 4584478"/>
              <a:gd name="connsiteY2" fmla="*/ 0 h 6870755"/>
              <a:gd name="connsiteX3" fmla="*/ 4572000 w 4584478"/>
              <a:gd name="connsiteY3" fmla="*/ 0 h 6870755"/>
              <a:gd name="connsiteX4" fmla="*/ 4583176 w 4584478"/>
              <a:gd name="connsiteY4" fmla="*/ 5739553 h 6870755"/>
              <a:gd name="connsiteX5" fmla="*/ 3457448 w 4584478"/>
              <a:gd name="connsiteY5" fmla="*/ 6870725 h 6870755"/>
              <a:gd name="connsiteX6" fmla="*/ 0 w 4584478"/>
              <a:gd name="connsiteY6" fmla="*/ 6864350 h 6870755"/>
              <a:gd name="connsiteX7" fmla="*/ 0 w 4584478"/>
              <a:gd name="connsiteY7" fmla="*/ 6864350 h 6870755"/>
              <a:gd name="connsiteX8" fmla="*/ 0 w 4584478"/>
              <a:gd name="connsiteY8" fmla="*/ 0 h 6870755"/>
              <a:gd name="connsiteX0" fmla="*/ 0 w 4584695"/>
              <a:gd name="connsiteY0" fmla="*/ 0 h 6870752"/>
              <a:gd name="connsiteX1" fmla="*/ 0 w 4584695"/>
              <a:gd name="connsiteY1" fmla="*/ 0 h 6870752"/>
              <a:gd name="connsiteX2" fmla="*/ 4572000 w 4584695"/>
              <a:gd name="connsiteY2" fmla="*/ 0 h 6870752"/>
              <a:gd name="connsiteX3" fmla="*/ 4572000 w 4584695"/>
              <a:gd name="connsiteY3" fmla="*/ 0 h 6870752"/>
              <a:gd name="connsiteX4" fmla="*/ 4583176 w 4584695"/>
              <a:gd name="connsiteY4" fmla="*/ 5739553 h 6870752"/>
              <a:gd name="connsiteX5" fmla="*/ 3457448 w 4584695"/>
              <a:gd name="connsiteY5" fmla="*/ 6870725 h 6870752"/>
              <a:gd name="connsiteX6" fmla="*/ 0 w 4584695"/>
              <a:gd name="connsiteY6" fmla="*/ 6864350 h 6870752"/>
              <a:gd name="connsiteX7" fmla="*/ 0 w 4584695"/>
              <a:gd name="connsiteY7" fmla="*/ 6864350 h 6870752"/>
              <a:gd name="connsiteX8" fmla="*/ 0 w 4584695"/>
              <a:gd name="connsiteY8" fmla="*/ 0 h 6870752"/>
              <a:gd name="connsiteX0" fmla="*/ 0 w 4583616"/>
              <a:gd name="connsiteY0" fmla="*/ 0 h 6870755"/>
              <a:gd name="connsiteX1" fmla="*/ 0 w 4583616"/>
              <a:gd name="connsiteY1" fmla="*/ 0 h 6870755"/>
              <a:gd name="connsiteX2" fmla="*/ 4572000 w 4583616"/>
              <a:gd name="connsiteY2" fmla="*/ 0 h 6870755"/>
              <a:gd name="connsiteX3" fmla="*/ 4572000 w 4583616"/>
              <a:gd name="connsiteY3" fmla="*/ 0 h 6870755"/>
              <a:gd name="connsiteX4" fmla="*/ 4583176 w 4583616"/>
              <a:gd name="connsiteY4" fmla="*/ 5739553 h 6870755"/>
              <a:gd name="connsiteX5" fmla="*/ 3457448 w 4583616"/>
              <a:gd name="connsiteY5" fmla="*/ 6870725 h 6870755"/>
              <a:gd name="connsiteX6" fmla="*/ 0 w 4583616"/>
              <a:gd name="connsiteY6" fmla="*/ 6864350 h 6870755"/>
              <a:gd name="connsiteX7" fmla="*/ 0 w 4583616"/>
              <a:gd name="connsiteY7" fmla="*/ 6864350 h 6870755"/>
              <a:gd name="connsiteX8" fmla="*/ 0 w 4583616"/>
              <a:gd name="connsiteY8" fmla="*/ 0 h 6870755"/>
              <a:gd name="connsiteX0" fmla="*/ 0 w 4583616"/>
              <a:gd name="connsiteY0" fmla="*/ 0 h 6870763"/>
              <a:gd name="connsiteX1" fmla="*/ 0 w 4583616"/>
              <a:gd name="connsiteY1" fmla="*/ 0 h 6870763"/>
              <a:gd name="connsiteX2" fmla="*/ 4572000 w 4583616"/>
              <a:gd name="connsiteY2" fmla="*/ 0 h 6870763"/>
              <a:gd name="connsiteX3" fmla="*/ 4572000 w 4583616"/>
              <a:gd name="connsiteY3" fmla="*/ 0 h 6870763"/>
              <a:gd name="connsiteX4" fmla="*/ 4583176 w 4583616"/>
              <a:gd name="connsiteY4" fmla="*/ 5855627 h 6870763"/>
              <a:gd name="connsiteX5" fmla="*/ 3457448 w 4583616"/>
              <a:gd name="connsiteY5" fmla="*/ 6870725 h 6870763"/>
              <a:gd name="connsiteX6" fmla="*/ 0 w 4583616"/>
              <a:gd name="connsiteY6" fmla="*/ 6864350 h 6870763"/>
              <a:gd name="connsiteX7" fmla="*/ 0 w 4583616"/>
              <a:gd name="connsiteY7" fmla="*/ 6864350 h 6870763"/>
              <a:gd name="connsiteX8" fmla="*/ 0 w 4583616"/>
              <a:gd name="connsiteY8" fmla="*/ 0 h 68707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583616" h="6870763">
                <a:moveTo>
                  <a:pt x="0" y="0"/>
                </a:moveTo>
                <a:lnTo>
                  <a:pt x="0" y="0"/>
                </a:lnTo>
                <a:lnTo>
                  <a:pt x="4572000" y="0"/>
                </a:lnTo>
                <a:lnTo>
                  <a:pt x="4572000" y="0"/>
                </a:lnTo>
                <a:cubicBezTo>
                  <a:pt x="4573863" y="957660"/>
                  <a:pt x="4586065" y="5272921"/>
                  <a:pt x="4583176" y="5855627"/>
                </a:cubicBezTo>
                <a:cubicBezTo>
                  <a:pt x="4580287" y="6438333"/>
                  <a:pt x="4096620" y="6875462"/>
                  <a:pt x="3457448" y="6870725"/>
                </a:cubicBezTo>
                <a:lnTo>
                  <a:pt x="0" y="6864350"/>
                </a:lnTo>
                <a:lnTo>
                  <a:pt x="0" y="6864350"/>
                </a:lnTo>
                <a:lnTo>
                  <a:pt x="0" y="0"/>
                </a:lnTo>
                <a:close/>
              </a:path>
            </a:pathLst>
          </a:custGeom>
        </p:spPr>
        <p:txBody>
          <a:bodyPr/>
          <a:lstStyle/>
          <a:p>
            <a:endParaRPr lang="en-US"/>
          </a:p>
        </p:txBody>
      </p:sp>
    </p:spTree>
    <p:extLst>
      <p:ext uri="{BB962C8B-B14F-4D97-AF65-F5344CB8AC3E}">
        <p14:creationId xmlns:p14="http://schemas.microsoft.com/office/powerpoint/2010/main" val="494218564"/>
      </p:ext>
    </p:extLst>
  </p:cSld>
  <p:clrMapOvr>
    <a:masterClrMapping/>
  </p:clrMapOvr>
  <p:extLst>
    <p:ext uri="{DCECCB84-F9BA-43D5-87BE-67443E8EF086}">
      <p15:sldGuideLst xmlns:p15="http://schemas.microsoft.com/office/powerpoint/2012/main"/>
    </p:ext>
  </p:extLst>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Red with Picture (Left)">
    <p:bg>
      <p:bgPr>
        <a:solidFill>
          <a:schemeClr val="bg1"/>
        </a:solidFill>
        <a:effectLst/>
      </p:bgPr>
    </p:bg>
    <p:spTree>
      <p:nvGrpSpPr>
        <p:cNvPr id="1" name=""/>
        <p:cNvGrpSpPr/>
        <p:nvPr/>
      </p:nvGrpSpPr>
      <p:grpSpPr>
        <a:xfrm>
          <a:off x="0" y="0"/>
          <a:ext cx="0" cy="0"/>
          <a:chOff x="0" y="0"/>
          <a:chExt cx="0" cy="0"/>
        </a:xfrm>
      </p:grpSpPr>
      <p:pic>
        <p:nvPicPr>
          <p:cNvPr id="7" name="Graphic 6">
            <a:extLst>
              <a:ext uri="{FF2B5EF4-FFF2-40B4-BE49-F238E27FC236}">
                <a16:creationId xmlns:a16="http://schemas.microsoft.com/office/drawing/2014/main" id="{BC0886DA-9299-EA45-AB5D-13E0679401EE}"/>
              </a:ext>
            </a:extLst>
          </p:cNvPr>
          <p:cNvPicPr>
            <a:picLocks noChangeAspect="1"/>
          </p:cNvPicPr>
          <p:nvPr userDrawn="1"/>
        </p:nvPicPr>
        <p:blipFill>
          <a:blip r:embed="rId2">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32513" y="6420681"/>
            <a:ext cx="14698939" cy="1816952"/>
          </a:xfrm>
          <a:prstGeom prst="rect">
            <a:avLst/>
          </a:prstGeom>
        </p:spPr>
      </p:pic>
      <p:sp>
        <p:nvSpPr>
          <p:cNvPr id="13" name="Slide Number Placeholder 5">
            <a:extLst>
              <a:ext uri="{FF2B5EF4-FFF2-40B4-BE49-F238E27FC236}">
                <a16:creationId xmlns:a16="http://schemas.microsoft.com/office/drawing/2014/main" id="{CE8F4866-98E9-A143-959B-CFD738CF0024}"/>
              </a:ext>
            </a:extLst>
          </p:cNvPr>
          <p:cNvSpPr>
            <a:spLocks noGrp="1"/>
          </p:cNvSpPr>
          <p:nvPr>
            <p:ph type="sldNum" sz="quarter" idx="12"/>
          </p:nvPr>
        </p:nvSpPr>
        <p:spPr>
          <a:xfrm>
            <a:off x="10983858" y="7713674"/>
            <a:ext cx="3291840" cy="438150"/>
          </a:xfrm>
        </p:spPr>
        <p:txBody>
          <a:bodyPr/>
          <a:lstStyle>
            <a:lvl1pPr>
              <a:defRPr>
                <a:latin typeface="Verdana" panose="020B0604030504040204" pitchFamily="34" charset="0"/>
                <a:ea typeface="Verdana" panose="020B0604030504040204" pitchFamily="34" charset="0"/>
                <a:cs typeface="Verdana" panose="020B0604030504040204" pitchFamily="34" charset="0"/>
              </a:defRPr>
            </a:lvl1pPr>
          </a:lstStyle>
          <a:p>
            <a:fld id="{1FC4B0FD-5F77-433D-950B-A15A779E50E4}" type="slidenum">
              <a:rPr lang="en-US" smtClean="0"/>
              <a:pPr/>
              <a:t>‹#›</a:t>
            </a:fld>
            <a:endParaRPr lang="en-US"/>
          </a:p>
        </p:txBody>
      </p:sp>
      <p:sp>
        <p:nvSpPr>
          <p:cNvPr id="14" name="Title 1">
            <a:extLst>
              <a:ext uri="{FF2B5EF4-FFF2-40B4-BE49-F238E27FC236}">
                <a16:creationId xmlns:a16="http://schemas.microsoft.com/office/drawing/2014/main" id="{84CD6538-34D2-F545-ABCE-C86B579A956B}"/>
              </a:ext>
            </a:extLst>
          </p:cNvPr>
          <p:cNvSpPr>
            <a:spLocks noGrp="1"/>
          </p:cNvSpPr>
          <p:nvPr>
            <p:ph type="title"/>
          </p:nvPr>
        </p:nvSpPr>
        <p:spPr>
          <a:xfrm>
            <a:off x="8277163" y="636929"/>
            <a:ext cx="5413390" cy="1148590"/>
          </a:xfrm>
          <a:prstGeom prst="rect">
            <a:avLst/>
          </a:prstGeom>
        </p:spPr>
        <p:txBody>
          <a:bodyPr/>
          <a:lstStyle>
            <a:lvl1pPr>
              <a:defRPr>
                <a:solidFill>
                  <a:schemeClr val="bg2"/>
                </a:solidFill>
                <a:latin typeface="Verdana" panose="020B0604030504040204" pitchFamily="34" charset="0"/>
                <a:ea typeface="Verdana" panose="020B0604030504040204" pitchFamily="34" charset="0"/>
                <a:cs typeface="Verdana" panose="020B0604030504040204" pitchFamily="34" charset="0"/>
              </a:defRPr>
            </a:lvl1pPr>
          </a:lstStyle>
          <a:p>
            <a:r>
              <a:rPr lang="en-US" dirty="0"/>
              <a:t>Click to edit Master title style</a:t>
            </a:r>
          </a:p>
        </p:txBody>
      </p:sp>
      <p:sp>
        <p:nvSpPr>
          <p:cNvPr id="15" name="Content Placeholder 2">
            <a:extLst>
              <a:ext uri="{FF2B5EF4-FFF2-40B4-BE49-F238E27FC236}">
                <a16:creationId xmlns:a16="http://schemas.microsoft.com/office/drawing/2014/main" id="{947B2496-E7EB-4945-B661-4CE905CCA1D8}"/>
              </a:ext>
            </a:extLst>
          </p:cNvPr>
          <p:cNvSpPr>
            <a:spLocks noGrp="1"/>
          </p:cNvSpPr>
          <p:nvPr>
            <p:ph idx="1"/>
          </p:nvPr>
        </p:nvSpPr>
        <p:spPr>
          <a:xfrm>
            <a:off x="8262675" y="2029968"/>
            <a:ext cx="5427878" cy="4957972"/>
          </a:xfrm>
          <a:prstGeom prst="rect">
            <a:avLst/>
          </a:prstGeom>
        </p:spPr>
        <p:txBody>
          <a:bodyPr lIns="137160">
            <a:noAutofit/>
          </a:bodyPr>
          <a:lstStyle>
            <a:lvl1pPr marL="280036" indent="-280036" algn="l" defTabSz="822960" rtl="0" eaLnBrk="1" latinLnBrk="0" hangingPunct="1">
              <a:lnSpc>
                <a:spcPts val="2400"/>
              </a:lnSpc>
              <a:spcBef>
                <a:spcPts val="0"/>
              </a:spcBef>
              <a:spcAft>
                <a:spcPts val="1080"/>
              </a:spcAft>
              <a:buClr>
                <a:schemeClr val="accent5"/>
              </a:buClr>
              <a:defRPr lang="en-US" sz="1680" kern="1200" dirty="0" smtClean="0">
                <a:solidFill>
                  <a:schemeClr val="accent5"/>
                </a:solidFill>
                <a:latin typeface="Verdana" panose="020B0604030504040204" pitchFamily="34" charset="0"/>
                <a:ea typeface="Verdana" panose="020B0604030504040204" pitchFamily="34" charset="0"/>
                <a:cs typeface="Verdana" panose="020B0604030504040204" pitchFamily="34" charset="0"/>
              </a:defRPr>
            </a:lvl1pPr>
            <a:lvl2pPr algn="l" defTabSz="822960" rtl="0" eaLnBrk="1" latinLnBrk="0" hangingPunct="1">
              <a:lnSpc>
                <a:spcPts val="2400"/>
              </a:lnSpc>
              <a:spcBef>
                <a:spcPts val="0"/>
              </a:spcBef>
              <a:spcAft>
                <a:spcPts val="1080"/>
              </a:spcAft>
              <a:buClr>
                <a:schemeClr val="accent5"/>
              </a:buClr>
              <a:defRPr lang="en-US" sz="1680" kern="1200" dirty="0" smtClean="0">
                <a:solidFill>
                  <a:schemeClr val="accent5"/>
                </a:solidFill>
                <a:latin typeface="Verdana" panose="020B0604030504040204" pitchFamily="34" charset="0"/>
                <a:ea typeface="Verdana" panose="020B0604030504040204" pitchFamily="34" charset="0"/>
                <a:cs typeface="Verdana" panose="020B0604030504040204" pitchFamily="34" charset="0"/>
              </a:defRPr>
            </a:lvl2pPr>
            <a:lvl3pPr algn="l" defTabSz="822960" rtl="0" eaLnBrk="1" latinLnBrk="0" hangingPunct="1">
              <a:lnSpc>
                <a:spcPts val="2400"/>
              </a:lnSpc>
              <a:spcBef>
                <a:spcPts val="0"/>
              </a:spcBef>
              <a:spcAft>
                <a:spcPts val="1080"/>
              </a:spcAft>
              <a:buClr>
                <a:schemeClr val="accent5"/>
              </a:buClr>
              <a:defRPr lang="en-US" sz="1680" kern="1200" dirty="0" smtClean="0">
                <a:solidFill>
                  <a:schemeClr val="accent5"/>
                </a:solidFill>
                <a:latin typeface="Verdana" panose="020B0604030504040204" pitchFamily="34" charset="0"/>
                <a:ea typeface="Verdana" panose="020B0604030504040204" pitchFamily="34" charset="0"/>
                <a:cs typeface="Verdana" panose="020B0604030504040204" pitchFamily="34" charset="0"/>
              </a:defRPr>
            </a:lvl3pPr>
            <a:lvl4pPr algn="l" defTabSz="822960" rtl="0" eaLnBrk="1" latinLnBrk="0" hangingPunct="1">
              <a:lnSpc>
                <a:spcPts val="2400"/>
              </a:lnSpc>
              <a:spcBef>
                <a:spcPts val="0"/>
              </a:spcBef>
              <a:spcAft>
                <a:spcPts val="1080"/>
              </a:spcAft>
              <a:buClr>
                <a:schemeClr val="accent5"/>
              </a:buClr>
              <a:defRPr lang="en-US" sz="1680" kern="1200" dirty="0" smtClean="0">
                <a:solidFill>
                  <a:schemeClr val="accent5"/>
                </a:solidFill>
                <a:latin typeface="Verdana" panose="020B0604030504040204" pitchFamily="34" charset="0"/>
                <a:ea typeface="Verdana" panose="020B0604030504040204" pitchFamily="34" charset="0"/>
                <a:cs typeface="Verdana" panose="020B0604030504040204" pitchFamily="34" charset="0"/>
              </a:defRPr>
            </a:lvl4pPr>
            <a:lvl5pPr algn="l" defTabSz="822960" rtl="0" eaLnBrk="1" latinLnBrk="0" hangingPunct="1">
              <a:lnSpc>
                <a:spcPts val="2400"/>
              </a:lnSpc>
              <a:spcBef>
                <a:spcPts val="0"/>
              </a:spcBef>
              <a:spcAft>
                <a:spcPts val="1080"/>
              </a:spcAft>
              <a:buClr>
                <a:schemeClr val="accent5"/>
              </a:buClr>
              <a:defRPr lang="en-US" sz="1680" kern="1200" dirty="0">
                <a:solidFill>
                  <a:schemeClr val="accent5"/>
                </a:solidFill>
                <a:latin typeface="Verdana" panose="020B0604030504040204" pitchFamily="34" charset="0"/>
                <a:ea typeface="Verdana" panose="020B0604030504040204" pitchFamily="34" charset="0"/>
                <a:cs typeface="Verdana" panose="020B060403050404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Picture Placeholder 8">
            <a:extLst>
              <a:ext uri="{FF2B5EF4-FFF2-40B4-BE49-F238E27FC236}">
                <a16:creationId xmlns:a16="http://schemas.microsoft.com/office/drawing/2014/main" id="{F2288E85-A8B3-6E49-A761-CFC9C7A7AC01}"/>
              </a:ext>
            </a:extLst>
          </p:cNvPr>
          <p:cNvSpPr>
            <a:spLocks noGrp="1"/>
          </p:cNvSpPr>
          <p:nvPr>
            <p:ph type="pic" sz="quarter" idx="13"/>
          </p:nvPr>
        </p:nvSpPr>
        <p:spPr>
          <a:xfrm>
            <a:off x="0" y="1"/>
            <a:ext cx="7333786" cy="7641262"/>
          </a:xfrm>
          <a:custGeom>
            <a:avLst/>
            <a:gdLst>
              <a:gd name="connsiteX0" fmla="*/ 0 w 4572000"/>
              <a:gd name="connsiteY0" fmla="*/ 0 h 6864350"/>
              <a:gd name="connsiteX1" fmla="*/ 0 w 4572000"/>
              <a:gd name="connsiteY1" fmla="*/ 0 h 6864350"/>
              <a:gd name="connsiteX2" fmla="*/ 4572000 w 4572000"/>
              <a:gd name="connsiteY2" fmla="*/ 0 h 6864350"/>
              <a:gd name="connsiteX3" fmla="*/ 4572000 w 4572000"/>
              <a:gd name="connsiteY3" fmla="*/ 0 h 6864350"/>
              <a:gd name="connsiteX4" fmla="*/ 4572000 w 4572000"/>
              <a:gd name="connsiteY4" fmla="*/ 6864350 h 6864350"/>
              <a:gd name="connsiteX5" fmla="*/ 4572000 w 4572000"/>
              <a:gd name="connsiteY5" fmla="*/ 6864350 h 6864350"/>
              <a:gd name="connsiteX6" fmla="*/ 0 w 4572000"/>
              <a:gd name="connsiteY6" fmla="*/ 6864350 h 6864350"/>
              <a:gd name="connsiteX7" fmla="*/ 0 w 4572000"/>
              <a:gd name="connsiteY7" fmla="*/ 6864350 h 6864350"/>
              <a:gd name="connsiteX8" fmla="*/ 0 w 4572000"/>
              <a:gd name="connsiteY8" fmla="*/ 0 h 6864350"/>
              <a:gd name="connsiteX0" fmla="*/ 0 w 4572000"/>
              <a:gd name="connsiteY0" fmla="*/ 0 h 6864350"/>
              <a:gd name="connsiteX1" fmla="*/ 0 w 4572000"/>
              <a:gd name="connsiteY1" fmla="*/ 0 h 6864350"/>
              <a:gd name="connsiteX2" fmla="*/ 4572000 w 4572000"/>
              <a:gd name="connsiteY2" fmla="*/ 0 h 6864350"/>
              <a:gd name="connsiteX3" fmla="*/ 4572000 w 4572000"/>
              <a:gd name="connsiteY3" fmla="*/ 0 h 6864350"/>
              <a:gd name="connsiteX4" fmla="*/ 4572000 w 4572000"/>
              <a:gd name="connsiteY4" fmla="*/ 6864350 h 6864350"/>
              <a:gd name="connsiteX5" fmla="*/ 4572000 w 4572000"/>
              <a:gd name="connsiteY5" fmla="*/ 6736334 h 6864350"/>
              <a:gd name="connsiteX6" fmla="*/ 0 w 4572000"/>
              <a:gd name="connsiteY6" fmla="*/ 6864350 h 6864350"/>
              <a:gd name="connsiteX7" fmla="*/ 0 w 4572000"/>
              <a:gd name="connsiteY7" fmla="*/ 6864350 h 6864350"/>
              <a:gd name="connsiteX8" fmla="*/ 0 w 4572000"/>
              <a:gd name="connsiteY8" fmla="*/ 0 h 6864350"/>
              <a:gd name="connsiteX0" fmla="*/ 0 w 4572000"/>
              <a:gd name="connsiteY0" fmla="*/ 0 h 6864350"/>
              <a:gd name="connsiteX1" fmla="*/ 0 w 4572000"/>
              <a:gd name="connsiteY1" fmla="*/ 0 h 6864350"/>
              <a:gd name="connsiteX2" fmla="*/ 4572000 w 4572000"/>
              <a:gd name="connsiteY2" fmla="*/ 0 h 6864350"/>
              <a:gd name="connsiteX3" fmla="*/ 4572000 w 4572000"/>
              <a:gd name="connsiteY3" fmla="*/ 0 h 6864350"/>
              <a:gd name="connsiteX4" fmla="*/ 4572000 w 4572000"/>
              <a:gd name="connsiteY4" fmla="*/ 6864350 h 6864350"/>
              <a:gd name="connsiteX5" fmla="*/ 3867912 w 4572000"/>
              <a:gd name="connsiteY5" fmla="*/ 6855206 h 6864350"/>
              <a:gd name="connsiteX6" fmla="*/ 0 w 4572000"/>
              <a:gd name="connsiteY6" fmla="*/ 6864350 h 6864350"/>
              <a:gd name="connsiteX7" fmla="*/ 0 w 4572000"/>
              <a:gd name="connsiteY7" fmla="*/ 6864350 h 6864350"/>
              <a:gd name="connsiteX8" fmla="*/ 0 w 4572000"/>
              <a:gd name="connsiteY8" fmla="*/ 0 h 6864350"/>
              <a:gd name="connsiteX0" fmla="*/ 0 w 4572000"/>
              <a:gd name="connsiteY0" fmla="*/ 0 h 6864350"/>
              <a:gd name="connsiteX1" fmla="*/ 0 w 4572000"/>
              <a:gd name="connsiteY1" fmla="*/ 0 h 6864350"/>
              <a:gd name="connsiteX2" fmla="*/ 4572000 w 4572000"/>
              <a:gd name="connsiteY2" fmla="*/ 0 h 6864350"/>
              <a:gd name="connsiteX3" fmla="*/ 4572000 w 4572000"/>
              <a:gd name="connsiteY3" fmla="*/ 0 h 6864350"/>
              <a:gd name="connsiteX4" fmla="*/ 4572000 w 4572000"/>
              <a:gd name="connsiteY4" fmla="*/ 6352286 h 6864350"/>
              <a:gd name="connsiteX5" fmla="*/ 3867912 w 4572000"/>
              <a:gd name="connsiteY5" fmla="*/ 6855206 h 6864350"/>
              <a:gd name="connsiteX6" fmla="*/ 0 w 4572000"/>
              <a:gd name="connsiteY6" fmla="*/ 6864350 h 6864350"/>
              <a:gd name="connsiteX7" fmla="*/ 0 w 4572000"/>
              <a:gd name="connsiteY7" fmla="*/ 6864350 h 6864350"/>
              <a:gd name="connsiteX8" fmla="*/ 0 w 4572000"/>
              <a:gd name="connsiteY8" fmla="*/ 0 h 6864350"/>
              <a:gd name="connsiteX0" fmla="*/ 0 w 4572000"/>
              <a:gd name="connsiteY0" fmla="*/ 0 h 6864350"/>
              <a:gd name="connsiteX1" fmla="*/ 0 w 4572000"/>
              <a:gd name="connsiteY1" fmla="*/ 0 h 6864350"/>
              <a:gd name="connsiteX2" fmla="*/ 4572000 w 4572000"/>
              <a:gd name="connsiteY2" fmla="*/ 0 h 6864350"/>
              <a:gd name="connsiteX3" fmla="*/ 4572000 w 4572000"/>
              <a:gd name="connsiteY3" fmla="*/ 0 h 6864350"/>
              <a:gd name="connsiteX4" fmla="*/ 4572000 w 4572000"/>
              <a:gd name="connsiteY4" fmla="*/ 6352286 h 6864350"/>
              <a:gd name="connsiteX5" fmla="*/ 3867912 w 4572000"/>
              <a:gd name="connsiteY5" fmla="*/ 6855206 h 6864350"/>
              <a:gd name="connsiteX6" fmla="*/ 0 w 4572000"/>
              <a:gd name="connsiteY6" fmla="*/ 6864350 h 6864350"/>
              <a:gd name="connsiteX7" fmla="*/ 0 w 4572000"/>
              <a:gd name="connsiteY7" fmla="*/ 6864350 h 6864350"/>
              <a:gd name="connsiteX8" fmla="*/ 0 w 4572000"/>
              <a:gd name="connsiteY8" fmla="*/ 0 h 6864350"/>
              <a:gd name="connsiteX0" fmla="*/ 0 w 4572000"/>
              <a:gd name="connsiteY0" fmla="*/ 0 h 6864350"/>
              <a:gd name="connsiteX1" fmla="*/ 0 w 4572000"/>
              <a:gd name="connsiteY1" fmla="*/ 0 h 6864350"/>
              <a:gd name="connsiteX2" fmla="*/ 4572000 w 4572000"/>
              <a:gd name="connsiteY2" fmla="*/ 0 h 6864350"/>
              <a:gd name="connsiteX3" fmla="*/ 4572000 w 4572000"/>
              <a:gd name="connsiteY3" fmla="*/ 0 h 6864350"/>
              <a:gd name="connsiteX4" fmla="*/ 4572000 w 4572000"/>
              <a:gd name="connsiteY4" fmla="*/ 6352286 h 6864350"/>
              <a:gd name="connsiteX5" fmla="*/ 3867912 w 4572000"/>
              <a:gd name="connsiteY5" fmla="*/ 6855206 h 6864350"/>
              <a:gd name="connsiteX6" fmla="*/ 0 w 4572000"/>
              <a:gd name="connsiteY6" fmla="*/ 6864350 h 6864350"/>
              <a:gd name="connsiteX7" fmla="*/ 0 w 4572000"/>
              <a:gd name="connsiteY7" fmla="*/ 6864350 h 6864350"/>
              <a:gd name="connsiteX8" fmla="*/ 0 w 4572000"/>
              <a:gd name="connsiteY8" fmla="*/ 0 h 6864350"/>
              <a:gd name="connsiteX0" fmla="*/ 0 w 4572000"/>
              <a:gd name="connsiteY0" fmla="*/ 0 h 6864350"/>
              <a:gd name="connsiteX1" fmla="*/ 0 w 4572000"/>
              <a:gd name="connsiteY1" fmla="*/ 0 h 6864350"/>
              <a:gd name="connsiteX2" fmla="*/ 4572000 w 4572000"/>
              <a:gd name="connsiteY2" fmla="*/ 0 h 6864350"/>
              <a:gd name="connsiteX3" fmla="*/ 4572000 w 4572000"/>
              <a:gd name="connsiteY3" fmla="*/ 0 h 6864350"/>
              <a:gd name="connsiteX4" fmla="*/ 4572000 w 4572000"/>
              <a:gd name="connsiteY4" fmla="*/ 6352286 h 6864350"/>
              <a:gd name="connsiteX5" fmla="*/ 3995928 w 4572000"/>
              <a:gd name="connsiteY5" fmla="*/ 6855206 h 6864350"/>
              <a:gd name="connsiteX6" fmla="*/ 0 w 4572000"/>
              <a:gd name="connsiteY6" fmla="*/ 6864350 h 6864350"/>
              <a:gd name="connsiteX7" fmla="*/ 0 w 4572000"/>
              <a:gd name="connsiteY7" fmla="*/ 6864350 h 6864350"/>
              <a:gd name="connsiteX8" fmla="*/ 0 w 4572000"/>
              <a:gd name="connsiteY8" fmla="*/ 0 h 6864350"/>
              <a:gd name="connsiteX0" fmla="*/ 0 w 4572000"/>
              <a:gd name="connsiteY0" fmla="*/ 0 h 6864350"/>
              <a:gd name="connsiteX1" fmla="*/ 0 w 4572000"/>
              <a:gd name="connsiteY1" fmla="*/ 0 h 6864350"/>
              <a:gd name="connsiteX2" fmla="*/ 4572000 w 4572000"/>
              <a:gd name="connsiteY2" fmla="*/ 0 h 6864350"/>
              <a:gd name="connsiteX3" fmla="*/ 4572000 w 4572000"/>
              <a:gd name="connsiteY3" fmla="*/ 0 h 6864350"/>
              <a:gd name="connsiteX4" fmla="*/ 4572000 w 4572000"/>
              <a:gd name="connsiteY4" fmla="*/ 6352286 h 6864350"/>
              <a:gd name="connsiteX5" fmla="*/ 3995928 w 4572000"/>
              <a:gd name="connsiteY5" fmla="*/ 6855206 h 6864350"/>
              <a:gd name="connsiteX6" fmla="*/ 0 w 4572000"/>
              <a:gd name="connsiteY6" fmla="*/ 6864350 h 6864350"/>
              <a:gd name="connsiteX7" fmla="*/ 0 w 4572000"/>
              <a:gd name="connsiteY7" fmla="*/ 6864350 h 6864350"/>
              <a:gd name="connsiteX8" fmla="*/ 0 w 4572000"/>
              <a:gd name="connsiteY8" fmla="*/ 0 h 6864350"/>
              <a:gd name="connsiteX0" fmla="*/ 0 w 4582169"/>
              <a:gd name="connsiteY0" fmla="*/ 0 h 6900765"/>
              <a:gd name="connsiteX1" fmla="*/ 0 w 4582169"/>
              <a:gd name="connsiteY1" fmla="*/ 0 h 6900765"/>
              <a:gd name="connsiteX2" fmla="*/ 4572000 w 4582169"/>
              <a:gd name="connsiteY2" fmla="*/ 0 h 6900765"/>
              <a:gd name="connsiteX3" fmla="*/ 4572000 w 4582169"/>
              <a:gd name="connsiteY3" fmla="*/ 0 h 6900765"/>
              <a:gd name="connsiteX4" fmla="*/ 4562856 w 4582169"/>
              <a:gd name="connsiteY4" fmla="*/ 6273159 h 6900765"/>
              <a:gd name="connsiteX5" fmla="*/ 3995928 w 4582169"/>
              <a:gd name="connsiteY5" fmla="*/ 6855206 h 6900765"/>
              <a:gd name="connsiteX6" fmla="*/ 0 w 4582169"/>
              <a:gd name="connsiteY6" fmla="*/ 6864350 h 6900765"/>
              <a:gd name="connsiteX7" fmla="*/ 0 w 4582169"/>
              <a:gd name="connsiteY7" fmla="*/ 6864350 h 6900765"/>
              <a:gd name="connsiteX8" fmla="*/ 0 w 4582169"/>
              <a:gd name="connsiteY8" fmla="*/ 0 h 6900765"/>
              <a:gd name="connsiteX0" fmla="*/ 0 w 4586233"/>
              <a:gd name="connsiteY0" fmla="*/ 0 h 6900765"/>
              <a:gd name="connsiteX1" fmla="*/ 0 w 4586233"/>
              <a:gd name="connsiteY1" fmla="*/ 0 h 6900765"/>
              <a:gd name="connsiteX2" fmla="*/ 4572000 w 4586233"/>
              <a:gd name="connsiteY2" fmla="*/ 0 h 6900765"/>
              <a:gd name="connsiteX3" fmla="*/ 4572000 w 4586233"/>
              <a:gd name="connsiteY3" fmla="*/ 0 h 6900765"/>
              <a:gd name="connsiteX4" fmla="*/ 4562856 w 4586233"/>
              <a:gd name="connsiteY4" fmla="*/ 6273159 h 6900765"/>
              <a:gd name="connsiteX5" fmla="*/ 3995928 w 4586233"/>
              <a:gd name="connsiteY5" fmla="*/ 6855206 h 6900765"/>
              <a:gd name="connsiteX6" fmla="*/ 0 w 4586233"/>
              <a:gd name="connsiteY6" fmla="*/ 6864350 h 6900765"/>
              <a:gd name="connsiteX7" fmla="*/ 0 w 4586233"/>
              <a:gd name="connsiteY7" fmla="*/ 6864350 h 6900765"/>
              <a:gd name="connsiteX8" fmla="*/ 0 w 4586233"/>
              <a:gd name="connsiteY8" fmla="*/ 0 h 6900765"/>
              <a:gd name="connsiteX0" fmla="*/ 0 w 4572000"/>
              <a:gd name="connsiteY0" fmla="*/ 0 h 6864350"/>
              <a:gd name="connsiteX1" fmla="*/ 0 w 4572000"/>
              <a:gd name="connsiteY1" fmla="*/ 0 h 6864350"/>
              <a:gd name="connsiteX2" fmla="*/ 4572000 w 4572000"/>
              <a:gd name="connsiteY2" fmla="*/ 0 h 6864350"/>
              <a:gd name="connsiteX3" fmla="*/ 4572000 w 4572000"/>
              <a:gd name="connsiteY3" fmla="*/ 0 h 6864350"/>
              <a:gd name="connsiteX4" fmla="*/ 4562856 w 4572000"/>
              <a:gd name="connsiteY4" fmla="*/ 6273159 h 6864350"/>
              <a:gd name="connsiteX5" fmla="*/ 3995928 w 4572000"/>
              <a:gd name="connsiteY5" fmla="*/ 6855206 h 6864350"/>
              <a:gd name="connsiteX6" fmla="*/ 0 w 4572000"/>
              <a:gd name="connsiteY6" fmla="*/ 6864350 h 6864350"/>
              <a:gd name="connsiteX7" fmla="*/ 0 w 4572000"/>
              <a:gd name="connsiteY7" fmla="*/ 6864350 h 6864350"/>
              <a:gd name="connsiteX8" fmla="*/ 0 w 4572000"/>
              <a:gd name="connsiteY8" fmla="*/ 0 h 6864350"/>
              <a:gd name="connsiteX0" fmla="*/ 0 w 4572000"/>
              <a:gd name="connsiteY0" fmla="*/ 0 h 6864350"/>
              <a:gd name="connsiteX1" fmla="*/ 0 w 4572000"/>
              <a:gd name="connsiteY1" fmla="*/ 0 h 6864350"/>
              <a:gd name="connsiteX2" fmla="*/ 4572000 w 4572000"/>
              <a:gd name="connsiteY2" fmla="*/ 0 h 6864350"/>
              <a:gd name="connsiteX3" fmla="*/ 4572000 w 4572000"/>
              <a:gd name="connsiteY3" fmla="*/ 0 h 6864350"/>
              <a:gd name="connsiteX4" fmla="*/ 4562856 w 4572000"/>
              <a:gd name="connsiteY4" fmla="*/ 6273159 h 6864350"/>
              <a:gd name="connsiteX5" fmla="*/ 3995928 w 4572000"/>
              <a:gd name="connsiteY5" fmla="*/ 6855206 h 6864350"/>
              <a:gd name="connsiteX6" fmla="*/ 0 w 4572000"/>
              <a:gd name="connsiteY6" fmla="*/ 6864350 h 6864350"/>
              <a:gd name="connsiteX7" fmla="*/ 0 w 4572000"/>
              <a:gd name="connsiteY7" fmla="*/ 6864350 h 6864350"/>
              <a:gd name="connsiteX8" fmla="*/ 0 w 4572000"/>
              <a:gd name="connsiteY8" fmla="*/ 0 h 6864350"/>
              <a:gd name="connsiteX0" fmla="*/ 0 w 4602186"/>
              <a:gd name="connsiteY0" fmla="*/ 0 h 6936461"/>
              <a:gd name="connsiteX1" fmla="*/ 0 w 4602186"/>
              <a:gd name="connsiteY1" fmla="*/ 0 h 6936461"/>
              <a:gd name="connsiteX2" fmla="*/ 4572000 w 4602186"/>
              <a:gd name="connsiteY2" fmla="*/ 0 h 6936461"/>
              <a:gd name="connsiteX3" fmla="*/ 4572000 w 4602186"/>
              <a:gd name="connsiteY3" fmla="*/ 0 h 6936461"/>
              <a:gd name="connsiteX4" fmla="*/ 4583176 w 4602186"/>
              <a:gd name="connsiteY4" fmla="*/ 5790804 h 6936461"/>
              <a:gd name="connsiteX5" fmla="*/ 3995928 w 4602186"/>
              <a:gd name="connsiteY5" fmla="*/ 6855206 h 6936461"/>
              <a:gd name="connsiteX6" fmla="*/ 0 w 4602186"/>
              <a:gd name="connsiteY6" fmla="*/ 6864350 h 6936461"/>
              <a:gd name="connsiteX7" fmla="*/ 0 w 4602186"/>
              <a:gd name="connsiteY7" fmla="*/ 6864350 h 6936461"/>
              <a:gd name="connsiteX8" fmla="*/ 0 w 4602186"/>
              <a:gd name="connsiteY8" fmla="*/ 0 h 6936461"/>
              <a:gd name="connsiteX0" fmla="*/ 0 w 4602186"/>
              <a:gd name="connsiteY0" fmla="*/ 0 h 6936461"/>
              <a:gd name="connsiteX1" fmla="*/ 0 w 4602186"/>
              <a:gd name="connsiteY1" fmla="*/ 0 h 6936461"/>
              <a:gd name="connsiteX2" fmla="*/ 4572000 w 4602186"/>
              <a:gd name="connsiteY2" fmla="*/ 0 h 6936461"/>
              <a:gd name="connsiteX3" fmla="*/ 4572000 w 4602186"/>
              <a:gd name="connsiteY3" fmla="*/ 0 h 6936461"/>
              <a:gd name="connsiteX4" fmla="*/ 4583176 w 4602186"/>
              <a:gd name="connsiteY4" fmla="*/ 5790804 h 6936461"/>
              <a:gd name="connsiteX5" fmla="*/ 3995928 w 4602186"/>
              <a:gd name="connsiteY5" fmla="*/ 6855206 h 6936461"/>
              <a:gd name="connsiteX6" fmla="*/ 0 w 4602186"/>
              <a:gd name="connsiteY6" fmla="*/ 6864350 h 6936461"/>
              <a:gd name="connsiteX7" fmla="*/ 0 w 4602186"/>
              <a:gd name="connsiteY7" fmla="*/ 6864350 h 6936461"/>
              <a:gd name="connsiteX8" fmla="*/ 0 w 4602186"/>
              <a:gd name="connsiteY8" fmla="*/ 0 h 6936461"/>
              <a:gd name="connsiteX0" fmla="*/ 0 w 4586794"/>
              <a:gd name="connsiteY0" fmla="*/ 0 h 6928580"/>
              <a:gd name="connsiteX1" fmla="*/ 0 w 4586794"/>
              <a:gd name="connsiteY1" fmla="*/ 0 h 6928580"/>
              <a:gd name="connsiteX2" fmla="*/ 4572000 w 4586794"/>
              <a:gd name="connsiteY2" fmla="*/ 0 h 6928580"/>
              <a:gd name="connsiteX3" fmla="*/ 4572000 w 4586794"/>
              <a:gd name="connsiteY3" fmla="*/ 0 h 6928580"/>
              <a:gd name="connsiteX4" fmla="*/ 4583176 w 4586794"/>
              <a:gd name="connsiteY4" fmla="*/ 5790804 h 6928580"/>
              <a:gd name="connsiteX5" fmla="*/ 3457448 w 4586794"/>
              <a:gd name="connsiteY5" fmla="*/ 6844243 h 6928580"/>
              <a:gd name="connsiteX6" fmla="*/ 0 w 4586794"/>
              <a:gd name="connsiteY6" fmla="*/ 6864350 h 6928580"/>
              <a:gd name="connsiteX7" fmla="*/ 0 w 4586794"/>
              <a:gd name="connsiteY7" fmla="*/ 6864350 h 6928580"/>
              <a:gd name="connsiteX8" fmla="*/ 0 w 4586794"/>
              <a:gd name="connsiteY8" fmla="*/ 0 h 6928580"/>
              <a:gd name="connsiteX0" fmla="*/ 0 w 4586794"/>
              <a:gd name="connsiteY0" fmla="*/ 0 h 6864350"/>
              <a:gd name="connsiteX1" fmla="*/ 0 w 4586794"/>
              <a:gd name="connsiteY1" fmla="*/ 0 h 6864350"/>
              <a:gd name="connsiteX2" fmla="*/ 4572000 w 4586794"/>
              <a:gd name="connsiteY2" fmla="*/ 0 h 6864350"/>
              <a:gd name="connsiteX3" fmla="*/ 4572000 w 4586794"/>
              <a:gd name="connsiteY3" fmla="*/ 0 h 6864350"/>
              <a:gd name="connsiteX4" fmla="*/ 4583176 w 4586794"/>
              <a:gd name="connsiteY4" fmla="*/ 5790804 h 6864350"/>
              <a:gd name="connsiteX5" fmla="*/ 3457448 w 4586794"/>
              <a:gd name="connsiteY5" fmla="*/ 6844243 h 6864350"/>
              <a:gd name="connsiteX6" fmla="*/ 0 w 4586794"/>
              <a:gd name="connsiteY6" fmla="*/ 6864350 h 6864350"/>
              <a:gd name="connsiteX7" fmla="*/ 0 w 4586794"/>
              <a:gd name="connsiteY7" fmla="*/ 6864350 h 6864350"/>
              <a:gd name="connsiteX8" fmla="*/ 0 w 4586794"/>
              <a:gd name="connsiteY8" fmla="*/ 0 h 6864350"/>
              <a:gd name="connsiteX0" fmla="*/ 0 w 4586794"/>
              <a:gd name="connsiteY0" fmla="*/ 0 h 6881073"/>
              <a:gd name="connsiteX1" fmla="*/ 0 w 4586794"/>
              <a:gd name="connsiteY1" fmla="*/ 0 h 6881073"/>
              <a:gd name="connsiteX2" fmla="*/ 4572000 w 4586794"/>
              <a:gd name="connsiteY2" fmla="*/ 0 h 6881073"/>
              <a:gd name="connsiteX3" fmla="*/ 4572000 w 4586794"/>
              <a:gd name="connsiteY3" fmla="*/ 0 h 6881073"/>
              <a:gd name="connsiteX4" fmla="*/ 4583176 w 4586794"/>
              <a:gd name="connsiteY4" fmla="*/ 5790804 h 6881073"/>
              <a:gd name="connsiteX5" fmla="*/ 3457448 w 4586794"/>
              <a:gd name="connsiteY5" fmla="*/ 6877131 h 6881073"/>
              <a:gd name="connsiteX6" fmla="*/ 0 w 4586794"/>
              <a:gd name="connsiteY6" fmla="*/ 6864350 h 6881073"/>
              <a:gd name="connsiteX7" fmla="*/ 0 w 4586794"/>
              <a:gd name="connsiteY7" fmla="*/ 6864350 h 6881073"/>
              <a:gd name="connsiteX8" fmla="*/ 0 w 4586794"/>
              <a:gd name="connsiteY8" fmla="*/ 0 h 6881073"/>
              <a:gd name="connsiteX0" fmla="*/ 0 w 4586794"/>
              <a:gd name="connsiteY0" fmla="*/ 0 h 6956157"/>
              <a:gd name="connsiteX1" fmla="*/ 0 w 4586794"/>
              <a:gd name="connsiteY1" fmla="*/ 0 h 6956157"/>
              <a:gd name="connsiteX2" fmla="*/ 4572000 w 4586794"/>
              <a:gd name="connsiteY2" fmla="*/ 0 h 6956157"/>
              <a:gd name="connsiteX3" fmla="*/ 4572000 w 4586794"/>
              <a:gd name="connsiteY3" fmla="*/ 0 h 6956157"/>
              <a:gd name="connsiteX4" fmla="*/ 4583176 w 4586794"/>
              <a:gd name="connsiteY4" fmla="*/ 5745958 h 6956157"/>
              <a:gd name="connsiteX5" fmla="*/ 3457448 w 4586794"/>
              <a:gd name="connsiteY5" fmla="*/ 6877131 h 6956157"/>
              <a:gd name="connsiteX6" fmla="*/ 0 w 4586794"/>
              <a:gd name="connsiteY6" fmla="*/ 6864350 h 6956157"/>
              <a:gd name="connsiteX7" fmla="*/ 0 w 4586794"/>
              <a:gd name="connsiteY7" fmla="*/ 6864350 h 6956157"/>
              <a:gd name="connsiteX8" fmla="*/ 0 w 4586794"/>
              <a:gd name="connsiteY8" fmla="*/ 0 h 6956157"/>
              <a:gd name="connsiteX0" fmla="*/ 0 w 4586794"/>
              <a:gd name="connsiteY0" fmla="*/ 0 h 6956157"/>
              <a:gd name="connsiteX1" fmla="*/ 0 w 4586794"/>
              <a:gd name="connsiteY1" fmla="*/ 0 h 6956157"/>
              <a:gd name="connsiteX2" fmla="*/ 4572000 w 4586794"/>
              <a:gd name="connsiteY2" fmla="*/ 0 h 6956157"/>
              <a:gd name="connsiteX3" fmla="*/ 4572000 w 4586794"/>
              <a:gd name="connsiteY3" fmla="*/ 0 h 6956157"/>
              <a:gd name="connsiteX4" fmla="*/ 4583176 w 4586794"/>
              <a:gd name="connsiteY4" fmla="*/ 5745958 h 6956157"/>
              <a:gd name="connsiteX5" fmla="*/ 3457448 w 4586794"/>
              <a:gd name="connsiteY5" fmla="*/ 6877131 h 6956157"/>
              <a:gd name="connsiteX6" fmla="*/ 0 w 4586794"/>
              <a:gd name="connsiteY6" fmla="*/ 6864350 h 6956157"/>
              <a:gd name="connsiteX7" fmla="*/ 0 w 4586794"/>
              <a:gd name="connsiteY7" fmla="*/ 6864350 h 6956157"/>
              <a:gd name="connsiteX8" fmla="*/ 0 w 4586794"/>
              <a:gd name="connsiteY8" fmla="*/ 0 h 6956157"/>
              <a:gd name="connsiteX0" fmla="*/ 0 w 4631603"/>
              <a:gd name="connsiteY0" fmla="*/ 0 h 6956157"/>
              <a:gd name="connsiteX1" fmla="*/ 0 w 4631603"/>
              <a:gd name="connsiteY1" fmla="*/ 0 h 6956157"/>
              <a:gd name="connsiteX2" fmla="*/ 4572000 w 4631603"/>
              <a:gd name="connsiteY2" fmla="*/ 0 h 6956157"/>
              <a:gd name="connsiteX3" fmla="*/ 4572000 w 4631603"/>
              <a:gd name="connsiteY3" fmla="*/ 0 h 6956157"/>
              <a:gd name="connsiteX4" fmla="*/ 4583176 w 4631603"/>
              <a:gd name="connsiteY4" fmla="*/ 5745958 h 6956157"/>
              <a:gd name="connsiteX5" fmla="*/ 3457448 w 4631603"/>
              <a:gd name="connsiteY5" fmla="*/ 6877131 h 6956157"/>
              <a:gd name="connsiteX6" fmla="*/ 0 w 4631603"/>
              <a:gd name="connsiteY6" fmla="*/ 6864350 h 6956157"/>
              <a:gd name="connsiteX7" fmla="*/ 0 w 4631603"/>
              <a:gd name="connsiteY7" fmla="*/ 6864350 h 6956157"/>
              <a:gd name="connsiteX8" fmla="*/ 0 w 4631603"/>
              <a:gd name="connsiteY8" fmla="*/ 0 h 6956157"/>
              <a:gd name="connsiteX0" fmla="*/ 0 w 4584480"/>
              <a:gd name="connsiteY0" fmla="*/ 0 h 6956157"/>
              <a:gd name="connsiteX1" fmla="*/ 0 w 4584480"/>
              <a:gd name="connsiteY1" fmla="*/ 0 h 6956157"/>
              <a:gd name="connsiteX2" fmla="*/ 4572000 w 4584480"/>
              <a:gd name="connsiteY2" fmla="*/ 0 h 6956157"/>
              <a:gd name="connsiteX3" fmla="*/ 4572000 w 4584480"/>
              <a:gd name="connsiteY3" fmla="*/ 0 h 6956157"/>
              <a:gd name="connsiteX4" fmla="*/ 4583176 w 4584480"/>
              <a:gd name="connsiteY4" fmla="*/ 5745958 h 6956157"/>
              <a:gd name="connsiteX5" fmla="*/ 3457448 w 4584480"/>
              <a:gd name="connsiteY5" fmla="*/ 6877131 h 6956157"/>
              <a:gd name="connsiteX6" fmla="*/ 0 w 4584480"/>
              <a:gd name="connsiteY6" fmla="*/ 6864350 h 6956157"/>
              <a:gd name="connsiteX7" fmla="*/ 0 w 4584480"/>
              <a:gd name="connsiteY7" fmla="*/ 6864350 h 6956157"/>
              <a:gd name="connsiteX8" fmla="*/ 0 w 4584480"/>
              <a:gd name="connsiteY8" fmla="*/ 0 h 6956157"/>
              <a:gd name="connsiteX0" fmla="*/ 0 w 4583176"/>
              <a:gd name="connsiteY0" fmla="*/ 0 h 6956157"/>
              <a:gd name="connsiteX1" fmla="*/ 0 w 4583176"/>
              <a:gd name="connsiteY1" fmla="*/ 0 h 6956157"/>
              <a:gd name="connsiteX2" fmla="*/ 4572000 w 4583176"/>
              <a:gd name="connsiteY2" fmla="*/ 0 h 6956157"/>
              <a:gd name="connsiteX3" fmla="*/ 4572000 w 4583176"/>
              <a:gd name="connsiteY3" fmla="*/ 0 h 6956157"/>
              <a:gd name="connsiteX4" fmla="*/ 4583176 w 4583176"/>
              <a:gd name="connsiteY4" fmla="*/ 5745958 h 6956157"/>
              <a:gd name="connsiteX5" fmla="*/ 3457448 w 4583176"/>
              <a:gd name="connsiteY5" fmla="*/ 6877131 h 6956157"/>
              <a:gd name="connsiteX6" fmla="*/ 0 w 4583176"/>
              <a:gd name="connsiteY6" fmla="*/ 6864350 h 6956157"/>
              <a:gd name="connsiteX7" fmla="*/ 0 w 4583176"/>
              <a:gd name="connsiteY7" fmla="*/ 6864350 h 6956157"/>
              <a:gd name="connsiteX8" fmla="*/ 0 w 4583176"/>
              <a:gd name="connsiteY8" fmla="*/ 0 h 6956157"/>
              <a:gd name="connsiteX0" fmla="*/ 0 w 4583176"/>
              <a:gd name="connsiteY0" fmla="*/ 0 h 6956157"/>
              <a:gd name="connsiteX1" fmla="*/ 0 w 4583176"/>
              <a:gd name="connsiteY1" fmla="*/ 0 h 6956157"/>
              <a:gd name="connsiteX2" fmla="*/ 4572000 w 4583176"/>
              <a:gd name="connsiteY2" fmla="*/ 0 h 6956157"/>
              <a:gd name="connsiteX3" fmla="*/ 4572000 w 4583176"/>
              <a:gd name="connsiteY3" fmla="*/ 0 h 6956157"/>
              <a:gd name="connsiteX4" fmla="*/ 4583176 w 4583176"/>
              <a:gd name="connsiteY4" fmla="*/ 5745958 h 6956157"/>
              <a:gd name="connsiteX5" fmla="*/ 3457448 w 4583176"/>
              <a:gd name="connsiteY5" fmla="*/ 6877131 h 6956157"/>
              <a:gd name="connsiteX6" fmla="*/ 0 w 4583176"/>
              <a:gd name="connsiteY6" fmla="*/ 6864350 h 6956157"/>
              <a:gd name="connsiteX7" fmla="*/ 0 w 4583176"/>
              <a:gd name="connsiteY7" fmla="*/ 6864350 h 6956157"/>
              <a:gd name="connsiteX8" fmla="*/ 0 w 4583176"/>
              <a:gd name="connsiteY8" fmla="*/ 0 h 6956157"/>
              <a:gd name="connsiteX0" fmla="*/ 0 w 4583176"/>
              <a:gd name="connsiteY0" fmla="*/ 0 h 6956157"/>
              <a:gd name="connsiteX1" fmla="*/ 0 w 4583176"/>
              <a:gd name="connsiteY1" fmla="*/ 0 h 6956157"/>
              <a:gd name="connsiteX2" fmla="*/ 4572000 w 4583176"/>
              <a:gd name="connsiteY2" fmla="*/ 0 h 6956157"/>
              <a:gd name="connsiteX3" fmla="*/ 4572000 w 4583176"/>
              <a:gd name="connsiteY3" fmla="*/ 0 h 6956157"/>
              <a:gd name="connsiteX4" fmla="*/ 4583176 w 4583176"/>
              <a:gd name="connsiteY4" fmla="*/ 5745958 h 6956157"/>
              <a:gd name="connsiteX5" fmla="*/ 3457448 w 4583176"/>
              <a:gd name="connsiteY5" fmla="*/ 6877131 h 6956157"/>
              <a:gd name="connsiteX6" fmla="*/ 0 w 4583176"/>
              <a:gd name="connsiteY6" fmla="*/ 6864350 h 6956157"/>
              <a:gd name="connsiteX7" fmla="*/ 0 w 4583176"/>
              <a:gd name="connsiteY7" fmla="*/ 6864350 h 6956157"/>
              <a:gd name="connsiteX8" fmla="*/ 0 w 4583176"/>
              <a:gd name="connsiteY8" fmla="*/ 0 h 6956157"/>
              <a:gd name="connsiteX0" fmla="*/ 0 w 4583176"/>
              <a:gd name="connsiteY0" fmla="*/ 0 h 6956157"/>
              <a:gd name="connsiteX1" fmla="*/ 0 w 4583176"/>
              <a:gd name="connsiteY1" fmla="*/ 0 h 6956157"/>
              <a:gd name="connsiteX2" fmla="*/ 4572000 w 4583176"/>
              <a:gd name="connsiteY2" fmla="*/ 0 h 6956157"/>
              <a:gd name="connsiteX3" fmla="*/ 4572000 w 4583176"/>
              <a:gd name="connsiteY3" fmla="*/ 0 h 6956157"/>
              <a:gd name="connsiteX4" fmla="*/ 4583176 w 4583176"/>
              <a:gd name="connsiteY4" fmla="*/ 5745958 h 6956157"/>
              <a:gd name="connsiteX5" fmla="*/ 3457448 w 4583176"/>
              <a:gd name="connsiteY5" fmla="*/ 6877131 h 6956157"/>
              <a:gd name="connsiteX6" fmla="*/ 0 w 4583176"/>
              <a:gd name="connsiteY6" fmla="*/ 6864350 h 6956157"/>
              <a:gd name="connsiteX7" fmla="*/ 0 w 4583176"/>
              <a:gd name="connsiteY7" fmla="*/ 6864350 h 6956157"/>
              <a:gd name="connsiteX8" fmla="*/ 0 w 4583176"/>
              <a:gd name="connsiteY8" fmla="*/ 0 h 6956157"/>
              <a:gd name="connsiteX0" fmla="*/ 0 w 4583176"/>
              <a:gd name="connsiteY0" fmla="*/ 0 h 6877135"/>
              <a:gd name="connsiteX1" fmla="*/ 0 w 4583176"/>
              <a:gd name="connsiteY1" fmla="*/ 0 h 6877135"/>
              <a:gd name="connsiteX2" fmla="*/ 4572000 w 4583176"/>
              <a:gd name="connsiteY2" fmla="*/ 0 h 6877135"/>
              <a:gd name="connsiteX3" fmla="*/ 4572000 w 4583176"/>
              <a:gd name="connsiteY3" fmla="*/ 0 h 6877135"/>
              <a:gd name="connsiteX4" fmla="*/ 4583176 w 4583176"/>
              <a:gd name="connsiteY4" fmla="*/ 5745958 h 6877135"/>
              <a:gd name="connsiteX5" fmla="*/ 3457448 w 4583176"/>
              <a:gd name="connsiteY5" fmla="*/ 6877131 h 6877135"/>
              <a:gd name="connsiteX6" fmla="*/ 0 w 4583176"/>
              <a:gd name="connsiteY6" fmla="*/ 6864350 h 6877135"/>
              <a:gd name="connsiteX7" fmla="*/ 0 w 4583176"/>
              <a:gd name="connsiteY7" fmla="*/ 6864350 h 6877135"/>
              <a:gd name="connsiteX8" fmla="*/ 0 w 4583176"/>
              <a:gd name="connsiteY8" fmla="*/ 0 h 6877135"/>
              <a:gd name="connsiteX0" fmla="*/ 0 w 4583176"/>
              <a:gd name="connsiteY0" fmla="*/ 0 h 6864350"/>
              <a:gd name="connsiteX1" fmla="*/ 0 w 4583176"/>
              <a:gd name="connsiteY1" fmla="*/ 0 h 6864350"/>
              <a:gd name="connsiteX2" fmla="*/ 4572000 w 4583176"/>
              <a:gd name="connsiteY2" fmla="*/ 0 h 6864350"/>
              <a:gd name="connsiteX3" fmla="*/ 4572000 w 4583176"/>
              <a:gd name="connsiteY3" fmla="*/ 0 h 6864350"/>
              <a:gd name="connsiteX4" fmla="*/ 4583176 w 4583176"/>
              <a:gd name="connsiteY4" fmla="*/ 5745958 h 6864350"/>
              <a:gd name="connsiteX5" fmla="*/ 3457448 w 4583176"/>
              <a:gd name="connsiteY5" fmla="*/ 6646489 h 6864350"/>
              <a:gd name="connsiteX6" fmla="*/ 0 w 4583176"/>
              <a:gd name="connsiteY6" fmla="*/ 6864350 h 6864350"/>
              <a:gd name="connsiteX7" fmla="*/ 0 w 4583176"/>
              <a:gd name="connsiteY7" fmla="*/ 6864350 h 6864350"/>
              <a:gd name="connsiteX8" fmla="*/ 0 w 4583176"/>
              <a:gd name="connsiteY8" fmla="*/ 0 h 6864350"/>
              <a:gd name="connsiteX0" fmla="*/ 0 w 4583176"/>
              <a:gd name="connsiteY0" fmla="*/ 0 h 6870729"/>
              <a:gd name="connsiteX1" fmla="*/ 0 w 4583176"/>
              <a:gd name="connsiteY1" fmla="*/ 0 h 6870729"/>
              <a:gd name="connsiteX2" fmla="*/ 4572000 w 4583176"/>
              <a:gd name="connsiteY2" fmla="*/ 0 h 6870729"/>
              <a:gd name="connsiteX3" fmla="*/ 4572000 w 4583176"/>
              <a:gd name="connsiteY3" fmla="*/ 0 h 6870729"/>
              <a:gd name="connsiteX4" fmla="*/ 4583176 w 4583176"/>
              <a:gd name="connsiteY4" fmla="*/ 5745958 h 6870729"/>
              <a:gd name="connsiteX5" fmla="*/ 3457448 w 4583176"/>
              <a:gd name="connsiteY5" fmla="*/ 6870725 h 6870729"/>
              <a:gd name="connsiteX6" fmla="*/ 0 w 4583176"/>
              <a:gd name="connsiteY6" fmla="*/ 6864350 h 6870729"/>
              <a:gd name="connsiteX7" fmla="*/ 0 w 4583176"/>
              <a:gd name="connsiteY7" fmla="*/ 6864350 h 6870729"/>
              <a:gd name="connsiteX8" fmla="*/ 0 w 4583176"/>
              <a:gd name="connsiteY8" fmla="*/ 0 h 6870729"/>
              <a:gd name="connsiteX0" fmla="*/ 0 w 4584478"/>
              <a:gd name="connsiteY0" fmla="*/ 0 h 6870729"/>
              <a:gd name="connsiteX1" fmla="*/ 0 w 4584478"/>
              <a:gd name="connsiteY1" fmla="*/ 0 h 6870729"/>
              <a:gd name="connsiteX2" fmla="*/ 4572000 w 4584478"/>
              <a:gd name="connsiteY2" fmla="*/ 0 h 6870729"/>
              <a:gd name="connsiteX3" fmla="*/ 4572000 w 4584478"/>
              <a:gd name="connsiteY3" fmla="*/ 0 h 6870729"/>
              <a:gd name="connsiteX4" fmla="*/ 4583176 w 4584478"/>
              <a:gd name="connsiteY4" fmla="*/ 5745958 h 6870729"/>
              <a:gd name="connsiteX5" fmla="*/ 3457448 w 4584478"/>
              <a:gd name="connsiteY5" fmla="*/ 6870725 h 6870729"/>
              <a:gd name="connsiteX6" fmla="*/ 0 w 4584478"/>
              <a:gd name="connsiteY6" fmla="*/ 6864350 h 6870729"/>
              <a:gd name="connsiteX7" fmla="*/ 0 w 4584478"/>
              <a:gd name="connsiteY7" fmla="*/ 6864350 h 6870729"/>
              <a:gd name="connsiteX8" fmla="*/ 0 w 4584478"/>
              <a:gd name="connsiteY8" fmla="*/ 0 h 6870729"/>
              <a:gd name="connsiteX0" fmla="*/ 0 w 4579116"/>
              <a:gd name="connsiteY0" fmla="*/ 0 h 6956201"/>
              <a:gd name="connsiteX1" fmla="*/ 0 w 4579116"/>
              <a:gd name="connsiteY1" fmla="*/ 0 h 6956201"/>
              <a:gd name="connsiteX2" fmla="*/ 4572000 w 4579116"/>
              <a:gd name="connsiteY2" fmla="*/ 0 h 6956201"/>
              <a:gd name="connsiteX3" fmla="*/ 4572000 w 4579116"/>
              <a:gd name="connsiteY3" fmla="*/ 0 h 6956201"/>
              <a:gd name="connsiteX4" fmla="*/ 4577238 w 4579116"/>
              <a:gd name="connsiteY4" fmla="*/ 5694705 h 6956201"/>
              <a:gd name="connsiteX5" fmla="*/ 3457448 w 4579116"/>
              <a:gd name="connsiteY5" fmla="*/ 6870725 h 6956201"/>
              <a:gd name="connsiteX6" fmla="*/ 0 w 4579116"/>
              <a:gd name="connsiteY6" fmla="*/ 6864350 h 6956201"/>
              <a:gd name="connsiteX7" fmla="*/ 0 w 4579116"/>
              <a:gd name="connsiteY7" fmla="*/ 6864350 h 6956201"/>
              <a:gd name="connsiteX8" fmla="*/ 0 w 4579116"/>
              <a:gd name="connsiteY8" fmla="*/ 0 h 6956201"/>
              <a:gd name="connsiteX0" fmla="*/ 0 w 4579116"/>
              <a:gd name="connsiteY0" fmla="*/ 0 h 6870725"/>
              <a:gd name="connsiteX1" fmla="*/ 0 w 4579116"/>
              <a:gd name="connsiteY1" fmla="*/ 0 h 6870725"/>
              <a:gd name="connsiteX2" fmla="*/ 4572000 w 4579116"/>
              <a:gd name="connsiteY2" fmla="*/ 0 h 6870725"/>
              <a:gd name="connsiteX3" fmla="*/ 4572000 w 4579116"/>
              <a:gd name="connsiteY3" fmla="*/ 0 h 6870725"/>
              <a:gd name="connsiteX4" fmla="*/ 4577238 w 4579116"/>
              <a:gd name="connsiteY4" fmla="*/ 5694705 h 6870725"/>
              <a:gd name="connsiteX5" fmla="*/ 3457448 w 4579116"/>
              <a:gd name="connsiteY5" fmla="*/ 6870725 h 6870725"/>
              <a:gd name="connsiteX6" fmla="*/ 0 w 4579116"/>
              <a:gd name="connsiteY6" fmla="*/ 6864350 h 6870725"/>
              <a:gd name="connsiteX7" fmla="*/ 0 w 4579116"/>
              <a:gd name="connsiteY7" fmla="*/ 6864350 h 6870725"/>
              <a:gd name="connsiteX8" fmla="*/ 0 w 4579116"/>
              <a:gd name="connsiteY8" fmla="*/ 0 h 6870725"/>
              <a:gd name="connsiteX0" fmla="*/ 0 w 4579116"/>
              <a:gd name="connsiteY0" fmla="*/ 0 h 6870725"/>
              <a:gd name="connsiteX1" fmla="*/ 0 w 4579116"/>
              <a:gd name="connsiteY1" fmla="*/ 0 h 6870725"/>
              <a:gd name="connsiteX2" fmla="*/ 4572000 w 4579116"/>
              <a:gd name="connsiteY2" fmla="*/ 0 h 6870725"/>
              <a:gd name="connsiteX3" fmla="*/ 4572000 w 4579116"/>
              <a:gd name="connsiteY3" fmla="*/ 0 h 6870725"/>
              <a:gd name="connsiteX4" fmla="*/ 4577238 w 4579116"/>
              <a:gd name="connsiteY4" fmla="*/ 5694705 h 6870725"/>
              <a:gd name="connsiteX5" fmla="*/ 3457448 w 4579116"/>
              <a:gd name="connsiteY5" fmla="*/ 6870725 h 6870725"/>
              <a:gd name="connsiteX6" fmla="*/ 0 w 4579116"/>
              <a:gd name="connsiteY6" fmla="*/ 6864350 h 6870725"/>
              <a:gd name="connsiteX7" fmla="*/ 0 w 4579116"/>
              <a:gd name="connsiteY7" fmla="*/ 6864350 h 6870725"/>
              <a:gd name="connsiteX8" fmla="*/ 0 w 4579116"/>
              <a:gd name="connsiteY8" fmla="*/ 0 h 6870725"/>
              <a:gd name="connsiteX0" fmla="*/ 0 w 4584478"/>
              <a:gd name="connsiteY0" fmla="*/ 0 h 6952880"/>
              <a:gd name="connsiteX1" fmla="*/ 0 w 4584478"/>
              <a:gd name="connsiteY1" fmla="*/ 0 h 6952880"/>
              <a:gd name="connsiteX2" fmla="*/ 4572000 w 4584478"/>
              <a:gd name="connsiteY2" fmla="*/ 0 h 6952880"/>
              <a:gd name="connsiteX3" fmla="*/ 4572000 w 4584478"/>
              <a:gd name="connsiteY3" fmla="*/ 0 h 6952880"/>
              <a:gd name="connsiteX4" fmla="*/ 4583176 w 4584478"/>
              <a:gd name="connsiteY4" fmla="*/ 5739553 h 6952880"/>
              <a:gd name="connsiteX5" fmla="*/ 3457448 w 4584478"/>
              <a:gd name="connsiteY5" fmla="*/ 6870725 h 6952880"/>
              <a:gd name="connsiteX6" fmla="*/ 0 w 4584478"/>
              <a:gd name="connsiteY6" fmla="*/ 6864350 h 6952880"/>
              <a:gd name="connsiteX7" fmla="*/ 0 w 4584478"/>
              <a:gd name="connsiteY7" fmla="*/ 6864350 h 6952880"/>
              <a:gd name="connsiteX8" fmla="*/ 0 w 4584478"/>
              <a:gd name="connsiteY8" fmla="*/ 0 h 6952880"/>
              <a:gd name="connsiteX0" fmla="*/ 0 w 4584478"/>
              <a:gd name="connsiteY0" fmla="*/ 0 h 6952880"/>
              <a:gd name="connsiteX1" fmla="*/ 0 w 4584478"/>
              <a:gd name="connsiteY1" fmla="*/ 0 h 6952880"/>
              <a:gd name="connsiteX2" fmla="*/ 4572000 w 4584478"/>
              <a:gd name="connsiteY2" fmla="*/ 0 h 6952880"/>
              <a:gd name="connsiteX3" fmla="*/ 4572000 w 4584478"/>
              <a:gd name="connsiteY3" fmla="*/ 0 h 6952880"/>
              <a:gd name="connsiteX4" fmla="*/ 4583176 w 4584478"/>
              <a:gd name="connsiteY4" fmla="*/ 5739553 h 6952880"/>
              <a:gd name="connsiteX5" fmla="*/ 3457448 w 4584478"/>
              <a:gd name="connsiteY5" fmla="*/ 6870725 h 6952880"/>
              <a:gd name="connsiteX6" fmla="*/ 0 w 4584478"/>
              <a:gd name="connsiteY6" fmla="*/ 6864350 h 6952880"/>
              <a:gd name="connsiteX7" fmla="*/ 0 w 4584478"/>
              <a:gd name="connsiteY7" fmla="*/ 6864350 h 6952880"/>
              <a:gd name="connsiteX8" fmla="*/ 0 w 4584478"/>
              <a:gd name="connsiteY8" fmla="*/ 0 h 6952880"/>
              <a:gd name="connsiteX0" fmla="*/ 0 w 4584478"/>
              <a:gd name="connsiteY0" fmla="*/ 0 h 6870725"/>
              <a:gd name="connsiteX1" fmla="*/ 0 w 4584478"/>
              <a:gd name="connsiteY1" fmla="*/ 0 h 6870725"/>
              <a:gd name="connsiteX2" fmla="*/ 4572000 w 4584478"/>
              <a:gd name="connsiteY2" fmla="*/ 0 h 6870725"/>
              <a:gd name="connsiteX3" fmla="*/ 4572000 w 4584478"/>
              <a:gd name="connsiteY3" fmla="*/ 0 h 6870725"/>
              <a:gd name="connsiteX4" fmla="*/ 4583176 w 4584478"/>
              <a:gd name="connsiteY4" fmla="*/ 5739553 h 6870725"/>
              <a:gd name="connsiteX5" fmla="*/ 3457448 w 4584478"/>
              <a:gd name="connsiteY5" fmla="*/ 6870725 h 6870725"/>
              <a:gd name="connsiteX6" fmla="*/ 0 w 4584478"/>
              <a:gd name="connsiteY6" fmla="*/ 6864350 h 6870725"/>
              <a:gd name="connsiteX7" fmla="*/ 0 w 4584478"/>
              <a:gd name="connsiteY7" fmla="*/ 6864350 h 6870725"/>
              <a:gd name="connsiteX8" fmla="*/ 0 w 4584478"/>
              <a:gd name="connsiteY8" fmla="*/ 0 h 6870725"/>
              <a:gd name="connsiteX0" fmla="*/ 0 w 4584478"/>
              <a:gd name="connsiteY0" fmla="*/ 0 h 6870755"/>
              <a:gd name="connsiteX1" fmla="*/ 0 w 4584478"/>
              <a:gd name="connsiteY1" fmla="*/ 0 h 6870755"/>
              <a:gd name="connsiteX2" fmla="*/ 4572000 w 4584478"/>
              <a:gd name="connsiteY2" fmla="*/ 0 h 6870755"/>
              <a:gd name="connsiteX3" fmla="*/ 4572000 w 4584478"/>
              <a:gd name="connsiteY3" fmla="*/ 0 h 6870755"/>
              <a:gd name="connsiteX4" fmla="*/ 4583176 w 4584478"/>
              <a:gd name="connsiteY4" fmla="*/ 5739553 h 6870755"/>
              <a:gd name="connsiteX5" fmla="*/ 3457448 w 4584478"/>
              <a:gd name="connsiteY5" fmla="*/ 6870725 h 6870755"/>
              <a:gd name="connsiteX6" fmla="*/ 0 w 4584478"/>
              <a:gd name="connsiteY6" fmla="*/ 6864350 h 6870755"/>
              <a:gd name="connsiteX7" fmla="*/ 0 w 4584478"/>
              <a:gd name="connsiteY7" fmla="*/ 6864350 h 6870755"/>
              <a:gd name="connsiteX8" fmla="*/ 0 w 4584478"/>
              <a:gd name="connsiteY8" fmla="*/ 0 h 6870755"/>
              <a:gd name="connsiteX0" fmla="*/ 0 w 4584695"/>
              <a:gd name="connsiteY0" fmla="*/ 0 h 6870752"/>
              <a:gd name="connsiteX1" fmla="*/ 0 w 4584695"/>
              <a:gd name="connsiteY1" fmla="*/ 0 h 6870752"/>
              <a:gd name="connsiteX2" fmla="*/ 4572000 w 4584695"/>
              <a:gd name="connsiteY2" fmla="*/ 0 h 6870752"/>
              <a:gd name="connsiteX3" fmla="*/ 4572000 w 4584695"/>
              <a:gd name="connsiteY3" fmla="*/ 0 h 6870752"/>
              <a:gd name="connsiteX4" fmla="*/ 4583176 w 4584695"/>
              <a:gd name="connsiteY4" fmla="*/ 5739553 h 6870752"/>
              <a:gd name="connsiteX5" fmla="*/ 3457448 w 4584695"/>
              <a:gd name="connsiteY5" fmla="*/ 6870725 h 6870752"/>
              <a:gd name="connsiteX6" fmla="*/ 0 w 4584695"/>
              <a:gd name="connsiteY6" fmla="*/ 6864350 h 6870752"/>
              <a:gd name="connsiteX7" fmla="*/ 0 w 4584695"/>
              <a:gd name="connsiteY7" fmla="*/ 6864350 h 6870752"/>
              <a:gd name="connsiteX8" fmla="*/ 0 w 4584695"/>
              <a:gd name="connsiteY8" fmla="*/ 0 h 6870752"/>
              <a:gd name="connsiteX0" fmla="*/ 0 w 4583616"/>
              <a:gd name="connsiteY0" fmla="*/ 0 h 6870755"/>
              <a:gd name="connsiteX1" fmla="*/ 0 w 4583616"/>
              <a:gd name="connsiteY1" fmla="*/ 0 h 6870755"/>
              <a:gd name="connsiteX2" fmla="*/ 4572000 w 4583616"/>
              <a:gd name="connsiteY2" fmla="*/ 0 h 6870755"/>
              <a:gd name="connsiteX3" fmla="*/ 4572000 w 4583616"/>
              <a:gd name="connsiteY3" fmla="*/ 0 h 6870755"/>
              <a:gd name="connsiteX4" fmla="*/ 4583176 w 4583616"/>
              <a:gd name="connsiteY4" fmla="*/ 5739553 h 6870755"/>
              <a:gd name="connsiteX5" fmla="*/ 3457448 w 4583616"/>
              <a:gd name="connsiteY5" fmla="*/ 6870725 h 6870755"/>
              <a:gd name="connsiteX6" fmla="*/ 0 w 4583616"/>
              <a:gd name="connsiteY6" fmla="*/ 6864350 h 6870755"/>
              <a:gd name="connsiteX7" fmla="*/ 0 w 4583616"/>
              <a:gd name="connsiteY7" fmla="*/ 6864350 h 6870755"/>
              <a:gd name="connsiteX8" fmla="*/ 0 w 4583616"/>
              <a:gd name="connsiteY8" fmla="*/ 0 h 6870755"/>
              <a:gd name="connsiteX0" fmla="*/ 0 w 4583616"/>
              <a:gd name="connsiteY0" fmla="*/ 0 h 6870763"/>
              <a:gd name="connsiteX1" fmla="*/ 0 w 4583616"/>
              <a:gd name="connsiteY1" fmla="*/ 0 h 6870763"/>
              <a:gd name="connsiteX2" fmla="*/ 4572000 w 4583616"/>
              <a:gd name="connsiteY2" fmla="*/ 0 h 6870763"/>
              <a:gd name="connsiteX3" fmla="*/ 4572000 w 4583616"/>
              <a:gd name="connsiteY3" fmla="*/ 0 h 6870763"/>
              <a:gd name="connsiteX4" fmla="*/ 4583176 w 4583616"/>
              <a:gd name="connsiteY4" fmla="*/ 5855627 h 6870763"/>
              <a:gd name="connsiteX5" fmla="*/ 3457448 w 4583616"/>
              <a:gd name="connsiteY5" fmla="*/ 6870725 h 6870763"/>
              <a:gd name="connsiteX6" fmla="*/ 0 w 4583616"/>
              <a:gd name="connsiteY6" fmla="*/ 6864350 h 6870763"/>
              <a:gd name="connsiteX7" fmla="*/ 0 w 4583616"/>
              <a:gd name="connsiteY7" fmla="*/ 6864350 h 6870763"/>
              <a:gd name="connsiteX8" fmla="*/ 0 w 4583616"/>
              <a:gd name="connsiteY8" fmla="*/ 0 h 68707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583616" h="6870763">
                <a:moveTo>
                  <a:pt x="0" y="0"/>
                </a:moveTo>
                <a:lnTo>
                  <a:pt x="0" y="0"/>
                </a:lnTo>
                <a:lnTo>
                  <a:pt x="4572000" y="0"/>
                </a:lnTo>
                <a:lnTo>
                  <a:pt x="4572000" y="0"/>
                </a:lnTo>
                <a:cubicBezTo>
                  <a:pt x="4573863" y="957660"/>
                  <a:pt x="4586065" y="5272921"/>
                  <a:pt x="4583176" y="5855627"/>
                </a:cubicBezTo>
                <a:cubicBezTo>
                  <a:pt x="4580287" y="6438333"/>
                  <a:pt x="4096620" y="6875462"/>
                  <a:pt x="3457448" y="6870725"/>
                </a:cubicBezTo>
                <a:lnTo>
                  <a:pt x="0" y="6864350"/>
                </a:lnTo>
                <a:lnTo>
                  <a:pt x="0" y="6864350"/>
                </a:lnTo>
                <a:lnTo>
                  <a:pt x="0" y="0"/>
                </a:lnTo>
                <a:close/>
              </a:path>
            </a:pathLst>
          </a:custGeom>
        </p:spPr>
        <p:txBody>
          <a:bodyPr/>
          <a:lstStyle/>
          <a:p>
            <a:endParaRPr lang="en-US"/>
          </a:p>
        </p:txBody>
      </p:sp>
    </p:spTree>
    <p:extLst>
      <p:ext uri="{BB962C8B-B14F-4D97-AF65-F5344CB8AC3E}">
        <p14:creationId xmlns:p14="http://schemas.microsoft.com/office/powerpoint/2010/main" val="322067610"/>
      </p:ext>
    </p:extLst>
  </p:cSld>
  <p:clrMapOvr>
    <a:masterClrMapping/>
  </p:clrMapOvr>
  <p:extLst>
    <p:ext uri="{DCECCB84-F9BA-43D5-87BE-67443E8EF086}">
      <p15:sldGuideLst xmlns:p15="http://schemas.microsoft.com/office/powerpoint/2012/main"/>
    </p:ext>
  </p:extLst>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Dark Blue with Picture (Right)">
    <p:bg>
      <p:bgPr>
        <a:solidFill>
          <a:schemeClr val="bg1"/>
        </a:solidFill>
        <a:effectLst/>
      </p:bgPr>
    </p:bg>
    <p:spTree>
      <p:nvGrpSpPr>
        <p:cNvPr id="1" name=""/>
        <p:cNvGrpSpPr/>
        <p:nvPr/>
      </p:nvGrpSpPr>
      <p:grpSpPr>
        <a:xfrm>
          <a:off x="0" y="0"/>
          <a:ext cx="0" cy="0"/>
          <a:chOff x="0" y="0"/>
          <a:chExt cx="0" cy="0"/>
        </a:xfrm>
      </p:grpSpPr>
      <p:pic>
        <p:nvPicPr>
          <p:cNvPr id="7" name="Graphic 6">
            <a:extLst>
              <a:ext uri="{FF2B5EF4-FFF2-40B4-BE49-F238E27FC236}">
                <a16:creationId xmlns:a16="http://schemas.microsoft.com/office/drawing/2014/main" id="{6BC347B2-544A-0644-8071-9A48C199A771}"/>
              </a:ext>
            </a:extLst>
          </p:cNvPr>
          <p:cNvPicPr>
            <a:picLocks noChangeAspect="1"/>
          </p:cNvPicPr>
          <p:nvPr userDrawn="1"/>
        </p:nvPicPr>
        <p:blipFill>
          <a:blip r:embed="rId2">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32513" y="6420681"/>
            <a:ext cx="14698939" cy="1816952"/>
          </a:xfrm>
          <a:prstGeom prst="rect">
            <a:avLst/>
          </a:prstGeom>
        </p:spPr>
      </p:pic>
      <p:sp>
        <p:nvSpPr>
          <p:cNvPr id="20" name="Title 1">
            <a:extLst>
              <a:ext uri="{FF2B5EF4-FFF2-40B4-BE49-F238E27FC236}">
                <a16:creationId xmlns:a16="http://schemas.microsoft.com/office/drawing/2014/main" id="{550A461F-A82B-F546-BF03-A03C0AE16D4C}"/>
              </a:ext>
            </a:extLst>
          </p:cNvPr>
          <p:cNvSpPr>
            <a:spLocks noGrp="1"/>
          </p:cNvSpPr>
          <p:nvPr>
            <p:ph type="title"/>
          </p:nvPr>
        </p:nvSpPr>
        <p:spPr>
          <a:xfrm>
            <a:off x="874991" y="636929"/>
            <a:ext cx="5413390" cy="1148590"/>
          </a:xfrm>
          <a:prstGeom prst="rect">
            <a:avLst/>
          </a:prstGeom>
        </p:spPr>
        <p:txBody>
          <a:bodyPr/>
          <a:lstStyle>
            <a:lvl1pPr>
              <a:defRPr>
                <a:solidFill>
                  <a:schemeClr val="bg2"/>
                </a:solidFill>
                <a:latin typeface="Verdana" panose="020B0604030504040204" pitchFamily="34" charset="0"/>
                <a:ea typeface="Verdana" panose="020B0604030504040204" pitchFamily="34" charset="0"/>
                <a:cs typeface="Verdana" panose="020B0604030504040204" pitchFamily="34" charset="0"/>
              </a:defRPr>
            </a:lvl1pPr>
          </a:lstStyle>
          <a:p>
            <a:r>
              <a:rPr lang="en-US" dirty="0"/>
              <a:t>Click to edit Master title style</a:t>
            </a:r>
          </a:p>
        </p:txBody>
      </p:sp>
      <p:sp>
        <p:nvSpPr>
          <p:cNvPr id="21" name="Content Placeholder 2">
            <a:extLst>
              <a:ext uri="{FF2B5EF4-FFF2-40B4-BE49-F238E27FC236}">
                <a16:creationId xmlns:a16="http://schemas.microsoft.com/office/drawing/2014/main" id="{0A386A3C-DFBC-AF4F-A6CB-58C5D2574EA8}"/>
              </a:ext>
            </a:extLst>
          </p:cNvPr>
          <p:cNvSpPr>
            <a:spLocks noGrp="1"/>
          </p:cNvSpPr>
          <p:nvPr>
            <p:ph idx="1"/>
          </p:nvPr>
        </p:nvSpPr>
        <p:spPr>
          <a:xfrm>
            <a:off x="860504" y="2029968"/>
            <a:ext cx="5427878" cy="4957972"/>
          </a:xfrm>
          <a:prstGeom prst="rect">
            <a:avLst/>
          </a:prstGeom>
        </p:spPr>
        <p:txBody>
          <a:bodyPr lIns="137160">
            <a:noAutofit/>
          </a:bodyPr>
          <a:lstStyle>
            <a:lvl1pPr marL="280036" indent="-280036" algn="l" defTabSz="822960" rtl="0" eaLnBrk="1" latinLnBrk="0" hangingPunct="1">
              <a:lnSpc>
                <a:spcPts val="2400"/>
              </a:lnSpc>
              <a:spcBef>
                <a:spcPts val="0"/>
              </a:spcBef>
              <a:spcAft>
                <a:spcPts val="1080"/>
              </a:spcAft>
              <a:buClr>
                <a:schemeClr val="accent5"/>
              </a:buClr>
              <a:defRPr lang="en-US" sz="1680" kern="1200" dirty="0" smtClean="0">
                <a:solidFill>
                  <a:schemeClr val="accent5"/>
                </a:solidFill>
                <a:latin typeface="Verdana" panose="020B0604030504040204" pitchFamily="34" charset="0"/>
                <a:ea typeface="Verdana" panose="020B0604030504040204" pitchFamily="34" charset="0"/>
                <a:cs typeface="Verdana" panose="020B0604030504040204" pitchFamily="34" charset="0"/>
              </a:defRPr>
            </a:lvl1pPr>
            <a:lvl2pPr algn="l" defTabSz="822960" rtl="0" eaLnBrk="1" latinLnBrk="0" hangingPunct="1">
              <a:lnSpc>
                <a:spcPts val="2400"/>
              </a:lnSpc>
              <a:spcBef>
                <a:spcPts val="0"/>
              </a:spcBef>
              <a:spcAft>
                <a:spcPts val="1080"/>
              </a:spcAft>
              <a:buClr>
                <a:schemeClr val="accent5"/>
              </a:buClr>
              <a:defRPr lang="en-US" sz="1680" kern="1200" dirty="0" smtClean="0">
                <a:solidFill>
                  <a:schemeClr val="accent5"/>
                </a:solidFill>
                <a:latin typeface="Verdana" panose="020B0604030504040204" pitchFamily="34" charset="0"/>
                <a:ea typeface="Verdana" panose="020B0604030504040204" pitchFamily="34" charset="0"/>
                <a:cs typeface="Verdana" panose="020B0604030504040204" pitchFamily="34" charset="0"/>
              </a:defRPr>
            </a:lvl2pPr>
            <a:lvl3pPr algn="l" defTabSz="822960" rtl="0" eaLnBrk="1" latinLnBrk="0" hangingPunct="1">
              <a:lnSpc>
                <a:spcPts val="2400"/>
              </a:lnSpc>
              <a:spcBef>
                <a:spcPts val="0"/>
              </a:spcBef>
              <a:spcAft>
                <a:spcPts val="1080"/>
              </a:spcAft>
              <a:buClr>
                <a:schemeClr val="accent5"/>
              </a:buClr>
              <a:defRPr lang="en-US" sz="1680" kern="1200" dirty="0" smtClean="0">
                <a:solidFill>
                  <a:schemeClr val="accent5"/>
                </a:solidFill>
                <a:latin typeface="Verdana" panose="020B0604030504040204" pitchFamily="34" charset="0"/>
                <a:ea typeface="Verdana" panose="020B0604030504040204" pitchFamily="34" charset="0"/>
                <a:cs typeface="Verdana" panose="020B0604030504040204" pitchFamily="34" charset="0"/>
              </a:defRPr>
            </a:lvl3pPr>
            <a:lvl4pPr algn="l" defTabSz="822960" rtl="0" eaLnBrk="1" latinLnBrk="0" hangingPunct="1">
              <a:lnSpc>
                <a:spcPts val="2400"/>
              </a:lnSpc>
              <a:spcBef>
                <a:spcPts val="0"/>
              </a:spcBef>
              <a:spcAft>
                <a:spcPts val="1080"/>
              </a:spcAft>
              <a:buClr>
                <a:schemeClr val="accent5"/>
              </a:buClr>
              <a:defRPr lang="en-US" sz="1680" kern="1200" dirty="0" smtClean="0">
                <a:solidFill>
                  <a:schemeClr val="accent5"/>
                </a:solidFill>
                <a:latin typeface="Verdana" panose="020B0604030504040204" pitchFamily="34" charset="0"/>
                <a:ea typeface="Verdana" panose="020B0604030504040204" pitchFamily="34" charset="0"/>
                <a:cs typeface="Verdana" panose="020B0604030504040204" pitchFamily="34" charset="0"/>
              </a:defRPr>
            </a:lvl4pPr>
            <a:lvl5pPr algn="l" defTabSz="822960" rtl="0" eaLnBrk="1" latinLnBrk="0" hangingPunct="1">
              <a:lnSpc>
                <a:spcPts val="2400"/>
              </a:lnSpc>
              <a:spcBef>
                <a:spcPts val="0"/>
              </a:spcBef>
              <a:spcAft>
                <a:spcPts val="1080"/>
              </a:spcAft>
              <a:buClr>
                <a:schemeClr val="accent5"/>
              </a:buClr>
              <a:defRPr lang="en-US" sz="1680" kern="1200" dirty="0">
                <a:solidFill>
                  <a:schemeClr val="accent5"/>
                </a:solidFill>
                <a:latin typeface="Verdana" panose="020B0604030504040204" pitchFamily="34" charset="0"/>
                <a:ea typeface="Verdana" panose="020B0604030504040204" pitchFamily="34" charset="0"/>
                <a:cs typeface="Verdana" panose="020B060403050404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7" name="Slide Number Placeholder 5">
            <a:extLst>
              <a:ext uri="{FF2B5EF4-FFF2-40B4-BE49-F238E27FC236}">
                <a16:creationId xmlns:a16="http://schemas.microsoft.com/office/drawing/2014/main" id="{6F77BF6C-FBD7-3D44-9700-B5589AAA4A49}"/>
              </a:ext>
            </a:extLst>
          </p:cNvPr>
          <p:cNvSpPr>
            <a:spLocks noGrp="1"/>
          </p:cNvSpPr>
          <p:nvPr>
            <p:ph type="sldNum" sz="quarter" idx="12"/>
          </p:nvPr>
        </p:nvSpPr>
        <p:spPr>
          <a:xfrm>
            <a:off x="10983858" y="7713674"/>
            <a:ext cx="3291840" cy="438150"/>
          </a:xfrm>
        </p:spPr>
        <p:txBody>
          <a:bodyPr/>
          <a:lstStyle>
            <a:lvl1pPr>
              <a:defRPr>
                <a:latin typeface="Verdana" panose="020B0604030504040204" pitchFamily="34" charset="0"/>
                <a:ea typeface="Verdana" panose="020B0604030504040204" pitchFamily="34" charset="0"/>
                <a:cs typeface="Verdana" panose="020B0604030504040204" pitchFamily="34" charset="0"/>
              </a:defRPr>
            </a:lvl1pPr>
          </a:lstStyle>
          <a:p>
            <a:fld id="{1FC4B0FD-5F77-433D-950B-A15A779E50E4}" type="slidenum">
              <a:rPr lang="en-US" smtClean="0"/>
              <a:pPr/>
              <a:t>‹#›</a:t>
            </a:fld>
            <a:endParaRPr lang="en-US"/>
          </a:p>
        </p:txBody>
      </p:sp>
      <p:sp>
        <p:nvSpPr>
          <p:cNvPr id="8" name="Picture Placeholder 8">
            <a:extLst>
              <a:ext uri="{FF2B5EF4-FFF2-40B4-BE49-F238E27FC236}">
                <a16:creationId xmlns:a16="http://schemas.microsoft.com/office/drawing/2014/main" id="{4C31C3E1-661E-084F-8A02-E1432F11A1FD}"/>
              </a:ext>
            </a:extLst>
          </p:cNvPr>
          <p:cNvSpPr>
            <a:spLocks noGrp="1"/>
          </p:cNvSpPr>
          <p:nvPr>
            <p:ph type="pic" sz="quarter" idx="13"/>
          </p:nvPr>
        </p:nvSpPr>
        <p:spPr>
          <a:xfrm>
            <a:off x="7315200" y="1"/>
            <a:ext cx="7333786" cy="7641262"/>
          </a:xfrm>
          <a:custGeom>
            <a:avLst/>
            <a:gdLst>
              <a:gd name="connsiteX0" fmla="*/ 0 w 4572000"/>
              <a:gd name="connsiteY0" fmla="*/ 0 h 6864350"/>
              <a:gd name="connsiteX1" fmla="*/ 0 w 4572000"/>
              <a:gd name="connsiteY1" fmla="*/ 0 h 6864350"/>
              <a:gd name="connsiteX2" fmla="*/ 4572000 w 4572000"/>
              <a:gd name="connsiteY2" fmla="*/ 0 h 6864350"/>
              <a:gd name="connsiteX3" fmla="*/ 4572000 w 4572000"/>
              <a:gd name="connsiteY3" fmla="*/ 0 h 6864350"/>
              <a:gd name="connsiteX4" fmla="*/ 4572000 w 4572000"/>
              <a:gd name="connsiteY4" fmla="*/ 6864350 h 6864350"/>
              <a:gd name="connsiteX5" fmla="*/ 4572000 w 4572000"/>
              <a:gd name="connsiteY5" fmla="*/ 6864350 h 6864350"/>
              <a:gd name="connsiteX6" fmla="*/ 0 w 4572000"/>
              <a:gd name="connsiteY6" fmla="*/ 6864350 h 6864350"/>
              <a:gd name="connsiteX7" fmla="*/ 0 w 4572000"/>
              <a:gd name="connsiteY7" fmla="*/ 6864350 h 6864350"/>
              <a:gd name="connsiteX8" fmla="*/ 0 w 4572000"/>
              <a:gd name="connsiteY8" fmla="*/ 0 h 6864350"/>
              <a:gd name="connsiteX0" fmla="*/ 0 w 4572000"/>
              <a:gd name="connsiteY0" fmla="*/ 0 h 6864350"/>
              <a:gd name="connsiteX1" fmla="*/ 0 w 4572000"/>
              <a:gd name="connsiteY1" fmla="*/ 0 h 6864350"/>
              <a:gd name="connsiteX2" fmla="*/ 4572000 w 4572000"/>
              <a:gd name="connsiteY2" fmla="*/ 0 h 6864350"/>
              <a:gd name="connsiteX3" fmla="*/ 4572000 w 4572000"/>
              <a:gd name="connsiteY3" fmla="*/ 0 h 6864350"/>
              <a:gd name="connsiteX4" fmla="*/ 4572000 w 4572000"/>
              <a:gd name="connsiteY4" fmla="*/ 6864350 h 6864350"/>
              <a:gd name="connsiteX5" fmla="*/ 4572000 w 4572000"/>
              <a:gd name="connsiteY5" fmla="*/ 6736334 h 6864350"/>
              <a:gd name="connsiteX6" fmla="*/ 0 w 4572000"/>
              <a:gd name="connsiteY6" fmla="*/ 6864350 h 6864350"/>
              <a:gd name="connsiteX7" fmla="*/ 0 w 4572000"/>
              <a:gd name="connsiteY7" fmla="*/ 6864350 h 6864350"/>
              <a:gd name="connsiteX8" fmla="*/ 0 w 4572000"/>
              <a:gd name="connsiteY8" fmla="*/ 0 h 6864350"/>
              <a:gd name="connsiteX0" fmla="*/ 0 w 4572000"/>
              <a:gd name="connsiteY0" fmla="*/ 0 h 6864350"/>
              <a:gd name="connsiteX1" fmla="*/ 0 w 4572000"/>
              <a:gd name="connsiteY1" fmla="*/ 0 h 6864350"/>
              <a:gd name="connsiteX2" fmla="*/ 4572000 w 4572000"/>
              <a:gd name="connsiteY2" fmla="*/ 0 h 6864350"/>
              <a:gd name="connsiteX3" fmla="*/ 4572000 w 4572000"/>
              <a:gd name="connsiteY3" fmla="*/ 0 h 6864350"/>
              <a:gd name="connsiteX4" fmla="*/ 4572000 w 4572000"/>
              <a:gd name="connsiteY4" fmla="*/ 6864350 h 6864350"/>
              <a:gd name="connsiteX5" fmla="*/ 3867912 w 4572000"/>
              <a:gd name="connsiteY5" fmla="*/ 6855206 h 6864350"/>
              <a:gd name="connsiteX6" fmla="*/ 0 w 4572000"/>
              <a:gd name="connsiteY6" fmla="*/ 6864350 h 6864350"/>
              <a:gd name="connsiteX7" fmla="*/ 0 w 4572000"/>
              <a:gd name="connsiteY7" fmla="*/ 6864350 h 6864350"/>
              <a:gd name="connsiteX8" fmla="*/ 0 w 4572000"/>
              <a:gd name="connsiteY8" fmla="*/ 0 h 6864350"/>
              <a:gd name="connsiteX0" fmla="*/ 0 w 4572000"/>
              <a:gd name="connsiteY0" fmla="*/ 0 h 6864350"/>
              <a:gd name="connsiteX1" fmla="*/ 0 w 4572000"/>
              <a:gd name="connsiteY1" fmla="*/ 0 h 6864350"/>
              <a:gd name="connsiteX2" fmla="*/ 4572000 w 4572000"/>
              <a:gd name="connsiteY2" fmla="*/ 0 h 6864350"/>
              <a:gd name="connsiteX3" fmla="*/ 4572000 w 4572000"/>
              <a:gd name="connsiteY3" fmla="*/ 0 h 6864350"/>
              <a:gd name="connsiteX4" fmla="*/ 4572000 w 4572000"/>
              <a:gd name="connsiteY4" fmla="*/ 6352286 h 6864350"/>
              <a:gd name="connsiteX5" fmla="*/ 3867912 w 4572000"/>
              <a:gd name="connsiteY5" fmla="*/ 6855206 h 6864350"/>
              <a:gd name="connsiteX6" fmla="*/ 0 w 4572000"/>
              <a:gd name="connsiteY6" fmla="*/ 6864350 h 6864350"/>
              <a:gd name="connsiteX7" fmla="*/ 0 w 4572000"/>
              <a:gd name="connsiteY7" fmla="*/ 6864350 h 6864350"/>
              <a:gd name="connsiteX8" fmla="*/ 0 w 4572000"/>
              <a:gd name="connsiteY8" fmla="*/ 0 h 6864350"/>
              <a:gd name="connsiteX0" fmla="*/ 0 w 4572000"/>
              <a:gd name="connsiteY0" fmla="*/ 0 h 6864350"/>
              <a:gd name="connsiteX1" fmla="*/ 0 w 4572000"/>
              <a:gd name="connsiteY1" fmla="*/ 0 h 6864350"/>
              <a:gd name="connsiteX2" fmla="*/ 4572000 w 4572000"/>
              <a:gd name="connsiteY2" fmla="*/ 0 h 6864350"/>
              <a:gd name="connsiteX3" fmla="*/ 4572000 w 4572000"/>
              <a:gd name="connsiteY3" fmla="*/ 0 h 6864350"/>
              <a:gd name="connsiteX4" fmla="*/ 4572000 w 4572000"/>
              <a:gd name="connsiteY4" fmla="*/ 6352286 h 6864350"/>
              <a:gd name="connsiteX5" fmla="*/ 3867912 w 4572000"/>
              <a:gd name="connsiteY5" fmla="*/ 6855206 h 6864350"/>
              <a:gd name="connsiteX6" fmla="*/ 0 w 4572000"/>
              <a:gd name="connsiteY6" fmla="*/ 6864350 h 6864350"/>
              <a:gd name="connsiteX7" fmla="*/ 0 w 4572000"/>
              <a:gd name="connsiteY7" fmla="*/ 6864350 h 6864350"/>
              <a:gd name="connsiteX8" fmla="*/ 0 w 4572000"/>
              <a:gd name="connsiteY8" fmla="*/ 0 h 6864350"/>
              <a:gd name="connsiteX0" fmla="*/ 0 w 4572000"/>
              <a:gd name="connsiteY0" fmla="*/ 0 h 6864350"/>
              <a:gd name="connsiteX1" fmla="*/ 0 w 4572000"/>
              <a:gd name="connsiteY1" fmla="*/ 0 h 6864350"/>
              <a:gd name="connsiteX2" fmla="*/ 4572000 w 4572000"/>
              <a:gd name="connsiteY2" fmla="*/ 0 h 6864350"/>
              <a:gd name="connsiteX3" fmla="*/ 4572000 w 4572000"/>
              <a:gd name="connsiteY3" fmla="*/ 0 h 6864350"/>
              <a:gd name="connsiteX4" fmla="*/ 4572000 w 4572000"/>
              <a:gd name="connsiteY4" fmla="*/ 6352286 h 6864350"/>
              <a:gd name="connsiteX5" fmla="*/ 3867912 w 4572000"/>
              <a:gd name="connsiteY5" fmla="*/ 6855206 h 6864350"/>
              <a:gd name="connsiteX6" fmla="*/ 0 w 4572000"/>
              <a:gd name="connsiteY6" fmla="*/ 6864350 h 6864350"/>
              <a:gd name="connsiteX7" fmla="*/ 0 w 4572000"/>
              <a:gd name="connsiteY7" fmla="*/ 6864350 h 6864350"/>
              <a:gd name="connsiteX8" fmla="*/ 0 w 4572000"/>
              <a:gd name="connsiteY8" fmla="*/ 0 h 6864350"/>
              <a:gd name="connsiteX0" fmla="*/ 0 w 4572000"/>
              <a:gd name="connsiteY0" fmla="*/ 0 h 6864350"/>
              <a:gd name="connsiteX1" fmla="*/ 0 w 4572000"/>
              <a:gd name="connsiteY1" fmla="*/ 0 h 6864350"/>
              <a:gd name="connsiteX2" fmla="*/ 4572000 w 4572000"/>
              <a:gd name="connsiteY2" fmla="*/ 0 h 6864350"/>
              <a:gd name="connsiteX3" fmla="*/ 4572000 w 4572000"/>
              <a:gd name="connsiteY3" fmla="*/ 0 h 6864350"/>
              <a:gd name="connsiteX4" fmla="*/ 4572000 w 4572000"/>
              <a:gd name="connsiteY4" fmla="*/ 6352286 h 6864350"/>
              <a:gd name="connsiteX5" fmla="*/ 3995928 w 4572000"/>
              <a:gd name="connsiteY5" fmla="*/ 6855206 h 6864350"/>
              <a:gd name="connsiteX6" fmla="*/ 0 w 4572000"/>
              <a:gd name="connsiteY6" fmla="*/ 6864350 h 6864350"/>
              <a:gd name="connsiteX7" fmla="*/ 0 w 4572000"/>
              <a:gd name="connsiteY7" fmla="*/ 6864350 h 6864350"/>
              <a:gd name="connsiteX8" fmla="*/ 0 w 4572000"/>
              <a:gd name="connsiteY8" fmla="*/ 0 h 6864350"/>
              <a:gd name="connsiteX0" fmla="*/ 0 w 4572000"/>
              <a:gd name="connsiteY0" fmla="*/ 0 h 6864350"/>
              <a:gd name="connsiteX1" fmla="*/ 0 w 4572000"/>
              <a:gd name="connsiteY1" fmla="*/ 0 h 6864350"/>
              <a:gd name="connsiteX2" fmla="*/ 4572000 w 4572000"/>
              <a:gd name="connsiteY2" fmla="*/ 0 h 6864350"/>
              <a:gd name="connsiteX3" fmla="*/ 4572000 w 4572000"/>
              <a:gd name="connsiteY3" fmla="*/ 0 h 6864350"/>
              <a:gd name="connsiteX4" fmla="*/ 4572000 w 4572000"/>
              <a:gd name="connsiteY4" fmla="*/ 6352286 h 6864350"/>
              <a:gd name="connsiteX5" fmla="*/ 3995928 w 4572000"/>
              <a:gd name="connsiteY5" fmla="*/ 6855206 h 6864350"/>
              <a:gd name="connsiteX6" fmla="*/ 0 w 4572000"/>
              <a:gd name="connsiteY6" fmla="*/ 6864350 h 6864350"/>
              <a:gd name="connsiteX7" fmla="*/ 0 w 4572000"/>
              <a:gd name="connsiteY7" fmla="*/ 6864350 h 6864350"/>
              <a:gd name="connsiteX8" fmla="*/ 0 w 4572000"/>
              <a:gd name="connsiteY8" fmla="*/ 0 h 6864350"/>
              <a:gd name="connsiteX0" fmla="*/ 0 w 4582169"/>
              <a:gd name="connsiteY0" fmla="*/ 0 h 6900765"/>
              <a:gd name="connsiteX1" fmla="*/ 0 w 4582169"/>
              <a:gd name="connsiteY1" fmla="*/ 0 h 6900765"/>
              <a:gd name="connsiteX2" fmla="*/ 4572000 w 4582169"/>
              <a:gd name="connsiteY2" fmla="*/ 0 h 6900765"/>
              <a:gd name="connsiteX3" fmla="*/ 4572000 w 4582169"/>
              <a:gd name="connsiteY3" fmla="*/ 0 h 6900765"/>
              <a:gd name="connsiteX4" fmla="*/ 4562856 w 4582169"/>
              <a:gd name="connsiteY4" fmla="*/ 6273159 h 6900765"/>
              <a:gd name="connsiteX5" fmla="*/ 3995928 w 4582169"/>
              <a:gd name="connsiteY5" fmla="*/ 6855206 h 6900765"/>
              <a:gd name="connsiteX6" fmla="*/ 0 w 4582169"/>
              <a:gd name="connsiteY6" fmla="*/ 6864350 h 6900765"/>
              <a:gd name="connsiteX7" fmla="*/ 0 w 4582169"/>
              <a:gd name="connsiteY7" fmla="*/ 6864350 h 6900765"/>
              <a:gd name="connsiteX8" fmla="*/ 0 w 4582169"/>
              <a:gd name="connsiteY8" fmla="*/ 0 h 6900765"/>
              <a:gd name="connsiteX0" fmla="*/ 0 w 4586233"/>
              <a:gd name="connsiteY0" fmla="*/ 0 h 6900765"/>
              <a:gd name="connsiteX1" fmla="*/ 0 w 4586233"/>
              <a:gd name="connsiteY1" fmla="*/ 0 h 6900765"/>
              <a:gd name="connsiteX2" fmla="*/ 4572000 w 4586233"/>
              <a:gd name="connsiteY2" fmla="*/ 0 h 6900765"/>
              <a:gd name="connsiteX3" fmla="*/ 4572000 w 4586233"/>
              <a:gd name="connsiteY3" fmla="*/ 0 h 6900765"/>
              <a:gd name="connsiteX4" fmla="*/ 4562856 w 4586233"/>
              <a:gd name="connsiteY4" fmla="*/ 6273159 h 6900765"/>
              <a:gd name="connsiteX5" fmla="*/ 3995928 w 4586233"/>
              <a:gd name="connsiteY5" fmla="*/ 6855206 h 6900765"/>
              <a:gd name="connsiteX6" fmla="*/ 0 w 4586233"/>
              <a:gd name="connsiteY6" fmla="*/ 6864350 h 6900765"/>
              <a:gd name="connsiteX7" fmla="*/ 0 w 4586233"/>
              <a:gd name="connsiteY7" fmla="*/ 6864350 h 6900765"/>
              <a:gd name="connsiteX8" fmla="*/ 0 w 4586233"/>
              <a:gd name="connsiteY8" fmla="*/ 0 h 6900765"/>
              <a:gd name="connsiteX0" fmla="*/ 0 w 4572000"/>
              <a:gd name="connsiteY0" fmla="*/ 0 h 6864350"/>
              <a:gd name="connsiteX1" fmla="*/ 0 w 4572000"/>
              <a:gd name="connsiteY1" fmla="*/ 0 h 6864350"/>
              <a:gd name="connsiteX2" fmla="*/ 4572000 w 4572000"/>
              <a:gd name="connsiteY2" fmla="*/ 0 h 6864350"/>
              <a:gd name="connsiteX3" fmla="*/ 4572000 w 4572000"/>
              <a:gd name="connsiteY3" fmla="*/ 0 h 6864350"/>
              <a:gd name="connsiteX4" fmla="*/ 4562856 w 4572000"/>
              <a:gd name="connsiteY4" fmla="*/ 6273159 h 6864350"/>
              <a:gd name="connsiteX5" fmla="*/ 3995928 w 4572000"/>
              <a:gd name="connsiteY5" fmla="*/ 6855206 h 6864350"/>
              <a:gd name="connsiteX6" fmla="*/ 0 w 4572000"/>
              <a:gd name="connsiteY6" fmla="*/ 6864350 h 6864350"/>
              <a:gd name="connsiteX7" fmla="*/ 0 w 4572000"/>
              <a:gd name="connsiteY7" fmla="*/ 6864350 h 6864350"/>
              <a:gd name="connsiteX8" fmla="*/ 0 w 4572000"/>
              <a:gd name="connsiteY8" fmla="*/ 0 h 6864350"/>
              <a:gd name="connsiteX0" fmla="*/ 0 w 4572000"/>
              <a:gd name="connsiteY0" fmla="*/ 0 h 6864350"/>
              <a:gd name="connsiteX1" fmla="*/ 0 w 4572000"/>
              <a:gd name="connsiteY1" fmla="*/ 0 h 6864350"/>
              <a:gd name="connsiteX2" fmla="*/ 4572000 w 4572000"/>
              <a:gd name="connsiteY2" fmla="*/ 0 h 6864350"/>
              <a:gd name="connsiteX3" fmla="*/ 4572000 w 4572000"/>
              <a:gd name="connsiteY3" fmla="*/ 0 h 6864350"/>
              <a:gd name="connsiteX4" fmla="*/ 4562856 w 4572000"/>
              <a:gd name="connsiteY4" fmla="*/ 6273159 h 6864350"/>
              <a:gd name="connsiteX5" fmla="*/ 3995928 w 4572000"/>
              <a:gd name="connsiteY5" fmla="*/ 6855206 h 6864350"/>
              <a:gd name="connsiteX6" fmla="*/ 0 w 4572000"/>
              <a:gd name="connsiteY6" fmla="*/ 6864350 h 6864350"/>
              <a:gd name="connsiteX7" fmla="*/ 0 w 4572000"/>
              <a:gd name="connsiteY7" fmla="*/ 6864350 h 6864350"/>
              <a:gd name="connsiteX8" fmla="*/ 0 w 4572000"/>
              <a:gd name="connsiteY8" fmla="*/ 0 h 6864350"/>
              <a:gd name="connsiteX0" fmla="*/ 0 w 4602186"/>
              <a:gd name="connsiteY0" fmla="*/ 0 h 6936461"/>
              <a:gd name="connsiteX1" fmla="*/ 0 w 4602186"/>
              <a:gd name="connsiteY1" fmla="*/ 0 h 6936461"/>
              <a:gd name="connsiteX2" fmla="*/ 4572000 w 4602186"/>
              <a:gd name="connsiteY2" fmla="*/ 0 h 6936461"/>
              <a:gd name="connsiteX3" fmla="*/ 4572000 w 4602186"/>
              <a:gd name="connsiteY3" fmla="*/ 0 h 6936461"/>
              <a:gd name="connsiteX4" fmla="*/ 4583176 w 4602186"/>
              <a:gd name="connsiteY4" fmla="*/ 5790804 h 6936461"/>
              <a:gd name="connsiteX5" fmla="*/ 3995928 w 4602186"/>
              <a:gd name="connsiteY5" fmla="*/ 6855206 h 6936461"/>
              <a:gd name="connsiteX6" fmla="*/ 0 w 4602186"/>
              <a:gd name="connsiteY6" fmla="*/ 6864350 h 6936461"/>
              <a:gd name="connsiteX7" fmla="*/ 0 w 4602186"/>
              <a:gd name="connsiteY7" fmla="*/ 6864350 h 6936461"/>
              <a:gd name="connsiteX8" fmla="*/ 0 w 4602186"/>
              <a:gd name="connsiteY8" fmla="*/ 0 h 6936461"/>
              <a:gd name="connsiteX0" fmla="*/ 0 w 4602186"/>
              <a:gd name="connsiteY0" fmla="*/ 0 h 6936461"/>
              <a:gd name="connsiteX1" fmla="*/ 0 w 4602186"/>
              <a:gd name="connsiteY1" fmla="*/ 0 h 6936461"/>
              <a:gd name="connsiteX2" fmla="*/ 4572000 w 4602186"/>
              <a:gd name="connsiteY2" fmla="*/ 0 h 6936461"/>
              <a:gd name="connsiteX3" fmla="*/ 4572000 w 4602186"/>
              <a:gd name="connsiteY3" fmla="*/ 0 h 6936461"/>
              <a:gd name="connsiteX4" fmla="*/ 4583176 w 4602186"/>
              <a:gd name="connsiteY4" fmla="*/ 5790804 h 6936461"/>
              <a:gd name="connsiteX5" fmla="*/ 3995928 w 4602186"/>
              <a:gd name="connsiteY5" fmla="*/ 6855206 h 6936461"/>
              <a:gd name="connsiteX6" fmla="*/ 0 w 4602186"/>
              <a:gd name="connsiteY6" fmla="*/ 6864350 h 6936461"/>
              <a:gd name="connsiteX7" fmla="*/ 0 w 4602186"/>
              <a:gd name="connsiteY7" fmla="*/ 6864350 h 6936461"/>
              <a:gd name="connsiteX8" fmla="*/ 0 w 4602186"/>
              <a:gd name="connsiteY8" fmla="*/ 0 h 6936461"/>
              <a:gd name="connsiteX0" fmla="*/ 0 w 4586794"/>
              <a:gd name="connsiteY0" fmla="*/ 0 h 6928580"/>
              <a:gd name="connsiteX1" fmla="*/ 0 w 4586794"/>
              <a:gd name="connsiteY1" fmla="*/ 0 h 6928580"/>
              <a:gd name="connsiteX2" fmla="*/ 4572000 w 4586794"/>
              <a:gd name="connsiteY2" fmla="*/ 0 h 6928580"/>
              <a:gd name="connsiteX3" fmla="*/ 4572000 w 4586794"/>
              <a:gd name="connsiteY3" fmla="*/ 0 h 6928580"/>
              <a:gd name="connsiteX4" fmla="*/ 4583176 w 4586794"/>
              <a:gd name="connsiteY4" fmla="*/ 5790804 h 6928580"/>
              <a:gd name="connsiteX5" fmla="*/ 3457448 w 4586794"/>
              <a:gd name="connsiteY5" fmla="*/ 6844243 h 6928580"/>
              <a:gd name="connsiteX6" fmla="*/ 0 w 4586794"/>
              <a:gd name="connsiteY6" fmla="*/ 6864350 h 6928580"/>
              <a:gd name="connsiteX7" fmla="*/ 0 w 4586794"/>
              <a:gd name="connsiteY7" fmla="*/ 6864350 h 6928580"/>
              <a:gd name="connsiteX8" fmla="*/ 0 w 4586794"/>
              <a:gd name="connsiteY8" fmla="*/ 0 h 6928580"/>
              <a:gd name="connsiteX0" fmla="*/ 0 w 4586794"/>
              <a:gd name="connsiteY0" fmla="*/ 0 h 6864350"/>
              <a:gd name="connsiteX1" fmla="*/ 0 w 4586794"/>
              <a:gd name="connsiteY1" fmla="*/ 0 h 6864350"/>
              <a:gd name="connsiteX2" fmla="*/ 4572000 w 4586794"/>
              <a:gd name="connsiteY2" fmla="*/ 0 h 6864350"/>
              <a:gd name="connsiteX3" fmla="*/ 4572000 w 4586794"/>
              <a:gd name="connsiteY3" fmla="*/ 0 h 6864350"/>
              <a:gd name="connsiteX4" fmla="*/ 4583176 w 4586794"/>
              <a:gd name="connsiteY4" fmla="*/ 5790804 h 6864350"/>
              <a:gd name="connsiteX5" fmla="*/ 3457448 w 4586794"/>
              <a:gd name="connsiteY5" fmla="*/ 6844243 h 6864350"/>
              <a:gd name="connsiteX6" fmla="*/ 0 w 4586794"/>
              <a:gd name="connsiteY6" fmla="*/ 6864350 h 6864350"/>
              <a:gd name="connsiteX7" fmla="*/ 0 w 4586794"/>
              <a:gd name="connsiteY7" fmla="*/ 6864350 h 6864350"/>
              <a:gd name="connsiteX8" fmla="*/ 0 w 4586794"/>
              <a:gd name="connsiteY8" fmla="*/ 0 h 6864350"/>
              <a:gd name="connsiteX0" fmla="*/ 0 w 4586794"/>
              <a:gd name="connsiteY0" fmla="*/ 0 h 6881073"/>
              <a:gd name="connsiteX1" fmla="*/ 0 w 4586794"/>
              <a:gd name="connsiteY1" fmla="*/ 0 h 6881073"/>
              <a:gd name="connsiteX2" fmla="*/ 4572000 w 4586794"/>
              <a:gd name="connsiteY2" fmla="*/ 0 h 6881073"/>
              <a:gd name="connsiteX3" fmla="*/ 4572000 w 4586794"/>
              <a:gd name="connsiteY3" fmla="*/ 0 h 6881073"/>
              <a:gd name="connsiteX4" fmla="*/ 4583176 w 4586794"/>
              <a:gd name="connsiteY4" fmla="*/ 5790804 h 6881073"/>
              <a:gd name="connsiteX5" fmla="*/ 3457448 w 4586794"/>
              <a:gd name="connsiteY5" fmla="*/ 6877131 h 6881073"/>
              <a:gd name="connsiteX6" fmla="*/ 0 w 4586794"/>
              <a:gd name="connsiteY6" fmla="*/ 6864350 h 6881073"/>
              <a:gd name="connsiteX7" fmla="*/ 0 w 4586794"/>
              <a:gd name="connsiteY7" fmla="*/ 6864350 h 6881073"/>
              <a:gd name="connsiteX8" fmla="*/ 0 w 4586794"/>
              <a:gd name="connsiteY8" fmla="*/ 0 h 6881073"/>
              <a:gd name="connsiteX0" fmla="*/ 0 w 4586794"/>
              <a:gd name="connsiteY0" fmla="*/ 0 h 6956157"/>
              <a:gd name="connsiteX1" fmla="*/ 0 w 4586794"/>
              <a:gd name="connsiteY1" fmla="*/ 0 h 6956157"/>
              <a:gd name="connsiteX2" fmla="*/ 4572000 w 4586794"/>
              <a:gd name="connsiteY2" fmla="*/ 0 h 6956157"/>
              <a:gd name="connsiteX3" fmla="*/ 4572000 w 4586794"/>
              <a:gd name="connsiteY3" fmla="*/ 0 h 6956157"/>
              <a:gd name="connsiteX4" fmla="*/ 4583176 w 4586794"/>
              <a:gd name="connsiteY4" fmla="*/ 5745958 h 6956157"/>
              <a:gd name="connsiteX5" fmla="*/ 3457448 w 4586794"/>
              <a:gd name="connsiteY5" fmla="*/ 6877131 h 6956157"/>
              <a:gd name="connsiteX6" fmla="*/ 0 w 4586794"/>
              <a:gd name="connsiteY6" fmla="*/ 6864350 h 6956157"/>
              <a:gd name="connsiteX7" fmla="*/ 0 w 4586794"/>
              <a:gd name="connsiteY7" fmla="*/ 6864350 h 6956157"/>
              <a:gd name="connsiteX8" fmla="*/ 0 w 4586794"/>
              <a:gd name="connsiteY8" fmla="*/ 0 h 6956157"/>
              <a:gd name="connsiteX0" fmla="*/ 0 w 4586794"/>
              <a:gd name="connsiteY0" fmla="*/ 0 h 6956157"/>
              <a:gd name="connsiteX1" fmla="*/ 0 w 4586794"/>
              <a:gd name="connsiteY1" fmla="*/ 0 h 6956157"/>
              <a:gd name="connsiteX2" fmla="*/ 4572000 w 4586794"/>
              <a:gd name="connsiteY2" fmla="*/ 0 h 6956157"/>
              <a:gd name="connsiteX3" fmla="*/ 4572000 w 4586794"/>
              <a:gd name="connsiteY3" fmla="*/ 0 h 6956157"/>
              <a:gd name="connsiteX4" fmla="*/ 4583176 w 4586794"/>
              <a:gd name="connsiteY4" fmla="*/ 5745958 h 6956157"/>
              <a:gd name="connsiteX5" fmla="*/ 3457448 w 4586794"/>
              <a:gd name="connsiteY5" fmla="*/ 6877131 h 6956157"/>
              <a:gd name="connsiteX6" fmla="*/ 0 w 4586794"/>
              <a:gd name="connsiteY6" fmla="*/ 6864350 h 6956157"/>
              <a:gd name="connsiteX7" fmla="*/ 0 w 4586794"/>
              <a:gd name="connsiteY7" fmla="*/ 6864350 h 6956157"/>
              <a:gd name="connsiteX8" fmla="*/ 0 w 4586794"/>
              <a:gd name="connsiteY8" fmla="*/ 0 h 6956157"/>
              <a:gd name="connsiteX0" fmla="*/ 0 w 4631603"/>
              <a:gd name="connsiteY0" fmla="*/ 0 h 6956157"/>
              <a:gd name="connsiteX1" fmla="*/ 0 w 4631603"/>
              <a:gd name="connsiteY1" fmla="*/ 0 h 6956157"/>
              <a:gd name="connsiteX2" fmla="*/ 4572000 w 4631603"/>
              <a:gd name="connsiteY2" fmla="*/ 0 h 6956157"/>
              <a:gd name="connsiteX3" fmla="*/ 4572000 w 4631603"/>
              <a:gd name="connsiteY3" fmla="*/ 0 h 6956157"/>
              <a:gd name="connsiteX4" fmla="*/ 4583176 w 4631603"/>
              <a:gd name="connsiteY4" fmla="*/ 5745958 h 6956157"/>
              <a:gd name="connsiteX5" fmla="*/ 3457448 w 4631603"/>
              <a:gd name="connsiteY5" fmla="*/ 6877131 h 6956157"/>
              <a:gd name="connsiteX6" fmla="*/ 0 w 4631603"/>
              <a:gd name="connsiteY6" fmla="*/ 6864350 h 6956157"/>
              <a:gd name="connsiteX7" fmla="*/ 0 w 4631603"/>
              <a:gd name="connsiteY7" fmla="*/ 6864350 h 6956157"/>
              <a:gd name="connsiteX8" fmla="*/ 0 w 4631603"/>
              <a:gd name="connsiteY8" fmla="*/ 0 h 6956157"/>
              <a:gd name="connsiteX0" fmla="*/ 0 w 4584480"/>
              <a:gd name="connsiteY0" fmla="*/ 0 h 6956157"/>
              <a:gd name="connsiteX1" fmla="*/ 0 w 4584480"/>
              <a:gd name="connsiteY1" fmla="*/ 0 h 6956157"/>
              <a:gd name="connsiteX2" fmla="*/ 4572000 w 4584480"/>
              <a:gd name="connsiteY2" fmla="*/ 0 h 6956157"/>
              <a:gd name="connsiteX3" fmla="*/ 4572000 w 4584480"/>
              <a:gd name="connsiteY3" fmla="*/ 0 h 6956157"/>
              <a:gd name="connsiteX4" fmla="*/ 4583176 w 4584480"/>
              <a:gd name="connsiteY4" fmla="*/ 5745958 h 6956157"/>
              <a:gd name="connsiteX5" fmla="*/ 3457448 w 4584480"/>
              <a:gd name="connsiteY5" fmla="*/ 6877131 h 6956157"/>
              <a:gd name="connsiteX6" fmla="*/ 0 w 4584480"/>
              <a:gd name="connsiteY6" fmla="*/ 6864350 h 6956157"/>
              <a:gd name="connsiteX7" fmla="*/ 0 w 4584480"/>
              <a:gd name="connsiteY7" fmla="*/ 6864350 h 6956157"/>
              <a:gd name="connsiteX8" fmla="*/ 0 w 4584480"/>
              <a:gd name="connsiteY8" fmla="*/ 0 h 6956157"/>
              <a:gd name="connsiteX0" fmla="*/ 0 w 4583176"/>
              <a:gd name="connsiteY0" fmla="*/ 0 h 6956157"/>
              <a:gd name="connsiteX1" fmla="*/ 0 w 4583176"/>
              <a:gd name="connsiteY1" fmla="*/ 0 h 6956157"/>
              <a:gd name="connsiteX2" fmla="*/ 4572000 w 4583176"/>
              <a:gd name="connsiteY2" fmla="*/ 0 h 6956157"/>
              <a:gd name="connsiteX3" fmla="*/ 4572000 w 4583176"/>
              <a:gd name="connsiteY3" fmla="*/ 0 h 6956157"/>
              <a:gd name="connsiteX4" fmla="*/ 4583176 w 4583176"/>
              <a:gd name="connsiteY4" fmla="*/ 5745958 h 6956157"/>
              <a:gd name="connsiteX5" fmla="*/ 3457448 w 4583176"/>
              <a:gd name="connsiteY5" fmla="*/ 6877131 h 6956157"/>
              <a:gd name="connsiteX6" fmla="*/ 0 w 4583176"/>
              <a:gd name="connsiteY6" fmla="*/ 6864350 h 6956157"/>
              <a:gd name="connsiteX7" fmla="*/ 0 w 4583176"/>
              <a:gd name="connsiteY7" fmla="*/ 6864350 h 6956157"/>
              <a:gd name="connsiteX8" fmla="*/ 0 w 4583176"/>
              <a:gd name="connsiteY8" fmla="*/ 0 h 6956157"/>
              <a:gd name="connsiteX0" fmla="*/ 0 w 4583176"/>
              <a:gd name="connsiteY0" fmla="*/ 0 h 6956157"/>
              <a:gd name="connsiteX1" fmla="*/ 0 w 4583176"/>
              <a:gd name="connsiteY1" fmla="*/ 0 h 6956157"/>
              <a:gd name="connsiteX2" fmla="*/ 4572000 w 4583176"/>
              <a:gd name="connsiteY2" fmla="*/ 0 h 6956157"/>
              <a:gd name="connsiteX3" fmla="*/ 4572000 w 4583176"/>
              <a:gd name="connsiteY3" fmla="*/ 0 h 6956157"/>
              <a:gd name="connsiteX4" fmla="*/ 4583176 w 4583176"/>
              <a:gd name="connsiteY4" fmla="*/ 5745958 h 6956157"/>
              <a:gd name="connsiteX5" fmla="*/ 3457448 w 4583176"/>
              <a:gd name="connsiteY5" fmla="*/ 6877131 h 6956157"/>
              <a:gd name="connsiteX6" fmla="*/ 0 w 4583176"/>
              <a:gd name="connsiteY6" fmla="*/ 6864350 h 6956157"/>
              <a:gd name="connsiteX7" fmla="*/ 0 w 4583176"/>
              <a:gd name="connsiteY7" fmla="*/ 6864350 h 6956157"/>
              <a:gd name="connsiteX8" fmla="*/ 0 w 4583176"/>
              <a:gd name="connsiteY8" fmla="*/ 0 h 6956157"/>
              <a:gd name="connsiteX0" fmla="*/ 0 w 4583176"/>
              <a:gd name="connsiteY0" fmla="*/ 0 h 6956157"/>
              <a:gd name="connsiteX1" fmla="*/ 0 w 4583176"/>
              <a:gd name="connsiteY1" fmla="*/ 0 h 6956157"/>
              <a:gd name="connsiteX2" fmla="*/ 4572000 w 4583176"/>
              <a:gd name="connsiteY2" fmla="*/ 0 h 6956157"/>
              <a:gd name="connsiteX3" fmla="*/ 4572000 w 4583176"/>
              <a:gd name="connsiteY3" fmla="*/ 0 h 6956157"/>
              <a:gd name="connsiteX4" fmla="*/ 4583176 w 4583176"/>
              <a:gd name="connsiteY4" fmla="*/ 5745958 h 6956157"/>
              <a:gd name="connsiteX5" fmla="*/ 3457448 w 4583176"/>
              <a:gd name="connsiteY5" fmla="*/ 6877131 h 6956157"/>
              <a:gd name="connsiteX6" fmla="*/ 0 w 4583176"/>
              <a:gd name="connsiteY6" fmla="*/ 6864350 h 6956157"/>
              <a:gd name="connsiteX7" fmla="*/ 0 w 4583176"/>
              <a:gd name="connsiteY7" fmla="*/ 6864350 h 6956157"/>
              <a:gd name="connsiteX8" fmla="*/ 0 w 4583176"/>
              <a:gd name="connsiteY8" fmla="*/ 0 h 6956157"/>
              <a:gd name="connsiteX0" fmla="*/ 0 w 4583176"/>
              <a:gd name="connsiteY0" fmla="*/ 0 h 6956157"/>
              <a:gd name="connsiteX1" fmla="*/ 0 w 4583176"/>
              <a:gd name="connsiteY1" fmla="*/ 0 h 6956157"/>
              <a:gd name="connsiteX2" fmla="*/ 4572000 w 4583176"/>
              <a:gd name="connsiteY2" fmla="*/ 0 h 6956157"/>
              <a:gd name="connsiteX3" fmla="*/ 4572000 w 4583176"/>
              <a:gd name="connsiteY3" fmla="*/ 0 h 6956157"/>
              <a:gd name="connsiteX4" fmla="*/ 4583176 w 4583176"/>
              <a:gd name="connsiteY4" fmla="*/ 5745958 h 6956157"/>
              <a:gd name="connsiteX5" fmla="*/ 3457448 w 4583176"/>
              <a:gd name="connsiteY5" fmla="*/ 6877131 h 6956157"/>
              <a:gd name="connsiteX6" fmla="*/ 0 w 4583176"/>
              <a:gd name="connsiteY6" fmla="*/ 6864350 h 6956157"/>
              <a:gd name="connsiteX7" fmla="*/ 0 w 4583176"/>
              <a:gd name="connsiteY7" fmla="*/ 6864350 h 6956157"/>
              <a:gd name="connsiteX8" fmla="*/ 0 w 4583176"/>
              <a:gd name="connsiteY8" fmla="*/ 0 h 6956157"/>
              <a:gd name="connsiteX0" fmla="*/ 0 w 4583176"/>
              <a:gd name="connsiteY0" fmla="*/ 0 h 6877135"/>
              <a:gd name="connsiteX1" fmla="*/ 0 w 4583176"/>
              <a:gd name="connsiteY1" fmla="*/ 0 h 6877135"/>
              <a:gd name="connsiteX2" fmla="*/ 4572000 w 4583176"/>
              <a:gd name="connsiteY2" fmla="*/ 0 h 6877135"/>
              <a:gd name="connsiteX3" fmla="*/ 4572000 w 4583176"/>
              <a:gd name="connsiteY3" fmla="*/ 0 h 6877135"/>
              <a:gd name="connsiteX4" fmla="*/ 4583176 w 4583176"/>
              <a:gd name="connsiteY4" fmla="*/ 5745958 h 6877135"/>
              <a:gd name="connsiteX5" fmla="*/ 3457448 w 4583176"/>
              <a:gd name="connsiteY5" fmla="*/ 6877131 h 6877135"/>
              <a:gd name="connsiteX6" fmla="*/ 0 w 4583176"/>
              <a:gd name="connsiteY6" fmla="*/ 6864350 h 6877135"/>
              <a:gd name="connsiteX7" fmla="*/ 0 w 4583176"/>
              <a:gd name="connsiteY7" fmla="*/ 6864350 h 6877135"/>
              <a:gd name="connsiteX8" fmla="*/ 0 w 4583176"/>
              <a:gd name="connsiteY8" fmla="*/ 0 h 6877135"/>
              <a:gd name="connsiteX0" fmla="*/ 0 w 4583176"/>
              <a:gd name="connsiteY0" fmla="*/ 0 h 6864350"/>
              <a:gd name="connsiteX1" fmla="*/ 0 w 4583176"/>
              <a:gd name="connsiteY1" fmla="*/ 0 h 6864350"/>
              <a:gd name="connsiteX2" fmla="*/ 4572000 w 4583176"/>
              <a:gd name="connsiteY2" fmla="*/ 0 h 6864350"/>
              <a:gd name="connsiteX3" fmla="*/ 4572000 w 4583176"/>
              <a:gd name="connsiteY3" fmla="*/ 0 h 6864350"/>
              <a:gd name="connsiteX4" fmla="*/ 4583176 w 4583176"/>
              <a:gd name="connsiteY4" fmla="*/ 5745958 h 6864350"/>
              <a:gd name="connsiteX5" fmla="*/ 3457448 w 4583176"/>
              <a:gd name="connsiteY5" fmla="*/ 6646489 h 6864350"/>
              <a:gd name="connsiteX6" fmla="*/ 0 w 4583176"/>
              <a:gd name="connsiteY6" fmla="*/ 6864350 h 6864350"/>
              <a:gd name="connsiteX7" fmla="*/ 0 w 4583176"/>
              <a:gd name="connsiteY7" fmla="*/ 6864350 h 6864350"/>
              <a:gd name="connsiteX8" fmla="*/ 0 w 4583176"/>
              <a:gd name="connsiteY8" fmla="*/ 0 h 6864350"/>
              <a:gd name="connsiteX0" fmla="*/ 0 w 4583176"/>
              <a:gd name="connsiteY0" fmla="*/ 0 h 6870729"/>
              <a:gd name="connsiteX1" fmla="*/ 0 w 4583176"/>
              <a:gd name="connsiteY1" fmla="*/ 0 h 6870729"/>
              <a:gd name="connsiteX2" fmla="*/ 4572000 w 4583176"/>
              <a:gd name="connsiteY2" fmla="*/ 0 h 6870729"/>
              <a:gd name="connsiteX3" fmla="*/ 4572000 w 4583176"/>
              <a:gd name="connsiteY3" fmla="*/ 0 h 6870729"/>
              <a:gd name="connsiteX4" fmla="*/ 4583176 w 4583176"/>
              <a:gd name="connsiteY4" fmla="*/ 5745958 h 6870729"/>
              <a:gd name="connsiteX5" fmla="*/ 3457448 w 4583176"/>
              <a:gd name="connsiteY5" fmla="*/ 6870725 h 6870729"/>
              <a:gd name="connsiteX6" fmla="*/ 0 w 4583176"/>
              <a:gd name="connsiteY6" fmla="*/ 6864350 h 6870729"/>
              <a:gd name="connsiteX7" fmla="*/ 0 w 4583176"/>
              <a:gd name="connsiteY7" fmla="*/ 6864350 h 6870729"/>
              <a:gd name="connsiteX8" fmla="*/ 0 w 4583176"/>
              <a:gd name="connsiteY8" fmla="*/ 0 h 6870729"/>
              <a:gd name="connsiteX0" fmla="*/ 0 w 4584478"/>
              <a:gd name="connsiteY0" fmla="*/ 0 h 6870729"/>
              <a:gd name="connsiteX1" fmla="*/ 0 w 4584478"/>
              <a:gd name="connsiteY1" fmla="*/ 0 h 6870729"/>
              <a:gd name="connsiteX2" fmla="*/ 4572000 w 4584478"/>
              <a:gd name="connsiteY2" fmla="*/ 0 h 6870729"/>
              <a:gd name="connsiteX3" fmla="*/ 4572000 w 4584478"/>
              <a:gd name="connsiteY3" fmla="*/ 0 h 6870729"/>
              <a:gd name="connsiteX4" fmla="*/ 4583176 w 4584478"/>
              <a:gd name="connsiteY4" fmla="*/ 5745958 h 6870729"/>
              <a:gd name="connsiteX5" fmla="*/ 3457448 w 4584478"/>
              <a:gd name="connsiteY5" fmla="*/ 6870725 h 6870729"/>
              <a:gd name="connsiteX6" fmla="*/ 0 w 4584478"/>
              <a:gd name="connsiteY6" fmla="*/ 6864350 h 6870729"/>
              <a:gd name="connsiteX7" fmla="*/ 0 w 4584478"/>
              <a:gd name="connsiteY7" fmla="*/ 6864350 h 6870729"/>
              <a:gd name="connsiteX8" fmla="*/ 0 w 4584478"/>
              <a:gd name="connsiteY8" fmla="*/ 0 h 6870729"/>
              <a:gd name="connsiteX0" fmla="*/ 0 w 4579116"/>
              <a:gd name="connsiteY0" fmla="*/ 0 h 6956201"/>
              <a:gd name="connsiteX1" fmla="*/ 0 w 4579116"/>
              <a:gd name="connsiteY1" fmla="*/ 0 h 6956201"/>
              <a:gd name="connsiteX2" fmla="*/ 4572000 w 4579116"/>
              <a:gd name="connsiteY2" fmla="*/ 0 h 6956201"/>
              <a:gd name="connsiteX3" fmla="*/ 4572000 w 4579116"/>
              <a:gd name="connsiteY3" fmla="*/ 0 h 6956201"/>
              <a:gd name="connsiteX4" fmla="*/ 4577238 w 4579116"/>
              <a:gd name="connsiteY4" fmla="*/ 5694705 h 6956201"/>
              <a:gd name="connsiteX5" fmla="*/ 3457448 w 4579116"/>
              <a:gd name="connsiteY5" fmla="*/ 6870725 h 6956201"/>
              <a:gd name="connsiteX6" fmla="*/ 0 w 4579116"/>
              <a:gd name="connsiteY6" fmla="*/ 6864350 h 6956201"/>
              <a:gd name="connsiteX7" fmla="*/ 0 w 4579116"/>
              <a:gd name="connsiteY7" fmla="*/ 6864350 h 6956201"/>
              <a:gd name="connsiteX8" fmla="*/ 0 w 4579116"/>
              <a:gd name="connsiteY8" fmla="*/ 0 h 6956201"/>
              <a:gd name="connsiteX0" fmla="*/ 0 w 4579116"/>
              <a:gd name="connsiteY0" fmla="*/ 0 h 6870725"/>
              <a:gd name="connsiteX1" fmla="*/ 0 w 4579116"/>
              <a:gd name="connsiteY1" fmla="*/ 0 h 6870725"/>
              <a:gd name="connsiteX2" fmla="*/ 4572000 w 4579116"/>
              <a:gd name="connsiteY2" fmla="*/ 0 h 6870725"/>
              <a:gd name="connsiteX3" fmla="*/ 4572000 w 4579116"/>
              <a:gd name="connsiteY3" fmla="*/ 0 h 6870725"/>
              <a:gd name="connsiteX4" fmla="*/ 4577238 w 4579116"/>
              <a:gd name="connsiteY4" fmla="*/ 5694705 h 6870725"/>
              <a:gd name="connsiteX5" fmla="*/ 3457448 w 4579116"/>
              <a:gd name="connsiteY5" fmla="*/ 6870725 h 6870725"/>
              <a:gd name="connsiteX6" fmla="*/ 0 w 4579116"/>
              <a:gd name="connsiteY6" fmla="*/ 6864350 h 6870725"/>
              <a:gd name="connsiteX7" fmla="*/ 0 w 4579116"/>
              <a:gd name="connsiteY7" fmla="*/ 6864350 h 6870725"/>
              <a:gd name="connsiteX8" fmla="*/ 0 w 4579116"/>
              <a:gd name="connsiteY8" fmla="*/ 0 h 6870725"/>
              <a:gd name="connsiteX0" fmla="*/ 0 w 4579116"/>
              <a:gd name="connsiteY0" fmla="*/ 0 h 6870725"/>
              <a:gd name="connsiteX1" fmla="*/ 0 w 4579116"/>
              <a:gd name="connsiteY1" fmla="*/ 0 h 6870725"/>
              <a:gd name="connsiteX2" fmla="*/ 4572000 w 4579116"/>
              <a:gd name="connsiteY2" fmla="*/ 0 h 6870725"/>
              <a:gd name="connsiteX3" fmla="*/ 4572000 w 4579116"/>
              <a:gd name="connsiteY3" fmla="*/ 0 h 6870725"/>
              <a:gd name="connsiteX4" fmla="*/ 4577238 w 4579116"/>
              <a:gd name="connsiteY4" fmla="*/ 5694705 h 6870725"/>
              <a:gd name="connsiteX5" fmla="*/ 3457448 w 4579116"/>
              <a:gd name="connsiteY5" fmla="*/ 6870725 h 6870725"/>
              <a:gd name="connsiteX6" fmla="*/ 0 w 4579116"/>
              <a:gd name="connsiteY6" fmla="*/ 6864350 h 6870725"/>
              <a:gd name="connsiteX7" fmla="*/ 0 w 4579116"/>
              <a:gd name="connsiteY7" fmla="*/ 6864350 h 6870725"/>
              <a:gd name="connsiteX8" fmla="*/ 0 w 4579116"/>
              <a:gd name="connsiteY8" fmla="*/ 0 h 6870725"/>
              <a:gd name="connsiteX0" fmla="*/ 0 w 4584478"/>
              <a:gd name="connsiteY0" fmla="*/ 0 h 6952880"/>
              <a:gd name="connsiteX1" fmla="*/ 0 w 4584478"/>
              <a:gd name="connsiteY1" fmla="*/ 0 h 6952880"/>
              <a:gd name="connsiteX2" fmla="*/ 4572000 w 4584478"/>
              <a:gd name="connsiteY2" fmla="*/ 0 h 6952880"/>
              <a:gd name="connsiteX3" fmla="*/ 4572000 w 4584478"/>
              <a:gd name="connsiteY3" fmla="*/ 0 h 6952880"/>
              <a:gd name="connsiteX4" fmla="*/ 4583176 w 4584478"/>
              <a:gd name="connsiteY4" fmla="*/ 5739553 h 6952880"/>
              <a:gd name="connsiteX5" fmla="*/ 3457448 w 4584478"/>
              <a:gd name="connsiteY5" fmla="*/ 6870725 h 6952880"/>
              <a:gd name="connsiteX6" fmla="*/ 0 w 4584478"/>
              <a:gd name="connsiteY6" fmla="*/ 6864350 h 6952880"/>
              <a:gd name="connsiteX7" fmla="*/ 0 w 4584478"/>
              <a:gd name="connsiteY7" fmla="*/ 6864350 h 6952880"/>
              <a:gd name="connsiteX8" fmla="*/ 0 w 4584478"/>
              <a:gd name="connsiteY8" fmla="*/ 0 h 6952880"/>
              <a:gd name="connsiteX0" fmla="*/ 0 w 4584478"/>
              <a:gd name="connsiteY0" fmla="*/ 0 h 6952880"/>
              <a:gd name="connsiteX1" fmla="*/ 0 w 4584478"/>
              <a:gd name="connsiteY1" fmla="*/ 0 h 6952880"/>
              <a:gd name="connsiteX2" fmla="*/ 4572000 w 4584478"/>
              <a:gd name="connsiteY2" fmla="*/ 0 h 6952880"/>
              <a:gd name="connsiteX3" fmla="*/ 4572000 w 4584478"/>
              <a:gd name="connsiteY3" fmla="*/ 0 h 6952880"/>
              <a:gd name="connsiteX4" fmla="*/ 4583176 w 4584478"/>
              <a:gd name="connsiteY4" fmla="*/ 5739553 h 6952880"/>
              <a:gd name="connsiteX5" fmla="*/ 3457448 w 4584478"/>
              <a:gd name="connsiteY5" fmla="*/ 6870725 h 6952880"/>
              <a:gd name="connsiteX6" fmla="*/ 0 w 4584478"/>
              <a:gd name="connsiteY6" fmla="*/ 6864350 h 6952880"/>
              <a:gd name="connsiteX7" fmla="*/ 0 w 4584478"/>
              <a:gd name="connsiteY7" fmla="*/ 6864350 h 6952880"/>
              <a:gd name="connsiteX8" fmla="*/ 0 w 4584478"/>
              <a:gd name="connsiteY8" fmla="*/ 0 h 6952880"/>
              <a:gd name="connsiteX0" fmla="*/ 0 w 4584478"/>
              <a:gd name="connsiteY0" fmla="*/ 0 h 6870725"/>
              <a:gd name="connsiteX1" fmla="*/ 0 w 4584478"/>
              <a:gd name="connsiteY1" fmla="*/ 0 h 6870725"/>
              <a:gd name="connsiteX2" fmla="*/ 4572000 w 4584478"/>
              <a:gd name="connsiteY2" fmla="*/ 0 h 6870725"/>
              <a:gd name="connsiteX3" fmla="*/ 4572000 w 4584478"/>
              <a:gd name="connsiteY3" fmla="*/ 0 h 6870725"/>
              <a:gd name="connsiteX4" fmla="*/ 4583176 w 4584478"/>
              <a:gd name="connsiteY4" fmla="*/ 5739553 h 6870725"/>
              <a:gd name="connsiteX5" fmla="*/ 3457448 w 4584478"/>
              <a:gd name="connsiteY5" fmla="*/ 6870725 h 6870725"/>
              <a:gd name="connsiteX6" fmla="*/ 0 w 4584478"/>
              <a:gd name="connsiteY6" fmla="*/ 6864350 h 6870725"/>
              <a:gd name="connsiteX7" fmla="*/ 0 w 4584478"/>
              <a:gd name="connsiteY7" fmla="*/ 6864350 h 6870725"/>
              <a:gd name="connsiteX8" fmla="*/ 0 w 4584478"/>
              <a:gd name="connsiteY8" fmla="*/ 0 h 6870725"/>
              <a:gd name="connsiteX0" fmla="*/ 0 w 4584478"/>
              <a:gd name="connsiteY0" fmla="*/ 0 h 6870755"/>
              <a:gd name="connsiteX1" fmla="*/ 0 w 4584478"/>
              <a:gd name="connsiteY1" fmla="*/ 0 h 6870755"/>
              <a:gd name="connsiteX2" fmla="*/ 4572000 w 4584478"/>
              <a:gd name="connsiteY2" fmla="*/ 0 h 6870755"/>
              <a:gd name="connsiteX3" fmla="*/ 4572000 w 4584478"/>
              <a:gd name="connsiteY3" fmla="*/ 0 h 6870755"/>
              <a:gd name="connsiteX4" fmla="*/ 4583176 w 4584478"/>
              <a:gd name="connsiteY4" fmla="*/ 5739553 h 6870755"/>
              <a:gd name="connsiteX5" fmla="*/ 3457448 w 4584478"/>
              <a:gd name="connsiteY5" fmla="*/ 6870725 h 6870755"/>
              <a:gd name="connsiteX6" fmla="*/ 0 w 4584478"/>
              <a:gd name="connsiteY6" fmla="*/ 6864350 h 6870755"/>
              <a:gd name="connsiteX7" fmla="*/ 0 w 4584478"/>
              <a:gd name="connsiteY7" fmla="*/ 6864350 h 6870755"/>
              <a:gd name="connsiteX8" fmla="*/ 0 w 4584478"/>
              <a:gd name="connsiteY8" fmla="*/ 0 h 6870755"/>
              <a:gd name="connsiteX0" fmla="*/ 0 w 4584695"/>
              <a:gd name="connsiteY0" fmla="*/ 0 h 6870752"/>
              <a:gd name="connsiteX1" fmla="*/ 0 w 4584695"/>
              <a:gd name="connsiteY1" fmla="*/ 0 h 6870752"/>
              <a:gd name="connsiteX2" fmla="*/ 4572000 w 4584695"/>
              <a:gd name="connsiteY2" fmla="*/ 0 h 6870752"/>
              <a:gd name="connsiteX3" fmla="*/ 4572000 w 4584695"/>
              <a:gd name="connsiteY3" fmla="*/ 0 h 6870752"/>
              <a:gd name="connsiteX4" fmla="*/ 4583176 w 4584695"/>
              <a:gd name="connsiteY4" fmla="*/ 5739553 h 6870752"/>
              <a:gd name="connsiteX5" fmla="*/ 3457448 w 4584695"/>
              <a:gd name="connsiteY5" fmla="*/ 6870725 h 6870752"/>
              <a:gd name="connsiteX6" fmla="*/ 0 w 4584695"/>
              <a:gd name="connsiteY6" fmla="*/ 6864350 h 6870752"/>
              <a:gd name="connsiteX7" fmla="*/ 0 w 4584695"/>
              <a:gd name="connsiteY7" fmla="*/ 6864350 h 6870752"/>
              <a:gd name="connsiteX8" fmla="*/ 0 w 4584695"/>
              <a:gd name="connsiteY8" fmla="*/ 0 h 6870752"/>
              <a:gd name="connsiteX0" fmla="*/ 0 w 4583616"/>
              <a:gd name="connsiteY0" fmla="*/ 0 h 6870755"/>
              <a:gd name="connsiteX1" fmla="*/ 0 w 4583616"/>
              <a:gd name="connsiteY1" fmla="*/ 0 h 6870755"/>
              <a:gd name="connsiteX2" fmla="*/ 4572000 w 4583616"/>
              <a:gd name="connsiteY2" fmla="*/ 0 h 6870755"/>
              <a:gd name="connsiteX3" fmla="*/ 4572000 w 4583616"/>
              <a:gd name="connsiteY3" fmla="*/ 0 h 6870755"/>
              <a:gd name="connsiteX4" fmla="*/ 4583176 w 4583616"/>
              <a:gd name="connsiteY4" fmla="*/ 5739553 h 6870755"/>
              <a:gd name="connsiteX5" fmla="*/ 3457448 w 4583616"/>
              <a:gd name="connsiteY5" fmla="*/ 6870725 h 6870755"/>
              <a:gd name="connsiteX6" fmla="*/ 0 w 4583616"/>
              <a:gd name="connsiteY6" fmla="*/ 6864350 h 6870755"/>
              <a:gd name="connsiteX7" fmla="*/ 0 w 4583616"/>
              <a:gd name="connsiteY7" fmla="*/ 6864350 h 6870755"/>
              <a:gd name="connsiteX8" fmla="*/ 0 w 4583616"/>
              <a:gd name="connsiteY8" fmla="*/ 0 h 6870755"/>
              <a:gd name="connsiteX0" fmla="*/ 0 w 4583616"/>
              <a:gd name="connsiteY0" fmla="*/ 0 h 6870763"/>
              <a:gd name="connsiteX1" fmla="*/ 0 w 4583616"/>
              <a:gd name="connsiteY1" fmla="*/ 0 h 6870763"/>
              <a:gd name="connsiteX2" fmla="*/ 4572000 w 4583616"/>
              <a:gd name="connsiteY2" fmla="*/ 0 h 6870763"/>
              <a:gd name="connsiteX3" fmla="*/ 4572000 w 4583616"/>
              <a:gd name="connsiteY3" fmla="*/ 0 h 6870763"/>
              <a:gd name="connsiteX4" fmla="*/ 4583176 w 4583616"/>
              <a:gd name="connsiteY4" fmla="*/ 5855627 h 6870763"/>
              <a:gd name="connsiteX5" fmla="*/ 3457448 w 4583616"/>
              <a:gd name="connsiteY5" fmla="*/ 6870725 h 6870763"/>
              <a:gd name="connsiteX6" fmla="*/ 0 w 4583616"/>
              <a:gd name="connsiteY6" fmla="*/ 6864350 h 6870763"/>
              <a:gd name="connsiteX7" fmla="*/ 0 w 4583616"/>
              <a:gd name="connsiteY7" fmla="*/ 6864350 h 6870763"/>
              <a:gd name="connsiteX8" fmla="*/ 0 w 4583616"/>
              <a:gd name="connsiteY8" fmla="*/ 0 h 68707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583616" h="6870763">
                <a:moveTo>
                  <a:pt x="0" y="0"/>
                </a:moveTo>
                <a:lnTo>
                  <a:pt x="0" y="0"/>
                </a:lnTo>
                <a:lnTo>
                  <a:pt x="4572000" y="0"/>
                </a:lnTo>
                <a:lnTo>
                  <a:pt x="4572000" y="0"/>
                </a:lnTo>
                <a:cubicBezTo>
                  <a:pt x="4573863" y="957660"/>
                  <a:pt x="4586065" y="5272921"/>
                  <a:pt x="4583176" y="5855627"/>
                </a:cubicBezTo>
                <a:cubicBezTo>
                  <a:pt x="4580287" y="6438333"/>
                  <a:pt x="4096620" y="6875462"/>
                  <a:pt x="3457448" y="6870725"/>
                </a:cubicBezTo>
                <a:lnTo>
                  <a:pt x="0" y="6864350"/>
                </a:lnTo>
                <a:lnTo>
                  <a:pt x="0" y="6864350"/>
                </a:lnTo>
                <a:lnTo>
                  <a:pt x="0" y="0"/>
                </a:lnTo>
                <a:close/>
              </a:path>
            </a:pathLst>
          </a:custGeom>
        </p:spPr>
        <p:txBody>
          <a:bodyPr/>
          <a:lstStyle/>
          <a:p>
            <a:endParaRPr lang="en-US"/>
          </a:p>
        </p:txBody>
      </p:sp>
    </p:spTree>
    <p:extLst>
      <p:ext uri="{BB962C8B-B14F-4D97-AF65-F5344CB8AC3E}">
        <p14:creationId xmlns:p14="http://schemas.microsoft.com/office/powerpoint/2010/main" val="534867976"/>
      </p:ext>
    </p:extLst>
  </p:cSld>
  <p:clrMapOvr>
    <a:masterClrMapping/>
  </p:clrMapOvr>
  <p:extLst>
    <p:ext uri="{DCECCB84-F9BA-43D5-87BE-67443E8EF086}">
      <p15:sldGuideLst xmlns:p15="http://schemas.microsoft.com/office/powerpoint/2012/main"/>
    </p:ext>
  </p:extLst>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Medium Blue with Picture (Right)">
    <p:bg>
      <p:bgPr>
        <a:solidFill>
          <a:schemeClr val="bg1"/>
        </a:solidFill>
        <a:effectLst/>
      </p:bgPr>
    </p:bg>
    <p:spTree>
      <p:nvGrpSpPr>
        <p:cNvPr id="1" name=""/>
        <p:cNvGrpSpPr/>
        <p:nvPr/>
      </p:nvGrpSpPr>
      <p:grpSpPr>
        <a:xfrm>
          <a:off x="0" y="0"/>
          <a:ext cx="0" cy="0"/>
          <a:chOff x="0" y="0"/>
          <a:chExt cx="0" cy="0"/>
        </a:xfrm>
      </p:grpSpPr>
      <p:pic>
        <p:nvPicPr>
          <p:cNvPr id="7" name="Graphic 6">
            <a:extLst>
              <a:ext uri="{FF2B5EF4-FFF2-40B4-BE49-F238E27FC236}">
                <a16:creationId xmlns:a16="http://schemas.microsoft.com/office/drawing/2014/main" id="{3AB0D4E6-3E91-574C-B5DA-7E7E0CD72BC1}"/>
              </a:ext>
            </a:extLst>
          </p:cNvPr>
          <p:cNvPicPr>
            <a:picLocks noChangeAspect="1"/>
          </p:cNvPicPr>
          <p:nvPr userDrawn="1"/>
        </p:nvPicPr>
        <p:blipFill>
          <a:blip r:embed="rId2">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32513" y="6420681"/>
            <a:ext cx="14698939" cy="1816952"/>
          </a:xfrm>
          <a:prstGeom prst="rect">
            <a:avLst/>
          </a:prstGeom>
        </p:spPr>
      </p:pic>
      <p:sp>
        <p:nvSpPr>
          <p:cNvPr id="9" name="Title 1">
            <a:extLst>
              <a:ext uri="{FF2B5EF4-FFF2-40B4-BE49-F238E27FC236}">
                <a16:creationId xmlns:a16="http://schemas.microsoft.com/office/drawing/2014/main" id="{1C086EF6-5296-B045-A54F-1504DE542878}"/>
              </a:ext>
            </a:extLst>
          </p:cNvPr>
          <p:cNvSpPr>
            <a:spLocks noGrp="1"/>
          </p:cNvSpPr>
          <p:nvPr>
            <p:ph type="title"/>
          </p:nvPr>
        </p:nvSpPr>
        <p:spPr>
          <a:xfrm>
            <a:off x="874991" y="636929"/>
            <a:ext cx="5413390" cy="1148590"/>
          </a:xfrm>
          <a:prstGeom prst="rect">
            <a:avLst/>
          </a:prstGeom>
        </p:spPr>
        <p:txBody>
          <a:bodyPr/>
          <a:lstStyle>
            <a:lvl1pPr>
              <a:defRPr>
                <a:solidFill>
                  <a:schemeClr val="bg2"/>
                </a:solidFill>
                <a:latin typeface="Verdana" panose="020B0604030504040204" pitchFamily="34" charset="0"/>
                <a:ea typeface="Verdana" panose="020B0604030504040204" pitchFamily="34" charset="0"/>
                <a:cs typeface="Verdana" panose="020B0604030504040204" pitchFamily="34" charset="0"/>
              </a:defRPr>
            </a:lvl1pPr>
          </a:lstStyle>
          <a:p>
            <a:r>
              <a:rPr lang="en-US" dirty="0"/>
              <a:t>Click to edit Master title style</a:t>
            </a:r>
          </a:p>
        </p:txBody>
      </p:sp>
      <p:sp>
        <p:nvSpPr>
          <p:cNvPr id="16" name="Content Placeholder 2">
            <a:extLst>
              <a:ext uri="{FF2B5EF4-FFF2-40B4-BE49-F238E27FC236}">
                <a16:creationId xmlns:a16="http://schemas.microsoft.com/office/drawing/2014/main" id="{FB86740C-0B28-F844-B152-56E2EC34BD6F}"/>
              </a:ext>
            </a:extLst>
          </p:cNvPr>
          <p:cNvSpPr>
            <a:spLocks noGrp="1"/>
          </p:cNvSpPr>
          <p:nvPr>
            <p:ph idx="1"/>
          </p:nvPr>
        </p:nvSpPr>
        <p:spPr>
          <a:xfrm>
            <a:off x="860504" y="2029968"/>
            <a:ext cx="5427878" cy="4957972"/>
          </a:xfrm>
          <a:prstGeom prst="rect">
            <a:avLst/>
          </a:prstGeom>
        </p:spPr>
        <p:txBody>
          <a:bodyPr lIns="137160">
            <a:noAutofit/>
          </a:bodyPr>
          <a:lstStyle>
            <a:lvl1pPr marL="280036" indent="-280036" algn="l" defTabSz="822960" rtl="0" eaLnBrk="1" latinLnBrk="0" hangingPunct="1">
              <a:lnSpc>
                <a:spcPts val="2400"/>
              </a:lnSpc>
              <a:spcBef>
                <a:spcPts val="0"/>
              </a:spcBef>
              <a:spcAft>
                <a:spcPts val="1080"/>
              </a:spcAft>
              <a:buClr>
                <a:schemeClr val="accent5"/>
              </a:buClr>
              <a:defRPr lang="en-US" sz="1680" kern="1200" dirty="0" smtClean="0">
                <a:solidFill>
                  <a:schemeClr val="accent5"/>
                </a:solidFill>
                <a:latin typeface="Verdana" panose="020B0604030504040204" pitchFamily="34" charset="0"/>
                <a:ea typeface="Verdana" panose="020B0604030504040204" pitchFamily="34" charset="0"/>
                <a:cs typeface="Verdana" panose="020B0604030504040204" pitchFamily="34" charset="0"/>
              </a:defRPr>
            </a:lvl1pPr>
            <a:lvl2pPr algn="l" defTabSz="822960" rtl="0" eaLnBrk="1" latinLnBrk="0" hangingPunct="1">
              <a:lnSpc>
                <a:spcPts val="2400"/>
              </a:lnSpc>
              <a:spcBef>
                <a:spcPts val="0"/>
              </a:spcBef>
              <a:spcAft>
                <a:spcPts val="1080"/>
              </a:spcAft>
              <a:buClr>
                <a:schemeClr val="accent5"/>
              </a:buClr>
              <a:defRPr lang="en-US" sz="1680" kern="1200" dirty="0" smtClean="0">
                <a:solidFill>
                  <a:schemeClr val="accent5"/>
                </a:solidFill>
                <a:latin typeface="Verdana" panose="020B0604030504040204" pitchFamily="34" charset="0"/>
                <a:ea typeface="Verdana" panose="020B0604030504040204" pitchFamily="34" charset="0"/>
                <a:cs typeface="Verdana" panose="020B0604030504040204" pitchFamily="34" charset="0"/>
              </a:defRPr>
            </a:lvl2pPr>
            <a:lvl3pPr algn="l" defTabSz="822960" rtl="0" eaLnBrk="1" latinLnBrk="0" hangingPunct="1">
              <a:lnSpc>
                <a:spcPts val="2400"/>
              </a:lnSpc>
              <a:spcBef>
                <a:spcPts val="0"/>
              </a:spcBef>
              <a:spcAft>
                <a:spcPts val="1080"/>
              </a:spcAft>
              <a:buClr>
                <a:schemeClr val="accent5"/>
              </a:buClr>
              <a:defRPr lang="en-US" sz="1680" kern="1200" dirty="0" smtClean="0">
                <a:solidFill>
                  <a:schemeClr val="accent5"/>
                </a:solidFill>
                <a:latin typeface="Verdana" panose="020B0604030504040204" pitchFamily="34" charset="0"/>
                <a:ea typeface="Verdana" panose="020B0604030504040204" pitchFamily="34" charset="0"/>
                <a:cs typeface="Verdana" panose="020B0604030504040204" pitchFamily="34" charset="0"/>
              </a:defRPr>
            </a:lvl3pPr>
            <a:lvl4pPr algn="l" defTabSz="822960" rtl="0" eaLnBrk="1" latinLnBrk="0" hangingPunct="1">
              <a:lnSpc>
                <a:spcPts val="2400"/>
              </a:lnSpc>
              <a:spcBef>
                <a:spcPts val="0"/>
              </a:spcBef>
              <a:spcAft>
                <a:spcPts val="1080"/>
              </a:spcAft>
              <a:buClr>
                <a:schemeClr val="accent5"/>
              </a:buClr>
              <a:defRPr lang="en-US" sz="1680" kern="1200" dirty="0" smtClean="0">
                <a:solidFill>
                  <a:schemeClr val="accent5"/>
                </a:solidFill>
                <a:latin typeface="Verdana" panose="020B0604030504040204" pitchFamily="34" charset="0"/>
                <a:ea typeface="Verdana" panose="020B0604030504040204" pitchFamily="34" charset="0"/>
                <a:cs typeface="Verdana" panose="020B0604030504040204" pitchFamily="34" charset="0"/>
              </a:defRPr>
            </a:lvl4pPr>
            <a:lvl5pPr algn="l" defTabSz="822960" rtl="0" eaLnBrk="1" latinLnBrk="0" hangingPunct="1">
              <a:lnSpc>
                <a:spcPts val="2400"/>
              </a:lnSpc>
              <a:spcBef>
                <a:spcPts val="0"/>
              </a:spcBef>
              <a:spcAft>
                <a:spcPts val="1080"/>
              </a:spcAft>
              <a:buClr>
                <a:schemeClr val="accent5"/>
              </a:buClr>
              <a:defRPr lang="en-US" sz="1680" kern="1200" dirty="0">
                <a:solidFill>
                  <a:schemeClr val="accent5"/>
                </a:solidFill>
                <a:latin typeface="Verdana" panose="020B0604030504040204" pitchFamily="34" charset="0"/>
                <a:ea typeface="Verdana" panose="020B0604030504040204" pitchFamily="34" charset="0"/>
                <a:cs typeface="Verdana" panose="020B060403050404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Slide Number Placeholder 5">
            <a:extLst>
              <a:ext uri="{FF2B5EF4-FFF2-40B4-BE49-F238E27FC236}">
                <a16:creationId xmlns:a16="http://schemas.microsoft.com/office/drawing/2014/main" id="{790A1A7E-F172-4948-8B01-5A9FA74ADCBB}"/>
              </a:ext>
            </a:extLst>
          </p:cNvPr>
          <p:cNvSpPr>
            <a:spLocks noGrp="1"/>
          </p:cNvSpPr>
          <p:nvPr>
            <p:ph type="sldNum" sz="quarter" idx="12"/>
          </p:nvPr>
        </p:nvSpPr>
        <p:spPr>
          <a:xfrm>
            <a:off x="10983858" y="7713674"/>
            <a:ext cx="3291840" cy="438150"/>
          </a:xfrm>
        </p:spPr>
        <p:txBody>
          <a:bodyPr/>
          <a:lstStyle>
            <a:lvl1pPr>
              <a:defRPr>
                <a:latin typeface="Verdana" panose="020B0604030504040204" pitchFamily="34" charset="0"/>
                <a:ea typeface="Verdana" panose="020B0604030504040204" pitchFamily="34" charset="0"/>
                <a:cs typeface="Verdana" panose="020B0604030504040204" pitchFamily="34" charset="0"/>
              </a:defRPr>
            </a:lvl1pPr>
          </a:lstStyle>
          <a:p>
            <a:fld id="{1FC4B0FD-5F77-433D-950B-A15A779E50E4}" type="slidenum">
              <a:rPr lang="en-US" smtClean="0"/>
              <a:pPr/>
              <a:t>‹#›</a:t>
            </a:fld>
            <a:endParaRPr lang="en-US"/>
          </a:p>
        </p:txBody>
      </p:sp>
      <p:sp>
        <p:nvSpPr>
          <p:cNvPr id="8" name="Picture Placeholder 8">
            <a:extLst>
              <a:ext uri="{FF2B5EF4-FFF2-40B4-BE49-F238E27FC236}">
                <a16:creationId xmlns:a16="http://schemas.microsoft.com/office/drawing/2014/main" id="{4DE975A0-C0D2-D743-BB50-FC007E34586B}"/>
              </a:ext>
            </a:extLst>
          </p:cNvPr>
          <p:cNvSpPr>
            <a:spLocks noGrp="1"/>
          </p:cNvSpPr>
          <p:nvPr>
            <p:ph type="pic" sz="quarter" idx="13"/>
          </p:nvPr>
        </p:nvSpPr>
        <p:spPr>
          <a:xfrm>
            <a:off x="7315200" y="1"/>
            <a:ext cx="7333786" cy="7641262"/>
          </a:xfrm>
          <a:custGeom>
            <a:avLst/>
            <a:gdLst>
              <a:gd name="connsiteX0" fmla="*/ 0 w 4572000"/>
              <a:gd name="connsiteY0" fmla="*/ 0 h 6864350"/>
              <a:gd name="connsiteX1" fmla="*/ 0 w 4572000"/>
              <a:gd name="connsiteY1" fmla="*/ 0 h 6864350"/>
              <a:gd name="connsiteX2" fmla="*/ 4572000 w 4572000"/>
              <a:gd name="connsiteY2" fmla="*/ 0 h 6864350"/>
              <a:gd name="connsiteX3" fmla="*/ 4572000 w 4572000"/>
              <a:gd name="connsiteY3" fmla="*/ 0 h 6864350"/>
              <a:gd name="connsiteX4" fmla="*/ 4572000 w 4572000"/>
              <a:gd name="connsiteY4" fmla="*/ 6864350 h 6864350"/>
              <a:gd name="connsiteX5" fmla="*/ 4572000 w 4572000"/>
              <a:gd name="connsiteY5" fmla="*/ 6864350 h 6864350"/>
              <a:gd name="connsiteX6" fmla="*/ 0 w 4572000"/>
              <a:gd name="connsiteY6" fmla="*/ 6864350 h 6864350"/>
              <a:gd name="connsiteX7" fmla="*/ 0 w 4572000"/>
              <a:gd name="connsiteY7" fmla="*/ 6864350 h 6864350"/>
              <a:gd name="connsiteX8" fmla="*/ 0 w 4572000"/>
              <a:gd name="connsiteY8" fmla="*/ 0 h 6864350"/>
              <a:gd name="connsiteX0" fmla="*/ 0 w 4572000"/>
              <a:gd name="connsiteY0" fmla="*/ 0 h 6864350"/>
              <a:gd name="connsiteX1" fmla="*/ 0 w 4572000"/>
              <a:gd name="connsiteY1" fmla="*/ 0 h 6864350"/>
              <a:gd name="connsiteX2" fmla="*/ 4572000 w 4572000"/>
              <a:gd name="connsiteY2" fmla="*/ 0 h 6864350"/>
              <a:gd name="connsiteX3" fmla="*/ 4572000 w 4572000"/>
              <a:gd name="connsiteY3" fmla="*/ 0 h 6864350"/>
              <a:gd name="connsiteX4" fmla="*/ 4572000 w 4572000"/>
              <a:gd name="connsiteY4" fmla="*/ 6864350 h 6864350"/>
              <a:gd name="connsiteX5" fmla="*/ 4572000 w 4572000"/>
              <a:gd name="connsiteY5" fmla="*/ 6736334 h 6864350"/>
              <a:gd name="connsiteX6" fmla="*/ 0 w 4572000"/>
              <a:gd name="connsiteY6" fmla="*/ 6864350 h 6864350"/>
              <a:gd name="connsiteX7" fmla="*/ 0 w 4572000"/>
              <a:gd name="connsiteY7" fmla="*/ 6864350 h 6864350"/>
              <a:gd name="connsiteX8" fmla="*/ 0 w 4572000"/>
              <a:gd name="connsiteY8" fmla="*/ 0 h 6864350"/>
              <a:gd name="connsiteX0" fmla="*/ 0 w 4572000"/>
              <a:gd name="connsiteY0" fmla="*/ 0 h 6864350"/>
              <a:gd name="connsiteX1" fmla="*/ 0 w 4572000"/>
              <a:gd name="connsiteY1" fmla="*/ 0 h 6864350"/>
              <a:gd name="connsiteX2" fmla="*/ 4572000 w 4572000"/>
              <a:gd name="connsiteY2" fmla="*/ 0 h 6864350"/>
              <a:gd name="connsiteX3" fmla="*/ 4572000 w 4572000"/>
              <a:gd name="connsiteY3" fmla="*/ 0 h 6864350"/>
              <a:gd name="connsiteX4" fmla="*/ 4572000 w 4572000"/>
              <a:gd name="connsiteY4" fmla="*/ 6864350 h 6864350"/>
              <a:gd name="connsiteX5" fmla="*/ 3867912 w 4572000"/>
              <a:gd name="connsiteY5" fmla="*/ 6855206 h 6864350"/>
              <a:gd name="connsiteX6" fmla="*/ 0 w 4572000"/>
              <a:gd name="connsiteY6" fmla="*/ 6864350 h 6864350"/>
              <a:gd name="connsiteX7" fmla="*/ 0 w 4572000"/>
              <a:gd name="connsiteY7" fmla="*/ 6864350 h 6864350"/>
              <a:gd name="connsiteX8" fmla="*/ 0 w 4572000"/>
              <a:gd name="connsiteY8" fmla="*/ 0 h 6864350"/>
              <a:gd name="connsiteX0" fmla="*/ 0 w 4572000"/>
              <a:gd name="connsiteY0" fmla="*/ 0 h 6864350"/>
              <a:gd name="connsiteX1" fmla="*/ 0 w 4572000"/>
              <a:gd name="connsiteY1" fmla="*/ 0 h 6864350"/>
              <a:gd name="connsiteX2" fmla="*/ 4572000 w 4572000"/>
              <a:gd name="connsiteY2" fmla="*/ 0 h 6864350"/>
              <a:gd name="connsiteX3" fmla="*/ 4572000 w 4572000"/>
              <a:gd name="connsiteY3" fmla="*/ 0 h 6864350"/>
              <a:gd name="connsiteX4" fmla="*/ 4572000 w 4572000"/>
              <a:gd name="connsiteY4" fmla="*/ 6352286 h 6864350"/>
              <a:gd name="connsiteX5" fmla="*/ 3867912 w 4572000"/>
              <a:gd name="connsiteY5" fmla="*/ 6855206 h 6864350"/>
              <a:gd name="connsiteX6" fmla="*/ 0 w 4572000"/>
              <a:gd name="connsiteY6" fmla="*/ 6864350 h 6864350"/>
              <a:gd name="connsiteX7" fmla="*/ 0 w 4572000"/>
              <a:gd name="connsiteY7" fmla="*/ 6864350 h 6864350"/>
              <a:gd name="connsiteX8" fmla="*/ 0 w 4572000"/>
              <a:gd name="connsiteY8" fmla="*/ 0 h 6864350"/>
              <a:gd name="connsiteX0" fmla="*/ 0 w 4572000"/>
              <a:gd name="connsiteY0" fmla="*/ 0 h 6864350"/>
              <a:gd name="connsiteX1" fmla="*/ 0 w 4572000"/>
              <a:gd name="connsiteY1" fmla="*/ 0 h 6864350"/>
              <a:gd name="connsiteX2" fmla="*/ 4572000 w 4572000"/>
              <a:gd name="connsiteY2" fmla="*/ 0 h 6864350"/>
              <a:gd name="connsiteX3" fmla="*/ 4572000 w 4572000"/>
              <a:gd name="connsiteY3" fmla="*/ 0 h 6864350"/>
              <a:gd name="connsiteX4" fmla="*/ 4572000 w 4572000"/>
              <a:gd name="connsiteY4" fmla="*/ 6352286 h 6864350"/>
              <a:gd name="connsiteX5" fmla="*/ 3867912 w 4572000"/>
              <a:gd name="connsiteY5" fmla="*/ 6855206 h 6864350"/>
              <a:gd name="connsiteX6" fmla="*/ 0 w 4572000"/>
              <a:gd name="connsiteY6" fmla="*/ 6864350 h 6864350"/>
              <a:gd name="connsiteX7" fmla="*/ 0 w 4572000"/>
              <a:gd name="connsiteY7" fmla="*/ 6864350 h 6864350"/>
              <a:gd name="connsiteX8" fmla="*/ 0 w 4572000"/>
              <a:gd name="connsiteY8" fmla="*/ 0 h 6864350"/>
              <a:gd name="connsiteX0" fmla="*/ 0 w 4572000"/>
              <a:gd name="connsiteY0" fmla="*/ 0 h 6864350"/>
              <a:gd name="connsiteX1" fmla="*/ 0 w 4572000"/>
              <a:gd name="connsiteY1" fmla="*/ 0 h 6864350"/>
              <a:gd name="connsiteX2" fmla="*/ 4572000 w 4572000"/>
              <a:gd name="connsiteY2" fmla="*/ 0 h 6864350"/>
              <a:gd name="connsiteX3" fmla="*/ 4572000 w 4572000"/>
              <a:gd name="connsiteY3" fmla="*/ 0 h 6864350"/>
              <a:gd name="connsiteX4" fmla="*/ 4572000 w 4572000"/>
              <a:gd name="connsiteY4" fmla="*/ 6352286 h 6864350"/>
              <a:gd name="connsiteX5" fmla="*/ 3867912 w 4572000"/>
              <a:gd name="connsiteY5" fmla="*/ 6855206 h 6864350"/>
              <a:gd name="connsiteX6" fmla="*/ 0 w 4572000"/>
              <a:gd name="connsiteY6" fmla="*/ 6864350 h 6864350"/>
              <a:gd name="connsiteX7" fmla="*/ 0 w 4572000"/>
              <a:gd name="connsiteY7" fmla="*/ 6864350 h 6864350"/>
              <a:gd name="connsiteX8" fmla="*/ 0 w 4572000"/>
              <a:gd name="connsiteY8" fmla="*/ 0 h 6864350"/>
              <a:gd name="connsiteX0" fmla="*/ 0 w 4572000"/>
              <a:gd name="connsiteY0" fmla="*/ 0 h 6864350"/>
              <a:gd name="connsiteX1" fmla="*/ 0 w 4572000"/>
              <a:gd name="connsiteY1" fmla="*/ 0 h 6864350"/>
              <a:gd name="connsiteX2" fmla="*/ 4572000 w 4572000"/>
              <a:gd name="connsiteY2" fmla="*/ 0 h 6864350"/>
              <a:gd name="connsiteX3" fmla="*/ 4572000 w 4572000"/>
              <a:gd name="connsiteY3" fmla="*/ 0 h 6864350"/>
              <a:gd name="connsiteX4" fmla="*/ 4572000 w 4572000"/>
              <a:gd name="connsiteY4" fmla="*/ 6352286 h 6864350"/>
              <a:gd name="connsiteX5" fmla="*/ 3995928 w 4572000"/>
              <a:gd name="connsiteY5" fmla="*/ 6855206 h 6864350"/>
              <a:gd name="connsiteX6" fmla="*/ 0 w 4572000"/>
              <a:gd name="connsiteY6" fmla="*/ 6864350 h 6864350"/>
              <a:gd name="connsiteX7" fmla="*/ 0 w 4572000"/>
              <a:gd name="connsiteY7" fmla="*/ 6864350 h 6864350"/>
              <a:gd name="connsiteX8" fmla="*/ 0 w 4572000"/>
              <a:gd name="connsiteY8" fmla="*/ 0 h 6864350"/>
              <a:gd name="connsiteX0" fmla="*/ 0 w 4572000"/>
              <a:gd name="connsiteY0" fmla="*/ 0 h 6864350"/>
              <a:gd name="connsiteX1" fmla="*/ 0 w 4572000"/>
              <a:gd name="connsiteY1" fmla="*/ 0 h 6864350"/>
              <a:gd name="connsiteX2" fmla="*/ 4572000 w 4572000"/>
              <a:gd name="connsiteY2" fmla="*/ 0 h 6864350"/>
              <a:gd name="connsiteX3" fmla="*/ 4572000 w 4572000"/>
              <a:gd name="connsiteY3" fmla="*/ 0 h 6864350"/>
              <a:gd name="connsiteX4" fmla="*/ 4572000 w 4572000"/>
              <a:gd name="connsiteY4" fmla="*/ 6352286 h 6864350"/>
              <a:gd name="connsiteX5" fmla="*/ 3995928 w 4572000"/>
              <a:gd name="connsiteY5" fmla="*/ 6855206 h 6864350"/>
              <a:gd name="connsiteX6" fmla="*/ 0 w 4572000"/>
              <a:gd name="connsiteY6" fmla="*/ 6864350 h 6864350"/>
              <a:gd name="connsiteX7" fmla="*/ 0 w 4572000"/>
              <a:gd name="connsiteY7" fmla="*/ 6864350 h 6864350"/>
              <a:gd name="connsiteX8" fmla="*/ 0 w 4572000"/>
              <a:gd name="connsiteY8" fmla="*/ 0 h 6864350"/>
              <a:gd name="connsiteX0" fmla="*/ 0 w 4582169"/>
              <a:gd name="connsiteY0" fmla="*/ 0 h 6900765"/>
              <a:gd name="connsiteX1" fmla="*/ 0 w 4582169"/>
              <a:gd name="connsiteY1" fmla="*/ 0 h 6900765"/>
              <a:gd name="connsiteX2" fmla="*/ 4572000 w 4582169"/>
              <a:gd name="connsiteY2" fmla="*/ 0 h 6900765"/>
              <a:gd name="connsiteX3" fmla="*/ 4572000 w 4582169"/>
              <a:gd name="connsiteY3" fmla="*/ 0 h 6900765"/>
              <a:gd name="connsiteX4" fmla="*/ 4562856 w 4582169"/>
              <a:gd name="connsiteY4" fmla="*/ 6273159 h 6900765"/>
              <a:gd name="connsiteX5" fmla="*/ 3995928 w 4582169"/>
              <a:gd name="connsiteY5" fmla="*/ 6855206 h 6900765"/>
              <a:gd name="connsiteX6" fmla="*/ 0 w 4582169"/>
              <a:gd name="connsiteY6" fmla="*/ 6864350 h 6900765"/>
              <a:gd name="connsiteX7" fmla="*/ 0 w 4582169"/>
              <a:gd name="connsiteY7" fmla="*/ 6864350 h 6900765"/>
              <a:gd name="connsiteX8" fmla="*/ 0 w 4582169"/>
              <a:gd name="connsiteY8" fmla="*/ 0 h 6900765"/>
              <a:gd name="connsiteX0" fmla="*/ 0 w 4586233"/>
              <a:gd name="connsiteY0" fmla="*/ 0 h 6900765"/>
              <a:gd name="connsiteX1" fmla="*/ 0 w 4586233"/>
              <a:gd name="connsiteY1" fmla="*/ 0 h 6900765"/>
              <a:gd name="connsiteX2" fmla="*/ 4572000 w 4586233"/>
              <a:gd name="connsiteY2" fmla="*/ 0 h 6900765"/>
              <a:gd name="connsiteX3" fmla="*/ 4572000 w 4586233"/>
              <a:gd name="connsiteY3" fmla="*/ 0 h 6900765"/>
              <a:gd name="connsiteX4" fmla="*/ 4562856 w 4586233"/>
              <a:gd name="connsiteY4" fmla="*/ 6273159 h 6900765"/>
              <a:gd name="connsiteX5" fmla="*/ 3995928 w 4586233"/>
              <a:gd name="connsiteY5" fmla="*/ 6855206 h 6900765"/>
              <a:gd name="connsiteX6" fmla="*/ 0 w 4586233"/>
              <a:gd name="connsiteY6" fmla="*/ 6864350 h 6900765"/>
              <a:gd name="connsiteX7" fmla="*/ 0 w 4586233"/>
              <a:gd name="connsiteY7" fmla="*/ 6864350 h 6900765"/>
              <a:gd name="connsiteX8" fmla="*/ 0 w 4586233"/>
              <a:gd name="connsiteY8" fmla="*/ 0 h 6900765"/>
              <a:gd name="connsiteX0" fmla="*/ 0 w 4572000"/>
              <a:gd name="connsiteY0" fmla="*/ 0 h 6864350"/>
              <a:gd name="connsiteX1" fmla="*/ 0 w 4572000"/>
              <a:gd name="connsiteY1" fmla="*/ 0 h 6864350"/>
              <a:gd name="connsiteX2" fmla="*/ 4572000 w 4572000"/>
              <a:gd name="connsiteY2" fmla="*/ 0 h 6864350"/>
              <a:gd name="connsiteX3" fmla="*/ 4572000 w 4572000"/>
              <a:gd name="connsiteY3" fmla="*/ 0 h 6864350"/>
              <a:gd name="connsiteX4" fmla="*/ 4562856 w 4572000"/>
              <a:gd name="connsiteY4" fmla="*/ 6273159 h 6864350"/>
              <a:gd name="connsiteX5" fmla="*/ 3995928 w 4572000"/>
              <a:gd name="connsiteY5" fmla="*/ 6855206 h 6864350"/>
              <a:gd name="connsiteX6" fmla="*/ 0 w 4572000"/>
              <a:gd name="connsiteY6" fmla="*/ 6864350 h 6864350"/>
              <a:gd name="connsiteX7" fmla="*/ 0 w 4572000"/>
              <a:gd name="connsiteY7" fmla="*/ 6864350 h 6864350"/>
              <a:gd name="connsiteX8" fmla="*/ 0 w 4572000"/>
              <a:gd name="connsiteY8" fmla="*/ 0 h 6864350"/>
              <a:gd name="connsiteX0" fmla="*/ 0 w 4572000"/>
              <a:gd name="connsiteY0" fmla="*/ 0 h 6864350"/>
              <a:gd name="connsiteX1" fmla="*/ 0 w 4572000"/>
              <a:gd name="connsiteY1" fmla="*/ 0 h 6864350"/>
              <a:gd name="connsiteX2" fmla="*/ 4572000 w 4572000"/>
              <a:gd name="connsiteY2" fmla="*/ 0 h 6864350"/>
              <a:gd name="connsiteX3" fmla="*/ 4572000 w 4572000"/>
              <a:gd name="connsiteY3" fmla="*/ 0 h 6864350"/>
              <a:gd name="connsiteX4" fmla="*/ 4562856 w 4572000"/>
              <a:gd name="connsiteY4" fmla="*/ 6273159 h 6864350"/>
              <a:gd name="connsiteX5" fmla="*/ 3995928 w 4572000"/>
              <a:gd name="connsiteY5" fmla="*/ 6855206 h 6864350"/>
              <a:gd name="connsiteX6" fmla="*/ 0 w 4572000"/>
              <a:gd name="connsiteY6" fmla="*/ 6864350 h 6864350"/>
              <a:gd name="connsiteX7" fmla="*/ 0 w 4572000"/>
              <a:gd name="connsiteY7" fmla="*/ 6864350 h 6864350"/>
              <a:gd name="connsiteX8" fmla="*/ 0 w 4572000"/>
              <a:gd name="connsiteY8" fmla="*/ 0 h 6864350"/>
              <a:gd name="connsiteX0" fmla="*/ 0 w 4602186"/>
              <a:gd name="connsiteY0" fmla="*/ 0 h 6936461"/>
              <a:gd name="connsiteX1" fmla="*/ 0 w 4602186"/>
              <a:gd name="connsiteY1" fmla="*/ 0 h 6936461"/>
              <a:gd name="connsiteX2" fmla="*/ 4572000 w 4602186"/>
              <a:gd name="connsiteY2" fmla="*/ 0 h 6936461"/>
              <a:gd name="connsiteX3" fmla="*/ 4572000 w 4602186"/>
              <a:gd name="connsiteY3" fmla="*/ 0 h 6936461"/>
              <a:gd name="connsiteX4" fmla="*/ 4583176 w 4602186"/>
              <a:gd name="connsiteY4" fmla="*/ 5790804 h 6936461"/>
              <a:gd name="connsiteX5" fmla="*/ 3995928 w 4602186"/>
              <a:gd name="connsiteY5" fmla="*/ 6855206 h 6936461"/>
              <a:gd name="connsiteX6" fmla="*/ 0 w 4602186"/>
              <a:gd name="connsiteY6" fmla="*/ 6864350 h 6936461"/>
              <a:gd name="connsiteX7" fmla="*/ 0 w 4602186"/>
              <a:gd name="connsiteY7" fmla="*/ 6864350 h 6936461"/>
              <a:gd name="connsiteX8" fmla="*/ 0 w 4602186"/>
              <a:gd name="connsiteY8" fmla="*/ 0 h 6936461"/>
              <a:gd name="connsiteX0" fmla="*/ 0 w 4602186"/>
              <a:gd name="connsiteY0" fmla="*/ 0 h 6936461"/>
              <a:gd name="connsiteX1" fmla="*/ 0 w 4602186"/>
              <a:gd name="connsiteY1" fmla="*/ 0 h 6936461"/>
              <a:gd name="connsiteX2" fmla="*/ 4572000 w 4602186"/>
              <a:gd name="connsiteY2" fmla="*/ 0 h 6936461"/>
              <a:gd name="connsiteX3" fmla="*/ 4572000 w 4602186"/>
              <a:gd name="connsiteY3" fmla="*/ 0 h 6936461"/>
              <a:gd name="connsiteX4" fmla="*/ 4583176 w 4602186"/>
              <a:gd name="connsiteY4" fmla="*/ 5790804 h 6936461"/>
              <a:gd name="connsiteX5" fmla="*/ 3995928 w 4602186"/>
              <a:gd name="connsiteY5" fmla="*/ 6855206 h 6936461"/>
              <a:gd name="connsiteX6" fmla="*/ 0 w 4602186"/>
              <a:gd name="connsiteY6" fmla="*/ 6864350 h 6936461"/>
              <a:gd name="connsiteX7" fmla="*/ 0 w 4602186"/>
              <a:gd name="connsiteY7" fmla="*/ 6864350 h 6936461"/>
              <a:gd name="connsiteX8" fmla="*/ 0 w 4602186"/>
              <a:gd name="connsiteY8" fmla="*/ 0 h 6936461"/>
              <a:gd name="connsiteX0" fmla="*/ 0 w 4586794"/>
              <a:gd name="connsiteY0" fmla="*/ 0 h 6928580"/>
              <a:gd name="connsiteX1" fmla="*/ 0 w 4586794"/>
              <a:gd name="connsiteY1" fmla="*/ 0 h 6928580"/>
              <a:gd name="connsiteX2" fmla="*/ 4572000 w 4586794"/>
              <a:gd name="connsiteY2" fmla="*/ 0 h 6928580"/>
              <a:gd name="connsiteX3" fmla="*/ 4572000 w 4586794"/>
              <a:gd name="connsiteY3" fmla="*/ 0 h 6928580"/>
              <a:gd name="connsiteX4" fmla="*/ 4583176 w 4586794"/>
              <a:gd name="connsiteY4" fmla="*/ 5790804 h 6928580"/>
              <a:gd name="connsiteX5" fmla="*/ 3457448 w 4586794"/>
              <a:gd name="connsiteY5" fmla="*/ 6844243 h 6928580"/>
              <a:gd name="connsiteX6" fmla="*/ 0 w 4586794"/>
              <a:gd name="connsiteY6" fmla="*/ 6864350 h 6928580"/>
              <a:gd name="connsiteX7" fmla="*/ 0 w 4586794"/>
              <a:gd name="connsiteY7" fmla="*/ 6864350 h 6928580"/>
              <a:gd name="connsiteX8" fmla="*/ 0 w 4586794"/>
              <a:gd name="connsiteY8" fmla="*/ 0 h 6928580"/>
              <a:gd name="connsiteX0" fmla="*/ 0 w 4586794"/>
              <a:gd name="connsiteY0" fmla="*/ 0 h 6864350"/>
              <a:gd name="connsiteX1" fmla="*/ 0 w 4586794"/>
              <a:gd name="connsiteY1" fmla="*/ 0 h 6864350"/>
              <a:gd name="connsiteX2" fmla="*/ 4572000 w 4586794"/>
              <a:gd name="connsiteY2" fmla="*/ 0 h 6864350"/>
              <a:gd name="connsiteX3" fmla="*/ 4572000 w 4586794"/>
              <a:gd name="connsiteY3" fmla="*/ 0 h 6864350"/>
              <a:gd name="connsiteX4" fmla="*/ 4583176 w 4586794"/>
              <a:gd name="connsiteY4" fmla="*/ 5790804 h 6864350"/>
              <a:gd name="connsiteX5" fmla="*/ 3457448 w 4586794"/>
              <a:gd name="connsiteY5" fmla="*/ 6844243 h 6864350"/>
              <a:gd name="connsiteX6" fmla="*/ 0 w 4586794"/>
              <a:gd name="connsiteY6" fmla="*/ 6864350 h 6864350"/>
              <a:gd name="connsiteX7" fmla="*/ 0 w 4586794"/>
              <a:gd name="connsiteY7" fmla="*/ 6864350 h 6864350"/>
              <a:gd name="connsiteX8" fmla="*/ 0 w 4586794"/>
              <a:gd name="connsiteY8" fmla="*/ 0 h 6864350"/>
              <a:gd name="connsiteX0" fmla="*/ 0 w 4586794"/>
              <a:gd name="connsiteY0" fmla="*/ 0 h 6881073"/>
              <a:gd name="connsiteX1" fmla="*/ 0 w 4586794"/>
              <a:gd name="connsiteY1" fmla="*/ 0 h 6881073"/>
              <a:gd name="connsiteX2" fmla="*/ 4572000 w 4586794"/>
              <a:gd name="connsiteY2" fmla="*/ 0 h 6881073"/>
              <a:gd name="connsiteX3" fmla="*/ 4572000 w 4586794"/>
              <a:gd name="connsiteY3" fmla="*/ 0 h 6881073"/>
              <a:gd name="connsiteX4" fmla="*/ 4583176 w 4586794"/>
              <a:gd name="connsiteY4" fmla="*/ 5790804 h 6881073"/>
              <a:gd name="connsiteX5" fmla="*/ 3457448 w 4586794"/>
              <a:gd name="connsiteY5" fmla="*/ 6877131 h 6881073"/>
              <a:gd name="connsiteX6" fmla="*/ 0 w 4586794"/>
              <a:gd name="connsiteY6" fmla="*/ 6864350 h 6881073"/>
              <a:gd name="connsiteX7" fmla="*/ 0 w 4586794"/>
              <a:gd name="connsiteY7" fmla="*/ 6864350 h 6881073"/>
              <a:gd name="connsiteX8" fmla="*/ 0 w 4586794"/>
              <a:gd name="connsiteY8" fmla="*/ 0 h 6881073"/>
              <a:gd name="connsiteX0" fmla="*/ 0 w 4586794"/>
              <a:gd name="connsiteY0" fmla="*/ 0 h 6956157"/>
              <a:gd name="connsiteX1" fmla="*/ 0 w 4586794"/>
              <a:gd name="connsiteY1" fmla="*/ 0 h 6956157"/>
              <a:gd name="connsiteX2" fmla="*/ 4572000 w 4586794"/>
              <a:gd name="connsiteY2" fmla="*/ 0 h 6956157"/>
              <a:gd name="connsiteX3" fmla="*/ 4572000 w 4586794"/>
              <a:gd name="connsiteY3" fmla="*/ 0 h 6956157"/>
              <a:gd name="connsiteX4" fmla="*/ 4583176 w 4586794"/>
              <a:gd name="connsiteY4" fmla="*/ 5745958 h 6956157"/>
              <a:gd name="connsiteX5" fmla="*/ 3457448 w 4586794"/>
              <a:gd name="connsiteY5" fmla="*/ 6877131 h 6956157"/>
              <a:gd name="connsiteX6" fmla="*/ 0 w 4586794"/>
              <a:gd name="connsiteY6" fmla="*/ 6864350 h 6956157"/>
              <a:gd name="connsiteX7" fmla="*/ 0 w 4586794"/>
              <a:gd name="connsiteY7" fmla="*/ 6864350 h 6956157"/>
              <a:gd name="connsiteX8" fmla="*/ 0 w 4586794"/>
              <a:gd name="connsiteY8" fmla="*/ 0 h 6956157"/>
              <a:gd name="connsiteX0" fmla="*/ 0 w 4586794"/>
              <a:gd name="connsiteY0" fmla="*/ 0 h 6956157"/>
              <a:gd name="connsiteX1" fmla="*/ 0 w 4586794"/>
              <a:gd name="connsiteY1" fmla="*/ 0 h 6956157"/>
              <a:gd name="connsiteX2" fmla="*/ 4572000 w 4586794"/>
              <a:gd name="connsiteY2" fmla="*/ 0 h 6956157"/>
              <a:gd name="connsiteX3" fmla="*/ 4572000 w 4586794"/>
              <a:gd name="connsiteY3" fmla="*/ 0 h 6956157"/>
              <a:gd name="connsiteX4" fmla="*/ 4583176 w 4586794"/>
              <a:gd name="connsiteY4" fmla="*/ 5745958 h 6956157"/>
              <a:gd name="connsiteX5" fmla="*/ 3457448 w 4586794"/>
              <a:gd name="connsiteY5" fmla="*/ 6877131 h 6956157"/>
              <a:gd name="connsiteX6" fmla="*/ 0 w 4586794"/>
              <a:gd name="connsiteY6" fmla="*/ 6864350 h 6956157"/>
              <a:gd name="connsiteX7" fmla="*/ 0 w 4586794"/>
              <a:gd name="connsiteY7" fmla="*/ 6864350 h 6956157"/>
              <a:gd name="connsiteX8" fmla="*/ 0 w 4586794"/>
              <a:gd name="connsiteY8" fmla="*/ 0 h 6956157"/>
              <a:gd name="connsiteX0" fmla="*/ 0 w 4631603"/>
              <a:gd name="connsiteY0" fmla="*/ 0 h 6956157"/>
              <a:gd name="connsiteX1" fmla="*/ 0 w 4631603"/>
              <a:gd name="connsiteY1" fmla="*/ 0 h 6956157"/>
              <a:gd name="connsiteX2" fmla="*/ 4572000 w 4631603"/>
              <a:gd name="connsiteY2" fmla="*/ 0 h 6956157"/>
              <a:gd name="connsiteX3" fmla="*/ 4572000 w 4631603"/>
              <a:gd name="connsiteY3" fmla="*/ 0 h 6956157"/>
              <a:gd name="connsiteX4" fmla="*/ 4583176 w 4631603"/>
              <a:gd name="connsiteY4" fmla="*/ 5745958 h 6956157"/>
              <a:gd name="connsiteX5" fmla="*/ 3457448 w 4631603"/>
              <a:gd name="connsiteY5" fmla="*/ 6877131 h 6956157"/>
              <a:gd name="connsiteX6" fmla="*/ 0 w 4631603"/>
              <a:gd name="connsiteY6" fmla="*/ 6864350 h 6956157"/>
              <a:gd name="connsiteX7" fmla="*/ 0 w 4631603"/>
              <a:gd name="connsiteY7" fmla="*/ 6864350 h 6956157"/>
              <a:gd name="connsiteX8" fmla="*/ 0 w 4631603"/>
              <a:gd name="connsiteY8" fmla="*/ 0 h 6956157"/>
              <a:gd name="connsiteX0" fmla="*/ 0 w 4584480"/>
              <a:gd name="connsiteY0" fmla="*/ 0 h 6956157"/>
              <a:gd name="connsiteX1" fmla="*/ 0 w 4584480"/>
              <a:gd name="connsiteY1" fmla="*/ 0 h 6956157"/>
              <a:gd name="connsiteX2" fmla="*/ 4572000 w 4584480"/>
              <a:gd name="connsiteY2" fmla="*/ 0 h 6956157"/>
              <a:gd name="connsiteX3" fmla="*/ 4572000 w 4584480"/>
              <a:gd name="connsiteY3" fmla="*/ 0 h 6956157"/>
              <a:gd name="connsiteX4" fmla="*/ 4583176 w 4584480"/>
              <a:gd name="connsiteY4" fmla="*/ 5745958 h 6956157"/>
              <a:gd name="connsiteX5" fmla="*/ 3457448 w 4584480"/>
              <a:gd name="connsiteY5" fmla="*/ 6877131 h 6956157"/>
              <a:gd name="connsiteX6" fmla="*/ 0 w 4584480"/>
              <a:gd name="connsiteY6" fmla="*/ 6864350 h 6956157"/>
              <a:gd name="connsiteX7" fmla="*/ 0 w 4584480"/>
              <a:gd name="connsiteY7" fmla="*/ 6864350 h 6956157"/>
              <a:gd name="connsiteX8" fmla="*/ 0 w 4584480"/>
              <a:gd name="connsiteY8" fmla="*/ 0 h 6956157"/>
              <a:gd name="connsiteX0" fmla="*/ 0 w 4583176"/>
              <a:gd name="connsiteY0" fmla="*/ 0 h 6956157"/>
              <a:gd name="connsiteX1" fmla="*/ 0 w 4583176"/>
              <a:gd name="connsiteY1" fmla="*/ 0 h 6956157"/>
              <a:gd name="connsiteX2" fmla="*/ 4572000 w 4583176"/>
              <a:gd name="connsiteY2" fmla="*/ 0 h 6956157"/>
              <a:gd name="connsiteX3" fmla="*/ 4572000 w 4583176"/>
              <a:gd name="connsiteY3" fmla="*/ 0 h 6956157"/>
              <a:gd name="connsiteX4" fmla="*/ 4583176 w 4583176"/>
              <a:gd name="connsiteY4" fmla="*/ 5745958 h 6956157"/>
              <a:gd name="connsiteX5" fmla="*/ 3457448 w 4583176"/>
              <a:gd name="connsiteY5" fmla="*/ 6877131 h 6956157"/>
              <a:gd name="connsiteX6" fmla="*/ 0 w 4583176"/>
              <a:gd name="connsiteY6" fmla="*/ 6864350 h 6956157"/>
              <a:gd name="connsiteX7" fmla="*/ 0 w 4583176"/>
              <a:gd name="connsiteY7" fmla="*/ 6864350 h 6956157"/>
              <a:gd name="connsiteX8" fmla="*/ 0 w 4583176"/>
              <a:gd name="connsiteY8" fmla="*/ 0 h 6956157"/>
              <a:gd name="connsiteX0" fmla="*/ 0 w 4583176"/>
              <a:gd name="connsiteY0" fmla="*/ 0 h 6956157"/>
              <a:gd name="connsiteX1" fmla="*/ 0 w 4583176"/>
              <a:gd name="connsiteY1" fmla="*/ 0 h 6956157"/>
              <a:gd name="connsiteX2" fmla="*/ 4572000 w 4583176"/>
              <a:gd name="connsiteY2" fmla="*/ 0 h 6956157"/>
              <a:gd name="connsiteX3" fmla="*/ 4572000 w 4583176"/>
              <a:gd name="connsiteY3" fmla="*/ 0 h 6956157"/>
              <a:gd name="connsiteX4" fmla="*/ 4583176 w 4583176"/>
              <a:gd name="connsiteY4" fmla="*/ 5745958 h 6956157"/>
              <a:gd name="connsiteX5" fmla="*/ 3457448 w 4583176"/>
              <a:gd name="connsiteY5" fmla="*/ 6877131 h 6956157"/>
              <a:gd name="connsiteX6" fmla="*/ 0 w 4583176"/>
              <a:gd name="connsiteY6" fmla="*/ 6864350 h 6956157"/>
              <a:gd name="connsiteX7" fmla="*/ 0 w 4583176"/>
              <a:gd name="connsiteY7" fmla="*/ 6864350 h 6956157"/>
              <a:gd name="connsiteX8" fmla="*/ 0 w 4583176"/>
              <a:gd name="connsiteY8" fmla="*/ 0 h 6956157"/>
              <a:gd name="connsiteX0" fmla="*/ 0 w 4583176"/>
              <a:gd name="connsiteY0" fmla="*/ 0 h 6956157"/>
              <a:gd name="connsiteX1" fmla="*/ 0 w 4583176"/>
              <a:gd name="connsiteY1" fmla="*/ 0 h 6956157"/>
              <a:gd name="connsiteX2" fmla="*/ 4572000 w 4583176"/>
              <a:gd name="connsiteY2" fmla="*/ 0 h 6956157"/>
              <a:gd name="connsiteX3" fmla="*/ 4572000 w 4583176"/>
              <a:gd name="connsiteY3" fmla="*/ 0 h 6956157"/>
              <a:gd name="connsiteX4" fmla="*/ 4583176 w 4583176"/>
              <a:gd name="connsiteY4" fmla="*/ 5745958 h 6956157"/>
              <a:gd name="connsiteX5" fmla="*/ 3457448 w 4583176"/>
              <a:gd name="connsiteY5" fmla="*/ 6877131 h 6956157"/>
              <a:gd name="connsiteX6" fmla="*/ 0 w 4583176"/>
              <a:gd name="connsiteY6" fmla="*/ 6864350 h 6956157"/>
              <a:gd name="connsiteX7" fmla="*/ 0 w 4583176"/>
              <a:gd name="connsiteY7" fmla="*/ 6864350 h 6956157"/>
              <a:gd name="connsiteX8" fmla="*/ 0 w 4583176"/>
              <a:gd name="connsiteY8" fmla="*/ 0 h 6956157"/>
              <a:gd name="connsiteX0" fmla="*/ 0 w 4583176"/>
              <a:gd name="connsiteY0" fmla="*/ 0 h 6956157"/>
              <a:gd name="connsiteX1" fmla="*/ 0 w 4583176"/>
              <a:gd name="connsiteY1" fmla="*/ 0 h 6956157"/>
              <a:gd name="connsiteX2" fmla="*/ 4572000 w 4583176"/>
              <a:gd name="connsiteY2" fmla="*/ 0 h 6956157"/>
              <a:gd name="connsiteX3" fmla="*/ 4572000 w 4583176"/>
              <a:gd name="connsiteY3" fmla="*/ 0 h 6956157"/>
              <a:gd name="connsiteX4" fmla="*/ 4583176 w 4583176"/>
              <a:gd name="connsiteY4" fmla="*/ 5745958 h 6956157"/>
              <a:gd name="connsiteX5" fmla="*/ 3457448 w 4583176"/>
              <a:gd name="connsiteY5" fmla="*/ 6877131 h 6956157"/>
              <a:gd name="connsiteX6" fmla="*/ 0 w 4583176"/>
              <a:gd name="connsiteY6" fmla="*/ 6864350 h 6956157"/>
              <a:gd name="connsiteX7" fmla="*/ 0 w 4583176"/>
              <a:gd name="connsiteY7" fmla="*/ 6864350 h 6956157"/>
              <a:gd name="connsiteX8" fmla="*/ 0 w 4583176"/>
              <a:gd name="connsiteY8" fmla="*/ 0 h 6956157"/>
              <a:gd name="connsiteX0" fmla="*/ 0 w 4583176"/>
              <a:gd name="connsiteY0" fmla="*/ 0 h 6877135"/>
              <a:gd name="connsiteX1" fmla="*/ 0 w 4583176"/>
              <a:gd name="connsiteY1" fmla="*/ 0 h 6877135"/>
              <a:gd name="connsiteX2" fmla="*/ 4572000 w 4583176"/>
              <a:gd name="connsiteY2" fmla="*/ 0 h 6877135"/>
              <a:gd name="connsiteX3" fmla="*/ 4572000 w 4583176"/>
              <a:gd name="connsiteY3" fmla="*/ 0 h 6877135"/>
              <a:gd name="connsiteX4" fmla="*/ 4583176 w 4583176"/>
              <a:gd name="connsiteY4" fmla="*/ 5745958 h 6877135"/>
              <a:gd name="connsiteX5" fmla="*/ 3457448 w 4583176"/>
              <a:gd name="connsiteY5" fmla="*/ 6877131 h 6877135"/>
              <a:gd name="connsiteX6" fmla="*/ 0 w 4583176"/>
              <a:gd name="connsiteY6" fmla="*/ 6864350 h 6877135"/>
              <a:gd name="connsiteX7" fmla="*/ 0 w 4583176"/>
              <a:gd name="connsiteY7" fmla="*/ 6864350 h 6877135"/>
              <a:gd name="connsiteX8" fmla="*/ 0 w 4583176"/>
              <a:gd name="connsiteY8" fmla="*/ 0 h 6877135"/>
              <a:gd name="connsiteX0" fmla="*/ 0 w 4583176"/>
              <a:gd name="connsiteY0" fmla="*/ 0 h 6864350"/>
              <a:gd name="connsiteX1" fmla="*/ 0 w 4583176"/>
              <a:gd name="connsiteY1" fmla="*/ 0 h 6864350"/>
              <a:gd name="connsiteX2" fmla="*/ 4572000 w 4583176"/>
              <a:gd name="connsiteY2" fmla="*/ 0 h 6864350"/>
              <a:gd name="connsiteX3" fmla="*/ 4572000 w 4583176"/>
              <a:gd name="connsiteY3" fmla="*/ 0 h 6864350"/>
              <a:gd name="connsiteX4" fmla="*/ 4583176 w 4583176"/>
              <a:gd name="connsiteY4" fmla="*/ 5745958 h 6864350"/>
              <a:gd name="connsiteX5" fmla="*/ 3457448 w 4583176"/>
              <a:gd name="connsiteY5" fmla="*/ 6646489 h 6864350"/>
              <a:gd name="connsiteX6" fmla="*/ 0 w 4583176"/>
              <a:gd name="connsiteY6" fmla="*/ 6864350 h 6864350"/>
              <a:gd name="connsiteX7" fmla="*/ 0 w 4583176"/>
              <a:gd name="connsiteY7" fmla="*/ 6864350 h 6864350"/>
              <a:gd name="connsiteX8" fmla="*/ 0 w 4583176"/>
              <a:gd name="connsiteY8" fmla="*/ 0 h 6864350"/>
              <a:gd name="connsiteX0" fmla="*/ 0 w 4583176"/>
              <a:gd name="connsiteY0" fmla="*/ 0 h 6870729"/>
              <a:gd name="connsiteX1" fmla="*/ 0 w 4583176"/>
              <a:gd name="connsiteY1" fmla="*/ 0 h 6870729"/>
              <a:gd name="connsiteX2" fmla="*/ 4572000 w 4583176"/>
              <a:gd name="connsiteY2" fmla="*/ 0 h 6870729"/>
              <a:gd name="connsiteX3" fmla="*/ 4572000 w 4583176"/>
              <a:gd name="connsiteY3" fmla="*/ 0 h 6870729"/>
              <a:gd name="connsiteX4" fmla="*/ 4583176 w 4583176"/>
              <a:gd name="connsiteY4" fmla="*/ 5745958 h 6870729"/>
              <a:gd name="connsiteX5" fmla="*/ 3457448 w 4583176"/>
              <a:gd name="connsiteY5" fmla="*/ 6870725 h 6870729"/>
              <a:gd name="connsiteX6" fmla="*/ 0 w 4583176"/>
              <a:gd name="connsiteY6" fmla="*/ 6864350 h 6870729"/>
              <a:gd name="connsiteX7" fmla="*/ 0 w 4583176"/>
              <a:gd name="connsiteY7" fmla="*/ 6864350 h 6870729"/>
              <a:gd name="connsiteX8" fmla="*/ 0 w 4583176"/>
              <a:gd name="connsiteY8" fmla="*/ 0 h 6870729"/>
              <a:gd name="connsiteX0" fmla="*/ 0 w 4584478"/>
              <a:gd name="connsiteY0" fmla="*/ 0 h 6870729"/>
              <a:gd name="connsiteX1" fmla="*/ 0 w 4584478"/>
              <a:gd name="connsiteY1" fmla="*/ 0 h 6870729"/>
              <a:gd name="connsiteX2" fmla="*/ 4572000 w 4584478"/>
              <a:gd name="connsiteY2" fmla="*/ 0 h 6870729"/>
              <a:gd name="connsiteX3" fmla="*/ 4572000 w 4584478"/>
              <a:gd name="connsiteY3" fmla="*/ 0 h 6870729"/>
              <a:gd name="connsiteX4" fmla="*/ 4583176 w 4584478"/>
              <a:gd name="connsiteY4" fmla="*/ 5745958 h 6870729"/>
              <a:gd name="connsiteX5" fmla="*/ 3457448 w 4584478"/>
              <a:gd name="connsiteY5" fmla="*/ 6870725 h 6870729"/>
              <a:gd name="connsiteX6" fmla="*/ 0 w 4584478"/>
              <a:gd name="connsiteY6" fmla="*/ 6864350 h 6870729"/>
              <a:gd name="connsiteX7" fmla="*/ 0 w 4584478"/>
              <a:gd name="connsiteY7" fmla="*/ 6864350 h 6870729"/>
              <a:gd name="connsiteX8" fmla="*/ 0 w 4584478"/>
              <a:gd name="connsiteY8" fmla="*/ 0 h 6870729"/>
              <a:gd name="connsiteX0" fmla="*/ 0 w 4579116"/>
              <a:gd name="connsiteY0" fmla="*/ 0 h 6956201"/>
              <a:gd name="connsiteX1" fmla="*/ 0 w 4579116"/>
              <a:gd name="connsiteY1" fmla="*/ 0 h 6956201"/>
              <a:gd name="connsiteX2" fmla="*/ 4572000 w 4579116"/>
              <a:gd name="connsiteY2" fmla="*/ 0 h 6956201"/>
              <a:gd name="connsiteX3" fmla="*/ 4572000 w 4579116"/>
              <a:gd name="connsiteY3" fmla="*/ 0 h 6956201"/>
              <a:gd name="connsiteX4" fmla="*/ 4577238 w 4579116"/>
              <a:gd name="connsiteY4" fmla="*/ 5694705 h 6956201"/>
              <a:gd name="connsiteX5" fmla="*/ 3457448 w 4579116"/>
              <a:gd name="connsiteY5" fmla="*/ 6870725 h 6956201"/>
              <a:gd name="connsiteX6" fmla="*/ 0 w 4579116"/>
              <a:gd name="connsiteY6" fmla="*/ 6864350 h 6956201"/>
              <a:gd name="connsiteX7" fmla="*/ 0 w 4579116"/>
              <a:gd name="connsiteY7" fmla="*/ 6864350 h 6956201"/>
              <a:gd name="connsiteX8" fmla="*/ 0 w 4579116"/>
              <a:gd name="connsiteY8" fmla="*/ 0 h 6956201"/>
              <a:gd name="connsiteX0" fmla="*/ 0 w 4579116"/>
              <a:gd name="connsiteY0" fmla="*/ 0 h 6870725"/>
              <a:gd name="connsiteX1" fmla="*/ 0 w 4579116"/>
              <a:gd name="connsiteY1" fmla="*/ 0 h 6870725"/>
              <a:gd name="connsiteX2" fmla="*/ 4572000 w 4579116"/>
              <a:gd name="connsiteY2" fmla="*/ 0 h 6870725"/>
              <a:gd name="connsiteX3" fmla="*/ 4572000 w 4579116"/>
              <a:gd name="connsiteY3" fmla="*/ 0 h 6870725"/>
              <a:gd name="connsiteX4" fmla="*/ 4577238 w 4579116"/>
              <a:gd name="connsiteY4" fmla="*/ 5694705 h 6870725"/>
              <a:gd name="connsiteX5" fmla="*/ 3457448 w 4579116"/>
              <a:gd name="connsiteY5" fmla="*/ 6870725 h 6870725"/>
              <a:gd name="connsiteX6" fmla="*/ 0 w 4579116"/>
              <a:gd name="connsiteY6" fmla="*/ 6864350 h 6870725"/>
              <a:gd name="connsiteX7" fmla="*/ 0 w 4579116"/>
              <a:gd name="connsiteY7" fmla="*/ 6864350 h 6870725"/>
              <a:gd name="connsiteX8" fmla="*/ 0 w 4579116"/>
              <a:gd name="connsiteY8" fmla="*/ 0 h 6870725"/>
              <a:gd name="connsiteX0" fmla="*/ 0 w 4579116"/>
              <a:gd name="connsiteY0" fmla="*/ 0 h 6870725"/>
              <a:gd name="connsiteX1" fmla="*/ 0 w 4579116"/>
              <a:gd name="connsiteY1" fmla="*/ 0 h 6870725"/>
              <a:gd name="connsiteX2" fmla="*/ 4572000 w 4579116"/>
              <a:gd name="connsiteY2" fmla="*/ 0 h 6870725"/>
              <a:gd name="connsiteX3" fmla="*/ 4572000 w 4579116"/>
              <a:gd name="connsiteY3" fmla="*/ 0 h 6870725"/>
              <a:gd name="connsiteX4" fmla="*/ 4577238 w 4579116"/>
              <a:gd name="connsiteY4" fmla="*/ 5694705 h 6870725"/>
              <a:gd name="connsiteX5" fmla="*/ 3457448 w 4579116"/>
              <a:gd name="connsiteY5" fmla="*/ 6870725 h 6870725"/>
              <a:gd name="connsiteX6" fmla="*/ 0 w 4579116"/>
              <a:gd name="connsiteY6" fmla="*/ 6864350 h 6870725"/>
              <a:gd name="connsiteX7" fmla="*/ 0 w 4579116"/>
              <a:gd name="connsiteY7" fmla="*/ 6864350 h 6870725"/>
              <a:gd name="connsiteX8" fmla="*/ 0 w 4579116"/>
              <a:gd name="connsiteY8" fmla="*/ 0 h 6870725"/>
              <a:gd name="connsiteX0" fmla="*/ 0 w 4584478"/>
              <a:gd name="connsiteY0" fmla="*/ 0 h 6952880"/>
              <a:gd name="connsiteX1" fmla="*/ 0 w 4584478"/>
              <a:gd name="connsiteY1" fmla="*/ 0 h 6952880"/>
              <a:gd name="connsiteX2" fmla="*/ 4572000 w 4584478"/>
              <a:gd name="connsiteY2" fmla="*/ 0 h 6952880"/>
              <a:gd name="connsiteX3" fmla="*/ 4572000 w 4584478"/>
              <a:gd name="connsiteY3" fmla="*/ 0 h 6952880"/>
              <a:gd name="connsiteX4" fmla="*/ 4583176 w 4584478"/>
              <a:gd name="connsiteY4" fmla="*/ 5739553 h 6952880"/>
              <a:gd name="connsiteX5" fmla="*/ 3457448 w 4584478"/>
              <a:gd name="connsiteY5" fmla="*/ 6870725 h 6952880"/>
              <a:gd name="connsiteX6" fmla="*/ 0 w 4584478"/>
              <a:gd name="connsiteY6" fmla="*/ 6864350 h 6952880"/>
              <a:gd name="connsiteX7" fmla="*/ 0 w 4584478"/>
              <a:gd name="connsiteY7" fmla="*/ 6864350 h 6952880"/>
              <a:gd name="connsiteX8" fmla="*/ 0 w 4584478"/>
              <a:gd name="connsiteY8" fmla="*/ 0 h 6952880"/>
              <a:gd name="connsiteX0" fmla="*/ 0 w 4584478"/>
              <a:gd name="connsiteY0" fmla="*/ 0 h 6952880"/>
              <a:gd name="connsiteX1" fmla="*/ 0 w 4584478"/>
              <a:gd name="connsiteY1" fmla="*/ 0 h 6952880"/>
              <a:gd name="connsiteX2" fmla="*/ 4572000 w 4584478"/>
              <a:gd name="connsiteY2" fmla="*/ 0 h 6952880"/>
              <a:gd name="connsiteX3" fmla="*/ 4572000 w 4584478"/>
              <a:gd name="connsiteY3" fmla="*/ 0 h 6952880"/>
              <a:gd name="connsiteX4" fmla="*/ 4583176 w 4584478"/>
              <a:gd name="connsiteY4" fmla="*/ 5739553 h 6952880"/>
              <a:gd name="connsiteX5" fmla="*/ 3457448 w 4584478"/>
              <a:gd name="connsiteY5" fmla="*/ 6870725 h 6952880"/>
              <a:gd name="connsiteX6" fmla="*/ 0 w 4584478"/>
              <a:gd name="connsiteY6" fmla="*/ 6864350 h 6952880"/>
              <a:gd name="connsiteX7" fmla="*/ 0 w 4584478"/>
              <a:gd name="connsiteY7" fmla="*/ 6864350 h 6952880"/>
              <a:gd name="connsiteX8" fmla="*/ 0 w 4584478"/>
              <a:gd name="connsiteY8" fmla="*/ 0 h 6952880"/>
              <a:gd name="connsiteX0" fmla="*/ 0 w 4584478"/>
              <a:gd name="connsiteY0" fmla="*/ 0 h 6870725"/>
              <a:gd name="connsiteX1" fmla="*/ 0 w 4584478"/>
              <a:gd name="connsiteY1" fmla="*/ 0 h 6870725"/>
              <a:gd name="connsiteX2" fmla="*/ 4572000 w 4584478"/>
              <a:gd name="connsiteY2" fmla="*/ 0 h 6870725"/>
              <a:gd name="connsiteX3" fmla="*/ 4572000 w 4584478"/>
              <a:gd name="connsiteY3" fmla="*/ 0 h 6870725"/>
              <a:gd name="connsiteX4" fmla="*/ 4583176 w 4584478"/>
              <a:gd name="connsiteY4" fmla="*/ 5739553 h 6870725"/>
              <a:gd name="connsiteX5" fmla="*/ 3457448 w 4584478"/>
              <a:gd name="connsiteY5" fmla="*/ 6870725 h 6870725"/>
              <a:gd name="connsiteX6" fmla="*/ 0 w 4584478"/>
              <a:gd name="connsiteY6" fmla="*/ 6864350 h 6870725"/>
              <a:gd name="connsiteX7" fmla="*/ 0 w 4584478"/>
              <a:gd name="connsiteY7" fmla="*/ 6864350 h 6870725"/>
              <a:gd name="connsiteX8" fmla="*/ 0 w 4584478"/>
              <a:gd name="connsiteY8" fmla="*/ 0 h 6870725"/>
              <a:gd name="connsiteX0" fmla="*/ 0 w 4584478"/>
              <a:gd name="connsiteY0" fmla="*/ 0 h 6870755"/>
              <a:gd name="connsiteX1" fmla="*/ 0 w 4584478"/>
              <a:gd name="connsiteY1" fmla="*/ 0 h 6870755"/>
              <a:gd name="connsiteX2" fmla="*/ 4572000 w 4584478"/>
              <a:gd name="connsiteY2" fmla="*/ 0 h 6870755"/>
              <a:gd name="connsiteX3" fmla="*/ 4572000 w 4584478"/>
              <a:gd name="connsiteY3" fmla="*/ 0 h 6870755"/>
              <a:gd name="connsiteX4" fmla="*/ 4583176 w 4584478"/>
              <a:gd name="connsiteY4" fmla="*/ 5739553 h 6870755"/>
              <a:gd name="connsiteX5" fmla="*/ 3457448 w 4584478"/>
              <a:gd name="connsiteY5" fmla="*/ 6870725 h 6870755"/>
              <a:gd name="connsiteX6" fmla="*/ 0 w 4584478"/>
              <a:gd name="connsiteY6" fmla="*/ 6864350 h 6870755"/>
              <a:gd name="connsiteX7" fmla="*/ 0 w 4584478"/>
              <a:gd name="connsiteY7" fmla="*/ 6864350 h 6870755"/>
              <a:gd name="connsiteX8" fmla="*/ 0 w 4584478"/>
              <a:gd name="connsiteY8" fmla="*/ 0 h 6870755"/>
              <a:gd name="connsiteX0" fmla="*/ 0 w 4584695"/>
              <a:gd name="connsiteY0" fmla="*/ 0 h 6870752"/>
              <a:gd name="connsiteX1" fmla="*/ 0 w 4584695"/>
              <a:gd name="connsiteY1" fmla="*/ 0 h 6870752"/>
              <a:gd name="connsiteX2" fmla="*/ 4572000 w 4584695"/>
              <a:gd name="connsiteY2" fmla="*/ 0 h 6870752"/>
              <a:gd name="connsiteX3" fmla="*/ 4572000 w 4584695"/>
              <a:gd name="connsiteY3" fmla="*/ 0 h 6870752"/>
              <a:gd name="connsiteX4" fmla="*/ 4583176 w 4584695"/>
              <a:gd name="connsiteY4" fmla="*/ 5739553 h 6870752"/>
              <a:gd name="connsiteX5" fmla="*/ 3457448 w 4584695"/>
              <a:gd name="connsiteY5" fmla="*/ 6870725 h 6870752"/>
              <a:gd name="connsiteX6" fmla="*/ 0 w 4584695"/>
              <a:gd name="connsiteY6" fmla="*/ 6864350 h 6870752"/>
              <a:gd name="connsiteX7" fmla="*/ 0 w 4584695"/>
              <a:gd name="connsiteY7" fmla="*/ 6864350 h 6870752"/>
              <a:gd name="connsiteX8" fmla="*/ 0 w 4584695"/>
              <a:gd name="connsiteY8" fmla="*/ 0 h 6870752"/>
              <a:gd name="connsiteX0" fmla="*/ 0 w 4583616"/>
              <a:gd name="connsiteY0" fmla="*/ 0 h 6870755"/>
              <a:gd name="connsiteX1" fmla="*/ 0 w 4583616"/>
              <a:gd name="connsiteY1" fmla="*/ 0 h 6870755"/>
              <a:gd name="connsiteX2" fmla="*/ 4572000 w 4583616"/>
              <a:gd name="connsiteY2" fmla="*/ 0 h 6870755"/>
              <a:gd name="connsiteX3" fmla="*/ 4572000 w 4583616"/>
              <a:gd name="connsiteY3" fmla="*/ 0 h 6870755"/>
              <a:gd name="connsiteX4" fmla="*/ 4583176 w 4583616"/>
              <a:gd name="connsiteY4" fmla="*/ 5739553 h 6870755"/>
              <a:gd name="connsiteX5" fmla="*/ 3457448 w 4583616"/>
              <a:gd name="connsiteY5" fmla="*/ 6870725 h 6870755"/>
              <a:gd name="connsiteX6" fmla="*/ 0 w 4583616"/>
              <a:gd name="connsiteY6" fmla="*/ 6864350 h 6870755"/>
              <a:gd name="connsiteX7" fmla="*/ 0 w 4583616"/>
              <a:gd name="connsiteY7" fmla="*/ 6864350 h 6870755"/>
              <a:gd name="connsiteX8" fmla="*/ 0 w 4583616"/>
              <a:gd name="connsiteY8" fmla="*/ 0 h 6870755"/>
              <a:gd name="connsiteX0" fmla="*/ 0 w 4583616"/>
              <a:gd name="connsiteY0" fmla="*/ 0 h 6870763"/>
              <a:gd name="connsiteX1" fmla="*/ 0 w 4583616"/>
              <a:gd name="connsiteY1" fmla="*/ 0 h 6870763"/>
              <a:gd name="connsiteX2" fmla="*/ 4572000 w 4583616"/>
              <a:gd name="connsiteY2" fmla="*/ 0 h 6870763"/>
              <a:gd name="connsiteX3" fmla="*/ 4572000 w 4583616"/>
              <a:gd name="connsiteY3" fmla="*/ 0 h 6870763"/>
              <a:gd name="connsiteX4" fmla="*/ 4583176 w 4583616"/>
              <a:gd name="connsiteY4" fmla="*/ 5855627 h 6870763"/>
              <a:gd name="connsiteX5" fmla="*/ 3457448 w 4583616"/>
              <a:gd name="connsiteY5" fmla="*/ 6870725 h 6870763"/>
              <a:gd name="connsiteX6" fmla="*/ 0 w 4583616"/>
              <a:gd name="connsiteY6" fmla="*/ 6864350 h 6870763"/>
              <a:gd name="connsiteX7" fmla="*/ 0 w 4583616"/>
              <a:gd name="connsiteY7" fmla="*/ 6864350 h 6870763"/>
              <a:gd name="connsiteX8" fmla="*/ 0 w 4583616"/>
              <a:gd name="connsiteY8" fmla="*/ 0 h 68707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583616" h="6870763">
                <a:moveTo>
                  <a:pt x="0" y="0"/>
                </a:moveTo>
                <a:lnTo>
                  <a:pt x="0" y="0"/>
                </a:lnTo>
                <a:lnTo>
                  <a:pt x="4572000" y="0"/>
                </a:lnTo>
                <a:lnTo>
                  <a:pt x="4572000" y="0"/>
                </a:lnTo>
                <a:cubicBezTo>
                  <a:pt x="4573863" y="957660"/>
                  <a:pt x="4586065" y="5272921"/>
                  <a:pt x="4583176" y="5855627"/>
                </a:cubicBezTo>
                <a:cubicBezTo>
                  <a:pt x="4580287" y="6438333"/>
                  <a:pt x="4096620" y="6875462"/>
                  <a:pt x="3457448" y="6870725"/>
                </a:cubicBezTo>
                <a:lnTo>
                  <a:pt x="0" y="6864350"/>
                </a:lnTo>
                <a:lnTo>
                  <a:pt x="0" y="6864350"/>
                </a:lnTo>
                <a:lnTo>
                  <a:pt x="0" y="0"/>
                </a:lnTo>
                <a:close/>
              </a:path>
            </a:pathLst>
          </a:custGeom>
        </p:spPr>
        <p:txBody>
          <a:bodyPr/>
          <a:lstStyle/>
          <a:p>
            <a:endParaRPr lang="en-US"/>
          </a:p>
        </p:txBody>
      </p:sp>
    </p:spTree>
    <p:extLst>
      <p:ext uri="{BB962C8B-B14F-4D97-AF65-F5344CB8AC3E}">
        <p14:creationId xmlns:p14="http://schemas.microsoft.com/office/powerpoint/2010/main" val="4188075762"/>
      </p:ext>
    </p:extLst>
  </p:cSld>
  <p:clrMapOvr>
    <a:masterClrMapping/>
  </p:clrMapOvr>
  <p:extLst>
    <p:ext uri="{DCECCB84-F9BA-43D5-87BE-67443E8EF086}">
      <p15:sldGuideLst xmlns:p15="http://schemas.microsoft.com/office/powerpoint/2012/main"/>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Dark Blue">
    <p:bg>
      <p:bgPr>
        <a:solidFill>
          <a:schemeClr val="bg2"/>
        </a:solidFill>
        <a:effectLst/>
      </p:bgPr>
    </p:bg>
    <p:spTree>
      <p:nvGrpSpPr>
        <p:cNvPr id="1" name=""/>
        <p:cNvGrpSpPr/>
        <p:nvPr/>
      </p:nvGrpSpPr>
      <p:grpSpPr>
        <a:xfrm>
          <a:off x="0" y="0"/>
          <a:ext cx="0" cy="0"/>
          <a:chOff x="0" y="0"/>
          <a:chExt cx="0" cy="0"/>
        </a:xfrm>
      </p:grpSpPr>
      <p:pic>
        <p:nvPicPr>
          <p:cNvPr id="5" name="Picture 4" descr="A picture containing wheel&#10;&#10;Description automatically generated">
            <a:extLst>
              <a:ext uri="{FF2B5EF4-FFF2-40B4-BE49-F238E27FC236}">
                <a16:creationId xmlns:a16="http://schemas.microsoft.com/office/drawing/2014/main" id="{A9E0470D-CF68-834C-A9ED-87D4135DDF93}"/>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1010737" y="769689"/>
            <a:ext cx="2820355" cy="484001"/>
          </a:xfrm>
          <a:prstGeom prst="rect">
            <a:avLst/>
          </a:prstGeom>
        </p:spPr>
      </p:pic>
      <p:sp>
        <p:nvSpPr>
          <p:cNvPr id="11" name="Title 1">
            <a:extLst>
              <a:ext uri="{FF2B5EF4-FFF2-40B4-BE49-F238E27FC236}">
                <a16:creationId xmlns:a16="http://schemas.microsoft.com/office/drawing/2014/main" id="{476B4287-DB80-F446-A308-F5720754029D}"/>
              </a:ext>
            </a:extLst>
          </p:cNvPr>
          <p:cNvSpPr>
            <a:spLocks noGrp="1"/>
          </p:cNvSpPr>
          <p:nvPr>
            <p:ph type="ctrTitle"/>
          </p:nvPr>
        </p:nvSpPr>
        <p:spPr>
          <a:xfrm>
            <a:off x="1259831" y="1766622"/>
            <a:ext cx="12561099" cy="2796775"/>
          </a:xfrm>
        </p:spPr>
        <p:txBody>
          <a:bodyPr lIns="73152" rIns="0" anchor="b">
            <a:noAutofit/>
          </a:bodyPr>
          <a:lstStyle>
            <a:lvl1pPr algn="l">
              <a:defRPr sz="6600" b="0" i="0" spc="113" baseline="0">
                <a:solidFill>
                  <a:srgbClr val="FFFFFF"/>
                </a:solidFill>
                <a:latin typeface="Verdana" panose="020B0604030504040204" pitchFamily="34" charset="0"/>
                <a:ea typeface="Verdana" panose="020B0604030504040204" pitchFamily="34" charset="0"/>
                <a:cs typeface="Verdana" panose="020B0604030504040204" pitchFamily="34" charset="0"/>
              </a:defRPr>
            </a:lvl1pPr>
          </a:lstStyle>
          <a:p>
            <a:r>
              <a:rPr lang="en-US" dirty="0"/>
              <a:t>Click to edit Master title style</a:t>
            </a:r>
          </a:p>
        </p:txBody>
      </p:sp>
      <p:sp>
        <p:nvSpPr>
          <p:cNvPr id="12" name="Subtitle 2">
            <a:extLst>
              <a:ext uri="{FF2B5EF4-FFF2-40B4-BE49-F238E27FC236}">
                <a16:creationId xmlns:a16="http://schemas.microsoft.com/office/drawing/2014/main" id="{823B47D6-9AF5-BF46-9380-4B5D15D00AAD}"/>
              </a:ext>
            </a:extLst>
          </p:cNvPr>
          <p:cNvSpPr>
            <a:spLocks noGrp="1"/>
          </p:cNvSpPr>
          <p:nvPr>
            <p:ph type="subTitle" idx="1"/>
          </p:nvPr>
        </p:nvSpPr>
        <p:spPr>
          <a:xfrm>
            <a:off x="1269993" y="4660115"/>
            <a:ext cx="12561099" cy="504192"/>
          </a:xfrm>
        </p:spPr>
        <p:txBody>
          <a:bodyPr lIns="100584" rIns="118872" anchor="ctr"/>
          <a:lstStyle>
            <a:lvl1pPr marL="0" indent="0" algn="l">
              <a:buNone/>
              <a:defRPr sz="2800" b="0" i="0" spc="0" baseline="0">
                <a:solidFill>
                  <a:schemeClr val="tx2"/>
                </a:solidFill>
                <a:latin typeface="Verdana" panose="020B0604030504040204" pitchFamily="34" charset="0"/>
                <a:ea typeface="Verdana" panose="020B0604030504040204" pitchFamily="34" charset="0"/>
                <a:cs typeface="Verdana" panose="020B0604030504040204" pitchFamily="34" charset="0"/>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dirty="0"/>
              <a:t>Click to edit Master subtitle style</a:t>
            </a:r>
          </a:p>
        </p:txBody>
      </p:sp>
    </p:spTree>
    <p:extLst>
      <p:ext uri="{BB962C8B-B14F-4D97-AF65-F5344CB8AC3E}">
        <p14:creationId xmlns:p14="http://schemas.microsoft.com/office/powerpoint/2010/main" val="2260396961"/>
      </p:ext>
    </p:extLst>
  </p:cSld>
  <p:clrMapOvr>
    <a:masterClrMapping/>
  </p:clrMapOvr>
  <p:extLst>
    <p:ext uri="{DCECCB84-F9BA-43D5-87BE-67443E8EF086}">
      <p15:sldGuideLst xmlns:p15="http://schemas.microsoft.com/office/powerpoint/2012/main"/>
    </p:ext>
  </p:extLst>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Light Blue with Picture (Right)">
    <p:bg>
      <p:bgPr>
        <a:solidFill>
          <a:schemeClr val="bg1"/>
        </a:solidFill>
        <a:effectLst/>
      </p:bgPr>
    </p:bg>
    <p:spTree>
      <p:nvGrpSpPr>
        <p:cNvPr id="1" name=""/>
        <p:cNvGrpSpPr/>
        <p:nvPr/>
      </p:nvGrpSpPr>
      <p:grpSpPr>
        <a:xfrm>
          <a:off x="0" y="0"/>
          <a:ext cx="0" cy="0"/>
          <a:chOff x="0" y="0"/>
          <a:chExt cx="0" cy="0"/>
        </a:xfrm>
      </p:grpSpPr>
      <p:pic>
        <p:nvPicPr>
          <p:cNvPr id="7" name="Graphic 6">
            <a:extLst>
              <a:ext uri="{FF2B5EF4-FFF2-40B4-BE49-F238E27FC236}">
                <a16:creationId xmlns:a16="http://schemas.microsoft.com/office/drawing/2014/main" id="{94B939A9-82D2-5742-8CEF-F5C37AF125BC}"/>
              </a:ext>
            </a:extLst>
          </p:cNvPr>
          <p:cNvPicPr>
            <a:picLocks noChangeAspect="1"/>
          </p:cNvPicPr>
          <p:nvPr userDrawn="1"/>
        </p:nvPicPr>
        <p:blipFill>
          <a:blip r:embed="rId2">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32513" y="6420681"/>
            <a:ext cx="14698939" cy="1816952"/>
          </a:xfrm>
          <a:prstGeom prst="rect">
            <a:avLst/>
          </a:prstGeom>
        </p:spPr>
      </p:pic>
      <p:sp>
        <p:nvSpPr>
          <p:cNvPr id="9" name="Title 1">
            <a:extLst>
              <a:ext uri="{FF2B5EF4-FFF2-40B4-BE49-F238E27FC236}">
                <a16:creationId xmlns:a16="http://schemas.microsoft.com/office/drawing/2014/main" id="{7579BF84-EFD6-354C-AECA-82C6C053D25D}"/>
              </a:ext>
            </a:extLst>
          </p:cNvPr>
          <p:cNvSpPr>
            <a:spLocks noGrp="1"/>
          </p:cNvSpPr>
          <p:nvPr>
            <p:ph type="title"/>
          </p:nvPr>
        </p:nvSpPr>
        <p:spPr>
          <a:xfrm>
            <a:off x="874991" y="636929"/>
            <a:ext cx="5413390" cy="1148590"/>
          </a:xfrm>
          <a:prstGeom prst="rect">
            <a:avLst/>
          </a:prstGeom>
        </p:spPr>
        <p:txBody>
          <a:bodyPr/>
          <a:lstStyle>
            <a:lvl1pPr>
              <a:defRPr>
                <a:solidFill>
                  <a:schemeClr val="bg2"/>
                </a:solidFill>
                <a:latin typeface="Verdana" panose="020B0604030504040204" pitchFamily="34" charset="0"/>
                <a:ea typeface="Verdana" panose="020B0604030504040204" pitchFamily="34" charset="0"/>
                <a:cs typeface="Verdana" panose="020B0604030504040204" pitchFamily="34" charset="0"/>
              </a:defRPr>
            </a:lvl1pPr>
          </a:lstStyle>
          <a:p>
            <a:r>
              <a:rPr lang="en-US" dirty="0"/>
              <a:t>Click to edit Master title style</a:t>
            </a:r>
          </a:p>
        </p:txBody>
      </p:sp>
      <p:sp>
        <p:nvSpPr>
          <p:cNvPr id="16" name="Content Placeholder 2">
            <a:extLst>
              <a:ext uri="{FF2B5EF4-FFF2-40B4-BE49-F238E27FC236}">
                <a16:creationId xmlns:a16="http://schemas.microsoft.com/office/drawing/2014/main" id="{E4D4DC6D-D905-C04B-A35F-47F5A2F3B1E0}"/>
              </a:ext>
            </a:extLst>
          </p:cNvPr>
          <p:cNvSpPr>
            <a:spLocks noGrp="1"/>
          </p:cNvSpPr>
          <p:nvPr>
            <p:ph idx="1"/>
          </p:nvPr>
        </p:nvSpPr>
        <p:spPr>
          <a:xfrm>
            <a:off x="860504" y="2029968"/>
            <a:ext cx="5427878" cy="4957972"/>
          </a:xfrm>
          <a:prstGeom prst="rect">
            <a:avLst/>
          </a:prstGeom>
        </p:spPr>
        <p:txBody>
          <a:bodyPr lIns="137160">
            <a:noAutofit/>
          </a:bodyPr>
          <a:lstStyle>
            <a:lvl1pPr marL="280036" indent="-280036" algn="l" defTabSz="822960" rtl="0" eaLnBrk="1" latinLnBrk="0" hangingPunct="1">
              <a:lnSpc>
                <a:spcPts val="2400"/>
              </a:lnSpc>
              <a:spcBef>
                <a:spcPts val="0"/>
              </a:spcBef>
              <a:spcAft>
                <a:spcPts val="1080"/>
              </a:spcAft>
              <a:buClr>
                <a:schemeClr val="accent5"/>
              </a:buClr>
              <a:defRPr lang="en-US" sz="1680" kern="1200" dirty="0" smtClean="0">
                <a:solidFill>
                  <a:schemeClr val="accent5"/>
                </a:solidFill>
                <a:latin typeface="Verdana" panose="020B0604030504040204" pitchFamily="34" charset="0"/>
                <a:ea typeface="Verdana" panose="020B0604030504040204" pitchFamily="34" charset="0"/>
                <a:cs typeface="Verdana" panose="020B0604030504040204" pitchFamily="34" charset="0"/>
              </a:defRPr>
            </a:lvl1pPr>
            <a:lvl2pPr algn="l" defTabSz="822960" rtl="0" eaLnBrk="1" latinLnBrk="0" hangingPunct="1">
              <a:lnSpc>
                <a:spcPts val="2400"/>
              </a:lnSpc>
              <a:spcBef>
                <a:spcPts val="0"/>
              </a:spcBef>
              <a:spcAft>
                <a:spcPts val="1080"/>
              </a:spcAft>
              <a:buClr>
                <a:schemeClr val="accent5"/>
              </a:buClr>
              <a:defRPr lang="en-US" sz="1680" kern="1200" dirty="0" smtClean="0">
                <a:solidFill>
                  <a:schemeClr val="accent5"/>
                </a:solidFill>
                <a:latin typeface="Verdana" panose="020B0604030504040204" pitchFamily="34" charset="0"/>
                <a:ea typeface="Verdana" panose="020B0604030504040204" pitchFamily="34" charset="0"/>
                <a:cs typeface="Verdana" panose="020B0604030504040204" pitchFamily="34" charset="0"/>
              </a:defRPr>
            </a:lvl2pPr>
            <a:lvl3pPr algn="l" defTabSz="822960" rtl="0" eaLnBrk="1" latinLnBrk="0" hangingPunct="1">
              <a:lnSpc>
                <a:spcPts val="2400"/>
              </a:lnSpc>
              <a:spcBef>
                <a:spcPts val="0"/>
              </a:spcBef>
              <a:spcAft>
                <a:spcPts val="1080"/>
              </a:spcAft>
              <a:buClr>
                <a:schemeClr val="accent5"/>
              </a:buClr>
              <a:defRPr lang="en-US" sz="1680" kern="1200" dirty="0" smtClean="0">
                <a:solidFill>
                  <a:schemeClr val="accent5"/>
                </a:solidFill>
                <a:latin typeface="Verdana" panose="020B0604030504040204" pitchFamily="34" charset="0"/>
                <a:ea typeface="Verdana" panose="020B0604030504040204" pitchFamily="34" charset="0"/>
                <a:cs typeface="Verdana" panose="020B0604030504040204" pitchFamily="34" charset="0"/>
              </a:defRPr>
            </a:lvl3pPr>
            <a:lvl4pPr algn="l" defTabSz="822960" rtl="0" eaLnBrk="1" latinLnBrk="0" hangingPunct="1">
              <a:lnSpc>
                <a:spcPts val="2400"/>
              </a:lnSpc>
              <a:spcBef>
                <a:spcPts val="0"/>
              </a:spcBef>
              <a:spcAft>
                <a:spcPts val="1080"/>
              </a:spcAft>
              <a:buClr>
                <a:schemeClr val="accent5"/>
              </a:buClr>
              <a:defRPr lang="en-US" sz="1680" kern="1200" dirty="0" smtClean="0">
                <a:solidFill>
                  <a:schemeClr val="accent5"/>
                </a:solidFill>
                <a:latin typeface="Verdana" panose="020B0604030504040204" pitchFamily="34" charset="0"/>
                <a:ea typeface="Verdana" panose="020B0604030504040204" pitchFamily="34" charset="0"/>
                <a:cs typeface="Verdana" panose="020B0604030504040204" pitchFamily="34" charset="0"/>
              </a:defRPr>
            </a:lvl4pPr>
            <a:lvl5pPr algn="l" defTabSz="822960" rtl="0" eaLnBrk="1" latinLnBrk="0" hangingPunct="1">
              <a:lnSpc>
                <a:spcPts val="2400"/>
              </a:lnSpc>
              <a:spcBef>
                <a:spcPts val="0"/>
              </a:spcBef>
              <a:spcAft>
                <a:spcPts val="1080"/>
              </a:spcAft>
              <a:buClr>
                <a:schemeClr val="accent5"/>
              </a:buClr>
              <a:defRPr lang="en-US" sz="1680" kern="1200" dirty="0">
                <a:solidFill>
                  <a:schemeClr val="accent5"/>
                </a:solidFill>
                <a:latin typeface="Verdana" panose="020B0604030504040204" pitchFamily="34" charset="0"/>
                <a:ea typeface="Verdana" panose="020B0604030504040204" pitchFamily="34" charset="0"/>
                <a:cs typeface="Verdana" panose="020B060403050404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4" name="Slide Number Placeholder 5">
            <a:extLst>
              <a:ext uri="{FF2B5EF4-FFF2-40B4-BE49-F238E27FC236}">
                <a16:creationId xmlns:a16="http://schemas.microsoft.com/office/drawing/2014/main" id="{3F00A8EB-760E-A445-AF11-B6B86B082338}"/>
              </a:ext>
            </a:extLst>
          </p:cNvPr>
          <p:cNvSpPr>
            <a:spLocks noGrp="1"/>
          </p:cNvSpPr>
          <p:nvPr>
            <p:ph type="sldNum" sz="quarter" idx="12"/>
          </p:nvPr>
        </p:nvSpPr>
        <p:spPr>
          <a:xfrm>
            <a:off x="10983858" y="7713674"/>
            <a:ext cx="3291840" cy="438150"/>
          </a:xfrm>
        </p:spPr>
        <p:txBody>
          <a:bodyPr/>
          <a:lstStyle>
            <a:lvl1pPr>
              <a:defRPr>
                <a:latin typeface="Verdana" panose="020B0604030504040204" pitchFamily="34" charset="0"/>
                <a:ea typeface="Verdana" panose="020B0604030504040204" pitchFamily="34" charset="0"/>
                <a:cs typeface="Verdana" panose="020B0604030504040204" pitchFamily="34" charset="0"/>
              </a:defRPr>
            </a:lvl1pPr>
          </a:lstStyle>
          <a:p>
            <a:fld id="{1FC4B0FD-5F77-433D-950B-A15A779E50E4}" type="slidenum">
              <a:rPr lang="en-US" smtClean="0"/>
              <a:pPr/>
              <a:t>‹#›</a:t>
            </a:fld>
            <a:endParaRPr lang="en-US"/>
          </a:p>
        </p:txBody>
      </p:sp>
      <p:sp>
        <p:nvSpPr>
          <p:cNvPr id="8" name="Picture Placeholder 8">
            <a:extLst>
              <a:ext uri="{FF2B5EF4-FFF2-40B4-BE49-F238E27FC236}">
                <a16:creationId xmlns:a16="http://schemas.microsoft.com/office/drawing/2014/main" id="{73D5B8B9-5F22-F541-9B39-C95812B2AB75}"/>
              </a:ext>
            </a:extLst>
          </p:cNvPr>
          <p:cNvSpPr>
            <a:spLocks noGrp="1"/>
          </p:cNvSpPr>
          <p:nvPr>
            <p:ph type="pic" sz="quarter" idx="13"/>
          </p:nvPr>
        </p:nvSpPr>
        <p:spPr>
          <a:xfrm>
            <a:off x="7315200" y="1"/>
            <a:ext cx="7333786" cy="7641262"/>
          </a:xfrm>
          <a:custGeom>
            <a:avLst/>
            <a:gdLst>
              <a:gd name="connsiteX0" fmla="*/ 0 w 4572000"/>
              <a:gd name="connsiteY0" fmla="*/ 0 h 6864350"/>
              <a:gd name="connsiteX1" fmla="*/ 0 w 4572000"/>
              <a:gd name="connsiteY1" fmla="*/ 0 h 6864350"/>
              <a:gd name="connsiteX2" fmla="*/ 4572000 w 4572000"/>
              <a:gd name="connsiteY2" fmla="*/ 0 h 6864350"/>
              <a:gd name="connsiteX3" fmla="*/ 4572000 w 4572000"/>
              <a:gd name="connsiteY3" fmla="*/ 0 h 6864350"/>
              <a:gd name="connsiteX4" fmla="*/ 4572000 w 4572000"/>
              <a:gd name="connsiteY4" fmla="*/ 6864350 h 6864350"/>
              <a:gd name="connsiteX5" fmla="*/ 4572000 w 4572000"/>
              <a:gd name="connsiteY5" fmla="*/ 6864350 h 6864350"/>
              <a:gd name="connsiteX6" fmla="*/ 0 w 4572000"/>
              <a:gd name="connsiteY6" fmla="*/ 6864350 h 6864350"/>
              <a:gd name="connsiteX7" fmla="*/ 0 w 4572000"/>
              <a:gd name="connsiteY7" fmla="*/ 6864350 h 6864350"/>
              <a:gd name="connsiteX8" fmla="*/ 0 w 4572000"/>
              <a:gd name="connsiteY8" fmla="*/ 0 h 6864350"/>
              <a:gd name="connsiteX0" fmla="*/ 0 w 4572000"/>
              <a:gd name="connsiteY0" fmla="*/ 0 h 6864350"/>
              <a:gd name="connsiteX1" fmla="*/ 0 w 4572000"/>
              <a:gd name="connsiteY1" fmla="*/ 0 h 6864350"/>
              <a:gd name="connsiteX2" fmla="*/ 4572000 w 4572000"/>
              <a:gd name="connsiteY2" fmla="*/ 0 h 6864350"/>
              <a:gd name="connsiteX3" fmla="*/ 4572000 w 4572000"/>
              <a:gd name="connsiteY3" fmla="*/ 0 h 6864350"/>
              <a:gd name="connsiteX4" fmla="*/ 4572000 w 4572000"/>
              <a:gd name="connsiteY4" fmla="*/ 6864350 h 6864350"/>
              <a:gd name="connsiteX5" fmla="*/ 4572000 w 4572000"/>
              <a:gd name="connsiteY5" fmla="*/ 6736334 h 6864350"/>
              <a:gd name="connsiteX6" fmla="*/ 0 w 4572000"/>
              <a:gd name="connsiteY6" fmla="*/ 6864350 h 6864350"/>
              <a:gd name="connsiteX7" fmla="*/ 0 w 4572000"/>
              <a:gd name="connsiteY7" fmla="*/ 6864350 h 6864350"/>
              <a:gd name="connsiteX8" fmla="*/ 0 w 4572000"/>
              <a:gd name="connsiteY8" fmla="*/ 0 h 6864350"/>
              <a:gd name="connsiteX0" fmla="*/ 0 w 4572000"/>
              <a:gd name="connsiteY0" fmla="*/ 0 h 6864350"/>
              <a:gd name="connsiteX1" fmla="*/ 0 w 4572000"/>
              <a:gd name="connsiteY1" fmla="*/ 0 h 6864350"/>
              <a:gd name="connsiteX2" fmla="*/ 4572000 w 4572000"/>
              <a:gd name="connsiteY2" fmla="*/ 0 h 6864350"/>
              <a:gd name="connsiteX3" fmla="*/ 4572000 w 4572000"/>
              <a:gd name="connsiteY3" fmla="*/ 0 h 6864350"/>
              <a:gd name="connsiteX4" fmla="*/ 4572000 w 4572000"/>
              <a:gd name="connsiteY4" fmla="*/ 6864350 h 6864350"/>
              <a:gd name="connsiteX5" fmla="*/ 3867912 w 4572000"/>
              <a:gd name="connsiteY5" fmla="*/ 6855206 h 6864350"/>
              <a:gd name="connsiteX6" fmla="*/ 0 w 4572000"/>
              <a:gd name="connsiteY6" fmla="*/ 6864350 h 6864350"/>
              <a:gd name="connsiteX7" fmla="*/ 0 w 4572000"/>
              <a:gd name="connsiteY7" fmla="*/ 6864350 h 6864350"/>
              <a:gd name="connsiteX8" fmla="*/ 0 w 4572000"/>
              <a:gd name="connsiteY8" fmla="*/ 0 h 6864350"/>
              <a:gd name="connsiteX0" fmla="*/ 0 w 4572000"/>
              <a:gd name="connsiteY0" fmla="*/ 0 h 6864350"/>
              <a:gd name="connsiteX1" fmla="*/ 0 w 4572000"/>
              <a:gd name="connsiteY1" fmla="*/ 0 h 6864350"/>
              <a:gd name="connsiteX2" fmla="*/ 4572000 w 4572000"/>
              <a:gd name="connsiteY2" fmla="*/ 0 h 6864350"/>
              <a:gd name="connsiteX3" fmla="*/ 4572000 w 4572000"/>
              <a:gd name="connsiteY3" fmla="*/ 0 h 6864350"/>
              <a:gd name="connsiteX4" fmla="*/ 4572000 w 4572000"/>
              <a:gd name="connsiteY4" fmla="*/ 6352286 h 6864350"/>
              <a:gd name="connsiteX5" fmla="*/ 3867912 w 4572000"/>
              <a:gd name="connsiteY5" fmla="*/ 6855206 h 6864350"/>
              <a:gd name="connsiteX6" fmla="*/ 0 w 4572000"/>
              <a:gd name="connsiteY6" fmla="*/ 6864350 h 6864350"/>
              <a:gd name="connsiteX7" fmla="*/ 0 w 4572000"/>
              <a:gd name="connsiteY7" fmla="*/ 6864350 h 6864350"/>
              <a:gd name="connsiteX8" fmla="*/ 0 w 4572000"/>
              <a:gd name="connsiteY8" fmla="*/ 0 h 6864350"/>
              <a:gd name="connsiteX0" fmla="*/ 0 w 4572000"/>
              <a:gd name="connsiteY0" fmla="*/ 0 h 6864350"/>
              <a:gd name="connsiteX1" fmla="*/ 0 w 4572000"/>
              <a:gd name="connsiteY1" fmla="*/ 0 h 6864350"/>
              <a:gd name="connsiteX2" fmla="*/ 4572000 w 4572000"/>
              <a:gd name="connsiteY2" fmla="*/ 0 h 6864350"/>
              <a:gd name="connsiteX3" fmla="*/ 4572000 w 4572000"/>
              <a:gd name="connsiteY3" fmla="*/ 0 h 6864350"/>
              <a:gd name="connsiteX4" fmla="*/ 4572000 w 4572000"/>
              <a:gd name="connsiteY4" fmla="*/ 6352286 h 6864350"/>
              <a:gd name="connsiteX5" fmla="*/ 3867912 w 4572000"/>
              <a:gd name="connsiteY5" fmla="*/ 6855206 h 6864350"/>
              <a:gd name="connsiteX6" fmla="*/ 0 w 4572000"/>
              <a:gd name="connsiteY6" fmla="*/ 6864350 h 6864350"/>
              <a:gd name="connsiteX7" fmla="*/ 0 w 4572000"/>
              <a:gd name="connsiteY7" fmla="*/ 6864350 h 6864350"/>
              <a:gd name="connsiteX8" fmla="*/ 0 w 4572000"/>
              <a:gd name="connsiteY8" fmla="*/ 0 h 6864350"/>
              <a:gd name="connsiteX0" fmla="*/ 0 w 4572000"/>
              <a:gd name="connsiteY0" fmla="*/ 0 h 6864350"/>
              <a:gd name="connsiteX1" fmla="*/ 0 w 4572000"/>
              <a:gd name="connsiteY1" fmla="*/ 0 h 6864350"/>
              <a:gd name="connsiteX2" fmla="*/ 4572000 w 4572000"/>
              <a:gd name="connsiteY2" fmla="*/ 0 h 6864350"/>
              <a:gd name="connsiteX3" fmla="*/ 4572000 w 4572000"/>
              <a:gd name="connsiteY3" fmla="*/ 0 h 6864350"/>
              <a:gd name="connsiteX4" fmla="*/ 4572000 w 4572000"/>
              <a:gd name="connsiteY4" fmla="*/ 6352286 h 6864350"/>
              <a:gd name="connsiteX5" fmla="*/ 3867912 w 4572000"/>
              <a:gd name="connsiteY5" fmla="*/ 6855206 h 6864350"/>
              <a:gd name="connsiteX6" fmla="*/ 0 w 4572000"/>
              <a:gd name="connsiteY6" fmla="*/ 6864350 h 6864350"/>
              <a:gd name="connsiteX7" fmla="*/ 0 w 4572000"/>
              <a:gd name="connsiteY7" fmla="*/ 6864350 h 6864350"/>
              <a:gd name="connsiteX8" fmla="*/ 0 w 4572000"/>
              <a:gd name="connsiteY8" fmla="*/ 0 h 6864350"/>
              <a:gd name="connsiteX0" fmla="*/ 0 w 4572000"/>
              <a:gd name="connsiteY0" fmla="*/ 0 h 6864350"/>
              <a:gd name="connsiteX1" fmla="*/ 0 w 4572000"/>
              <a:gd name="connsiteY1" fmla="*/ 0 h 6864350"/>
              <a:gd name="connsiteX2" fmla="*/ 4572000 w 4572000"/>
              <a:gd name="connsiteY2" fmla="*/ 0 h 6864350"/>
              <a:gd name="connsiteX3" fmla="*/ 4572000 w 4572000"/>
              <a:gd name="connsiteY3" fmla="*/ 0 h 6864350"/>
              <a:gd name="connsiteX4" fmla="*/ 4572000 w 4572000"/>
              <a:gd name="connsiteY4" fmla="*/ 6352286 h 6864350"/>
              <a:gd name="connsiteX5" fmla="*/ 3995928 w 4572000"/>
              <a:gd name="connsiteY5" fmla="*/ 6855206 h 6864350"/>
              <a:gd name="connsiteX6" fmla="*/ 0 w 4572000"/>
              <a:gd name="connsiteY6" fmla="*/ 6864350 h 6864350"/>
              <a:gd name="connsiteX7" fmla="*/ 0 w 4572000"/>
              <a:gd name="connsiteY7" fmla="*/ 6864350 h 6864350"/>
              <a:gd name="connsiteX8" fmla="*/ 0 w 4572000"/>
              <a:gd name="connsiteY8" fmla="*/ 0 h 6864350"/>
              <a:gd name="connsiteX0" fmla="*/ 0 w 4572000"/>
              <a:gd name="connsiteY0" fmla="*/ 0 h 6864350"/>
              <a:gd name="connsiteX1" fmla="*/ 0 w 4572000"/>
              <a:gd name="connsiteY1" fmla="*/ 0 h 6864350"/>
              <a:gd name="connsiteX2" fmla="*/ 4572000 w 4572000"/>
              <a:gd name="connsiteY2" fmla="*/ 0 h 6864350"/>
              <a:gd name="connsiteX3" fmla="*/ 4572000 w 4572000"/>
              <a:gd name="connsiteY3" fmla="*/ 0 h 6864350"/>
              <a:gd name="connsiteX4" fmla="*/ 4572000 w 4572000"/>
              <a:gd name="connsiteY4" fmla="*/ 6352286 h 6864350"/>
              <a:gd name="connsiteX5" fmla="*/ 3995928 w 4572000"/>
              <a:gd name="connsiteY5" fmla="*/ 6855206 h 6864350"/>
              <a:gd name="connsiteX6" fmla="*/ 0 w 4572000"/>
              <a:gd name="connsiteY6" fmla="*/ 6864350 h 6864350"/>
              <a:gd name="connsiteX7" fmla="*/ 0 w 4572000"/>
              <a:gd name="connsiteY7" fmla="*/ 6864350 h 6864350"/>
              <a:gd name="connsiteX8" fmla="*/ 0 w 4572000"/>
              <a:gd name="connsiteY8" fmla="*/ 0 h 6864350"/>
              <a:gd name="connsiteX0" fmla="*/ 0 w 4582169"/>
              <a:gd name="connsiteY0" fmla="*/ 0 h 6900765"/>
              <a:gd name="connsiteX1" fmla="*/ 0 w 4582169"/>
              <a:gd name="connsiteY1" fmla="*/ 0 h 6900765"/>
              <a:gd name="connsiteX2" fmla="*/ 4572000 w 4582169"/>
              <a:gd name="connsiteY2" fmla="*/ 0 h 6900765"/>
              <a:gd name="connsiteX3" fmla="*/ 4572000 w 4582169"/>
              <a:gd name="connsiteY3" fmla="*/ 0 h 6900765"/>
              <a:gd name="connsiteX4" fmla="*/ 4562856 w 4582169"/>
              <a:gd name="connsiteY4" fmla="*/ 6273159 h 6900765"/>
              <a:gd name="connsiteX5" fmla="*/ 3995928 w 4582169"/>
              <a:gd name="connsiteY5" fmla="*/ 6855206 h 6900765"/>
              <a:gd name="connsiteX6" fmla="*/ 0 w 4582169"/>
              <a:gd name="connsiteY6" fmla="*/ 6864350 h 6900765"/>
              <a:gd name="connsiteX7" fmla="*/ 0 w 4582169"/>
              <a:gd name="connsiteY7" fmla="*/ 6864350 h 6900765"/>
              <a:gd name="connsiteX8" fmla="*/ 0 w 4582169"/>
              <a:gd name="connsiteY8" fmla="*/ 0 h 6900765"/>
              <a:gd name="connsiteX0" fmla="*/ 0 w 4586233"/>
              <a:gd name="connsiteY0" fmla="*/ 0 h 6900765"/>
              <a:gd name="connsiteX1" fmla="*/ 0 w 4586233"/>
              <a:gd name="connsiteY1" fmla="*/ 0 h 6900765"/>
              <a:gd name="connsiteX2" fmla="*/ 4572000 w 4586233"/>
              <a:gd name="connsiteY2" fmla="*/ 0 h 6900765"/>
              <a:gd name="connsiteX3" fmla="*/ 4572000 w 4586233"/>
              <a:gd name="connsiteY3" fmla="*/ 0 h 6900765"/>
              <a:gd name="connsiteX4" fmla="*/ 4562856 w 4586233"/>
              <a:gd name="connsiteY4" fmla="*/ 6273159 h 6900765"/>
              <a:gd name="connsiteX5" fmla="*/ 3995928 w 4586233"/>
              <a:gd name="connsiteY5" fmla="*/ 6855206 h 6900765"/>
              <a:gd name="connsiteX6" fmla="*/ 0 w 4586233"/>
              <a:gd name="connsiteY6" fmla="*/ 6864350 h 6900765"/>
              <a:gd name="connsiteX7" fmla="*/ 0 w 4586233"/>
              <a:gd name="connsiteY7" fmla="*/ 6864350 h 6900765"/>
              <a:gd name="connsiteX8" fmla="*/ 0 w 4586233"/>
              <a:gd name="connsiteY8" fmla="*/ 0 h 6900765"/>
              <a:gd name="connsiteX0" fmla="*/ 0 w 4572000"/>
              <a:gd name="connsiteY0" fmla="*/ 0 h 6864350"/>
              <a:gd name="connsiteX1" fmla="*/ 0 w 4572000"/>
              <a:gd name="connsiteY1" fmla="*/ 0 h 6864350"/>
              <a:gd name="connsiteX2" fmla="*/ 4572000 w 4572000"/>
              <a:gd name="connsiteY2" fmla="*/ 0 h 6864350"/>
              <a:gd name="connsiteX3" fmla="*/ 4572000 w 4572000"/>
              <a:gd name="connsiteY3" fmla="*/ 0 h 6864350"/>
              <a:gd name="connsiteX4" fmla="*/ 4562856 w 4572000"/>
              <a:gd name="connsiteY4" fmla="*/ 6273159 h 6864350"/>
              <a:gd name="connsiteX5" fmla="*/ 3995928 w 4572000"/>
              <a:gd name="connsiteY5" fmla="*/ 6855206 h 6864350"/>
              <a:gd name="connsiteX6" fmla="*/ 0 w 4572000"/>
              <a:gd name="connsiteY6" fmla="*/ 6864350 h 6864350"/>
              <a:gd name="connsiteX7" fmla="*/ 0 w 4572000"/>
              <a:gd name="connsiteY7" fmla="*/ 6864350 h 6864350"/>
              <a:gd name="connsiteX8" fmla="*/ 0 w 4572000"/>
              <a:gd name="connsiteY8" fmla="*/ 0 h 6864350"/>
              <a:gd name="connsiteX0" fmla="*/ 0 w 4572000"/>
              <a:gd name="connsiteY0" fmla="*/ 0 h 6864350"/>
              <a:gd name="connsiteX1" fmla="*/ 0 w 4572000"/>
              <a:gd name="connsiteY1" fmla="*/ 0 h 6864350"/>
              <a:gd name="connsiteX2" fmla="*/ 4572000 w 4572000"/>
              <a:gd name="connsiteY2" fmla="*/ 0 h 6864350"/>
              <a:gd name="connsiteX3" fmla="*/ 4572000 w 4572000"/>
              <a:gd name="connsiteY3" fmla="*/ 0 h 6864350"/>
              <a:gd name="connsiteX4" fmla="*/ 4562856 w 4572000"/>
              <a:gd name="connsiteY4" fmla="*/ 6273159 h 6864350"/>
              <a:gd name="connsiteX5" fmla="*/ 3995928 w 4572000"/>
              <a:gd name="connsiteY5" fmla="*/ 6855206 h 6864350"/>
              <a:gd name="connsiteX6" fmla="*/ 0 w 4572000"/>
              <a:gd name="connsiteY6" fmla="*/ 6864350 h 6864350"/>
              <a:gd name="connsiteX7" fmla="*/ 0 w 4572000"/>
              <a:gd name="connsiteY7" fmla="*/ 6864350 h 6864350"/>
              <a:gd name="connsiteX8" fmla="*/ 0 w 4572000"/>
              <a:gd name="connsiteY8" fmla="*/ 0 h 6864350"/>
              <a:gd name="connsiteX0" fmla="*/ 0 w 4602186"/>
              <a:gd name="connsiteY0" fmla="*/ 0 h 6936461"/>
              <a:gd name="connsiteX1" fmla="*/ 0 w 4602186"/>
              <a:gd name="connsiteY1" fmla="*/ 0 h 6936461"/>
              <a:gd name="connsiteX2" fmla="*/ 4572000 w 4602186"/>
              <a:gd name="connsiteY2" fmla="*/ 0 h 6936461"/>
              <a:gd name="connsiteX3" fmla="*/ 4572000 w 4602186"/>
              <a:gd name="connsiteY3" fmla="*/ 0 h 6936461"/>
              <a:gd name="connsiteX4" fmla="*/ 4583176 w 4602186"/>
              <a:gd name="connsiteY4" fmla="*/ 5790804 h 6936461"/>
              <a:gd name="connsiteX5" fmla="*/ 3995928 w 4602186"/>
              <a:gd name="connsiteY5" fmla="*/ 6855206 h 6936461"/>
              <a:gd name="connsiteX6" fmla="*/ 0 w 4602186"/>
              <a:gd name="connsiteY6" fmla="*/ 6864350 h 6936461"/>
              <a:gd name="connsiteX7" fmla="*/ 0 w 4602186"/>
              <a:gd name="connsiteY7" fmla="*/ 6864350 h 6936461"/>
              <a:gd name="connsiteX8" fmla="*/ 0 w 4602186"/>
              <a:gd name="connsiteY8" fmla="*/ 0 h 6936461"/>
              <a:gd name="connsiteX0" fmla="*/ 0 w 4602186"/>
              <a:gd name="connsiteY0" fmla="*/ 0 h 6936461"/>
              <a:gd name="connsiteX1" fmla="*/ 0 w 4602186"/>
              <a:gd name="connsiteY1" fmla="*/ 0 h 6936461"/>
              <a:gd name="connsiteX2" fmla="*/ 4572000 w 4602186"/>
              <a:gd name="connsiteY2" fmla="*/ 0 h 6936461"/>
              <a:gd name="connsiteX3" fmla="*/ 4572000 w 4602186"/>
              <a:gd name="connsiteY3" fmla="*/ 0 h 6936461"/>
              <a:gd name="connsiteX4" fmla="*/ 4583176 w 4602186"/>
              <a:gd name="connsiteY4" fmla="*/ 5790804 h 6936461"/>
              <a:gd name="connsiteX5" fmla="*/ 3995928 w 4602186"/>
              <a:gd name="connsiteY5" fmla="*/ 6855206 h 6936461"/>
              <a:gd name="connsiteX6" fmla="*/ 0 w 4602186"/>
              <a:gd name="connsiteY6" fmla="*/ 6864350 h 6936461"/>
              <a:gd name="connsiteX7" fmla="*/ 0 w 4602186"/>
              <a:gd name="connsiteY7" fmla="*/ 6864350 h 6936461"/>
              <a:gd name="connsiteX8" fmla="*/ 0 w 4602186"/>
              <a:gd name="connsiteY8" fmla="*/ 0 h 6936461"/>
              <a:gd name="connsiteX0" fmla="*/ 0 w 4586794"/>
              <a:gd name="connsiteY0" fmla="*/ 0 h 6928580"/>
              <a:gd name="connsiteX1" fmla="*/ 0 w 4586794"/>
              <a:gd name="connsiteY1" fmla="*/ 0 h 6928580"/>
              <a:gd name="connsiteX2" fmla="*/ 4572000 w 4586794"/>
              <a:gd name="connsiteY2" fmla="*/ 0 h 6928580"/>
              <a:gd name="connsiteX3" fmla="*/ 4572000 w 4586794"/>
              <a:gd name="connsiteY3" fmla="*/ 0 h 6928580"/>
              <a:gd name="connsiteX4" fmla="*/ 4583176 w 4586794"/>
              <a:gd name="connsiteY4" fmla="*/ 5790804 h 6928580"/>
              <a:gd name="connsiteX5" fmla="*/ 3457448 w 4586794"/>
              <a:gd name="connsiteY5" fmla="*/ 6844243 h 6928580"/>
              <a:gd name="connsiteX6" fmla="*/ 0 w 4586794"/>
              <a:gd name="connsiteY6" fmla="*/ 6864350 h 6928580"/>
              <a:gd name="connsiteX7" fmla="*/ 0 w 4586794"/>
              <a:gd name="connsiteY7" fmla="*/ 6864350 h 6928580"/>
              <a:gd name="connsiteX8" fmla="*/ 0 w 4586794"/>
              <a:gd name="connsiteY8" fmla="*/ 0 h 6928580"/>
              <a:gd name="connsiteX0" fmla="*/ 0 w 4586794"/>
              <a:gd name="connsiteY0" fmla="*/ 0 h 6864350"/>
              <a:gd name="connsiteX1" fmla="*/ 0 w 4586794"/>
              <a:gd name="connsiteY1" fmla="*/ 0 h 6864350"/>
              <a:gd name="connsiteX2" fmla="*/ 4572000 w 4586794"/>
              <a:gd name="connsiteY2" fmla="*/ 0 h 6864350"/>
              <a:gd name="connsiteX3" fmla="*/ 4572000 w 4586794"/>
              <a:gd name="connsiteY3" fmla="*/ 0 h 6864350"/>
              <a:gd name="connsiteX4" fmla="*/ 4583176 w 4586794"/>
              <a:gd name="connsiteY4" fmla="*/ 5790804 h 6864350"/>
              <a:gd name="connsiteX5" fmla="*/ 3457448 w 4586794"/>
              <a:gd name="connsiteY5" fmla="*/ 6844243 h 6864350"/>
              <a:gd name="connsiteX6" fmla="*/ 0 w 4586794"/>
              <a:gd name="connsiteY6" fmla="*/ 6864350 h 6864350"/>
              <a:gd name="connsiteX7" fmla="*/ 0 w 4586794"/>
              <a:gd name="connsiteY7" fmla="*/ 6864350 h 6864350"/>
              <a:gd name="connsiteX8" fmla="*/ 0 w 4586794"/>
              <a:gd name="connsiteY8" fmla="*/ 0 h 6864350"/>
              <a:gd name="connsiteX0" fmla="*/ 0 w 4586794"/>
              <a:gd name="connsiteY0" fmla="*/ 0 h 6881073"/>
              <a:gd name="connsiteX1" fmla="*/ 0 w 4586794"/>
              <a:gd name="connsiteY1" fmla="*/ 0 h 6881073"/>
              <a:gd name="connsiteX2" fmla="*/ 4572000 w 4586794"/>
              <a:gd name="connsiteY2" fmla="*/ 0 h 6881073"/>
              <a:gd name="connsiteX3" fmla="*/ 4572000 w 4586794"/>
              <a:gd name="connsiteY3" fmla="*/ 0 h 6881073"/>
              <a:gd name="connsiteX4" fmla="*/ 4583176 w 4586794"/>
              <a:gd name="connsiteY4" fmla="*/ 5790804 h 6881073"/>
              <a:gd name="connsiteX5" fmla="*/ 3457448 w 4586794"/>
              <a:gd name="connsiteY5" fmla="*/ 6877131 h 6881073"/>
              <a:gd name="connsiteX6" fmla="*/ 0 w 4586794"/>
              <a:gd name="connsiteY6" fmla="*/ 6864350 h 6881073"/>
              <a:gd name="connsiteX7" fmla="*/ 0 w 4586794"/>
              <a:gd name="connsiteY7" fmla="*/ 6864350 h 6881073"/>
              <a:gd name="connsiteX8" fmla="*/ 0 w 4586794"/>
              <a:gd name="connsiteY8" fmla="*/ 0 h 6881073"/>
              <a:gd name="connsiteX0" fmla="*/ 0 w 4586794"/>
              <a:gd name="connsiteY0" fmla="*/ 0 h 6956157"/>
              <a:gd name="connsiteX1" fmla="*/ 0 w 4586794"/>
              <a:gd name="connsiteY1" fmla="*/ 0 h 6956157"/>
              <a:gd name="connsiteX2" fmla="*/ 4572000 w 4586794"/>
              <a:gd name="connsiteY2" fmla="*/ 0 h 6956157"/>
              <a:gd name="connsiteX3" fmla="*/ 4572000 w 4586794"/>
              <a:gd name="connsiteY3" fmla="*/ 0 h 6956157"/>
              <a:gd name="connsiteX4" fmla="*/ 4583176 w 4586794"/>
              <a:gd name="connsiteY4" fmla="*/ 5745958 h 6956157"/>
              <a:gd name="connsiteX5" fmla="*/ 3457448 w 4586794"/>
              <a:gd name="connsiteY5" fmla="*/ 6877131 h 6956157"/>
              <a:gd name="connsiteX6" fmla="*/ 0 w 4586794"/>
              <a:gd name="connsiteY6" fmla="*/ 6864350 h 6956157"/>
              <a:gd name="connsiteX7" fmla="*/ 0 w 4586794"/>
              <a:gd name="connsiteY7" fmla="*/ 6864350 h 6956157"/>
              <a:gd name="connsiteX8" fmla="*/ 0 w 4586794"/>
              <a:gd name="connsiteY8" fmla="*/ 0 h 6956157"/>
              <a:gd name="connsiteX0" fmla="*/ 0 w 4586794"/>
              <a:gd name="connsiteY0" fmla="*/ 0 h 6956157"/>
              <a:gd name="connsiteX1" fmla="*/ 0 w 4586794"/>
              <a:gd name="connsiteY1" fmla="*/ 0 h 6956157"/>
              <a:gd name="connsiteX2" fmla="*/ 4572000 w 4586794"/>
              <a:gd name="connsiteY2" fmla="*/ 0 h 6956157"/>
              <a:gd name="connsiteX3" fmla="*/ 4572000 w 4586794"/>
              <a:gd name="connsiteY3" fmla="*/ 0 h 6956157"/>
              <a:gd name="connsiteX4" fmla="*/ 4583176 w 4586794"/>
              <a:gd name="connsiteY4" fmla="*/ 5745958 h 6956157"/>
              <a:gd name="connsiteX5" fmla="*/ 3457448 w 4586794"/>
              <a:gd name="connsiteY5" fmla="*/ 6877131 h 6956157"/>
              <a:gd name="connsiteX6" fmla="*/ 0 w 4586794"/>
              <a:gd name="connsiteY6" fmla="*/ 6864350 h 6956157"/>
              <a:gd name="connsiteX7" fmla="*/ 0 w 4586794"/>
              <a:gd name="connsiteY7" fmla="*/ 6864350 h 6956157"/>
              <a:gd name="connsiteX8" fmla="*/ 0 w 4586794"/>
              <a:gd name="connsiteY8" fmla="*/ 0 h 6956157"/>
              <a:gd name="connsiteX0" fmla="*/ 0 w 4631603"/>
              <a:gd name="connsiteY0" fmla="*/ 0 h 6956157"/>
              <a:gd name="connsiteX1" fmla="*/ 0 w 4631603"/>
              <a:gd name="connsiteY1" fmla="*/ 0 h 6956157"/>
              <a:gd name="connsiteX2" fmla="*/ 4572000 w 4631603"/>
              <a:gd name="connsiteY2" fmla="*/ 0 h 6956157"/>
              <a:gd name="connsiteX3" fmla="*/ 4572000 w 4631603"/>
              <a:gd name="connsiteY3" fmla="*/ 0 h 6956157"/>
              <a:gd name="connsiteX4" fmla="*/ 4583176 w 4631603"/>
              <a:gd name="connsiteY4" fmla="*/ 5745958 h 6956157"/>
              <a:gd name="connsiteX5" fmla="*/ 3457448 w 4631603"/>
              <a:gd name="connsiteY5" fmla="*/ 6877131 h 6956157"/>
              <a:gd name="connsiteX6" fmla="*/ 0 w 4631603"/>
              <a:gd name="connsiteY6" fmla="*/ 6864350 h 6956157"/>
              <a:gd name="connsiteX7" fmla="*/ 0 w 4631603"/>
              <a:gd name="connsiteY7" fmla="*/ 6864350 h 6956157"/>
              <a:gd name="connsiteX8" fmla="*/ 0 w 4631603"/>
              <a:gd name="connsiteY8" fmla="*/ 0 h 6956157"/>
              <a:gd name="connsiteX0" fmla="*/ 0 w 4584480"/>
              <a:gd name="connsiteY0" fmla="*/ 0 h 6956157"/>
              <a:gd name="connsiteX1" fmla="*/ 0 w 4584480"/>
              <a:gd name="connsiteY1" fmla="*/ 0 h 6956157"/>
              <a:gd name="connsiteX2" fmla="*/ 4572000 w 4584480"/>
              <a:gd name="connsiteY2" fmla="*/ 0 h 6956157"/>
              <a:gd name="connsiteX3" fmla="*/ 4572000 w 4584480"/>
              <a:gd name="connsiteY3" fmla="*/ 0 h 6956157"/>
              <a:gd name="connsiteX4" fmla="*/ 4583176 w 4584480"/>
              <a:gd name="connsiteY4" fmla="*/ 5745958 h 6956157"/>
              <a:gd name="connsiteX5" fmla="*/ 3457448 w 4584480"/>
              <a:gd name="connsiteY5" fmla="*/ 6877131 h 6956157"/>
              <a:gd name="connsiteX6" fmla="*/ 0 w 4584480"/>
              <a:gd name="connsiteY6" fmla="*/ 6864350 h 6956157"/>
              <a:gd name="connsiteX7" fmla="*/ 0 w 4584480"/>
              <a:gd name="connsiteY7" fmla="*/ 6864350 h 6956157"/>
              <a:gd name="connsiteX8" fmla="*/ 0 w 4584480"/>
              <a:gd name="connsiteY8" fmla="*/ 0 h 6956157"/>
              <a:gd name="connsiteX0" fmla="*/ 0 w 4583176"/>
              <a:gd name="connsiteY0" fmla="*/ 0 h 6956157"/>
              <a:gd name="connsiteX1" fmla="*/ 0 w 4583176"/>
              <a:gd name="connsiteY1" fmla="*/ 0 h 6956157"/>
              <a:gd name="connsiteX2" fmla="*/ 4572000 w 4583176"/>
              <a:gd name="connsiteY2" fmla="*/ 0 h 6956157"/>
              <a:gd name="connsiteX3" fmla="*/ 4572000 w 4583176"/>
              <a:gd name="connsiteY3" fmla="*/ 0 h 6956157"/>
              <a:gd name="connsiteX4" fmla="*/ 4583176 w 4583176"/>
              <a:gd name="connsiteY4" fmla="*/ 5745958 h 6956157"/>
              <a:gd name="connsiteX5" fmla="*/ 3457448 w 4583176"/>
              <a:gd name="connsiteY5" fmla="*/ 6877131 h 6956157"/>
              <a:gd name="connsiteX6" fmla="*/ 0 w 4583176"/>
              <a:gd name="connsiteY6" fmla="*/ 6864350 h 6956157"/>
              <a:gd name="connsiteX7" fmla="*/ 0 w 4583176"/>
              <a:gd name="connsiteY7" fmla="*/ 6864350 h 6956157"/>
              <a:gd name="connsiteX8" fmla="*/ 0 w 4583176"/>
              <a:gd name="connsiteY8" fmla="*/ 0 h 6956157"/>
              <a:gd name="connsiteX0" fmla="*/ 0 w 4583176"/>
              <a:gd name="connsiteY0" fmla="*/ 0 h 6956157"/>
              <a:gd name="connsiteX1" fmla="*/ 0 w 4583176"/>
              <a:gd name="connsiteY1" fmla="*/ 0 h 6956157"/>
              <a:gd name="connsiteX2" fmla="*/ 4572000 w 4583176"/>
              <a:gd name="connsiteY2" fmla="*/ 0 h 6956157"/>
              <a:gd name="connsiteX3" fmla="*/ 4572000 w 4583176"/>
              <a:gd name="connsiteY3" fmla="*/ 0 h 6956157"/>
              <a:gd name="connsiteX4" fmla="*/ 4583176 w 4583176"/>
              <a:gd name="connsiteY4" fmla="*/ 5745958 h 6956157"/>
              <a:gd name="connsiteX5" fmla="*/ 3457448 w 4583176"/>
              <a:gd name="connsiteY5" fmla="*/ 6877131 h 6956157"/>
              <a:gd name="connsiteX6" fmla="*/ 0 w 4583176"/>
              <a:gd name="connsiteY6" fmla="*/ 6864350 h 6956157"/>
              <a:gd name="connsiteX7" fmla="*/ 0 w 4583176"/>
              <a:gd name="connsiteY7" fmla="*/ 6864350 h 6956157"/>
              <a:gd name="connsiteX8" fmla="*/ 0 w 4583176"/>
              <a:gd name="connsiteY8" fmla="*/ 0 h 6956157"/>
              <a:gd name="connsiteX0" fmla="*/ 0 w 4583176"/>
              <a:gd name="connsiteY0" fmla="*/ 0 h 6956157"/>
              <a:gd name="connsiteX1" fmla="*/ 0 w 4583176"/>
              <a:gd name="connsiteY1" fmla="*/ 0 h 6956157"/>
              <a:gd name="connsiteX2" fmla="*/ 4572000 w 4583176"/>
              <a:gd name="connsiteY2" fmla="*/ 0 h 6956157"/>
              <a:gd name="connsiteX3" fmla="*/ 4572000 w 4583176"/>
              <a:gd name="connsiteY3" fmla="*/ 0 h 6956157"/>
              <a:gd name="connsiteX4" fmla="*/ 4583176 w 4583176"/>
              <a:gd name="connsiteY4" fmla="*/ 5745958 h 6956157"/>
              <a:gd name="connsiteX5" fmla="*/ 3457448 w 4583176"/>
              <a:gd name="connsiteY5" fmla="*/ 6877131 h 6956157"/>
              <a:gd name="connsiteX6" fmla="*/ 0 w 4583176"/>
              <a:gd name="connsiteY6" fmla="*/ 6864350 h 6956157"/>
              <a:gd name="connsiteX7" fmla="*/ 0 w 4583176"/>
              <a:gd name="connsiteY7" fmla="*/ 6864350 h 6956157"/>
              <a:gd name="connsiteX8" fmla="*/ 0 w 4583176"/>
              <a:gd name="connsiteY8" fmla="*/ 0 h 6956157"/>
              <a:gd name="connsiteX0" fmla="*/ 0 w 4583176"/>
              <a:gd name="connsiteY0" fmla="*/ 0 h 6956157"/>
              <a:gd name="connsiteX1" fmla="*/ 0 w 4583176"/>
              <a:gd name="connsiteY1" fmla="*/ 0 h 6956157"/>
              <a:gd name="connsiteX2" fmla="*/ 4572000 w 4583176"/>
              <a:gd name="connsiteY2" fmla="*/ 0 h 6956157"/>
              <a:gd name="connsiteX3" fmla="*/ 4572000 w 4583176"/>
              <a:gd name="connsiteY3" fmla="*/ 0 h 6956157"/>
              <a:gd name="connsiteX4" fmla="*/ 4583176 w 4583176"/>
              <a:gd name="connsiteY4" fmla="*/ 5745958 h 6956157"/>
              <a:gd name="connsiteX5" fmla="*/ 3457448 w 4583176"/>
              <a:gd name="connsiteY5" fmla="*/ 6877131 h 6956157"/>
              <a:gd name="connsiteX6" fmla="*/ 0 w 4583176"/>
              <a:gd name="connsiteY6" fmla="*/ 6864350 h 6956157"/>
              <a:gd name="connsiteX7" fmla="*/ 0 w 4583176"/>
              <a:gd name="connsiteY7" fmla="*/ 6864350 h 6956157"/>
              <a:gd name="connsiteX8" fmla="*/ 0 w 4583176"/>
              <a:gd name="connsiteY8" fmla="*/ 0 h 6956157"/>
              <a:gd name="connsiteX0" fmla="*/ 0 w 4583176"/>
              <a:gd name="connsiteY0" fmla="*/ 0 h 6877135"/>
              <a:gd name="connsiteX1" fmla="*/ 0 w 4583176"/>
              <a:gd name="connsiteY1" fmla="*/ 0 h 6877135"/>
              <a:gd name="connsiteX2" fmla="*/ 4572000 w 4583176"/>
              <a:gd name="connsiteY2" fmla="*/ 0 h 6877135"/>
              <a:gd name="connsiteX3" fmla="*/ 4572000 w 4583176"/>
              <a:gd name="connsiteY3" fmla="*/ 0 h 6877135"/>
              <a:gd name="connsiteX4" fmla="*/ 4583176 w 4583176"/>
              <a:gd name="connsiteY4" fmla="*/ 5745958 h 6877135"/>
              <a:gd name="connsiteX5" fmla="*/ 3457448 w 4583176"/>
              <a:gd name="connsiteY5" fmla="*/ 6877131 h 6877135"/>
              <a:gd name="connsiteX6" fmla="*/ 0 w 4583176"/>
              <a:gd name="connsiteY6" fmla="*/ 6864350 h 6877135"/>
              <a:gd name="connsiteX7" fmla="*/ 0 w 4583176"/>
              <a:gd name="connsiteY7" fmla="*/ 6864350 h 6877135"/>
              <a:gd name="connsiteX8" fmla="*/ 0 w 4583176"/>
              <a:gd name="connsiteY8" fmla="*/ 0 h 6877135"/>
              <a:gd name="connsiteX0" fmla="*/ 0 w 4583176"/>
              <a:gd name="connsiteY0" fmla="*/ 0 h 6864350"/>
              <a:gd name="connsiteX1" fmla="*/ 0 w 4583176"/>
              <a:gd name="connsiteY1" fmla="*/ 0 h 6864350"/>
              <a:gd name="connsiteX2" fmla="*/ 4572000 w 4583176"/>
              <a:gd name="connsiteY2" fmla="*/ 0 h 6864350"/>
              <a:gd name="connsiteX3" fmla="*/ 4572000 w 4583176"/>
              <a:gd name="connsiteY3" fmla="*/ 0 h 6864350"/>
              <a:gd name="connsiteX4" fmla="*/ 4583176 w 4583176"/>
              <a:gd name="connsiteY4" fmla="*/ 5745958 h 6864350"/>
              <a:gd name="connsiteX5" fmla="*/ 3457448 w 4583176"/>
              <a:gd name="connsiteY5" fmla="*/ 6646489 h 6864350"/>
              <a:gd name="connsiteX6" fmla="*/ 0 w 4583176"/>
              <a:gd name="connsiteY6" fmla="*/ 6864350 h 6864350"/>
              <a:gd name="connsiteX7" fmla="*/ 0 w 4583176"/>
              <a:gd name="connsiteY7" fmla="*/ 6864350 h 6864350"/>
              <a:gd name="connsiteX8" fmla="*/ 0 w 4583176"/>
              <a:gd name="connsiteY8" fmla="*/ 0 h 6864350"/>
              <a:gd name="connsiteX0" fmla="*/ 0 w 4583176"/>
              <a:gd name="connsiteY0" fmla="*/ 0 h 6870729"/>
              <a:gd name="connsiteX1" fmla="*/ 0 w 4583176"/>
              <a:gd name="connsiteY1" fmla="*/ 0 h 6870729"/>
              <a:gd name="connsiteX2" fmla="*/ 4572000 w 4583176"/>
              <a:gd name="connsiteY2" fmla="*/ 0 h 6870729"/>
              <a:gd name="connsiteX3" fmla="*/ 4572000 w 4583176"/>
              <a:gd name="connsiteY3" fmla="*/ 0 h 6870729"/>
              <a:gd name="connsiteX4" fmla="*/ 4583176 w 4583176"/>
              <a:gd name="connsiteY4" fmla="*/ 5745958 h 6870729"/>
              <a:gd name="connsiteX5" fmla="*/ 3457448 w 4583176"/>
              <a:gd name="connsiteY5" fmla="*/ 6870725 h 6870729"/>
              <a:gd name="connsiteX6" fmla="*/ 0 w 4583176"/>
              <a:gd name="connsiteY6" fmla="*/ 6864350 h 6870729"/>
              <a:gd name="connsiteX7" fmla="*/ 0 w 4583176"/>
              <a:gd name="connsiteY7" fmla="*/ 6864350 h 6870729"/>
              <a:gd name="connsiteX8" fmla="*/ 0 w 4583176"/>
              <a:gd name="connsiteY8" fmla="*/ 0 h 6870729"/>
              <a:gd name="connsiteX0" fmla="*/ 0 w 4584478"/>
              <a:gd name="connsiteY0" fmla="*/ 0 h 6870729"/>
              <a:gd name="connsiteX1" fmla="*/ 0 w 4584478"/>
              <a:gd name="connsiteY1" fmla="*/ 0 h 6870729"/>
              <a:gd name="connsiteX2" fmla="*/ 4572000 w 4584478"/>
              <a:gd name="connsiteY2" fmla="*/ 0 h 6870729"/>
              <a:gd name="connsiteX3" fmla="*/ 4572000 w 4584478"/>
              <a:gd name="connsiteY3" fmla="*/ 0 h 6870729"/>
              <a:gd name="connsiteX4" fmla="*/ 4583176 w 4584478"/>
              <a:gd name="connsiteY4" fmla="*/ 5745958 h 6870729"/>
              <a:gd name="connsiteX5" fmla="*/ 3457448 w 4584478"/>
              <a:gd name="connsiteY5" fmla="*/ 6870725 h 6870729"/>
              <a:gd name="connsiteX6" fmla="*/ 0 w 4584478"/>
              <a:gd name="connsiteY6" fmla="*/ 6864350 h 6870729"/>
              <a:gd name="connsiteX7" fmla="*/ 0 w 4584478"/>
              <a:gd name="connsiteY7" fmla="*/ 6864350 h 6870729"/>
              <a:gd name="connsiteX8" fmla="*/ 0 w 4584478"/>
              <a:gd name="connsiteY8" fmla="*/ 0 h 6870729"/>
              <a:gd name="connsiteX0" fmla="*/ 0 w 4579116"/>
              <a:gd name="connsiteY0" fmla="*/ 0 h 6956201"/>
              <a:gd name="connsiteX1" fmla="*/ 0 w 4579116"/>
              <a:gd name="connsiteY1" fmla="*/ 0 h 6956201"/>
              <a:gd name="connsiteX2" fmla="*/ 4572000 w 4579116"/>
              <a:gd name="connsiteY2" fmla="*/ 0 h 6956201"/>
              <a:gd name="connsiteX3" fmla="*/ 4572000 w 4579116"/>
              <a:gd name="connsiteY3" fmla="*/ 0 h 6956201"/>
              <a:gd name="connsiteX4" fmla="*/ 4577238 w 4579116"/>
              <a:gd name="connsiteY4" fmla="*/ 5694705 h 6956201"/>
              <a:gd name="connsiteX5" fmla="*/ 3457448 w 4579116"/>
              <a:gd name="connsiteY5" fmla="*/ 6870725 h 6956201"/>
              <a:gd name="connsiteX6" fmla="*/ 0 w 4579116"/>
              <a:gd name="connsiteY6" fmla="*/ 6864350 h 6956201"/>
              <a:gd name="connsiteX7" fmla="*/ 0 w 4579116"/>
              <a:gd name="connsiteY7" fmla="*/ 6864350 h 6956201"/>
              <a:gd name="connsiteX8" fmla="*/ 0 w 4579116"/>
              <a:gd name="connsiteY8" fmla="*/ 0 h 6956201"/>
              <a:gd name="connsiteX0" fmla="*/ 0 w 4579116"/>
              <a:gd name="connsiteY0" fmla="*/ 0 h 6870725"/>
              <a:gd name="connsiteX1" fmla="*/ 0 w 4579116"/>
              <a:gd name="connsiteY1" fmla="*/ 0 h 6870725"/>
              <a:gd name="connsiteX2" fmla="*/ 4572000 w 4579116"/>
              <a:gd name="connsiteY2" fmla="*/ 0 h 6870725"/>
              <a:gd name="connsiteX3" fmla="*/ 4572000 w 4579116"/>
              <a:gd name="connsiteY3" fmla="*/ 0 h 6870725"/>
              <a:gd name="connsiteX4" fmla="*/ 4577238 w 4579116"/>
              <a:gd name="connsiteY4" fmla="*/ 5694705 h 6870725"/>
              <a:gd name="connsiteX5" fmla="*/ 3457448 w 4579116"/>
              <a:gd name="connsiteY5" fmla="*/ 6870725 h 6870725"/>
              <a:gd name="connsiteX6" fmla="*/ 0 w 4579116"/>
              <a:gd name="connsiteY6" fmla="*/ 6864350 h 6870725"/>
              <a:gd name="connsiteX7" fmla="*/ 0 w 4579116"/>
              <a:gd name="connsiteY7" fmla="*/ 6864350 h 6870725"/>
              <a:gd name="connsiteX8" fmla="*/ 0 w 4579116"/>
              <a:gd name="connsiteY8" fmla="*/ 0 h 6870725"/>
              <a:gd name="connsiteX0" fmla="*/ 0 w 4579116"/>
              <a:gd name="connsiteY0" fmla="*/ 0 h 6870725"/>
              <a:gd name="connsiteX1" fmla="*/ 0 w 4579116"/>
              <a:gd name="connsiteY1" fmla="*/ 0 h 6870725"/>
              <a:gd name="connsiteX2" fmla="*/ 4572000 w 4579116"/>
              <a:gd name="connsiteY2" fmla="*/ 0 h 6870725"/>
              <a:gd name="connsiteX3" fmla="*/ 4572000 w 4579116"/>
              <a:gd name="connsiteY3" fmla="*/ 0 h 6870725"/>
              <a:gd name="connsiteX4" fmla="*/ 4577238 w 4579116"/>
              <a:gd name="connsiteY4" fmla="*/ 5694705 h 6870725"/>
              <a:gd name="connsiteX5" fmla="*/ 3457448 w 4579116"/>
              <a:gd name="connsiteY5" fmla="*/ 6870725 h 6870725"/>
              <a:gd name="connsiteX6" fmla="*/ 0 w 4579116"/>
              <a:gd name="connsiteY6" fmla="*/ 6864350 h 6870725"/>
              <a:gd name="connsiteX7" fmla="*/ 0 w 4579116"/>
              <a:gd name="connsiteY7" fmla="*/ 6864350 h 6870725"/>
              <a:gd name="connsiteX8" fmla="*/ 0 w 4579116"/>
              <a:gd name="connsiteY8" fmla="*/ 0 h 6870725"/>
              <a:gd name="connsiteX0" fmla="*/ 0 w 4584478"/>
              <a:gd name="connsiteY0" fmla="*/ 0 h 6952880"/>
              <a:gd name="connsiteX1" fmla="*/ 0 w 4584478"/>
              <a:gd name="connsiteY1" fmla="*/ 0 h 6952880"/>
              <a:gd name="connsiteX2" fmla="*/ 4572000 w 4584478"/>
              <a:gd name="connsiteY2" fmla="*/ 0 h 6952880"/>
              <a:gd name="connsiteX3" fmla="*/ 4572000 w 4584478"/>
              <a:gd name="connsiteY3" fmla="*/ 0 h 6952880"/>
              <a:gd name="connsiteX4" fmla="*/ 4583176 w 4584478"/>
              <a:gd name="connsiteY4" fmla="*/ 5739553 h 6952880"/>
              <a:gd name="connsiteX5" fmla="*/ 3457448 w 4584478"/>
              <a:gd name="connsiteY5" fmla="*/ 6870725 h 6952880"/>
              <a:gd name="connsiteX6" fmla="*/ 0 w 4584478"/>
              <a:gd name="connsiteY6" fmla="*/ 6864350 h 6952880"/>
              <a:gd name="connsiteX7" fmla="*/ 0 w 4584478"/>
              <a:gd name="connsiteY7" fmla="*/ 6864350 h 6952880"/>
              <a:gd name="connsiteX8" fmla="*/ 0 w 4584478"/>
              <a:gd name="connsiteY8" fmla="*/ 0 h 6952880"/>
              <a:gd name="connsiteX0" fmla="*/ 0 w 4584478"/>
              <a:gd name="connsiteY0" fmla="*/ 0 h 6952880"/>
              <a:gd name="connsiteX1" fmla="*/ 0 w 4584478"/>
              <a:gd name="connsiteY1" fmla="*/ 0 h 6952880"/>
              <a:gd name="connsiteX2" fmla="*/ 4572000 w 4584478"/>
              <a:gd name="connsiteY2" fmla="*/ 0 h 6952880"/>
              <a:gd name="connsiteX3" fmla="*/ 4572000 w 4584478"/>
              <a:gd name="connsiteY3" fmla="*/ 0 h 6952880"/>
              <a:gd name="connsiteX4" fmla="*/ 4583176 w 4584478"/>
              <a:gd name="connsiteY4" fmla="*/ 5739553 h 6952880"/>
              <a:gd name="connsiteX5" fmla="*/ 3457448 w 4584478"/>
              <a:gd name="connsiteY5" fmla="*/ 6870725 h 6952880"/>
              <a:gd name="connsiteX6" fmla="*/ 0 w 4584478"/>
              <a:gd name="connsiteY6" fmla="*/ 6864350 h 6952880"/>
              <a:gd name="connsiteX7" fmla="*/ 0 w 4584478"/>
              <a:gd name="connsiteY7" fmla="*/ 6864350 h 6952880"/>
              <a:gd name="connsiteX8" fmla="*/ 0 w 4584478"/>
              <a:gd name="connsiteY8" fmla="*/ 0 h 6952880"/>
              <a:gd name="connsiteX0" fmla="*/ 0 w 4584478"/>
              <a:gd name="connsiteY0" fmla="*/ 0 h 6870725"/>
              <a:gd name="connsiteX1" fmla="*/ 0 w 4584478"/>
              <a:gd name="connsiteY1" fmla="*/ 0 h 6870725"/>
              <a:gd name="connsiteX2" fmla="*/ 4572000 w 4584478"/>
              <a:gd name="connsiteY2" fmla="*/ 0 h 6870725"/>
              <a:gd name="connsiteX3" fmla="*/ 4572000 w 4584478"/>
              <a:gd name="connsiteY3" fmla="*/ 0 h 6870725"/>
              <a:gd name="connsiteX4" fmla="*/ 4583176 w 4584478"/>
              <a:gd name="connsiteY4" fmla="*/ 5739553 h 6870725"/>
              <a:gd name="connsiteX5" fmla="*/ 3457448 w 4584478"/>
              <a:gd name="connsiteY5" fmla="*/ 6870725 h 6870725"/>
              <a:gd name="connsiteX6" fmla="*/ 0 w 4584478"/>
              <a:gd name="connsiteY6" fmla="*/ 6864350 h 6870725"/>
              <a:gd name="connsiteX7" fmla="*/ 0 w 4584478"/>
              <a:gd name="connsiteY7" fmla="*/ 6864350 h 6870725"/>
              <a:gd name="connsiteX8" fmla="*/ 0 w 4584478"/>
              <a:gd name="connsiteY8" fmla="*/ 0 h 6870725"/>
              <a:gd name="connsiteX0" fmla="*/ 0 w 4584478"/>
              <a:gd name="connsiteY0" fmla="*/ 0 h 6870755"/>
              <a:gd name="connsiteX1" fmla="*/ 0 w 4584478"/>
              <a:gd name="connsiteY1" fmla="*/ 0 h 6870755"/>
              <a:gd name="connsiteX2" fmla="*/ 4572000 w 4584478"/>
              <a:gd name="connsiteY2" fmla="*/ 0 h 6870755"/>
              <a:gd name="connsiteX3" fmla="*/ 4572000 w 4584478"/>
              <a:gd name="connsiteY3" fmla="*/ 0 h 6870755"/>
              <a:gd name="connsiteX4" fmla="*/ 4583176 w 4584478"/>
              <a:gd name="connsiteY4" fmla="*/ 5739553 h 6870755"/>
              <a:gd name="connsiteX5" fmla="*/ 3457448 w 4584478"/>
              <a:gd name="connsiteY5" fmla="*/ 6870725 h 6870755"/>
              <a:gd name="connsiteX6" fmla="*/ 0 w 4584478"/>
              <a:gd name="connsiteY6" fmla="*/ 6864350 h 6870755"/>
              <a:gd name="connsiteX7" fmla="*/ 0 w 4584478"/>
              <a:gd name="connsiteY7" fmla="*/ 6864350 h 6870755"/>
              <a:gd name="connsiteX8" fmla="*/ 0 w 4584478"/>
              <a:gd name="connsiteY8" fmla="*/ 0 h 6870755"/>
              <a:gd name="connsiteX0" fmla="*/ 0 w 4584695"/>
              <a:gd name="connsiteY0" fmla="*/ 0 h 6870752"/>
              <a:gd name="connsiteX1" fmla="*/ 0 w 4584695"/>
              <a:gd name="connsiteY1" fmla="*/ 0 h 6870752"/>
              <a:gd name="connsiteX2" fmla="*/ 4572000 w 4584695"/>
              <a:gd name="connsiteY2" fmla="*/ 0 h 6870752"/>
              <a:gd name="connsiteX3" fmla="*/ 4572000 w 4584695"/>
              <a:gd name="connsiteY3" fmla="*/ 0 h 6870752"/>
              <a:gd name="connsiteX4" fmla="*/ 4583176 w 4584695"/>
              <a:gd name="connsiteY4" fmla="*/ 5739553 h 6870752"/>
              <a:gd name="connsiteX5" fmla="*/ 3457448 w 4584695"/>
              <a:gd name="connsiteY5" fmla="*/ 6870725 h 6870752"/>
              <a:gd name="connsiteX6" fmla="*/ 0 w 4584695"/>
              <a:gd name="connsiteY6" fmla="*/ 6864350 h 6870752"/>
              <a:gd name="connsiteX7" fmla="*/ 0 w 4584695"/>
              <a:gd name="connsiteY7" fmla="*/ 6864350 h 6870752"/>
              <a:gd name="connsiteX8" fmla="*/ 0 w 4584695"/>
              <a:gd name="connsiteY8" fmla="*/ 0 h 6870752"/>
              <a:gd name="connsiteX0" fmla="*/ 0 w 4583616"/>
              <a:gd name="connsiteY0" fmla="*/ 0 h 6870755"/>
              <a:gd name="connsiteX1" fmla="*/ 0 w 4583616"/>
              <a:gd name="connsiteY1" fmla="*/ 0 h 6870755"/>
              <a:gd name="connsiteX2" fmla="*/ 4572000 w 4583616"/>
              <a:gd name="connsiteY2" fmla="*/ 0 h 6870755"/>
              <a:gd name="connsiteX3" fmla="*/ 4572000 w 4583616"/>
              <a:gd name="connsiteY3" fmla="*/ 0 h 6870755"/>
              <a:gd name="connsiteX4" fmla="*/ 4583176 w 4583616"/>
              <a:gd name="connsiteY4" fmla="*/ 5739553 h 6870755"/>
              <a:gd name="connsiteX5" fmla="*/ 3457448 w 4583616"/>
              <a:gd name="connsiteY5" fmla="*/ 6870725 h 6870755"/>
              <a:gd name="connsiteX6" fmla="*/ 0 w 4583616"/>
              <a:gd name="connsiteY6" fmla="*/ 6864350 h 6870755"/>
              <a:gd name="connsiteX7" fmla="*/ 0 w 4583616"/>
              <a:gd name="connsiteY7" fmla="*/ 6864350 h 6870755"/>
              <a:gd name="connsiteX8" fmla="*/ 0 w 4583616"/>
              <a:gd name="connsiteY8" fmla="*/ 0 h 6870755"/>
              <a:gd name="connsiteX0" fmla="*/ 0 w 4583616"/>
              <a:gd name="connsiteY0" fmla="*/ 0 h 6870763"/>
              <a:gd name="connsiteX1" fmla="*/ 0 w 4583616"/>
              <a:gd name="connsiteY1" fmla="*/ 0 h 6870763"/>
              <a:gd name="connsiteX2" fmla="*/ 4572000 w 4583616"/>
              <a:gd name="connsiteY2" fmla="*/ 0 h 6870763"/>
              <a:gd name="connsiteX3" fmla="*/ 4572000 w 4583616"/>
              <a:gd name="connsiteY3" fmla="*/ 0 h 6870763"/>
              <a:gd name="connsiteX4" fmla="*/ 4583176 w 4583616"/>
              <a:gd name="connsiteY4" fmla="*/ 5855627 h 6870763"/>
              <a:gd name="connsiteX5" fmla="*/ 3457448 w 4583616"/>
              <a:gd name="connsiteY5" fmla="*/ 6870725 h 6870763"/>
              <a:gd name="connsiteX6" fmla="*/ 0 w 4583616"/>
              <a:gd name="connsiteY6" fmla="*/ 6864350 h 6870763"/>
              <a:gd name="connsiteX7" fmla="*/ 0 w 4583616"/>
              <a:gd name="connsiteY7" fmla="*/ 6864350 h 6870763"/>
              <a:gd name="connsiteX8" fmla="*/ 0 w 4583616"/>
              <a:gd name="connsiteY8" fmla="*/ 0 h 68707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583616" h="6870763">
                <a:moveTo>
                  <a:pt x="0" y="0"/>
                </a:moveTo>
                <a:lnTo>
                  <a:pt x="0" y="0"/>
                </a:lnTo>
                <a:lnTo>
                  <a:pt x="4572000" y="0"/>
                </a:lnTo>
                <a:lnTo>
                  <a:pt x="4572000" y="0"/>
                </a:lnTo>
                <a:cubicBezTo>
                  <a:pt x="4573863" y="957660"/>
                  <a:pt x="4586065" y="5272921"/>
                  <a:pt x="4583176" y="5855627"/>
                </a:cubicBezTo>
                <a:cubicBezTo>
                  <a:pt x="4580287" y="6438333"/>
                  <a:pt x="4096620" y="6875462"/>
                  <a:pt x="3457448" y="6870725"/>
                </a:cubicBezTo>
                <a:lnTo>
                  <a:pt x="0" y="6864350"/>
                </a:lnTo>
                <a:lnTo>
                  <a:pt x="0" y="6864350"/>
                </a:lnTo>
                <a:lnTo>
                  <a:pt x="0" y="0"/>
                </a:lnTo>
                <a:close/>
              </a:path>
            </a:pathLst>
          </a:custGeom>
        </p:spPr>
        <p:txBody>
          <a:bodyPr/>
          <a:lstStyle/>
          <a:p>
            <a:endParaRPr lang="en-US"/>
          </a:p>
        </p:txBody>
      </p:sp>
    </p:spTree>
    <p:extLst>
      <p:ext uri="{BB962C8B-B14F-4D97-AF65-F5344CB8AC3E}">
        <p14:creationId xmlns:p14="http://schemas.microsoft.com/office/powerpoint/2010/main" val="1881668803"/>
      </p:ext>
    </p:extLst>
  </p:cSld>
  <p:clrMapOvr>
    <a:masterClrMapping/>
  </p:clrMapOvr>
  <p:extLst>
    <p:ext uri="{DCECCB84-F9BA-43D5-87BE-67443E8EF086}">
      <p15:sldGuideLst xmlns:p15="http://schemas.microsoft.com/office/powerpoint/2012/main"/>
    </p:ext>
  </p:extLst>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Yellow with Picture (Right)">
    <p:bg>
      <p:bgPr>
        <a:solidFill>
          <a:schemeClr val="bg1"/>
        </a:solidFill>
        <a:effectLst/>
      </p:bgPr>
    </p:bg>
    <p:spTree>
      <p:nvGrpSpPr>
        <p:cNvPr id="1" name=""/>
        <p:cNvGrpSpPr/>
        <p:nvPr/>
      </p:nvGrpSpPr>
      <p:grpSpPr>
        <a:xfrm>
          <a:off x="0" y="0"/>
          <a:ext cx="0" cy="0"/>
          <a:chOff x="0" y="0"/>
          <a:chExt cx="0" cy="0"/>
        </a:xfrm>
      </p:grpSpPr>
      <p:pic>
        <p:nvPicPr>
          <p:cNvPr id="7" name="Graphic 6">
            <a:extLst>
              <a:ext uri="{FF2B5EF4-FFF2-40B4-BE49-F238E27FC236}">
                <a16:creationId xmlns:a16="http://schemas.microsoft.com/office/drawing/2014/main" id="{9728A730-4568-2F46-9F53-26BE07AB1C11}"/>
              </a:ext>
            </a:extLst>
          </p:cNvPr>
          <p:cNvPicPr>
            <a:picLocks noChangeAspect="1"/>
          </p:cNvPicPr>
          <p:nvPr userDrawn="1"/>
        </p:nvPicPr>
        <p:blipFill>
          <a:blip r:embed="rId2">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32513" y="6420681"/>
            <a:ext cx="14698939" cy="1816952"/>
          </a:xfrm>
          <a:prstGeom prst="rect">
            <a:avLst/>
          </a:prstGeom>
        </p:spPr>
      </p:pic>
      <p:sp>
        <p:nvSpPr>
          <p:cNvPr id="9" name="Title 1">
            <a:extLst>
              <a:ext uri="{FF2B5EF4-FFF2-40B4-BE49-F238E27FC236}">
                <a16:creationId xmlns:a16="http://schemas.microsoft.com/office/drawing/2014/main" id="{F482210C-EE3A-ED41-A34C-D31D902116B3}"/>
              </a:ext>
            </a:extLst>
          </p:cNvPr>
          <p:cNvSpPr>
            <a:spLocks noGrp="1"/>
          </p:cNvSpPr>
          <p:nvPr>
            <p:ph type="title"/>
          </p:nvPr>
        </p:nvSpPr>
        <p:spPr>
          <a:xfrm>
            <a:off x="874991" y="636929"/>
            <a:ext cx="5413390" cy="1148590"/>
          </a:xfrm>
          <a:prstGeom prst="rect">
            <a:avLst/>
          </a:prstGeom>
        </p:spPr>
        <p:txBody>
          <a:bodyPr/>
          <a:lstStyle>
            <a:lvl1pPr>
              <a:defRPr>
                <a:solidFill>
                  <a:schemeClr val="bg2"/>
                </a:solidFill>
                <a:latin typeface="Verdana" panose="020B0604030504040204" pitchFamily="34" charset="0"/>
                <a:ea typeface="Verdana" panose="020B0604030504040204" pitchFamily="34" charset="0"/>
                <a:cs typeface="Verdana" panose="020B0604030504040204" pitchFamily="34" charset="0"/>
              </a:defRPr>
            </a:lvl1pPr>
          </a:lstStyle>
          <a:p>
            <a:r>
              <a:rPr lang="en-US" dirty="0"/>
              <a:t>Click to edit Master title style</a:t>
            </a:r>
          </a:p>
        </p:txBody>
      </p:sp>
      <p:sp>
        <p:nvSpPr>
          <p:cNvPr id="16" name="Content Placeholder 2">
            <a:extLst>
              <a:ext uri="{FF2B5EF4-FFF2-40B4-BE49-F238E27FC236}">
                <a16:creationId xmlns:a16="http://schemas.microsoft.com/office/drawing/2014/main" id="{84193779-7EF5-B646-8B51-6398F4A78F82}"/>
              </a:ext>
            </a:extLst>
          </p:cNvPr>
          <p:cNvSpPr>
            <a:spLocks noGrp="1"/>
          </p:cNvSpPr>
          <p:nvPr>
            <p:ph idx="1"/>
          </p:nvPr>
        </p:nvSpPr>
        <p:spPr>
          <a:xfrm>
            <a:off x="860504" y="2029968"/>
            <a:ext cx="5427878" cy="4957972"/>
          </a:xfrm>
          <a:prstGeom prst="rect">
            <a:avLst/>
          </a:prstGeom>
        </p:spPr>
        <p:txBody>
          <a:bodyPr lIns="137160">
            <a:noAutofit/>
          </a:bodyPr>
          <a:lstStyle>
            <a:lvl1pPr marL="280036" indent="-280036" algn="l" defTabSz="822960" rtl="0" eaLnBrk="1" latinLnBrk="0" hangingPunct="1">
              <a:lnSpc>
                <a:spcPts val="2400"/>
              </a:lnSpc>
              <a:spcBef>
                <a:spcPts val="0"/>
              </a:spcBef>
              <a:spcAft>
                <a:spcPts val="1080"/>
              </a:spcAft>
              <a:buClr>
                <a:schemeClr val="accent5"/>
              </a:buClr>
              <a:defRPr lang="en-US" sz="1680" kern="1200" dirty="0" smtClean="0">
                <a:solidFill>
                  <a:schemeClr val="accent5"/>
                </a:solidFill>
                <a:latin typeface="Verdana" panose="020B0604030504040204" pitchFamily="34" charset="0"/>
                <a:ea typeface="Verdana" panose="020B0604030504040204" pitchFamily="34" charset="0"/>
                <a:cs typeface="Verdana" panose="020B0604030504040204" pitchFamily="34" charset="0"/>
              </a:defRPr>
            </a:lvl1pPr>
            <a:lvl2pPr algn="l" defTabSz="822960" rtl="0" eaLnBrk="1" latinLnBrk="0" hangingPunct="1">
              <a:lnSpc>
                <a:spcPts val="2400"/>
              </a:lnSpc>
              <a:spcBef>
                <a:spcPts val="0"/>
              </a:spcBef>
              <a:spcAft>
                <a:spcPts val="1080"/>
              </a:spcAft>
              <a:buClr>
                <a:schemeClr val="accent5"/>
              </a:buClr>
              <a:defRPr lang="en-US" sz="1680" kern="1200" dirty="0" smtClean="0">
                <a:solidFill>
                  <a:schemeClr val="accent5"/>
                </a:solidFill>
                <a:latin typeface="Verdana" panose="020B0604030504040204" pitchFamily="34" charset="0"/>
                <a:ea typeface="Verdana" panose="020B0604030504040204" pitchFamily="34" charset="0"/>
                <a:cs typeface="Verdana" panose="020B0604030504040204" pitchFamily="34" charset="0"/>
              </a:defRPr>
            </a:lvl2pPr>
            <a:lvl3pPr algn="l" defTabSz="822960" rtl="0" eaLnBrk="1" latinLnBrk="0" hangingPunct="1">
              <a:lnSpc>
                <a:spcPts val="2400"/>
              </a:lnSpc>
              <a:spcBef>
                <a:spcPts val="0"/>
              </a:spcBef>
              <a:spcAft>
                <a:spcPts val="1080"/>
              </a:spcAft>
              <a:buClr>
                <a:schemeClr val="accent5"/>
              </a:buClr>
              <a:defRPr lang="en-US" sz="1680" kern="1200" dirty="0" smtClean="0">
                <a:solidFill>
                  <a:schemeClr val="accent5"/>
                </a:solidFill>
                <a:latin typeface="Verdana" panose="020B0604030504040204" pitchFamily="34" charset="0"/>
                <a:ea typeface="Verdana" panose="020B0604030504040204" pitchFamily="34" charset="0"/>
                <a:cs typeface="Verdana" panose="020B0604030504040204" pitchFamily="34" charset="0"/>
              </a:defRPr>
            </a:lvl3pPr>
            <a:lvl4pPr algn="l" defTabSz="822960" rtl="0" eaLnBrk="1" latinLnBrk="0" hangingPunct="1">
              <a:lnSpc>
                <a:spcPts val="2400"/>
              </a:lnSpc>
              <a:spcBef>
                <a:spcPts val="0"/>
              </a:spcBef>
              <a:spcAft>
                <a:spcPts val="1080"/>
              </a:spcAft>
              <a:buClr>
                <a:schemeClr val="accent5"/>
              </a:buClr>
              <a:defRPr lang="en-US" sz="1680" kern="1200" dirty="0" smtClean="0">
                <a:solidFill>
                  <a:schemeClr val="accent5"/>
                </a:solidFill>
                <a:latin typeface="Verdana" panose="020B0604030504040204" pitchFamily="34" charset="0"/>
                <a:ea typeface="Verdana" panose="020B0604030504040204" pitchFamily="34" charset="0"/>
                <a:cs typeface="Verdana" panose="020B0604030504040204" pitchFamily="34" charset="0"/>
              </a:defRPr>
            </a:lvl4pPr>
            <a:lvl5pPr algn="l" defTabSz="822960" rtl="0" eaLnBrk="1" latinLnBrk="0" hangingPunct="1">
              <a:lnSpc>
                <a:spcPts val="2400"/>
              </a:lnSpc>
              <a:spcBef>
                <a:spcPts val="0"/>
              </a:spcBef>
              <a:spcAft>
                <a:spcPts val="1080"/>
              </a:spcAft>
              <a:buClr>
                <a:schemeClr val="accent5"/>
              </a:buClr>
              <a:defRPr lang="en-US" sz="1680" kern="1200" dirty="0">
                <a:solidFill>
                  <a:schemeClr val="accent5"/>
                </a:solidFill>
                <a:latin typeface="Verdana" panose="020B0604030504040204" pitchFamily="34" charset="0"/>
                <a:ea typeface="Verdana" panose="020B0604030504040204" pitchFamily="34" charset="0"/>
                <a:cs typeface="Verdana" panose="020B060403050404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4" name="Slide Number Placeholder 5">
            <a:extLst>
              <a:ext uri="{FF2B5EF4-FFF2-40B4-BE49-F238E27FC236}">
                <a16:creationId xmlns:a16="http://schemas.microsoft.com/office/drawing/2014/main" id="{E2AB2971-43A4-3549-8DB1-8105E06CDE8F}"/>
              </a:ext>
            </a:extLst>
          </p:cNvPr>
          <p:cNvSpPr>
            <a:spLocks noGrp="1"/>
          </p:cNvSpPr>
          <p:nvPr>
            <p:ph type="sldNum" sz="quarter" idx="12"/>
          </p:nvPr>
        </p:nvSpPr>
        <p:spPr>
          <a:xfrm>
            <a:off x="10983858" y="7713674"/>
            <a:ext cx="3291840" cy="438150"/>
          </a:xfrm>
        </p:spPr>
        <p:txBody>
          <a:bodyPr/>
          <a:lstStyle>
            <a:lvl1pPr>
              <a:defRPr>
                <a:solidFill>
                  <a:schemeClr val="bg2"/>
                </a:solidFill>
                <a:latin typeface="Verdana" panose="020B0604030504040204" pitchFamily="34" charset="0"/>
                <a:ea typeface="Verdana" panose="020B0604030504040204" pitchFamily="34" charset="0"/>
                <a:cs typeface="Verdana" panose="020B0604030504040204" pitchFamily="34" charset="0"/>
              </a:defRPr>
            </a:lvl1pPr>
          </a:lstStyle>
          <a:p>
            <a:fld id="{1FC4B0FD-5F77-433D-950B-A15A779E50E4}" type="slidenum">
              <a:rPr lang="en-US" smtClean="0"/>
              <a:pPr/>
              <a:t>‹#›</a:t>
            </a:fld>
            <a:endParaRPr lang="en-US"/>
          </a:p>
        </p:txBody>
      </p:sp>
      <p:sp>
        <p:nvSpPr>
          <p:cNvPr id="8" name="Picture Placeholder 8">
            <a:extLst>
              <a:ext uri="{FF2B5EF4-FFF2-40B4-BE49-F238E27FC236}">
                <a16:creationId xmlns:a16="http://schemas.microsoft.com/office/drawing/2014/main" id="{1C308541-9995-6A47-BFBF-08933EF1F72C}"/>
              </a:ext>
            </a:extLst>
          </p:cNvPr>
          <p:cNvSpPr>
            <a:spLocks noGrp="1"/>
          </p:cNvSpPr>
          <p:nvPr>
            <p:ph type="pic" sz="quarter" idx="13"/>
          </p:nvPr>
        </p:nvSpPr>
        <p:spPr>
          <a:xfrm>
            <a:off x="7315200" y="1"/>
            <a:ext cx="7333786" cy="7641262"/>
          </a:xfrm>
          <a:custGeom>
            <a:avLst/>
            <a:gdLst>
              <a:gd name="connsiteX0" fmla="*/ 0 w 4572000"/>
              <a:gd name="connsiteY0" fmla="*/ 0 h 6864350"/>
              <a:gd name="connsiteX1" fmla="*/ 0 w 4572000"/>
              <a:gd name="connsiteY1" fmla="*/ 0 h 6864350"/>
              <a:gd name="connsiteX2" fmla="*/ 4572000 w 4572000"/>
              <a:gd name="connsiteY2" fmla="*/ 0 h 6864350"/>
              <a:gd name="connsiteX3" fmla="*/ 4572000 w 4572000"/>
              <a:gd name="connsiteY3" fmla="*/ 0 h 6864350"/>
              <a:gd name="connsiteX4" fmla="*/ 4572000 w 4572000"/>
              <a:gd name="connsiteY4" fmla="*/ 6864350 h 6864350"/>
              <a:gd name="connsiteX5" fmla="*/ 4572000 w 4572000"/>
              <a:gd name="connsiteY5" fmla="*/ 6864350 h 6864350"/>
              <a:gd name="connsiteX6" fmla="*/ 0 w 4572000"/>
              <a:gd name="connsiteY6" fmla="*/ 6864350 h 6864350"/>
              <a:gd name="connsiteX7" fmla="*/ 0 w 4572000"/>
              <a:gd name="connsiteY7" fmla="*/ 6864350 h 6864350"/>
              <a:gd name="connsiteX8" fmla="*/ 0 w 4572000"/>
              <a:gd name="connsiteY8" fmla="*/ 0 h 6864350"/>
              <a:gd name="connsiteX0" fmla="*/ 0 w 4572000"/>
              <a:gd name="connsiteY0" fmla="*/ 0 h 6864350"/>
              <a:gd name="connsiteX1" fmla="*/ 0 w 4572000"/>
              <a:gd name="connsiteY1" fmla="*/ 0 h 6864350"/>
              <a:gd name="connsiteX2" fmla="*/ 4572000 w 4572000"/>
              <a:gd name="connsiteY2" fmla="*/ 0 h 6864350"/>
              <a:gd name="connsiteX3" fmla="*/ 4572000 w 4572000"/>
              <a:gd name="connsiteY3" fmla="*/ 0 h 6864350"/>
              <a:gd name="connsiteX4" fmla="*/ 4572000 w 4572000"/>
              <a:gd name="connsiteY4" fmla="*/ 6864350 h 6864350"/>
              <a:gd name="connsiteX5" fmla="*/ 4572000 w 4572000"/>
              <a:gd name="connsiteY5" fmla="*/ 6736334 h 6864350"/>
              <a:gd name="connsiteX6" fmla="*/ 0 w 4572000"/>
              <a:gd name="connsiteY6" fmla="*/ 6864350 h 6864350"/>
              <a:gd name="connsiteX7" fmla="*/ 0 w 4572000"/>
              <a:gd name="connsiteY7" fmla="*/ 6864350 h 6864350"/>
              <a:gd name="connsiteX8" fmla="*/ 0 w 4572000"/>
              <a:gd name="connsiteY8" fmla="*/ 0 h 6864350"/>
              <a:gd name="connsiteX0" fmla="*/ 0 w 4572000"/>
              <a:gd name="connsiteY0" fmla="*/ 0 h 6864350"/>
              <a:gd name="connsiteX1" fmla="*/ 0 w 4572000"/>
              <a:gd name="connsiteY1" fmla="*/ 0 h 6864350"/>
              <a:gd name="connsiteX2" fmla="*/ 4572000 w 4572000"/>
              <a:gd name="connsiteY2" fmla="*/ 0 h 6864350"/>
              <a:gd name="connsiteX3" fmla="*/ 4572000 w 4572000"/>
              <a:gd name="connsiteY3" fmla="*/ 0 h 6864350"/>
              <a:gd name="connsiteX4" fmla="*/ 4572000 w 4572000"/>
              <a:gd name="connsiteY4" fmla="*/ 6864350 h 6864350"/>
              <a:gd name="connsiteX5" fmla="*/ 3867912 w 4572000"/>
              <a:gd name="connsiteY5" fmla="*/ 6855206 h 6864350"/>
              <a:gd name="connsiteX6" fmla="*/ 0 w 4572000"/>
              <a:gd name="connsiteY6" fmla="*/ 6864350 h 6864350"/>
              <a:gd name="connsiteX7" fmla="*/ 0 w 4572000"/>
              <a:gd name="connsiteY7" fmla="*/ 6864350 h 6864350"/>
              <a:gd name="connsiteX8" fmla="*/ 0 w 4572000"/>
              <a:gd name="connsiteY8" fmla="*/ 0 h 6864350"/>
              <a:gd name="connsiteX0" fmla="*/ 0 w 4572000"/>
              <a:gd name="connsiteY0" fmla="*/ 0 h 6864350"/>
              <a:gd name="connsiteX1" fmla="*/ 0 w 4572000"/>
              <a:gd name="connsiteY1" fmla="*/ 0 h 6864350"/>
              <a:gd name="connsiteX2" fmla="*/ 4572000 w 4572000"/>
              <a:gd name="connsiteY2" fmla="*/ 0 h 6864350"/>
              <a:gd name="connsiteX3" fmla="*/ 4572000 w 4572000"/>
              <a:gd name="connsiteY3" fmla="*/ 0 h 6864350"/>
              <a:gd name="connsiteX4" fmla="*/ 4572000 w 4572000"/>
              <a:gd name="connsiteY4" fmla="*/ 6352286 h 6864350"/>
              <a:gd name="connsiteX5" fmla="*/ 3867912 w 4572000"/>
              <a:gd name="connsiteY5" fmla="*/ 6855206 h 6864350"/>
              <a:gd name="connsiteX6" fmla="*/ 0 w 4572000"/>
              <a:gd name="connsiteY6" fmla="*/ 6864350 h 6864350"/>
              <a:gd name="connsiteX7" fmla="*/ 0 w 4572000"/>
              <a:gd name="connsiteY7" fmla="*/ 6864350 h 6864350"/>
              <a:gd name="connsiteX8" fmla="*/ 0 w 4572000"/>
              <a:gd name="connsiteY8" fmla="*/ 0 h 6864350"/>
              <a:gd name="connsiteX0" fmla="*/ 0 w 4572000"/>
              <a:gd name="connsiteY0" fmla="*/ 0 h 6864350"/>
              <a:gd name="connsiteX1" fmla="*/ 0 w 4572000"/>
              <a:gd name="connsiteY1" fmla="*/ 0 h 6864350"/>
              <a:gd name="connsiteX2" fmla="*/ 4572000 w 4572000"/>
              <a:gd name="connsiteY2" fmla="*/ 0 h 6864350"/>
              <a:gd name="connsiteX3" fmla="*/ 4572000 w 4572000"/>
              <a:gd name="connsiteY3" fmla="*/ 0 h 6864350"/>
              <a:gd name="connsiteX4" fmla="*/ 4572000 w 4572000"/>
              <a:gd name="connsiteY4" fmla="*/ 6352286 h 6864350"/>
              <a:gd name="connsiteX5" fmla="*/ 3867912 w 4572000"/>
              <a:gd name="connsiteY5" fmla="*/ 6855206 h 6864350"/>
              <a:gd name="connsiteX6" fmla="*/ 0 w 4572000"/>
              <a:gd name="connsiteY6" fmla="*/ 6864350 h 6864350"/>
              <a:gd name="connsiteX7" fmla="*/ 0 w 4572000"/>
              <a:gd name="connsiteY7" fmla="*/ 6864350 h 6864350"/>
              <a:gd name="connsiteX8" fmla="*/ 0 w 4572000"/>
              <a:gd name="connsiteY8" fmla="*/ 0 h 6864350"/>
              <a:gd name="connsiteX0" fmla="*/ 0 w 4572000"/>
              <a:gd name="connsiteY0" fmla="*/ 0 h 6864350"/>
              <a:gd name="connsiteX1" fmla="*/ 0 w 4572000"/>
              <a:gd name="connsiteY1" fmla="*/ 0 h 6864350"/>
              <a:gd name="connsiteX2" fmla="*/ 4572000 w 4572000"/>
              <a:gd name="connsiteY2" fmla="*/ 0 h 6864350"/>
              <a:gd name="connsiteX3" fmla="*/ 4572000 w 4572000"/>
              <a:gd name="connsiteY3" fmla="*/ 0 h 6864350"/>
              <a:gd name="connsiteX4" fmla="*/ 4572000 w 4572000"/>
              <a:gd name="connsiteY4" fmla="*/ 6352286 h 6864350"/>
              <a:gd name="connsiteX5" fmla="*/ 3867912 w 4572000"/>
              <a:gd name="connsiteY5" fmla="*/ 6855206 h 6864350"/>
              <a:gd name="connsiteX6" fmla="*/ 0 w 4572000"/>
              <a:gd name="connsiteY6" fmla="*/ 6864350 h 6864350"/>
              <a:gd name="connsiteX7" fmla="*/ 0 w 4572000"/>
              <a:gd name="connsiteY7" fmla="*/ 6864350 h 6864350"/>
              <a:gd name="connsiteX8" fmla="*/ 0 w 4572000"/>
              <a:gd name="connsiteY8" fmla="*/ 0 h 6864350"/>
              <a:gd name="connsiteX0" fmla="*/ 0 w 4572000"/>
              <a:gd name="connsiteY0" fmla="*/ 0 h 6864350"/>
              <a:gd name="connsiteX1" fmla="*/ 0 w 4572000"/>
              <a:gd name="connsiteY1" fmla="*/ 0 h 6864350"/>
              <a:gd name="connsiteX2" fmla="*/ 4572000 w 4572000"/>
              <a:gd name="connsiteY2" fmla="*/ 0 h 6864350"/>
              <a:gd name="connsiteX3" fmla="*/ 4572000 w 4572000"/>
              <a:gd name="connsiteY3" fmla="*/ 0 h 6864350"/>
              <a:gd name="connsiteX4" fmla="*/ 4572000 w 4572000"/>
              <a:gd name="connsiteY4" fmla="*/ 6352286 h 6864350"/>
              <a:gd name="connsiteX5" fmla="*/ 3995928 w 4572000"/>
              <a:gd name="connsiteY5" fmla="*/ 6855206 h 6864350"/>
              <a:gd name="connsiteX6" fmla="*/ 0 w 4572000"/>
              <a:gd name="connsiteY6" fmla="*/ 6864350 h 6864350"/>
              <a:gd name="connsiteX7" fmla="*/ 0 w 4572000"/>
              <a:gd name="connsiteY7" fmla="*/ 6864350 h 6864350"/>
              <a:gd name="connsiteX8" fmla="*/ 0 w 4572000"/>
              <a:gd name="connsiteY8" fmla="*/ 0 h 6864350"/>
              <a:gd name="connsiteX0" fmla="*/ 0 w 4572000"/>
              <a:gd name="connsiteY0" fmla="*/ 0 h 6864350"/>
              <a:gd name="connsiteX1" fmla="*/ 0 w 4572000"/>
              <a:gd name="connsiteY1" fmla="*/ 0 h 6864350"/>
              <a:gd name="connsiteX2" fmla="*/ 4572000 w 4572000"/>
              <a:gd name="connsiteY2" fmla="*/ 0 h 6864350"/>
              <a:gd name="connsiteX3" fmla="*/ 4572000 w 4572000"/>
              <a:gd name="connsiteY3" fmla="*/ 0 h 6864350"/>
              <a:gd name="connsiteX4" fmla="*/ 4572000 w 4572000"/>
              <a:gd name="connsiteY4" fmla="*/ 6352286 h 6864350"/>
              <a:gd name="connsiteX5" fmla="*/ 3995928 w 4572000"/>
              <a:gd name="connsiteY5" fmla="*/ 6855206 h 6864350"/>
              <a:gd name="connsiteX6" fmla="*/ 0 w 4572000"/>
              <a:gd name="connsiteY6" fmla="*/ 6864350 h 6864350"/>
              <a:gd name="connsiteX7" fmla="*/ 0 w 4572000"/>
              <a:gd name="connsiteY7" fmla="*/ 6864350 h 6864350"/>
              <a:gd name="connsiteX8" fmla="*/ 0 w 4572000"/>
              <a:gd name="connsiteY8" fmla="*/ 0 h 6864350"/>
              <a:gd name="connsiteX0" fmla="*/ 0 w 4582169"/>
              <a:gd name="connsiteY0" fmla="*/ 0 h 6900765"/>
              <a:gd name="connsiteX1" fmla="*/ 0 w 4582169"/>
              <a:gd name="connsiteY1" fmla="*/ 0 h 6900765"/>
              <a:gd name="connsiteX2" fmla="*/ 4572000 w 4582169"/>
              <a:gd name="connsiteY2" fmla="*/ 0 h 6900765"/>
              <a:gd name="connsiteX3" fmla="*/ 4572000 w 4582169"/>
              <a:gd name="connsiteY3" fmla="*/ 0 h 6900765"/>
              <a:gd name="connsiteX4" fmla="*/ 4562856 w 4582169"/>
              <a:gd name="connsiteY4" fmla="*/ 6273159 h 6900765"/>
              <a:gd name="connsiteX5" fmla="*/ 3995928 w 4582169"/>
              <a:gd name="connsiteY5" fmla="*/ 6855206 h 6900765"/>
              <a:gd name="connsiteX6" fmla="*/ 0 w 4582169"/>
              <a:gd name="connsiteY6" fmla="*/ 6864350 h 6900765"/>
              <a:gd name="connsiteX7" fmla="*/ 0 w 4582169"/>
              <a:gd name="connsiteY7" fmla="*/ 6864350 h 6900765"/>
              <a:gd name="connsiteX8" fmla="*/ 0 w 4582169"/>
              <a:gd name="connsiteY8" fmla="*/ 0 h 6900765"/>
              <a:gd name="connsiteX0" fmla="*/ 0 w 4586233"/>
              <a:gd name="connsiteY0" fmla="*/ 0 h 6900765"/>
              <a:gd name="connsiteX1" fmla="*/ 0 w 4586233"/>
              <a:gd name="connsiteY1" fmla="*/ 0 h 6900765"/>
              <a:gd name="connsiteX2" fmla="*/ 4572000 w 4586233"/>
              <a:gd name="connsiteY2" fmla="*/ 0 h 6900765"/>
              <a:gd name="connsiteX3" fmla="*/ 4572000 w 4586233"/>
              <a:gd name="connsiteY3" fmla="*/ 0 h 6900765"/>
              <a:gd name="connsiteX4" fmla="*/ 4562856 w 4586233"/>
              <a:gd name="connsiteY4" fmla="*/ 6273159 h 6900765"/>
              <a:gd name="connsiteX5" fmla="*/ 3995928 w 4586233"/>
              <a:gd name="connsiteY5" fmla="*/ 6855206 h 6900765"/>
              <a:gd name="connsiteX6" fmla="*/ 0 w 4586233"/>
              <a:gd name="connsiteY6" fmla="*/ 6864350 h 6900765"/>
              <a:gd name="connsiteX7" fmla="*/ 0 w 4586233"/>
              <a:gd name="connsiteY7" fmla="*/ 6864350 h 6900765"/>
              <a:gd name="connsiteX8" fmla="*/ 0 w 4586233"/>
              <a:gd name="connsiteY8" fmla="*/ 0 h 6900765"/>
              <a:gd name="connsiteX0" fmla="*/ 0 w 4572000"/>
              <a:gd name="connsiteY0" fmla="*/ 0 h 6864350"/>
              <a:gd name="connsiteX1" fmla="*/ 0 w 4572000"/>
              <a:gd name="connsiteY1" fmla="*/ 0 h 6864350"/>
              <a:gd name="connsiteX2" fmla="*/ 4572000 w 4572000"/>
              <a:gd name="connsiteY2" fmla="*/ 0 h 6864350"/>
              <a:gd name="connsiteX3" fmla="*/ 4572000 w 4572000"/>
              <a:gd name="connsiteY3" fmla="*/ 0 h 6864350"/>
              <a:gd name="connsiteX4" fmla="*/ 4562856 w 4572000"/>
              <a:gd name="connsiteY4" fmla="*/ 6273159 h 6864350"/>
              <a:gd name="connsiteX5" fmla="*/ 3995928 w 4572000"/>
              <a:gd name="connsiteY5" fmla="*/ 6855206 h 6864350"/>
              <a:gd name="connsiteX6" fmla="*/ 0 w 4572000"/>
              <a:gd name="connsiteY6" fmla="*/ 6864350 h 6864350"/>
              <a:gd name="connsiteX7" fmla="*/ 0 w 4572000"/>
              <a:gd name="connsiteY7" fmla="*/ 6864350 h 6864350"/>
              <a:gd name="connsiteX8" fmla="*/ 0 w 4572000"/>
              <a:gd name="connsiteY8" fmla="*/ 0 h 6864350"/>
              <a:gd name="connsiteX0" fmla="*/ 0 w 4572000"/>
              <a:gd name="connsiteY0" fmla="*/ 0 h 6864350"/>
              <a:gd name="connsiteX1" fmla="*/ 0 w 4572000"/>
              <a:gd name="connsiteY1" fmla="*/ 0 h 6864350"/>
              <a:gd name="connsiteX2" fmla="*/ 4572000 w 4572000"/>
              <a:gd name="connsiteY2" fmla="*/ 0 h 6864350"/>
              <a:gd name="connsiteX3" fmla="*/ 4572000 w 4572000"/>
              <a:gd name="connsiteY3" fmla="*/ 0 h 6864350"/>
              <a:gd name="connsiteX4" fmla="*/ 4562856 w 4572000"/>
              <a:gd name="connsiteY4" fmla="*/ 6273159 h 6864350"/>
              <a:gd name="connsiteX5" fmla="*/ 3995928 w 4572000"/>
              <a:gd name="connsiteY5" fmla="*/ 6855206 h 6864350"/>
              <a:gd name="connsiteX6" fmla="*/ 0 w 4572000"/>
              <a:gd name="connsiteY6" fmla="*/ 6864350 h 6864350"/>
              <a:gd name="connsiteX7" fmla="*/ 0 w 4572000"/>
              <a:gd name="connsiteY7" fmla="*/ 6864350 h 6864350"/>
              <a:gd name="connsiteX8" fmla="*/ 0 w 4572000"/>
              <a:gd name="connsiteY8" fmla="*/ 0 h 6864350"/>
              <a:gd name="connsiteX0" fmla="*/ 0 w 4602186"/>
              <a:gd name="connsiteY0" fmla="*/ 0 h 6936461"/>
              <a:gd name="connsiteX1" fmla="*/ 0 w 4602186"/>
              <a:gd name="connsiteY1" fmla="*/ 0 h 6936461"/>
              <a:gd name="connsiteX2" fmla="*/ 4572000 w 4602186"/>
              <a:gd name="connsiteY2" fmla="*/ 0 h 6936461"/>
              <a:gd name="connsiteX3" fmla="*/ 4572000 w 4602186"/>
              <a:gd name="connsiteY3" fmla="*/ 0 h 6936461"/>
              <a:gd name="connsiteX4" fmla="*/ 4583176 w 4602186"/>
              <a:gd name="connsiteY4" fmla="*/ 5790804 h 6936461"/>
              <a:gd name="connsiteX5" fmla="*/ 3995928 w 4602186"/>
              <a:gd name="connsiteY5" fmla="*/ 6855206 h 6936461"/>
              <a:gd name="connsiteX6" fmla="*/ 0 w 4602186"/>
              <a:gd name="connsiteY6" fmla="*/ 6864350 h 6936461"/>
              <a:gd name="connsiteX7" fmla="*/ 0 w 4602186"/>
              <a:gd name="connsiteY7" fmla="*/ 6864350 h 6936461"/>
              <a:gd name="connsiteX8" fmla="*/ 0 w 4602186"/>
              <a:gd name="connsiteY8" fmla="*/ 0 h 6936461"/>
              <a:gd name="connsiteX0" fmla="*/ 0 w 4602186"/>
              <a:gd name="connsiteY0" fmla="*/ 0 h 6936461"/>
              <a:gd name="connsiteX1" fmla="*/ 0 w 4602186"/>
              <a:gd name="connsiteY1" fmla="*/ 0 h 6936461"/>
              <a:gd name="connsiteX2" fmla="*/ 4572000 w 4602186"/>
              <a:gd name="connsiteY2" fmla="*/ 0 h 6936461"/>
              <a:gd name="connsiteX3" fmla="*/ 4572000 w 4602186"/>
              <a:gd name="connsiteY3" fmla="*/ 0 h 6936461"/>
              <a:gd name="connsiteX4" fmla="*/ 4583176 w 4602186"/>
              <a:gd name="connsiteY4" fmla="*/ 5790804 h 6936461"/>
              <a:gd name="connsiteX5" fmla="*/ 3995928 w 4602186"/>
              <a:gd name="connsiteY5" fmla="*/ 6855206 h 6936461"/>
              <a:gd name="connsiteX6" fmla="*/ 0 w 4602186"/>
              <a:gd name="connsiteY6" fmla="*/ 6864350 h 6936461"/>
              <a:gd name="connsiteX7" fmla="*/ 0 w 4602186"/>
              <a:gd name="connsiteY7" fmla="*/ 6864350 h 6936461"/>
              <a:gd name="connsiteX8" fmla="*/ 0 w 4602186"/>
              <a:gd name="connsiteY8" fmla="*/ 0 h 6936461"/>
              <a:gd name="connsiteX0" fmla="*/ 0 w 4586794"/>
              <a:gd name="connsiteY0" fmla="*/ 0 h 6928580"/>
              <a:gd name="connsiteX1" fmla="*/ 0 w 4586794"/>
              <a:gd name="connsiteY1" fmla="*/ 0 h 6928580"/>
              <a:gd name="connsiteX2" fmla="*/ 4572000 w 4586794"/>
              <a:gd name="connsiteY2" fmla="*/ 0 h 6928580"/>
              <a:gd name="connsiteX3" fmla="*/ 4572000 w 4586794"/>
              <a:gd name="connsiteY3" fmla="*/ 0 h 6928580"/>
              <a:gd name="connsiteX4" fmla="*/ 4583176 w 4586794"/>
              <a:gd name="connsiteY4" fmla="*/ 5790804 h 6928580"/>
              <a:gd name="connsiteX5" fmla="*/ 3457448 w 4586794"/>
              <a:gd name="connsiteY5" fmla="*/ 6844243 h 6928580"/>
              <a:gd name="connsiteX6" fmla="*/ 0 w 4586794"/>
              <a:gd name="connsiteY6" fmla="*/ 6864350 h 6928580"/>
              <a:gd name="connsiteX7" fmla="*/ 0 w 4586794"/>
              <a:gd name="connsiteY7" fmla="*/ 6864350 h 6928580"/>
              <a:gd name="connsiteX8" fmla="*/ 0 w 4586794"/>
              <a:gd name="connsiteY8" fmla="*/ 0 h 6928580"/>
              <a:gd name="connsiteX0" fmla="*/ 0 w 4586794"/>
              <a:gd name="connsiteY0" fmla="*/ 0 h 6864350"/>
              <a:gd name="connsiteX1" fmla="*/ 0 w 4586794"/>
              <a:gd name="connsiteY1" fmla="*/ 0 h 6864350"/>
              <a:gd name="connsiteX2" fmla="*/ 4572000 w 4586794"/>
              <a:gd name="connsiteY2" fmla="*/ 0 h 6864350"/>
              <a:gd name="connsiteX3" fmla="*/ 4572000 w 4586794"/>
              <a:gd name="connsiteY3" fmla="*/ 0 h 6864350"/>
              <a:gd name="connsiteX4" fmla="*/ 4583176 w 4586794"/>
              <a:gd name="connsiteY4" fmla="*/ 5790804 h 6864350"/>
              <a:gd name="connsiteX5" fmla="*/ 3457448 w 4586794"/>
              <a:gd name="connsiteY5" fmla="*/ 6844243 h 6864350"/>
              <a:gd name="connsiteX6" fmla="*/ 0 w 4586794"/>
              <a:gd name="connsiteY6" fmla="*/ 6864350 h 6864350"/>
              <a:gd name="connsiteX7" fmla="*/ 0 w 4586794"/>
              <a:gd name="connsiteY7" fmla="*/ 6864350 h 6864350"/>
              <a:gd name="connsiteX8" fmla="*/ 0 w 4586794"/>
              <a:gd name="connsiteY8" fmla="*/ 0 h 6864350"/>
              <a:gd name="connsiteX0" fmla="*/ 0 w 4586794"/>
              <a:gd name="connsiteY0" fmla="*/ 0 h 6881073"/>
              <a:gd name="connsiteX1" fmla="*/ 0 w 4586794"/>
              <a:gd name="connsiteY1" fmla="*/ 0 h 6881073"/>
              <a:gd name="connsiteX2" fmla="*/ 4572000 w 4586794"/>
              <a:gd name="connsiteY2" fmla="*/ 0 h 6881073"/>
              <a:gd name="connsiteX3" fmla="*/ 4572000 w 4586794"/>
              <a:gd name="connsiteY3" fmla="*/ 0 h 6881073"/>
              <a:gd name="connsiteX4" fmla="*/ 4583176 w 4586794"/>
              <a:gd name="connsiteY4" fmla="*/ 5790804 h 6881073"/>
              <a:gd name="connsiteX5" fmla="*/ 3457448 w 4586794"/>
              <a:gd name="connsiteY5" fmla="*/ 6877131 h 6881073"/>
              <a:gd name="connsiteX6" fmla="*/ 0 w 4586794"/>
              <a:gd name="connsiteY6" fmla="*/ 6864350 h 6881073"/>
              <a:gd name="connsiteX7" fmla="*/ 0 w 4586794"/>
              <a:gd name="connsiteY7" fmla="*/ 6864350 h 6881073"/>
              <a:gd name="connsiteX8" fmla="*/ 0 w 4586794"/>
              <a:gd name="connsiteY8" fmla="*/ 0 h 6881073"/>
              <a:gd name="connsiteX0" fmla="*/ 0 w 4586794"/>
              <a:gd name="connsiteY0" fmla="*/ 0 h 6956157"/>
              <a:gd name="connsiteX1" fmla="*/ 0 w 4586794"/>
              <a:gd name="connsiteY1" fmla="*/ 0 h 6956157"/>
              <a:gd name="connsiteX2" fmla="*/ 4572000 w 4586794"/>
              <a:gd name="connsiteY2" fmla="*/ 0 h 6956157"/>
              <a:gd name="connsiteX3" fmla="*/ 4572000 w 4586794"/>
              <a:gd name="connsiteY3" fmla="*/ 0 h 6956157"/>
              <a:gd name="connsiteX4" fmla="*/ 4583176 w 4586794"/>
              <a:gd name="connsiteY4" fmla="*/ 5745958 h 6956157"/>
              <a:gd name="connsiteX5" fmla="*/ 3457448 w 4586794"/>
              <a:gd name="connsiteY5" fmla="*/ 6877131 h 6956157"/>
              <a:gd name="connsiteX6" fmla="*/ 0 w 4586794"/>
              <a:gd name="connsiteY6" fmla="*/ 6864350 h 6956157"/>
              <a:gd name="connsiteX7" fmla="*/ 0 w 4586794"/>
              <a:gd name="connsiteY7" fmla="*/ 6864350 h 6956157"/>
              <a:gd name="connsiteX8" fmla="*/ 0 w 4586794"/>
              <a:gd name="connsiteY8" fmla="*/ 0 h 6956157"/>
              <a:gd name="connsiteX0" fmla="*/ 0 w 4586794"/>
              <a:gd name="connsiteY0" fmla="*/ 0 h 6956157"/>
              <a:gd name="connsiteX1" fmla="*/ 0 w 4586794"/>
              <a:gd name="connsiteY1" fmla="*/ 0 h 6956157"/>
              <a:gd name="connsiteX2" fmla="*/ 4572000 w 4586794"/>
              <a:gd name="connsiteY2" fmla="*/ 0 h 6956157"/>
              <a:gd name="connsiteX3" fmla="*/ 4572000 w 4586794"/>
              <a:gd name="connsiteY3" fmla="*/ 0 h 6956157"/>
              <a:gd name="connsiteX4" fmla="*/ 4583176 w 4586794"/>
              <a:gd name="connsiteY4" fmla="*/ 5745958 h 6956157"/>
              <a:gd name="connsiteX5" fmla="*/ 3457448 w 4586794"/>
              <a:gd name="connsiteY5" fmla="*/ 6877131 h 6956157"/>
              <a:gd name="connsiteX6" fmla="*/ 0 w 4586794"/>
              <a:gd name="connsiteY6" fmla="*/ 6864350 h 6956157"/>
              <a:gd name="connsiteX7" fmla="*/ 0 w 4586794"/>
              <a:gd name="connsiteY7" fmla="*/ 6864350 h 6956157"/>
              <a:gd name="connsiteX8" fmla="*/ 0 w 4586794"/>
              <a:gd name="connsiteY8" fmla="*/ 0 h 6956157"/>
              <a:gd name="connsiteX0" fmla="*/ 0 w 4631603"/>
              <a:gd name="connsiteY0" fmla="*/ 0 h 6956157"/>
              <a:gd name="connsiteX1" fmla="*/ 0 w 4631603"/>
              <a:gd name="connsiteY1" fmla="*/ 0 h 6956157"/>
              <a:gd name="connsiteX2" fmla="*/ 4572000 w 4631603"/>
              <a:gd name="connsiteY2" fmla="*/ 0 h 6956157"/>
              <a:gd name="connsiteX3" fmla="*/ 4572000 w 4631603"/>
              <a:gd name="connsiteY3" fmla="*/ 0 h 6956157"/>
              <a:gd name="connsiteX4" fmla="*/ 4583176 w 4631603"/>
              <a:gd name="connsiteY4" fmla="*/ 5745958 h 6956157"/>
              <a:gd name="connsiteX5" fmla="*/ 3457448 w 4631603"/>
              <a:gd name="connsiteY5" fmla="*/ 6877131 h 6956157"/>
              <a:gd name="connsiteX6" fmla="*/ 0 w 4631603"/>
              <a:gd name="connsiteY6" fmla="*/ 6864350 h 6956157"/>
              <a:gd name="connsiteX7" fmla="*/ 0 w 4631603"/>
              <a:gd name="connsiteY7" fmla="*/ 6864350 h 6956157"/>
              <a:gd name="connsiteX8" fmla="*/ 0 w 4631603"/>
              <a:gd name="connsiteY8" fmla="*/ 0 h 6956157"/>
              <a:gd name="connsiteX0" fmla="*/ 0 w 4584480"/>
              <a:gd name="connsiteY0" fmla="*/ 0 h 6956157"/>
              <a:gd name="connsiteX1" fmla="*/ 0 w 4584480"/>
              <a:gd name="connsiteY1" fmla="*/ 0 h 6956157"/>
              <a:gd name="connsiteX2" fmla="*/ 4572000 w 4584480"/>
              <a:gd name="connsiteY2" fmla="*/ 0 h 6956157"/>
              <a:gd name="connsiteX3" fmla="*/ 4572000 w 4584480"/>
              <a:gd name="connsiteY3" fmla="*/ 0 h 6956157"/>
              <a:gd name="connsiteX4" fmla="*/ 4583176 w 4584480"/>
              <a:gd name="connsiteY4" fmla="*/ 5745958 h 6956157"/>
              <a:gd name="connsiteX5" fmla="*/ 3457448 w 4584480"/>
              <a:gd name="connsiteY5" fmla="*/ 6877131 h 6956157"/>
              <a:gd name="connsiteX6" fmla="*/ 0 w 4584480"/>
              <a:gd name="connsiteY6" fmla="*/ 6864350 h 6956157"/>
              <a:gd name="connsiteX7" fmla="*/ 0 w 4584480"/>
              <a:gd name="connsiteY7" fmla="*/ 6864350 h 6956157"/>
              <a:gd name="connsiteX8" fmla="*/ 0 w 4584480"/>
              <a:gd name="connsiteY8" fmla="*/ 0 h 6956157"/>
              <a:gd name="connsiteX0" fmla="*/ 0 w 4583176"/>
              <a:gd name="connsiteY0" fmla="*/ 0 h 6956157"/>
              <a:gd name="connsiteX1" fmla="*/ 0 w 4583176"/>
              <a:gd name="connsiteY1" fmla="*/ 0 h 6956157"/>
              <a:gd name="connsiteX2" fmla="*/ 4572000 w 4583176"/>
              <a:gd name="connsiteY2" fmla="*/ 0 h 6956157"/>
              <a:gd name="connsiteX3" fmla="*/ 4572000 w 4583176"/>
              <a:gd name="connsiteY3" fmla="*/ 0 h 6956157"/>
              <a:gd name="connsiteX4" fmla="*/ 4583176 w 4583176"/>
              <a:gd name="connsiteY4" fmla="*/ 5745958 h 6956157"/>
              <a:gd name="connsiteX5" fmla="*/ 3457448 w 4583176"/>
              <a:gd name="connsiteY5" fmla="*/ 6877131 h 6956157"/>
              <a:gd name="connsiteX6" fmla="*/ 0 w 4583176"/>
              <a:gd name="connsiteY6" fmla="*/ 6864350 h 6956157"/>
              <a:gd name="connsiteX7" fmla="*/ 0 w 4583176"/>
              <a:gd name="connsiteY7" fmla="*/ 6864350 h 6956157"/>
              <a:gd name="connsiteX8" fmla="*/ 0 w 4583176"/>
              <a:gd name="connsiteY8" fmla="*/ 0 h 6956157"/>
              <a:gd name="connsiteX0" fmla="*/ 0 w 4583176"/>
              <a:gd name="connsiteY0" fmla="*/ 0 h 6956157"/>
              <a:gd name="connsiteX1" fmla="*/ 0 w 4583176"/>
              <a:gd name="connsiteY1" fmla="*/ 0 h 6956157"/>
              <a:gd name="connsiteX2" fmla="*/ 4572000 w 4583176"/>
              <a:gd name="connsiteY2" fmla="*/ 0 h 6956157"/>
              <a:gd name="connsiteX3" fmla="*/ 4572000 w 4583176"/>
              <a:gd name="connsiteY3" fmla="*/ 0 h 6956157"/>
              <a:gd name="connsiteX4" fmla="*/ 4583176 w 4583176"/>
              <a:gd name="connsiteY4" fmla="*/ 5745958 h 6956157"/>
              <a:gd name="connsiteX5" fmla="*/ 3457448 w 4583176"/>
              <a:gd name="connsiteY5" fmla="*/ 6877131 h 6956157"/>
              <a:gd name="connsiteX6" fmla="*/ 0 w 4583176"/>
              <a:gd name="connsiteY6" fmla="*/ 6864350 h 6956157"/>
              <a:gd name="connsiteX7" fmla="*/ 0 w 4583176"/>
              <a:gd name="connsiteY7" fmla="*/ 6864350 h 6956157"/>
              <a:gd name="connsiteX8" fmla="*/ 0 w 4583176"/>
              <a:gd name="connsiteY8" fmla="*/ 0 h 6956157"/>
              <a:gd name="connsiteX0" fmla="*/ 0 w 4583176"/>
              <a:gd name="connsiteY0" fmla="*/ 0 h 6956157"/>
              <a:gd name="connsiteX1" fmla="*/ 0 w 4583176"/>
              <a:gd name="connsiteY1" fmla="*/ 0 h 6956157"/>
              <a:gd name="connsiteX2" fmla="*/ 4572000 w 4583176"/>
              <a:gd name="connsiteY2" fmla="*/ 0 h 6956157"/>
              <a:gd name="connsiteX3" fmla="*/ 4572000 w 4583176"/>
              <a:gd name="connsiteY3" fmla="*/ 0 h 6956157"/>
              <a:gd name="connsiteX4" fmla="*/ 4583176 w 4583176"/>
              <a:gd name="connsiteY4" fmla="*/ 5745958 h 6956157"/>
              <a:gd name="connsiteX5" fmla="*/ 3457448 w 4583176"/>
              <a:gd name="connsiteY5" fmla="*/ 6877131 h 6956157"/>
              <a:gd name="connsiteX6" fmla="*/ 0 w 4583176"/>
              <a:gd name="connsiteY6" fmla="*/ 6864350 h 6956157"/>
              <a:gd name="connsiteX7" fmla="*/ 0 w 4583176"/>
              <a:gd name="connsiteY7" fmla="*/ 6864350 h 6956157"/>
              <a:gd name="connsiteX8" fmla="*/ 0 w 4583176"/>
              <a:gd name="connsiteY8" fmla="*/ 0 h 6956157"/>
              <a:gd name="connsiteX0" fmla="*/ 0 w 4583176"/>
              <a:gd name="connsiteY0" fmla="*/ 0 h 6956157"/>
              <a:gd name="connsiteX1" fmla="*/ 0 w 4583176"/>
              <a:gd name="connsiteY1" fmla="*/ 0 h 6956157"/>
              <a:gd name="connsiteX2" fmla="*/ 4572000 w 4583176"/>
              <a:gd name="connsiteY2" fmla="*/ 0 h 6956157"/>
              <a:gd name="connsiteX3" fmla="*/ 4572000 w 4583176"/>
              <a:gd name="connsiteY3" fmla="*/ 0 h 6956157"/>
              <a:gd name="connsiteX4" fmla="*/ 4583176 w 4583176"/>
              <a:gd name="connsiteY4" fmla="*/ 5745958 h 6956157"/>
              <a:gd name="connsiteX5" fmla="*/ 3457448 w 4583176"/>
              <a:gd name="connsiteY5" fmla="*/ 6877131 h 6956157"/>
              <a:gd name="connsiteX6" fmla="*/ 0 w 4583176"/>
              <a:gd name="connsiteY6" fmla="*/ 6864350 h 6956157"/>
              <a:gd name="connsiteX7" fmla="*/ 0 w 4583176"/>
              <a:gd name="connsiteY7" fmla="*/ 6864350 h 6956157"/>
              <a:gd name="connsiteX8" fmla="*/ 0 w 4583176"/>
              <a:gd name="connsiteY8" fmla="*/ 0 h 6956157"/>
              <a:gd name="connsiteX0" fmla="*/ 0 w 4583176"/>
              <a:gd name="connsiteY0" fmla="*/ 0 h 6877135"/>
              <a:gd name="connsiteX1" fmla="*/ 0 w 4583176"/>
              <a:gd name="connsiteY1" fmla="*/ 0 h 6877135"/>
              <a:gd name="connsiteX2" fmla="*/ 4572000 w 4583176"/>
              <a:gd name="connsiteY2" fmla="*/ 0 h 6877135"/>
              <a:gd name="connsiteX3" fmla="*/ 4572000 w 4583176"/>
              <a:gd name="connsiteY3" fmla="*/ 0 h 6877135"/>
              <a:gd name="connsiteX4" fmla="*/ 4583176 w 4583176"/>
              <a:gd name="connsiteY4" fmla="*/ 5745958 h 6877135"/>
              <a:gd name="connsiteX5" fmla="*/ 3457448 w 4583176"/>
              <a:gd name="connsiteY5" fmla="*/ 6877131 h 6877135"/>
              <a:gd name="connsiteX6" fmla="*/ 0 w 4583176"/>
              <a:gd name="connsiteY6" fmla="*/ 6864350 h 6877135"/>
              <a:gd name="connsiteX7" fmla="*/ 0 w 4583176"/>
              <a:gd name="connsiteY7" fmla="*/ 6864350 h 6877135"/>
              <a:gd name="connsiteX8" fmla="*/ 0 w 4583176"/>
              <a:gd name="connsiteY8" fmla="*/ 0 h 6877135"/>
              <a:gd name="connsiteX0" fmla="*/ 0 w 4583176"/>
              <a:gd name="connsiteY0" fmla="*/ 0 h 6864350"/>
              <a:gd name="connsiteX1" fmla="*/ 0 w 4583176"/>
              <a:gd name="connsiteY1" fmla="*/ 0 h 6864350"/>
              <a:gd name="connsiteX2" fmla="*/ 4572000 w 4583176"/>
              <a:gd name="connsiteY2" fmla="*/ 0 h 6864350"/>
              <a:gd name="connsiteX3" fmla="*/ 4572000 w 4583176"/>
              <a:gd name="connsiteY3" fmla="*/ 0 h 6864350"/>
              <a:gd name="connsiteX4" fmla="*/ 4583176 w 4583176"/>
              <a:gd name="connsiteY4" fmla="*/ 5745958 h 6864350"/>
              <a:gd name="connsiteX5" fmla="*/ 3457448 w 4583176"/>
              <a:gd name="connsiteY5" fmla="*/ 6646489 h 6864350"/>
              <a:gd name="connsiteX6" fmla="*/ 0 w 4583176"/>
              <a:gd name="connsiteY6" fmla="*/ 6864350 h 6864350"/>
              <a:gd name="connsiteX7" fmla="*/ 0 w 4583176"/>
              <a:gd name="connsiteY7" fmla="*/ 6864350 h 6864350"/>
              <a:gd name="connsiteX8" fmla="*/ 0 w 4583176"/>
              <a:gd name="connsiteY8" fmla="*/ 0 h 6864350"/>
              <a:gd name="connsiteX0" fmla="*/ 0 w 4583176"/>
              <a:gd name="connsiteY0" fmla="*/ 0 h 6870729"/>
              <a:gd name="connsiteX1" fmla="*/ 0 w 4583176"/>
              <a:gd name="connsiteY1" fmla="*/ 0 h 6870729"/>
              <a:gd name="connsiteX2" fmla="*/ 4572000 w 4583176"/>
              <a:gd name="connsiteY2" fmla="*/ 0 h 6870729"/>
              <a:gd name="connsiteX3" fmla="*/ 4572000 w 4583176"/>
              <a:gd name="connsiteY3" fmla="*/ 0 h 6870729"/>
              <a:gd name="connsiteX4" fmla="*/ 4583176 w 4583176"/>
              <a:gd name="connsiteY4" fmla="*/ 5745958 h 6870729"/>
              <a:gd name="connsiteX5" fmla="*/ 3457448 w 4583176"/>
              <a:gd name="connsiteY5" fmla="*/ 6870725 h 6870729"/>
              <a:gd name="connsiteX6" fmla="*/ 0 w 4583176"/>
              <a:gd name="connsiteY6" fmla="*/ 6864350 h 6870729"/>
              <a:gd name="connsiteX7" fmla="*/ 0 w 4583176"/>
              <a:gd name="connsiteY7" fmla="*/ 6864350 h 6870729"/>
              <a:gd name="connsiteX8" fmla="*/ 0 w 4583176"/>
              <a:gd name="connsiteY8" fmla="*/ 0 h 6870729"/>
              <a:gd name="connsiteX0" fmla="*/ 0 w 4584478"/>
              <a:gd name="connsiteY0" fmla="*/ 0 h 6870729"/>
              <a:gd name="connsiteX1" fmla="*/ 0 w 4584478"/>
              <a:gd name="connsiteY1" fmla="*/ 0 h 6870729"/>
              <a:gd name="connsiteX2" fmla="*/ 4572000 w 4584478"/>
              <a:gd name="connsiteY2" fmla="*/ 0 h 6870729"/>
              <a:gd name="connsiteX3" fmla="*/ 4572000 w 4584478"/>
              <a:gd name="connsiteY3" fmla="*/ 0 h 6870729"/>
              <a:gd name="connsiteX4" fmla="*/ 4583176 w 4584478"/>
              <a:gd name="connsiteY4" fmla="*/ 5745958 h 6870729"/>
              <a:gd name="connsiteX5" fmla="*/ 3457448 w 4584478"/>
              <a:gd name="connsiteY5" fmla="*/ 6870725 h 6870729"/>
              <a:gd name="connsiteX6" fmla="*/ 0 w 4584478"/>
              <a:gd name="connsiteY6" fmla="*/ 6864350 h 6870729"/>
              <a:gd name="connsiteX7" fmla="*/ 0 w 4584478"/>
              <a:gd name="connsiteY7" fmla="*/ 6864350 h 6870729"/>
              <a:gd name="connsiteX8" fmla="*/ 0 w 4584478"/>
              <a:gd name="connsiteY8" fmla="*/ 0 h 6870729"/>
              <a:gd name="connsiteX0" fmla="*/ 0 w 4579116"/>
              <a:gd name="connsiteY0" fmla="*/ 0 h 6956201"/>
              <a:gd name="connsiteX1" fmla="*/ 0 w 4579116"/>
              <a:gd name="connsiteY1" fmla="*/ 0 h 6956201"/>
              <a:gd name="connsiteX2" fmla="*/ 4572000 w 4579116"/>
              <a:gd name="connsiteY2" fmla="*/ 0 h 6956201"/>
              <a:gd name="connsiteX3" fmla="*/ 4572000 w 4579116"/>
              <a:gd name="connsiteY3" fmla="*/ 0 h 6956201"/>
              <a:gd name="connsiteX4" fmla="*/ 4577238 w 4579116"/>
              <a:gd name="connsiteY4" fmla="*/ 5694705 h 6956201"/>
              <a:gd name="connsiteX5" fmla="*/ 3457448 w 4579116"/>
              <a:gd name="connsiteY5" fmla="*/ 6870725 h 6956201"/>
              <a:gd name="connsiteX6" fmla="*/ 0 w 4579116"/>
              <a:gd name="connsiteY6" fmla="*/ 6864350 h 6956201"/>
              <a:gd name="connsiteX7" fmla="*/ 0 w 4579116"/>
              <a:gd name="connsiteY7" fmla="*/ 6864350 h 6956201"/>
              <a:gd name="connsiteX8" fmla="*/ 0 w 4579116"/>
              <a:gd name="connsiteY8" fmla="*/ 0 h 6956201"/>
              <a:gd name="connsiteX0" fmla="*/ 0 w 4579116"/>
              <a:gd name="connsiteY0" fmla="*/ 0 h 6870725"/>
              <a:gd name="connsiteX1" fmla="*/ 0 w 4579116"/>
              <a:gd name="connsiteY1" fmla="*/ 0 h 6870725"/>
              <a:gd name="connsiteX2" fmla="*/ 4572000 w 4579116"/>
              <a:gd name="connsiteY2" fmla="*/ 0 h 6870725"/>
              <a:gd name="connsiteX3" fmla="*/ 4572000 w 4579116"/>
              <a:gd name="connsiteY3" fmla="*/ 0 h 6870725"/>
              <a:gd name="connsiteX4" fmla="*/ 4577238 w 4579116"/>
              <a:gd name="connsiteY4" fmla="*/ 5694705 h 6870725"/>
              <a:gd name="connsiteX5" fmla="*/ 3457448 w 4579116"/>
              <a:gd name="connsiteY5" fmla="*/ 6870725 h 6870725"/>
              <a:gd name="connsiteX6" fmla="*/ 0 w 4579116"/>
              <a:gd name="connsiteY6" fmla="*/ 6864350 h 6870725"/>
              <a:gd name="connsiteX7" fmla="*/ 0 w 4579116"/>
              <a:gd name="connsiteY7" fmla="*/ 6864350 h 6870725"/>
              <a:gd name="connsiteX8" fmla="*/ 0 w 4579116"/>
              <a:gd name="connsiteY8" fmla="*/ 0 h 6870725"/>
              <a:gd name="connsiteX0" fmla="*/ 0 w 4579116"/>
              <a:gd name="connsiteY0" fmla="*/ 0 h 6870725"/>
              <a:gd name="connsiteX1" fmla="*/ 0 w 4579116"/>
              <a:gd name="connsiteY1" fmla="*/ 0 h 6870725"/>
              <a:gd name="connsiteX2" fmla="*/ 4572000 w 4579116"/>
              <a:gd name="connsiteY2" fmla="*/ 0 h 6870725"/>
              <a:gd name="connsiteX3" fmla="*/ 4572000 w 4579116"/>
              <a:gd name="connsiteY3" fmla="*/ 0 h 6870725"/>
              <a:gd name="connsiteX4" fmla="*/ 4577238 w 4579116"/>
              <a:gd name="connsiteY4" fmla="*/ 5694705 h 6870725"/>
              <a:gd name="connsiteX5" fmla="*/ 3457448 w 4579116"/>
              <a:gd name="connsiteY5" fmla="*/ 6870725 h 6870725"/>
              <a:gd name="connsiteX6" fmla="*/ 0 w 4579116"/>
              <a:gd name="connsiteY6" fmla="*/ 6864350 h 6870725"/>
              <a:gd name="connsiteX7" fmla="*/ 0 w 4579116"/>
              <a:gd name="connsiteY7" fmla="*/ 6864350 h 6870725"/>
              <a:gd name="connsiteX8" fmla="*/ 0 w 4579116"/>
              <a:gd name="connsiteY8" fmla="*/ 0 h 6870725"/>
              <a:gd name="connsiteX0" fmla="*/ 0 w 4584478"/>
              <a:gd name="connsiteY0" fmla="*/ 0 h 6952880"/>
              <a:gd name="connsiteX1" fmla="*/ 0 w 4584478"/>
              <a:gd name="connsiteY1" fmla="*/ 0 h 6952880"/>
              <a:gd name="connsiteX2" fmla="*/ 4572000 w 4584478"/>
              <a:gd name="connsiteY2" fmla="*/ 0 h 6952880"/>
              <a:gd name="connsiteX3" fmla="*/ 4572000 w 4584478"/>
              <a:gd name="connsiteY3" fmla="*/ 0 h 6952880"/>
              <a:gd name="connsiteX4" fmla="*/ 4583176 w 4584478"/>
              <a:gd name="connsiteY4" fmla="*/ 5739553 h 6952880"/>
              <a:gd name="connsiteX5" fmla="*/ 3457448 w 4584478"/>
              <a:gd name="connsiteY5" fmla="*/ 6870725 h 6952880"/>
              <a:gd name="connsiteX6" fmla="*/ 0 w 4584478"/>
              <a:gd name="connsiteY6" fmla="*/ 6864350 h 6952880"/>
              <a:gd name="connsiteX7" fmla="*/ 0 w 4584478"/>
              <a:gd name="connsiteY7" fmla="*/ 6864350 h 6952880"/>
              <a:gd name="connsiteX8" fmla="*/ 0 w 4584478"/>
              <a:gd name="connsiteY8" fmla="*/ 0 h 6952880"/>
              <a:gd name="connsiteX0" fmla="*/ 0 w 4584478"/>
              <a:gd name="connsiteY0" fmla="*/ 0 h 6952880"/>
              <a:gd name="connsiteX1" fmla="*/ 0 w 4584478"/>
              <a:gd name="connsiteY1" fmla="*/ 0 h 6952880"/>
              <a:gd name="connsiteX2" fmla="*/ 4572000 w 4584478"/>
              <a:gd name="connsiteY2" fmla="*/ 0 h 6952880"/>
              <a:gd name="connsiteX3" fmla="*/ 4572000 w 4584478"/>
              <a:gd name="connsiteY3" fmla="*/ 0 h 6952880"/>
              <a:gd name="connsiteX4" fmla="*/ 4583176 w 4584478"/>
              <a:gd name="connsiteY4" fmla="*/ 5739553 h 6952880"/>
              <a:gd name="connsiteX5" fmla="*/ 3457448 w 4584478"/>
              <a:gd name="connsiteY5" fmla="*/ 6870725 h 6952880"/>
              <a:gd name="connsiteX6" fmla="*/ 0 w 4584478"/>
              <a:gd name="connsiteY6" fmla="*/ 6864350 h 6952880"/>
              <a:gd name="connsiteX7" fmla="*/ 0 w 4584478"/>
              <a:gd name="connsiteY7" fmla="*/ 6864350 h 6952880"/>
              <a:gd name="connsiteX8" fmla="*/ 0 w 4584478"/>
              <a:gd name="connsiteY8" fmla="*/ 0 h 6952880"/>
              <a:gd name="connsiteX0" fmla="*/ 0 w 4584478"/>
              <a:gd name="connsiteY0" fmla="*/ 0 h 6870725"/>
              <a:gd name="connsiteX1" fmla="*/ 0 w 4584478"/>
              <a:gd name="connsiteY1" fmla="*/ 0 h 6870725"/>
              <a:gd name="connsiteX2" fmla="*/ 4572000 w 4584478"/>
              <a:gd name="connsiteY2" fmla="*/ 0 h 6870725"/>
              <a:gd name="connsiteX3" fmla="*/ 4572000 w 4584478"/>
              <a:gd name="connsiteY3" fmla="*/ 0 h 6870725"/>
              <a:gd name="connsiteX4" fmla="*/ 4583176 w 4584478"/>
              <a:gd name="connsiteY4" fmla="*/ 5739553 h 6870725"/>
              <a:gd name="connsiteX5" fmla="*/ 3457448 w 4584478"/>
              <a:gd name="connsiteY5" fmla="*/ 6870725 h 6870725"/>
              <a:gd name="connsiteX6" fmla="*/ 0 w 4584478"/>
              <a:gd name="connsiteY6" fmla="*/ 6864350 h 6870725"/>
              <a:gd name="connsiteX7" fmla="*/ 0 w 4584478"/>
              <a:gd name="connsiteY7" fmla="*/ 6864350 h 6870725"/>
              <a:gd name="connsiteX8" fmla="*/ 0 w 4584478"/>
              <a:gd name="connsiteY8" fmla="*/ 0 h 6870725"/>
              <a:gd name="connsiteX0" fmla="*/ 0 w 4584478"/>
              <a:gd name="connsiteY0" fmla="*/ 0 h 6870755"/>
              <a:gd name="connsiteX1" fmla="*/ 0 w 4584478"/>
              <a:gd name="connsiteY1" fmla="*/ 0 h 6870755"/>
              <a:gd name="connsiteX2" fmla="*/ 4572000 w 4584478"/>
              <a:gd name="connsiteY2" fmla="*/ 0 h 6870755"/>
              <a:gd name="connsiteX3" fmla="*/ 4572000 w 4584478"/>
              <a:gd name="connsiteY3" fmla="*/ 0 h 6870755"/>
              <a:gd name="connsiteX4" fmla="*/ 4583176 w 4584478"/>
              <a:gd name="connsiteY4" fmla="*/ 5739553 h 6870755"/>
              <a:gd name="connsiteX5" fmla="*/ 3457448 w 4584478"/>
              <a:gd name="connsiteY5" fmla="*/ 6870725 h 6870755"/>
              <a:gd name="connsiteX6" fmla="*/ 0 w 4584478"/>
              <a:gd name="connsiteY6" fmla="*/ 6864350 h 6870755"/>
              <a:gd name="connsiteX7" fmla="*/ 0 w 4584478"/>
              <a:gd name="connsiteY7" fmla="*/ 6864350 h 6870755"/>
              <a:gd name="connsiteX8" fmla="*/ 0 w 4584478"/>
              <a:gd name="connsiteY8" fmla="*/ 0 h 6870755"/>
              <a:gd name="connsiteX0" fmla="*/ 0 w 4584695"/>
              <a:gd name="connsiteY0" fmla="*/ 0 h 6870752"/>
              <a:gd name="connsiteX1" fmla="*/ 0 w 4584695"/>
              <a:gd name="connsiteY1" fmla="*/ 0 h 6870752"/>
              <a:gd name="connsiteX2" fmla="*/ 4572000 w 4584695"/>
              <a:gd name="connsiteY2" fmla="*/ 0 h 6870752"/>
              <a:gd name="connsiteX3" fmla="*/ 4572000 w 4584695"/>
              <a:gd name="connsiteY3" fmla="*/ 0 h 6870752"/>
              <a:gd name="connsiteX4" fmla="*/ 4583176 w 4584695"/>
              <a:gd name="connsiteY4" fmla="*/ 5739553 h 6870752"/>
              <a:gd name="connsiteX5" fmla="*/ 3457448 w 4584695"/>
              <a:gd name="connsiteY5" fmla="*/ 6870725 h 6870752"/>
              <a:gd name="connsiteX6" fmla="*/ 0 w 4584695"/>
              <a:gd name="connsiteY6" fmla="*/ 6864350 h 6870752"/>
              <a:gd name="connsiteX7" fmla="*/ 0 w 4584695"/>
              <a:gd name="connsiteY7" fmla="*/ 6864350 h 6870752"/>
              <a:gd name="connsiteX8" fmla="*/ 0 w 4584695"/>
              <a:gd name="connsiteY8" fmla="*/ 0 h 6870752"/>
              <a:gd name="connsiteX0" fmla="*/ 0 w 4583616"/>
              <a:gd name="connsiteY0" fmla="*/ 0 h 6870755"/>
              <a:gd name="connsiteX1" fmla="*/ 0 w 4583616"/>
              <a:gd name="connsiteY1" fmla="*/ 0 h 6870755"/>
              <a:gd name="connsiteX2" fmla="*/ 4572000 w 4583616"/>
              <a:gd name="connsiteY2" fmla="*/ 0 h 6870755"/>
              <a:gd name="connsiteX3" fmla="*/ 4572000 w 4583616"/>
              <a:gd name="connsiteY3" fmla="*/ 0 h 6870755"/>
              <a:gd name="connsiteX4" fmla="*/ 4583176 w 4583616"/>
              <a:gd name="connsiteY4" fmla="*/ 5739553 h 6870755"/>
              <a:gd name="connsiteX5" fmla="*/ 3457448 w 4583616"/>
              <a:gd name="connsiteY5" fmla="*/ 6870725 h 6870755"/>
              <a:gd name="connsiteX6" fmla="*/ 0 w 4583616"/>
              <a:gd name="connsiteY6" fmla="*/ 6864350 h 6870755"/>
              <a:gd name="connsiteX7" fmla="*/ 0 w 4583616"/>
              <a:gd name="connsiteY7" fmla="*/ 6864350 h 6870755"/>
              <a:gd name="connsiteX8" fmla="*/ 0 w 4583616"/>
              <a:gd name="connsiteY8" fmla="*/ 0 h 6870755"/>
              <a:gd name="connsiteX0" fmla="*/ 0 w 4583616"/>
              <a:gd name="connsiteY0" fmla="*/ 0 h 6870763"/>
              <a:gd name="connsiteX1" fmla="*/ 0 w 4583616"/>
              <a:gd name="connsiteY1" fmla="*/ 0 h 6870763"/>
              <a:gd name="connsiteX2" fmla="*/ 4572000 w 4583616"/>
              <a:gd name="connsiteY2" fmla="*/ 0 h 6870763"/>
              <a:gd name="connsiteX3" fmla="*/ 4572000 w 4583616"/>
              <a:gd name="connsiteY3" fmla="*/ 0 h 6870763"/>
              <a:gd name="connsiteX4" fmla="*/ 4583176 w 4583616"/>
              <a:gd name="connsiteY4" fmla="*/ 5855627 h 6870763"/>
              <a:gd name="connsiteX5" fmla="*/ 3457448 w 4583616"/>
              <a:gd name="connsiteY5" fmla="*/ 6870725 h 6870763"/>
              <a:gd name="connsiteX6" fmla="*/ 0 w 4583616"/>
              <a:gd name="connsiteY6" fmla="*/ 6864350 h 6870763"/>
              <a:gd name="connsiteX7" fmla="*/ 0 w 4583616"/>
              <a:gd name="connsiteY7" fmla="*/ 6864350 h 6870763"/>
              <a:gd name="connsiteX8" fmla="*/ 0 w 4583616"/>
              <a:gd name="connsiteY8" fmla="*/ 0 h 68707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583616" h="6870763">
                <a:moveTo>
                  <a:pt x="0" y="0"/>
                </a:moveTo>
                <a:lnTo>
                  <a:pt x="0" y="0"/>
                </a:lnTo>
                <a:lnTo>
                  <a:pt x="4572000" y="0"/>
                </a:lnTo>
                <a:lnTo>
                  <a:pt x="4572000" y="0"/>
                </a:lnTo>
                <a:cubicBezTo>
                  <a:pt x="4573863" y="957660"/>
                  <a:pt x="4586065" y="5272921"/>
                  <a:pt x="4583176" y="5855627"/>
                </a:cubicBezTo>
                <a:cubicBezTo>
                  <a:pt x="4580287" y="6438333"/>
                  <a:pt x="4096620" y="6875462"/>
                  <a:pt x="3457448" y="6870725"/>
                </a:cubicBezTo>
                <a:lnTo>
                  <a:pt x="0" y="6864350"/>
                </a:lnTo>
                <a:lnTo>
                  <a:pt x="0" y="6864350"/>
                </a:lnTo>
                <a:lnTo>
                  <a:pt x="0" y="0"/>
                </a:lnTo>
                <a:close/>
              </a:path>
            </a:pathLst>
          </a:custGeom>
        </p:spPr>
        <p:txBody>
          <a:bodyPr/>
          <a:lstStyle/>
          <a:p>
            <a:endParaRPr lang="en-US"/>
          </a:p>
        </p:txBody>
      </p:sp>
    </p:spTree>
    <p:extLst>
      <p:ext uri="{BB962C8B-B14F-4D97-AF65-F5344CB8AC3E}">
        <p14:creationId xmlns:p14="http://schemas.microsoft.com/office/powerpoint/2010/main" val="2940897975"/>
      </p:ext>
    </p:extLst>
  </p:cSld>
  <p:clrMapOvr>
    <a:masterClrMapping/>
  </p:clrMapOvr>
  <p:extLst>
    <p:ext uri="{DCECCB84-F9BA-43D5-87BE-67443E8EF086}">
      <p15:sldGuideLst xmlns:p15="http://schemas.microsoft.com/office/powerpoint/2012/main"/>
    </p:ext>
  </p:extLst>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Red with Picture (Right)">
    <p:bg>
      <p:bgPr>
        <a:solidFill>
          <a:schemeClr val="bg1"/>
        </a:solidFill>
        <a:effectLst/>
      </p:bgPr>
    </p:bg>
    <p:spTree>
      <p:nvGrpSpPr>
        <p:cNvPr id="1" name=""/>
        <p:cNvGrpSpPr/>
        <p:nvPr/>
      </p:nvGrpSpPr>
      <p:grpSpPr>
        <a:xfrm>
          <a:off x="0" y="0"/>
          <a:ext cx="0" cy="0"/>
          <a:chOff x="0" y="0"/>
          <a:chExt cx="0" cy="0"/>
        </a:xfrm>
      </p:grpSpPr>
      <p:pic>
        <p:nvPicPr>
          <p:cNvPr id="7" name="Graphic 6">
            <a:extLst>
              <a:ext uri="{FF2B5EF4-FFF2-40B4-BE49-F238E27FC236}">
                <a16:creationId xmlns:a16="http://schemas.microsoft.com/office/drawing/2014/main" id="{2AA36755-37CD-2E4B-81CD-B30B0AEC00D1}"/>
              </a:ext>
            </a:extLst>
          </p:cNvPr>
          <p:cNvPicPr>
            <a:picLocks noChangeAspect="1"/>
          </p:cNvPicPr>
          <p:nvPr userDrawn="1"/>
        </p:nvPicPr>
        <p:blipFill>
          <a:blip r:embed="rId2">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32513" y="6420681"/>
            <a:ext cx="14698939" cy="1816952"/>
          </a:xfrm>
          <a:prstGeom prst="rect">
            <a:avLst/>
          </a:prstGeom>
        </p:spPr>
      </p:pic>
      <p:sp>
        <p:nvSpPr>
          <p:cNvPr id="9" name="Title 1">
            <a:extLst>
              <a:ext uri="{FF2B5EF4-FFF2-40B4-BE49-F238E27FC236}">
                <a16:creationId xmlns:a16="http://schemas.microsoft.com/office/drawing/2014/main" id="{9103E56B-1FA3-E143-AC92-BC9B1F8ED1BC}"/>
              </a:ext>
            </a:extLst>
          </p:cNvPr>
          <p:cNvSpPr>
            <a:spLocks noGrp="1"/>
          </p:cNvSpPr>
          <p:nvPr>
            <p:ph type="title"/>
          </p:nvPr>
        </p:nvSpPr>
        <p:spPr>
          <a:xfrm>
            <a:off x="874991" y="636929"/>
            <a:ext cx="5413390" cy="1148590"/>
          </a:xfrm>
          <a:prstGeom prst="rect">
            <a:avLst/>
          </a:prstGeom>
        </p:spPr>
        <p:txBody>
          <a:bodyPr/>
          <a:lstStyle>
            <a:lvl1pPr>
              <a:defRPr>
                <a:solidFill>
                  <a:schemeClr val="bg2"/>
                </a:solidFill>
                <a:latin typeface="Verdana" panose="020B0604030504040204" pitchFamily="34" charset="0"/>
                <a:ea typeface="Verdana" panose="020B0604030504040204" pitchFamily="34" charset="0"/>
                <a:cs typeface="Verdana" panose="020B0604030504040204" pitchFamily="34" charset="0"/>
              </a:defRPr>
            </a:lvl1pPr>
          </a:lstStyle>
          <a:p>
            <a:r>
              <a:rPr lang="en-US" dirty="0"/>
              <a:t>Click to edit Master title style</a:t>
            </a:r>
          </a:p>
        </p:txBody>
      </p:sp>
      <p:sp>
        <p:nvSpPr>
          <p:cNvPr id="10" name="Content Placeholder 2">
            <a:extLst>
              <a:ext uri="{FF2B5EF4-FFF2-40B4-BE49-F238E27FC236}">
                <a16:creationId xmlns:a16="http://schemas.microsoft.com/office/drawing/2014/main" id="{0C342CD5-95C2-BB49-A150-EB40FE975C18}"/>
              </a:ext>
            </a:extLst>
          </p:cNvPr>
          <p:cNvSpPr>
            <a:spLocks noGrp="1"/>
          </p:cNvSpPr>
          <p:nvPr>
            <p:ph idx="1"/>
          </p:nvPr>
        </p:nvSpPr>
        <p:spPr>
          <a:xfrm>
            <a:off x="860504" y="2029968"/>
            <a:ext cx="5427878" cy="4957972"/>
          </a:xfrm>
          <a:prstGeom prst="rect">
            <a:avLst/>
          </a:prstGeom>
        </p:spPr>
        <p:txBody>
          <a:bodyPr lIns="137160">
            <a:noAutofit/>
          </a:bodyPr>
          <a:lstStyle>
            <a:lvl1pPr marL="280036" indent="-280036" algn="l" defTabSz="822960" rtl="0" eaLnBrk="1" latinLnBrk="0" hangingPunct="1">
              <a:lnSpc>
                <a:spcPts val="2400"/>
              </a:lnSpc>
              <a:spcBef>
                <a:spcPts val="0"/>
              </a:spcBef>
              <a:spcAft>
                <a:spcPts val="1080"/>
              </a:spcAft>
              <a:buClr>
                <a:schemeClr val="accent5"/>
              </a:buClr>
              <a:defRPr lang="en-US" sz="1680" kern="1200" dirty="0" smtClean="0">
                <a:solidFill>
                  <a:schemeClr val="accent5"/>
                </a:solidFill>
                <a:latin typeface="Verdana" panose="020B0604030504040204" pitchFamily="34" charset="0"/>
                <a:ea typeface="Verdana" panose="020B0604030504040204" pitchFamily="34" charset="0"/>
                <a:cs typeface="Verdana" panose="020B0604030504040204" pitchFamily="34" charset="0"/>
              </a:defRPr>
            </a:lvl1pPr>
            <a:lvl2pPr algn="l" defTabSz="822960" rtl="0" eaLnBrk="1" latinLnBrk="0" hangingPunct="1">
              <a:lnSpc>
                <a:spcPts val="2400"/>
              </a:lnSpc>
              <a:spcBef>
                <a:spcPts val="0"/>
              </a:spcBef>
              <a:spcAft>
                <a:spcPts val="1080"/>
              </a:spcAft>
              <a:buClr>
                <a:schemeClr val="accent5"/>
              </a:buClr>
              <a:defRPr lang="en-US" sz="1680" kern="1200" dirty="0" smtClean="0">
                <a:solidFill>
                  <a:schemeClr val="accent5"/>
                </a:solidFill>
                <a:latin typeface="Verdana" panose="020B0604030504040204" pitchFamily="34" charset="0"/>
                <a:ea typeface="Verdana" panose="020B0604030504040204" pitchFamily="34" charset="0"/>
                <a:cs typeface="Verdana" panose="020B0604030504040204" pitchFamily="34" charset="0"/>
              </a:defRPr>
            </a:lvl2pPr>
            <a:lvl3pPr algn="l" defTabSz="822960" rtl="0" eaLnBrk="1" latinLnBrk="0" hangingPunct="1">
              <a:lnSpc>
                <a:spcPts val="2400"/>
              </a:lnSpc>
              <a:spcBef>
                <a:spcPts val="0"/>
              </a:spcBef>
              <a:spcAft>
                <a:spcPts val="1080"/>
              </a:spcAft>
              <a:buClr>
                <a:schemeClr val="accent5"/>
              </a:buClr>
              <a:defRPr lang="en-US" sz="1680" kern="1200" dirty="0" smtClean="0">
                <a:solidFill>
                  <a:schemeClr val="accent5"/>
                </a:solidFill>
                <a:latin typeface="Verdana" panose="020B0604030504040204" pitchFamily="34" charset="0"/>
                <a:ea typeface="Verdana" panose="020B0604030504040204" pitchFamily="34" charset="0"/>
                <a:cs typeface="Verdana" panose="020B0604030504040204" pitchFamily="34" charset="0"/>
              </a:defRPr>
            </a:lvl3pPr>
            <a:lvl4pPr algn="l" defTabSz="822960" rtl="0" eaLnBrk="1" latinLnBrk="0" hangingPunct="1">
              <a:lnSpc>
                <a:spcPts val="2400"/>
              </a:lnSpc>
              <a:spcBef>
                <a:spcPts val="0"/>
              </a:spcBef>
              <a:spcAft>
                <a:spcPts val="1080"/>
              </a:spcAft>
              <a:buClr>
                <a:schemeClr val="accent5"/>
              </a:buClr>
              <a:defRPr lang="en-US" sz="1680" kern="1200" dirty="0" smtClean="0">
                <a:solidFill>
                  <a:schemeClr val="accent5"/>
                </a:solidFill>
                <a:latin typeface="Verdana" panose="020B0604030504040204" pitchFamily="34" charset="0"/>
                <a:ea typeface="Verdana" panose="020B0604030504040204" pitchFamily="34" charset="0"/>
                <a:cs typeface="Verdana" panose="020B0604030504040204" pitchFamily="34" charset="0"/>
              </a:defRPr>
            </a:lvl4pPr>
            <a:lvl5pPr algn="l" defTabSz="822960" rtl="0" eaLnBrk="1" latinLnBrk="0" hangingPunct="1">
              <a:lnSpc>
                <a:spcPts val="2400"/>
              </a:lnSpc>
              <a:spcBef>
                <a:spcPts val="0"/>
              </a:spcBef>
              <a:spcAft>
                <a:spcPts val="1080"/>
              </a:spcAft>
              <a:buClr>
                <a:schemeClr val="accent5"/>
              </a:buClr>
              <a:defRPr lang="en-US" sz="1680" kern="1200" dirty="0">
                <a:solidFill>
                  <a:schemeClr val="accent5"/>
                </a:solidFill>
                <a:latin typeface="Verdana" panose="020B0604030504040204" pitchFamily="34" charset="0"/>
                <a:ea typeface="Verdana" panose="020B0604030504040204" pitchFamily="34" charset="0"/>
                <a:cs typeface="Verdana" panose="020B060403050404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3" name="Slide Number Placeholder 5">
            <a:extLst>
              <a:ext uri="{FF2B5EF4-FFF2-40B4-BE49-F238E27FC236}">
                <a16:creationId xmlns:a16="http://schemas.microsoft.com/office/drawing/2014/main" id="{CE8F4866-98E9-A143-959B-CFD738CF0024}"/>
              </a:ext>
            </a:extLst>
          </p:cNvPr>
          <p:cNvSpPr>
            <a:spLocks noGrp="1"/>
          </p:cNvSpPr>
          <p:nvPr>
            <p:ph type="sldNum" sz="quarter" idx="12"/>
          </p:nvPr>
        </p:nvSpPr>
        <p:spPr>
          <a:xfrm>
            <a:off x="10983858" y="7713674"/>
            <a:ext cx="3291840" cy="438150"/>
          </a:xfrm>
        </p:spPr>
        <p:txBody>
          <a:bodyPr/>
          <a:lstStyle>
            <a:lvl1pPr>
              <a:defRPr>
                <a:latin typeface="Verdana" panose="020B0604030504040204" pitchFamily="34" charset="0"/>
                <a:ea typeface="Verdana" panose="020B0604030504040204" pitchFamily="34" charset="0"/>
                <a:cs typeface="Verdana" panose="020B0604030504040204" pitchFamily="34" charset="0"/>
              </a:defRPr>
            </a:lvl1pPr>
          </a:lstStyle>
          <a:p>
            <a:fld id="{1FC4B0FD-5F77-433D-950B-A15A779E50E4}" type="slidenum">
              <a:rPr lang="en-US" smtClean="0"/>
              <a:pPr/>
              <a:t>‹#›</a:t>
            </a:fld>
            <a:endParaRPr lang="en-US"/>
          </a:p>
        </p:txBody>
      </p:sp>
      <p:sp>
        <p:nvSpPr>
          <p:cNvPr id="8" name="Picture Placeholder 8">
            <a:extLst>
              <a:ext uri="{FF2B5EF4-FFF2-40B4-BE49-F238E27FC236}">
                <a16:creationId xmlns:a16="http://schemas.microsoft.com/office/drawing/2014/main" id="{D1E4A357-22A1-7048-93C6-EC5C8355E77E}"/>
              </a:ext>
            </a:extLst>
          </p:cNvPr>
          <p:cNvSpPr>
            <a:spLocks noGrp="1"/>
          </p:cNvSpPr>
          <p:nvPr>
            <p:ph type="pic" sz="quarter" idx="13"/>
          </p:nvPr>
        </p:nvSpPr>
        <p:spPr>
          <a:xfrm>
            <a:off x="7315200" y="1"/>
            <a:ext cx="7333786" cy="7641262"/>
          </a:xfrm>
          <a:custGeom>
            <a:avLst/>
            <a:gdLst>
              <a:gd name="connsiteX0" fmla="*/ 0 w 4572000"/>
              <a:gd name="connsiteY0" fmla="*/ 0 h 6864350"/>
              <a:gd name="connsiteX1" fmla="*/ 0 w 4572000"/>
              <a:gd name="connsiteY1" fmla="*/ 0 h 6864350"/>
              <a:gd name="connsiteX2" fmla="*/ 4572000 w 4572000"/>
              <a:gd name="connsiteY2" fmla="*/ 0 h 6864350"/>
              <a:gd name="connsiteX3" fmla="*/ 4572000 w 4572000"/>
              <a:gd name="connsiteY3" fmla="*/ 0 h 6864350"/>
              <a:gd name="connsiteX4" fmla="*/ 4572000 w 4572000"/>
              <a:gd name="connsiteY4" fmla="*/ 6864350 h 6864350"/>
              <a:gd name="connsiteX5" fmla="*/ 4572000 w 4572000"/>
              <a:gd name="connsiteY5" fmla="*/ 6864350 h 6864350"/>
              <a:gd name="connsiteX6" fmla="*/ 0 w 4572000"/>
              <a:gd name="connsiteY6" fmla="*/ 6864350 h 6864350"/>
              <a:gd name="connsiteX7" fmla="*/ 0 w 4572000"/>
              <a:gd name="connsiteY7" fmla="*/ 6864350 h 6864350"/>
              <a:gd name="connsiteX8" fmla="*/ 0 w 4572000"/>
              <a:gd name="connsiteY8" fmla="*/ 0 h 6864350"/>
              <a:gd name="connsiteX0" fmla="*/ 0 w 4572000"/>
              <a:gd name="connsiteY0" fmla="*/ 0 h 6864350"/>
              <a:gd name="connsiteX1" fmla="*/ 0 w 4572000"/>
              <a:gd name="connsiteY1" fmla="*/ 0 h 6864350"/>
              <a:gd name="connsiteX2" fmla="*/ 4572000 w 4572000"/>
              <a:gd name="connsiteY2" fmla="*/ 0 h 6864350"/>
              <a:gd name="connsiteX3" fmla="*/ 4572000 w 4572000"/>
              <a:gd name="connsiteY3" fmla="*/ 0 h 6864350"/>
              <a:gd name="connsiteX4" fmla="*/ 4572000 w 4572000"/>
              <a:gd name="connsiteY4" fmla="*/ 6864350 h 6864350"/>
              <a:gd name="connsiteX5" fmla="*/ 4572000 w 4572000"/>
              <a:gd name="connsiteY5" fmla="*/ 6736334 h 6864350"/>
              <a:gd name="connsiteX6" fmla="*/ 0 w 4572000"/>
              <a:gd name="connsiteY6" fmla="*/ 6864350 h 6864350"/>
              <a:gd name="connsiteX7" fmla="*/ 0 w 4572000"/>
              <a:gd name="connsiteY7" fmla="*/ 6864350 h 6864350"/>
              <a:gd name="connsiteX8" fmla="*/ 0 w 4572000"/>
              <a:gd name="connsiteY8" fmla="*/ 0 h 6864350"/>
              <a:gd name="connsiteX0" fmla="*/ 0 w 4572000"/>
              <a:gd name="connsiteY0" fmla="*/ 0 h 6864350"/>
              <a:gd name="connsiteX1" fmla="*/ 0 w 4572000"/>
              <a:gd name="connsiteY1" fmla="*/ 0 h 6864350"/>
              <a:gd name="connsiteX2" fmla="*/ 4572000 w 4572000"/>
              <a:gd name="connsiteY2" fmla="*/ 0 h 6864350"/>
              <a:gd name="connsiteX3" fmla="*/ 4572000 w 4572000"/>
              <a:gd name="connsiteY3" fmla="*/ 0 h 6864350"/>
              <a:gd name="connsiteX4" fmla="*/ 4572000 w 4572000"/>
              <a:gd name="connsiteY4" fmla="*/ 6864350 h 6864350"/>
              <a:gd name="connsiteX5" fmla="*/ 3867912 w 4572000"/>
              <a:gd name="connsiteY5" fmla="*/ 6855206 h 6864350"/>
              <a:gd name="connsiteX6" fmla="*/ 0 w 4572000"/>
              <a:gd name="connsiteY6" fmla="*/ 6864350 h 6864350"/>
              <a:gd name="connsiteX7" fmla="*/ 0 w 4572000"/>
              <a:gd name="connsiteY7" fmla="*/ 6864350 h 6864350"/>
              <a:gd name="connsiteX8" fmla="*/ 0 w 4572000"/>
              <a:gd name="connsiteY8" fmla="*/ 0 h 6864350"/>
              <a:gd name="connsiteX0" fmla="*/ 0 w 4572000"/>
              <a:gd name="connsiteY0" fmla="*/ 0 h 6864350"/>
              <a:gd name="connsiteX1" fmla="*/ 0 w 4572000"/>
              <a:gd name="connsiteY1" fmla="*/ 0 h 6864350"/>
              <a:gd name="connsiteX2" fmla="*/ 4572000 w 4572000"/>
              <a:gd name="connsiteY2" fmla="*/ 0 h 6864350"/>
              <a:gd name="connsiteX3" fmla="*/ 4572000 w 4572000"/>
              <a:gd name="connsiteY3" fmla="*/ 0 h 6864350"/>
              <a:gd name="connsiteX4" fmla="*/ 4572000 w 4572000"/>
              <a:gd name="connsiteY4" fmla="*/ 6352286 h 6864350"/>
              <a:gd name="connsiteX5" fmla="*/ 3867912 w 4572000"/>
              <a:gd name="connsiteY5" fmla="*/ 6855206 h 6864350"/>
              <a:gd name="connsiteX6" fmla="*/ 0 w 4572000"/>
              <a:gd name="connsiteY6" fmla="*/ 6864350 h 6864350"/>
              <a:gd name="connsiteX7" fmla="*/ 0 w 4572000"/>
              <a:gd name="connsiteY7" fmla="*/ 6864350 h 6864350"/>
              <a:gd name="connsiteX8" fmla="*/ 0 w 4572000"/>
              <a:gd name="connsiteY8" fmla="*/ 0 h 6864350"/>
              <a:gd name="connsiteX0" fmla="*/ 0 w 4572000"/>
              <a:gd name="connsiteY0" fmla="*/ 0 h 6864350"/>
              <a:gd name="connsiteX1" fmla="*/ 0 w 4572000"/>
              <a:gd name="connsiteY1" fmla="*/ 0 h 6864350"/>
              <a:gd name="connsiteX2" fmla="*/ 4572000 w 4572000"/>
              <a:gd name="connsiteY2" fmla="*/ 0 h 6864350"/>
              <a:gd name="connsiteX3" fmla="*/ 4572000 w 4572000"/>
              <a:gd name="connsiteY3" fmla="*/ 0 h 6864350"/>
              <a:gd name="connsiteX4" fmla="*/ 4572000 w 4572000"/>
              <a:gd name="connsiteY4" fmla="*/ 6352286 h 6864350"/>
              <a:gd name="connsiteX5" fmla="*/ 3867912 w 4572000"/>
              <a:gd name="connsiteY5" fmla="*/ 6855206 h 6864350"/>
              <a:gd name="connsiteX6" fmla="*/ 0 w 4572000"/>
              <a:gd name="connsiteY6" fmla="*/ 6864350 h 6864350"/>
              <a:gd name="connsiteX7" fmla="*/ 0 w 4572000"/>
              <a:gd name="connsiteY7" fmla="*/ 6864350 h 6864350"/>
              <a:gd name="connsiteX8" fmla="*/ 0 w 4572000"/>
              <a:gd name="connsiteY8" fmla="*/ 0 h 6864350"/>
              <a:gd name="connsiteX0" fmla="*/ 0 w 4572000"/>
              <a:gd name="connsiteY0" fmla="*/ 0 h 6864350"/>
              <a:gd name="connsiteX1" fmla="*/ 0 w 4572000"/>
              <a:gd name="connsiteY1" fmla="*/ 0 h 6864350"/>
              <a:gd name="connsiteX2" fmla="*/ 4572000 w 4572000"/>
              <a:gd name="connsiteY2" fmla="*/ 0 h 6864350"/>
              <a:gd name="connsiteX3" fmla="*/ 4572000 w 4572000"/>
              <a:gd name="connsiteY3" fmla="*/ 0 h 6864350"/>
              <a:gd name="connsiteX4" fmla="*/ 4572000 w 4572000"/>
              <a:gd name="connsiteY4" fmla="*/ 6352286 h 6864350"/>
              <a:gd name="connsiteX5" fmla="*/ 3867912 w 4572000"/>
              <a:gd name="connsiteY5" fmla="*/ 6855206 h 6864350"/>
              <a:gd name="connsiteX6" fmla="*/ 0 w 4572000"/>
              <a:gd name="connsiteY6" fmla="*/ 6864350 h 6864350"/>
              <a:gd name="connsiteX7" fmla="*/ 0 w 4572000"/>
              <a:gd name="connsiteY7" fmla="*/ 6864350 h 6864350"/>
              <a:gd name="connsiteX8" fmla="*/ 0 w 4572000"/>
              <a:gd name="connsiteY8" fmla="*/ 0 h 6864350"/>
              <a:gd name="connsiteX0" fmla="*/ 0 w 4572000"/>
              <a:gd name="connsiteY0" fmla="*/ 0 h 6864350"/>
              <a:gd name="connsiteX1" fmla="*/ 0 w 4572000"/>
              <a:gd name="connsiteY1" fmla="*/ 0 h 6864350"/>
              <a:gd name="connsiteX2" fmla="*/ 4572000 w 4572000"/>
              <a:gd name="connsiteY2" fmla="*/ 0 h 6864350"/>
              <a:gd name="connsiteX3" fmla="*/ 4572000 w 4572000"/>
              <a:gd name="connsiteY3" fmla="*/ 0 h 6864350"/>
              <a:gd name="connsiteX4" fmla="*/ 4572000 w 4572000"/>
              <a:gd name="connsiteY4" fmla="*/ 6352286 h 6864350"/>
              <a:gd name="connsiteX5" fmla="*/ 3995928 w 4572000"/>
              <a:gd name="connsiteY5" fmla="*/ 6855206 h 6864350"/>
              <a:gd name="connsiteX6" fmla="*/ 0 w 4572000"/>
              <a:gd name="connsiteY6" fmla="*/ 6864350 h 6864350"/>
              <a:gd name="connsiteX7" fmla="*/ 0 w 4572000"/>
              <a:gd name="connsiteY7" fmla="*/ 6864350 h 6864350"/>
              <a:gd name="connsiteX8" fmla="*/ 0 w 4572000"/>
              <a:gd name="connsiteY8" fmla="*/ 0 h 6864350"/>
              <a:gd name="connsiteX0" fmla="*/ 0 w 4572000"/>
              <a:gd name="connsiteY0" fmla="*/ 0 h 6864350"/>
              <a:gd name="connsiteX1" fmla="*/ 0 w 4572000"/>
              <a:gd name="connsiteY1" fmla="*/ 0 h 6864350"/>
              <a:gd name="connsiteX2" fmla="*/ 4572000 w 4572000"/>
              <a:gd name="connsiteY2" fmla="*/ 0 h 6864350"/>
              <a:gd name="connsiteX3" fmla="*/ 4572000 w 4572000"/>
              <a:gd name="connsiteY3" fmla="*/ 0 h 6864350"/>
              <a:gd name="connsiteX4" fmla="*/ 4572000 w 4572000"/>
              <a:gd name="connsiteY4" fmla="*/ 6352286 h 6864350"/>
              <a:gd name="connsiteX5" fmla="*/ 3995928 w 4572000"/>
              <a:gd name="connsiteY5" fmla="*/ 6855206 h 6864350"/>
              <a:gd name="connsiteX6" fmla="*/ 0 w 4572000"/>
              <a:gd name="connsiteY6" fmla="*/ 6864350 h 6864350"/>
              <a:gd name="connsiteX7" fmla="*/ 0 w 4572000"/>
              <a:gd name="connsiteY7" fmla="*/ 6864350 h 6864350"/>
              <a:gd name="connsiteX8" fmla="*/ 0 w 4572000"/>
              <a:gd name="connsiteY8" fmla="*/ 0 h 6864350"/>
              <a:gd name="connsiteX0" fmla="*/ 0 w 4582169"/>
              <a:gd name="connsiteY0" fmla="*/ 0 h 6900765"/>
              <a:gd name="connsiteX1" fmla="*/ 0 w 4582169"/>
              <a:gd name="connsiteY1" fmla="*/ 0 h 6900765"/>
              <a:gd name="connsiteX2" fmla="*/ 4572000 w 4582169"/>
              <a:gd name="connsiteY2" fmla="*/ 0 h 6900765"/>
              <a:gd name="connsiteX3" fmla="*/ 4572000 w 4582169"/>
              <a:gd name="connsiteY3" fmla="*/ 0 h 6900765"/>
              <a:gd name="connsiteX4" fmla="*/ 4562856 w 4582169"/>
              <a:gd name="connsiteY4" fmla="*/ 6273159 h 6900765"/>
              <a:gd name="connsiteX5" fmla="*/ 3995928 w 4582169"/>
              <a:gd name="connsiteY5" fmla="*/ 6855206 h 6900765"/>
              <a:gd name="connsiteX6" fmla="*/ 0 w 4582169"/>
              <a:gd name="connsiteY6" fmla="*/ 6864350 h 6900765"/>
              <a:gd name="connsiteX7" fmla="*/ 0 w 4582169"/>
              <a:gd name="connsiteY7" fmla="*/ 6864350 h 6900765"/>
              <a:gd name="connsiteX8" fmla="*/ 0 w 4582169"/>
              <a:gd name="connsiteY8" fmla="*/ 0 h 6900765"/>
              <a:gd name="connsiteX0" fmla="*/ 0 w 4586233"/>
              <a:gd name="connsiteY0" fmla="*/ 0 h 6900765"/>
              <a:gd name="connsiteX1" fmla="*/ 0 w 4586233"/>
              <a:gd name="connsiteY1" fmla="*/ 0 h 6900765"/>
              <a:gd name="connsiteX2" fmla="*/ 4572000 w 4586233"/>
              <a:gd name="connsiteY2" fmla="*/ 0 h 6900765"/>
              <a:gd name="connsiteX3" fmla="*/ 4572000 w 4586233"/>
              <a:gd name="connsiteY3" fmla="*/ 0 h 6900765"/>
              <a:gd name="connsiteX4" fmla="*/ 4562856 w 4586233"/>
              <a:gd name="connsiteY4" fmla="*/ 6273159 h 6900765"/>
              <a:gd name="connsiteX5" fmla="*/ 3995928 w 4586233"/>
              <a:gd name="connsiteY5" fmla="*/ 6855206 h 6900765"/>
              <a:gd name="connsiteX6" fmla="*/ 0 w 4586233"/>
              <a:gd name="connsiteY6" fmla="*/ 6864350 h 6900765"/>
              <a:gd name="connsiteX7" fmla="*/ 0 w 4586233"/>
              <a:gd name="connsiteY7" fmla="*/ 6864350 h 6900765"/>
              <a:gd name="connsiteX8" fmla="*/ 0 w 4586233"/>
              <a:gd name="connsiteY8" fmla="*/ 0 h 6900765"/>
              <a:gd name="connsiteX0" fmla="*/ 0 w 4572000"/>
              <a:gd name="connsiteY0" fmla="*/ 0 h 6864350"/>
              <a:gd name="connsiteX1" fmla="*/ 0 w 4572000"/>
              <a:gd name="connsiteY1" fmla="*/ 0 h 6864350"/>
              <a:gd name="connsiteX2" fmla="*/ 4572000 w 4572000"/>
              <a:gd name="connsiteY2" fmla="*/ 0 h 6864350"/>
              <a:gd name="connsiteX3" fmla="*/ 4572000 w 4572000"/>
              <a:gd name="connsiteY3" fmla="*/ 0 h 6864350"/>
              <a:gd name="connsiteX4" fmla="*/ 4562856 w 4572000"/>
              <a:gd name="connsiteY4" fmla="*/ 6273159 h 6864350"/>
              <a:gd name="connsiteX5" fmla="*/ 3995928 w 4572000"/>
              <a:gd name="connsiteY5" fmla="*/ 6855206 h 6864350"/>
              <a:gd name="connsiteX6" fmla="*/ 0 w 4572000"/>
              <a:gd name="connsiteY6" fmla="*/ 6864350 h 6864350"/>
              <a:gd name="connsiteX7" fmla="*/ 0 w 4572000"/>
              <a:gd name="connsiteY7" fmla="*/ 6864350 h 6864350"/>
              <a:gd name="connsiteX8" fmla="*/ 0 w 4572000"/>
              <a:gd name="connsiteY8" fmla="*/ 0 h 6864350"/>
              <a:gd name="connsiteX0" fmla="*/ 0 w 4572000"/>
              <a:gd name="connsiteY0" fmla="*/ 0 h 6864350"/>
              <a:gd name="connsiteX1" fmla="*/ 0 w 4572000"/>
              <a:gd name="connsiteY1" fmla="*/ 0 h 6864350"/>
              <a:gd name="connsiteX2" fmla="*/ 4572000 w 4572000"/>
              <a:gd name="connsiteY2" fmla="*/ 0 h 6864350"/>
              <a:gd name="connsiteX3" fmla="*/ 4572000 w 4572000"/>
              <a:gd name="connsiteY3" fmla="*/ 0 h 6864350"/>
              <a:gd name="connsiteX4" fmla="*/ 4562856 w 4572000"/>
              <a:gd name="connsiteY4" fmla="*/ 6273159 h 6864350"/>
              <a:gd name="connsiteX5" fmla="*/ 3995928 w 4572000"/>
              <a:gd name="connsiteY5" fmla="*/ 6855206 h 6864350"/>
              <a:gd name="connsiteX6" fmla="*/ 0 w 4572000"/>
              <a:gd name="connsiteY6" fmla="*/ 6864350 h 6864350"/>
              <a:gd name="connsiteX7" fmla="*/ 0 w 4572000"/>
              <a:gd name="connsiteY7" fmla="*/ 6864350 h 6864350"/>
              <a:gd name="connsiteX8" fmla="*/ 0 w 4572000"/>
              <a:gd name="connsiteY8" fmla="*/ 0 h 6864350"/>
              <a:gd name="connsiteX0" fmla="*/ 0 w 4602186"/>
              <a:gd name="connsiteY0" fmla="*/ 0 h 6936461"/>
              <a:gd name="connsiteX1" fmla="*/ 0 w 4602186"/>
              <a:gd name="connsiteY1" fmla="*/ 0 h 6936461"/>
              <a:gd name="connsiteX2" fmla="*/ 4572000 w 4602186"/>
              <a:gd name="connsiteY2" fmla="*/ 0 h 6936461"/>
              <a:gd name="connsiteX3" fmla="*/ 4572000 w 4602186"/>
              <a:gd name="connsiteY3" fmla="*/ 0 h 6936461"/>
              <a:gd name="connsiteX4" fmla="*/ 4583176 w 4602186"/>
              <a:gd name="connsiteY4" fmla="*/ 5790804 h 6936461"/>
              <a:gd name="connsiteX5" fmla="*/ 3995928 w 4602186"/>
              <a:gd name="connsiteY5" fmla="*/ 6855206 h 6936461"/>
              <a:gd name="connsiteX6" fmla="*/ 0 w 4602186"/>
              <a:gd name="connsiteY6" fmla="*/ 6864350 h 6936461"/>
              <a:gd name="connsiteX7" fmla="*/ 0 w 4602186"/>
              <a:gd name="connsiteY7" fmla="*/ 6864350 h 6936461"/>
              <a:gd name="connsiteX8" fmla="*/ 0 w 4602186"/>
              <a:gd name="connsiteY8" fmla="*/ 0 h 6936461"/>
              <a:gd name="connsiteX0" fmla="*/ 0 w 4602186"/>
              <a:gd name="connsiteY0" fmla="*/ 0 h 6936461"/>
              <a:gd name="connsiteX1" fmla="*/ 0 w 4602186"/>
              <a:gd name="connsiteY1" fmla="*/ 0 h 6936461"/>
              <a:gd name="connsiteX2" fmla="*/ 4572000 w 4602186"/>
              <a:gd name="connsiteY2" fmla="*/ 0 h 6936461"/>
              <a:gd name="connsiteX3" fmla="*/ 4572000 w 4602186"/>
              <a:gd name="connsiteY3" fmla="*/ 0 h 6936461"/>
              <a:gd name="connsiteX4" fmla="*/ 4583176 w 4602186"/>
              <a:gd name="connsiteY4" fmla="*/ 5790804 h 6936461"/>
              <a:gd name="connsiteX5" fmla="*/ 3995928 w 4602186"/>
              <a:gd name="connsiteY5" fmla="*/ 6855206 h 6936461"/>
              <a:gd name="connsiteX6" fmla="*/ 0 w 4602186"/>
              <a:gd name="connsiteY6" fmla="*/ 6864350 h 6936461"/>
              <a:gd name="connsiteX7" fmla="*/ 0 w 4602186"/>
              <a:gd name="connsiteY7" fmla="*/ 6864350 h 6936461"/>
              <a:gd name="connsiteX8" fmla="*/ 0 w 4602186"/>
              <a:gd name="connsiteY8" fmla="*/ 0 h 6936461"/>
              <a:gd name="connsiteX0" fmla="*/ 0 w 4586794"/>
              <a:gd name="connsiteY0" fmla="*/ 0 h 6928580"/>
              <a:gd name="connsiteX1" fmla="*/ 0 w 4586794"/>
              <a:gd name="connsiteY1" fmla="*/ 0 h 6928580"/>
              <a:gd name="connsiteX2" fmla="*/ 4572000 w 4586794"/>
              <a:gd name="connsiteY2" fmla="*/ 0 h 6928580"/>
              <a:gd name="connsiteX3" fmla="*/ 4572000 w 4586794"/>
              <a:gd name="connsiteY3" fmla="*/ 0 h 6928580"/>
              <a:gd name="connsiteX4" fmla="*/ 4583176 w 4586794"/>
              <a:gd name="connsiteY4" fmla="*/ 5790804 h 6928580"/>
              <a:gd name="connsiteX5" fmla="*/ 3457448 w 4586794"/>
              <a:gd name="connsiteY5" fmla="*/ 6844243 h 6928580"/>
              <a:gd name="connsiteX6" fmla="*/ 0 w 4586794"/>
              <a:gd name="connsiteY6" fmla="*/ 6864350 h 6928580"/>
              <a:gd name="connsiteX7" fmla="*/ 0 w 4586794"/>
              <a:gd name="connsiteY7" fmla="*/ 6864350 h 6928580"/>
              <a:gd name="connsiteX8" fmla="*/ 0 w 4586794"/>
              <a:gd name="connsiteY8" fmla="*/ 0 h 6928580"/>
              <a:gd name="connsiteX0" fmla="*/ 0 w 4586794"/>
              <a:gd name="connsiteY0" fmla="*/ 0 h 6864350"/>
              <a:gd name="connsiteX1" fmla="*/ 0 w 4586794"/>
              <a:gd name="connsiteY1" fmla="*/ 0 h 6864350"/>
              <a:gd name="connsiteX2" fmla="*/ 4572000 w 4586794"/>
              <a:gd name="connsiteY2" fmla="*/ 0 h 6864350"/>
              <a:gd name="connsiteX3" fmla="*/ 4572000 w 4586794"/>
              <a:gd name="connsiteY3" fmla="*/ 0 h 6864350"/>
              <a:gd name="connsiteX4" fmla="*/ 4583176 w 4586794"/>
              <a:gd name="connsiteY4" fmla="*/ 5790804 h 6864350"/>
              <a:gd name="connsiteX5" fmla="*/ 3457448 w 4586794"/>
              <a:gd name="connsiteY5" fmla="*/ 6844243 h 6864350"/>
              <a:gd name="connsiteX6" fmla="*/ 0 w 4586794"/>
              <a:gd name="connsiteY6" fmla="*/ 6864350 h 6864350"/>
              <a:gd name="connsiteX7" fmla="*/ 0 w 4586794"/>
              <a:gd name="connsiteY7" fmla="*/ 6864350 h 6864350"/>
              <a:gd name="connsiteX8" fmla="*/ 0 w 4586794"/>
              <a:gd name="connsiteY8" fmla="*/ 0 h 6864350"/>
              <a:gd name="connsiteX0" fmla="*/ 0 w 4586794"/>
              <a:gd name="connsiteY0" fmla="*/ 0 h 6881073"/>
              <a:gd name="connsiteX1" fmla="*/ 0 w 4586794"/>
              <a:gd name="connsiteY1" fmla="*/ 0 h 6881073"/>
              <a:gd name="connsiteX2" fmla="*/ 4572000 w 4586794"/>
              <a:gd name="connsiteY2" fmla="*/ 0 h 6881073"/>
              <a:gd name="connsiteX3" fmla="*/ 4572000 w 4586794"/>
              <a:gd name="connsiteY3" fmla="*/ 0 h 6881073"/>
              <a:gd name="connsiteX4" fmla="*/ 4583176 w 4586794"/>
              <a:gd name="connsiteY4" fmla="*/ 5790804 h 6881073"/>
              <a:gd name="connsiteX5" fmla="*/ 3457448 w 4586794"/>
              <a:gd name="connsiteY5" fmla="*/ 6877131 h 6881073"/>
              <a:gd name="connsiteX6" fmla="*/ 0 w 4586794"/>
              <a:gd name="connsiteY6" fmla="*/ 6864350 h 6881073"/>
              <a:gd name="connsiteX7" fmla="*/ 0 w 4586794"/>
              <a:gd name="connsiteY7" fmla="*/ 6864350 h 6881073"/>
              <a:gd name="connsiteX8" fmla="*/ 0 w 4586794"/>
              <a:gd name="connsiteY8" fmla="*/ 0 h 6881073"/>
              <a:gd name="connsiteX0" fmla="*/ 0 w 4586794"/>
              <a:gd name="connsiteY0" fmla="*/ 0 h 6956157"/>
              <a:gd name="connsiteX1" fmla="*/ 0 w 4586794"/>
              <a:gd name="connsiteY1" fmla="*/ 0 h 6956157"/>
              <a:gd name="connsiteX2" fmla="*/ 4572000 w 4586794"/>
              <a:gd name="connsiteY2" fmla="*/ 0 h 6956157"/>
              <a:gd name="connsiteX3" fmla="*/ 4572000 w 4586794"/>
              <a:gd name="connsiteY3" fmla="*/ 0 h 6956157"/>
              <a:gd name="connsiteX4" fmla="*/ 4583176 w 4586794"/>
              <a:gd name="connsiteY4" fmla="*/ 5745958 h 6956157"/>
              <a:gd name="connsiteX5" fmla="*/ 3457448 w 4586794"/>
              <a:gd name="connsiteY5" fmla="*/ 6877131 h 6956157"/>
              <a:gd name="connsiteX6" fmla="*/ 0 w 4586794"/>
              <a:gd name="connsiteY6" fmla="*/ 6864350 h 6956157"/>
              <a:gd name="connsiteX7" fmla="*/ 0 w 4586794"/>
              <a:gd name="connsiteY7" fmla="*/ 6864350 h 6956157"/>
              <a:gd name="connsiteX8" fmla="*/ 0 w 4586794"/>
              <a:gd name="connsiteY8" fmla="*/ 0 h 6956157"/>
              <a:gd name="connsiteX0" fmla="*/ 0 w 4586794"/>
              <a:gd name="connsiteY0" fmla="*/ 0 h 6956157"/>
              <a:gd name="connsiteX1" fmla="*/ 0 w 4586794"/>
              <a:gd name="connsiteY1" fmla="*/ 0 h 6956157"/>
              <a:gd name="connsiteX2" fmla="*/ 4572000 w 4586794"/>
              <a:gd name="connsiteY2" fmla="*/ 0 h 6956157"/>
              <a:gd name="connsiteX3" fmla="*/ 4572000 w 4586794"/>
              <a:gd name="connsiteY3" fmla="*/ 0 h 6956157"/>
              <a:gd name="connsiteX4" fmla="*/ 4583176 w 4586794"/>
              <a:gd name="connsiteY4" fmla="*/ 5745958 h 6956157"/>
              <a:gd name="connsiteX5" fmla="*/ 3457448 w 4586794"/>
              <a:gd name="connsiteY5" fmla="*/ 6877131 h 6956157"/>
              <a:gd name="connsiteX6" fmla="*/ 0 w 4586794"/>
              <a:gd name="connsiteY6" fmla="*/ 6864350 h 6956157"/>
              <a:gd name="connsiteX7" fmla="*/ 0 w 4586794"/>
              <a:gd name="connsiteY7" fmla="*/ 6864350 h 6956157"/>
              <a:gd name="connsiteX8" fmla="*/ 0 w 4586794"/>
              <a:gd name="connsiteY8" fmla="*/ 0 h 6956157"/>
              <a:gd name="connsiteX0" fmla="*/ 0 w 4631603"/>
              <a:gd name="connsiteY0" fmla="*/ 0 h 6956157"/>
              <a:gd name="connsiteX1" fmla="*/ 0 w 4631603"/>
              <a:gd name="connsiteY1" fmla="*/ 0 h 6956157"/>
              <a:gd name="connsiteX2" fmla="*/ 4572000 w 4631603"/>
              <a:gd name="connsiteY2" fmla="*/ 0 h 6956157"/>
              <a:gd name="connsiteX3" fmla="*/ 4572000 w 4631603"/>
              <a:gd name="connsiteY3" fmla="*/ 0 h 6956157"/>
              <a:gd name="connsiteX4" fmla="*/ 4583176 w 4631603"/>
              <a:gd name="connsiteY4" fmla="*/ 5745958 h 6956157"/>
              <a:gd name="connsiteX5" fmla="*/ 3457448 w 4631603"/>
              <a:gd name="connsiteY5" fmla="*/ 6877131 h 6956157"/>
              <a:gd name="connsiteX6" fmla="*/ 0 w 4631603"/>
              <a:gd name="connsiteY6" fmla="*/ 6864350 h 6956157"/>
              <a:gd name="connsiteX7" fmla="*/ 0 w 4631603"/>
              <a:gd name="connsiteY7" fmla="*/ 6864350 h 6956157"/>
              <a:gd name="connsiteX8" fmla="*/ 0 w 4631603"/>
              <a:gd name="connsiteY8" fmla="*/ 0 h 6956157"/>
              <a:gd name="connsiteX0" fmla="*/ 0 w 4584480"/>
              <a:gd name="connsiteY0" fmla="*/ 0 h 6956157"/>
              <a:gd name="connsiteX1" fmla="*/ 0 w 4584480"/>
              <a:gd name="connsiteY1" fmla="*/ 0 h 6956157"/>
              <a:gd name="connsiteX2" fmla="*/ 4572000 w 4584480"/>
              <a:gd name="connsiteY2" fmla="*/ 0 h 6956157"/>
              <a:gd name="connsiteX3" fmla="*/ 4572000 w 4584480"/>
              <a:gd name="connsiteY3" fmla="*/ 0 h 6956157"/>
              <a:gd name="connsiteX4" fmla="*/ 4583176 w 4584480"/>
              <a:gd name="connsiteY4" fmla="*/ 5745958 h 6956157"/>
              <a:gd name="connsiteX5" fmla="*/ 3457448 w 4584480"/>
              <a:gd name="connsiteY5" fmla="*/ 6877131 h 6956157"/>
              <a:gd name="connsiteX6" fmla="*/ 0 w 4584480"/>
              <a:gd name="connsiteY6" fmla="*/ 6864350 h 6956157"/>
              <a:gd name="connsiteX7" fmla="*/ 0 w 4584480"/>
              <a:gd name="connsiteY7" fmla="*/ 6864350 h 6956157"/>
              <a:gd name="connsiteX8" fmla="*/ 0 w 4584480"/>
              <a:gd name="connsiteY8" fmla="*/ 0 h 6956157"/>
              <a:gd name="connsiteX0" fmla="*/ 0 w 4583176"/>
              <a:gd name="connsiteY0" fmla="*/ 0 h 6956157"/>
              <a:gd name="connsiteX1" fmla="*/ 0 w 4583176"/>
              <a:gd name="connsiteY1" fmla="*/ 0 h 6956157"/>
              <a:gd name="connsiteX2" fmla="*/ 4572000 w 4583176"/>
              <a:gd name="connsiteY2" fmla="*/ 0 h 6956157"/>
              <a:gd name="connsiteX3" fmla="*/ 4572000 w 4583176"/>
              <a:gd name="connsiteY3" fmla="*/ 0 h 6956157"/>
              <a:gd name="connsiteX4" fmla="*/ 4583176 w 4583176"/>
              <a:gd name="connsiteY4" fmla="*/ 5745958 h 6956157"/>
              <a:gd name="connsiteX5" fmla="*/ 3457448 w 4583176"/>
              <a:gd name="connsiteY5" fmla="*/ 6877131 h 6956157"/>
              <a:gd name="connsiteX6" fmla="*/ 0 w 4583176"/>
              <a:gd name="connsiteY6" fmla="*/ 6864350 h 6956157"/>
              <a:gd name="connsiteX7" fmla="*/ 0 w 4583176"/>
              <a:gd name="connsiteY7" fmla="*/ 6864350 h 6956157"/>
              <a:gd name="connsiteX8" fmla="*/ 0 w 4583176"/>
              <a:gd name="connsiteY8" fmla="*/ 0 h 6956157"/>
              <a:gd name="connsiteX0" fmla="*/ 0 w 4583176"/>
              <a:gd name="connsiteY0" fmla="*/ 0 h 6956157"/>
              <a:gd name="connsiteX1" fmla="*/ 0 w 4583176"/>
              <a:gd name="connsiteY1" fmla="*/ 0 h 6956157"/>
              <a:gd name="connsiteX2" fmla="*/ 4572000 w 4583176"/>
              <a:gd name="connsiteY2" fmla="*/ 0 h 6956157"/>
              <a:gd name="connsiteX3" fmla="*/ 4572000 w 4583176"/>
              <a:gd name="connsiteY3" fmla="*/ 0 h 6956157"/>
              <a:gd name="connsiteX4" fmla="*/ 4583176 w 4583176"/>
              <a:gd name="connsiteY4" fmla="*/ 5745958 h 6956157"/>
              <a:gd name="connsiteX5" fmla="*/ 3457448 w 4583176"/>
              <a:gd name="connsiteY5" fmla="*/ 6877131 h 6956157"/>
              <a:gd name="connsiteX6" fmla="*/ 0 w 4583176"/>
              <a:gd name="connsiteY6" fmla="*/ 6864350 h 6956157"/>
              <a:gd name="connsiteX7" fmla="*/ 0 w 4583176"/>
              <a:gd name="connsiteY7" fmla="*/ 6864350 h 6956157"/>
              <a:gd name="connsiteX8" fmla="*/ 0 w 4583176"/>
              <a:gd name="connsiteY8" fmla="*/ 0 h 6956157"/>
              <a:gd name="connsiteX0" fmla="*/ 0 w 4583176"/>
              <a:gd name="connsiteY0" fmla="*/ 0 h 6956157"/>
              <a:gd name="connsiteX1" fmla="*/ 0 w 4583176"/>
              <a:gd name="connsiteY1" fmla="*/ 0 h 6956157"/>
              <a:gd name="connsiteX2" fmla="*/ 4572000 w 4583176"/>
              <a:gd name="connsiteY2" fmla="*/ 0 h 6956157"/>
              <a:gd name="connsiteX3" fmla="*/ 4572000 w 4583176"/>
              <a:gd name="connsiteY3" fmla="*/ 0 h 6956157"/>
              <a:gd name="connsiteX4" fmla="*/ 4583176 w 4583176"/>
              <a:gd name="connsiteY4" fmla="*/ 5745958 h 6956157"/>
              <a:gd name="connsiteX5" fmla="*/ 3457448 w 4583176"/>
              <a:gd name="connsiteY5" fmla="*/ 6877131 h 6956157"/>
              <a:gd name="connsiteX6" fmla="*/ 0 w 4583176"/>
              <a:gd name="connsiteY6" fmla="*/ 6864350 h 6956157"/>
              <a:gd name="connsiteX7" fmla="*/ 0 w 4583176"/>
              <a:gd name="connsiteY7" fmla="*/ 6864350 h 6956157"/>
              <a:gd name="connsiteX8" fmla="*/ 0 w 4583176"/>
              <a:gd name="connsiteY8" fmla="*/ 0 h 6956157"/>
              <a:gd name="connsiteX0" fmla="*/ 0 w 4583176"/>
              <a:gd name="connsiteY0" fmla="*/ 0 h 6956157"/>
              <a:gd name="connsiteX1" fmla="*/ 0 w 4583176"/>
              <a:gd name="connsiteY1" fmla="*/ 0 h 6956157"/>
              <a:gd name="connsiteX2" fmla="*/ 4572000 w 4583176"/>
              <a:gd name="connsiteY2" fmla="*/ 0 h 6956157"/>
              <a:gd name="connsiteX3" fmla="*/ 4572000 w 4583176"/>
              <a:gd name="connsiteY3" fmla="*/ 0 h 6956157"/>
              <a:gd name="connsiteX4" fmla="*/ 4583176 w 4583176"/>
              <a:gd name="connsiteY4" fmla="*/ 5745958 h 6956157"/>
              <a:gd name="connsiteX5" fmla="*/ 3457448 w 4583176"/>
              <a:gd name="connsiteY5" fmla="*/ 6877131 h 6956157"/>
              <a:gd name="connsiteX6" fmla="*/ 0 w 4583176"/>
              <a:gd name="connsiteY6" fmla="*/ 6864350 h 6956157"/>
              <a:gd name="connsiteX7" fmla="*/ 0 w 4583176"/>
              <a:gd name="connsiteY7" fmla="*/ 6864350 h 6956157"/>
              <a:gd name="connsiteX8" fmla="*/ 0 w 4583176"/>
              <a:gd name="connsiteY8" fmla="*/ 0 h 6956157"/>
              <a:gd name="connsiteX0" fmla="*/ 0 w 4583176"/>
              <a:gd name="connsiteY0" fmla="*/ 0 h 6877135"/>
              <a:gd name="connsiteX1" fmla="*/ 0 w 4583176"/>
              <a:gd name="connsiteY1" fmla="*/ 0 h 6877135"/>
              <a:gd name="connsiteX2" fmla="*/ 4572000 w 4583176"/>
              <a:gd name="connsiteY2" fmla="*/ 0 h 6877135"/>
              <a:gd name="connsiteX3" fmla="*/ 4572000 w 4583176"/>
              <a:gd name="connsiteY3" fmla="*/ 0 h 6877135"/>
              <a:gd name="connsiteX4" fmla="*/ 4583176 w 4583176"/>
              <a:gd name="connsiteY4" fmla="*/ 5745958 h 6877135"/>
              <a:gd name="connsiteX5" fmla="*/ 3457448 w 4583176"/>
              <a:gd name="connsiteY5" fmla="*/ 6877131 h 6877135"/>
              <a:gd name="connsiteX6" fmla="*/ 0 w 4583176"/>
              <a:gd name="connsiteY6" fmla="*/ 6864350 h 6877135"/>
              <a:gd name="connsiteX7" fmla="*/ 0 w 4583176"/>
              <a:gd name="connsiteY7" fmla="*/ 6864350 h 6877135"/>
              <a:gd name="connsiteX8" fmla="*/ 0 w 4583176"/>
              <a:gd name="connsiteY8" fmla="*/ 0 h 6877135"/>
              <a:gd name="connsiteX0" fmla="*/ 0 w 4583176"/>
              <a:gd name="connsiteY0" fmla="*/ 0 h 6864350"/>
              <a:gd name="connsiteX1" fmla="*/ 0 w 4583176"/>
              <a:gd name="connsiteY1" fmla="*/ 0 h 6864350"/>
              <a:gd name="connsiteX2" fmla="*/ 4572000 w 4583176"/>
              <a:gd name="connsiteY2" fmla="*/ 0 h 6864350"/>
              <a:gd name="connsiteX3" fmla="*/ 4572000 w 4583176"/>
              <a:gd name="connsiteY3" fmla="*/ 0 h 6864350"/>
              <a:gd name="connsiteX4" fmla="*/ 4583176 w 4583176"/>
              <a:gd name="connsiteY4" fmla="*/ 5745958 h 6864350"/>
              <a:gd name="connsiteX5" fmla="*/ 3457448 w 4583176"/>
              <a:gd name="connsiteY5" fmla="*/ 6646489 h 6864350"/>
              <a:gd name="connsiteX6" fmla="*/ 0 w 4583176"/>
              <a:gd name="connsiteY6" fmla="*/ 6864350 h 6864350"/>
              <a:gd name="connsiteX7" fmla="*/ 0 w 4583176"/>
              <a:gd name="connsiteY7" fmla="*/ 6864350 h 6864350"/>
              <a:gd name="connsiteX8" fmla="*/ 0 w 4583176"/>
              <a:gd name="connsiteY8" fmla="*/ 0 h 6864350"/>
              <a:gd name="connsiteX0" fmla="*/ 0 w 4583176"/>
              <a:gd name="connsiteY0" fmla="*/ 0 h 6870729"/>
              <a:gd name="connsiteX1" fmla="*/ 0 w 4583176"/>
              <a:gd name="connsiteY1" fmla="*/ 0 h 6870729"/>
              <a:gd name="connsiteX2" fmla="*/ 4572000 w 4583176"/>
              <a:gd name="connsiteY2" fmla="*/ 0 h 6870729"/>
              <a:gd name="connsiteX3" fmla="*/ 4572000 w 4583176"/>
              <a:gd name="connsiteY3" fmla="*/ 0 h 6870729"/>
              <a:gd name="connsiteX4" fmla="*/ 4583176 w 4583176"/>
              <a:gd name="connsiteY4" fmla="*/ 5745958 h 6870729"/>
              <a:gd name="connsiteX5" fmla="*/ 3457448 w 4583176"/>
              <a:gd name="connsiteY5" fmla="*/ 6870725 h 6870729"/>
              <a:gd name="connsiteX6" fmla="*/ 0 w 4583176"/>
              <a:gd name="connsiteY6" fmla="*/ 6864350 h 6870729"/>
              <a:gd name="connsiteX7" fmla="*/ 0 w 4583176"/>
              <a:gd name="connsiteY7" fmla="*/ 6864350 h 6870729"/>
              <a:gd name="connsiteX8" fmla="*/ 0 w 4583176"/>
              <a:gd name="connsiteY8" fmla="*/ 0 h 6870729"/>
              <a:gd name="connsiteX0" fmla="*/ 0 w 4584478"/>
              <a:gd name="connsiteY0" fmla="*/ 0 h 6870729"/>
              <a:gd name="connsiteX1" fmla="*/ 0 w 4584478"/>
              <a:gd name="connsiteY1" fmla="*/ 0 h 6870729"/>
              <a:gd name="connsiteX2" fmla="*/ 4572000 w 4584478"/>
              <a:gd name="connsiteY2" fmla="*/ 0 h 6870729"/>
              <a:gd name="connsiteX3" fmla="*/ 4572000 w 4584478"/>
              <a:gd name="connsiteY3" fmla="*/ 0 h 6870729"/>
              <a:gd name="connsiteX4" fmla="*/ 4583176 w 4584478"/>
              <a:gd name="connsiteY4" fmla="*/ 5745958 h 6870729"/>
              <a:gd name="connsiteX5" fmla="*/ 3457448 w 4584478"/>
              <a:gd name="connsiteY5" fmla="*/ 6870725 h 6870729"/>
              <a:gd name="connsiteX6" fmla="*/ 0 w 4584478"/>
              <a:gd name="connsiteY6" fmla="*/ 6864350 h 6870729"/>
              <a:gd name="connsiteX7" fmla="*/ 0 w 4584478"/>
              <a:gd name="connsiteY7" fmla="*/ 6864350 h 6870729"/>
              <a:gd name="connsiteX8" fmla="*/ 0 w 4584478"/>
              <a:gd name="connsiteY8" fmla="*/ 0 h 6870729"/>
              <a:gd name="connsiteX0" fmla="*/ 0 w 4579116"/>
              <a:gd name="connsiteY0" fmla="*/ 0 h 6956201"/>
              <a:gd name="connsiteX1" fmla="*/ 0 w 4579116"/>
              <a:gd name="connsiteY1" fmla="*/ 0 h 6956201"/>
              <a:gd name="connsiteX2" fmla="*/ 4572000 w 4579116"/>
              <a:gd name="connsiteY2" fmla="*/ 0 h 6956201"/>
              <a:gd name="connsiteX3" fmla="*/ 4572000 w 4579116"/>
              <a:gd name="connsiteY3" fmla="*/ 0 h 6956201"/>
              <a:gd name="connsiteX4" fmla="*/ 4577238 w 4579116"/>
              <a:gd name="connsiteY4" fmla="*/ 5694705 h 6956201"/>
              <a:gd name="connsiteX5" fmla="*/ 3457448 w 4579116"/>
              <a:gd name="connsiteY5" fmla="*/ 6870725 h 6956201"/>
              <a:gd name="connsiteX6" fmla="*/ 0 w 4579116"/>
              <a:gd name="connsiteY6" fmla="*/ 6864350 h 6956201"/>
              <a:gd name="connsiteX7" fmla="*/ 0 w 4579116"/>
              <a:gd name="connsiteY7" fmla="*/ 6864350 h 6956201"/>
              <a:gd name="connsiteX8" fmla="*/ 0 w 4579116"/>
              <a:gd name="connsiteY8" fmla="*/ 0 h 6956201"/>
              <a:gd name="connsiteX0" fmla="*/ 0 w 4579116"/>
              <a:gd name="connsiteY0" fmla="*/ 0 h 6870725"/>
              <a:gd name="connsiteX1" fmla="*/ 0 w 4579116"/>
              <a:gd name="connsiteY1" fmla="*/ 0 h 6870725"/>
              <a:gd name="connsiteX2" fmla="*/ 4572000 w 4579116"/>
              <a:gd name="connsiteY2" fmla="*/ 0 h 6870725"/>
              <a:gd name="connsiteX3" fmla="*/ 4572000 w 4579116"/>
              <a:gd name="connsiteY3" fmla="*/ 0 h 6870725"/>
              <a:gd name="connsiteX4" fmla="*/ 4577238 w 4579116"/>
              <a:gd name="connsiteY4" fmla="*/ 5694705 h 6870725"/>
              <a:gd name="connsiteX5" fmla="*/ 3457448 w 4579116"/>
              <a:gd name="connsiteY5" fmla="*/ 6870725 h 6870725"/>
              <a:gd name="connsiteX6" fmla="*/ 0 w 4579116"/>
              <a:gd name="connsiteY6" fmla="*/ 6864350 h 6870725"/>
              <a:gd name="connsiteX7" fmla="*/ 0 w 4579116"/>
              <a:gd name="connsiteY7" fmla="*/ 6864350 h 6870725"/>
              <a:gd name="connsiteX8" fmla="*/ 0 w 4579116"/>
              <a:gd name="connsiteY8" fmla="*/ 0 h 6870725"/>
              <a:gd name="connsiteX0" fmla="*/ 0 w 4579116"/>
              <a:gd name="connsiteY0" fmla="*/ 0 h 6870725"/>
              <a:gd name="connsiteX1" fmla="*/ 0 w 4579116"/>
              <a:gd name="connsiteY1" fmla="*/ 0 h 6870725"/>
              <a:gd name="connsiteX2" fmla="*/ 4572000 w 4579116"/>
              <a:gd name="connsiteY2" fmla="*/ 0 h 6870725"/>
              <a:gd name="connsiteX3" fmla="*/ 4572000 w 4579116"/>
              <a:gd name="connsiteY3" fmla="*/ 0 h 6870725"/>
              <a:gd name="connsiteX4" fmla="*/ 4577238 w 4579116"/>
              <a:gd name="connsiteY4" fmla="*/ 5694705 h 6870725"/>
              <a:gd name="connsiteX5" fmla="*/ 3457448 w 4579116"/>
              <a:gd name="connsiteY5" fmla="*/ 6870725 h 6870725"/>
              <a:gd name="connsiteX6" fmla="*/ 0 w 4579116"/>
              <a:gd name="connsiteY6" fmla="*/ 6864350 h 6870725"/>
              <a:gd name="connsiteX7" fmla="*/ 0 w 4579116"/>
              <a:gd name="connsiteY7" fmla="*/ 6864350 h 6870725"/>
              <a:gd name="connsiteX8" fmla="*/ 0 w 4579116"/>
              <a:gd name="connsiteY8" fmla="*/ 0 h 6870725"/>
              <a:gd name="connsiteX0" fmla="*/ 0 w 4584478"/>
              <a:gd name="connsiteY0" fmla="*/ 0 h 6952880"/>
              <a:gd name="connsiteX1" fmla="*/ 0 w 4584478"/>
              <a:gd name="connsiteY1" fmla="*/ 0 h 6952880"/>
              <a:gd name="connsiteX2" fmla="*/ 4572000 w 4584478"/>
              <a:gd name="connsiteY2" fmla="*/ 0 h 6952880"/>
              <a:gd name="connsiteX3" fmla="*/ 4572000 w 4584478"/>
              <a:gd name="connsiteY3" fmla="*/ 0 h 6952880"/>
              <a:gd name="connsiteX4" fmla="*/ 4583176 w 4584478"/>
              <a:gd name="connsiteY4" fmla="*/ 5739553 h 6952880"/>
              <a:gd name="connsiteX5" fmla="*/ 3457448 w 4584478"/>
              <a:gd name="connsiteY5" fmla="*/ 6870725 h 6952880"/>
              <a:gd name="connsiteX6" fmla="*/ 0 w 4584478"/>
              <a:gd name="connsiteY6" fmla="*/ 6864350 h 6952880"/>
              <a:gd name="connsiteX7" fmla="*/ 0 w 4584478"/>
              <a:gd name="connsiteY7" fmla="*/ 6864350 h 6952880"/>
              <a:gd name="connsiteX8" fmla="*/ 0 w 4584478"/>
              <a:gd name="connsiteY8" fmla="*/ 0 h 6952880"/>
              <a:gd name="connsiteX0" fmla="*/ 0 w 4584478"/>
              <a:gd name="connsiteY0" fmla="*/ 0 h 6952880"/>
              <a:gd name="connsiteX1" fmla="*/ 0 w 4584478"/>
              <a:gd name="connsiteY1" fmla="*/ 0 h 6952880"/>
              <a:gd name="connsiteX2" fmla="*/ 4572000 w 4584478"/>
              <a:gd name="connsiteY2" fmla="*/ 0 h 6952880"/>
              <a:gd name="connsiteX3" fmla="*/ 4572000 w 4584478"/>
              <a:gd name="connsiteY3" fmla="*/ 0 h 6952880"/>
              <a:gd name="connsiteX4" fmla="*/ 4583176 w 4584478"/>
              <a:gd name="connsiteY4" fmla="*/ 5739553 h 6952880"/>
              <a:gd name="connsiteX5" fmla="*/ 3457448 w 4584478"/>
              <a:gd name="connsiteY5" fmla="*/ 6870725 h 6952880"/>
              <a:gd name="connsiteX6" fmla="*/ 0 w 4584478"/>
              <a:gd name="connsiteY6" fmla="*/ 6864350 h 6952880"/>
              <a:gd name="connsiteX7" fmla="*/ 0 w 4584478"/>
              <a:gd name="connsiteY7" fmla="*/ 6864350 h 6952880"/>
              <a:gd name="connsiteX8" fmla="*/ 0 w 4584478"/>
              <a:gd name="connsiteY8" fmla="*/ 0 h 6952880"/>
              <a:gd name="connsiteX0" fmla="*/ 0 w 4584478"/>
              <a:gd name="connsiteY0" fmla="*/ 0 h 6870725"/>
              <a:gd name="connsiteX1" fmla="*/ 0 w 4584478"/>
              <a:gd name="connsiteY1" fmla="*/ 0 h 6870725"/>
              <a:gd name="connsiteX2" fmla="*/ 4572000 w 4584478"/>
              <a:gd name="connsiteY2" fmla="*/ 0 h 6870725"/>
              <a:gd name="connsiteX3" fmla="*/ 4572000 w 4584478"/>
              <a:gd name="connsiteY3" fmla="*/ 0 h 6870725"/>
              <a:gd name="connsiteX4" fmla="*/ 4583176 w 4584478"/>
              <a:gd name="connsiteY4" fmla="*/ 5739553 h 6870725"/>
              <a:gd name="connsiteX5" fmla="*/ 3457448 w 4584478"/>
              <a:gd name="connsiteY5" fmla="*/ 6870725 h 6870725"/>
              <a:gd name="connsiteX6" fmla="*/ 0 w 4584478"/>
              <a:gd name="connsiteY6" fmla="*/ 6864350 h 6870725"/>
              <a:gd name="connsiteX7" fmla="*/ 0 w 4584478"/>
              <a:gd name="connsiteY7" fmla="*/ 6864350 h 6870725"/>
              <a:gd name="connsiteX8" fmla="*/ 0 w 4584478"/>
              <a:gd name="connsiteY8" fmla="*/ 0 h 6870725"/>
              <a:gd name="connsiteX0" fmla="*/ 0 w 4584478"/>
              <a:gd name="connsiteY0" fmla="*/ 0 h 6870755"/>
              <a:gd name="connsiteX1" fmla="*/ 0 w 4584478"/>
              <a:gd name="connsiteY1" fmla="*/ 0 h 6870755"/>
              <a:gd name="connsiteX2" fmla="*/ 4572000 w 4584478"/>
              <a:gd name="connsiteY2" fmla="*/ 0 h 6870755"/>
              <a:gd name="connsiteX3" fmla="*/ 4572000 w 4584478"/>
              <a:gd name="connsiteY3" fmla="*/ 0 h 6870755"/>
              <a:gd name="connsiteX4" fmla="*/ 4583176 w 4584478"/>
              <a:gd name="connsiteY4" fmla="*/ 5739553 h 6870755"/>
              <a:gd name="connsiteX5" fmla="*/ 3457448 w 4584478"/>
              <a:gd name="connsiteY5" fmla="*/ 6870725 h 6870755"/>
              <a:gd name="connsiteX6" fmla="*/ 0 w 4584478"/>
              <a:gd name="connsiteY6" fmla="*/ 6864350 h 6870755"/>
              <a:gd name="connsiteX7" fmla="*/ 0 w 4584478"/>
              <a:gd name="connsiteY7" fmla="*/ 6864350 h 6870755"/>
              <a:gd name="connsiteX8" fmla="*/ 0 w 4584478"/>
              <a:gd name="connsiteY8" fmla="*/ 0 h 6870755"/>
              <a:gd name="connsiteX0" fmla="*/ 0 w 4584695"/>
              <a:gd name="connsiteY0" fmla="*/ 0 h 6870752"/>
              <a:gd name="connsiteX1" fmla="*/ 0 w 4584695"/>
              <a:gd name="connsiteY1" fmla="*/ 0 h 6870752"/>
              <a:gd name="connsiteX2" fmla="*/ 4572000 w 4584695"/>
              <a:gd name="connsiteY2" fmla="*/ 0 h 6870752"/>
              <a:gd name="connsiteX3" fmla="*/ 4572000 w 4584695"/>
              <a:gd name="connsiteY3" fmla="*/ 0 h 6870752"/>
              <a:gd name="connsiteX4" fmla="*/ 4583176 w 4584695"/>
              <a:gd name="connsiteY4" fmla="*/ 5739553 h 6870752"/>
              <a:gd name="connsiteX5" fmla="*/ 3457448 w 4584695"/>
              <a:gd name="connsiteY5" fmla="*/ 6870725 h 6870752"/>
              <a:gd name="connsiteX6" fmla="*/ 0 w 4584695"/>
              <a:gd name="connsiteY6" fmla="*/ 6864350 h 6870752"/>
              <a:gd name="connsiteX7" fmla="*/ 0 w 4584695"/>
              <a:gd name="connsiteY7" fmla="*/ 6864350 h 6870752"/>
              <a:gd name="connsiteX8" fmla="*/ 0 w 4584695"/>
              <a:gd name="connsiteY8" fmla="*/ 0 h 6870752"/>
              <a:gd name="connsiteX0" fmla="*/ 0 w 4583616"/>
              <a:gd name="connsiteY0" fmla="*/ 0 h 6870755"/>
              <a:gd name="connsiteX1" fmla="*/ 0 w 4583616"/>
              <a:gd name="connsiteY1" fmla="*/ 0 h 6870755"/>
              <a:gd name="connsiteX2" fmla="*/ 4572000 w 4583616"/>
              <a:gd name="connsiteY2" fmla="*/ 0 h 6870755"/>
              <a:gd name="connsiteX3" fmla="*/ 4572000 w 4583616"/>
              <a:gd name="connsiteY3" fmla="*/ 0 h 6870755"/>
              <a:gd name="connsiteX4" fmla="*/ 4583176 w 4583616"/>
              <a:gd name="connsiteY4" fmla="*/ 5739553 h 6870755"/>
              <a:gd name="connsiteX5" fmla="*/ 3457448 w 4583616"/>
              <a:gd name="connsiteY5" fmla="*/ 6870725 h 6870755"/>
              <a:gd name="connsiteX6" fmla="*/ 0 w 4583616"/>
              <a:gd name="connsiteY6" fmla="*/ 6864350 h 6870755"/>
              <a:gd name="connsiteX7" fmla="*/ 0 w 4583616"/>
              <a:gd name="connsiteY7" fmla="*/ 6864350 h 6870755"/>
              <a:gd name="connsiteX8" fmla="*/ 0 w 4583616"/>
              <a:gd name="connsiteY8" fmla="*/ 0 h 6870755"/>
              <a:gd name="connsiteX0" fmla="*/ 0 w 4583616"/>
              <a:gd name="connsiteY0" fmla="*/ 0 h 6870763"/>
              <a:gd name="connsiteX1" fmla="*/ 0 w 4583616"/>
              <a:gd name="connsiteY1" fmla="*/ 0 h 6870763"/>
              <a:gd name="connsiteX2" fmla="*/ 4572000 w 4583616"/>
              <a:gd name="connsiteY2" fmla="*/ 0 h 6870763"/>
              <a:gd name="connsiteX3" fmla="*/ 4572000 w 4583616"/>
              <a:gd name="connsiteY3" fmla="*/ 0 h 6870763"/>
              <a:gd name="connsiteX4" fmla="*/ 4583176 w 4583616"/>
              <a:gd name="connsiteY4" fmla="*/ 5855627 h 6870763"/>
              <a:gd name="connsiteX5" fmla="*/ 3457448 w 4583616"/>
              <a:gd name="connsiteY5" fmla="*/ 6870725 h 6870763"/>
              <a:gd name="connsiteX6" fmla="*/ 0 w 4583616"/>
              <a:gd name="connsiteY6" fmla="*/ 6864350 h 6870763"/>
              <a:gd name="connsiteX7" fmla="*/ 0 w 4583616"/>
              <a:gd name="connsiteY7" fmla="*/ 6864350 h 6870763"/>
              <a:gd name="connsiteX8" fmla="*/ 0 w 4583616"/>
              <a:gd name="connsiteY8" fmla="*/ 0 h 68707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583616" h="6870763">
                <a:moveTo>
                  <a:pt x="0" y="0"/>
                </a:moveTo>
                <a:lnTo>
                  <a:pt x="0" y="0"/>
                </a:lnTo>
                <a:lnTo>
                  <a:pt x="4572000" y="0"/>
                </a:lnTo>
                <a:lnTo>
                  <a:pt x="4572000" y="0"/>
                </a:lnTo>
                <a:cubicBezTo>
                  <a:pt x="4573863" y="957660"/>
                  <a:pt x="4586065" y="5272921"/>
                  <a:pt x="4583176" y="5855627"/>
                </a:cubicBezTo>
                <a:cubicBezTo>
                  <a:pt x="4580287" y="6438333"/>
                  <a:pt x="4096620" y="6875462"/>
                  <a:pt x="3457448" y="6870725"/>
                </a:cubicBezTo>
                <a:lnTo>
                  <a:pt x="0" y="6864350"/>
                </a:lnTo>
                <a:lnTo>
                  <a:pt x="0" y="6864350"/>
                </a:lnTo>
                <a:lnTo>
                  <a:pt x="0" y="0"/>
                </a:lnTo>
                <a:close/>
              </a:path>
            </a:pathLst>
          </a:custGeom>
        </p:spPr>
        <p:txBody>
          <a:bodyPr/>
          <a:lstStyle/>
          <a:p>
            <a:endParaRPr lang="en-US"/>
          </a:p>
        </p:txBody>
      </p:sp>
    </p:spTree>
    <p:extLst>
      <p:ext uri="{BB962C8B-B14F-4D97-AF65-F5344CB8AC3E}">
        <p14:creationId xmlns:p14="http://schemas.microsoft.com/office/powerpoint/2010/main" val="1497237028"/>
      </p:ext>
    </p:extLst>
  </p:cSld>
  <p:clrMapOvr>
    <a:masterClrMapping/>
  </p:clrMapOvr>
  <p:extLst>
    <p:ext uri="{DCECCB84-F9BA-43D5-87BE-67443E8EF086}">
      <p15:sldGuideLst xmlns:p15="http://schemas.microsoft.com/office/powerpoint/2012/main"/>
    </p:ext>
  </p:extLst>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Full Dark Blue with Picture">
    <p:bg>
      <p:bgPr>
        <a:solidFill>
          <a:schemeClr val="bg2"/>
        </a:solidFill>
        <a:effectLst/>
      </p:bgPr>
    </p:bg>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a:xfrm>
            <a:off x="10983858" y="7713674"/>
            <a:ext cx="3291840" cy="438150"/>
          </a:xfrm>
        </p:spPr>
        <p:txBody>
          <a:bodyPr/>
          <a:lstStyle>
            <a:lvl1pPr>
              <a:defRPr>
                <a:latin typeface="Verdana" panose="020B0604030504040204" pitchFamily="34" charset="0"/>
                <a:ea typeface="Verdana" panose="020B0604030504040204" pitchFamily="34" charset="0"/>
                <a:cs typeface="Verdana" panose="020B0604030504040204" pitchFamily="34" charset="0"/>
              </a:defRPr>
            </a:lvl1pPr>
          </a:lstStyle>
          <a:p>
            <a:fld id="{1FC4B0FD-5F77-433D-950B-A15A779E50E4}" type="slidenum">
              <a:rPr lang="en-US" smtClean="0"/>
              <a:pPr/>
              <a:t>‹#›</a:t>
            </a:fld>
            <a:endParaRPr lang="en-US"/>
          </a:p>
        </p:txBody>
      </p:sp>
      <p:sp>
        <p:nvSpPr>
          <p:cNvPr id="13" name="Title 1">
            <a:extLst>
              <a:ext uri="{FF2B5EF4-FFF2-40B4-BE49-F238E27FC236}">
                <a16:creationId xmlns:a16="http://schemas.microsoft.com/office/drawing/2014/main" id="{40F62C8E-98E9-A149-99AC-61849F959F33}"/>
              </a:ext>
            </a:extLst>
          </p:cNvPr>
          <p:cNvSpPr>
            <a:spLocks noGrp="1"/>
          </p:cNvSpPr>
          <p:nvPr>
            <p:ph type="title"/>
          </p:nvPr>
        </p:nvSpPr>
        <p:spPr>
          <a:xfrm>
            <a:off x="8277163" y="636929"/>
            <a:ext cx="5413390" cy="1148590"/>
          </a:xfrm>
          <a:prstGeom prst="rect">
            <a:avLst/>
          </a:prstGeom>
        </p:spPr>
        <p:txBody>
          <a:bodyPr/>
          <a:lstStyle>
            <a:lvl1pPr>
              <a:defRPr>
                <a:solidFill>
                  <a:schemeClr val="bg1"/>
                </a:solidFill>
                <a:latin typeface="Verdana" panose="020B0604030504040204" pitchFamily="34" charset="0"/>
                <a:ea typeface="Verdana" panose="020B0604030504040204" pitchFamily="34" charset="0"/>
                <a:cs typeface="Verdana" panose="020B0604030504040204" pitchFamily="34" charset="0"/>
              </a:defRPr>
            </a:lvl1pPr>
          </a:lstStyle>
          <a:p>
            <a:r>
              <a:rPr lang="en-US" dirty="0"/>
              <a:t>Click to edit Master title style</a:t>
            </a:r>
          </a:p>
        </p:txBody>
      </p:sp>
      <p:sp>
        <p:nvSpPr>
          <p:cNvPr id="14" name="Content Placeholder 2">
            <a:extLst>
              <a:ext uri="{FF2B5EF4-FFF2-40B4-BE49-F238E27FC236}">
                <a16:creationId xmlns:a16="http://schemas.microsoft.com/office/drawing/2014/main" id="{23AE0280-A8D6-CD44-9395-A045925FC25B}"/>
              </a:ext>
            </a:extLst>
          </p:cNvPr>
          <p:cNvSpPr>
            <a:spLocks noGrp="1"/>
          </p:cNvSpPr>
          <p:nvPr>
            <p:ph idx="1"/>
          </p:nvPr>
        </p:nvSpPr>
        <p:spPr>
          <a:xfrm>
            <a:off x="8262675" y="2029968"/>
            <a:ext cx="5427878" cy="4957972"/>
          </a:xfrm>
          <a:prstGeom prst="rect">
            <a:avLst/>
          </a:prstGeom>
        </p:spPr>
        <p:txBody>
          <a:bodyPr lIns="137160">
            <a:noAutofit/>
          </a:bodyPr>
          <a:lstStyle>
            <a:lvl1pPr marL="280036" indent="-280036" algn="l" defTabSz="822960" rtl="0" eaLnBrk="1" latinLnBrk="0" hangingPunct="1">
              <a:lnSpc>
                <a:spcPts val="2400"/>
              </a:lnSpc>
              <a:spcBef>
                <a:spcPts val="0"/>
              </a:spcBef>
              <a:spcAft>
                <a:spcPts val="1080"/>
              </a:spcAft>
              <a:buClr>
                <a:schemeClr val="bg1"/>
              </a:buClr>
              <a:defRPr lang="en-US" sz="1680" kern="1200" dirty="0" smtClean="0">
                <a:solidFill>
                  <a:schemeClr val="bg1"/>
                </a:solidFill>
                <a:latin typeface="Verdana" panose="020B0604030504040204" pitchFamily="34" charset="0"/>
                <a:ea typeface="Verdana" panose="020B0604030504040204" pitchFamily="34" charset="0"/>
                <a:cs typeface="Verdana" panose="020B0604030504040204" pitchFamily="34" charset="0"/>
              </a:defRPr>
            </a:lvl1pPr>
            <a:lvl2pPr algn="l" defTabSz="822960" rtl="0" eaLnBrk="1" latinLnBrk="0" hangingPunct="1">
              <a:lnSpc>
                <a:spcPts val="2400"/>
              </a:lnSpc>
              <a:spcBef>
                <a:spcPts val="0"/>
              </a:spcBef>
              <a:spcAft>
                <a:spcPts val="1080"/>
              </a:spcAft>
              <a:buClr>
                <a:schemeClr val="bg1"/>
              </a:buClr>
              <a:defRPr lang="en-US" sz="1680" kern="1200" dirty="0" smtClean="0">
                <a:solidFill>
                  <a:schemeClr val="bg1"/>
                </a:solidFill>
                <a:latin typeface="Verdana" panose="020B0604030504040204" pitchFamily="34" charset="0"/>
                <a:ea typeface="Verdana" panose="020B0604030504040204" pitchFamily="34" charset="0"/>
                <a:cs typeface="Verdana" panose="020B0604030504040204" pitchFamily="34" charset="0"/>
              </a:defRPr>
            </a:lvl2pPr>
            <a:lvl3pPr algn="l" defTabSz="822960" rtl="0" eaLnBrk="1" latinLnBrk="0" hangingPunct="1">
              <a:lnSpc>
                <a:spcPts val="2400"/>
              </a:lnSpc>
              <a:spcBef>
                <a:spcPts val="0"/>
              </a:spcBef>
              <a:spcAft>
                <a:spcPts val="1080"/>
              </a:spcAft>
              <a:buClr>
                <a:schemeClr val="bg1"/>
              </a:buClr>
              <a:defRPr lang="en-US" sz="1680" kern="1200" dirty="0" smtClean="0">
                <a:solidFill>
                  <a:schemeClr val="bg1"/>
                </a:solidFill>
                <a:latin typeface="Verdana" panose="020B0604030504040204" pitchFamily="34" charset="0"/>
                <a:ea typeface="Verdana" panose="020B0604030504040204" pitchFamily="34" charset="0"/>
                <a:cs typeface="Verdana" panose="020B0604030504040204" pitchFamily="34" charset="0"/>
              </a:defRPr>
            </a:lvl3pPr>
            <a:lvl4pPr algn="l" defTabSz="822960" rtl="0" eaLnBrk="1" latinLnBrk="0" hangingPunct="1">
              <a:lnSpc>
                <a:spcPts val="2400"/>
              </a:lnSpc>
              <a:spcBef>
                <a:spcPts val="0"/>
              </a:spcBef>
              <a:spcAft>
                <a:spcPts val="1080"/>
              </a:spcAft>
              <a:buClr>
                <a:schemeClr val="bg1"/>
              </a:buClr>
              <a:defRPr lang="en-US" sz="1680" kern="1200" dirty="0" smtClean="0">
                <a:solidFill>
                  <a:schemeClr val="bg1"/>
                </a:solidFill>
                <a:latin typeface="Verdana" panose="020B0604030504040204" pitchFamily="34" charset="0"/>
                <a:ea typeface="Verdana" panose="020B0604030504040204" pitchFamily="34" charset="0"/>
                <a:cs typeface="Verdana" panose="020B0604030504040204" pitchFamily="34" charset="0"/>
              </a:defRPr>
            </a:lvl4pPr>
            <a:lvl5pPr algn="l" defTabSz="822960" rtl="0" eaLnBrk="1" latinLnBrk="0" hangingPunct="1">
              <a:lnSpc>
                <a:spcPts val="2400"/>
              </a:lnSpc>
              <a:spcBef>
                <a:spcPts val="0"/>
              </a:spcBef>
              <a:spcAft>
                <a:spcPts val="1080"/>
              </a:spcAft>
              <a:buClr>
                <a:schemeClr val="bg1"/>
              </a:buClr>
              <a:defRPr lang="en-US" sz="1680" kern="1200" dirty="0">
                <a:solidFill>
                  <a:schemeClr val="bg1"/>
                </a:solidFill>
                <a:latin typeface="Verdana" panose="020B0604030504040204" pitchFamily="34" charset="0"/>
                <a:ea typeface="Verdana" panose="020B0604030504040204" pitchFamily="34" charset="0"/>
                <a:cs typeface="Verdana" panose="020B060403050404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Picture Placeholder 8">
            <a:extLst>
              <a:ext uri="{FF2B5EF4-FFF2-40B4-BE49-F238E27FC236}">
                <a16:creationId xmlns:a16="http://schemas.microsoft.com/office/drawing/2014/main" id="{B034CAC9-E89B-B64E-A92E-BA0CC339FBC4}"/>
              </a:ext>
            </a:extLst>
          </p:cNvPr>
          <p:cNvSpPr>
            <a:spLocks noGrp="1"/>
          </p:cNvSpPr>
          <p:nvPr>
            <p:ph type="pic" sz="quarter" idx="13"/>
          </p:nvPr>
        </p:nvSpPr>
        <p:spPr>
          <a:xfrm>
            <a:off x="0" y="1"/>
            <a:ext cx="7333786" cy="7641262"/>
          </a:xfrm>
          <a:custGeom>
            <a:avLst/>
            <a:gdLst>
              <a:gd name="connsiteX0" fmla="*/ 0 w 4572000"/>
              <a:gd name="connsiteY0" fmla="*/ 0 h 6864350"/>
              <a:gd name="connsiteX1" fmla="*/ 0 w 4572000"/>
              <a:gd name="connsiteY1" fmla="*/ 0 h 6864350"/>
              <a:gd name="connsiteX2" fmla="*/ 4572000 w 4572000"/>
              <a:gd name="connsiteY2" fmla="*/ 0 h 6864350"/>
              <a:gd name="connsiteX3" fmla="*/ 4572000 w 4572000"/>
              <a:gd name="connsiteY3" fmla="*/ 0 h 6864350"/>
              <a:gd name="connsiteX4" fmla="*/ 4572000 w 4572000"/>
              <a:gd name="connsiteY4" fmla="*/ 6864350 h 6864350"/>
              <a:gd name="connsiteX5" fmla="*/ 4572000 w 4572000"/>
              <a:gd name="connsiteY5" fmla="*/ 6864350 h 6864350"/>
              <a:gd name="connsiteX6" fmla="*/ 0 w 4572000"/>
              <a:gd name="connsiteY6" fmla="*/ 6864350 h 6864350"/>
              <a:gd name="connsiteX7" fmla="*/ 0 w 4572000"/>
              <a:gd name="connsiteY7" fmla="*/ 6864350 h 6864350"/>
              <a:gd name="connsiteX8" fmla="*/ 0 w 4572000"/>
              <a:gd name="connsiteY8" fmla="*/ 0 h 6864350"/>
              <a:gd name="connsiteX0" fmla="*/ 0 w 4572000"/>
              <a:gd name="connsiteY0" fmla="*/ 0 h 6864350"/>
              <a:gd name="connsiteX1" fmla="*/ 0 w 4572000"/>
              <a:gd name="connsiteY1" fmla="*/ 0 h 6864350"/>
              <a:gd name="connsiteX2" fmla="*/ 4572000 w 4572000"/>
              <a:gd name="connsiteY2" fmla="*/ 0 h 6864350"/>
              <a:gd name="connsiteX3" fmla="*/ 4572000 w 4572000"/>
              <a:gd name="connsiteY3" fmla="*/ 0 h 6864350"/>
              <a:gd name="connsiteX4" fmla="*/ 4572000 w 4572000"/>
              <a:gd name="connsiteY4" fmla="*/ 6864350 h 6864350"/>
              <a:gd name="connsiteX5" fmla="*/ 4572000 w 4572000"/>
              <a:gd name="connsiteY5" fmla="*/ 6736334 h 6864350"/>
              <a:gd name="connsiteX6" fmla="*/ 0 w 4572000"/>
              <a:gd name="connsiteY6" fmla="*/ 6864350 h 6864350"/>
              <a:gd name="connsiteX7" fmla="*/ 0 w 4572000"/>
              <a:gd name="connsiteY7" fmla="*/ 6864350 h 6864350"/>
              <a:gd name="connsiteX8" fmla="*/ 0 w 4572000"/>
              <a:gd name="connsiteY8" fmla="*/ 0 h 6864350"/>
              <a:gd name="connsiteX0" fmla="*/ 0 w 4572000"/>
              <a:gd name="connsiteY0" fmla="*/ 0 h 6864350"/>
              <a:gd name="connsiteX1" fmla="*/ 0 w 4572000"/>
              <a:gd name="connsiteY1" fmla="*/ 0 h 6864350"/>
              <a:gd name="connsiteX2" fmla="*/ 4572000 w 4572000"/>
              <a:gd name="connsiteY2" fmla="*/ 0 h 6864350"/>
              <a:gd name="connsiteX3" fmla="*/ 4572000 w 4572000"/>
              <a:gd name="connsiteY3" fmla="*/ 0 h 6864350"/>
              <a:gd name="connsiteX4" fmla="*/ 4572000 w 4572000"/>
              <a:gd name="connsiteY4" fmla="*/ 6864350 h 6864350"/>
              <a:gd name="connsiteX5" fmla="*/ 3867912 w 4572000"/>
              <a:gd name="connsiteY5" fmla="*/ 6855206 h 6864350"/>
              <a:gd name="connsiteX6" fmla="*/ 0 w 4572000"/>
              <a:gd name="connsiteY6" fmla="*/ 6864350 h 6864350"/>
              <a:gd name="connsiteX7" fmla="*/ 0 w 4572000"/>
              <a:gd name="connsiteY7" fmla="*/ 6864350 h 6864350"/>
              <a:gd name="connsiteX8" fmla="*/ 0 w 4572000"/>
              <a:gd name="connsiteY8" fmla="*/ 0 h 6864350"/>
              <a:gd name="connsiteX0" fmla="*/ 0 w 4572000"/>
              <a:gd name="connsiteY0" fmla="*/ 0 h 6864350"/>
              <a:gd name="connsiteX1" fmla="*/ 0 w 4572000"/>
              <a:gd name="connsiteY1" fmla="*/ 0 h 6864350"/>
              <a:gd name="connsiteX2" fmla="*/ 4572000 w 4572000"/>
              <a:gd name="connsiteY2" fmla="*/ 0 h 6864350"/>
              <a:gd name="connsiteX3" fmla="*/ 4572000 w 4572000"/>
              <a:gd name="connsiteY3" fmla="*/ 0 h 6864350"/>
              <a:gd name="connsiteX4" fmla="*/ 4572000 w 4572000"/>
              <a:gd name="connsiteY4" fmla="*/ 6352286 h 6864350"/>
              <a:gd name="connsiteX5" fmla="*/ 3867912 w 4572000"/>
              <a:gd name="connsiteY5" fmla="*/ 6855206 h 6864350"/>
              <a:gd name="connsiteX6" fmla="*/ 0 w 4572000"/>
              <a:gd name="connsiteY6" fmla="*/ 6864350 h 6864350"/>
              <a:gd name="connsiteX7" fmla="*/ 0 w 4572000"/>
              <a:gd name="connsiteY7" fmla="*/ 6864350 h 6864350"/>
              <a:gd name="connsiteX8" fmla="*/ 0 w 4572000"/>
              <a:gd name="connsiteY8" fmla="*/ 0 h 6864350"/>
              <a:gd name="connsiteX0" fmla="*/ 0 w 4572000"/>
              <a:gd name="connsiteY0" fmla="*/ 0 h 6864350"/>
              <a:gd name="connsiteX1" fmla="*/ 0 w 4572000"/>
              <a:gd name="connsiteY1" fmla="*/ 0 h 6864350"/>
              <a:gd name="connsiteX2" fmla="*/ 4572000 w 4572000"/>
              <a:gd name="connsiteY2" fmla="*/ 0 h 6864350"/>
              <a:gd name="connsiteX3" fmla="*/ 4572000 w 4572000"/>
              <a:gd name="connsiteY3" fmla="*/ 0 h 6864350"/>
              <a:gd name="connsiteX4" fmla="*/ 4572000 w 4572000"/>
              <a:gd name="connsiteY4" fmla="*/ 6352286 h 6864350"/>
              <a:gd name="connsiteX5" fmla="*/ 3867912 w 4572000"/>
              <a:gd name="connsiteY5" fmla="*/ 6855206 h 6864350"/>
              <a:gd name="connsiteX6" fmla="*/ 0 w 4572000"/>
              <a:gd name="connsiteY6" fmla="*/ 6864350 h 6864350"/>
              <a:gd name="connsiteX7" fmla="*/ 0 w 4572000"/>
              <a:gd name="connsiteY7" fmla="*/ 6864350 h 6864350"/>
              <a:gd name="connsiteX8" fmla="*/ 0 w 4572000"/>
              <a:gd name="connsiteY8" fmla="*/ 0 h 6864350"/>
              <a:gd name="connsiteX0" fmla="*/ 0 w 4572000"/>
              <a:gd name="connsiteY0" fmla="*/ 0 h 6864350"/>
              <a:gd name="connsiteX1" fmla="*/ 0 w 4572000"/>
              <a:gd name="connsiteY1" fmla="*/ 0 h 6864350"/>
              <a:gd name="connsiteX2" fmla="*/ 4572000 w 4572000"/>
              <a:gd name="connsiteY2" fmla="*/ 0 h 6864350"/>
              <a:gd name="connsiteX3" fmla="*/ 4572000 w 4572000"/>
              <a:gd name="connsiteY3" fmla="*/ 0 h 6864350"/>
              <a:gd name="connsiteX4" fmla="*/ 4572000 w 4572000"/>
              <a:gd name="connsiteY4" fmla="*/ 6352286 h 6864350"/>
              <a:gd name="connsiteX5" fmla="*/ 3867912 w 4572000"/>
              <a:gd name="connsiteY5" fmla="*/ 6855206 h 6864350"/>
              <a:gd name="connsiteX6" fmla="*/ 0 w 4572000"/>
              <a:gd name="connsiteY6" fmla="*/ 6864350 h 6864350"/>
              <a:gd name="connsiteX7" fmla="*/ 0 w 4572000"/>
              <a:gd name="connsiteY7" fmla="*/ 6864350 h 6864350"/>
              <a:gd name="connsiteX8" fmla="*/ 0 w 4572000"/>
              <a:gd name="connsiteY8" fmla="*/ 0 h 6864350"/>
              <a:gd name="connsiteX0" fmla="*/ 0 w 4572000"/>
              <a:gd name="connsiteY0" fmla="*/ 0 h 6864350"/>
              <a:gd name="connsiteX1" fmla="*/ 0 w 4572000"/>
              <a:gd name="connsiteY1" fmla="*/ 0 h 6864350"/>
              <a:gd name="connsiteX2" fmla="*/ 4572000 w 4572000"/>
              <a:gd name="connsiteY2" fmla="*/ 0 h 6864350"/>
              <a:gd name="connsiteX3" fmla="*/ 4572000 w 4572000"/>
              <a:gd name="connsiteY3" fmla="*/ 0 h 6864350"/>
              <a:gd name="connsiteX4" fmla="*/ 4572000 w 4572000"/>
              <a:gd name="connsiteY4" fmla="*/ 6352286 h 6864350"/>
              <a:gd name="connsiteX5" fmla="*/ 3995928 w 4572000"/>
              <a:gd name="connsiteY5" fmla="*/ 6855206 h 6864350"/>
              <a:gd name="connsiteX6" fmla="*/ 0 w 4572000"/>
              <a:gd name="connsiteY6" fmla="*/ 6864350 h 6864350"/>
              <a:gd name="connsiteX7" fmla="*/ 0 w 4572000"/>
              <a:gd name="connsiteY7" fmla="*/ 6864350 h 6864350"/>
              <a:gd name="connsiteX8" fmla="*/ 0 w 4572000"/>
              <a:gd name="connsiteY8" fmla="*/ 0 h 6864350"/>
              <a:gd name="connsiteX0" fmla="*/ 0 w 4572000"/>
              <a:gd name="connsiteY0" fmla="*/ 0 h 6864350"/>
              <a:gd name="connsiteX1" fmla="*/ 0 w 4572000"/>
              <a:gd name="connsiteY1" fmla="*/ 0 h 6864350"/>
              <a:gd name="connsiteX2" fmla="*/ 4572000 w 4572000"/>
              <a:gd name="connsiteY2" fmla="*/ 0 h 6864350"/>
              <a:gd name="connsiteX3" fmla="*/ 4572000 w 4572000"/>
              <a:gd name="connsiteY3" fmla="*/ 0 h 6864350"/>
              <a:gd name="connsiteX4" fmla="*/ 4572000 w 4572000"/>
              <a:gd name="connsiteY4" fmla="*/ 6352286 h 6864350"/>
              <a:gd name="connsiteX5" fmla="*/ 3995928 w 4572000"/>
              <a:gd name="connsiteY5" fmla="*/ 6855206 h 6864350"/>
              <a:gd name="connsiteX6" fmla="*/ 0 w 4572000"/>
              <a:gd name="connsiteY6" fmla="*/ 6864350 h 6864350"/>
              <a:gd name="connsiteX7" fmla="*/ 0 w 4572000"/>
              <a:gd name="connsiteY7" fmla="*/ 6864350 h 6864350"/>
              <a:gd name="connsiteX8" fmla="*/ 0 w 4572000"/>
              <a:gd name="connsiteY8" fmla="*/ 0 h 6864350"/>
              <a:gd name="connsiteX0" fmla="*/ 0 w 4582169"/>
              <a:gd name="connsiteY0" fmla="*/ 0 h 6900765"/>
              <a:gd name="connsiteX1" fmla="*/ 0 w 4582169"/>
              <a:gd name="connsiteY1" fmla="*/ 0 h 6900765"/>
              <a:gd name="connsiteX2" fmla="*/ 4572000 w 4582169"/>
              <a:gd name="connsiteY2" fmla="*/ 0 h 6900765"/>
              <a:gd name="connsiteX3" fmla="*/ 4572000 w 4582169"/>
              <a:gd name="connsiteY3" fmla="*/ 0 h 6900765"/>
              <a:gd name="connsiteX4" fmla="*/ 4562856 w 4582169"/>
              <a:gd name="connsiteY4" fmla="*/ 6273159 h 6900765"/>
              <a:gd name="connsiteX5" fmla="*/ 3995928 w 4582169"/>
              <a:gd name="connsiteY5" fmla="*/ 6855206 h 6900765"/>
              <a:gd name="connsiteX6" fmla="*/ 0 w 4582169"/>
              <a:gd name="connsiteY6" fmla="*/ 6864350 h 6900765"/>
              <a:gd name="connsiteX7" fmla="*/ 0 w 4582169"/>
              <a:gd name="connsiteY7" fmla="*/ 6864350 h 6900765"/>
              <a:gd name="connsiteX8" fmla="*/ 0 w 4582169"/>
              <a:gd name="connsiteY8" fmla="*/ 0 h 6900765"/>
              <a:gd name="connsiteX0" fmla="*/ 0 w 4586233"/>
              <a:gd name="connsiteY0" fmla="*/ 0 h 6900765"/>
              <a:gd name="connsiteX1" fmla="*/ 0 w 4586233"/>
              <a:gd name="connsiteY1" fmla="*/ 0 h 6900765"/>
              <a:gd name="connsiteX2" fmla="*/ 4572000 w 4586233"/>
              <a:gd name="connsiteY2" fmla="*/ 0 h 6900765"/>
              <a:gd name="connsiteX3" fmla="*/ 4572000 w 4586233"/>
              <a:gd name="connsiteY3" fmla="*/ 0 h 6900765"/>
              <a:gd name="connsiteX4" fmla="*/ 4562856 w 4586233"/>
              <a:gd name="connsiteY4" fmla="*/ 6273159 h 6900765"/>
              <a:gd name="connsiteX5" fmla="*/ 3995928 w 4586233"/>
              <a:gd name="connsiteY5" fmla="*/ 6855206 h 6900765"/>
              <a:gd name="connsiteX6" fmla="*/ 0 w 4586233"/>
              <a:gd name="connsiteY6" fmla="*/ 6864350 h 6900765"/>
              <a:gd name="connsiteX7" fmla="*/ 0 w 4586233"/>
              <a:gd name="connsiteY7" fmla="*/ 6864350 h 6900765"/>
              <a:gd name="connsiteX8" fmla="*/ 0 w 4586233"/>
              <a:gd name="connsiteY8" fmla="*/ 0 h 6900765"/>
              <a:gd name="connsiteX0" fmla="*/ 0 w 4572000"/>
              <a:gd name="connsiteY0" fmla="*/ 0 h 6864350"/>
              <a:gd name="connsiteX1" fmla="*/ 0 w 4572000"/>
              <a:gd name="connsiteY1" fmla="*/ 0 h 6864350"/>
              <a:gd name="connsiteX2" fmla="*/ 4572000 w 4572000"/>
              <a:gd name="connsiteY2" fmla="*/ 0 h 6864350"/>
              <a:gd name="connsiteX3" fmla="*/ 4572000 w 4572000"/>
              <a:gd name="connsiteY3" fmla="*/ 0 h 6864350"/>
              <a:gd name="connsiteX4" fmla="*/ 4562856 w 4572000"/>
              <a:gd name="connsiteY4" fmla="*/ 6273159 h 6864350"/>
              <a:gd name="connsiteX5" fmla="*/ 3995928 w 4572000"/>
              <a:gd name="connsiteY5" fmla="*/ 6855206 h 6864350"/>
              <a:gd name="connsiteX6" fmla="*/ 0 w 4572000"/>
              <a:gd name="connsiteY6" fmla="*/ 6864350 h 6864350"/>
              <a:gd name="connsiteX7" fmla="*/ 0 w 4572000"/>
              <a:gd name="connsiteY7" fmla="*/ 6864350 h 6864350"/>
              <a:gd name="connsiteX8" fmla="*/ 0 w 4572000"/>
              <a:gd name="connsiteY8" fmla="*/ 0 h 6864350"/>
              <a:gd name="connsiteX0" fmla="*/ 0 w 4572000"/>
              <a:gd name="connsiteY0" fmla="*/ 0 h 6864350"/>
              <a:gd name="connsiteX1" fmla="*/ 0 w 4572000"/>
              <a:gd name="connsiteY1" fmla="*/ 0 h 6864350"/>
              <a:gd name="connsiteX2" fmla="*/ 4572000 w 4572000"/>
              <a:gd name="connsiteY2" fmla="*/ 0 h 6864350"/>
              <a:gd name="connsiteX3" fmla="*/ 4572000 w 4572000"/>
              <a:gd name="connsiteY3" fmla="*/ 0 h 6864350"/>
              <a:gd name="connsiteX4" fmla="*/ 4562856 w 4572000"/>
              <a:gd name="connsiteY4" fmla="*/ 6273159 h 6864350"/>
              <a:gd name="connsiteX5" fmla="*/ 3995928 w 4572000"/>
              <a:gd name="connsiteY5" fmla="*/ 6855206 h 6864350"/>
              <a:gd name="connsiteX6" fmla="*/ 0 w 4572000"/>
              <a:gd name="connsiteY6" fmla="*/ 6864350 h 6864350"/>
              <a:gd name="connsiteX7" fmla="*/ 0 w 4572000"/>
              <a:gd name="connsiteY7" fmla="*/ 6864350 h 6864350"/>
              <a:gd name="connsiteX8" fmla="*/ 0 w 4572000"/>
              <a:gd name="connsiteY8" fmla="*/ 0 h 6864350"/>
              <a:gd name="connsiteX0" fmla="*/ 0 w 4602186"/>
              <a:gd name="connsiteY0" fmla="*/ 0 h 6936461"/>
              <a:gd name="connsiteX1" fmla="*/ 0 w 4602186"/>
              <a:gd name="connsiteY1" fmla="*/ 0 h 6936461"/>
              <a:gd name="connsiteX2" fmla="*/ 4572000 w 4602186"/>
              <a:gd name="connsiteY2" fmla="*/ 0 h 6936461"/>
              <a:gd name="connsiteX3" fmla="*/ 4572000 w 4602186"/>
              <a:gd name="connsiteY3" fmla="*/ 0 h 6936461"/>
              <a:gd name="connsiteX4" fmla="*/ 4583176 w 4602186"/>
              <a:gd name="connsiteY4" fmla="*/ 5790804 h 6936461"/>
              <a:gd name="connsiteX5" fmla="*/ 3995928 w 4602186"/>
              <a:gd name="connsiteY5" fmla="*/ 6855206 h 6936461"/>
              <a:gd name="connsiteX6" fmla="*/ 0 w 4602186"/>
              <a:gd name="connsiteY6" fmla="*/ 6864350 h 6936461"/>
              <a:gd name="connsiteX7" fmla="*/ 0 w 4602186"/>
              <a:gd name="connsiteY7" fmla="*/ 6864350 h 6936461"/>
              <a:gd name="connsiteX8" fmla="*/ 0 w 4602186"/>
              <a:gd name="connsiteY8" fmla="*/ 0 h 6936461"/>
              <a:gd name="connsiteX0" fmla="*/ 0 w 4602186"/>
              <a:gd name="connsiteY0" fmla="*/ 0 h 6936461"/>
              <a:gd name="connsiteX1" fmla="*/ 0 w 4602186"/>
              <a:gd name="connsiteY1" fmla="*/ 0 h 6936461"/>
              <a:gd name="connsiteX2" fmla="*/ 4572000 w 4602186"/>
              <a:gd name="connsiteY2" fmla="*/ 0 h 6936461"/>
              <a:gd name="connsiteX3" fmla="*/ 4572000 w 4602186"/>
              <a:gd name="connsiteY3" fmla="*/ 0 h 6936461"/>
              <a:gd name="connsiteX4" fmla="*/ 4583176 w 4602186"/>
              <a:gd name="connsiteY4" fmla="*/ 5790804 h 6936461"/>
              <a:gd name="connsiteX5" fmla="*/ 3995928 w 4602186"/>
              <a:gd name="connsiteY5" fmla="*/ 6855206 h 6936461"/>
              <a:gd name="connsiteX6" fmla="*/ 0 w 4602186"/>
              <a:gd name="connsiteY6" fmla="*/ 6864350 h 6936461"/>
              <a:gd name="connsiteX7" fmla="*/ 0 w 4602186"/>
              <a:gd name="connsiteY7" fmla="*/ 6864350 h 6936461"/>
              <a:gd name="connsiteX8" fmla="*/ 0 w 4602186"/>
              <a:gd name="connsiteY8" fmla="*/ 0 h 6936461"/>
              <a:gd name="connsiteX0" fmla="*/ 0 w 4586794"/>
              <a:gd name="connsiteY0" fmla="*/ 0 h 6928580"/>
              <a:gd name="connsiteX1" fmla="*/ 0 w 4586794"/>
              <a:gd name="connsiteY1" fmla="*/ 0 h 6928580"/>
              <a:gd name="connsiteX2" fmla="*/ 4572000 w 4586794"/>
              <a:gd name="connsiteY2" fmla="*/ 0 h 6928580"/>
              <a:gd name="connsiteX3" fmla="*/ 4572000 w 4586794"/>
              <a:gd name="connsiteY3" fmla="*/ 0 h 6928580"/>
              <a:gd name="connsiteX4" fmla="*/ 4583176 w 4586794"/>
              <a:gd name="connsiteY4" fmla="*/ 5790804 h 6928580"/>
              <a:gd name="connsiteX5" fmla="*/ 3457448 w 4586794"/>
              <a:gd name="connsiteY5" fmla="*/ 6844243 h 6928580"/>
              <a:gd name="connsiteX6" fmla="*/ 0 w 4586794"/>
              <a:gd name="connsiteY6" fmla="*/ 6864350 h 6928580"/>
              <a:gd name="connsiteX7" fmla="*/ 0 w 4586794"/>
              <a:gd name="connsiteY7" fmla="*/ 6864350 h 6928580"/>
              <a:gd name="connsiteX8" fmla="*/ 0 w 4586794"/>
              <a:gd name="connsiteY8" fmla="*/ 0 h 6928580"/>
              <a:gd name="connsiteX0" fmla="*/ 0 w 4586794"/>
              <a:gd name="connsiteY0" fmla="*/ 0 h 6864350"/>
              <a:gd name="connsiteX1" fmla="*/ 0 w 4586794"/>
              <a:gd name="connsiteY1" fmla="*/ 0 h 6864350"/>
              <a:gd name="connsiteX2" fmla="*/ 4572000 w 4586794"/>
              <a:gd name="connsiteY2" fmla="*/ 0 h 6864350"/>
              <a:gd name="connsiteX3" fmla="*/ 4572000 w 4586794"/>
              <a:gd name="connsiteY3" fmla="*/ 0 h 6864350"/>
              <a:gd name="connsiteX4" fmla="*/ 4583176 w 4586794"/>
              <a:gd name="connsiteY4" fmla="*/ 5790804 h 6864350"/>
              <a:gd name="connsiteX5" fmla="*/ 3457448 w 4586794"/>
              <a:gd name="connsiteY5" fmla="*/ 6844243 h 6864350"/>
              <a:gd name="connsiteX6" fmla="*/ 0 w 4586794"/>
              <a:gd name="connsiteY6" fmla="*/ 6864350 h 6864350"/>
              <a:gd name="connsiteX7" fmla="*/ 0 w 4586794"/>
              <a:gd name="connsiteY7" fmla="*/ 6864350 h 6864350"/>
              <a:gd name="connsiteX8" fmla="*/ 0 w 4586794"/>
              <a:gd name="connsiteY8" fmla="*/ 0 h 6864350"/>
              <a:gd name="connsiteX0" fmla="*/ 0 w 4586794"/>
              <a:gd name="connsiteY0" fmla="*/ 0 h 6881073"/>
              <a:gd name="connsiteX1" fmla="*/ 0 w 4586794"/>
              <a:gd name="connsiteY1" fmla="*/ 0 h 6881073"/>
              <a:gd name="connsiteX2" fmla="*/ 4572000 w 4586794"/>
              <a:gd name="connsiteY2" fmla="*/ 0 h 6881073"/>
              <a:gd name="connsiteX3" fmla="*/ 4572000 w 4586794"/>
              <a:gd name="connsiteY3" fmla="*/ 0 h 6881073"/>
              <a:gd name="connsiteX4" fmla="*/ 4583176 w 4586794"/>
              <a:gd name="connsiteY4" fmla="*/ 5790804 h 6881073"/>
              <a:gd name="connsiteX5" fmla="*/ 3457448 w 4586794"/>
              <a:gd name="connsiteY5" fmla="*/ 6877131 h 6881073"/>
              <a:gd name="connsiteX6" fmla="*/ 0 w 4586794"/>
              <a:gd name="connsiteY6" fmla="*/ 6864350 h 6881073"/>
              <a:gd name="connsiteX7" fmla="*/ 0 w 4586794"/>
              <a:gd name="connsiteY7" fmla="*/ 6864350 h 6881073"/>
              <a:gd name="connsiteX8" fmla="*/ 0 w 4586794"/>
              <a:gd name="connsiteY8" fmla="*/ 0 h 6881073"/>
              <a:gd name="connsiteX0" fmla="*/ 0 w 4586794"/>
              <a:gd name="connsiteY0" fmla="*/ 0 h 6956157"/>
              <a:gd name="connsiteX1" fmla="*/ 0 w 4586794"/>
              <a:gd name="connsiteY1" fmla="*/ 0 h 6956157"/>
              <a:gd name="connsiteX2" fmla="*/ 4572000 w 4586794"/>
              <a:gd name="connsiteY2" fmla="*/ 0 h 6956157"/>
              <a:gd name="connsiteX3" fmla="*/ 4572000 w 4586794"/>
              <a:gd name="connsiteY3" fmla="*/ 0 h 6956157"/>
              <a:gd name="connsiteX4" fmla="*/ 4583176 w 4586794"/>
              <a:gd name="connsiteY4" fmla="*/ 5745958 h 6956157"/>
              <a:gd name="connsiteX5" fmla="*/ 3457448 w 4586794"/>
              <a:gd name="connsiteY5" fmla="*/ 6877131 h 6956157"/>
              <a:gd name="connsiteX6" fmla="*/ 0 w 4586794"/>
              <a:gd name="connsiteY6" fmla="*/ 6864350 h 6956157"/>
              <a:gd name="connsiteX7" fmla="*/ 0 w 4586794"/>
              <a:gd name="connsiteY7" fmla="*/ 6864350 h 6956157"/>
              <a:gd name="connsiteX8" fmla="*/ 0 w 4586794"/>
              <a:gd name="connsiteY8" fmla="*/ 0 h 6956157"/>
              <a:gd name="connsiteX0" fmla="*/ 0 w 4586794"/>
              <a:gd name="connsiteY0" fmla="*/ 0 h 6956157"/>
              <a:gd name="connsiteX1" fmla="*/ 0 w 4586794"/>
              <a:gd name="connsiteY1" fmla="*/ 0 h 6956157"/>
              <a:gd name="connsiteX2" fmla="*/ 4572000 w 4586794"/>
              <a:gd name="connsiteY2" fmla="*/ 0 h 6956157"/>
              <a:gd name="connsiteX3" fmla="*/ 4572000 w 4586794"/>
              <a:gd name="connsiteY3" fmla="*/ 0 h 6956157"/>
              <a:gd name="connsiteX4" fmla="*/ 4583176 w 4586794"/>
              <a:gd name="connsiteY4" fmla="*/ 5745958 h 6956157"/>
              <a:gd name="connsiteX5" fmla="*/ 3457448 w 4586794"/>
              <a:gd name="connsiteY5" fmla="*/ 6877131 h 6956157"/>
              <a:gd name="connsiteX6" fmla="*/ 0 w 4586794"/>
              <a:gd name="connsiteY6" fmla="*/ 6864350 h 6956157"/>
              <a:gd name="connsiteX7" fmla="*/ 0 w 4586794"/>
              <a:gd name="connsiteY7" fmla="*/ 6864350 h 6956157"/>
              <a:gd name="connsiteX8" fmla="*/ 0 w 4586794"/>
              <a:gd name="connsiteY8" fmla="*/ 0 h 6956157"/>
              <a:gd name="connsiteX0" fmla="*/ 0 w 4631603"/>
              <a:gd name="connsiteY0" fmla="*/ 0 h 6956157"/>
              <a:gd name="connsiteX1" fmla="*/ 0 w 4631603"/>
              <a:gd name="connsiteY1" fmla="*/ 0 h 6956157"/>
              <a:gd name="connsiteX2" fmla="*/ 4572000 w 4631603"/>
              <a:gd name="connsiteY2" fmla="*/ 0 h 6956157"/>
              <a:gd name="connsiteX3" fmla="*/ 4572000 w 4631603"/>
              <a:gd name="connsiteY3" fmla="*/ 0 h 6956157"/>
              <a:gd name="connsiteX4" fmla="*/ 4583176 w 4631603"/>
              <a:gd name="connsiteY4" fmla="*/ 5745958 h 6956157"/>
              <a:gd name="connsiteX5" fmla="*/ 3457448 w 4631603"/>
              <a:gd name="connsiteY5" fmla="*/ 6877131 h 6956157"/>
              <a:gd name="connsiteX6" fmla="*/ 0 w 4631603"/>
              <a:gd name="connsiteY6" fmla="*/ 6864350 h 6956157"/>
              <a:gd name="connsiteX7" fmla="*/ 0 w 4631603"/>
              <a:gd name="connsiteY7" fmla="*/ 6864350 h 6956157"/>
              <a:gd name="connsiteX8" fmla="*/ 0 w 4631603"/>
              <a:gd name="connsiteY8" fmla="*/ 0 h 6956157"/>
              <a:gd name="connsiteX0" fmla="*/ 0 w 4584480"/>
              <a:gd name="connsiteY0" fmla="*/ 0 h 6956157"/>
              <a:gd name="connsiteX1" fmla="*/ 0 w 4584480"/>
              <a:gd name="connsiteY1" fmla="*/ 0 h 6956157"/>
              <a:gd name="connsiteX2" fmla="*/ 4572000 w 4584480"/>
              <a:gd name="connsiteY2" fmla="*/ 0 h 6956157"/>
              <a:gd name="connsiteX3" fmla="*/ 4572000 w 4584480"/>
              <a:gd name="connsiteY3" fmla="*/ 0 h 6956157"/>
              <a:gd name="connsiteX4" fmla="*/ 4583176 w 4584480"/>
              <a:gd name="connsiteY4" fmla="*/ 5745958 h 6956157"/>
              <a:gd name="connsiteX5" fmla="*/ 3457448 w 4584480"/>
              <a:gd name="connsiteY5" fmla="*/ 6877131 h 6956157"/>
              <a:gd name="connsiteX6" fmla="*/ 0 w 4584480"/>
              <a:gd name="connsiteY6" fmla="*/ 6864350 h 6956157"/>
              <a:gd name="connsiteX7" fmla="*/ 0 w 4584480"/>
              <a:gd name="connsiteY7" fmla="*/ 6864350 h 6956157"/>
              <a:gd name="connsiteX8" fmla="*/ 0 w 4584480"/>
              <a:gd name="connsiteY8" fmla="*/ 0 h 6956157"/>
              <a:gd name="connsiteX0" fmla="*/ 0 w 4583176"/>
              <a:gd name="connsiteY0" fmla="*/ 0 h 6956157"/>
              <a:gd name="connsiteX1" fmla="*/ 0 w 4583176"/>
              <a:gd name="connsiteY1" fmla="*/ 0 h 6956157"/>
              <a:gd name="connsiteX2" fmla="*/ 4572000 w 4583176"/>
              <a:gd name="connsiteY2" fmla="*/ 0 h 6956157"/>
              <a:gd name="connsiteX3" fmla="*/ 4572000 w 4583176"/>
              <a:gd name="connsiteY3" fmla="*/ 0 h 6956157"/>
              <a:gd name="connsiteX4" fmla="*/ 4583176 w 4583176"/>
              <a:gd name="connsiteY4" fmla="*/ 5745958 h 6956157"/>
              <a:gd name="connsiteX5" fmla="*/ 3457448 w 4583176"/>
              <a:gd name="connsiteY5" fmla="*/ 6877131 h 6956157"/>
              <a:gd name="connsiteX6" fmla="*/ 0 w 4583176"/>
              <a:gd name="connsiteY6" fmla="*/ 6864350 h 6956157"/>
              <a:gd name="connsiteX7" fmla="*/ 0 w 4583176"/>
              <a:gd name="connsiteY7" fmla="*/ 6864350 h 6956157"/>
              <a:gd name="connsiteX8" fmla="*/ 0 w 4583176"/>
              <a:gd name="connsiteY8" fmla="*/ 0 h 6956157"/>
              <a:gd name="connsiteX0" fmla="*/ 0 w 4583176"/>
              <a:gd name="connsiteY0" fmla="*/ 0 h 6956157"/>
              <a:gd name="connsiteX1" fmla="*/ 0 w 4583176"/>
              <a:gd name="connsiteY1" fmla="*/ 0 h 6956157"/>
              <a:gd name="connsiteX2" fmla="*/ 4572000 w 4583176"/>
              <a:gd name="connsiteY2" fmla="*/ 0 h 6956157"/>
              <a:gd name="connsiteX3" fmla="*/ 4572000 w 4583176"/>
              <a:gd name="connsiteY3" fmla="*/ 0 h 6956157"/>
              <a:gd name="connsiteX4" fmla="*/ 4583176 w 4583176"/>
              <a:gd name="connsiteY4" fmla="*/ 5745958 h 6956157"/>
              <a:gd name="connsiteX5" fmla="*/ 3457448 w 4583176"/>
              <a:gd name="connsiteY5" fmla="*/ 6877131 h 6956157"/>
              <a:gd name="connsiteX6" fmla="*/ 0 w 4583176"/>
              <a:gd name="connsiteY6" fmla="*/ 6864350 h 6956157"/>
              <a:gd name="connsiteX7" fmla="*/ 0 w 4583176"/>
              <a:gd name="connsiteY7" fmla="*/ 6864350 h 6956157"/>
              <a:gd name="connsiteX8" fmla="*/ 0 w 4583176"/>
              <a:gd name="connsiteY8" fmla="*/ 0 h 6956157"/>
              <a:gd name="connsiteX0" fmla="*/ 0 w 4583176"/>
              <a:gd name="connsiteY0" fmla="*/ 0 h 6956157"/>
              <a:gd name="connsiteX1" fmla="*/ 0 w 4583176"/>
              <a:gd name="connsiteY1" fmla="*/ 0 h 6956157"/>
              <a:gd name="connsiteX2" fmla="*/ 4572000 w 4583176"/>
              <a:gd name="connsiteY2" fmla="*/ 0 h 6956157"/>
              <a:gd name="connsiteX3" fmla="*/ 4572000 w 4583176"/>
              <a:gd name="connsiteY3" fmla="*/ 0 h 6956157"/>
              <a:gd name="connsiteX4" fmla="*/ 4583176 w 4583176"/>
              <a:gd name="connsiteY4" fmla="*/ 5745958 h 6956157"/>
              <a:gd name="connsiteX5" fmla="*/ 3457448 w 4583176"/>
              <a:gd name="connsiteY5" fmla="*/ 6877131 h 6956157"/>
              <a:gd name="connsiteX6" fmla="*/ 0 w 4583176"/>
              <a:gd name="connsiteY6" fmla="*/ 6864350 h 6956157"/>
              <a:gd name="connsiteX7" fmla="*/ 0 w 4583176"/>
              <a:gd name="connsiteY7" fmla="*/ 6864350 h 6956157"/>
              <a:gd name="connsiteX8" fmla="*/ 0 w 4583176"/>
              <a:gd name="connsiteY8" fmla="*/ 0 h 6956157"/>
              <a:gd name="connsiteX0" fmla="*/ 0 w 4583176"/>
              <a:gd name="connsiteY0" fmla="*/ 0 h 6956157"/>
              <a:gd name="connsiteX1" fmla="*/ 0 w 4583176"/>
              <a:gd name="connsiteY1" fmla="*/ 0 h 6956157"/>
              <a:gd name="connsiteX2" fmla="*/ 4572000 w 4583176"/>
              <a:gd name="connsiteY2" fmla="*/ 0 h 6956157"/>
              <a:gd name="connsiteX3" fmla="*/ 4572000 w 4583176"/>
              <a:gd name="connsiteY3" fmla="*/ 0 h 6956157"/>
              <a:gd name="connsiteX4" fmla="*/ 4583176 w 4583176"/>
              <a:gd name="connsiteY4" fmla="*/ 5745958 h 6956157"/>
              <a:gd name="connsiteX5" fmla="*/ 3457448 w 4583176"/>
              <a:gd name="connsiteY5" fmla="*/ 6877131 h 6956157"/>
              <a:gd name="connsiteX6" fmla="*/ 0 w 4583176"/>
              <a:gd name="connsiteY6" fmla="*/ 6864350 h 6956157"/>
              <a:gd name="connsiteX7" fmla="*/ 0 w 4583176"/>
              <a:gd name="connsiteY7" fmla="*/ 6864350 h 6956157"/>
              <a:gd name="connsiteX8" fmla="*/ 0 w 4583176"/>
              <a:gd name="connsiteY8" fmla="*/ 0 h 6956157"/>
              <a:gd name="connsiteX0" fmla="*/ 0 w 4583176"/>
              <a:gd name="connsiteY0" fmla="*/ 0 h 6877135"/>
              <a:gd name="connsiteX1" fmla="*/ 0 w 4583176"/>
              <a:gd name="connsiteY1" fmla="*/ 0 h 6877135"/>
              <a:gd name="connsiteX2" fmla="*/ 4572000 w 4583176"/>
              <a:gd name="connsiteY2" fmla="*/ 0 h 6877135"/>
              <a:gd name="connsiteX3" fmla="*/ 4572000 w 4583176"/>
              <a:gd name="connsiteY3" fmla="*/ 0 h 6877135"/>
              <a:gd name="connsiteX4" fmla="*/ 4583176 w 4583176"/>
              <a:gd name="connsiteY4" fmla="*/ 5745958 h 6877135"/>
              <a:gd name="connsiteX5" fmla="*/ 3457448 w 4583176"/>
              <a:gd name="connsiteY5" fmla="*/ 6877131 h 6877135"/>
              <a:gd name="connsiteX6" fmla="*/ 0 w 4583176"/>
              <a:gd name="connsiteY6" fmla="*/ 6864350 h 6877135"/>
              <a:gd name="connsiteX7" fmla="*/ 0 w 4583176"/>
              <a:gd name="connsiteY7" fmla="*/ 6864350 h 6877135"/>
              <a:gd name="connsiteX8" fmla="*/ 0 w 4583176"/>
              <a:gd name="connsiteY8" fmla="*/ 0 h 6877135"/>
              <a:gd name="connsiteX0" fmla="*/ 0 w 4583176"/>
              <a:gd name="connsiteY0" fmla="*/ 0 h 6864350"/>
              <a:gd name="connsiteX1" fmla="*/ 0 w 4583176"/>
              <a:gd name="connsiteY1" fmla="*/ 0 h 6864350"/>
              <a:gd name="connsiteX2" fmla="*/ 4572000 w 4583176"/>
              <a:gd name="connsiteY2" fmla="*/ 0 h 6864350"/>
              <a:gd name="connsiteX3" fmla="*/ 4572000 w 4583176"/>
              <a:gd name="connsiteY3" fmla="*/ 0 h 6864350"/>
              <a:gd name="connsiteX4" fmla="*/ 4583176 w 4583176"/>
              <a:gd name="connsiteY4" fmla="*/ 5745958 h 6864350"/>
              <a:gd name="connsiteX5" fmla="*/ 3457448 w 4583176"/>
              <a:gd name="connsiteY5" fmla="*/ 6646489 h 6864350"/>
              <a:gd name="connsiteX6" fmla="*/ 0 w 4583176"/>
              <a:gd name="connsiteY6" fmla="*/ 6864350 h 6864350"/>
              <a:gd name="connsiteX7" fmla="*/ 0 w 4583176"/>
              <a:gd name="connsiteY7" fmla="*/ 6864350 h 6864350"/>
              <a:gd name="connsiteX8" fmla="*/ 0 w 4583176"/>
              <a:gd name="connsiteY8" fmla="*/ 0 h 6864350"/>
              <a:gd name="connsiteX0" fmla="*/ 0 w 4583176"/>
              <a:gd name="connsiteY0" fmla="*/ 0 h 6870729"/>
              <a:gd name="connsiteX1" fmla="*/ 0 w 4583176"/>
              <a:gd name="connsiteY1" fmla="*/ 0 h 6870729"/>
              <a:gd name="connsiteX2" fmla="*/ 4572000 w 4583176"/>
              <a:gd name="connsiteY2" fmla="*/ 0 h 6870729"/>
              <a:gd name="connsiteX3" fmla="*/ 4572000 w 4583176"/>
              <a:gd name="connsiteY3" fmla="*/ 0 h 6870729"/>
              <a:gd name="connsiteX4" fmla="*/ 4583176 w 4583176"/>
              <a:gd name="connsiteY4" fmla="*/ 5745958 h 6870729"/>
              <a:gd name="connsiteX5" fmla="*/ 3457448 w 4583176"/>
              <a:gd name="connsiteY5" fmla="*/ 6870725 h 6870729"/>
              <a:gd name="connsiteX6" fmla="*/ 0 w 4583176"/>
              <a:gd name="connsiteY6" fmla="*/ 6864350 h 6870729"/>
              <a:gd name="connsiteX7" fmla="*/ 0 w 4583176"/>
              <a:gd name="connsiteY7" fmla="*/ 6864350 h 6870729"/>
              <a:gd name="connsiteX8" fmla="*/ 0 w 4583176"/>
              <a:gd name="connsiteY8" fmla="*/ 0 h 6870729"/>
              <a:gd name="connsiteX0" fmla="*/ 0 w 4584478"/>
              <a:gd name="connsiteY0" fmla="*/ 0 h 6870729"/>
              <a:gd name="connsiteX1" fmla="*/ 0 w 4584478"/>
              <a:gd name="connsiteY1" fmla="*/ 0 h 6870729"/>
              <a:gd name="connsiteX2" fmla="*/ 4572000 w 4584478"/>
              <a:gd name="connsiteY2" fmla="*/ 0 h 6870729"/>
              <a:gd name="connsiteX3" fmla="*/ 4572000 w 4584478"/>
              <a:gd name="connsiteY3" fmla="*/ 0 h 6870729"/>
              <a:gd name="connsiteX4" fmla="*/ 4583176 w 4584478"/>
              <a:gd name="connsiteY4" fmla="*/ 5745958 h 6870729"/>
              <a:gd name="connsiteX5" fmla="*/ 3457448 w 4584478"/>
              <a:gd name="connsiteY5" fmla="*/ 6870725 h 6870729"/>
              <a:gd name="connsiteX6" fmla="*/ 0 w 4584478"/>
              <a:gd name="connsiteY6" fmla="*/ 6864350 h 6870729"/>
              <a:gd name="connsiteX7" fmla="*/ 0 w 4584478"/>
              <a:gd name="connsiteY7" fmla="*/ 6864350 h 6870729"/>
              <a:gd name="connsiteX8" fmla="*/ 0 w 4584478"/>
              <a:gd name="connsiteY8" fmla="*/ 0 h 6870729"/>
              <a:gd name="connsiteX0" fmla="*/ 0 w 4579116"/>
              <a:gd name="connsiteY0" fmla="*/ 0 h 6956201"/>
              <a:gd name="connsiteX1" fmla="*/ 0 w 4579116"/>
              <a:gd name="connsiteY1" fmla="*/ 0 h 6956201"/>
              <a:gd name="connsiteX2" fmla="*/ 4572000 w 4579116"/>
              <a:gd name="connsiteY2" fmla="*/ 0 h 6956201"/>
              <a:gd name="connsiteX3" fmla="*/ 4572000 w 4579116"/>
              <a:gd name="connsiteY3" fmla="*/ 0 h 6956201"/>
              <a:gd name="connsiteX4" fmla="*/ 4577238 w 4579116"/>
              <a:gd name="connsiteY4" fmla="*/ 5694705 h 6956201"/>
              <a:gd name="connsiteX5" fmla="*/ 3457448 w 4579116"/>
              <a:gd name="connsiteY5" fmla="*/ 6870725 h 6956201"/>
              <a:gd name="connsiteX6" fmla="*/ 0 w 4579116"/>
              <a:gd name="connsiteY6" fmla="*/ 6864350 h 6956201"/>
              <a:gd name="connsiteX7" fmla="*/ 0 w 4579116"/>
              <a:gd name="connsiteY7" fmla="*/ 6864350 h 6956201"/>
              <a:gd name="connsiteX8" fmla="*/ 0 w 4579116"/>
              <a:gd name="connsiteY8" fmla="*/ 0 h 6956201"/>
              <a:gd name="connsiteX0" fmla="*/ 0 w 4579116"/>
              <a:gd name="connsiteY0" fmla="*/ 0 h 6870725"/>
              <a:gd name="connsiteX1" fmla="*/ 0 w 4579116"/>
              <a:gd name="connsiteY1" fmla="*/ 0 h 6870725"/>
              <a:gd name="connsiteX2" fmla="*/ 4572000 w 4579116"/>
              <a:gd name="connsiteY2" fmla="*/ 0 h 6870725"/>
              <a:gd name="connsiteX3" fmla="*/ 4572000 w 4579116"/>
              <a:gd name="connsiteY3" fmla="*/ 0 h 6870725"/>
              <a:gd name="connsiteX4" fmla="*/ 4577238 w 4579116"/>
              <a:gd name="connsiteY4" fmla="*/ 5694705 h 6870725"/>
              <a:gd name="connsiteX5" fmla="*/ 3457448 w 4579116"/>
              <a:gd name="connsiteY5" fmla="*/ 6870725 h 6870725"/>
              <a:gd name="connsiteX6" fmla="*/ 0 w 4579116"/>
              <a:gd name="connsiteY6" fmla="*/ 6864350 h 6870725"/>
              <a:gd name="connsiteX7" fmla="*/ 0 w 4579116"/>
              <a:gd name="connsiteY7" fmla="*/ 6864350 h 6870725"/>
              <a:gd name="connsiteX8" fmla="*/ 0 w 4579116"/>
              <a:gd name="connsiteY8" fmla="*/ 0 h 6870725"/>
              <a:gd name="connsiteX0" fmla="*/ 0 w 4579116"/>
              <a:gd name="connsiteY0" fmla="*/ 0 h 6870725"/>
              <a:gd name="connsiteX1" fmla="*/ 0 w 4579116"/>
              <a:gd name="connsiteY1" fmla="*/ 0 h 6870725"/>
              <a:gd name="connsiteX2" fmla="*/ 4572000 w 4579116"/>
              <a:gd name="connsiteY2" fmla="*/ 0 h 6870725"/>
              <a:gd name="connsiteX3" fmla="*/ 4572000 w 4579116"/>
              <a:gd name="connsiteY3" fmla="*/ 0 h 6870725"/>
              <a:gd name="connsiteX4" fmla="*/ 4577238 w 4579116"/>
              <a:gd name="connsiteY4" fmla="*/ 5694705 h 6870725"/>
              <a:gd name="connsiteX5" fmla="*/ 3457448 w 4579116"/>
              <a:gd name="connsiteY5" fmla="*/ 6870725 h 6870725"/>
              <a:gd name="connsiteX6" fmla="*/ 0 w 4579116"/>
              <a:gd name="connsiteY6" fmla="*/ 6864350 h 6870725"/>
              <a:gd name="connsiteX7" fmla="*/ 0 w 4579116"/>
              <a:gd name="connsiteY7" fmla="*/ 6864350 h 6870725"/>
              <a:gd name="connsiteX8" fmla="*/ 0 w 4579116"/>
              <a:gd name="connsiteY8" fmla="*/ 0 h 6870725"/>
              <a:gd name="connsiteX0" fmla="*/ 0 w 4584478"/>
              <a:gd name="connsiteY0" fmla="*/ 0 h 6952880"/>
              <a:gd name="connsiteX1" fmla="*/ 0 w 4584478"/>
              <a:gd name="connsiteY1" fmla="*/ 0 h 6952880"/>
              <a:gd name="connsiteX2" fmla="*/ 4572000 w 4584478"/>
              <a:gd name="connsiteY2" fmla="*/ 0 h 6952880"/>
              <a:gd name="connsiteX3" fmla="*/ 4572000 w 4584478"/>
              <a:gd name="connsiteY3" fmla="*/ 0 h 6952880"/>
              <a:gd name="connsiteX4" fmla="*/ 4583176 w 4584478"/>
              <a:gd name="connsiteY4" fmla="*/ 5739553 h 6952880"/>
              <a:gd name="connsiteX5" fmla="*/ 3457448 w 4584478"/>
              <a:gd name="connsiteY5" fmla="*/ 6870725 h 6952880"/>
              <a:gd name="connsiteX6" fmla="*/ 0 w 4584478"/>
              <a:gd name="connsiteY6" fmla="*/ 6864350 h 6952880"/>
              <a:gd name="connsiteX7" fmla="*/ 0 w 4584478"/>
              <a:gd name="connsiteY7" fmla="*/ 6864350 h 6952880"/>
              <a:gd name="connsiteX8" fmla="*/ 0 w 4584478"/>
              <a:gd name="connsiteY8" fmla="*/ 0 h 6952880"/>
              <a:gd name="connsiteX0" fmla="*/ 0 w 4584478"/>
              <a:gd name="connsiteY0" fmla="*/ 0 h 6952880"/>
              <a:gd name="connsiteX1" fmla="*/ 0 w 4584478"/>
              <a:gd name="connsiteY1" fmla="*/ 0 h 6952880"/>
              <a:gd name="connsiteX2" fmla="*/ 4572000 w 4584478"/>
              <a:gd name="connsiteY2" fmla="*/ 0 h 6952880"/>
              <a:gd name="connsiteX3" fmla="*/ 4572000 w 4584478"/>
              <a:gd name="connsiteY3" fmla="*/ 0 h 6952880"/>
              <a:gd name="connsiteX4" fmla="*/ 4583176 w 4584478"/>
              <a:gd name="connsiteY4" fmla="*/ 5739553 h 6952880"/>
              <a:gd name="connsiteX5" fmla="*/ 3457448 w 4584478"/>
              <a:gd name="connsiteY5" fmla="*/ 6870725 h 6952880"/>
              <a:gd name="connsiteX6" fmla="*/ 0 w 4584478"/>
              <a:gd name="connsiteY6" fmla="*/ 6864350 h 6952880"/>
              <a:gd name="connsiteX7" fmla="*/ 0 w 4584478"/>
              <a:gd name="connsiteY7" fmla="*/ 6864350 h 6952880"/>
              <a:gd name="connsiteX8" fmla="*/ 0 w 4584478"/>
              <a:gd name="connsiteY8" fmla="*/ 0 h 6952880"/>
              <a:gd name="connsiteX0" fmla="*/ 0 w 4584478"/>
              <a:gd name="connsiteY0" fmla="*/ 0 h 6870725"/>
              <a:gd name="connsiteX1" fmla="*/ 0 w 4584478"/>
              <a:gd name="connsiteY1" fmla="*/ 0 h 6870725"/>
              <a:gd name="connsiteX2" fmla="*/ 4572000 w 4584478"/>
              <a:gd name="connsiteY2" fmla="*/ 0 h 6870725"/>
              <a:gd name="connsiteX3" fmla="*/ 4572000 w 4584478"/>
              <a:gd name="connsiteY3" fmla="*/ 0 h 6870725"/>
              <a:gd name="connsiteX4" fmla="*/ 4583176 w 4584478"/>
              <a:gd name="connsiteY4" fmla="*/ 5739553 h 6870725"/>
              <a:gd name="connsiteX5" fmla="*/ 3457448 w 4584478"/>
              <a:gd name="connsiteY5" fmla="*/ 6870725 h 6870725"/>
              <a:gd name="connsiteX6" fmla="*/ 0 w 4584478"/>
              <a:gd name="connsiteY6" fmla="*/ 6864350 h 6870725"/>
              <a:gd name="connsiteX7" fmla="*/ 0 w 4584478"/>
              <a:gd name="connsiteY7" fmla="*/ 6864350 h 6870725"/>
              <a:gd name="connsiteX8" fmla="*/ 0 w 4584478"/>
              <a:gd name="connsiteY8" fmla="*/ 0 h 6870725"/>
              <a:gd name="connsiteX0" fmla="*/ 0 w 4584478"/>
              <a:gd name="connsiteY0" fmla="*/ 0 h 6870755"/>
              <a:gd name="connsiteX1" fmla="*/ 0 w 4584478"/>
              <a:gd name="connsiteY1" fmla="*/ 0 h 6870755"/>
              <a:gd name="connsiteX2" fmla="*/ 4572000 w 4584478"/>
              <a:gd name="connsiteY2" fmla="*/ 0 h 6870755"/>
              <a:gd name="connsiteX3" fmla="*/ 4572000 w 4584478"/>
              <a:gd name="connsiteY3" fmla="*/ 0 h 6870755"/>
              <a:gd name="connsiteX4" fmla="*/ 4583176 w 4584478"/>
              <a:gd name="connsiteY4" fmla="*/ 5739553 h 6870755"/>
              <a:gd name="connsiteX5" fmla="*/ 3457448 w 4584478"/>
              <a:gd name="connsiteY5" fmla="*/ 6870725 h 6870755"/>
              <a:gd name="connsiteX6" fmla="*/ 0 w 4584478"/>
              <a:gd name="connsiteY6" fmla="*/ 6864350 h 6870755"/>
              <a:gd name="connsiteX7" fmla="*/ 0 w 4584478"/>
              <a:gd name="connsiteY7" fmla="*/ 6864350 h 6870755"/>
              <a:gd name="connsiteX8" fmla="*/ 0 w 4584478"/>
              <a:gd name="connsiteY8" fmla="*/ 0 h 6870755"/>
              <a:gd name="connsiteX0" fmla="*/ 0 w 4584695"/>
              <a:gd name="connsiteY0" fmla="*/ 0 h 6870752"/>
              <a:gd name="connsiteX1" fmla="*/ 0 w 4584695"/>
              <a:gd name="connsiteY1" fmla="*/ 0 h 6870752"/>
              <a:gd name="connsiteX2" fmla="*/ 4572000 w 4584695"/>
              <a:gd name="connsiteY2" fmla="*/ 0 h 6870752"/>
              <a:gd name="connsiteX3" fmla="*/ 4572000 w 4584695"/>
              <a:gd name="connsiteY3" fmla="*/ 0 h 6870752"/>
              <a:gd name="connsiteX4" fmla="*/ 4583176 w 4584695"/>
              <a:gd name="connsiteY4" fmla="*/ 5739553 h 6870752"/>
              <a:gd name="connsiteX5" fmla="*/ 3457448 w 4584695"/>
              <a:gd name="connsiteY5" fmla="*/ 6870725 h 6870752"/>
              <a:gd name="connsiteX6" fmla="*/ 0 w 4584695"/>
              <a:gd name="connsiteY6" fmla="*/ 6864350 h 6870752"/>
              <a:gd name="connsiteX7" fmla="*/ 0 w 4584695"/>
              <a:gd name="connsiteY7" fmla="*/ 6864350 h 6870752"/>
              <a:gd name="connsiteX8" fmla="*/ 0 w 4584695"/>
              <a:gd name="connsiteY8" fmla="*/ 0 h 6870752"/>
              <a:gd name="connsiteX0" fmla="*/ 0 w 4583616"/>
              <a:gd name="connsiteY0" fmla="*/ 0 h 6870755"/>
              <a:gd name="connsiteX1" fmla="*/ 0 w 4583616"/>
              <a:gd name="connsiteY1" fmla="*/ 0 h 6870755"/>
              <a:gd name="connsiteX2" fmla="*/ 4572000 w 4583616"/>
              <a:gd name="connsiteY2" fmla="*/ 0 h 6870755"/>
              <a:gd name="connsiteX3" fmla="*/ 4572000 w 4583616"/>
              <a:gd name="connsiteY3" fmla="*/ 0 h 6870755"/>
              <a:gd name="connsiteX4" fmla="*/ 4583176 w 4583616"/>
              <a:gd name="connsiteY4" fmla="*/ 5739553 h 6870755"/>
              <a:gd name="connsiteX5" fmla="*/ 3457448 w 4583616"/>
              <a:gd name="connsiteY5" fmla="*/ 6870725 h 6870755"/>
              <a:gd name="connsiteX6" fmla="*/ 0 w 4583616"/>
              <a:gd name="connsiteY6" fmla="*/ 6864350 h 6870755"/>
              <a:gd name="connsiteX7" fmla="*/ 0 w 4583616"/>
              <a:gd name="connsiteY7" fmla="*/ 6864350 h 6870755"/>
              <a:gd name="connsiteX8" fmla="*/ 0 w 4583616"/>
              <a:gd name="connsiteY8" fmla="*/ 0 h 6870755"/>
              <a:gd name="connsiteX0" fmla="*/ 0 w 4583616"/>
              <a:gd name="connsiteY0" fmla="*/ 0 h 6870763"/>
              <a:gd name="connsiteX1" fmla="*/ 0 w 4583616"/>
              <a:gd name="connsiteY1" fmla="*/ 0 h 6870763"/>
              <a:gd name="connsiteX2" fmla="*/ 4572000 w 4583616"/>
              <a:gd name="connsiteY2" fmla="*/ 0 h 6870763"/>
              <a:gd name="connsiteX3" fmla="*/ 4572000 w 4583616"/>
              <a:gd name="connsiteY3" fmla="*/ 0 h 6870763"/>
              <a:gd name="connsiteX4" fmla="*/ 4583176 w 4583616"/>
              <a:gd name="connsiteY4" fmla="*/ 5855627 h 6870763"/>
              <a:gd name="connsiteX5" fmla="*/ 3457448 w 4583616"/>
              <a:gd name="connsiteY5" fmla="*/ 6870725 h 6870763"/>
              <a:gd name="connsiteX6" fmla="*/ 0 w 4583616"/>
              <a:gd name="connsiteY6" fmla="*/ 6864350 h 6870763"/>
              <a:gd name="connsiteX7" fmla="*/ 0 w 4583616"/>
              <a:gd name="connsiteY7" fmla="*/ 6864350 h 6870763"/>
              <a:gd name="connsiteX8" fmla="*/ 0 w 4583616"/>
              <a:gd name="connsiteY8" fmla="*/ 0 h 68707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583616" h="6870763">
                <a:moveTo>
                  <a:pt x="0" y="0"/>
                </a:moveTo>
                <a:lnTo>
                  <a:pt x="0" y="0"/>
                </a:lnTo>
                <a:lnTo>
                  <a:pt x="4572000" y="0"/>
                </a:lnTo>
                <a:lnTo>
                  <a:pt x="4572000" y="0"/>
                </a:lnTo>
                <a:cubicBezTo>
                  <a:pt x="4573863" y="957660"/>
                  <a:pt x="4586065" y="5272921"/>
                  <a:pt x="4583176" y="5855627"/>
                </a:cubicBezTo>
                <a:cubicBezTo>
                  <a:pt x="4580287" y="6438333"/>
                  <a:pt x="4096620" y="6875462"/>
                  <a:pt x="3457448" y="6870725"/>
                </a:cubicBezTo>
                <a:lnTo>
                  <a:pt x="0" y="6864350"/>
                </a:lnTo>
                <a:lnTo>
                  <a:pt x="0" y="6864350"/>
                </a:lnTo>
                <a:lnTo>
                  <a:pt x="0" y="0"/>
                </a:lnTo>
                <a:close/>
              </a:path>
            </a:pathLst>
          </a:custGeom>
        </p:spPr>
        <p:txBody>
          <a:bodyPr/>
          <a:lstStyle/>
          <a:p>
            <a:endParaRPr lang="en-US"/>
          </a:p>
        </p:txBody>
      </p:sp>
    </p:spTree>
    <p:extLst>
      <p:ext uri="{BB962C8B-B14F-4D97-AF65-F5344CB8AC3E}">
        <p14:creationId xmlns:p14="http://schemas.microsoft.com/office/powerpoint/2010/main" val="1384749623"/>
      </p:ext>
    </p:extLst>
  </p:cSld>
  <p:clrMapOvr>
    <a:masterClrMapping/>
  </p:clrMapOvr>
  <p:extLst>
    <p:ext uri="{DCECCB84-F9BA-43D5-87BE-67443E8EF086}">
      <p15:sldGuideLst xmlns:p15="http://schemas.microsoft.com/office/powerpoint/2012/main"/>
    </p:ext>
  </p:extLst>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Full Medium Blue with Picture">
    <p:bg>
      <p:bgPr>
        <a:solidFill>
          <a:schemeClr val="tx2"/>
        </a:solidFill>
        <a:effectLst/>
      </p:bgPr>
    </p:bg>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a:xfrm>
            <a:off x="10983858" y="7713674"/>
            <a:ext cx="3291840" cy="438150"/>
          </a:xfrm>
        </p:spPr>
        <p:txBody>
          <a:bodyPr/>
          <a:lstStyle>
            <a:lvl1pPr>
              <a:defRPr>
                <a:latin typeface="Verdana" panose="020B0604030504040204" pitchFamily="34" charset="0"/>
                <a:ea typeface="Verdana" panose="020B0604030504040204" pitchFamily="34" charset="0"/>
                <a:cs typeface="Verdana" panose="020B0604030504040204" pitchFamily="34" charset="0"/>
              </a:defRPr>
            </a:lvl1pPr>
          </a:lstStyle>
          <a:p>
            <a:fld id="{1FC4B0FD-5F77-433D-950B-A15A779E50E4}" type="slidenum">
              <a:rPr lang="en-US" smtClean="0"/>
              <a:pPr/>
              <a:t>‹#›</a:t>
            </a:fld>
            <a:endParaRPr lang="en-US"/>
          </a:p>
        </p:txBody>
      </p:sp>
      <p:sp>
        <p:nvSpPr>
          <p:cNvPr id="7" name="Title 1">
            <a:extLst>
              <a:ext uri="{FF2B5EF4-FFF2-40B4-BE49-F238E27FC236}">
                <a16:creationId xmlns:a16="http://schemas.microsoft.com/office/drawing/2014/main" id="{26132198-AF8D-7541-BE2C-1A2B4426EFED}"/>
              </a:ext>
            </a:extLst>
          </p:cNvPr>
          <p:cNvSpPr>
            <a:spLocks noGrp="1"/>
          </p:cNvSpPr>
          <p:nvPr>
            <p:ph type="title"/>
          </p:nvPr>
        </p:nvSpPr>
        <p:spPr>
          <a:xfrm>
            <a:off x="8277163" y="636929"/>
            <a:ext cx="5413390" cy="1148590"/>
          </a:xfrm>
          <a:prstGeom prst="rect">
            <a:avLst/>
          </a:prstGeom>
        </p:spPr>
        <p:txBody>
          <a:bodyPr/>
          <a:lstStyle>
            <a:lvl1pPr>
              <a:defRPr>
                <a:solidFill>
                  <a:schemeClr val="bg1"/>
                </a:solidFill>
                <a:latin typeface="Verdana" panose="020B0604030504040204" pitchFamily="34" charset="0"/>
                <a:ea typeface="Verdana" panose="020B0604030504040204" pitchFamily="34" charset="0"/>
                <a:cs typeface="Verdana" panose="020B0604030504040204" pitchFamily="34" charset="0"/>
              </a:defRPr>
            </a:lvl1pPr>
          </a:lstStyle>
          <a:p>
            <a:r>
              <a:rPr lang="en-US" dirty="0"/>
              <a:t>Click to edit Master title style</a:t>
            </a:r>
          </a:p>
        </p:txBody>
      </p:sp>
      <p:sp>
        <p:nvSpPr>
          <p:cNvPr id="8" name="Content Placeholder 2">
            <a:extLst>
              <a:ext uri="{FF2B5EF4-FFF2-40B4-BE49-F238E27FC236}">
                <a16:creationId xmlns:a16="http://schemas.microsoft.com/office/drawing/2014/main" id="{7BEED6E6-8D79-8749-853B-92912BC69E2A}"/>
              </a:ext>
            </a:extLst>
          </p:cNvPr>
          <p:cNvSpPr>
            <a:spLocks noGrp="1"/>
          </p:cNvSpPr>
          <p:nvPr>
            <p:ph idx="1"/>
          </p:nvPr>
        </p:nvSpPr>
        <p:spPr>
          <a:xfrm>
            <a:off x="8262675" y="2029968"/>
            <a:ext cx="5427878" cy="4957972"/>
          </a:xfrm>
          <a:prstGeom prst="rect">
            <a:avLst/>
          </a:prstGeom>
        </p:spPr>
        <p:txBody>
          <a:bodyPr lIns="137160">
            <a:noAutofit/>
          </a:bodyPr>
          <a:lstStyle>
            <a:lvl1pPr marL="280036" indent="-280036" algn="l" defTabSz="822960" rtl="0" eaLnBrk="1" latinLnBrk="0" hangingPunct="1">
              <a:lnSpc>
                <a:spcPts val="2400"/>
              </a:lnSpc>
              <a:spcBef>
                <a:spcPts val="0"/>
              </a:spcBef>
              <a:spcAft>
                <a:spcPts val="1080"/>
              </a:spcAft>
              <a:buClr>
                <a:schemeClr val="bg1"/>
              </a:buClr>
              <a:defRPr lang="en-US" sz="1680" kern="1200" dirty="0" smtClean="0">
                <a:solidFill>
                  <a:schemeClr val="bg1"/>
                </a:solidFill>
                <a:latin typeface="Verdana" panose="020B0604030504040204" pitchFamily="34" charset="0"/>
                <a:ea typeface="Verdana" panose="020B0604030504040204" pitchFamily="34" charset="0"/>
                <a:cs typeface="Verdana" panose="020B0604030504040204" pitchFamily="34" charset="0"/>
              </a:defRPr>
            </a:lvl1pPr>
            <a:lvl2pPr algn="l" defTabSz="822960" rtl="0" eaLnBrk="1" latinLnBrk="0" hangingPunct="1">
              <a:lnSpc>
                <a:spcPts val="2400"/>
              </a:lnSpc>
              <a:spcBef>
                <a:spcPts val="0"/>
              </a:spcBef>
              <a:spcAft>
                <a:spcPts val="1080"/>
              </a:spcAft>
              <a:buClr>
                <a:schemeClr val="bg1"/>
              </a:buClr>
              <a:defRPr lang="en-US" sz="1680" kern="1200" dirty="0" smtClean="0">
                <a:solidFill>
                  <a:schemeClr val="bg1"/>
                </a:solidFill>
                <a:latin typeface="Verdana" panose="020B0604030504040204" pitchFamily="34" charset="0"/>
                <a:ea typeface="Verdana" panose="020B0604030504040204" pitchFamily="34" charset="0"/>
                <a:cs typeface="Verdana" panose="020B0604030504040204" pitchFamily="34" charset="0"/>
              </a:defRPr>
            </a:lvl2pPr>
            <a:lvl3pPr algn="l" defTabSz="822960" rtl="0" eaLnBrk="1" latinLnBrk="0" hangingPunct="1">
              <a:lnSpc>
                <a:spcPts val="2400"/>
              </a:lnSpc>
              <a:spcBef>
                <a:spcPts val="0"/>
              </a:spcBef>
              <a:spcAft>
                <a:spcPts val="1080"/>
              </a:spcAft>
              <a:buClr>
                <a:schemeClr val="bg1"/>
              </a:buClr>
              <a:defRPr lang="en-US" sz="1680" kern="1200" dirty="0" smtClean="0">
                <a:solidFill>
                  <a:schemeClr val="bg1"/>
                </a:solidFill>
                <a:latin typeface="Verdana" panose="020B0604030504040204" pitchFamily="34" charset="0"/>
                <a:ea typeface="Verdana" panose="020B0604030504040204" pitchFamily="34" charset="0"/>
                <a:cs typeface="Verdana" panose="020B0604030504040204" pitchFamily="34" charset="0"/>
              </a:defRPr>
            </a:lvl3pPr>
            <a:lvl4pPr algn="l" defTabSz="822960" rtl="0" eaLnBrk="1" latinLnBrk="0" hangingPunct="1">
              <a:lnSpc>
                <a:spcPts val="2400"/>
              </a:lnSpc>
              <a:spcBef>
                <a:spcPts val="0"/>
              </a:spcBef>
              <a:spcAft>
                <a:spcPts val="1080"/>
              </a:spcAft>
              <a:buClr>
                <a:schemeClr val="bg1"/>
              </a:buClr>
              <a:defRPr lang="en-US" sz="1680" kern="1200" dirty="0" smtClean="0">
                <a:solidFill>
                  <a:schemeClr val="bg1"/>
                </a:solidFill>
                <a:latin typeface="Verdana" panose="020B0604030504040204" pitchFamily="34" charset="0"/>
                <a:ea typeface="Verdana" panose="020B0604030504040204" pitchFamily="34" charset="0"/>
                <a:cs typeface="Verdana" panose="020B0604030504040204" pitchFamily="34" charset="0"/>
              </a:defRPr>
            </a:lvl4pPr>
            <a:lvl5pPr algn="l" defTabSz="822960" rtl="0" eaLnBrk="1" latinLnBrk="0" hangingPunct="1">
              <a:lnSpc>
                <a:spcPts val="2400"/>
              </a:lnSpc>
              <a:spcBef>
                <a:spcPts val="0"/>
              </a:spcBef>
              <a:spcAft>
                <a:spcPts val="1080"/>
              </a:spcAft>
              <a:buClr>
                <a:schemeClr val="bg1"/>
              </a:buClr>
              <a:defRPr lang="en-US" sz="1680" kern="1200" dirty="0">
                <a:solidFill>
                  <a:schemeClr val="bg1"/>
                </a:solidFill>
                <a:latin typeface="Verdana" panose="020B0604030504040204" pitchFamily="34" charset="0"/>
                <a:ea typeface="Verdana" panose="020B0604030504040204" pitchFamily="34" charset="0"/>
                <a:cs typeface="Verdana" panose="020B060403050404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Picture Placeholder 8">
            <a:extLst>
              <a:ext uri="{FF2B5EF4-FFF2-40B4-BE49-F238E27FC236}">
                <a16:creationId xmlns:a16="http://schemas.microsoft.com/office/drawing/2014/main" id="{32532201-DEC2-7049-9CD0-576FACCB5181}"/>
              </a:ext>
            </a:extLst>
          </p:cNvPr>
          <p:cNvSpPr>
            <a:spLocks noGrp="1"/>
          </p:cNvSpPr>
          <p:nvPr>
            <p:ph type="pic" sz="quarter" idx="13"/>
          </p:nvPr>
        </p:nvSpPr>
        <p:spPr>
          <a:xfrm>
            <a:off x="0" y="1"/>
            <a:ext cx="7333786" cy="7641262"/>
          </a:xfrm>
          <a:custGeom>
            <a:avLst/>
            <a:gdLst>
              <a:gd name="connsiteX0" fmla="*/ 0 w 4572000"/>
              <a:gd name="connsiteY0" fmla="*/ 0 h 6864350"/>
              <a:gd name="connsiteX1" fmla="*/ 0 w 4572000"/>
              <a:gd name="connsiteY1" fmla="*/ 0 h 6864350"/>
              <a:gd name="connsiteX2" fmla="*/ 4572000 w 4572000"/>
              <a:gd name="connsiteY2" fmla="*/ 0 h 6864350"/>
              <a:gd name="connsiteX3" fmla="*/ 4572000 w 4572000"/>
              <a:gd name="connsiteY3" fmla="*/ 0 h 6864350"/>
              <a:gd name="connsiteX4" fmla="*/ 4572000 w 4572000"/>
              <a:gd name="connsiteY4" fmla="*/ 6864350 h 6864350"/>
              <a:gd name="connsiteX5" fmla="*/ 4572000 w 4572000"/>
              <a:gd name="connsiteY5" fmla="*/ 6864350 h 6864350"/>
              <a:gd name="connsiteX6" fmla="*/ 0 w 4572000"/>
              <a:gd name="connsiteY6" fmla="*/ 6864350 h 6864350"/>
              <a:gd name="connsiteX7" fmla="*/ 0 w 4572000"/>
              <a:gd name="connsiteY7" fmla="*/ 6864350 h 6864350"/>
              <a:gd name="connsiteX8" fmla="*/ 0 w 4572000"/>
              <a:gd name="connsiteY8" fmla="*/ 0 h 6864350"/>
              <a:gd name="connsiteX0" fmla="*/ 0 w 4572000"/>
              <a:gd name="connsiteY0" fmla="*/ 0 h 6864350"/>
              <a:gd name="connsiteX1" fmla="*/ 0 w 4572000"/>
              <a:gd name="connsiteY1" fmla="*/ 0 h 6864350"/>
              <a:gd name="connsiteX2" fmla="*/ 4572000 w 4572000"/>
              <a:gd name="connsiteY2" fmla="*/ 0 h 6864350"/>
              <a:gd name="connsiteX3" fmla="*/ 4572000 w 4572000"/>
              <a:gd name="connsiteY3" fmla="*/ 0 h 6864350"/>
              <a:gd name="connsiteX4" fmla="*/ 4572000 w 4572000"/>
              <a:gd name="connsiteY4" fmla="*/ 6864350 h 6864350"/>
              <a:gd name="connsiteX5" fmla="*/ 4572000 w 4572000"/>
              <a:gd name="connsiteY5" fmla="*/ 6736334 h 6864350"/>
              <a:gd name="connsiteX6" fmla="*/ 0 w 4572000"/>
              <a:gd name="connsiteY6" fmla="*/ 6864350 h 6864350"/>
              <a:gd name="connsiteX7" fmla="*/ 0 w 4572000"/>
              <a:gd name="connsiteY7" fmla="*/ 6864350 h 6864350"/>
              <a:gd name="connsiteX8" fmla="*/ 0 w 4572000"/>
              <a:gd name="connsiteY8" fmla="*/ 0 h 6864350"/>
              <a:gd name="connsiteX0" fmla="*/ 0 w 4572000"/>
              <a:gd name="connsiteY0" fmla="*/ 0 h 6864350"/>
              <a:gd name="connsiteX1" fmla="*/ 0 w 4572000"/>
              <a:gd name="connsiteY1" fmla="*/ 0 h 6864350"/>
              <a:gd name="connsiteX2" fmla="*/ 4572000 w 4572000"/>
              <a:gd name="connsiteY2" fmla="*/ 0 h 6864350"/>
              <a:gd name="connsiteX3" fmla="*/ 4572000 w 4572000"/>
              <a:gd name="connsiteY3" fmla="*/ 0 h 6864350"/>
              <a:gd name="connsiteX4" fmla="*/ 4572000 w 4572000"/>
              <a:gd name="connsiteY4" fmla="*/ 6864350 h 6864350"/>
              <a:gd name="connsiteX5" fmla="*/ 3867912 w 4572000"/>
              <a:gd name="connsiteY5" fmla="*/ 6855206 h 6864350"/>
              <a:gd name="connsiteX6" fmla="*/ 0 w 4572000"/>
              <a:gd name="connsiteY6" fmla="*/ 6864350 h 6864350"/>
              <a:gd name="connsiteX7" fmla="*/ 0 w 4572000"/>
              <a:gd name="connsiteY7" fmla="*/ 6864350 h 6864350"/>
              <a:gd name="connsiteX8" fmla="*/ 0 w 4572000"/>
              <a:gd name="connsiteY8" fmla="*/ 0 h 6864350"/>
              <a:gd name="connsiteX0" fmla="*/ 0 w 4572000"/>
              <a:gd name="connsiteY0" fmla="*/ 0 h 6864350"/>
              <a:gd name="connsiteX1" fmla="*/ 0 w 4572000"/>
              <a:gd name="connsiteY1" fmla="*/ 0 h 6864350"/>
              <a:gd name="connsiteX2" fmla="*/ 4572000 w 4572000"/>
              <a:gd name="connsiteY2" fmla="*/ 0 h 6864350"/>
              <a:gd name="connsiteX3" fmla="*/ 4572000 w 4572000"/>
              <a:gd name="connsiteY3" fmla="*/ 0 h 6864350"/>
              <a:gd name="connsiteX4" fmla="*/ 4572000 w 4572000"/>
              <a:gd name="connsiteY4" fmla="*/ 6352286 h 6864350"/>
              <a:gd name="connsiteX5" fmla="*/ 3867912 w 4572000"/>
              <a:gd name="connsiteY5" fmla="*/ 6855206 h 6864350"/>
              <a:gd name="connsiteX6" fmla="*/ 0 w 4572000"/>
              <a:gd name="connsiteY6" fmla="*/ 6864350 h 6864350"/>
              <a:gd name="connsiteX7" fmla="*/ 0 w 4572000"/>
              <a:gd name="connsiteY7" fmla="*/ 6864350 h 6864350"/>
              <a:gd name="connsiteX8" fmla="*/ 0 w 4572000"/>
              <a:gd name="connsiteY8" fmla="*/ 0 h 6864350"/>
              <a:gd name="connsiteX0" fmla="*/ 0 w 4572000"/>
              <a:gd name="connsiteY0" fmla="*/ 0 h 6864350"/>
              <a:gd name="connsiteX1" fmla="*/ 0 w 4572000"/>
              <a:gd name="connsiteY1" fmla="*/ 0 h 6864350"/>
              <a:gd name="connsiteX2" fmla="*/ 4572000 w 4572000"/>
              <a:gd name="connsiteY2" fmla="*/ 0 h 6864350"/>
              <a:gd name="connsiteX3" fmla="*/ 4572000 w 4572000"/>
              <a:gd name="connsiteY3" fmla="*/ 0 h 6864350"/>
              <a:gd name="connsiteX4" fmla="*/ 4572000 w 4572000"/>
              <a:gd name="connsiteY4" fmla="*/ 6352286 h 6864350"/>
              <a:gd name="connsiteX5" fmla="*/ 3867912 w 4572000"/>
              <a:gd name="connsiteY5" fmla="*/ 6855206 h 6864350"/>
              <a:gd name="connsiteX6" fmla="*/ 0 w 4572000"/>
              <a:gd name="connsiteY6" fmla="*/ 6864350 h 6864350"/>
              <a:gd name="connsiteX7" fmla="*/ 0 w 4572000"/>
              <a:gd name="connsiteY7" fmla="*/ 6864350 h 6864350"/>
              <a:gd name="connsiteX8" fmla="*/ 0 w 4572000"/>
              <a:gd name="connsiteY8" fmla="*/ 0 h 6864350"/>
              <a:gd name="connsiteX0" fmla="*/ 0 w 4572000"/>
              <a:gd name="connsiteY0" fmla="*/ 0 h 6864350"/>
              <a:gd name="connsiteX1" fmla="*/ 0 w 4572000"/>
              <a:gd name="connsiteY1" fmla="*/ 0 h 6864350"/>
              <a:gd name="connsiteX2" fmla="*/ 4572000 w 4572000"/>
              <a:gd name="connsiteY2" fmla="*/ 0 h 6864350"/>
              <a:gd name="connsiteX3" fmla="*/ 4572000 w 4572000"/>
              <a:gd name="connsiteY3" fmla="*/ 0 h 6864350"/>
              <a:gd name="connsiteX4" fmla="*/ 4572000 w 4572000"/>
              <a:gd name="connsiteY4" fmla="*/ 6352286 h 6864350"/>
              <a:gd name="connsiteX5" fmla="*/ 3867912 w 4572000"/>
              <a:gd name="connsiteY5" fmla="*/ 6855206 h 6864350"/>
              <a:gd name="connsiteX6" fmla="*/ 0 w 4572000"/>
              <a:gd name="connsiteY6" fmla="*/ 6864350 h 6864350"/>
              <a:gd name="connsiteX7" fmla="*/ 0 w 4572000"/>
              <a:gd name="connsiteY7" fmla="*/ 6864350 h 6864350"/>
              <a:gd name="connsiteX8" fmla="*/ 0 w 4572000"/>
              <a:gd name="connsiteY8" fmla="*/ 0 h 6864350"/>
              <a:gd name="connsiteX0" fmla="*/ 0 w 4572000"/>
              <a:gd name="connsiteY0" fmla="*/ 0 h 6864350"/>
              <a:gd name="connsiteX1" fmla="*/ 0 w 4572000"/>
              <a:gd name="connsiteY1" fmla="*/ 0 h 6864350"/>
              <a:gd name="connsiteX2" fmla="*/ 4572000 w 4572000"/>
              <a:gd name="connsiteY2" fmla="*/ 0 h 6864350"/>
              <a:gd name="connsiteX3" fmla="*/ 4572000 w 4572000"/>
              <a:gd name="connsiteY3" fmla="*/ 0 h 6864350"/>
              <a:gd name="connsiteX4" fmla="*/ 4572000 w 4572000"/>
              <a:gd name="connsiteY4" fmla="*/ 6352286 h 6864350"/>
              <a:gd name="connsiteX5" fmla="*/ 3995928 w 4572000"/>
              <a:gd name="connsiteY5" fmla="*/ 6855206 h 6864350"/>
              <a:gd name="connsiteX6" fmla="*/ 0 w 4572000"/>
              <a:gd name="connsiteY6" fmla="*/ 6864350 h 6864350"/>
              <a:gd name="connsiteX7" fmla="*/ 0 w 4572000"/>
              <a:gd name="connsiteY7" fmla="*/ 6864350 h 6864350"/>
              <a:gd name="connsiteX8" fmla="*/ 0 w 4572000"/>
              <a:gd name="connsiteY8" fmla="*/ 0 h 6864350"/>
              <a:gd name="connsiteX0" fmla="*/ 0 w 4572000"/>
              <a:gd name="connsiteY0" fmla="*/ 0 h 6864350"/>
              <a:gd name="connsiteX1" fmla="*/ 0 w 4572000"/>
              <a:gd name="connsiteY1" fmla="*/ 0 h 6864350"/>
              <a:gd name="connsiteX2" fmla="*/ 4572000 w 4572000"/>
              <a:gd name="connsiteY2" fmla="*/ 0 h 6864350"/>
              <a:gd name="connsiteX3" fmla="*/ 4572000 w 4572000"/>
              <a:gd name="connsiteY3" fmla="*/ 0 h 6864350"/>
              <a:gd name="connsiteX4" fmla="*/ 4572000 w 4572000"/>
              <a:gd name="connsiteY4" fmla="*/ 6352286 h 6864350"/>
              <a:gd name="connsiteX5" fmla="*/ 3995928 w 4572000"/>
              <a:gd name="connsiteY5" fmla="*/ 6855206 h 6864350"/>
              <a:gd name="connsiteX6" fmla="*/ 0 w 4572000"/>
              <a:gd name="connsiteY6" fmla="*/ 6864350 h 6864350"/>
              <a:gd name="connsiteX7" fmla="*/ 0 w 4572000"/>
              <a:gd name="connsiteY7" fmla="*/ 6864350 h 6864350"/>
              <a:gd name="connsiteX8" fmla="*/ 0 w 4572000"/>
              <a:gd name="connsiteY8" fmla="*/ 0 h 6864350"/>
              <a:gd name="connsiteX0" fmla="*/ 0 w 4582169"/>
              <a:gd name="connsiteY0" fmla="*/ 0 h 6900765"/>
              <a:gd name="connsiteX1" fmla="*/ 0 w 4582169"/>
              <a:gd name="connsiteY1" fmla="*/ 0 h 6900765"/>
              <a:gd name="connsiteX2" fmla="*/ 4572000 w 4582169"/>
              <a:gd name="connsiteY2" fmla="*/ 0 h 6900765"/>
              <a:gd name="connsiteX3" fmla="*/ 4572000 w 4582169"/>
              <a:gd name="connsiteY3" fmla="*/ 0 h 6900765"/>
              <a:gd name="connsiteX4" fmla="*/ 4562856 w 4582169"/>
              <a:gd name="connsiteY4" fmla="*/ 6273159 h 6900765"/>
              <a:gd name="connsiteX5" fmla="*/ 3995928 w 4582169"/>
              <a:gd name="connsiteY5" fmla="*/ 6855206 h 6900765"/>
              <a:gd name="connsiteX6" fmla="*/ 0 w 4582169"/>
              <a:gd name="connsiteY6" fmla="*/ 6864350 h 6900765"/>
              <a:gd name="connsiteX7" fmla="*/ 0 w 4582169"/>
              <a:gd name="connsiteY7" fmla="*/ 6864350 h 6900765"/>
              <a:gd name="connsiteX8" fmla="*/ 0 w 4582169"/>
              <a:gd name="connsiteY8" fmla="*/ 0 h 6900765"/>
              <a:gd name="connsiteX0" fmla="*/ 0 w 4586233"/>
              <a:gd name="connsiteY0" fmla="*/ 0 h 6900765"/>
              <a:gd name="connsiteX1" fmla="*/ 0 w 4586233"/>
              <a:gd name="connsiteY1" fmla="*/ 0 h 6900765"/>
              <a:gd name="connsiteX2" fmla="*/ 4572000 w 4586233"/>
              <a:gd name="connsiteY2" fmla="*/ 0 h 6900765"/>
              <a:gd name="connsiteX3" fmla="*/ 4572000 w 4586233"/>
              <a:gd name="connsiteY3" fmla="*/ 0 h 6900765"/>
              <a:gd name="connsiteX4" fmla="*/ 4562856 w 4586233"/>
              <a:gd name="connsiteY4" fmla="*/ 6273159 h 6900765"/>
              <a:gd name="connsiteX5" fmla="*/ 3995928 w 4586233"/>
              <a:gd name="connsiteY5" fmla="*/ 6855206 h 6900765"/>
              <a:gd name="connsiteX6" fmla="*/ 0 w 4586233"/>
              <a:gd name="connsiteY6" fmla="*/ 6864350 h 6900765"/>
              <a:gd name="connsiteX7" fmla="*/ 0 w 4586233"/>
              <a:gd name="connsiteY7" fmla="*/ 6864350 h 6900765"/>
              <a:gd name="connsiteX8" fmla="*/ 0 w 4586233"/>
              <a:gd name="connsiteY8" fmla="*/ 0 h 6900765"/>
              <a:gd name="connsiteX0" fmla="*/ 0 w 4572000"/>
              <a:gd name="connsiteY0" fmla="*/ 0 h 6864350"/>
              <a:gd name="connsiteX1" fmla="*/ 0 w 4572000"/>
              <a:gd name="connsiteY1" fmla="*/ 0 h 6864350"/>
              <a:gd name="connsiteX2" fmla="*/ 4572000 w 4572000"/>
              <a:gd name="connsiteY2" fmla="*/ 0 h 6864350"/>
              <a:gd name="connsiteX3" fmla="*/ 4572000 w 4572000"/>
              <a:gd name="connsiteY3" fmla="*/ 0 h 6864350"/>
              <a:gd name="connsiteX4" fmla="*/ 4562856 w 4572000"/>
              <a:gd name="connsiteY4" fmla="*/ 6273159 h 6864350"/>
              <a:gd name="connsiteX5" fmla="*/ 3995928 w 4572000"/>
              <a:gd name="connsiteY5" fmla="*/ 6855206 h 6864350"/>
              <a:gd name="connsiteX6" fmla="*/ 0 w 4572000"/>
              <a:gd name="connsiteY6" fmla="*/ 6864350 h 6864350"/>
              <a:gd name="connsiteX7" fmla="*/ 0 w 4572000"/>
              <a:gd name="connsiteY7" fmla="*/ 6864350 h 6864350"/>
              <a:gd name="connsiteX8" fmla="*/ 0 w 4572000"/>
              <a:gd name="connsiteY8" fmla="*/ 0 h 6864350"/>
              <a:gd name="connsiteX0" fmla="*/ 0 w 4572000"/>
              <a:gd name="connsiteY0" fmla="*/ 0 h 6864350"/>
              <a:gd name="connsiteX1" fmla="*/ 0 w 4572000"/>
              <a:gd name="connsiteY1" fmla="*/ 0 h 6864350"/>
              <a:gd name="connsiteX2" fmla="*/ 4572000 w 4572000"/>
              <a:gd name="connsiteY2" fmla="*/ 0 h 6864350"/>
              <a:gd name="connsiteX3" fmla="*/ 4572000 w 4572000"/>
              <a:gd name="connsiteY3" fmla="*/ 0 h 6864350"/>
              <a:gd name="connsiteX4" fmla="*/ 4562856 w 4572000"/>
              <a:gd name="connsiteY4" fmla="*/ 6273159 h 6864350"/>
              <a:gd name="connsiteX5" fmla="*/ 3995928 w 4572000"/>
              <a:gd name="connsiteY5" fmla="*/ 6855206 h 6864350"/>
              <a:gd name="connsiteX6" fmla="*/ 0 w 4572000"/>
              <a:gd name="connsiteY6" fmla="*/ 6864350 h 6864350"/>
              <a:gd name="connsiteX7" fmla="*/ 0 w 4572000"/>
              <a:gd name="connsiteY7" fmla="*/ 6864350 h 6864350"/>
              <a:gd name="connsiteX8" fmla="*/ 0 w 4572000"/>
              <a:gd name="connsiteY8" fmla="*/ 0 h 6864350"/>
              <a:gd name="connsiteX0" fmla="*/ 0 w 4602186"/>
              <a:gd name="connsiteY0" fmla="*/ 0 h 6936461"/>
              <a:gd name="connsiteX1" fmla="*/ 0 w 4602186"/>
              <a:gd name="connsiteY1" fmla="*/ 0 h 6936461"/>
              <a:gd name="connsiteX2" fmla="*/ 4572000 w 4602186"/>
              <a:gd name="connsiteY2" fmla="*/ 0 h 6936461"/>
              <a:gd name="connsiteX3" fmla="*/ 4572000 w 4602186"/>
              <a:gd name="connsiteY3" fmla="*/ 0 h 6936461"/>
              <a:gd name="connsiteX4" fmla="*/ 4583176 w 4602186"/>
              <a:gd name="connsiteY4" fmla="*/ 5790804 h 6936461"/>
              <a:gd name="connsiteX5" fmla="*/ 3995928 w 4602186"/>
              <a:gd name="connsiteY5" fmla="*/ 6855206 h 6936461"/>
              <a:gd name="connsiteX6" fmla="*/ 0 w 4602186"/>
              <a:gd name="connsiteY6" fmla="*/ 6864350 h 6936461"/>
              <a:gd name="connsiteX7" fmla="*/ 0 w 4602186"/>
              <a:gd name="connsiteY7" fmla="*/ 6864350 h 6936461"/>
              <a:gd name="connsiteX8" fmla="*/ 0 w 4602186"/>
              <a:gd name="connsiteY8" fmla="*/ 0 h 6936461"/>
              <a:gd name="connsiteX0" fmla="*/ 0 w 4602186"/>
              <a:gd name="connsiteY0" fmla="*/ 0 h 6936461"/>
              <a:gd name="connsiteX1" fmla="*/ 0 w 4602186"/>
              <a:gd name="connsiteY1" fmla="*/ 0 h 6936461"/>
              <a:gd name="connsiteX2" fmla="*/ 4572000 w 4602186"/>
              <a:gd name="connsiteY2" fmla="*/ 0 h 6936461"/>
              <a:gd name="connsiteX3" fmla="*/ 4572000 w 4602186"/>
              <a:gd name="connsiteY3" fmla="*/ 0 h 6936461"/>
              <a:gd name="connsiteX4" fmla="*/ 4583176 w 4602186"/>
              <a:gd name="connsiteY4" fmla="*/ 5790804 h 6936461"/>
              <a:gd name="connsiteX5" fmla="*/ 3995928 w 4602186"/>
              <a:gd name="connsiteY5" fmla="*/ 6855206 h 6936461"/>
              <a:gd name="connsiteX6" fmla="*/ 0 w 4602186"/>
              <a:gd name="connsiteY6" fmla="*/ 6864350 h 6936461"/>
              <a:gd name="connsiteX7" fmla="*/ 0 w 4602186"/>
              <a:gd name="connsiteY7" fmla="*/ 6864350 h 6936461"/>
              <a:gd name="connsiteX8" fmla="*/ 0 w 4602186"/>
              <a:gd name="connsiteY8" fmla="*/ 0 h 6936461"/>
              <a:gd name="connsiteX0" fmla="*/ 0 w 4586794"/>
              <a:gd name="connsiteY0" fmla="*/ 0 h 6928580"/>
              <a:gd name="connsiteX1" fmla="*/ 0 w 4586794"/>
              <a:gd name="connsiteY1" fmla="*/ 0 h 6928580"/>
              <a:gd name="connsiteX2" fmla="*/ 4572000 w 4586794"/>
              <a:gd name="connsiteY2" fmla="*/ 0 h 6928580"/>
              <a:gd name="connsiteX3" fmla="*/ 4572000 w 4586794"/>
              <a:gd name="connsiteY3" fmla="*/ 0 h 6928580"/>
              <a:gd name="connsiteX4" fmla="*/ 4583176 w 4586794"/>
              <a:gd name="connsiteY4" fmla="*/ 5790804 h 6928580"/>
              <a:gd name="connsiteX5" fmla="*/ 3457448 w 4586794"/>
              <a:gd name="connsiteY5" fmla="*/ 6844243 h 6928580"/>
              <a:gd name="connsiteX6" fmla="*/ 0 w 4586794"/>
              <a:gd name="connsiteY6" fmla="*/ 6864350 h 6928580"/>
              <a:gd name="connsiteX7" fmla="*/ 0 w 4586794"/>
              <a:gd name="connsiteY7" fmla="*/ 6864350 h 6928580"/>
              <a:gd name="connsiteX8" fmla="*/ 0 w 4586794"/>
              <a:gd name="connsiteY8" fmla="*/ 0 h 6928580"/>
              <a:gd name="connsiteX0" fmla="*/ 0 w 4586794"/>
              <a:gd name="connsiteY0" fmla="*/ 0 h 6864350"/>
              <a:gd name="connsiteX1" fmla="*/ 0 w 4586794"/>
              <a:gd name="connsiteY1" fmla="*/ 0 h 6864350"/>
              <a:gd name="connsiteX2" fmla="*/ 4572000 w 4586794"/>
              <a:gd name="connsiteY2" fmla="*/ 0 h 6864350"/>
              <a:gd name="connsiteX3" fmla="*/ 4572000 w 4586794"/>
              <a:gd name="connsiteY3" fmla="*/ 0 h 6864350"/>
              <a:gd name="connsiteX4" fmla="*/ 4583176 w 4586794"/>
              <a:gd name="connsiteY4" fmla="*/ 5790804 h 6864350"/>
              <a:gd name="connsiteX5" fmla="*/ 3457448 w 4586794"/>
              <a:gd name="connsiteY5" fmla="*/ 6844243 h 6864350"/>
              <a:gd name="connsiteX6" fmla="*/ 0 w 4586794"/>
              <a:gd name="connsiteY6" fmla="*/ 6864350 h 6864350"/>
              <a:gd name="connsiteX7" fmla="*/ 0 w 4586794"/>
              <a:gd name="connsiteY7" fmla="*/ 6864350 h 6864350"/>
              <a:gd name="connsiteX8" fmla="*/ 0 w 4586794"/>
              <a:gd name="connsiteY8" fmla="*/ 0 h 6864350"/>
              <a:gd name="connsiteX0" fmla="*/ 0 w 4586794"/>
              <a:gd name="connsiteY0" fmla="*/ 0 h 6881073"/>
              <a:gd name="connsiteX1" fmla="*/ 0 w 4586794"/>
              <a:gd name="connsiteY1" fmla="*/ 0 h 6881073"/>
              <a:gd name="connsiteX2" fmla="*/ 4572000 w 4586794"/>
              <a:gd name="connsiteY2" fmla="*/ 0 h 6881073"/>
              <a:gd name="connsiteX3" fmla="*/ 4572000 w 4586794"/>
              <a:gd name="connsiteY3" fmla="*/ 0 h 6881073"/>
              <a:gd name="connsiteX4" fmla="*/ 4583176 w 4586794"/>
              <a:gd name="connsiteY4" fmla="*/ 5790804 h 6881073"/>
              <a:gd name="connsiteX5" fmla="*/ 3457448 w 4586794"/>
              <a:gd name="connsiteY5" fmla="*/ 6877131 h 6881073"/>
              <a:gd name="connsiteX6" fmla="*/ 0 w 4586794"/>
              <a:gd name="connsiteY6" fmla="*/ 6864350 h 6881073"/>
              <a:gd name="connsiteX7" fmla="*/ 0 w 4586794"/>
              <a:gd name="connsiteY7" fmla="*/ 6864350 h 6881073"/>
              <a:gd name="connsiteX8" fmla="*/ 0 w 4586794"/>
              <a:gd name="connsiteY8" fmla="*/ 0 h 6881073"/>
              <a:gd name="connsiteX0" fmla="*/ 0 w 4586794"/>
              <a:gd name="connsiteY0" fmla="*/ 0 h 6956157"/>
              <a:gd name="connsiteX1" fmla="*/ 0 w 4586794"/>
              <a:gd name="connsiteY1" fmla="*/ 0 h 6956157"/>
              <a:gd name="connsiteX2" fmla="*/ 4572000 w 4586794"/>
              <a:gd name="connsiteY2" fmla="*/ 0 h 6956157"/>
              <a:gd name="connsiteX3" fmla="*/ 4572000 w 4586794"/>
              <a:gd name="connsiteY3" fmla="*/ 0 h 6956157"/>
              <a:gd name="connsiteX4" fmla="*/ 4583176 w 4586794"/>
              <a:gd name="connsiteY4" fmla="*/ 5745958 h 6956157"/>
              <a:gd name="connsiteX5" fmla="*/ 3457448 w 4586794"/>
              <a:gd name="connsiteY5" fmla="*/ 6877131 h 6956157"/>
              <a:gd name="connsiteX6" fmla="*/ 0 w 4586794"/>
              <a:gd name="connsiteY6" fmla="*/ 6864350 h 6956157"/>
              <a:gd name="connsiteX7" fmla="*/ 0 w 4586794"/>
              <a:gd name="connsiteY7" fmla="*/ 6864350 h 6956157"/>
              <a:gd name="connsiteX8" fmla="*/ 0 w 4586794"/>
              <a:gd name="connsiteY8" fmla="*/ 0 h 6956157"/>
              <a:gd name="connsiteX0" fmla="*/ 0 w 4586794"/>
              <a:gd name="connsiteY0" fmla="*/ 0 h 6956157"/>
              <a:gd name="connsiteX1" fmla="*/ 0 w 4586794"/>
              <a:gd name="connsiteY1" fmla="*/ 0 h 6956157"/>
              <a:gd name="connsiteX2" fmla="*/ 4572000 w 4586794"/>
              <a:gd name="connsiteY2" fmla="*/ 0 h 6956157"/>
              <a:gd name="connsiteX3" fmla="*/ 4572000 w 4586794"/>
              <a:gd name="connsiteY3" fmla="*/ 0 h 6956157"/>
              <a:gd name="connsiteX4" fmla="*/ 4583176 w 4586794"/>
              <a:gd name="connsiteY4" fmla="*/ 5745958 h 6956157"/>
              <a:gd name="connsiteX5" fmla="*/ 3457448 w 4586794"/>
              <a:gd name="connsiteY5" fmla="*/ 6877131 h 6956157"/>
              <a:gd name="connsiteX6" fmla="*/ 0 w 4586794"/>
              <a:gd name="connsiteY6" fmla="*/ 6864350 h 6956157"/>
              <a:gd name="connsiteX7" fmla="*/ 0 w 4586794"/>
              <a:gd name="connsiteY7" fmla="*/ 6864350 h 6956157"/>
              <a:gd name="connsiteX8" fmla="*/ 0 w 4586794"/>
              <a:gd name="connsiteY8" fmla="*/ 0 h 6956157"/>
              <a:gd name="connsiteX0" fmla="*/ 0 w 4631603"/>
              <a:gd name="connsiteY0" fmla="*/ 0 h 6956157"/>
              <a:gd name="connsiteX1" fmla="*/ 0 w 4631603"/>
              <a:gd name="connsiteY1" fmla="*/ 0 h 6956157"/>
              <a:gd name="connsiteX2" fmla="*/ 4572000 w 4631603"/>
              <a:gd name="connsiteY2" fmla="*/ 0 h 6956157"/>
              <a:gd name="connsiteX3" fmla="*/ 4572000 w 4631603"/>
              <a:gd name="connsiteY3" fmla="*/ 0 h 6956157"/>
              <a:gd name="connsiteX4" fmla="*/ 4583176 w 4631603"/>
              <a:gd name="connsiteY4" fmla="*/ 5745958 h 6956157"/>
              <a:gd name="connsiteX5" fmla="*/ 3457448 w 4631603"/>
              <a:gd name="connsiteY5" fmla="*/ 6877131 h 6956157"/>
              <a:gd name="connsiteX6" fmla="*/ 0 w 4631603"/>
              <a:gd name="connsiteY6" fmla="*/ 6864350 h 6956157"/>
              <a:gd name="connsiteX7" fmla="*/ 0 w 4631603"/>
              <a:gd name="connsiteY7" fmla="*/ 6864350 h 6956157"/>
              <a:gd name="connsiteX8" fmla="*/ 0 w 4631603"/>
              <a:gd name="connsiteY8" fmla="*/ 0 h 6956157"/>
              <a:gd name="connsiteX0" fmla="*/ 0 w 4584480"/>
              <a:gd name="connsiteY0" fmla="*/ 0 h 6956157"/>
              <a:gd name="connsiteX1" fmla="*/ 0 w 4584480"/>
              <a:gd name="connsiteY1" fmla="*/ 0 h 6956157"/>
              <a:gd name="connsiteX2" fmla="*/ 4572000 w 4584480"/>
              <a:gd name="connsiteY2" fmla="*/ 0 h 6956157"/>
              <a:gd name="connsiteX3" fmla="*/ 4572000 w 4584480"/>
              <a:gd name="connsiteY3" fmla="*/ 0 h 6956157"/>
              <a:gd name="connsiteX4" fmla="*/ 4583176 w 4584480"/>
              <a:gd name="connsiteY4" fmla="*/ 5745958 h 6956157"/>
              <a:gd name="connsiteX5" fmla="*/ 3457448 w 4584480"/>
              <a:gd name="connsiteY5" fmla="*/ 6877131 h 6956157"/>
              <a:gd name="connsiteX6" fmla="*/ 0 w 4584480"/>
              <a:gd name="connsiteY6" fmla="*/ 6864350 h 6956157"/>
              <a:gd name="connsiteX7" fmla="*/ 0 w 4584480"/>
              <a:gd name="connsiteY7" fmla="*/ 6864350 h 6956157"/>
              <a:gd name="connsiteX8" fmla="*/ 0 w 4584480"/>
              <a:gd name="connsiteY8" fmla="*/ 0 h 6956157"/>
              <a:gd name="connsiteX0" fmla="*/ 0 w 4583176"/>
              <a:gd name="connsiteY0" fmla="*/ 0 h 6956157"/>
              <a:gd name="connsiteX1" fmla="*/ 0 w 4583176"/>
              <a:gd name="connsiteY1" fmla="*/ 0 h 6956157"/>
              <a:gd name="connsiteX2" fmla="*/ 4572000 w 4583176"/>
              <a:gd name="connsiteY2" fmla="*/ 0 h 6956157"/>
              <a:gd name="connsiteX3" fmla="*/ 4572000 w 4583176"/>
              <a:gd name="connsiteY3" fmla="*/ 0 h 6956157"/>
              <a:gd name="connsiteX4" fmla="*/ 4583176 w 4583176"/>
              <a:gd name="connsiteY4" fmla="*/ 5745958 h 6956157"/>
              <a:gd name="connsiteX5" fmla="*/ 3457448 w 4583176"/>
              <a:gd name="connsiteY5" fmla="*/ 6877131 h 6956157"/>
              <a:gd name="connsiteX6" fmla="*/ 0 w 4583176"/>
              <a:gd name="connsiteY6" fmla="*/ 6864350 h 6956157"/>
              <a:gd name="connsiteX7" fmla="*/ 0 w 4583176"/>
              <a:gd name="connsiteY7" fmla="*/ 6864350 h 6956157"/>
              <a:gd name="connsiteX8" fmla="*/ 0 w 4583176"/>
              <a:gd name="connsiteY8" fmla="*/ 0 h 6956157"/>
              <a:gd name="connsiteX0" fmla="*/ 0 w 4583176"/>
              <a:gd name="connsiteY0" fmla="*/ 0 h 6956157"/>
              <a:gd name="connsiteX1" fmla="*/ 0 w 4583176"/>
              <a:gd name="connsiteY1" fmla="*/ 0 h 6956157"/>
              <a:gd name="connsiteX2" fmla="*/ 4572000 w 4583176"/>
              <a:gd name="connsiteY2" fmla="*/ 0 h 6956157"/>
              <a:gd name="connsiteX3" fmla="*/ 4572000 w 4583176"/>
              <a:gd name="connsiteY3" fmla="*/ 0 h 6956157"/>
              <a:gd name="connsiteX4" fmla="*/ 4583176 w 4583176"/>
              <a:gd name="connsiteY4" fmla="*/ 5745958 h 6956157"/>
              <a:gd name="connsiteX5" fmla="*/ 3457448 w 4583176"/>
              <a:gd name="connsiteY5" fmla="*/ 6877131 h 6956157"/>
              <a:gd name="connsiteX6" fmla="*/ 0 w 4583176"/>
              <a:gd name="connsiteY6" fmla="*/ 6864350 h 6956157"/>
              <a:gd name="connsiteX7" fmla="*/ 0 w 4583176"/>
              <a:gd name="connsiteY7" fmla="*/ 6864350 h 6956157"/>
              <a:gd name="connsiteX8" fmla="*/ 0 w 4583176"/>
              <a:gd name="connsiteY8" fmla="*/ 0 h 6956157"/>
              <a:gd name="connsiteX0" fmla="*/ 0 w 4583176"/>
              <a:gd name="connsiteY0" fmla="*/ 0 h 6956157"/>
              <a:gd name="connsiteX1" fmla="*/ 0 w 4583176"/>
              <a:gd name="connsiteY1" fmla="*/ 0 h 6956157"/>
              <a:gd name="connsiteX2" fmla="*/ 4572000 w 4583176"/>
              <a:gd name="connsiteY2" fmla="*/ 0 h 6956157"/>
              <a:gd name="connsiteX3" fmla="*/ 4572000 w 4583176"/>
              <a:gd name="connsiteY3" fmla="*/ 0 h 6956157"/>
              <a:gd name="connsiteX4" fmla="*/ 4583176 w 4583176"/>
              <a:gd name="connsiteY4" fmla="*/ 5745958 h 6956157"/>
              <a:gd name="connsiteX5" fmla="*/ 3457448 w 4583176"/>
              <a:gd name="connsiteY5" fmla="*/ 6877131 h 6956157"/>
              <a:gd name="connsiteX6" fmla="*/ 0 w 4583176"/>
              <a:gd name="connsiteY6" fmla="*/ 6864350 h 6956157"/>
              <a:gd name="connsiteX7" fmla="*/ 0 w 4583176"/>
              <a:gd name="connsiteY7" fmla="*/ 6864350 h 6956157"/>
              <a:gd name="connsiteX8" fmla="*/ 0 w 4583176"/>
              <a:gd name="connsiteY8" fmla="*/ 0 h 6956157"/>
              <a:gd name="connsiteX0" fmla="*/ 0 w 4583176"/>
              <a:gd name="connsiteY0" fmla="*/ 0 h 6956157"/>
              <a:gd name="connsiteX1" fmla="*/ 0 w 4583176"/>
              <a:gd name="connsiteY1" fmla="*/ 0 h 6956157"/>
              <a:gd name="connsiteX2" fmla="*/ 4572000 w 4583176"/>
              <a:gd name="connsiteY2" fmla="*/ 0 h 6956157"/>
              <a:gd name="connsiteX3" fmla="*/ 4572000 w 4583176"/>
              <a:gd name="connsiteY3" fmla="*/ 0 h 6956157"/>
              <a:gd name="connsiteX4" fmla="*/ 4583176 w 4583176"/>
              <a:gd name="connsiteY4" fmla="*/ 5745958 h 6956157"/>
              <a:gd name="connsiteX5" fmla="*/ 3457448 w 4583176"/>
              <a:gd name="connsiteY5" fmla="*/ 6877131 h 6956157"/>
              <a:gd name="connsiteX6" fmla="*/ 0 w 4583176"/>
              <a:gd name="connsiteY6" fmla="*/ 6864350 h 6956157"/>
              <a:gd name="connsiteX7" fmla="*/ 0 w 4583176"/>
              <a:gd name="connsiteY7" fmla="*/ 6864350 h 6956157"/>
              <a:gd name="connsiteX8" fmla="*/ 0 w 4583176"/>
              <a:gd name="connsiteY8" fmla="*/ 0 h 6956157"/>
              <a:gd name="connsiteX0" fmla="*/ 0 w 4583176"/>
              <a:gd name="connsiteY0" fmla="*/ 0 h 6877135"/>
              <a:gd name="connsiteX1" fmla="*/ 0 w 4583176"/>
              <a:gd name="connsiteY1" fmla="*/ 0 h 6877135"/>
              <a:gd name="connsiteX2" fmla="*/ 4572000 w 4583176"/>
              <a:gd name="connsiteY2" fmla="*/ 0 h 6877135"/>
              <a:gd name="connsiteX3" fmla="*/ 4572000 w 4583176"/>
              <a:gd name="connsiteY3" fmla="*/ 0 h 6877135"/>
              <a:gd name="connsiteX4" fmla="*/ 4583176 w 4583176"/>
              <a:gd name="connsiteY4" fmla="*/ 5745958 h 6877135"/>
              <a:gd name="connsiteX5" fmla="*/ 3457448 w 4583176"/>
              <a:gd name="connsiteY5" fmla="*/ 6877131 h 6877135"/>
              <a:gd name="connsiteX6" fmla="*/ 0 w 4583176"/>
              <a:gd name="connsiteY6" fmla="*/ 6864350 h 6877135"/>
              <a:gd name="connsiteX7" fmla="*/ 0 w 4583176"/>
              <a:gd name="connsiteY7" fmla="*/ 6864350 h 6877135"/>
              <a:gd name="connsiteX8" fmla="*/ 0 w 4583176"/>
              <a:gd name="connsiteY8" fmla="*/ 0 h 6877135"/>
              <a:gd name="connsiteX0" fmla="*/ 0 w 4583176"/>
              <a:gd name="connsiteY0" fmla="*/ 0 h 6864350"/>
              <a:gd name="connsiteX1" fmla="*/ 0 w 4583176"/>
              <a:gd name="connsiteY1" fmla="*/ 0 h 6864350"/>
              <a:gd name="connsiteX2" fmla="*/ 4572000 w 4583176"/>
              <a:gd name="connsiteY2" fmla="*/ 0 h 6864350"/>
              <a:gd name="connsiteX3" fmla="*/ 4572000 w 4583176"/>
              <a:gd name="connsiteY3" fmla="*/ 0 h 6864350"/>
              <a:gd name="connsiteX4" fmla="*/ 4583176 w 4583176"/>
              <a:gd name="connsiteY4" fmla="*/ 5745958 h 6864350"/>
              <a:gd name="connsiteX5" fmla="*/ 3457448 w 4583176"/>
              <a:gd name="connsiteY5" fmla="*/ 6646489 h 6864350"/>
              <a:gd name="connsiteX6" fmla="*/ 0 w 4583176"/>
              <a:gd name="connsiteY6" fmla="*/ 6864350 h 6864350"/>
              <a:gd name="connsiteX7" fmla="*/ 0 w 4583176"/>
              <a:gd name="connsiteY7" fmla="*/ 6864350 h 6864350"/>
              <a:gd name="connsiteX8" fmla="*/ 0 w 4583176"/>
              <a:gd name="connsiteY8" fmla="*/ 0 h 6864350"/>
              <a:gd name="connsiteX0" fmla="*/ 0 w 4583176"/>
              <a:gd name="connsiteY0" fmla="*/ 0 h 6870729"/>
              <a:gd name="connsiteX1" fmla="*/ 0 w 4583176"/>
              <a:gd name="connsiteY1" fmla="*/ 0 h 6870729"/>
              <a:gd name="connsiteX2" fmla="*/ 4572000 w 4583176"/>
              <a:gd name="connsiteY2" fmla="*/ 0 h 6870729"/>
              <a:gd name="connsiteX3" fmla="*/ 4572000 w 4583176"/>
              <a:gd name="connsiteY3" fmla="*/ 0 h 6870729"/>
              <a:gd name="connsiteX4" fmla="*/ 4583176 w 4583176"/>
              <a:gd name="connsiteY4" fmla="*/ 5745958 h 6870729"/>
              <a:gd name="connsiteX5" fmla="*/ 3457448 w 4583176"/>
              <a:gd name="connsiteY5" fmla="*/ 6870725 h 6870729"/>
              <a:gd name="connsiteX6" fmla="*/ 0 w 4583176"/>
              <a:gd name="connsiteY6" fmla="*/ 6864350 h 6870729"/>
              <a:gd name="connsiteX7" fmla="*/ 0 w 4583176"/>
              <a:gd name="connsiteY7" fmla="*/ 6864350 h 6870729"/>
              <a:gd name="connsiteX8" fmla="*/ 0 w 4583176"/>
              <a:gd name="connsiteY8" fmla="*/ 0 h 6870729"/>
              <a:gd name="connsiteX0" fmla="*/ 0 w 4584478"/>
              <a:gd name="connsiteY0" fmla="*/ 0 h 6870729"/>
              <a:gd name="connsiteX1" fmla="*/ 0 w 4584478"/>
              <a:gd name="connsiteY1" fmla="*/ 0 h 6870729"/>
              <a:gd name="connsiteX2" fmla="*/ 4572000 w 4584478"/>
              <a:gd name="connsiteY2" fmla="*/ 0 h 6870729"/>
              <a:gd name="connsiteX3" fmla="*/ 4572000 w 4584478"/>
              <a:gd name="connsiteY3" fmla="*/ 0 h 6870729"/>
              <a:gd name="connsiteX4" fmla="*/ 4583176 w 4584478"/>
              <a:gd name="connsiteY4" fmla="*/ 5745958 h 6870729"/>
              <a:gd name="connsiteX5" fmla="*/ 3457448 w 4584478"/>
              <a:gd name="connsiteY5" fmla="*/ 6870725 h 6870729"/>
              <a:gd name="connsiteX6" fmla="*/ 0 w 4584478"/>
              <a:gd name="connsiteY6" fmla="*/ 6864350 h 6870729"/>
              <a:gd name="connsiteX7" fmla="*/ 0 w 4584478"/>
              <a:gd name="connsiteY7" fmla="*/ 6864350 h 6870729"/>
              <a:gd name="connsiteX8" fmla="*/ 0 w 4584478"/>
              <a:gd name="connsiteY8" fmla="*/ 0 h 6870729"/>
              <a:gd name="connsiteX0" fmla="*/ 0 w 4579116"/>
              <a:gd name="connsiteY0" fmla="*/ 0 h 6956201"/>
              <a:gd name="connsiteX1" fmla="*/ 0 w 4579116"/>
              <a:gd name="connsiteY1" fmla="*/ 0 h 6956201"/>
              <a:gd name="connsiteX2" fmla="*/ 4572000 w 4579116"/>
              <a:gd name="connsiteY2" fmla="*/ 0 h 6956201"/>
              <a:gd name="connsiteX3" fmla="*/ 4572000 w 4579116"/>
              <a:gd name="connsiteY3" fmla="*/ 0 h 6956201"/>
              <a:gd name="connsiteX4" fmla="*/ 4577238 w 4579116"/>
              <a:gd name="connsiteY4" fmla="*/ 5694705 h 6956201"/>
              <a:gd name="connsiteX5" fmla="*/ 3457448 w 4579116"/>
              <a:gd name="connsiteY5" fmla="*/ 6870725 h 6956201"/>
              <a:gd name="connsiteX6" fmla="*/ 0 w 4579116"/>
              <a:gd name="connsiteY6" fmla="*/ 6864350 h 6956201"/>
              <a:gd name="connsiteX7" fmla="*/ 0 w 4579116"/>
              <a:gd name="connsiteY7" fmla="*/ 6864350 h 6956201"/>
              <a:gd name="connsiteX8" fmla="*/ 0 w 4579116"/>
              <a:gd name="connsiteY8" fmla="*/ 0 h 6956201"/>
              <a:gd name="connsiteX0" fmla="*/ 0 w 4579116"/>
              <a:gd name="connsiteY0" fmla="*/ 0 h 6870725"/>
              <a:gd name="connsiteX1" fmla="*/ 0 w 4579116"/>
              <a:gd name="connsiteY1" fmla="*/ 0 h 6870725"/>
              <a:gd name="connsiteX2" fmla="*/ 4572000 w 4579116"/>
              <a:gd name="connsiteY2" fmla="*/ 0 h 6870725"/>
              <a:gd name="connsiteX3" fmla="*/ 4572000 w 4579116"/>
              <a:gd name="connsiteY3" fmla="*/ 0 h 6870725"/>
              <a:gd name="connsiteX4" fmla="*/ 4577238 w 4579116"/>
              <a:gd name="connsiteY4" fmla="*/ 5694705 h 6870725"/>
              <a:gd name="connsiteX5" fmla="*/ 3457448 w 4579116"/>
              <a:gd name="connsiteY5" fmla="*/ 6870725 h 6870725"/>
              <a:gd name="connsiteX6" fmla="*/ 0 w 4579116"/>
              <a:gd name="connsiteY6" fmla="*/ 6864350 h 6870725"/>
              <a:gd name="connsiteX7" fmla="*/ 0 w 4579116"/>
              <a:gd name="connsiteY7" fmla="*/ 6864350 h 6870725"/>
              <a:gd name="connsiteX8" fmla="*/ 0 w 4579116"/>
              <a:gd name="connsiteY8" fmla="*/ 0 h 6870725"/>
              <a:gd name="connsiteX0" fmla="*/ 0 w 4579116"/>
              <a:gd name="connsiteY0" fmla="*/ 0 h 6870725"/>
              <a:gd name="connsiteX1" fmla="*/ 0 w 4579116"/>
              <a:gd name="connsiteY1" fmla="*/ 0 h 6870725"/>
              <a:gd name="connsiteX2" fmla="*/ 4572000 w 4579116"/>
              <a:gd name="connsiteY2" fmla="*/ 0 h 6870725"/>
              <a:gd name="connsiteX3" fmla="*/ 4572000 w 4579116"/>
              <a:gd name="connsiteY3" fmla="*/ 0 h 6870725"/>
              <a:gd name="connsiteX4" fmla="*/ 4577238 w 4579116"/>
              <a:gd name="connsiteY4" fmla="*/ 5694705 h 6870725"/>
              <a:gd name="connsiteX5" fmla="*/ 3457448 w 4579116"/>
              <a:gd name="connsiteY5" fmla="*/ 6870725 h 6870725"/>
              <a:gd name="connsiteX6" fmla="*/ 0 w 4579116"/>
              <a:gd name="connsiteY6" fmla="*/ 6864350 h 6870725"/>
              <a:gd name="connsiteX7" fmla="*/ 0 w 4579116"/>
              <a:gd name="connsiteY7" fmla="*/ 6864350 h 6870725"/>
              <a:gd name="connsiteX8" fmla="*/ 0 w 4579116"/>
              <a:gd name="connsiteY8" fmla="*/ 0 h 6870725"/>
              <a:gd name="connsiteX0" fmla="*/ 0 w 4584478"/>
              <a:gd name="connsiteY0" fmla="*/ 0 h 6952880"/>
              <a:gd name="connsiteX1" fmla="*/ 0 w 4584478"/>
              <a:gd name="connsiteY1" fmla="*/ 0 h 6952880"/>
              <a:gd name="connsiteX2" fmla="*/ 4572000 w 4584478"/>
              <a:gd name="connsiteY2" fmla="*/ 0 h 6952880"/>
              <a:gd name="connsiteX3" fmla="*/ 4572000 w 4584478"/>
              <a:gd name="connsiteY3" fmla="*/ 0 h 6952880"/>
              <a:gd name="connsiteX4" fmla="*/ 4583176 w 4584478"/>
              <a:gd name="connsiteY4" fmla="*/ 5739553 h 6952880"/>
              <a:gd name="connsiteX5" fmla="*/ 3457448 w 4584478"/>
              <a:gd name="connsiteY5" fmla="*/ 6870725 h 6952880"/>
              <a:gd name="connsiteX6" fmla="*/ 0 w 4584478"/>
              <a:gd name="connsiteY6" fmla="*/ 6864350 h 6952880"/>
              <a:gd name="connsiteX7" fmla="*/ 0 w 4584478"/>
              <a:gd name="connsiteY7" fmla="*/ 6864350 h 6952880"/>
              <a:gd name="connsiteX8" fmla="*/ 0 w 4584478"/>
              <a:gd name="connsiteY8" fmla="*/ 0 h 6952880"/>
              <a:gd name="connsiteX0" fmla="*/ 0 w 4584478"/>
              <a:gd name="connsiteY0" fmla="*/ 0 h 6952880"/>
              <a:gd name="connsiteX1" fmla="*/ 0 w 4584478"/>
              <a:gd name="connsiteY1" fmla="*/ 0 h 6952880"/>
              <a:gd name="connsiteX2" fmla="*/ 4572000 w 4584478"/>
              <a:gd name="connsiteY2" fmla="*/ 0 h 6952880"/>
              <a:gd name="connsiteX3" fmla="*/ 4572000 w 4584478"/>
              <a:gd name="connsiteY3" fmla="*/ 0 h 6952880"/>
              <a:gd name="connsiteX4" fmla="*/ 4583176 w 4584478"/>
              <a:gd name="connsiteY4" fmla="*/ 5739553 h 6952880"/>
              <a:gd name="connsiteX5" fmla="*/ 3457448 w 4584478"/>
              <a:gd name="connsiteY5" fmla="*/ 6870725 h 6952880"/>
              <a:gd name="connsiteX6" fmla="*/ 0 w 4584478"/>
              <a:gd name="connsiteY6" fmla="*/ 6864350 h 6952880"/>
              <a:gd name="connsiteX7" fmla="*/ 0 w 4584478"/>
              <a:gd name="connsiteY7" fmla="*/ 6864350 h 6952880"/>
              <a:gd name="connsiteX8" fmla="*/ 0 w 4584478"/>
              <a:gd name="connsiteY8" fmla="*/ 0 h 6952880"/>
              <a:gd name="connsiteX0" fmla="*/ 0 w 4584478"/>
              <a:gd name="connsiteY0" fmla="*/ 0 h 6870725"/>
              <a:gd name="connsiteX1" fmla="*/ 0 w 4584478"/>
              <a:gd name="connsiteY1" fmla="*/ 0 h 6870725"/>
              <a:gd name="connsiteX2" fmla="*/ 4572000 w 4584478"/>
              <a:gd name="connsiteY2" fmla="*/ 0 h 6870725"/>
              <a:gd name="connsiteX3" fmla="*/ 4572000 w 4584478"/>
              <a:gd name="connsiteY3" fmla="*/ 0 h 6870725"/>
              <a:gd name="connsiteX4" fmla="*/ 4583176 w 4584478"/>
              <a:gd name="connsiteY4" fmla="*/ 5739553 h 6870725"/>
              <a:gd name="connsiteX5" fmla="*/ 3457448 w 4584478"/>
              <a:gd name="connsiteY5" fmla="*/ 6870725 h 6870725"/>
              <a:gd name="connsiteX6" fmla="*/ 0 w 4584478"/>
              <a:gd name="connsiteY6" fmla="*/ 6864350 h 6870725"/>
              <a:gd name="connsiteX7" fmla="*/ 0 w 4584478"/>
              <a:gd name="connsiteY7" fmla="*/ 6864350 h 6870725"/>
              <a:gd name="connsiteX8" fmla="*/ 0 w 4584478"/>
              <a:gd name="connsiteY8" fmla="*/ 0 h 6870725"/>
              <a:gd name="connsiteX0" fmla="*/ 0 w 4584478"/>
              <a:gd name="connsiteY0" fmla="*/ 0 h 6870755"/>
              <a:gd name="connsiteX1" fmla="*/ 0 w 4584478"/>
              <a:gd name="connsiteY1" fmla="*/ 0 h 6870755"/>
              <a:gd name="connsiteX2" fmla="*/ 4572000 w 4584478"/>
              <a:gd name="connsiteY2" fmla="*/ 0 h 6870755"/>
              <a:gd name="connsiteX3" fmla="*/ 4572000 w 4584478"/>
              <a:gd name="connsiteY3" fmla="*/ 0 h 6870755"/>
              <a:gd name="connsiteX4" fmla="*/ 4583176 w 4584478"/>
              <a:gd name="connsiteY4" fmla="*/ 5739553 h 6870755"/>
              <a:gd name="connsiteX5" fmla="*/ 3457448 w 4584478"/>
              <a:gd name="connsiteY5" fmla="*/ 6870725 h 6870755"/>
              <a:gd name="connsiteX6" fmla="*/ 0 w 4584478"/>
              <a:gd name="connsiteY6" fmla="*/ 6864350 h 6870755"/>
              <a:gd name="connsiteX7" fmla="*/ 0 w 4584478"/>
              <a:gd name="connsiteY7" fmla="*/ 6864350 h 6870755"/>
              <a:gd name="connsiteX8" fmla="*/ 0 w 4584478"/>
              <a:gd name="connsiteY8" fmla="*/ 0 h 6870755"/>
              <a:gd name="connsiteX0" fmla="*/ 0 w 4584695"/>
              <a:gd name="connsiteY0" fmla="*/ 0 h 6870752"/>
              <a:gd name="connsiteX1" fmla="*/ 0 w 4584695"/>
              <a:gd name="connsiteY1" fmla="*/ 0 h 6870752"/>
              <a:gd name="connsiteX2" fmla="*/ 4572000 w 4584695"/>
              <a:gd name="connsiteY2" fmla="*/ 0 h 6870752"/>
              <a:gd name="connsiteX3" fmla="*/ 4572000 w 4584695"/>
              <a:gd name="connsiteY3" fmla="*/ 0 h 6870752"/>
              <a:gd name="connsiteX4" fmla="*/ 4583176 w 4584695"/>
              <a:gd name="connsiteY4" fmla="*/ 5739553 h 6870752"/>
              <a:gd name="connsiteX5" fmla="*/ 3457448 w 4584695"/>
              <a:gd name="connsiteY5" fmla="*/ 6870725 h 6870752"/>
              <a:gd name="connsiteX6" fmla="*/ 0 w 4584695"/>
              <a:gd name="connsiteY6" fmla="*/ 6864350 h 6870752"/>
              <a:gd name="connsiteX7" fmla="*/ 0 w 4584695"/>
              <a:gd name="connsiteY7" fmla="*/ 6864350 h 6870752"/>
              <a:gd name="connsiteX8" fmla="*/ 0 w 4584695"/>
              <a:gd name="connsiteY8" fmla="*/ 0 h 6870752"/>
              <a:gd name="connsiteX0" fmla="*/ 0 w 4583616"/>
              <a:gd name="connsiteY0" fmla="*/ 0 h 6870755"/>
              <a:gd name="connsiteX1" fmla="*/ 0 w 4583616"/>
              <a:gd name="connsiteY1" fmla="*/ 0 h 6870755"/>
              <a:gd name="connsiteX2" fmla="*/ 4572000 w 4583616"/>
              <a:gd name="connsiteY2" fmla="*/ 0 h 6870755"/>
              <a:gd name="connsiteX3" fmla="*/ 4572000 w 4583616"/>
              <a:gd name="connsiteY3" fmla="*/ 0 h 6870755"/>
              <a:gd name="connsiteX4" fmla="*/ 4583176 w 4583616"/>
              <a:gd name="connsiteY4" fmla="*/ 5739553 h 6870755"/>
              <a:gd name="connsiteX5" fmla="*/ 3457448 w 4583616"/>
              <a:gd name="connsiteY5" fmla="*/ 6870725 h 6870755"/>
              <a:gd name="connsiteX6" fmla="*/ 0 w 4583616"/>
              <a:gd name="connsiteY6" fmla="*/ 6864350 h 6870755"/>
              <a:gd name="connsiteX7" fmla="*/ 0 w 4583616"/>
              <a:gd name="connsiteY7" fmla="*/ 6864350 h 6870755"/>
              <a:gd name="connsiteX8" fmla="*/ 0 w 4583616"/>
              <a:gd name="connsiteY8" fmla="*/ 0 h 6870755"/>
              <a:gd name="connsiteX0" fmla="*/ 0 w 4583616"/>
              <a:gd name="connsiteY0" fmla="*/ 0 h 6870763"/>
              <a:gd name="connsiteX1" fmla="*/ 0 w 4583616"/>
              <a:gd name="connsiteY1" fmla="*/ 0 h 6870763"/>
              <a:gd name="connsiteX2" fmla="*/ 4572000 w 4583616"/>
              <a:gd name="connsiteY2" fmla="*/ 0 h 6870763"/>
              <a:gd name="connsiteX3" fmla="*/ 4572000 w 4583616"/>
              <a:gd name="connsiteY3" fmla="*/ 0 h 6870763"/>
              <a:gd name="connsiteX4" fmla="*/ 4583176 w 4583616"/>
              <a:gd name="connsiteY4" fmla="*/ 5855627 h 6870763"/>
              <a:gd name="connsiteX5" fmla="*/ 3457448 w 4583616"/>
              <a:gd name="connsiteY5" fmla="*/ 6870725 h 6870763"/>
              <a:gd name="connsiteX6" fmla="*/ 0 w 4583616"/>
              <a:gd name="connsiteY6" fmla="*/ 6864350 h 6870763"/>
              <a:gd name="connsiteX7" fmla="*/ 0 w 4583616"/>
              <a:gd name="connsiteY7" fmla="*/ 6864350 h 6870763"/>
              <a:gd name="connsiteX8" fmla="*/ 0 w 4583616"/>
              <a:gd name="connsiteY8" fmla="*/ 0 h 68707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583616" h="6870763">
                <a:moveTo>
                  <a:pt x="0" y="0"/>
                </a:moveTo>
                <a:lnTo>
                  <a:pt x="0" y="0"/>
                </a:lnTo>
                <a:lnTo>
                  <a:pt x="4572000" y="0"/>
                </a:lnTo>
                <a:lnTo>
                  <a:pt x="4572000" y="0"/>
                </a:lnTo>
                <a:cubicBezTo>
                  <a:pt x="4573863" y="957660"/>
                  <a:pt x="4586065" y="5272921"/>
                  <a:pt x="4583176" y="5855627"/>
                </a:cubicBezTo>
                <a:cubicBezTo>
                  <a:pt x="4580287" y="6438333"/>
                  <a:pt x="4096620" y="6875462"/>
                  <a:pt x="3457448" y="6870725"/>
                </a:cubicBezTo>
                <a:lnTo>
                  <a:pt x="0" y="6864350"/>
                </a:lnTo>
                <a:lnTo>
                  <a:pt x="0" y="6864350"/>
                </a:lnTo>
                <a:lnTo>
                  <a:pt x="0" y="0"/>
                </a:lnTo>
                <a:close/>
              </a:path>
            </a:pathLst>
          </a:custGeom>
        </p:spPr>
        <p:txBody>
          <a:bodyPr/>
          <a:lstStyle/>
          <a:p>
            <a:endParaRPr lang="en-US"/>
          </a:p>
        </p:txBody>
      </p:sp>
    </p:spTree>
    <p:extLst>
      <p:ext uri="{BB962C8B-B14F-4D97-AF65-F5344CB8AC3E}">
        <p14:creationId xmlns:p14="http://schemas.microsoft.com/office/powerpoint/2010/main" val="3893703484"/>
      </p:ext>
    </p:extLst>
  </p:cSld>
  <p:clrMapOvr>
    <a:masterClrMapping/>
  </p:clrMapOvr>
  <p:extLst>
    <p:ext uri="{DCECCB84-F9BA-43D5-87BE-67443E8EF086}">
      <p15:sldGuideLst xmlns:p15="http://schemas.microsoft.com/office/powerpoint/2012/main"/>
    </p:ext>
  </p:extLst>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Full Light Blue with Picture">
    <p:bg>
      <p:bgPr>
        <a:solidFill>
          <a:schemeClr val="accent1"/>
        </a:solidFill>
        <a:effectLst/>
      </p:bgPr>
    </p:bg>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a:xfrm>
            <a:off x="10983858" y="7713674"/>
            <a:ext cx="3291840" cy="438150"/>
          </a:xfrm>
        </p:spPr>
        <p:txBody>
          <a:bodyPr/>
          <a:lstStyle>
            <a:lvl1pPr>
              <a:defRPr>
                <a:latin typeface="Verdana" panose="020B0604030504040204" pitchFamily="34" charset="0"/>
                <a:ea typeface="Verdana" panose="020B0604030504040204" pitchFamily="34" charset="0"/>
                <a:cs typeface="Verdana" panose="020B0604030504040204" pitchFamily="34" charset="0"/>
              </a:defRPr>
            </a:lvl1pPr>
          </a:lstStyle>
          <a:p>
            <a:fld id="{1FC4B0FD-5F77-433D-950B-A15A779E50E4}" type="slidenum">
              <a:rPr lang="en-US" smtClean="0"/>
              <a:pPr/>
              <a:t>‹#›</a:t>
            </a:fld>
            <a:endParaRPr lang="en-US"/>
          </a:p>
        </p:txBody>
      </p:sp>
      <p:sp>
        <p:nvSpPr>
          <p:cNvPr id="7" name="Title 1">
            <a:extLst>
              <a:ext uri="{FF2B5EF4-FFF2-40B4-BE49-F238E27FC236}">
                <a16:creationId xmlns:a16="http://schemas.microsoft.com/office/drawing/2014/main" id="{CC606352-602F-8847-96FE-E67A8AB83043}"/>
              </a:ext>
            </a:extLst>
          </p:cNvPr>
          <p:cNvSpPr>
            <a:spLocks noGrp="1"/>
          </p:cNvSpPr>
          <p:nvPr>
            <p:ph type="title"/>
          </p:nvPr>
        </p:nvSpPr>
        <p:spPr>
          <a:xfrm>
            <a:off x="8277163" y="636929"/>
            <a:ext cx="5413390" cy="1148590"/>
          </a:xfrm>
          <a:prstGeom prst="rect">
            <a:avLst/>
          </a:prstGeom>
        </p:spPr>
        <p:txBody>
          <a:bodyPr/>
          <a:lstStyle>
            <a:lvl1pPr>
              <a:defRPr>
                <a:solidFill>
                  <a:schemeClr val="bg1"/>
                </a:solidFill>
                <a:latin typeface="Verdana" panose="020B0604030504040204" pitchFamily="34" charset="0"/>
                <a:ea typeface="Verdana" panose="020B0604030504040204" pitchFamily="34" charset="0"/>
                <a:cs typeface="Verdana" panose="020B0604030504040204" pitchFamily="34" charset="0"/>
              </a:defRPr>
            </a:lvl1pPr>
          </a:lstStyle>
          <a:p>
            <a:r>
              <a:rPr lang="en-US" dirty="0"/>
              <a:t>Click to edit Master title style</a:t>
            </a:r>
          </a:p>
        </p:txBody>
      </p:sp>
      <p:sp>
        <p:nvSpPr>
          <p:cNvPr id="8" name="Content Placeholder 2">
            <a:extLst>
              <a:ext uri="{FF2B5EF4-FFF2-40B4-BE49-F238E27FC236}">
                <a16:creationId xmlns:a16="http://schemas.microsoft.com/office/drawing/2014/main" id="{DD5606C4-A130-F74C-8E30-00D03970CBBC}"/>
              </a:ext>
            </a:extLst>
          </p:cNvPr>
          <p:cNvSpPr>
            <a:spLocks noGrp="1"/>
          </p:cNvSpPr>
          <p:nvPr>
            <p:ph idx="1"/>
          </p:nvPr>
        </p:nvSpPr>
        <p:spPr>
          <a:xfrm>
            <a:off x="8262675" y="2029968"/>
            <a:ext cx="5427878" cy="4957972"/>
          </a:xfrm>
          <a:prstGeom prst="rect">
            <a:avLst/>
          </a:prstGeom>
        </p:spPr>
        <p:txBody>
          <a:bodyPr lIns="137160">
            <a:noAutofit/>
          </a:bodyPr>
          <a:lstStyle>
            <a:lvl1pPr marL="280036" indent="-280036" algn="l" defTabSz="822960" rtl="0" eaLnBrk="1" latinLnBrk="0" hangingPunct="1">
              <a:lnSpc>
                <a:spcPts val="2400"/>
              </a:lnSpc>
              <a:spcBef>
                <a:spcPts val="0"/>
              </a:spcBef>
              <a:spcAft>
                <a:spcPts val="1080"/>
              </a:spcAft>
              <a:buClr>
                <a:schemeClr val="bg1"/>
              </a:buClr>
              <a:defRPr lang="en-US" sz="1680" kern="1200" dirty="0" smtClean="0">
                <a:solidFill>
                  <a:schemeClr val="bg1"/>
                </a:solidFill>
                <a:latin typeface="Verdana" panose="020B0604030504040204" pitchFamily="34" charset="0"/>
                <a:ea typeface="Verdana" panose="020B0604030504040204" pitchFamily="34" charset="0"/>
                <a:cs typeface="Verdana" panose="020B0604030504040204" pitchFamily="34" charset="0"/>
              </a:defRPr>
            </a:lvl1pPr>
            <a:lvl2pPr algn="l" defTabSz="822960" rtl="0" eaLnBrk="1" latinLnBrk="0" hangingPunct="1">
              <a:lnSpc>
                <a:spcPts val="2400"/>
              </a:lnSpc>
              <a:spcBef>
                <a:spcPts val="0"/>
              </a:spcBef>
              <a:spcAft>
                <a:spcPts val="1080"/>
              </a:spcAft>
              <a:buClr>
                <a:schemeClr val="bg1"/>
              </a:buClr>
              <a:defRPr lang="en-US" sz="1680" kern="1200" dirty="0" smtClean="0">
                <a:solidFill>
                  <a:schemeClr val="bg1"/>
                </a:solidFill>
                <a:latin typeface="Verdana" panose="020B0604030504040204" pitchFamily="34" charset="0"/>
                <a:ea typeface="Verdana" panose="020B0604030504040204" pitchFamily="34" charset="0"/>
                <a:cs typeface="Verdana" panose="020B0604030504040204" pitchFamily="34" charset="0"/>
              </a:defRPr>
            </a:lvl2pPr>
            <a:lvl3pPr algn="l" defTabSz="822960" rtl="0" eaLnBrk="1" latinLnBrk="0" hangingPunct="1">
              <a:lnSpc>
                <a:spcPts val="2400"/>
              </a:lnSpc>
              <a:spcBef>
                <a:spcPts val="0"/>
              </a:spcBef>
              <a:spcAft>
                <a:spcPts val="1080"/>
              </a:spcAft>
              <a:buClr>
                <a:schemeClr val="bg1"/>
              </a:buClr>
              <a:defRPr lang="en-US" sz="1680" kern="1200" dirty="0" smtClean="0">
                <a:solidFill>
                  <a:schemeClr val="bg1"/>
                </a:solidFill>
                <a:latin typeface="Verdana" panose="020B0604030504040204" pitchFamily="34" charset="0"/>
                <a:ea typeface="Verdana" panose="020B0604030504040204" pitchFamily="34" charset="0"/>
                <a:cs typeface="Verdana" panose="020B0604030504040204" pitchFamily="34" charset="0"/>
              </a:defRPr>
            </a:lvl3pPr>
            <a:lvl4pPr algn="l" defTabSz="822960" rtl="0" eaLnBrk="1" latinLnBrk="0" hangingPunct="1">
              <a:lnSpc>
                <a:spcPts val="2400"/>
              </a:lnSpc>
              <a:spcBef>
                <a:spcPts val="0"/>
              </a:spcBef>
              <a:spcAft>
                <a:spcPts val="1080"/>
              </a:spcAft>
              <a:buClr>
                <a:schemeClr val="bg1"/>
              </a:buClr>
              <a:defRPr lang="en-US" sz="1680" kern="1200" dirty="0" smtClean="0">
                <a:solidFill>
                  <a:schemeClr val="bg1"/>
                </a:solidFill>
                <a:latin typeface="Verdana" panose="020B0604030504040204" pitchFamily="34" charset="0"/>
                <a:ea typeface="Verdana" panose="020B0604030504040204" pitchFamily="34" charset="0"/>
                <a:cs typeface="Verdana" panose="020B0604030504040204" pitchFamily="34" charset="0"/>
              </a:defRPr>
            </a:lvl4pPr>
            <a:lvl5pPr algn="l" defTabSz="822960" rtl="0" eaLnBrk="1" latinLnBrk="0" hangingPunct="1">
              <a:lnSpc>
                <a:spcPts val="2400"/>
              </a:lnSpc>
              <a:spcBef>
                <a:spcPts val="0"/>
              </a:spcBef>
              <a:spcAft>
                <a:spcPts val="1080"/>
              </a:spcAft>
              <a:buClr>
                <a:schemeClr val="bg1"/>
              </a:buClr>
              <a:defRPr lang="en-US" sz="1680" kern="1200" dirty="0">
                <a:solidFill>
                  <a:schemeClr val="bg1"/>
                </a:solidFill>
                <a:latin typeface="Verdana" panose="020B0604030504040204" pitchFamily="34" charset="0"/>
                <a:ea typeface="Verdana" panose="020B0604030504040204" pitchFamily="34" charset="0"/>
                <a:cs typeface="Verdana" panose="020B060403050404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Picture Placeholder 8">
            <a:extLst>
              <a:ext uri="{FF2B5EF4-FFF2-40B4-BE49-F238E27FC236}">
                <a16:creationId xmlns:a16="http://schemas.microsoft.com/office/drawing/2014/main" id="{D0A0F860-EF0B-D84D-ACFA-073EF5A458FA}"/>
              </a:ext>
            </a:extLst>
          </p:cNvPr>
          <p:cNvSpPr>
            <a:spLocks noGrp="1"/>
          </p:cNvSpPr>
          <p:nvPr>
            <p:ph type="pic" sz="quarter" idx="13"/>
          </p:nvPr>
        </p:nvSpPr>
        <p:spPr>
          <a:xfrm>
            <a:off x="0" y="1"/>
            <a:ext cx="7333786" cy="7641262"/>
          </a:xfrm>
          <a:custGeom>
            <a:avLst/>
            <a:gdLst>
              <a:gd name="connsiteX0" fmla="*/ 0 w 4572000"/>
              <a:gd name="connsiteY0" fmla="*/ 0 h 6864350"/>
              <a:gd name="connsiteX1" fmla="*/ 0 w 4572000"/>
              <a:gd name="connsiteY1" fmla="*/ 0 h 6864350"/>
              <a:gd name="connsiteX2" fmla="*/ 4572000 w 4572000"/>
              <a:gd name="connsiteY2" fmla="*/ 0 h 6864350"/>
              <a:gd name="connsiteX3" fmla="*/ 4572000 w 4572000"/>
              <a:gd name="connsiteY3" fmla="*/ 0 h 6864350"/>
              <a:gd name="connsiteX4" fmla="*/ 4572000 w 4572000"/>
              <a:gd name="connsiteY4" fmla="*/ 6864350 h 6864350"/>
              <a:gd name="connsiteX5" fmla="*/ 4572000 w 4572000"/>
              <a:gd name="connsiteY5" fmla="*/ 6864350 h 6864350"/>
              <a:gd name="connsiteX6" fmla="*/ 0 w 4572000"/>
              <a:gd name="connsiteY6" fmla="*/ 6864350 h 6864350"/>
              <a:gd name="connsiteX7" fmla="*/ 0 w 4572000"/>
              <a:gd name="connsiteY7" fmla="*/ 6864350 h 6864350"/>
              <a:gd name="connsiteX8" fmla="*/ 0 w 4572000"/>
              <a:gd name="connsiteY8" fmla="*/ 0 h 6864350"/>
              <a:gd name="connsiteX0" fmla="*/ 0 w 4572000"/>
              <a:gd name="connsiteY0" fmla="*/ 0 h 6864350"/>
              <a:gd name="connsiteX1" fmla="*/ 0 w 4572000"/>
              <a:gd name="connsiteY1" fmla="*/ 0 h 6864350"/>
              <a:gd name="connsiteX2" fmla="*/ 4572000 w 4572000"/>
              <a:gd name="connsiteY2" fmla="*/ 0 h 6864350"/>
              <a:gd name="connsiteX3" fmla="*/ 4572000 w 4572000"/>
              <a:gd name="connsiteY3" fmla="*/ 0 h 6864350"/>
              <a:gd name="connsiteX4" fmla="*/ 4572000 w 4572000"/>
              <a:gd name="connsiteY4" fmla="*/ 6864350 h 6864350"/>
              <a:gd name="connsiteX5" fmla="*/ 4572000 w 4572000"/>
              <a:gd name="connsiteY5" fmla="*/ 6736334 h 6864350"/>
              <a:gd name="connsiteX6" fmla="*/ 0 w 4572000"/>
              <a:gd name="connsiteY6" fmla="*/ 6864350 h 6864350"/>
              <a:gd name="connsiteX7" fmla="*/ 0 w 4572000"/>
              <a:gd name="connsiteY7" fmla="*/ 6864350 h 6864350"/>
              <a:gd name="connsiteX8" fmla="*/ 0 w 4572000"/>
              <a:gd name="connsiteY8" fmla="*/ 0 h 6864350"/>
              <a:gd name="connsiteX0" fmla="*/ 0 w 4572000"/>
              <a:gd name="connsiteY0" fmla="*/ 0 h 6864350"/>
              <a:gd name="connsiteX1" fmla="*/ 0 w 4572000"/>
              <a:gd name="connsiteY1" fmla="*/ 0 h 6864350"/>
              <a:gd name="connsiteX2" fmla="*/ 4572000 w 4572000"/>
              <a:gd name="connsiteY2" fmla="*/ 0 h 6864350"/>
              <a:gd name="connsiteX3" fmla="*/ 4572000 w 4572000"/>
              <a:gd name="connsiteY3" fmla="*/ 0 h 6864350"/>
              <a:gd name="connsiteX4" fmla="*/ 4572000 w 4572000"/>
              <a:gd name="connsiteY4" fmla="*/ 6864350 h 6864350"/>
              <a:gd name="connsiteX5" fmla="*/ 3867912 w 4572000"/>
              <a:gd name="connsiteY5" fmla="*/ 6855206 h 6864350"/>
              <a:gd name="connsiteX6" fmla="*/ 0 w 4572000"/>
              <a:gd name="connsiteY6" fmla="*/ 6864350 h 6864350"/>
              <a:gd name="connsiteX7" fmla="*/ 0 w 4572000"/>
              <a:gd name="connsiteY7" fmla="*/ 6864350 h 6864350"/>
              <a:gd name="connsiteX8" fmla="*/ 0 w 4572000"/>
              <a:gd name="connsiteY8" fmla="*/ 0 h 6864350"/>
              <a:gd name="connsiteX0" fmla="*/ 0 w 4572000"/>
              <a:gd name="connsiteY0" fmla="*/ 0 h 6864350"/>
              <a:gd name="connsiteX1" fmla="*/ 0 w 4572000"/>
              <a:gd name="connsiteY1" fmla="*/ 0 h 6864350"/>
              <a:gd name="connsiteX2" fmla="*/ 4572000 w 4572000"/>
              <a:gd name="connsiteY2" fmla="*/ 0 h 6864350"/>
              <a:gd name="connsiteX3" fmla="*/ 4572000 w 4572000"/>
              <a:gd name="connsiteY3" fmla="*/ 0 h 6864350"/>
              <a:gd name="connsiteX4" fmla="*/ 4572000 w 4572000"/>
              <a:gd name="connsiteY4" fmla="*/ 6352286 h 6864350"/>
              <a:gd name="connsiteX5" fmla="*/ 3867912 w 4572000"/>
              <a:gd name="connsiteY5" fmla="*/ 6855206 h 6864350"/>
              <a:gd name="connsiteX6" fmla="*/ 0 w 4572000"/>
              <a:gd name="connsiteY6" fmla="*/ 6864350 h 6864350"/>
              <a:gd name="connsiteX7" fmla="*/ 0 w 4572000"/>
              <a:gd name="connsiteY7" fmla="*/ 6864350 h 6864350"/>
              <a:gd name="connsiteX8" fmla="*/ 0 w 4572000"/>
              <a:gd name="connsiteY8" fmla="*/ 0 h 6864350"/>
              <a:gd name="connsiteX0" fmla="*/ 0 w 4572000"/>
              <a:gd name="connsiteY0" fmla="*/ 0 h 6864350"/>
              <a:gd name="connsiteX1" fmla="*/ 0 w 4572000"/>
              <a:gd name="connsiteY1" fmla="*/ 0 h 6864350"/>
              <a:gd name="connsiteX2" fmla="*/ 4572000 w 4572000"/>
              <a:gd name="connsiteY2" fmla="*/ 0 h 6864350"/>
              <a:gd name="connsiteX3" fmla="*/ 4572000 w 4572000"/>
              <a:gd name="connsiteY3" fmla="*/ 0 h 6864350"/>
              <a:gd name="connsiteX4" fmla="*/ 4572000 w 4572000"/>
              <a:gd name="connsiteY4" fmla="*/ 6352286 h 6864350"/>
              <a:gd name="connsiteX5" fmla="*/ 3867912 w 4572000"/>
              <a:gd name="connsiteY5" fmla="*/ 6855206 h 6864350"/>
              <a:gd name="connsiteX6" fmla="*/ 0 w 4572000"/>
              <a:gd name="connsiteY6" fmla="*/ 6864350 h 6864350"/>
              <a:gd name="connsiteX7" fmla="*/ 0 w 4572000"/>
              <a:gd name="connsiteY7" fmla="*/ 6864350 h 6864350"/>
              <a:gd name="connsiteX8" fmla="*/ 0 w 4572000"/>
              <a:gd name="connsiteY8" fmla="*/ 0 h 6864350"/>
              <a:gd name="connsiteX0" fmla="*/ 0 w 4572000"/>
              <a:gd name="connsiteY0" fmla="*/ 0 h 6864350"/>
              <a:gd name="connsiteX1" fmla="*/ 0 w 4572000"/>
              <a:gd name="connsiteY1" fmla="*/ 0 h 6864350"/>
              <a:gd name="connsiteX2" fmla="*/ 4572000 w 4572000"/>
              <a:gd name="connsiteY2" fmla="*/ 0 h 6864350"/>
              <a:gd name="connsiteX3" fmla="*/ 4572000 w 4572000"/>
              <a:gd name="connsiteY3" fmla="*/ 0 h 6864350"/>
              <a:gd name="connsiteX4" fmla="*/ 4572000 w 4572000"/>
              <a:gd name="connsiteY4" fmla="*/ 6352286 h 6864350"/>
              <a:gd name="connsiteX5" fmla="*/ 3867912 w 4572000"/>
              <a:gd name="connsiteY5" fmla="*/ 6855206 h 6864350"/>
              <a:gd name="connsiteX6" fmla="*/ 0 w 4572000"/>
              <a:gd name="connsiteY6" fmla="*/ 6864350 h 6864350"/>
              <a:gd name="connsiteX7" fmla="*/ 0 w 4572000"/>
              <a:gd name="connsiteY7" fmla="*/ 6864350 h 6864350"/>
              <a:gd name="connsiteX8" fmla="*/ 0 w 4572000"/>
              <a:gd name="connsiteY8" fmla="*/ 0 h 6864350"/>
              <a:gd name="connsiteX0" fmla="*/ 0 w 4572000"/>
              <a:gd name="connsiteY0" fmla="*/ 0 h 6864350"/>
              <a:gd name="connsiteX1" fmla="*/ 0 w 4572000"/>
              <a:gd name="connsiteY1" fmla="*/ 0 h 6864350"/>
              <a:gd name="connsiteX2" fmla="*/ 4572000 w 4572000"/>
              <a:gd name="connsiteY2" fmla="*/ 0 h 6864350"/>
              <a:gd name="connsiteX3" fmla="*/ 4572000 w 4572000"/>
              <a:gd name="connsiteY3" fmla="*/ 0 h 6864350"/>
              <a:gd name="connsiteX4" fmla="*/ 4572000 w 4572000"/>
              <a:gd name="connsiteY4" fmla="*/ 6352286 h 6864350"/>
              <a:gd name="connsiteX5" fmla="*/ 3995928 w 4572000"/>
              <a:gd name="connsiteY5" fmla="*/ 6855206 h 6864350"/>
              <a:gd name="connsiteX6" fmla="*/ 0 w 4572000"/>
              <a:gd name="connsiteY6" fmla="*/ 6864350 h 6864350"/>
              <a:gd name="connsiteX7" fmla="*/ 0 w 4572000"/>
              <a:gd name="connsiteY7" fmla="*/ 6864350 h 6864350"/>
              <a:gd name="connsiteX8" fmla="*/ 0 w 4572000"/>
              <a:gd name="connsiteY8" fmla="*/ 0 h 6864350"/>
              <a:gd name="connsiteX0" fmla="*/ 0 w 4572000"/>
              <a:gd name="connsiteY0" fmla="*/ 0 h 6864350"/>
              <a:gd name="connsiteX1" fmla="*/ 0 w 4572000"/>
              <a:gd name="connsiteY1" fmla="*/ 0 h 6864350"/>
              <a:gd name="connsiteX2" fmla="*/ 4572000 w 4572000"/>
              <a:gd name="connsiteY2" fmla="*/ 0 h 6864350"/>
              <a:gd name="connsiteX3" fmla="*/ 4572000 w 4572000"/>
              <a:gd name="connsiteY3" fmla="*/ 0 h 6864350"/>
              <a:gd name="connsiteX4" fmla="*/ 4572000 w 4572000"/>
              <a:gd name="connsiteY4" fmla="*/ 6352286 h 6864350"/>
              <a:gd name="connsiteX5" fmla="*/ 3995928 w 4572000"/>
              <a:gd name="connsiteY5" fmla="*/ 6855206 h 6864350"/>
              <a:gd name="connsiteX6" fmla="*/ 0 w 4572000"/>
              <a:gd name="connsiteY6" fmla="*/ 6864350 h 6864350"/>
              <a:gd name="connsiteX7" fmla="*/ 0 w 4572000"/>
              <a:gd name="connsiteY7" fmla="*/ 6864350 h 6864350"/>
              <a:gd name="connsiteX8" fmla="*/ 0 w 4572000"/>
              <a:gd name="connsiteY8" fmla="*/ 0 h 6864350"/>
              <a:gd name="connsiteX0" fmla="*/ 0 w 4582169"/>
              <a:gd name="connsiteY0" fmla="*/ 0 h 6900765"/>
              <a:gd name="connsiteX1" fmla="*/ 0 w 4582169"/>
              <a:gd name="connsiteY1" fmla="*/ 0 h 6900765"/>
              <a:gd name="connsiteX2" fmla="*/ 4572000 w 4582169"/>
              <a:gd name="connsiteY2" fmla="*/ 0 h 6900765"/>
              <a:gd name="connsiteX3" fmla="*/ 4572000 w 4582169"/>
              <a:gd name="connsiteY3" fmla="*/ 0 h 6900765"/>
              <a:gd name="connsiteX4" fmla="*/ 4562856 w 4582169"/>
              <a:gd name="connsiteY4" fmla="*/ 6273159 h 6900765"/>
              <a:gd name="connsiteX5" fmla="*/ 3995928 w 4582169"/>
              <a:gd name="connsiteY5" fmla="*/ 6855206 h 6900765"/>
              <a:gd name="connsiteX6" fmla="*/ 0 w 4582169"/>
              <a:gd name="connsiteY6" fmla="*/ 6864350 h 6900765"/>
              <a:gd name="connsiteX7" fmla="*/ 0 w 4582169"/>
              <a:gd name="connsiteY7" fmla="*/ 6864350 h 6900765"/>
              <a:gd name="connsiteX8" fmla="*/ 0 w 4582169"/>
              <a:gd name="connsiteY8" fmla="*/ 0 h 6900765"/>
              <a:gd name="connsiteX0" fmla="*/ 0 w 4586233"/>
              <a:gd name="connsiteY0" fmla="*/ 0 h 6900765"/>
              <a:gd name="connsiteX1" fmla="*/ 0 w 4586233"/>
              <a:gd name="connsiteY1" fmla="*/ 0 h 6900765"/>
              <a:gd name="connsiteX2" fmla="*/ 4572000 w 4586233"/>
              <a:gd name="connsiteY2" fmla="*/ 0 h 6900765"/>
              <a:gd name="connsiteX3" fmla="*/ 4572000 w 4586233"/>
              <a:gd name="connsiteY3" fmla="*/ 0 h 6900765"/>
              <a:gd name="connsiteX4" fmla="*/ 4562856 w 4586233"/>
              <a:gd name="connsiteY4" fmla="*/ 6273159 h 6900765"/>
              <a:gd name="connsiteX5" fmla="*/ 3995928 w 4586233"/>
              <a:gd name="connsiteY5" fmla="*/ 6855206 h 6900765"/>
              <a:gd name="connsiteX6" fmla="*/ 0 w 4586233"/>
              <a:gd name="connsiteY6" fmla="*/ 6864350 h 6900765"/>
              <a:gd name="connsiteX7" fmla="*/ 0 w 4586233"/>
              <a:gd name="connsiteY7" fmla="*/ 6864350 h 6900765"/>
              <a:gd name="connsiteX8" fmla="*/ 0 w 4586233"/>
              <a:gd name="connsiteY8" fmla="*/ 0 h 6900765"/>
              <a:gd name="connsiteX0" fmla="*/ 0 w 4572000"/>
              <a:gd name="connsiteY0" fmla="*/ 0 h 6864350"/>
              <a:gd name="connsiteX1" fmla="*/ 0 w 4572000"/>
              <a:gd name="connsiteY1" fmla="*/ 0 h 6864350"/>
              <a:gd name="connsiteX2" fmla="*/ 4572000 w 4572000"/>
              <a:gd name="connsiteY2" fmla="*/ 0 h 6864350"/>
              <a:gd name="connsiteX3" fmla="*/ 4572000 w 4572000"/>
              <a:gd name="connsiteY3" fmla="*/ 0 h 6864350"/>
              <a:gd name="connsiteX4" fmla="*/ 4562856 w 4572000"/>
              <a:gd name="connsiteY4" fmla="*/ 6273159 h 6864350"/>
              <a:gd name="connsiteX5" fmla="*/ 3995928 w 4572000"/>
              <a:gd name="connsiteY5" fmla="*/ 6855206 h 6864350"/>
              <a:gd name="connsiteX6" fmla="*/ 0 w 4572000"/>
              <a:gd name="connsiteY6" fmla="*/ 6864350 h 6864350"/>
              <a:gd name="connsiteX7" fmla="*/ 0 w 4572000"/>
              <a:gd name="connsiteY7" fmla="*/ 6864350 h 6864350"/>
              <a:gd name="connsiteX8" fmla="*/ 0 w 4572000"/>
              <a:gd name="connsiteY8" fmla="*/ 0 h 6864350"/>
              <a:gd name="connsiteX0" fmla="*/ 0 w 4572000"/>
              <a:gd name="connsiteY0" fmla="*/ 0 h 6864350"/>
              <a:gd name="connsiteX1" fmla="*/ 0 w 4572000"/>
              <a:gd name="connsiteY1" fmla="*/ 0 h 6864350"/>
              <a:gd name="connsiteX2" fmla="*/ 4572000 w 4572000"/>
              <a:gd name="connsiteY2" fmla="*/ 0 h 6864350"/>
              <a:gd name="connsiteX3" fmla="*/ 4572000 w 4572000"/>
              <a:gd name="connsiteY3" fmla="*/ 0 h 6864350"/>
              <a:gd name="connsiteX4" fmla="*/ 4562856 w 4572000"/>
              <a:gd name="connsiteY4" fmla="*/ 6273159 h 6864350"/>
              <a:gd name="connsiteX5" fmla="*/ 3995928 w 4572000"/>
              <a:gd name="connsiteY5" fmla="*/ 6855206 h 6864350"/>
              <a:gd name="connsiteX6" fmla="*/ 0 w 4572000"/>
              <a:gd name="connsiteY6" fmla="*/ 6864350 h 6864350"/>
              <a:gd name="connsiteX7" fmla="*/ 0 w 4572000"/>
              <a:gd name="connsiteY7" fmla="*/ 6864350 h 6864350"/>
              <a:gd name="connsiteX8" fmla="*/ 0 w 4572000"/>
              <a:gd name="connsiteY8" fmla="*/ 0 h 6864350"/>
              <a:gd name="connsiteX0" fmla="*/ 0 w 4602186"/>
              <a:gd name="connsiteY0" fmla="*/ 0 h 6936461"/>
              <a:gd name="connsiteX1" fmla="*/ 0 w 4602186"/>
              <a:gd name="connsiteY1" fmla="*/ 0 h 6936461"/>
              <a:gd name="connsiteX2" fmla="*/ 4572000 w 4602186"/>
              <a:gd name="connsiteY2" fmla="*/ 0 h 6936461"/>
              <a:gd name="connsiteX3" fmla="*/ 4572000 w 4602186"/>
              <a:gd name="connsiteY3" fmla="*/ 0 h 6936461"/>
              <a:gd name="connsiteX4" fmla="*/ 4583176 w 4602186"/>
              <a:gd name="connsiteY4" fmla="*/ 5790804 h 6936461"/>
              <a:gd name="connsiteX5" fmla="*/ 3995928 w 4602186"/>
              <a:gd name="connsiteY5" fmla="*/ 6855206 h 6936461"/>
              <a:gd name="connsiteX6" fmla="*/ 0 w 4602186"/>
              <a:gd name="connsiteY6" fmla="*/ 6864350 h 6936461"/>
              <a:gd name="connsiteX7" fmla="*/ 0 w 4602186"/>
              <a:gd name="connsiteY7" fmla="*/ 6864350 h 6936461"/>
              <a:gd name="connsiteX8" fmla="*/ 0 w 4602186"/>
              <a:gd name="connsiteY8" fmla="*/ 0 h 6936461"/>
              <a:gd name="connsiteX0" fmla="*/ 0 w 4602186"/>
              <a:gd name="connsiteY0" fmla="*/ 0 h 6936461"/>
              <a:gd name="connsiteX1" fmla="*/ 0 w 4602186"/>
              <a:gd name="connsiteY1" fmla="*/ 0 h 6936461"/>
              <a:gd name="connsiteX2" fmla="*/ 4572000 w 4602186"/>
              <a:gd name="connsiteY2" fmla="*/ 0 h 6936461"/>
              <a:gd name="connsiteX3" fmla="*/ 4572000 w 4602186"/>
              <a:gd name="connsiteY3" fmla="*/ 0 h 6936461"/>
              <a:gd name="connsiteX4" fmla="*/ 4583176 w 4602186"/>
              <a:gd name="connsiteY4" fmla="*/ 5790804 h 6936461"/>
              <a:gd name="connsiteX5" fmla="*/ 3995928 w 4602186"/>
              <a:gd name="connsiteY5" fmla="*/ 6855206 h 6936461"/>
              <a:gd name="connsiteX6" fmla="*/ 0 w 4602186"/>
              <a:gd name="connsiteY6" fmla="*/ 6864350 h 6936461"/>
              <a:gd name="connsiteX7" fmla="*/ 0 w 4602186"/>
              <a:gd name="connsiteY7" fmla="*/ 6864350 h 6936461"/>
              <a:gd name="connsiteX8" fmla="*/ 0 w 4602186"/>
              <a:gd name="connsiteY8" fmla="*/ 0 h 6936461"/>
              <a:gd name="connsiteX0" fmla="*/ 0 w 4586794"/>
              <a:gd name="connsiteY0" fmla="*/ 0 h 6928580"/>
              <a:gd name="connsiteX1" fmla="*/ 0 w 4586794"/>
              <a:gd name="connsiteY1" fmla="*/ 0 h 6928580"/>
              <a:gd name="connsiteX2" fmla="*/ 4572000 w 4586794"/>
              <a:gd name="connsiteY2" fmla="*/ 0 h 6928580"/>
              <a:gd name="connsiteX3" fmla="*/ 4572000 w 4586794"/>
              <a:gd name="connsiteY3" fmla="*/ 0 h 6928580"/>
              <a:gd name="connsiteX4" fmla="*/ 4583176 w 4586794"/>
              <a:gd name="connsiteY4" fmla="*/ 5790804 h 6928580"/>
              <a:gd name="connsiteX5" fmla="*/ 3457448 w 4586794"/>
              <a:gd name="connsiteY5" fmla="*/ 6844243 h 6928580"/>
              <a:gd name="connsiteX6" fmla="*/ 0 w 4586794"/>
              <a:gd name="connsiteY6" fmla="*/ 6864350 h 6928580"/>
              <a:gd name="connsiteX7" fmla="*/ 0 w 4586794"/>
              <a:gd name="connsiteY7" fmla="*/ 6864350 h 6928580"/>
              <a:gd name="connsiteX8" fmla="*/ 0 w 4586794"/>
              <a:gd name="connsiteY8" fmla="*/ 0 h 6928580"/>
              <a:gd name="connsiteX0" fmla="*/ 0 w 4586794"/>
              <a:gd name="connsiteY0" fmla="*/ 0 h 6864350"/>
              <a:gd name="connsiteX1" fmla="*/ 0 w 4586794"/>
              <a:gd name="connsiteY1" fmla="*/ 0 h 6864350"/>
              <a:gd name="connsiteX2" fmla="*/ 4572000 w 4586794"/>
              <a:gd name="connsiteY2" fmla="*/ 0 h 6864350"/>
              <a:gd name="connsiteX3" fmla="*/ 4572000 w 4586794"/>
              <a:gd name="connsiteY3" fmla="*/ 0 h 6864350"/>
              <a:gd name="connsiteX4" fmla="*/ 4583176 w 4586794"/>
              <a:gd name="connsiteY4" fmla="*/ 5790804 h 6864350"/>
              <a:gd name="connsiteX5" fmla="*/ 3457448 w 4586794"/>
              <a:gd name="connsiteY5" fmla="*/ 6844243 h 6864350"/>
              <a:gd name="connsiteX6" fmla="*/ 0 w 4586794"/>
              <a:gd name="connsiteY6" fmla="*/ 6864350 h 6864350"/>
              <a:gd name="connsiteX7" fmla="*/ 0 w 4586794"/>
              <a:gd name="connsiteY7" fmla="*/ 6864350 h 6864350"/>
              <a:gd name="connsiteX8" fmla="*/ 0 w 4586794"/>
              <a:gd name="connsiteY8" fmla="*/ 0 h 6864350"/>
              <a:gd name="connsiteX0" fmla="*/ 0 w 4586794"/>
              <a:gd name="connsiteY0" fmla="*/ 0 h 6881073"/>
              <a:gd name="connsiteX1" fmla="*/ 0 w 4586794"/>
              <a:gd name="connsiteY1" fmla="*/ 0 h 6881073"/>
              <a:gd name="connsiteX2" fmla="*/ 4572000 w 4586794"/>
              <a:gd name="connsiteY2" fmla="*/ 0 h 6881073"/>
              <a:gd name="connsiteX3" fmla="*/ 4572000 w 4586794"/>
              <a:gd name="connsiteY3" fmla="*/ 0 h 6881073"/>
              <a:gd name="connsiteX4" fmla="*/ 4583176 w 4586794"/>
              <a:gd name="connsiteY4" fmla="*/ 5790804 h 6881073"/>
              <a:gd name="connsiteX5" fmla="*/ 3457448 w 4586794"/>
              <a:gd name="connsiteY5" fmla="*/ 6877131 h 6881073"/>
              <a:gd name="connsiteX6" fmla="*/ 0 w 4586794"/>
              <a:gd name="connsiteY6" fmla="*/ 6864350 h 6881073"/>
              <a:gd name="connsiteX7" fmla="*/ 0 w 4586794"/>
              <a:gd name="connsiteY7" fmla="*/ 6864350 h 6881073"/>
              <a:gd name="connsiteX8" fmla="*/ 0 w 4586794"/>
              <a:gd name="connsiteY8" fmla="*/ 0 h 6881073"/>
              <a:gd name="connsiteX0" fmla="*/ 0 w 4586794"/>
              <a:gd name="connsiteY0" fmla="*/ 0 h 6956157"/>
              <a:gd name="connsiteX1" fmla="*/ 0 w 4586794"/>
              <a:gd name="connsiteY1" fmla="*/ 0 h 6956157"/>
              <a:gd name="connsiteX2" fmla="*/ 4572000 w 4586794"/>
              <a:gd name="connsiteY2" fmla="*/ 0 h 6956157"/>
              <a:gd name="connsiteX3" fmla="*/ 4572000 w 4586794"/>
              <a:gd name="connsiteY3" fmla="*/ 0 h 6956157"/>
              <a:gd name="connsiteX4" fmla="*/ 4583176 w 4586794"/>
              <a:gd name="connsiteY4" fmla="*/ 5745958 h 6956157"/>
              <a:gd name="connsiteX5" fmla="*/ 3457448 w 4586794"/>
              <a:gd name="connsiteY5" fmla="*/ 6877131 h 6956157"/>
              <a:gd name="connsiteX6" fmla="*/ 0 w 4586794"/>
              <a:gd name="connsiteY6" fmla="*/ 6864350 h 6956157"/>
              <a:gd name="connsiteX7" fmla="*/ 0 w 4586794"/>
              <a:gd name="connsiteY7" fmla="*/ 6864350 h 6956157"/>
              <a:gd name="connsiteX8" fmla="*/ 0 w 4586794"/>
              <a:gd name="connsiteY8" fmla="*/ 0 h 6956157"/>
              <a:gd name="connsiteX0" fmla="*/ 0 w 4586794"/>
              <a:gd name="connsiteY0" fmla="*/ 0 h 6956157"/>
              <a:gd name="connsiteX1" fmla="*/ 0 w 4586794"/>
              <a:gd name="connsiteY1" fmla="*/ 0 h 6956157"/>
              <a:gd name="connsiteX2" fmla="*/ 4572000 w 4586794"/>
              <a:gd name="connsiteY2" fmla="*/ 0 h 6956157"/>
              <a:gd name="connsiteX3" fmla="*/ 4572000 w 4586794"/>
              <a:gd name="connsiteY3" fmla="*/ 0 h 6956157"/>
              <a:gd name="connsiteX4" fmla="*/ 4583176 w 4586794"/>
              <a:gd name="connsiteY4" fmla="*/ 5745958 h 6956157"/>
              <a:gd name="connsiteX5" fmla="*/ 3457448 w 4586794"/>
              <a:gd name="connsiteY5" fmla="*/ 6877131 h 6956157"/>
              <a:gd name="connsiteX6" fmla="*/ 0 w 4586794"/>
              <a:gd name="connsiteY6" fmla="*/ 6864350 h 6956157"/>
              <a:gd name="connsiteX7" fmla="*/ 0 w 4586794"/>
              <a:gd name="connsiteY7" fmla="*/ 6864350 h 6956157"/>
              <a:gd name="connsiteX8" fmla="*/ 0 w 4586794"/>
              <a:gd name="connsiteY8" fmla="*/ 0 h 6956157"/>
              <a:gd name="connsiteX0" fmla="*/ 0 w 4631603"/>
              <a:gd name="connsiteY0" fmla="*/ 0 h 6956157"/>
              <a:gd name="connsiteX1" fmla="*/ 0 w 4631603"/>
              <a:gd name="connsiteY1" fmla="*/ 0 h 6956157"/>
              <a:gd name="connsiteX2" fmla="*/ 4572000 w 4631603"/>
              <a:gd name="connsiteY2" fmla="*/ 0 h 6956157"/>
              <a:gd name="connsiteX3" fmla="*/ 4572000 w 4631603"/>
              <a:gd name="connsiteY3" fmla="*/ 0 h 6956157"/>
              <a:gd name="connsiteX4" fmla="*/ 4583176 w 4631603"/>
              <a:gd name="connsiteY4" fmla="*/ 5745958 h 6956157"/>
              <a:gd name="connsiteX5" fmla="*/ 3457448 w 4631603"/>
              <a:gd name="connsiteY5" fmla="*/ 6877131 h 6956157"/>
              <a:gd name="connsiteX6" fmla="*/ 0 w 4631603"/>
              <a:gd name="connsiteY6" fmla="*/ 6864350 h 6956157"/>
              <a:gd name="connsiteX7" fmla="*/ 0 w 4631603"/>
              <a:gd name="connsiteY7" fmla="*/ 6864350 h 6956157"/>
              <a:gd name="connsiteX8" fmla="*/ 0 w 4631603"/>
              <a:gd name="connsiteY8" fmla="*/ 0 h 6956157"/>
              <a:gd name="connsiteX0" fmla="*/ 0 w 4584480"/>
              <a:gd name="connsiteY0" fmla="*/ 0 h 6956157"/>
              <a:gd name="connsiteX1" fmla="*/ 0 w 4584480"/>
              <a:gd name="connsiteY1" fmla="*/ 0 h 6956157"/>
              <a:gd name="connsiteX2" fmla="*/ 4572000 w 4584480"/>
              <a:gd name="connsiteY2" fmla="*/ 0 h 6956157"/>
              <a:gd name="connsiteX3" fmla="*/ 4572000 w 4584480"/>
              <a:gd name="connsiteY3" fmla="*/ 0 h 6956157"/>
              <a:gd name="connsiteX4" fmla="*/ 4583176 w 4584480"/>
              <a:gd name="connsiteY4" fmla="*/ 5745958 h 6956157"/>
              <a:gd name="connsiteX5" fmla="*/ 3457448 w 4584480"/>
              <a:gd name="connsiteY5" fmla="*/ 6877131 h 6956157"/>
              <a:gd name="connsiteX6" fmla="*/ 0 w 4584480"/>
              <a:gd name="connsiteY6" fmla="*/ 6864350 h 6956157"/>
              <a:gd name="connsiteX7" fmla="*/ 0 w 4584480"/>
              <a:gd name="connsiteY7" fmla="*/ 6864350 h 6956157"/>
              <a:gd name="connsiteX8" fmla="*/ 0 w 4584480"/>
              <a:gd name="connsiteY8" fmla="*/ 0 h 6956157"/>
              <a:gd name="connsiteX0" fmla="*/ 0 w 4583176"/>
              <a:gd name="connsiteY0" fmla="*/ 0 h 6956157"/>
              <a:gd name="connsiteX1" fmla="*/ 0 w 4583176"/>
              <a:gd name="connsiteY1" fmla="*/ 0 h 6956157"/>
              <a:gd name="connsiteX2" fmla="*/ 4572000 w 4583176"/>
              <a:gd name="connsiteY2" fmla="*/ 0 h 6956157"/>
              <a:gd name="connsiteX3" fmla="*/ 4572000 w 4583176"/>
              <a:gd name="connsiteY3" fmla="*/ 0 h 6956157"/>
              <a:gd name="connsiteX4" fmla="*/ 4583176 w 4583176"/>
              <a:gd name="connsiteY4" fmla="*/ 5745958 h 6956157"/>
              <a:gd name="connsiteX5" fmla="*/ 3457448 w 4583176"/>
              <a:gd name="connsiteY5" fmla="*/ 6877131 h 6956157"/>
              <a:gd name="connsiteX6" fmla="*/ 0 w 4583176"/>
              <a:gd name="connsiteY6" fmla="*/ 6864350 h 6956157"/>
              <a:gd name="connsiteX7" fmla="*/ 0 w 4583176"/>
              <a:gd name="connsiteY7" fmla="*/ 6864350 h 6956157"/>
              <a:gd name="connsiteX8" fmla="*/ 0 w 4583176"/>
              <a:gd name="connsiteY8" fmla="*/ 0 h 6956157"/>
              <a:gd name="connsiteX0" fmla="*/ 0 w 4583176"/>
              <a:gd name="connsiteY0" fmla="*/ 0 h 6956157"/>
              <a:gd name="connsiteX1" fmla="*/ 0 w 4583176"/>
              <a:gd name="connsiteY1" fmla="*/ 0 h 6956157"/>
              <a:gd name="connsiteX2" fmla="*/ 4572000 w 4583176"/>
              <a:gd name="connsiteY2" fmla="*/ 0 h 6956157"/>
              <a:gd name="connsiteX3" fmla="*/ 4572000 w 4583176"/>
              <a:gd name="connsiteY3" fmla="*/ 0 h 6956157"/>
              <a:gd name="connsiteX4" fmla="*/ 4583176 w 4583176"/>
              <a:gd name="connsiteY4" fmla="*/ 5745958 h 6956157"/>
              <a:gd name="connsiteX5" fmla="*/ 3457448 w 4583176"/>
              <a:gd name="connsiteY5" fmla="*/ 6877131 h 6956157"/>
              <a:gd name="connsiteX6" fmla="*/ 0 w 4583176"/>
              <a:gd name="connsiteY6" fmla="*/ 6864350 h 6956157"/>
              <a:gd name="connsiteX7" fmla="*/ 0 w 4583176"/>
              <a:gd name="connsiteY7" fmla="*/ 6864350 h 6956157"/>
              <a:gd name="connsiteX8" fmla="*/ 0 w 4583176"/>
              <a:gd name="connsiteY8" fmla="*/ 0 h 6956157"/>
              <a:gd name="connsiteX0" fmla="*/ 0 w 4583176"/>
              <a:gd name="connsiteY0" fmla="*/ 0 h 6956157"/>
              <a:gd name="connsiteX1" fmla="*/ 0 w 4583176"/>
              <a:gd name="connsiteY1" fmla="*/ 0 h 6956157"/>
              <a:gd name="connsiteX2" fmla="*/ 4572000 w 4583176"/>
              <a:gd name="connsiteY2" fmla="*/ 0 h 6956157"/>
              <a:gd name="connsiteX3" fmla="*/ 4572000 w 4583176"/>
              <a:gd name="connsiteY3" fmla="*/ 0 h 6956157"/>
              <a:gd name="connsiteX4" fmla="*/ 4583176 w 4583176"/>
              <a:gd name="connsiteY4" fmla="*/ 5745958 h 6956157"/>
              <a:gd name="connsiteX5" fmla="*/ 3457448 w 4583176"/>
              <a:gd name="connsiteY5" fmla="*/ 6877131 h 6956157"/>
              <a:gd name="connsiteX6" fmla="*/ 0 w 4583176"/>
              <a:gd name="connsiteY6" fmla="*/ 6864350 h 6956157"/>
              <a:gd name="connsiteX7" fmla="*/ 0 w 4583176"/>
              <a:gd name="connsiteY7" fmla="*/ 6864350 h 6956157"/>
              <a:gd name="connsiteX8" fmla="*/ 0 w 4583176"/>
              <a:gd name="connsiteY8" fmla="*/ 0 h 6956157"/>
              <a:gd name="connsiteX0" fmla="*/ 0 w 4583176"/>
              <a:gd name="connsiteY0" fmla="*/ 0 h 6956157"/>
              <a:gd name="connsiteX1" fmla="*/ 0 w 4583176"/>
              <a:gd name="connsiteY1" fmla="*/ 0 h 6956157"/>
              <a:gd name="connsiteX2" fmla="*/ 4572000 w 4583176"/>
              <a:gd name="connsiteY2" fmla="*/ 0 h 6956157"/>
              <a:gd name="connsiteX3" fmla="*/ 4572000 w 4583176"/>
              <a:gd name="connsiteY3" fmla="*/ 0 h 6956157"/>
              <a:gd name="connsiteX4" fmla="*/ 4583176 w 4583176"/>
              <a:gd name="connsiteY4" fmla="*/ 5745958 h 6956157"/>
              <a:gd name="connsiteX5" fmla="*/ 3457448 w 4583176"/>
              <a:gd name="connsiteY5" fmla="*/ 6877131 h 6956157"/>
              <a:gd name="connsiteX6" fmla="*/ 0 w 4583176"/>
              <a:gd name="connsiteY6" fmla="*/ 6864350 h 6956157"/>
              <a:gd name="connsiteX7" fmla="*/ 0 w 4583176"/>
              <a:gd name="connsiteY7" fmla="*/ 6864350 h 6956157"/>
              <a:gd name="connsiteX8" fmla="*/ 0 w 4583176"/>
              <a:gd name="connsiteY8" fmla="*/ 0 h 6956157"/>
              <a:gd name="connsiteX0" fmla="*/ 0 w 4583176"/>
              <a:gd name="connsiteY0" fmla="*/ 0 h 6877135"/>
              <a:gd name="connsiteX1" fmla="*/ 0 w 4583176"/>
              <a:gd name="connsiteY1" fmla="*/ 0 h 6877135"/>
              <a:gd name="connsiteX2" fmla="*/ 4572000 w 4583176"/>
              <a:gd name="connsiteY2" fmla="*/ 0 h 6877135"/>
              <a:gd name="connsiteX3" fmla="*/ 4572000 w 4583176"/>
              <a:gd name="connsiteY3" fmla="*/ 0 h 6877135"/>
              <a:gd name="connsiteX4" fmla="*/ 4583176 w 4583176"/>
              <a:gd name="connsiteY4" fmla="*/ 5745958 h 6877135"/>
              <a:gd name="connsiteX5" fmla="*/ 3457448 w 4583176"/>
              <a:gd name="connsiteY5" fmla="*/ 6877131 h 6877135"/>
              <a:gd name="connsiteX6" fmla="*/ 0 w 4583176"/>
              <a:gd name="connsiteY6" fmla="*/ 6864350 h 6877135"/>
              <a:gd name="connsiteX7" fmla="*/ 0 w 4583176"/>
              <a:gd name="connsiteY7" fmla="*/ 6864350 h 6877135"/>
              <a:gd name="connsiteX8" fmla="*/ 0 w 4583176"/>
              <a:gd name="connsiteY8" fmla="*/ 0 h 6877135"/>
              <a:gd name="connsiteX0" fmla="*/ 0 w 4583176"/>
              <a:gd name="connsiteY0" fmla="*/ 0 h 6864350"/>
              <a:gd name="connsiteX1" fmla="*/ 0 w 4583176"/>
              <a:gd name="connsiteY1" fmla="*/ 0 h 6864350"/>
              <a:gd name="connsiteX2" fmla="*/ 4572000 w 4583176"/>
              <a:gd name="connsiteY2" fmla="*/ 0 h 6864350"/>
              <a:gd name="connsiteX3" fmla="*/ 4572000 w 4583176"/>
              <a:gd name="connsiteY3" fmla="*/ 0 h 6864350"/>
              <a:gd name="connsiteX4" fmla="*/ 4583176 w 4583176"/>
              <a:gd name="connsiteY4" fmla="*/ 5745958 h 6864350"/>
              <a:gd name="connsiteX5" fmla="*/ 3457448 w 4583176"/>
              <a:gd name="connsiteY5" fmla="*/ 6646489 h 6864350"/>
              <a:gd name="connsiteX6" fmla="*/ 0 w 4583176"/>
              <a:gd name="connsiteY6" fmla="*/ 6864350 h 6864350"/>
              <a:gd name="connsiteX7" fmla="*/ 0 w 4583176"/>
              <a:gd name="connsiteY7" fmla="*/ 6864350 h 6864350"/>
              <a:gd name="connsiteX8" fmla="*/ 0 w 4583176"/>
              <a:gd name="connsiteY8" fmla="*/ 0 h 6864350"/>
              <a:gd name="connsiteX0" fmla="*/ 0 w 4583176"/>
              <a:gd name="connsiteY0" fmla="*/ 0 h 6870729"/>
              <a:gd name="connsiteX1" fmla="*/ 0 w 4583176"/>
              <a:gd name="connsiteY1" fmla="*/ 0 h 6870729"/>
              <a:gd name="connsiteX2" fmla="*/ 4572000 w 4583176"/>
              <a:gd name="connsiteY2" fmla="*/ 0 h 6870729"/>
              <a:gd name="connsiteX3" fmla="*/ 4572000 w 4583176"/>
              <a:gd name="connsiteY3" fmla="*/ 0 h 6870729"/>
              <a:gd name="connsiteX4" fmla="*/ 4583176 w 4583176"/>
              <a:gd name="connsiteY4" fmla="*/ 5745958 h 6870729"/>
              <a:gd name="connsiteX5" fmla="*/ 3457448 w 4583176"/>
              <a:gd name="connsiteY5" fmla="*/ 6870725 h 6870729"/>
              <a:gd name="connsiteX6" fmla="*/ 0 w 4583176"/>
              <a:gd name="connsiteY6" fmla="*/ 6864350 h 6870729"/>
              <a:gd name="connsiteX7" fmla="*/ 0 w 4583176"/>
              <a:gd name="connsiteY7" fmla="*/ 6864350 h 6870729"/>
              <a:gd name="connsiteX8" fmla="*/ 0 w 4583176"/>
              <a:gd name="connsiteY8" fmla="*/ 0 h 6870729"/>
              <a:gd name="connsiteX0" fmla="*/ 0 w 4584478"/>
              <a:gd name="connsiteY0" fmla="*/ 0 h 6870729"/>
              <a:gd name="connsiteX1" fmla="*/ 0 w 4584478"/>
              <a:gd name="connsiteY1" fmla="*/ 0 h 6870729"/>
              <a:gd name="connsiteX2" fmla="*/ 4572000 w 4584478"/>
              <a:gd name="connsiteY2" fmla="*/ 0 h 6870729"/>
              <a:gd name="connsiteX3" fmla="*/ 4572000 w 4584478"/>
              <a:gd name="connsiteY3" fmla="*/ 0 h 6870729"/>
              <a:gd name="connsiteX4" fmla="*/ 4583176 w 4584478"/>
              <a:gd name="connsiteY4" fmla="*/ 5745958 h 6870729"/>
              <a:gd name="connsiteX5" fmla="*/ 3457448 w 4584478"/>
              <a:gd name="connsiteY5" fmla="*/ 6870725 h 6870729"/>
              <a:gd name="connsiteX6" fmla="*/ 0 w 4584478"/>
              <a:gd name="connsiteY6" fmla="*/ 6864350 h 6870729"/>
              <a:gd name="connsiteX7" fmla="*/ 0 w 4584478"/>
              <a:gd name="connsiteY7" fmla="*/ 6864350 h 6870729"/>
              <a:gd name="connsiteX8" fmla="*/ 0 w 4584478"/>
              <a:gd name="connsiteY8" fmla="*/ 0 h 6870729"/>
              <a:gd name="connsiteX0" fmla="*/ 0 w 4579116"/>
              <a:gd name="connsiteY0" fmla="*/ 0 h 6956201"/>
              <a:gd name="connsiteX1" fmla="*/ 0 w 4579116"/>
              <a:gd name="connsiteY1" fmla="*/ 0 h 6956201"/>
              <a:gd name="connsiteX2" fmla="*/ 4572000 w 4579116"/>
              <a:gd name="connsiteY2" fmla="*/ 0 h 6956201"/>
              <a:gd name="connsiteX3" fmla="*/ 4572000 w 4579116"/>
              <a:gd name="connsiteY3" fmla="*/ 0 h 6956201"/>
              <a:gd name="connsiteX4" fmla="*/ 4577238 w 4579116"/>
              <a:gd name="connsiteY4" fmla="*/ 5694705 h 6956201"/>
              <a:gd name="connsiteX5" fmla="*/ 3457448 w 4579116"/>
              <a:gd name="connsiteY5" fmla="*/ 6870725 h 6956201"/>
              <a:gd name="connsiteX6" fmla="*/ 0 w 4579116"/>
              <a:gd name="connsiteY6" fmla="*/ 6864350 h 6956201"/>
              <a:gd name="connsiteX7" fmla="*/ 0 w 4579116"/>
              <a:gd name="connsiteY7" fmla="*/ 6864350 h 6956201"/>
              <a:gd name="connsiteX8" fmla="*/ 0 w 4579116"/>
              <a:gd name="connsiteY8" fmla="*/ 0 h 6956201"/>
              <a:gd name="connsiteX0" fmla="*/ 0 w 4579116"/>
              <a:gd name="connsiteY0" fmla="*/ 0 h 6870725"/>
              <a:gd name="connsiteX1" fmla="*/ 0 w 4579116"/>
              <a:gd name="connsiteY1" fmla="*/ 0 h 6870725"/>
              <a:gd name="connsiteX2" fmla="*/ 4572000 w 4579116"/>
              <a:gd name="connsiteY2" fmla="*/ 0 h 6870725"/>
              <a:gd name="connsiteX3" fmla="*/ 4572000 w 4579116"/>
              <a:gd name="connsiteY3" fmla="*/ 0 h 6870725"/>
              <a:gd name="connsiteX4" fmla="*/ 4577238 w 4579116"/>
              <a:gd name="connsiteY4" fmla="*/ 5694705 h 6870725"/>
              <a:gd name="connsiteX5" fmla="*/ 3457448 w 4579116"/>
              <a:gd name="connsiteY5" fmla="*/ 6870725 h 6870725"/>
              <a:gd name="connsiteX6" fmla="*/ 0 w 4579116"/>
              <a:gd name="connsiteY6" fmla="*/ 6864350 h 6870725"/>
              <a:gd name="connsiteX7" fmla="*/ 0 w 4579116"/>
              <a:gd name="connsiteY7" fmla="*/ 6864350 h 6870725"/>
              <a:gd name="connsiteX8" fmla="*/ 0 w 4579116"/>
              <a:gd name="connsiteY8" fmla="*/ 0 h 6870725"/>
              <a:gd name="connsiteX0" fmla="*/ 0 w 4579116"/>
              <a:gd name="connsiteY0" fmla="*/ 0 h 6870725"/>
              <a:gd name="connsiteX1" fmla="*/ 0 w 4579116"/>
              <a:gd name="connsiteY1" fmla="*/ 0 h 6870725"/>
              <a:gd name="connsiteX2" fmla="*/ 4572000 w 4579116"/>
              <a:gd name="connsiteY2" fmla="*/ 0 h 6870725"/>
              <a:gd name="connsiteX3" fmla="*/ 4572000 w 4579116"/>
              <a:gd name="connsiteY3" fmla="*/ 0 h 6870725"/>
              <a:gd name="connsiteX4" fmla="*/ 4577238 w 4579116"/>
              <a:gd name="connsiteY4" fmla="*/ 5694705 h 6870725"/>
              <a:gd name="connsiteX5" fmla="*/ 3457448 w 4579116"/>
              <a:gd name="connsiteY5" fmla="*/ 6870725 h 6870725"/>
              <a:gd name="connsiteX6" fmla="*/ 0 w 4579116"/>
              <a:gd name="connsiteY6" fmla="*/ 6864350 h 6870725"/>
              <a:gd name="connsiteX7" fmla="*/ 0 w 4579116"/>
              <a:gd name="connsiteY7" fmla="*/ 6864350 h 6870725"/>
              <a:gd name="connsiteX8" fmla="*/ 0 w 4579116"/>
              <a:gd name="connsiteY8" fmla="*/ 0 h 6870725"/>
              <a:gd name="connsiteX0" fmla="*/ 0 w 4584478"/>
              <a:gd name="connsiteY0" fmla="*/ 0 h 6952880"/>
              <a:gd name="connsiteX1" fmla="*/ 0 w 4584478"/>
              <a:gd name="connsiteY1" fmla="*/ 0 h 6952880"/>
              <a:gd name="connsiteX2" fmla="*/ 4572000 w 4584478"/>
              <a:gd name="connsiteY2" fmla="*/ 0 h 6952880"/>
              <a:gd name="connsiteX3" fmla="*/ 4572000 w 4584478"/>
              <a:gd name="connsiteY3" fmla="*/ 0 h 6952880"/>
              <a:gd name="connsiteX4" fmla="*/ 4583176 w 4584478"/>
              <a:gd name="connsiteY4" fmla="*/ 5739553 h 6952880"/>
              <a:gd name="connsiteX5" fmla="*/ 3457448 w 4584478"/>
              <a:gd name="connsiteY5" fmla="*/ 6870725 h 6952880"/>
              <a:gd name="connsiteX6" fmla="*/ 0 w 4584478"/>
              <a:gd name="connsiteY6" fmla="*/ 6864350 h 6952880"/>
              <a:gd name="connsiteX7" fmla="*/ 0 w 4584478"/>
              <a:gd name="connsiteY7" fmla="*/ 6864350 h 6952880"/>
              <a:gd name="connsiteX8" fmla="*/ 0 w 4584478"/>
              <a:gd name="connsiteY8" fmla="*/ 0 h 6952880"/>
              <a:gd name="connsiteX0" fmla="*/ 0 w 4584478"/>
              <a:gd name="connsiteY0" fmla="*/ 0 h 6952880"/>
              <a:gd name="connsiteX1" fmla="*/ 0 w 4584478"/>
              <a:gd name="connsiteY1" fmla="*/ 0 h 6952880"/>
              <a:gd name="connsiteX2" fmla="*/ 4572000 w 4584478"/>
              <a:gd name="connsiteY2" fmla="*/ 0 h 6952880"/>
              <a:gd name="connsiteX3" fmla="*/ 4572000 w 4584478"/>
              <a:gd name="connsiteY3" fmla="*/ 0 h 6952880"/>
              <a:gd name="connsiteX4" fmla="*/ 4583176 w 4584478"/>
              <a:gd name="connsiteY4" fmla="*/ 5739553 h 6952880"/>
              <a:gd name="connsiteX5" fmla="*/ 3457448 w 4584478"/>
              <a:gd name="connsiteY5" fmla="*/ 6870725 h 6952880"/>
              <a:gd name="connsiteX6" fmla="*/ 0 w 4584478"/>
              <a:gd name="connsiteY6" fmla="*/ 6864350 h 6952880"/>
              <a:gd name="connsiteX7" fmla="*/ 0 w 4584478"/>
              <a:gd name="connsiteY7" fmla="*/ 6864350 h 6952880"/>
              <a:gd name="connsiteX8" fmla="*/ 0 w 4584478"/>
              <a:gd name="connsiteY8" fmla="*/ 0 h 6952880"/>
              <a:gd name="connsiteX0" fmla="*/ 0 w 4584478"/>
              <a:gd name="connsiteY0" fmla="*/ 0 h 6870725"/>
              <a:gd name="connsiteX1" fmla="*/ 0 w 4584478"/>
              <a:gd name="connsiteY1" fmla="*/ 0 h 6870725"/>
              <a:gd name="connsiteX2" fmla="*/ 4572000 w 4584478"/>
              <a:gd name="connsiteY2" fmla="*/ 0 h 6870725"/>
              <a:gd name="connsiteX3" fmla="*/ 4572000 w 4584478"/>
              <a:gd name="connsiteY3" fmla="*/ 0 h 6870725"/>
              <a:gd name="connsiteX4" fmla="*/ 4583176 w 4584478"/>
              <a:gd name="connsiteY4" fmla="*/ 5739553 h 6870725"/>
              <a:gd name="connsiteX5" fmla="*/ 3457448 w 4584478"/>
              <a:gd name="connsiteY5" fmla="*/ 6870725 h 6870725"/>
              <a:gd name="connsiteX6" fmla="*/ 0 w 4584478"/>
              <a:gd name="connsiteY6" fmla="*/ 6864350 h 6870725"/>
              <a:gd name="connsiteX7" fmla="*/ 0 w 4584478"/>
              <a:gd name="connsiteY7" fmla="*/ 6864350 h 6870725"/>
              <a:gd name="connsiteX8" fmla="*/ 0 w 4584478"/>
              <a:gd name="connsiteY8" fmla="*/ 0 h 6870725"/>
              <a:gd name="connsiteX0" fmla="*/ 0 w 4584478"/>
              <a:gd name="connsiteY0" fmla="*/ 0 h 6870755"/>
              <a:gd name="connsiteX1" fmla="*/ 0 w 4584478"/>
              <a:gd name="connsiteY1" fmla="*/ 0 h 6870755"/>
              <a:gd name="connsiteX2" fmla="*/ 4572000 w 4584478"/>
              <a:gd name="connsiteY2" fmla="*/ 0 h 6870755"/>
              <a:gd name="connsiteX3" fmla="*/ 4572000 w 4584478"/>
              <a:gd name="connsiteY3" fmla="*/ 0 h 6870755"/>
              <a:gd name="connsiteX4" fmla="*/ 4583176 w 4584478"/>
              <a:gd name="connsiteY4" fmla="*/ 5739553 h 6870755"/>
              <a:gd name="connsiteX5" fmla="*/ 3457448 w 4584478"/>
              <a:gd name="connsiteY5" fmla="*/ 6870725 h 6870755"/>
              <a:gd name="connsiteX6" fmla="*/ 0 w 4584478"/>
              <a:gd name="connsiteY6" fmla="*/ 6864350 h 6870755"/>
              <a:gd name="connsiteX7" fmla="*/ 0 w 4584478"/>
              <a:gd name="connsiteY7" fmla="*/ 6864350 h 6870755"/>
              <a:gd name="connsiteX8" fmla="*/ 0 w 4584478"/>
              <a:gd name="connsiteY8" fmla="*/ 0 h 6870755"/>
              <a:gd name="connsiteX0" fmla="*/ 0 w 4584695"/>
              <a:gd name="connsiteY0" fmla="*/ 0 h 6870752"/>
              <a:gd name="connsiteX1" fmla="*/ 0 w 4584695"/>
              <a:gd name="connsiteY1" fmla="*/ 0 h 6870752"/>
              <a:gd name="connsiteX2" fmla="*/ 4572000 w 4584695"/>
              <a:gd name="connsiteY2" fmla="*/ 0 h 6870752"/>
              <a:gd name="connsiteX3" fmla="*/ 4572000 w 4584695"/>
              <a:gd name="connsiteY3" fmla="*/ 0 h 6870752"/>
              <a:gd name="connsiteX4" fmla="*/ 4583176 w 4584695"/>
              <a:gd name="connsiteY4" fmla="*/ 5739553 h 6870752"/>
              <a:gd name="connsiteX5" fmla="*/ 3457448 w 4584695"/>
              <a:gd name="connsiteY5" fmla="*/ 6870725 h 6870752"/>
              <a:gd name="connsiteX6" fmla="*/ 0 w 4584695"/>
              <a:gd name="connsiteY6" fmla="*/ 6864350 h 6870752"/>
              <a:gd name="connsiteX7" fmla="*/ 0 w 4584695"/>
              <a:gd name="connsiteY7" fmla="*/ 6864350 h 6870752"/>
              <a:gd name="connsiteX8" fmla="*/ 0 w 4584695"/>
              <a:gd name="connsiteY8" fmla="*/ 0 h 6870752"/>
              <a:gd name="connsiteX0" fmla="*/ 0 w 4583616"/>
              <a:gd name="connsiteY0" fmla="*/ 0 h 6870755"/>
              <a:gd name="connsiteX1" fmla="*/ 0 w 4583616"/>
              <a:gd name="connsiteY1" fmla="*/ 0 h 6870755"/>
              <a:gd name="connsiteX2" fmla="*/ 4572000 w 4583616"/>
              <a:gd name="connsiteY2" fmla="*/ 0 h 6870755"/>
              <a:gd name="connsiteX3" fmla="*/ 4572000 w 4583616"/>
              <a:gd name="connsiteY3" fmla="*/ 0 h 6870755"/>
              <a:gd name="connsiteX4" fmla="*/ 4583176 w 4583616"/>
              <a:gd name="connsiteY4" fmla="*/ 5739553 h 6870755"/>
              <a:gd name="connsiteX5" fmla="*/ 3457448 w 4583616"/>
              <a:gd name="connsiteY5" fmla="*/ 6870725 h 6870755"/>
              <a:gd name="connsiteX6" fmla="*/ 0 w 4583616"/>
              <a:gd name="connsiteY6" fmla="*/ 6864350 h 6870755"/>
              <a:gd name="connsiteX7" fmla="*/ 0 w 4583616"/>
              <a:gd name="connsiteY7" fmla="*/ 6864350 h 6870755"/>
              <a:gd name="connsiteX8" fmla="*/ 0 w 4583616"/>
              <a:gd name="connsiteY8" fmla="*/ 0 h 6870755"/>
              <a:gd name="connsiteX0" fmla="*/ 0 w 4583616"/>
              <a:gd name="connsiteY0" fmla="*/ 0 h 6870763"/>
              <a:gd name="connsiteX1" fmla="*/ 0 w 4583616"/>
              <a:gd name="connsiteY1" fmla="*/ 0 h 6870763"/>
              <a:gd name="connsiteX2" fmla="*/ 4572000 w 4583616"/>
              <a:gd name="connsiteY2" fmla="*/ 0 h 6870763"/>
              <a:gd name="connsiteX3" fmla="*/ 4572000 w 4583616"/>
              <a:gd name="connsiteY3" fmla="*/ 0 h 6870763"/>
              <a:gd name="connsiteX4" fmla="*/ 4583176 w 4583616"/>
              <a:gd name="connsiteY4" fmla="*/ 5855627 h 6870763"/>
              <a:gd name="connsiteX5" fmla="*/ 3457448 w 4583616"/>
              <a:gd name="connsiteY5" fmla="*/ 6870725 h 6870763"/>
              <a:gd name="connsiteX6" fmla="*/ 0 w 4583616"/>
              <a:gd name="connsiteY6" fmla="*/ 6864350 h 6870763"/>
              <a:gd name="connsiteX7" fmla="*/ 0 w 4583616"/>
              <a:gd name="connsiteY7" fmla="*/ 6864350 h 6870763"/>
              <a:gd name="connsiteX8" fmla="*/ 0 w 4583616"/>
              <a:gd name="connsiteY8" fmla="*/ 0 h 68707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583616" h="6870763">
                <a:moveTo>
                  <a:pt x="0" y="0"/>
                </a:moveTo>
                <a:lnTo>
                  <a:pt x="0" y="0"/>
                </a:lnTo>
                <a:lnTo>
                  <a:pt x="4572000" y="0"/>
                </a:lnTo>
                <a:lnTo>
                  <a:pt x="4572000" y="0"/>
                </a:lnTo>
                <a:cubicBezTo>
                  <a:pt x="4573863" y="957660"/>
                  <a:pt x="4586065" y="5272921"/>
                  <a:pt x="4583176" y="5855627"/>
                </a:cubicBezTo>
                <a:cubicBezTo>
                  <a:pt x="4580287" y="6438333"/>
                  <a:pt x="4096620" y="6875462"/>
                  <a:pt x="3457448" y="6870725"/>
                </a:cubicBezTo>
                <a:lnTo>
                  <a:pt x="0" y="6864350"/>
                </a:lnTo>
                <a:lnTo>
                  <a:pt x="0" y="6864350"/>
                </a:lnTo>
                <a:lnTo>
                  <a:pt x="0" y="0"/>
                </a:lnTo>
                <a:close/>
              </a:path>
            </a:pathLst>
          </a:custGeom>
        </p:spPr>
        <p:txBody>
          <a:bodyPr/>
          <a:lstStyle/>
          <a:p>
            <a:endParaRPr lang="en-US"/>
          </a:p>
        </p:txBody>
      </p:sp>
    </p:spTree>
    <p:extLst>
      <p:ext uri="{BB962C8B-B14F-4D97-AF65-F5344CB8AC3E}">
        <p14:creationId xmlns:p14="http://schemas.microsoft.com/office/powerpoint/2010/main" val="2535174025"/>
      </p:ext>
    </p:extLst>
  </p:cSld>
  <p:clrMapOvr>
    <a:masterClrMapping/>
  </p:clrMapOvr>
  <p:extLst>
    <p:ext uri="{DCECCB84-F9BA-43D5-87BE-67443E8EF086}">
      <p15:sldGuideLst xmlns:p15="http://schemas.microsoft.com/office/powerpoint/2012/main"/>
    </p:ext>
  </p:extLst>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Full Yellow with Picture">
    <p:bg>
      <p:bgPr>
        <a:solidFill>
          <a:schemeClr val="accent2"/>
        </a:solidFill>
        <a:effectLst/>
      </p:bgPr>
    </p:bg>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a:xfrm>
            <a:off x="10983858" y="7713674"/>
            <a:ext cx="3291840" cy="438150"/>
          </a:xfrm>
        </p:spPr>
        <p:txBody>
          <a:bodyPr/>
          <a:lstStyle>
            <a:lvl1pPr>
              <a:defRPr>
                <a:solidFill>
                  <a:schemeClr val="bg2"/>
                </a:solidFill>
                <a:latin typeface="Verdana" panose="020B0604030504040204" pitchFamily="34" charset="0"/>
                <a:ea typeface="Verdana" panose="020B0604030504040204" pitchFamily="34" charset="0"/>
                <a:cs typeface="Verdana" panose="020B0604030504040204" pitchFamily="34" charset="0"/>
              </a:defRPr>
            </a:lvl1pPr>
          </a:lstStyle>
          <a:p>
            <a:fld id="{1FC4B0FD-5F77-433D-950B-A15A779E50E4}" type="slidenum">
              <a:rPr lang="en-US" smtClean="0"/>
              <a:pPr/>
              <a:t>‹#›</a:t>
            </a:fld>
            <a:endParaRPr lang="en-US" dirty="0"/>
          </a:p>
        </p:txBody>
      </p:sp>
      <p:sp>
        <p:nvSpPr>
          <p:cNvPr id="7" name="Title 1">
            <a:extLst>
              <a:ext uri="{FF2B5EF4-FFF2-40B4-BE49-F238E27FC236}">
                <a16:creationId xmlns:a16="http://schemas.microsoft.com/office/drawing/2014/main" id="{5A64EE4F-5C54-9A4C-99A6-CCA1F4515E96}"/>
              </a:ext>
            </a:extLst>
          </p:cNvPr>
          <p:cNvSpPr>
            <a:spLocks noGrp="1"/>
          </p:cNvSpPr>
          <p:nvPr>
            <p:ph type="title"/>
          </p:nvPr>
        </p:nvSpPr>
        <p:spPr>
          <a:xfrm>
            <a:off x="8277163" y="636929"/>
            <a:ext cx="5413390" cy="1148590"/>
          </a:xfrm>
          <a:prstGeom prst="rect">
            <a:avLst/>
          </a:prstGeom>
        </p:spPr>
        <p:txBody>
          <a:bodyPr/>
          <a:lstStyle>
            <a:lvl1pPr>
              <a:defRPr>
                <a:solidFill>
                  <a:schemeClr val="bg2"/>
                </a:solidFill>
                <a:latin typeface="Verdana" panose="020B0604030504040204" pitchFamily="34" charset="0"/>
                <a:ea typeface="Verdana" panose="020B0604030504040204" pitchFamily="34" charset="0"/>
                <a:cs typeface="Verdana" panose="020B0604030504040204" pitchFamily="34" charset="0"/>
              </a:defRPr>
            </a:lvl1pPr>
          </a:lstStyle>
          <a:p>
            <a:r>
              <a:rPr lang="en-US" dirty="0"/>
              <a:t>Click to edit Master title style</a:t>
            </a:r>
          </a:p>
        </p:txBody>
      </p:sp>
      <p:sp>
        <p:nvSpPr>
          <p:cNvPr id="8" name="Content Placeholder 2">
            <a:extLst>
              <a:ext uri="{FF2B5EF4-FFF2-40B4-BE49-F238E27FC236}">
                <a16:creationId xmlns:a16="http://schemas.microsoft.com/office/drawing/2014/main" id="{C9714751-AFA6-1643-B067-00EB08CE7591}"/>
              </a:ext>
            </a:extLst>
          </p:cNvPr>
          <p:cNvSpPr>
            <a:spLocks noGrp="1"/>
          </p:cNvSpPr>
          <p:nvPr>
            <p:ph idx="1"/>
          </p:nvPr>
        </p:nvSpPr>
        <p:spPr>
          <a:xfrm>
            <a:off x="8262675" y="2029968"/>
            <a:ext cx="5427878" cy="4957972"/>
          </a:xfrm>
          <a:prstGeom prst="rect">
            <a:avLst/>
          </a:prstGeom>
        </p:spPr>
        <p:txBody>
          <a:bodyPr lIns="137160">
            <a:noAutofit/>
          </a:bodyPr>
          <a:lstStyle>
            <a:lvl1pPr marL="280036" indent="-280036" algn="l" defTabSz="822960" rtl="0" eaLnBrk="1" latinLnBrk="0" hangingPunct="1">
              <a:lnSpc>
                <a:spcPts val="2400"/>
              </a:lnSpc>
              <a:spcBef>
                <a:spcPts val="0"/>
              </a:spcBef>
              <a:spcAft>
                <a:spcPts val="1080"/>
              </a:spcAft>
              <a:buClr>
                <a:schemeClr val="bg2"/>
              </a:buClr>
              <a:defRPr lang="en-US" sz="1680" kern="1200" dirty="0" smtClean="0">
                <a:solidFill>
                  <a:schemeClr val="bg2"/>
                </a:solidFill>
                <a:latin typeface="Verdana" panose="020B0604030504040204" pitchFamily="34" charset="0"/>
                <a:ea typeface="Verdana" panose="020B0604030504040204" pitchFamily="34" charset="0"/>
                <a:cs typeface="Verdana" panose="020B0604030504040204" pitchFamily="34" charset="0"/>
              </a:defRPr>
            </a:lvl1pPr>
            <a:lvl2pPr algn="l" defTabSz="822960" rtl="0" eaLnBrk="1" latinLnBrk="0" hangingPunct="1">
              <a:lnSpc>
                <a:spcPts val="2400"/>
              </a:lnSpc>
              <a:spcBef>
                <a:spcPts val="0"/>
              </a:spcBef>
              <a:spcAft>
                <a:spcPts val="1080"/>
              </a:spcAft>
              <a:buClr>
                <a:schemeClr val="bg2"/>
              </a:buClr>
              <a:defRPr lang="en-US" sz="1680" kern="1200" dirty="0" smtClean="0">
                <a:solidFill>
                  <a:schemeClr val="bg2"/>
                </a:solidFill>
                <a:latin typeface="Verdana" panose="020B0604030504040204" pitchFamily="34" charset="0"/>
                <a:ea typeface="Verdana" panose="020B0604030504040204" pitchFamily="34" charset="0"/>
                <a:cs typeface="Verdana" panose="020B0604030504040204" pitchFamily="34" charset="0"/>
              </a:defRPr>
            </a:lvl2pPr>
            <a:lvl3pPr algn="l" defTabSz="822960" rtl="0" eaLnBrk="1" latinLnBrk="0" hangingPunct="1">
              <a:lnSpc>
                <a:spcPts val="2400"/>
              </a:lnSpc>
              <a:spcBef>
                <a:spcPts val="0"/>
              </a:spcBef>
              <a:spcAft>
                <a:spcPts val="1080"/>
              </a:spcAft>
              <a:buClr>
                <a:schemeClr val="bg2"/>
              </a:buClr>
              <a:defRPr lang="en-US" sz="1680" kern="1200" dirty="0" smtClean="0">
                <a:solidFill>
                  <a:schemeClr val="bg2"/>
                </a:solidFill>
                <a:latin typeface="Verdana" panose="020B0604030504040204" pitchFamily="34" charset="0"/>
                <a:ea typeface="Verdana" panose="020B0604030504040204" pitchFamily="34" charset="0"/>
                <a:cs typeface="Verdana" panose="020B0604030504040204" pitchFamily="34" charset="0"/>
              </a:defRPr>
            </a:lvl3pPr>
            <a:lvl4pPr algn="l" defTabSz="822960" rtl="0" eaLnBrk="1" latinLnBrk="0" hangingPunct="1">
              <a:lnSpc>
                <a:spcPts val="2400"/>
              </a:lnSpc>
              <a:spcBef>
                <a:spcPts val="0"/>
              </a:spcBef>
              <a:spcAft>
                <a:spcPts val="1080"/>
              </a:spcAft>
              <a:buClr>
                <a:schemeClr val="bg2"/>
              </a:buClr>
              <a:defRPr lang="en-US" sz="1680" kern="1200" dirty="0" smtClean="0">
                <a:solidFill>
                  <a:schemeClr val="bg2"/>
                </a:solidFill>
                <a:latin typeface="Verdana" panose="020B0604030504040204" pitchFamily="34" charset="0"/>
                <a:ea typeface="Verdana" panose="020B0604030504040204" pitchFamily="34" charset="0"/>
                <a:cs typeface="Verdana" panose="020B0604030504040204" pitchFamily="34" charset="0"/>
              </a:defRPr>
            </a:lvl4pPr>
            <a:lvl5pPr algn="l" defTabSz="822960" rtl="0" eaLnBrk="1" latinLnBrk="0" hangingPunct="1">
              <a:lnSpc>
                <a:spcPts val="2400"/>
              </a:lnSpc>
              <a:spcBef>
                <a:spcPts val="0"/>
              </a:spcBef>
              <a:spcAft>
                <a:spcPts val="1080"/>
              </a:spcAft>
              <a:buClr>
                <a:schemeClr val="bg2"/>
              </a:buClr>
              <a:defRPr lang="en-US" sz="1680" kern="1200" dirty="0">
                <a:solidFill>
                  <a:schemeClr val="bg2"/>
                </a:solidFill>
                <a:latin typeface="Verdana" panose="020B0604030504040204" pitchFamily="34" charset="0"/>
                <a:ea typeface="Verdana" panose="020B0604030504040204" pitchFamily="34" charset="0"/>
                <a:cs typeface="Verdana" panose="020B060403050404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Picture Placeholder 8">
            <a:extLst>
              <a:ext uri="{FF2B5EF4-FFF2-40B4-BE49-F238E27FC236}">
                <a16:creationId xmlns:a16="http://schemas.microsoft.com/office/drawing/2014/main" id="{6BA07DC0-C703-9D4A-B8A2-493614FF9026}"/>
              </a:ext>
            </a:extLst>
          </p:cNvPr>
          <p:cNvSpPr>
            <a:spLocks noGrp="1"/>
          </p:cNvSpPr>
          <p:nvPr>
            <p:ph type="pic" sz="quarter" idx="13"/>
          </p:nvPr>
        </p:nvSpPr>
        <p:spPr>
          <a:xfrm>
            <a:off x="0" y="1"/>
            <a:ext cx="7333786" cy="7641262"/>
          </a:xfrm>
          <a:custGeom>
            <a:avLst/>
            <a:gdLst>
              <a:gd name="connsiteX0" fmla="*/ 0 w 4572000"/>
              <a:gd name="connsiteY0" fmla="*/ 0 h 6864350"/>
              <a:gd name="connsiteX1" fmla="*/ 0 w 4572000"/>
              <a:gd name="connsiteY1" fmla="*/ 0 h 6864350"/>
              <a:gd name="connsiteX2" fmla="*/ 4572000 w 4572000"/>
              <a:gd name="connsiteY2" fmla="*/ 0 h 6864350"/>
              <a:gd name="connsiteX3" fmla="*/ 4572000 w 4572000"/>
              <a:gd name="connsiteY3" fmla="*/ 0 h 6864350"/>
              <a:gd name="connsiteX4" fmla="*/ 4572000 w 4572000"/>
              <a:gd name="connsiteY4" fmla="*/ 6864350 h 6864350"/>
              <a:gd name="connsiteX5" fmla="*/ 4572000 w 4572000"/>
              <a:gd name="connsiteY5" fmla="*/ 6864350 h 6864350"/>
              <a:gd name="connsiteX6" fmla="*/ 0 w 4572000"/>
              <a:gd name="connsiteY6" fmla="*/ 6864350 h 6864350"/>
              <a:gd name="connsiteX7" fmla="*/ 0 w 4572000"/>
              <a:gd name="connsiteY7" fmla="*/ 6864350 h 6864350"/>
              <a:gd name="connsiteX8" fmla="*/ 0 w 4572000"/>
              <a:gd name="connsiteY8" fmla="*/ 0 h 6864350"/>
              <a:gd name="connsiteX0" fmla="*/ 0 w 4572000"/>
              <a:gd name="connsiteY0" fmla="*/ 0 h 6864350"/>
              <a:gd name="connsiteX1" fmla="*/ 0 w 4572000"/>
              <a:gd name="connsiteY1" fmla="*/ 0 h 6864350"/>
              <a:gd name="connsiteX2" fmla="*/ 4572000 w 4572000"/>
              <a:gd name="connsiteY2" fmla="*/ 0 h 6864350"/>
              <a:gd name="connsiteX3" fmla="*/ 4572000 w 4572000"/>
              <a:gd name="connsiteY3" fmla="*/ 0 h 6864350"/>
              <a:gd name="connsiteX4" fmla="*/ 4572000 w 4572000"/>
              <a:gd name="connsiteY4" fmla="*/ 6864350 h 6864350"/>
              <a:gd name="connsiteX5" fmla="*/ 4572000 w 4572000"/>
              <a:gd name="connsiteY5" fmla="*/ 6736334 h 6864350"/>
              <a:gd name="connsiteX6" fmla="*/ 0 w 4572000"/>
              <a:gd name="connsiteY6" fmla="*/ 6864350 h 6864350"/>
              <a:gd name="connsiteX7" fmla="*/ 0 w 4572000"/>
              <a:gd name="connsiteY7" fmla="*/ 6864350 h 6864350"/>
              <a:gd name="connsiteX8" fmla="*/ 0 w 4572000"/>
              <a:gd name="connsiteY8" fmla="*/ 0 h 6864350"/>
              <a:gd name="connsiteX0" fmla="*/ 0 w 4572000"/>
              <a:gd name="connsiteY0" fmla="*/ 0 h 6864350"/>
              <a:gd name="connsiteX1" fmla="*/ 0 w 4572000"/>
              <a:gd name="connsiteY1" fmla="*/ 0 h 6864350"/>
              <a:gd name="connsiteX2" fmla="*/ 4572000 w 4572000"/>
              <a:gd name="connsiteY2" fmla="*/ 0 h 6864350"/>
              <a:gd name="connsiteX3" fmla="*/ 4572000 w 4572000"/>
              <a:gd name="connsiteY3" fmla="*/ 0 h 6864350"/>
              <a:gd name="connsiteX4" fmla="*/ 4572000 w 4572000"/>
              <a:gd name="connsiteY4" fmla="*/ 6864350 h 6864350"/>
              <a:gd name="connsiteX5" fmla="*/ 3867912 w 4572000"/>
              <a:gd name="connsiteY5" fmla="*/ 6855206 h 6864350"/>
              <a:gd name="connsiteX6" fmla="*/ 0 w 4572000"/>
              <a:gd name="connsiteY6" fmla="*/ 6864350 h 6864350"/>
              <a:gd name="connsiteX7" fmla="*/ 0 w 4572000"/>
              <a:gd name="connsiteY7" fmla="*/ 6864350 h 6864350"/>
              <a:gd name="connsiteX8" fmla="*/ 0 w 4572000"/>
              <a:gd name="connsiteY8" fmla="*/ 0 h 6864350"/>
              <a:gd name="connsiteX0" fmla="*/ 0 w 4572000"/>
              <a:gd name="connsiteY0" fmla="*/ 0 h 6864350"/>
              <a:gd name="connsiteX1" fmla="*/ 0 w 4572000"/>
              <a:gd name="connsiteY1" fmla="*/ 0 h 6864350"/>
              <a:gd name="connsiteX2" fmla="*/ 4572000 w 4572000"/>
              <a:gd name="connsiteY2" fmla="*/ 0 h 6864350"/>
              <a:gd name="connsiteX3" fmla="*/ 4572000 w 4572000"/>
              <a:gd name="connsiteY3" fmla="*/ 0 h 6864350"/>
              <a:gd name="connsiteX4" fmla="*/ 4572000 w 4572000"/>
              <a:gd name="connsiteY4" fmla="*/ 6352286 h 6864350"/>
              <a:gd name="connsiteX5" fmla="*/ 3867912 w 4572000"/>
              <a:gd name="connsiteY5" fmla="*/ 6855206 h 6864350"/>
              <a:gd name="connsiteX6" fmla="*/ 0 w 4572000"/>
              <a:gd name="connsiteY6" fmla="*/ 6864350 h 6864350"/>
              <a:gd name="connsiteX7" fmla="*/ 0 w 4572000"/>
              <a:gd name="connsiteY7" fmla="*/ 6864350 h 6864350"/>
              <a:gd name="connsiteX8" fmla="*/ 0 w 4572000"/>
              <a:gd name="connsiteY8" fmla="*/ 0 h 6864350"/>
              <a:gd name="connsiteX0" fmla="*/ 0 w 4572000"/>
              <a:gd name="connsiteY0" fmla="*/ 0 h 6864350"/>
              <a:gd name="connsiteX1" fmla="*/ 0 w 4572000"/>
              <a:gd name="connsiteY1" fmla="*/ 0 h 6864350"/>
              <a:gd name="connsiteX2" fmla="*/ 4572000 w 4572000"/>
              <a:gd name="connsiteY2" fmla="*/ 0 h 6864350"/>
              <a:gd name="connsiteX3" fmla="*/ 4572000 w 4572000"/>
              <a:gd name="connsiteY3" fmla="*/ 0 h 6864350"/>
              <a:gd name="connsiteX4" fmla="*/ 4572000 w 4572000"/>
              <a:gd name="connsiteY4" fmla="*/ 6352286 h 6864350"/>
              <a:gd name="connsiteX5" fmla="*/ 3867912 w 4572000"/>
              <a:gd name="connsiteY5" fmla="*/ 6855206 h 6864350"/>
              <a:gd name="connsiteX6" fmla="*/ 0 w 4572000"/>
              <a:gd name="connsiteY6" fmla="*/ 6864350 h 6864350"/>
              <a:gd name="connsiteX7" fmla="*/ 0 w 4572000"/>
              <a:gd name="connsiteY7" fmla="*/ 6864350 h 6864350"/>
              <a:gd name="connsiteX8" fmla="*/ 0 w 4572000"/>
              <a:gd name="connsiteY8" fmla="*/ 0 h 6864350"/>
              <a:gd name="connsiteX0" fmla="*/ 0 w 4572000"/>
              <a:gd name="connsiteY0" fmla="*/ 0 h 6864350"/>
              <a:gd name="connsiteX1" fmla="*/ 0 w 4572000"/>
              <a:gd name="connsiteY1" fmla="*/ 0 h 6864350"/>
              <a:gd name="connsiteX2" fmla="*/ 4572000 w 4572000"/>
              <a:gd name="connsiteY2" fmla="*/ 0 h 6864350"/>
              <a:gd name="connsiteX3" fmla="*/ 4572000 w 4572000"/>
              <a:gd name="connsiteY3" fmla="*/ 0 h 6864350"/>
              <a:gd name="connsiteX4" fmla="*/ 4572000 w 4572000"/>
              <a:gd name="connsiteY4" fmla="*/ 6352286 h 6864350"/>
              <a:gd name="connsiteX5" fmla="*/ 3867912 w 4572000"/>
              <a:gd name="connsiteY5" fmla="*/ 6855206 h 6864350"/>
              <a:gd name="connsiteX6" fmla="*/ 0 w 4572000"/>
              <a:gd name="connsiteY6" fmla="*/ 6864350 h 6864350"/>
              <a:gd name="connsiteX7" fmla="*/ 0 w 4572000"/>
              <a:gd name="connsiteY7" fmla="*/ 6864350 h 6864350"/>
              <a:gd name="connsiteX8" fmla="*/ 0 w 4572000"/>
              <a:gd name="connsiteY8" fmla="*/ 0 h 6864350"/>
              <a:gd name="connsiteX0" fmla="*/ 0 w 4572000"/>
              <a:gd name="connsiteY0" fmla="*/ 0 h 6864350"/>
              <a:gd name="connsiteX1" fmla="*/ 0 w 4572000"/>
              <a:gd name="connsiteY1" fmla="*/ 0 h 6864350"/>
              <a:gd name="connsiteX2" fmla="*/ 4572000 w 4572000"/>
              <a:gd name="connsiteY2" fmla="*/ 0 h 6864350"/>
              <a:gd name="connsiteX3" fmla="*/ 4572000 w 4572000"/>
              <a:gd name="connsiteY3" fmla="*/ 0 h 6864350"/>
              <a:gd name="connsiteX4" fmla="*/ 4572000 w 4572000"/>
              <a:gd name="connsiteY4" fmla="*/ 6352286 h 6864350"/>
              <a:gd name="connsiteX5" fmla="*/ 3995928 w 4572000"/>
              <a:gd name="connsiteY5" fmla="*/ 6855206 h 6864350"/>
              <a:gd name="connsiteX6" fmla="*/ 0 w 4572000"/>
              <a:gd name="connsiteY6" fmla="*/ 6864350 h 6864350"/>
              <a:gd name="connsiteX7" fmla="*/ 0 w 4572000"/>
              <a:gd name="connsiteY7" fmla="*/ 6864350 h 6864350"/>
              <a:gd name="connsiteX8" fmla="*/ 0 w 4572000"/>
              <a:gd name="connsiteY8" fmla="*/ 0 h 6864350"/>
              <a:gd name="connsiteX0" fmla="*/ 0 w 4572000"/>
              <a:gd name="connsiteY0" fmla="*/ 0 h 6864350"/>
              <a:gd name="connsiteX1" fmla="*/ 0 w 4572000"/>
              <a:gd name="connsiteY1" fmla="*/ 0 h 6864350"/>
              <a:gd name="connsiteX2" fmla="*/ 4572000 w 4572000"/>
              <a:gd name="connsiteY2" fmla="*/ 0 h 6864350"/>
              <a:gd name="connsiteX3" fmla="*/ 4572000 w 4572000"/>
              <a:gd name="connsiteY3" fmla="*/ 0 h 6864350"/>
              <a:gd name="connsiteX4" fmla="*/ 4572000 w 4572000"/>
              <a:gd name="connsiteY4" fmla="*/ 6352286 h 6864350"/>
              <a:gd name="connsiteX5" fmla="*/ 3995928 w 4572000"/>
              <a:gd name="connsiteY5" fmla="*/ 6855206 h 6864350"/>
              <a:gd name="connsiteX6" fmla="*/ 0 w 4572000"/>
              <a:gd name="connsiteY6" fmla="*/ 6864350 h 6864350"/>
              <a:gd name="connsiteX7" fmla="*/ 0 w 4572000"/>
              <a:gd name="connsiteY7" fmla="*/ 6864350 h 6864350"/>
              <a:gd name="connsiteX8" fmla="*/ 0 w 4572000"/>
              <a:gd name="connsiteY8" fmla="*/ 0 h 6864350"/>
              <a:gd name="connsiteX0" fmla="*/ 0 w 4582169"/>
              <a:gd name="connsiteY0" fmla="*/ 0 h 6900765"/>
              <a:gd name="connsiteX1" fmla="*/ 0 w 4582169"/>
              <a:gd name="connsiteY1" fmla="*/ 0 h 6900765"/>
              <a:gd name="connsiteX2" fmla="*/ 4572000 w 4582169"/>
              <a:gd name="connsiteY2" fmla="*/ 0 h 6900765"/>
              <a:gd name="connsiteX3" fmla="*/ 4572000 w 4582169"/>
              <a:gd name="connsiteY3" fmla="*/ 0 h 6900765"/>
              <a:gd name="connsiteX4" fmla="*/ 4562856 w 4582169"/>
              <a:gd name="connsiteY4" fmla="*/ 6273159 h 6900765"/>
              <a:gd name="connsiteX5" fmla="*/ 3995928 w 4582169"/>
              <a:gd name="connsiteY5" fmla="*/ 6855206 h 6900765"/>
              <a:gd name="connsiteX6" fmla="*/ 0 w 4582169"/>
              <a:gd name="connsiteY6" fmla="*/ 6864350 h 6900765"/>
              <a:gd name="connsiteX7" fmla="*/ 0 w 4582169"/>
              <a:gd name="connsiteY7" fmla="*/ 6864350 h 6900765"/>
              <a:gd name="connsiteX8" fmla="*/ 0 w 4582169"/>
              <a:gd name="connsiteY8" fmla="*/ 0 h 6900765"/>
              <a:gd name="connsiteX0" fmla="*/ 0 w 4586233"/>
              <a:gd name="connsiteY0" fmla="*/ 0 h 6900765"/>
              <a:gd name="connsiteX1" fmla="*/ 0 w 4586233"/>
              <a:gd name="connsiteY1" fmla="*/ 0 h 6900765"/>
              <a:gd name="connsiteX2" fmla="*/ 4572000 w 4586233"/>
              <a:gd name="connsiteY2" fmla="*/ 0 h 6900765"/>
              <a:gd name="connsiteX3" fmla="*/ 4572000 w 4586233"/>
              <a:gd name="connsiteY3" fmla="*/ 0 h 6900765"/>
              <a:gd name="connsiteX4" fmla="*/ 4562856 w 4586233"/>
              <a:gd name="connsiteY4" fmla="*/ 6273159 h 6900765"/>
              <a:gd name="connsiteX5" fmla="*/ 3995928 w 4586233"/>
              <a:gd name="connsiteY5" fmla="*/ 6855206 h 6900765"/>
              <a:gd name="connsiteX6" fmla="*/ 0 w 4586233"/>
              <a:gd name="connsiteY6" fmla="*/ 6864350 h 6900765"/>
              <a:gd name="connsiteX7" fmla="*/ 0 w 4586233"/>
              <a:gd name="connsiteY7" fmla="*/ 6864350 h 6900765"/>
              <a:gd name="connsiteX8" fmla="*/ 0 w 4586233"/>
              <a:gd name="connsiteY8" fmla="*/ 0 h 6900765"/>
              <a:gd name="connsiteX0" fmla="*/ 0 w 4572000"/>
              <a:gd name="connsiteY0" fmla="*/ 0 h 6864350"/>
              <a:gd name="connsiteX1" fmla="*/ 0 w 4572000"/>
              <a:gd name="connsiteY1" fmla="*/ 0 h 6864350"/>
              <a:gd name="connsiteX2" fmla="*/ 4572000 w 4572000"/>
              <a:gd name="connsiteY2" fmla="*/ 0 h 6864350"/>
              <a:gd name="connsiteX3" fmla="*/ 4572000 w 4572000"/>
              <a:gd name="connsiteY3" fmla="*/ 0 h 6864350"/>
              <a:gd name="connsiteX4" fmla="*/ 4562856 w 4572000"/>
              <a:gd name="connsiteY4" fmla="*/ 6273159 h 6864350"/>
              <a:gd name="connsiteX5" fmla="*/ 3995928 w 4572000"/>
              <a:gd name="connsiteY5" fmla="*/ 6855206 h 6864350"/>
              <a:gd name="connsiteX6" fmla="*/ 0 w 4572000"/>
              <a:gd name="connsiteY6" fmla="*/ 6864350 h 6864350"/>
              <a:gd name="connsiteX7" fmla="*/ 0 w 4572000"/>
              <a:gd name="connsiteY7" fmla="*/ 6864350 h 6864350"/>
              <a:gd name="connsiteX8" fmla="*/ 0 w 4572000"/>
              <a:gd name="connsiteY8" fmla="*/ 0 h 6864350"/>
              <a:gd name="connsiteX0" fmla="*/ 0 w 4572000"/>
              <a:gd name="connsiteY0" fmla="*/ 0 h 6864350"/>
              <a:gd name="connsiteX1" fmla="*/ 0 w 4572000"/>
              <a:gd name="connsiteY1" fmla="*/ 0 h 6864350"/>
              <a:gd name="connsiteX2" fmla="*/ 4572000 w 4572000"/>
              <a:gd name="connsiteY2" fmla="*/ 0 h 6864350"/>
              <a:gd name="connsiteX3" fmla="*/ 4572000 w 4572000"/>
              <a:gd name="connsiteY3" fmla="*/ 0 h 6864350"/>
              <a:gd name="connsiteX4" fmla="*/ 4562856 w 4572000"/>
              <a:gd name="connsiteY4" fmla="*/ 6273159 h 6864350"/>
              <a:gd name="connsiteX5" fmla="*/ 3995928 w 4572000"/>
              <a:gd name="connsiteY5" fmla="*/ 6855206 h 6864350"/>
              <a:gd name="connsiteX6" fmla="*/ 0 w 4572000"/>
              <a:gd name="connsiteY6" fmla="*/ 6864350 h 6864350"/>
              <a:gd name="connsiteX7" fmla="*/ 0 w 4572000"/>
              <a:gd name="connsiteY7" fmla="*/ 6864350 h 6864350"/>
              <a:gd name="connsiteX8" fmla="*/ 0 w 4572000"/>
              <a:gd name="connsiteY8" fmla="*/ 0 h 6864350"/>
              <a:gd name="connsiteX0" fmla="*/ 0 w 4602186"/>
              <a:gd name="connsiteY0" fmla="*/ 0 h 6936461"/>
              <a:gd name="connsiteX1" fmla="*/ 0 w 4602186"/>
              <a:gd name="connsiteY1" fmla="*/ 0 h 6936461"/>
              <a:gd name="connsiteX2" fmla="*/ 4572000 w 4602186"/>
              <a:gd name="connsiteY2" fmla="*/ 0 h 6936461"/>
              <a:gd name="connsiteX3" fmla="*/ 4572000 w 4602186"/>
              <a:gd name="connsiteY3" fmla="*/ 0 h 6936461"/>
              <a:gd name="connsiteX4" fmla="*/ 4583176 w 4602186"/>
              <a:gd name="connsiteY4" fmla="*/ 5790804 h 6936461"/>
              <a:gd name="connsiteX5" fmla="*/ 3995928 w 4602186"/>
              <a:gd name="connsiteY5" fmla="*/ 6855206 h 6936461"/>
              <a:gd name="connsiteX6" fmla="*/ 0 w 4602186"/>
              <a:gd name="connsiteY6" fmla="*/ 6864350 h 6936461"/>
              <a:gd name="connsiteX7" fmla="*/ 0 w 4602186"/>
              <a:gd name="connsiteY7" fmla="*/ 6864350 h 6936461"/>
              <a:gd name="connsiteX8" fmla="*/ 0 w 4602186"/>
              <a:gd name="connsiteY8" fmla="*/ 0 h 6936461"/>
              <a:gd name="connsiteX0" fmla="*/ 0 w 4602186"/>
              <a:gd name="connsiteY0" fmla="*/ 0 h 6936461"/>
              <a:gd name="connsiteX1" fmla="*/ 0 w 4602186"/>
              <a:gd name="connsiteY1" fmla="*/ 0 h 6936461"/>
              <a:gd name="connsiteX2" fmla="*/ 4572000 w 4602186"/>
              <a:gd name="connsiteY2" fmla="*/ 0 h 6936461"/>
              <a:gd name="connsiteX3" fmla="*/ 4572000 w 4602186"/>
              <a:gd name="connsiteY3" fmla="*/ 0 h 6936461"/>
              <a:gd name="connsiteX4" fmla="*/ 4583176 w 4602186"/>
              <a:gd name="connsiteY4" fmla="*/ 5790804 h 6936461"/>
              <a:gd name="connsiteX5" fmla="*/ 3995928 w 4602186"/>
              <a:gd name="connsiteY5" fmla="*/ 6855206 h 6936461"/>
              <a:gd name="connsiteX6" fmla="*/ 0 w 4602186"/>
              <a:gd name="connsiteY6" fmla="*/ 6864350 h 6936461"/>
              <a:gd name="connsiteX7" fmla="*/ 0 w 4602186"/>
              <a:gd name="connsiteY7" fmla="*/ 6864350 h 6936461"/>
              <a:gd name="connsiteX8" fmla="*/ 0 w 4602186"/>
              <a:gd name="connsiteY8" fmla="*/ 0 h 6936461"/>
              <a:gd name="connsiteX0" fmla="*/ 0 w 4586794"/>
              <a:gd name="connsiteY0" fmla="*/ 0 h 6928580"/>
              <a:gd name="connsiteX1" fmla="*/ 0 w 4586794"/>
              <a:gd name="connsiteY1" fmla="*/ 0 h 6928580"/>
              <a:gd name="connsiteX2" fmla="*/ 4572000 w 4586794"/>
              <a:gd name="connsiteY2" fmla="*/ 0 h 6928580"/>
              <a:gd name="connsiteX3" fmla="*/ 4572000 w 4586794"/>
              <a:gd name="connsiteY3" fmla="*/ 0 h 6928580"/>
              <a:gd name="connsiteX4" fmla="*/ 4583176 w 4586794"/>
              <a:gd name="connsiteY4" fmla="*/ 5790804 h 6928580"/>
              <a:gd name="connsiteX5" fmla="*/ 3457448 w 4586794"/>
              <a:gd name="connsiteY5" fmla="*/ 6844243 h 6928580"/>
              <a:gd name="connsiteX6" fmla="*/ 0 w 4586794"/>
              <a:gd name="connsiteY6" fmla="*/ 6864350 h 6928580"/>
              <a:gd name="connsiteX7" fmla="*/ 0 w 4586794"/>
              <a:gd name="connsiteY7" fmla="*/ 6864350 h 6928580"/>
              <a:gd name="connsiteX8" fmla="*/ 0 w 4586794"/>
              <a:gd name="connsiteY8" fmla="*/ 0 h 6928580"/>
              <a:gd name="connsiteX0" fmla="*/ 0 w 4586794"/>
              <a:gd name="connsiteY0" fmla="*/ 0 h 6864350"/>
              <a:gd name="connsiteX1" fmla="*/ 0 w 4586794"/>
              <a:gd name="connsiteY1" fmla="*/ 0 h 6864350"/>
              <a:gd name="connsiteX2" fmla="*/ 4572000 w 4586794"/>
              <a:gd name="connsiteY2" fmla="*/ 0 h 6864350"/>
              <a:gd name="connsiteX3" fmla="*/ 4572000 w 4586794"/>
              <a:gd name="connsiteY3" fmla="*/ 0 h 6864350"/>
              <a:gd name="connsiteX4" fmla="*/ 4583176 w 4586794"/>
              <a:gd name="connsiteY4" fmla="*/ 5790804 h 6864350"/>
              <a:gd name="connsiteX5" fmla="*/ 3457448 w 4586794"/>
              <a:gd name="connsiteY5" fmla="*/ 6844243 h 6864350"/>
              <a:gd name="connsiteX6" fmla="*/ 0 w 4586794"/>
              <a:gd name="connsiteY6" fmla="*/ 6864350 h 6864350"/>
              <a:gd name="connsiteX7" fmla="*/ 0 w 4586794"/>
              <a:gd name="connsiteY7" fmla="*/ 6864350 h 6864350"/>
              <a:gd name="connsiteX8" fmla="*/ 0 w 4586794"/>
              <a:gd name="connsiteY8" fmla="*/ 0 h 6864350"/>
              <a:gd name="connsiteX0" fmla="*/ 0 w 4586794"/>
              <a:gd name="connsiteY0" fmla="*/ 0 h 6881073"/>
              <a:gd name="connsiteX1" fmla="*/ 0 w 4586794"/>
              <a:gd name="connsiteY1" fmla="*/ 0 h 6881073"/>
              <a:gd name="connsiteX2" fmla="*/ 4572000 w 4586794"/>
              <a:gd name="connsiteY2" fmla="*/ 0 h 6881073"/>
              <a:gd name="connsiteX3" fmla="*/ 4572000 w 4586794"/>
              <a:gd name="connsiteY3" fmla="*/ 0 h 6881073"/>
              <a:gd name="connsiteX4" fmla="*/ 4583176 w 4586794"/>
              <a:gd name="connsiteY4" fmla="*/ 5790804 h 6881073"/>
              <a:gd name="connsiteX5" fmla="*/ 3457448 w 4586794"/>
              <a:gd name="connsiteY5" fmla="*/ 6877131 h 6881073"/>
              <a:gd name="connsiteX6" fmla="*/ 0 w 4586794"/>
              <a:gd name="connsiteY6" fmla="*/ 6864350 h 6881073"/>
              <a:gd name="connsiteX7" fmla="*/ 0 w 4586794"/>
              <a:gd name="connsiteY7" fmla="*/ 6864350 h 6881073"/>
              <a:gd name="connsiteX8" fmla="*/ 0 w 4586794"/>
              <a:gd name="connsiteY8" fmla="*/ 0 h 6881073"/>
              <a:gd name="connsiteX0" fmla="*/ 0 w 4586794"/>
              <a:gd name="connsiteY0" fmla="*/ 0 h 6956157"/>
              <a:gd name="connsiteX1" fmla="*/ 0 w 4586794"/>
              <a:gd name="connsiteY1" fmla="*/ 0 h 6956157"/>
              <a:gd name="connsiteX2" fmla="*/ 4572000 w 4586794"/>
              <a:gd name="connsiteY2" fmla="*/ 0 h 6956157"/>
              <a:gd name="connsiteX3" fmla="*/ 4572000 w 4586794"/>
              <a:gd name="connsiteY3" fmla="*/ 0 h 6956157"/>
              <a:gd name="connsiteX4" fmla="*/ 4583176 w 4586794"/>
              <a:gd name="connsiteY4" fmla="*/ 5745958 h 6956157"/>
              <a:gd name="connsiteX5" fmla="*/ 3457448 w 4586794"/>
              <a:gd name="connsiteY5" fmla="*/ 6877131 h 6956157"/>
              <a:gd name="connsiteX6" fmla="*/ 0 w 4586794"/>
              <a:gd name="connsiteY6" fmla="*/ 6864350 h 6956157"/>
              <a:gd name="connsiteX7" fmla="*/ 0 w 4586794"/>
              <a:gd name="connsiteY7" fmla="*/ 6864350 h 6956157"/>
              <a:gd name="connsiteX8" fmla="*/ 0 w 4586794"/>
              <a:gd name="connsiteY8" fmla="*/ 0 h 6956157"/>
              <a:gd name="connsiteX0" fmla="*/ 0 w 4586794"/>
              <a:gd name="connsiteY0" fmla="*/ 0 h 6956157"/>
              <a:gd name="connsiteX1" fmla="*/ 0 w 4586794"/>
              <a:gd name="connsiteY1" fmla="*/ 0 h 6956157"/>
              <a:gd name="connsiteX2" fmla="*/ 4572000 w 4586794"/>
              <a:gd name="connsiteY2" fmla="*/ 0 h 6956157"/>
              <a:gd name="connsiteX3" fmla="*/ 4572000 w 4586794"/>
              <a:gd name="connsiteY3" fmla="*/ 0 h 6956157"/>
              <a:gd name="connsiteX4" fmla="*/ 4583176 w 4586794"/>
              <a:gd name="connsiteY4" fmla="*/ 5745958 h 6956157"/>
              <a:gd name="connsiteX5" fmla="*/ 3457448 w 4586794"/>
              <a:gd name="connsiteY5" fmla="*/ 6877131 h 6956157"/>
              <a:gd name="connsiteX6" fmla="*/ 0 w 4586794"/>
              <a:gd name="connsiteY6" fmla="*/ 6864350 h 6956157"/>
              <a:gd name="connsiteX7" fmla="*/ 0 w 4586794"/>
              <a:gd name="connsiteY7" fmla="*/ 6864350 h 6956157"/>
              <a:gd name="connsiteX8" fmla="*/ 0 w 4586794"/>
              <a:gd name="connsiteY8" fmla="*/ 0 h 6956157"/>
              <a:gd name="connsiteX0" fmla="*/ 0 w 4631603"/>
              <a:gd name="connsiteY0" fmla="*/ 0 h 6956157"/>
              <a:gd name="connsiteX1" fmla="*/ 0 w 4631603"/>
              <a:gd name="connsiteY1" fmla="*/ 0 h 6956157"/>
              <a:gd name="connsiteX2" fmla="*/ 4572000 w 4631603"/>
              <a:gd name="connsiteY2" fmla="*/ 0 h 6956157"/>
              <a:gd name="connsiteX3" fmla="*/ 4572000 w 4631603"/>
              <a:gd name="connsiteY3" fmla="*/ 0 h 6956157"/>
              <a:gd name="connsiteX4" fmla="*/ 4583176 w 4631603"/>
              <a:gd name="connsiteY4" fmla="*/ 5745958 h 6956157"/>
              <a:gd name="connsiteX5" fmla="*/ 3457448 w 4631603"/>
              <a:gd name="connsiteY5" fmla="*/ 6877131 h 6956157"/>
              <a:gd name="connsiteX6" fmla="*/ 0 w 4631603"/>
              <a:gd name="connsiteY6" fmla="*/ 6864350 h 6956157"/>
              <a:gd name="connsiteX7" fmla="*/ 0 w 4631603"/>
              <a:gd name="connsiteY7" fmla="*/ 6864350 h 6956157"/>
              <a:gd name="connsiteX8" fmla="*/ 0 w 4631603"/>
              <a:gd name="connsiteY8" fmla="*/ 0 h 6956157"/>
              <a:gd name="connsiteX0" fmla="*/ 0 w 4584480"/>
              <a:gd name="connsiteY0" fmla="*/ 0 h 6956157"/>
              <a:gd name="connsiteX1" fmla="*/ 0 w 4584480"/>
              <a:gd name="connsiteY1" fmla="*/ 0 h 6956157"/>
              <a:gd name="connsiteX2" fmla="*/ 4572000 w 4584480"/>
              <a:gd name="connsiteY2" fmla="*/ 0 h 6956157"/>
              <a:gd name="connsiteX3" fmla="*/ 4572000 w 4584480"/>
              <a:gd name="connsiteY3" fmla="*/ 0 h 6956157"/>
              <a:gd name="connsiteX4" fmla="*/ 4583176 w 4584480"/>
              <a:gd name="connsiteY4" fmla="*/ 5745958 h 6956157"/>
              <a:gd name="connsiteX5" fmla="*/ 3457448 w 4584480"/>
              <a:gd name="connsiteY5" fmla="*/ 6877131 h 6956157"/>
              <a:gd name="connsiteX6" fmla="*/ 0 w 4584480"/>
              <a:gd name="connsiteY6" fmla="*/ 6864350 h 6956157"/>
              <a:gd name="connsiteX7" fmla="*/ 0 w 4584480"/>
              <a:gd name="connsiteY7" fmla="*/ 6864350 h 6956157"/>
              <a:gd name="connsiteX8" fmla="*/ 0 w 4584480"/>
              <a:gd name="connsiteY8" fmla="*/ 0 h 6956157"/>
              <a:gd name="connsiteX0" fmla="*/ 0 w 4583176"/>
              <a:gd name="connsiteY0" fmla="*/ 0 h 6956157"/>
              <a:gd name="connsiteX1" fmla="*/ 0 w 4583176"/>
              <a:gd name="connsiteY1" fmla="*/ 0 h 6956157"/>
              <a:gd name="connsiteX2" fmla="*/ 4572000 w 4583176"/>
              <a:gd name="connsiteY2" fmla="*/ 0 h 6956157"/>
              <a:gd name="connsiteX3" fmla="*/ 4572000 w 4583176"/>
              <a:gd name="connsiteY3" fmla="*/ 0 h 6956157"/>
              <a:gd name="connsiteX4" fmla="*/ 4583176 w 4583176"/>
              <a:gd name="connsiteY4" fmla="*/ 5745958 h 6956157"/>
              <a:gd name="connsiteX5" fmla="*/ 3457448 w 4583176"/>
              <a:gd name="connsiteY5" fmla="*/ 6877131 h 6956157"/>
              <a:gd name="connsiteX6" fmla="*/ 0 w 4583176"/>
              <a:gd name="connsiteY6" fmla="*/ 6864350 h 6956157"/>
              <a:gd name="connsiteX7" fmla="*/ 0 w 4583176"/>
              <a:gd name="connsiteY7" fmla="*/ 6864350 h 6956157"/>
              <a:gd name="connsiteX8" fmla="*/ 0 w 4583176"/>
              <a:gd name="connsiteY8" fmla="*/ 0 h 6956157"/>
              <a:gd name="connsiteX0" fmla="*/ 0 w 4583176"/>
              <a:gd name="connsiteY0" fmla="*/ 0 h 6956157"/>
              <a:gd name="connsiteX1" fmla="*/ 0 w 4583176"/>
              <a:gd name="connsiteY1" fmla="*/ 0 h 6956157"/>
              <a:gd name="connsiteX2" fmla="*/ 4572000 w 4583176"/>
              <a:gd name="connsiteY2" fmla="*/ 0 h 6956157"/>
              <a:gd name="connsiteX3" fmla="*/ 4572000 w 4583176"/>
              <a:gd name="connsiteY3" fmla="*/ 0 h 6956157"/>
              <a:gd name="connsiteX4" fmla="*/ 4583176 w 4583176"/>
              <a:gd name="connsiteY4" fmla="*/ 5745958 h 6956157"/>
              <a:gd name="connsiteX5" fmla="*/ 3457448 w 4583176"/>
              <a:gd name="connsiteY5" fmla="*/ 6877131 h 6956157"/>
              <a:gd name="connsiteX6" fmla="*/ 0 w 4583176"/>
              <a:gd name="connsiteY6" fmla="*/ 6864350 h 6956157"/>
              <a:gd name="connsiteX7" fmla="*/ 0 w 4583176"/>
              <a:gd name="connsiteY7" fmla="*/ 6864350 h 6956157"/>
              <a:gd name="connsiteX8" fmla="*/ 0 w 4583176"/>
              <a:gd name="connsiteY8" fmla="*/ 0 h 6956157"/>
              <a:gd name="connsiteX0" fmla="*/ 0 w 4583176"/>
              <a:gd name="connsiteY0" fmla="*/ 0 h 6956157"/>
              <a:gd name="connsiteX1" fmla="*/ 0 w 4583176"/>
              <a:gd name="connsiteY1" fmla="*/ 0 h 6956157"/>
              <a:gd name="connsiteX2" fmla="*/ 4572000 w 4583176"/>
              <a:gd name="connsiteY2" fmla="*/ 0 h 6956157"/>
              <a:gd name="connsiteX3" fmla="*/ 4572000 w 4583176"/>
              <a:gd name="connsiteY3" fmla="*/ 0 h 6956157"/>
              <a:gd name="connsiteX4" fmla="*/ 4583176 w 4583176"/>
              <a:gd name="connsiteY4" fmla="*/ 5745958 h 6956157"/>
              <a:gd name="connsiteX5" fmla="*/ 3457448 w 4583176"/>
              <a:gd name="connsiteY5" fmla="*/ 6877131 h 6956157"/>
              <a:gd name="connsiteX6" fmla="*/ 0 w 4583176"/>
              <a:gd name="connsiteY6" fmla="*/ 6864350 h 6956157"/>
              <a:gd name="connsiteX7" fmla="*/ 0 w 4583176"/>
              <a:gd name="connsiteY7" fmla="*/ 6864350 h 6956157"/>
              <a:gd name="connsiteX8" fmla="*/ 0 w 4583176"/>
              <a:gd name="connsiteY8" fmla="*/ 0 h 6956157"/>
              <a:gd name="connsiteX0" fmla="*/ 0 w 4583176"/>
              <a:gd name="connsiteY0" fmla="*/ 0 h 6956157"/>
              <a:gd name="connsiteX1" fmla="*/ 0 w 4583176"/>
              <a:gd name="connsiteY1" fmla="*/ 0 h 6956157"/>
              <a:gd name="connsiteX2" fmla="*/ 4572000 w 4583176"/>
              <a:gd name="connsiteY2" fmla="*/ 0 h 6956157"/>
              <a:gd name="connsiteX3" fmla="*/ 4572000 w 4583176"/>
              <a:gd name="connsiteY3" fmla="*/ 0 h 6956157"/>
              <a:gd name="connsiteX4" fmla="*/ 4583176 w 4583176"/>
              <a:gd name="connsiteY4" fmla="*/ 5745958 h 6956157"/>
              <a:gd name="connsiteX5" fmla="*/ 3457448 w 4583176"/>
              <a:gd name="connsiteY5" fmla="*/ 6877131 h 6956157"/>
              <a:gd name="connsiteX6" fmla="*/ 0 w 4583176"/>
              <a:gd name="connsiteY6" fmla="*/ 6864350 h 6956157"/>
              <a:gd name="connsiteX7" fmla="*/ 0 w 4583176"/>
              <a:gd name="connsiteY7" fmla="*/ 6864350 h 6956157"/>
              <a:gd name="connsiteX8" fmla="*/ 0 w 4583176"/>
              <a:gd name="connsiteY8" fmla="*/ 0 h 6956157"/>
              <a:gd name="connsiteX0" fmla="*/ 0 w 4583176"/>
              <a:gd name="connsiteY0" fmla="*/ 0 h 6877135"/>
              <a:gd name="connsiteX1" fmla="*/ 0 w 4583176"/>
              <a:gd name="connsiteY1" fmla="*/ 0 h 6877135"/>
              <a:gd name="connsiteX2" fmla="*/ 4572000 w 4583176"/>
              <a:gd name="connsiteY2" fmla="*/ 0 h 6877135"/>
              <a:gd name="connsiteX3" fmla="*/ 4572000 w 4583176"/>
              <a:gd name="connsiteY3" fmla="*/ 0 h 6877135"/>
              <a:gd name="connsiteX4" fmla="*/ 4583176 w 4583176"/>
              <a:gd name="connsiteY4" fmla="*/ 5745958 h 6877135"/>
              <a:gd name="connsiteX5" fmla="*/ 3457448 w 4583176"/>
              <a:gd name="connsiteY5" fmla="*/ 6877131 h 6877135"/>
              <a:gd name="connsiteX6" fmla="*/ 0 w 4583176"/>
              <a:gd name="connsiteY6" fmla="*/ 6864350 h 6877135"/>
              <a:gd name="connsiteX7" fmla="*/ 0 w 4583176"/>
              <a:gd name="connsiteY7" fmla="*/ 6864350 h 6877135"/>
              <a:gd name="connsiteX8" fmla="*/ 0 w 4583176"/>
              <a:gd name="connsiteY8" fmla="*/ 0 h 6877135"/>
              <a:gd name="connsiteX0" fmla="*/ 0 w 4583176"/>
              <a:gd name="connsiteY0" fmla="*/ 0 h 6864350"/>
              <a:gd name="connsiteX1" fmla="*/ 0 w 4583176"/>
              <a:gd name="connsiteY1" fmla="*/ 0 h 6864350"/>
              <a:gd name="connsiteX2" fmla="*/ 4572000 w 4583176"/>
              <a:gd name="connsiteY2" fmla="*/ 0 h 6864350"/>
              <a:gd name="connsiteX3" fmla="*/ 4572000 w 4583176"/>
              <a:gd name="connsiteY3" fmla="*/ 0 h 6864350"/>
              <a:gd name="connsiteX4" fmla="*/ 4583176 w 4583176"/>
              <a:gd name="connsiteY4" fmla="*/ 5745958 h 6864350"/>
              <a:gd name="connsiteX5" fmla="*/ 3457448 w 4583176"/>
              <a:gd name="connsiteY5" fmla="*/ 6646489 h 6864350"/>
              <a:gd name="connsiteX6" fmla="*/ 0 w 4583176"/>
              <a:gd name="connsiteY6" fmla="*/ 6864350 h 6864350"/>
              <a:gd name="connsiteX7" fmla="*/ 0 w 4583176"/>
              <a:gd name="connsiteY7" fmla="*/ 6864350 h 6864350"/>
              <a:gd name="connsiteX8" fmla="*/ 0 w 4583176"/>
              <a:gd name="connsiteY8" fmla="*/ 0 h 6864350"/>
              <a:gd name="connsiteX0" fmla="*/ 0 w 4583176"/>
              <a:gd name="connsiteY0" fmla="*/ 0 h 6870729"/>
              <a:gd name="connsiteX1" fmla="*/ 0 w 4583176"/>
              <a:gd name="connsiteY1" fmla="*/ 0 h 6870729"/>
              <a:gd name="connsiteX2" fmla="*/ 4572000 w 4583176"/>
              <a:gd name="connsiteY2" fmla="*/ 0 h 6870729"/>
              <a:gd name="connsiteX3" fmla="*/ 4572000 w 4583176"/>
              <a:gd name="connsiteY3" fmla="*/ 0 h 6870729"/>
              <a:gd name="connsiteX4" fmla="*/ 4583176 w 4583176"/>
              <a:gd name="connsiteY4" fmla="*/ 5745958 h 6870729"/>
              <a:gd name="connsiteX5" fmla="*/ 3457448 w 4583176"/>
              <a:gd name="connsiteY5" fmla="*/ 6870725 h 6870729"/>
              <a:gd name="connsiteX6" fmla="*/ 0 w 4583176"/>
              <a:gd name="connsiteY6" fmla="*/ 6864350 h 6870729"/>
              <a:gd name="connsiteX7" fmla="*/ 0 w 4583176"/>
              <a:gd name="connsiteY7" fmla="*/ 6864350 h 6870729"/>
              <a:gd name="connsiteX8" fmla="*/ 0 w 4583176"/>
              <a:gd name="connsiteY8" fmla="*/ 0 h 6870729"/>
              <a:gd name="connsiteX0" fmla="*/ 0 w 4584478"/>
              <a:gd name="connsiteY0" fmla="*/ 0 h 6870729"/>
              <a:gd name="connsiteX1" fmla="*/ 0 w 4584478"/>
              <a:gd name="connsiteY1" fmla="*/ 0 h 6870729"/>
              <a:gd name="connsiteX2" fmla="*/ 4572000 w 4584478"/>
              <a:gd name="connsiteY2" fmla="*/ 0 h 6870729"/>
              <a:gd name="connsiteX3" fmla="*/ 4572000 w 4584478"/>
              <a:gd name="connsiteY3" fmla="*/ 0 h 6870729"/>
              <a:gd name="connsiteX4" fmla="*/ 4583176 w 4584478"/>
              <a:gd name="connsiteY4" fmla="*/ 5745958 h 6870729"/>
              <a:gd name="connsiteX5" fmla="*/ 3457448 w 4584478"/>
              <a:gd name="connsiteY5" fmla="*/ 6870725 h 6870729"/>
              <a:gd name="connsiteX6" fmla="*/ 0 w 4584478"/>
              <a:gd name="connsiteY6" fmla="*/ 6864350 h 6870729"/>
              <a:gd name="connsiteX7" fmla="*/ 0 w 4584478"/>
              <a:gd name="connsiteY7" fmla="*/ 6864350 h 6870729"/>
              <a:gd name="connsiteX8" fmla="*/ 0 w 4584478"/>
              <a:gd name="connsiteY8" fmla="*/ 0 h 6870729"/>
              <a:gd name="connsiteX0" fmla="*/ 0 w 4579116"/>
              <a:gd name="connsiteY0" fmla="*/ 0 h 6956201"/>
              <a:gd name="connsiteX1" fmla="*/ 0 w 4579116"/>
              <a:gd name="connsiteY1" fmla="*/ 0 h 6956201"/>
              <a:gd name="connsiteX2" fmla="*/ 4572000 w 4579116"/>
              <a:gd name="connsiteY2" fmla="*/ 0 h 6956201"/>
              <a:gd name="connsiteX3" fmla="*/ 4572000 w 4579116"/>
              <a:gd name="connsiteY3" fmla="*/ 0 h 6956201"/>
              <a:gd name="connsiteX4" fmla="*/ 4577238 w 4579116"/>
              <a:gd name="connsiteY4" fmla="*/ 5694705 h 6956201"/>
              <a:gd name="connsiteX5" fmla="*/ 3457448 w 4579116"/>
              <a:gd name="connsiteY5" fmla="*/ 6870725 h 6956201"/>
              <a:gd name="connsiteX6" fmla="*/ 0 w 4579116"/>
              <a:gd name="connsiteY6" fmla="*/ 6864350 h 6956201"/>
              <a:gd name="connsiteX7" fmla="*/ 0 w 4579116"/>
              <a:gd name="connsiteY7" fmla="*/ 6864350 h 6956201"/>
              <a:gd name="connsiteX8" fmla="*/ 0 w 4579116"/>
              <a:gd name="connsiteY8" fmla="*/ 0 h 6956201"/>
              <a:gd name="connsiteX0" fmla="*/ 0 w 4579116"/>
              <a:gd name="connsiteY0" fmla="*/ 0 h 6870725"/>
              <a:gd name="connsiteX1" fmla="*/ 0 w 4579116"/>
              <a:gd name="connsiteY1" fmla="*/ 0 h 6870725"/>
              <a:gd name="connsiteX2" fmla="*/ 4572000 w 4579116"/>
              <a:gd name="connsiteY2" fmla="*/ 0 h 6870725"/>
              <a:gd name="connsiteX3" fmla="*/ 4572000 w 4579116"/>
              <a:gd name="connsiteY3" fmla="*/ 0 h 6870725"/>
              <a:gd name="connsiteX4" fmla="*/ 4577238 w 4579116"/>
              <a:gd name="connsiteY4" fmla="*/ 5694705 h 6870725"/>
              <a:gd name="connsiteX5" fmla="*/ 3457448 w 4579116"/>
              <a:gd name="connsiteY5" fmla="*/ 6870725 h 6870725"/>
              <a:gd name="connsiteX6" fmla="*/ 0 w 4579116"/>
              <a:gd name="connsiteY6" fmla="*/ 6864350 h 6870725"/>
              <a:gd name="connsiteX7" fmla="*/ 0 w 4579116"/>
              <a:gd name="connsiteY7" fmla="*/ 6864350 h 6870725"/>
              <a:gd name="connsiteX8" fmla="*/ 0 w 4579116"/>
              <a:gd name="connsiteY8" fmla="*/ 0 h 6870725"/>
              <a:gd name="connsiteX0" fmla="*/ 0 w 4579116"/>
              <a:gd name="connsiteY0" fmla="*/ 0 h 6870725"/>
              <a:gd name="connsiteX1" fmla="*/ 0 w 4579116"/>
              <a:gd name="connsiteY1" fmla="*/ 0 h 6870725"/>
              <a:gd name="connsiteX2" fmla="*/ 4572000 w 4579116"/>
              <a:gd name="connsiteY2" fmla="*/ 0 h 6870725"/>
              <a:gd name="connsiteX3" fmla="*/ 4572000 w 4579116"/>
              <a:gd name="connsiteY3" fmla="*/ 0 h 6870725"/>
              <a:gd name="connsiteX4" fmla="*/ 4577238 w 4579116"/>
              <a:gd name="connsiteY4" fmla="*/ 5694705 h 6870725"/>
              <a:gd name="connsiteX5" fmla="*/ 3457448 w 4579116"/>
              <a:gd name="connsiteY5" fmla="*/ 6870725 h 6870725"/>
              <a:gd name="connsiteX6" fmla="*/ 0 w 4579116"/>
              <a:gd name="connsiteY6" fmla="*/ 6864350 h 6870725"/>
              <a:gd name="connsiteX7" fmla="*/ 0 w 4579116"/>
              <a:gd name="connsiteY7" fmla="*/ 6864350 h 6870725"/>
              <a:gd name="connsiteX8" fmla="*/ 0 w 4579116"/>
              <a:gd name="connsiteY8" fmla="*/ 0 h 6870725"/>
              <a:gd name="connsiteX0" fmla="*/ 0 w 4584478"/>
              <a:gd name="connsiteY0" fmla="*/ 0 h 6952880"/>
              <a:gd name="connsiteX1" fmla="*/ 0 w 4584478"/>
              <a:gd name="connsiteY1" fmla="*/ 0 h 6952880"/>
              <a:gd name="connsiteX2" fmla="*/ 4572000 w 4584478"/>
              <a:gd name="connsiteY2" fmla="*/ 0 h 6952880"/>
              <a:gd name="connsiteX3" fmla="*/ 4572000 w 4584478"/>
              <a:gd name="connsiteY3" fmla="*/ 0 h 6952880"/>
              <a:gd name="connsiteX4" fmla="*/ 4583176 w 4584478"/>
              <a:gd name="connsiteY4" fmla="*/ 5739553 h 6952880"/>
              <a:gd name="connsiteX5" fmla="*/ 3457448 w 4584478"/>
              <a:gd name="connsiteY5" fmla="*/ 6870725 h 6952880"/>
              <a:gd name="connsiteX6" fmla="*/ 0 w 4584478"/>
              <a:gd name="connsiteY6" fmla="*/ 6864350 h 6952880"/>
              <a:gd name="connsiteX7" fmla="*/ 0 w 4584478"/>
              <a:gd name="connsiteY7" fmla="*/ 6864350 h 6952880"/>
              <a:gd name="connsiteX8" fmla="*/ 0 w 4584478"/>
              <a:gd name="connsiteY8" fmla="*/ 0 h 6952880"/>
              <a:gd name="connsiteX0" fmla="*/ 0 w 4584478"/>
              <a:gd name="connsiteY0" fmla="*/ 0 h 6952880"/>
              <a:gd name="connsiteX1" fmla="*/ 0 w 4584478"/>
              <a:gd name="connsiteY1" fmla="*/ 0 h 6952880"/>
              <a:gd name="connsiteX2" fmla="*/ 4572000 w 4584478"/>
              <a:gd name="connsiteY2" fmla="*/ 0 h 6952880"/>
              <a:gd name="connsiteX3" fmla="*/ 4572000 w 4584478"/>
              <a:gd name="connsiteY3" fmla="*/ 0 h 6952880"/>
              <a:gd name="connsiteX4" fmla="*/ 4583176 w 4584478"/>
              <a:gd name="connsiteY4" fmla="*/ 5739553 h 6952880"/>
              <a:gd name="connsiteX5" fmla="*/ 3457448 w 4584478"/>
              <a:gd name="connsiteY5" fmla="*/ 6870725 h 6952880"/>
              <a:gd name="connsiteX6" fmla="*/ 0 w 4584478"/>
              <a:gd name="connsiteY6" fmla="*/ 6864350 h 6952880"/>
              <a:gd name="connsiteX7" fmla="*/ 0 w 4584478"/>
              <a:gd name="connsiteY7" fmla="*/ 6864350 h 6952880"/>
              <a:gd name="connsiteX8" fmla="*/ 0 w 4584478"/>
              <a:gd name="connsiteY8" fmla="*/ 0 h 6952880"/>
              <a:gd name="connsiteX0" fmla="*/ 0 w 4584478"/>
              <a:gd name="connsiteY0" fmla="*/ 0 h 6870725"/>
              <a:gd name="connsiteX1" fmla="*/ 0 w 4584478"/>
              <a:gd name="connsiteY1" fmla="*/ 0 h 6870725"/>
              <a:gd name="connsiteX2" fmla="*/ 4572000 w 4584478"/>
              <a:gd name="connsiteY2" fmla="*/ 0 h 6870725"/>
              <a:gd name="connsiteX3" fmla="*/ 4572000 w 4584478"/>
              <a:gd name="connsiteY3" fmla="*/ 0 h 6870725"/>
              <a:gd name="connsiteX4" fmla="*/ 4583176 w 4584478"/>
              <a:gd name="connsiteY4" fmla="*/ 5739553 h 6870725"/>
              <a:gd name="connsiteX5" fmla="*/ 3457448 w 4584478"/>
              <a:gd name="connsiteY5" fmla="*/ 6870725 h 6870725"/>
              <a:gd name="connsiteX6" fmla="*/ 0 w 4584478"/>
              <a:gd name="connsiteY6" fmla="*/ 6864350 h 6870725"/>
              <a:gd name="connsiteX7" fmla="*/ 0 w 4584478"/>
              <a:gd name="connsiteY7" fmla="*/ 6864350 h 6870725"/>
              <a:gd name="connsiteX8" fmla="*/ 0 w 4584478"/>
              <a:gd name="connsiteY8" fmla="*/ 0 h 6870725"/>
              <a:gd name="connsiteX0" fmla="*/ 0 w 4584478"/>
              <a:gd name="connsiteY0" fmla="*/ 0 h 6870755"/>
              <a:gd name="connsiteX1" fmla="*/ 0 w 4584478"/>
              <a:gd name="connsiteY1" fmla="*/ 0 h 6870755"/>
              <a:gd name="connsiteX2" fmla="*/ 4572000 w 4584478"/>
              <a:gd name="connsiteY2" fmla="*/ 0 h 6870755"/>
              <a:gd name="connsiteX3" fmla="*/ 4572000 w 4584478"/>
              <a:gd name="connsiteY3" fmla="*/ 0 h 6870755"/>
              <a:gd name="connsiteX4" fmla="*/ 4583176 w 4584478"/>
              <a:gd name="connsiteY4" fmla="*/ 5739553 h 6870755"/>
              <a:gd name="connsiteX5" fmla="*/ 3457448 w 4584478"/>
              <a:gd name="connsiteY5" fmla="*/ 6870725 h 6870755"/>
              <a:gd name="connsiteX6" fmla="*/ 0 w 4584478"/>
              <a:gd name="connsiteY6" fmla="*/ 6864350 h 6870755"/>
              <a:gd name="connsiteX7" fmla="*/ 0 w 4584478"/>
              <a:gd name="connsiteY7" fmla="*/ 6864350 h 6870755"/>
              <a:gd name="connsiteX8" fmla="*/ 0 w 4584478"/>
              <a:gd name="connsiteY8" fmla="*/ 0 h 6870755"/>
              <a:gd name="connsiteX0" fmla="*/ 0 w 4584695"/>
              <a:gd name="connsiteY0" fmla="*/ 0 h 6870752"/>
              <a:gd name="connsiteX1" fmla="*/ 0 w 4584695"/>
              <a:gd name="connsiteY1" fmla="*/ 0 h 6870752"/>
              <a:gd name="connsiteX2" fmla="*/ 4572000 w 4584695"/>
              <a:gd name="connsiteY2" fmla="*/ 0 h 6870752"/>
              <a:gd name="connsiteX3" fmla="*/ 4572000 w 4584695"/>
              <a:gd name="connsiteY3" fmla="*/ 0 h 6870752"/>
              <a:gd name="connsiteX4" fmla="*/ 4583176 w 4584695"/>
              <a:gd name="connsiteY4" fmla="*/ 5739553 h 6870752"/>
              <a:gd name="connsiteX5" fmla="*/ 3457448 w 4584695"/>
              <a:gd name="connsiteY5" fmla="*/ 6870725 h 6870752"/>
              <a:gd name="connsiteX6" fmla="*/ 0 w 4584695"/>
              <a:gd name="connsiteY6" fmla="*/ 6864350 h 6870752"/>
              <a:gd name="connsiteX7" fmla="*/ 0 w 4584695"/>
              <a:gd name="connsiteY7" fmla="*/ 6864350 h 6870752"/>
              <a:gd name="connsiteX8" fmla="*/ 0 w 4584695"/>
              <a:gd name="connsiteY8" fmla="*/ 0 h 6870752"/>
              <a:gd name="connsiteX0" fmla="*/ 0 w 4583616"/>
              <a:gd name="connsiteY0" fmla="*/ 0 h 6870755"/>
              <a:gd name="connsiteX1" fmla="*/ 0 w 4583616"/>
              <a:gd name="connsiteY1" fmla="*/ 0 h 6870755"/>
              <a:gd name="connsiteX2" fmla="*/ 4572000 w 4583616"/>
              <a:gd name="connsiteY2" fmla="*/ 0 h 6870755"/>
              <a:gd name="connsiteX3" fmla="*/ 4572000 w 4583616"/>
              <a:gd name="connsiteY3" fmla="*/ 0 h 6870755"/>
              <a:gd name="connsiteX4" fmla="*/ 4583176 w 4583616"/>
              <a:gd name="connsiteY4" fmla="*/ 5739553 h 6870755"/>
              <a:gd name="connsiteX5" fmla="*/ 3457448 w 4583616"/>
              <a:gd name="connsiteY5" fmla="*/ 6870725 h 6870755"/>
              <a:gd name="connsiteX6" fmla="*/ 0 w 4583616"/>
              <a:gd name="connsiteY6" fmla="*/ 6864350 h 6870755"/>
              <a:gd name="connsiteX7" fmla="*/ 0 w 4583616"/>
              <a:gd name="connsiteY7" fmla="*/ 6864350 h 6870755"/>
              <a:gd name="connsiteX8" fmla="*/ 0 w 4583616"/>
              <a:gd name="connsiteY8" fmla="*/ 0 h 6870755"/>
              <a:gd name="connsiteX0" fmla="*/ 0 w 4583616"/>
              <a:gd name="connsiteY0" fmla="*/ 0 h 6870763"/>
              <a:gd name="connsiteX1" fmla="*/ 0 w 4583616"/>
              <a:gd name="connsiteY1" fmla="*/ 0 h 6870763"/>
              <a:gd name="connsiteX2" fmla="*/ 4572000 w 4583616"/>
              <a:gd name="connsiteY2" fmla="*/ 0 h 6870763"/>
              <a:gd name="connsiteX3" fmla="*/ 4572000 w 4583616"/>
              <a:gd name="connsiteY3" fmla="*/ 0 h 6870763"/>
              <a:gd name="connsiteX4" fmla="*/ 4583176 w 4583616"/>
              <a:gd name="connsiteY4" fmla="*/ 5855627 h 6870763"/>
              <a:gd name="connsiteX5" fmla="*/ 3457448 w 4583616"/>
              <a:gd name="connsiteY5" fmla="*/ 6870725 h 6870763"/>
              <a:gd name="connsiteX6" fmla="*/ 0 w 4583616"/>
              <a:gd name="connsiteY6" fmla="*/ 6864350 h 6870763"/>
              <a:gd name="connsiteX7" fmla="*/ 0 w 4583616"/>
              <a:gd name="connsiteY7" fmla="*/ 6864350 h 6870763"/>
              <a:gd name="connsiteX8" fmla="*/ 0 w 4583616"/>
              <a:gd name="connsiteY8" fmla="*/ 0 h 68707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583616" h="6870763">
                <a:moveTo>
                  <a:pt x="0" y="0"/>
                </a:moveTo>
                <a:lnTo>
                  <a:pt x="0" y="0"/>
                </a:lnTo>
                <a:lnTo>
                  <a:pt x="4572000" y="0"/>
                </a:lnTo>
                <a:lnTo>
                  <a:pt x="4572000" y="0"/>
                </a:lnTo>
                <a:cubicBezTo>
                  <a:pt x="4573863" y="957660"/>
                  <a:pt x="4586065" y="5272921"/>
                  <a:pt x="4583176" y="5855627"/>
                </a:cubicBezTo>
                <a:cubicBezTo>
                  <a:pt x="4580287" y="6438333"/>
                  <a:pt x="4096620" y="6875462"/>
                  <a:pt x="3457448" y="6870725"/>
                </a:cubicBezTo>
                <a:lnTo>
                  <a:pt x="0" y="6864350"/>
                </a:lnTo>
                <a:lnTo>
                  <a:pt x="0" y="6864350"/>
                </a:lnTo>
                <a:lnTo>
                  <a:pt x="0" y="0"/>
                </a:lnTo>
                <a:close/>
              </a:path>
            </a:pathLst>
          </a:custGeom>
        </p:spPr>
        <p:txBody>
          <a:bodyPr/>
          <a:lstStyle/>
          <a:p>
            <a:endParaRPr lang="en-US"/>
          </a:p>
        </p:txBody>
      </p:sp>
    </p:spTree>
    <p:extLst>
      <p:ext uri="{BB962C8B-B14F-4D97-AF65-F5344CB8AC3E}">
        <p14:creationId xmlns:p14="http://schemas.microsoft.com/office/powerpoint/2010/main" val="1109001686"/>
      </p:ext>
    </p:extLst>
  </p:cSld>
  <p:clrMapOvr>
    <a:masterClrMapping/>
  </p:clrMapOvr>
  <p:extLst>
    <p:ext uri="{DCECCB84-F9BA-43D5-87BE-67443E8EF086}">
      <p15:sldGuideLst xmlns:p15="http://schemas.microsoft.com/office/powerpoint/2012/main"/>
    </p:ext>
  </p:extLst>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Full Red with Picture">
    <p:bg>
      <p:bgPr>
        <a:solidFill>
          <a:schemeClr val="accent3"/>
        </a:solidFill>
        <a:effectLst/>
      </p:bgPr>
    </p:bg>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a:xfrm>
            <a:off x="10983858" y="7713674"/>
            <a:ext cx="3291840" cy="438150"/>
          </a:xfrm>
        </p:spPr>
        <p:txBody>
          <a:bodyPr/>
          <a:lstStyle>
            <a:lvl1pPr>
              <a:defRPr>
                <a:latin typeface="Verdana" panose="020B0604030504040204" pitchFamily="34" charset="0"/>
                <a:ea typeface="Verdana" panose="020B0604030504040204" pitchFamily="34" charset="0"/>
                <a:cs typeface="Verdana" panose="020B0604030504040204" pitchFamily="34" charset="0"/>
              </a:defRPr>
            </a:lvl1pPr>
          </a:lstStyle>
          <a:p>
            <a:fld id="{1FC4B0FD-5F77-433D-950B-A15A779E50E4}" type="slidenum">
              <a:rPr lang="en-US" smtClean="0"/>
              <a:pPr/>
              <a:t>‹#›</a:t>
            </a:fld>
            <a:endParaRPr lang="en-US"/>
          </a:p>
        </p:txBody>
      </p:sp>
      <p:sp>
        <p:nvSpPr>
          <p:cNvPr id="7" name="Title 1">
            <a:extLst>
              <a:ext uri="{FF2B5EF4-FFF2-40B4-BE49-F238E27FC236}">
                <a16:creationId xmlns:a16="http://schemas.microsoft.com/office/drawing/2014/main" id="{67969994-B213-5E4C-9C88-7CB4F9D60623}"/>
              </a:ext>
            </a:extLst>
          </p:cNvPr>
          <p:cNvSpPr>
            <a:spLocks noGrp="1"/>
          </p:cNvSpPr>
          <p:nvPr>
            <p:ph type="title"/>
          </p:nvPr>
        </p:nvSpPr>
        <p:spPr>
          <a:xfrm>
            <a:off x="8277163" y="636929"/>
            <a:ext cx="5413390" cy="1148590"/>
          </a:xfrm>
          <a:prstGeom prst="rect">
            <a:avLst/>
          </a:prstGeom>
        </p:spPr>
        <p:txBody>
          <a:bodyPr/>
          <a:lstStyle>
            <a:lvl1pPr>
              <a:defRPr>
                <a:solidFill>
                  <a:schemeClr val="bg1"/>
                </a:solidFill>
                <a:latin typeface="Verdana" panose="020B0604030504040204" pitchFamily="34" charset="0"/>
                <a:ea typeface="Verdana" panose="020B0604030504040204" pitchFamily="34" charset="0"/>
                <a:cs typeface="Verdana" panose="020B0604030504040204" pitchFamily="34" charset="0"/>
              </a:defRPr>
            </a:lvl1pPr>
          </a:lstStyle>
          <a:p>
            <a:r>
              <a:rPr lang="en-US" dirty="0"/>
              <a:t>Click to edit Master title style</a:t>
            </a:r>
          </a:p>
        </p:txBody>
      </p:sp>
      <p:sp>
        <p:nvSpPr>
          <p:cNvPr id="8" name="Content Placeholder 2">
            <a:extLst>
              <a:ext uri="{FF2B5EF4-FFF2-40B4-BE49-F238E27FC236}">
                <a16:creationId xmlns:a16="http://schemas.microsoft.com/office/drawing/2014/main" id="{FFA74320-5C10-F048-9B48-AD1C4CE03841}"/>
              </a:ext>
            </a:extLst>
          </p:cNvPr>
          <p:cNvSpPr>
            <a:spLocks noGrp="1"/>
          </p:cNvSpPr>
          <p:nvPr>
            <p:ph idx="1"/>
          </p:nvPr>
        </p:nvSpPr>
        <p:spPr>
          <a:xfrm>
            <a:off x="8262675" y="2029968"/>
            <a:ext cx="5427878" cy="4957972"/>
          </a:xfrm>
          <a:prstGeom prst="rect">
            <a:avLst/>
          </a:prstGeom>
        </p:spPr>
        <p:txBody>
          <a:bodyPr lIns="137160">
            <a:noAutofit/>
          </a:bodyPr>
          <a:lstStyle>
            <a:lvl1pPr marL="280036" indent="-280036" algn="l" defTabSz="822960" rtl="0" eaLnBrk="1" latinLnBrk="0" hangingPunct="1">
              <a:lnSpc>
                <a:spcPts val="2400"/>
              </a:lnSpc>
              <a:spcBef>
                <a:spcPts val="0"/>
              </a:spcBef>
              <a:spcAft>
                <a:spcPts val="1080"/>
              </a:spcAft>
              <a:buClr>
                <a:schemeClr val="bg1"/>
              </a:buClr>
              <a:defRPr lang="en-US" sz="1680" kern="1200" dirty="0" smtClean="0">
                <a:solidFill>
                  <a:schemeClr val="bg1"/>
                </a:solidFill>
                <a:latin typeface="Verdana" panose="020B0604030504040204" pitchFamily="34" charset="0"/>
                <a:ea typeface="Verdana" panose="020B0604030504040204" pitchFamily="34" charset="0"/>
                <a:cs typeface="Verdana" panose="020B0604030504040204" pitchFamily="34" charset="0"/>
              </a:defRPr>
            </a:lvl1pPr>
            <a:lvl2pPr algn="l" defTabSz="822960" rtl="0" eaLnBrk="1" latinLnBrk="0" hangingPunct="1">
              <a:lnSpc>
                <a:spcPts val="2400"/>
              </a:lnSpc>
              <a:spcBef>
                <a:spcPts val="0"/>
              </a:spcBef>
              <a:spcAft>
                <a:spcPts val="1080"/>
              </a:spcAft>
              <a:buClr>
                <a:schemeClr val="bg1"/>
              </a:buClr>
              <a:defRPr lang="en-US" sz="1680" kern="1200" dirty="0" smtClean="0">
                <a:solidFill>
                  <a:schemeClr val="bg1"/>
                </a:solidFill>
                <a:latin typeface="Verdana" panose="020B0604030504040204" pitchFamily="34" charset="0"/>
                <a:ea typeface="Verdana" panose="020B0604030504040204" pitchFamily="34" charset="0"/>
                <a:cs typeface="Verdana" panose="020B0604030504040204" pitchFamily="34" charset="0"/>
              </a:defRPr>
            </a:lvl2pPr>
            <a:lvl3pPr algn="l" defTabSz="822960" rtl="0" eaLnBrk="1" latinLnBrk="0" hangingPunct="1">
              <a:lnSpc>
                <a:spcPts val="2400"/>
              </a:lnSpc>
              <a:spcBef>
                <a:spcPts val="0"/>
              </a:spcBef>
              <a:spcAft>
                <a:spcPts val="1080"/>
              </a:spcAft>
              <a:buClr>
                <a:schemeClr val="bg1"/>
              </a:buClr>
              <a:defRPr lang="en-US" sz="1680" kern="1200" dirty="0" smtClean="0">
                <a:solidFill>
                  <a:schemeClr val="bg1"/>
                </a:solidFill>
                <a:latin typeface="Verdana" panose="020B0604030504040204" pitchFamily="34" charset="0"/>
                <a:ea typeface="Verdana" panose="020B0604030504040204" pitchFamily="34" charset="0"/>
                <a:cs typeface="Verdana" panose="020B0604030504040204" pitchFamily="34" charset="0"/>
              </a:defRPr>
            </a:lvl3pPr>
            <a:lvl4pPr algn="l" defTabSz="822960" rtl="0" eaLnBrk="1" latinLnBrk="0" hangingPunct="1">
              <a:lnSpc>
                <a:spcPts val="2400"/>
              </a:lnSpc>
              <a:spcBef>
                <a:spcPts val="0"/>
              </a:spcBef>
              <a:spcAft>
                <a:spcPts val="1080"/>
              </a:spcAft>
              <a:buClr>
                <a:schemeClr val="bg1"/>
              </a:buClr>
              <a:defRPr lang="en-US" sz="1680" kern="1200" dirty="0" smtClean="0">
                <a:solidFill>
                  <a:schemeClr val="bg1"/>
                </a:solidFill>
                <a:latin typeface="Verdana" panose="020B0604030504040204" pitchFamily="34" charset="0"/>
                <a:ea typeface="Verdana" panose="020B0604030504040204" pitchFamily="34" charset="0"/>
                <a:cs typeface="Verdana" panose="020B0604030504040204" pitchFamily="34" charset="0"/>
              </a:defRPr>
            </a:lvl4pPr>
            <a:lvl5pPr algn="l" defTabSz="822960" rtl="0" eaLnBrk="1" latinLnBrk="0" hangingPunct="1">
              <a:lnSpc>
                <a:spcPts val="2400"/>
              </a:lnSpc>
              <a:spcBef>
                <a:spcPts val="0"/>
              </a:spcBef>
              <a:spcAft>
                <a:spcPts val="1080"/>
              </a:spcAft>
              <a:buClr>
                <a:schemeClr val="bg1"/>
              </a:buClr>
              <a:defRPr lang="en-US" sz="1680" kern="1200" dirty="0">
                <a:solidFill>
                  <a:schemeClr val="bg1"/>
                </a:solidFill>
                <a:latin typeface="Verdana" panose="020B0604030504040204" pitchFamily="34" charset="0"/>
                <a:ea typeface="Verdana" panose="020B0604030504040204" pitchFamily="34" charset="0"/>
                <a:cs typeface="Verdana" panose="020B060403050404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Picture Placeholder 8">
            <a:extLst>
              <a:ext uri="{FF2B5EF4-FFF2-40B4-BE49-F238E27FC236}">
                <a16:creationId xmlns:a16="http://schemas.microsoft.com/office/drawing/2014/main" id="{AD337DD5-0F7E-E04F-B8D8-FEE864CCBE2A}"/>
              </a:ext>
            </a:extLst>
          </p:cNvPr>
          <p:cNvSpPr>
            <a:spLocks noGrp="1"/>
          </p:cNvSpPr>
          <p:nvPr>
            <p:ph type="pic" sz="quarter" idx="13"/>
          </p:nvPr>
        </p:nvSpPr>
        <p:spPr>
          <a:xfrm>
            <a:off x="0" y="1"/>
            <a:ext cx="7333786" cy="7641262"/>
          </a:xfrm>
          <a:custGeom>
            <a:avLst/>
            <a:gdLst>
              <a:gd name="connsiteX0" fmla="*/ 0 w 4572000"/>
              <a:gd name="connsiteY0" fmla="*/ 0 h 6864350"/>
              <a:gd name="connsiteX1" fmla="*/ 0 w 4572000"/>
              <a:gd name="connsiteY1" fmla="*/ 0 h 6864350"/>
              <a:gd name="connsiteX2" fmla="*/ 4572000 w 4572000"/>
              <a:gd name="connsiteY2" fmla="*/ 0 h 6864350"/>
              <a:gd name="connsiteX3" fmla="*/ 4572000 w 4572000"/>
              <a:gd name="connsiteY3" fmla="*/ 0 h 6864350"/>
              <a:gd name="connsiteX4" fmla="*/ 4572000 w 4572000"/>
              <a:gd name="connsiteY4" fmla="*/ 6864350 h 6864350"/>
              <a:gd name="connsiteX5" fmla="*/ 4572000 w 4572000"/>
              <a:gd name="connsiteY5" fmla="*/ 6864350 h 6864350"/>
              <a:gd name="connsiteX6" fmla="*/ 0 w 4572000"/>
              <a:gd name="connsiteY6" fmla="*/ 6864350 h 6864350"/>
              <a:gd name="connsiteX7" fmla="*/ 0 w 4572000"/>
              <a:gd name="connsiteY7" fmla="*/ 6864350 h 6864350"/>
              <a:gd name="connsiteX8" fmla="*/ 0 w 4572000"/>
              <a:gd name="connsiteY8" fmla="*/ 0 h 6864350"/>
              <a:gd name="connsiteX0" fmla="*/ 0 w 4572000"/>
              <a:gd name="connsiteY0" fmla="*/ 0 h 6864350"/>
              <a:gd name="connsiteX1" fmla="*/ 0 w 4572000"/>
              <a:gd name="connsiteY1" fmla="*/ 0 h 6864350"/>
              <a:gd name="connsiteX2" fmla="*/ 4572000 w 4572000"/>
              <a:gd name="connsiteY2" fmla="*/ 0 h 6864350"/>
              <a:gd name="connsiteX3" fmla="*/ 4572000 w 4572000"/>
              <a:gd name="connsiteY3" fmla="*/ 0 h 6864350"/>
              <a:gd name="connsiteX4" fmla="*/ 4572000 w 4572000"/>
              <a:gd name="connsiteY4" fmla="*/ 6864350 h 6864350"/>
              <a:gd name="connsiteX5" fmla="*/ 4572000 w 4572000"/>
              <a:gd name="connsiteY5" fmla="*/ 6736334 h 6864350"/>
              <a:gd name="connsiteX6" fmla="*/ 0 w 4572000"/>
              <a:gd name="connsiteY6" fmla="*/ 6864350 h 6864350"/>
              <a:gd name="connsiteX7" fmla="*/ 0 w 4572000"/>
              <a:gd name="connsiteY7" fmla="*/ 6864350 h 6864350"/>
              <a:gd name="connsiteX8" fmla="*/ 0 w 4572000"/>
              <a:gd name="connsiteY8" fmla="*/ 0 h 6864350"/>
              <a:gd name="connsiteX0" fmla="*/ 0 w 4572000"/>
              <a:gd name="connsiteY0" fmla="*/ 0 h 6864350"/>
              <a:gd name="connsiteX1" fmla="*/ 0 w 4572000"/>
              <a:gd name="connsiteY1" fmla="*/ 0 h 6864350"/>
              <a:gd name="connsiteX2" fmla="*/ 4572000 w 4572000"/>
              <a:gd name="connsiteY2" fmla="*/ 0 h 6864350"/>
              <a:gd name="connsiteX3" fmla="*/ 4572000 w 4572000"/>
              <a:gd name="connsiteY3" fmla="*/ 0 h 6864350"/>
              <a:gd name="connsiteX4" fmla="*/ 4572000 w 4572000"/>
              <a:gd name="connsiteY4" fmla="*/ 6864350 h 6864350"/>
              <a:gd name="connsiteX5" fmla="*/ 3867912 w 4572000"/>
              <a:gd name="connsiteY5" fmla="*/ 6855206 h 6864350"/>
              <a:gd name="connsiteX6" fmla="*/ 0 w 4572000"/>
              <a:gd name="connsiteY6" fmla="*/ 6864350 h 6864350"/>
              <a:gd name="connsiteX7" fmla="*/ 0 w 4572000"/>
              <a:gd name="connsiteY7" fmla="*/ 6864350 h 6864350"/>
              <a:gd name="connsiteX8" fmla="*/ 0 w 4572000"/>
              <a:gd name="connsiteY8" fmla="*/ 0 h 6864350"/>
              <a:gd name="connsiteX0" fmla="*/ 0 w 4572000"/>
              <a:gd name="connsiteY0" fmla="*/ 0 h 6864350"/>
              <a:gd name="connsiteX1" fmla="*/ 0 w 4572000"/>
              <a:gd name="connsiteY1" fmla="*/ 0 h 6864350"/>
              <a:gd name="connsiteX2" fmla="*/ 4572000 w 4572000"/>
              <a:gd name="connsiteY2" fmla="*/ 0 h 6864350"/>
              <a:gd name="connsiteX3" fmla="*/ 4572000 w 4572000"/>
              <a:gd name="connsiteY3" fmla="*/ 0 h 6864350"/>
              <a:gd name="connsiteX4" fmla="*/ 4572000 w 4572000"/>
              <a:gd name="connsiteY4" fmla="*/ 6352286 h 6864350"/>
              <a:gd name="connsiteX5" fmla="*/ 3867912 w 4572000"/>
              <a:gd name="connsiteY5" fmla="*/ 6855206 h 6864350"/>
              <a:gd name="connsiteX6" fmla="*/ 0 w 4572000"/>
              <a:gd name="connsiteY6" fmla="*/ 6864350 h 6864350"/>
              <a:gd name="connsiteX7" fmla="*/ 0 w 4572000"/>
              <a:gd name="connsiteY7" fmla="*/ 6864350 h 6864350"/>
              <a:gd name="connsiteX8" fmla="*/ 0 w 4572000"/>
              <a:gd name="connsiteY8" fmla="*/ 0 h 6864350"/>
              <a:gd name="connsiteX0" fmla="*/ 0 w 4572000"/>
              <a:gd name="connsiteY0" fmla="*/ 0 h 6864350"/>
              <a:gd name="connsiteX1" fmla="*/ 0 w 4572000"/>
              <a:gd name="connsiteY1" fmla="*/ 0 h 6864350"/>
              <a:gd name="connsiteX2" fmla="*/ 4572000 w 4572000"/>
              <a:gd name="connsiteY2" fmla="*/ 0 h 6864350"/>
              <a:gd name="connsiteX3" fmla="*/ 4572000 w 4572000"/>
              <a:gd name="connsiteY3" fmla="*/ 0 h 6864350"/>
              <a:gd name="connsiteX4" fmla="*/ 4572000 w 4572000"/>
              <a:gd name="connsiteY4" fmla="*/ 6352286 h 6864350"/>
              <a:gd name="connsiteX5" fmla="*/ 3867912 w 4572000"/>
              <a:gd name="connsiteY5" fmla="*/ 6855206 h 6864350"/>
              <a:gd name="connsiteX6" fmla="*/ 0 w 4572000"/>
              <a:gd name="connsiteY6" fmla="*/ 6864350 h 6864350"/>
              <a:gd name="connsiteX7" fmla="*/ 0 w 4572000"/>
              <a:gd name="connsiteY7" fmla="*/ 6864350 h 6864350"/>
              <a:gd name="connsiteX8" fmla="*/ 0 w 4572000"/>
              <a:gd name="connsiteY8" fmla="*/ 0 h 6864350"/>
              <a:gd name="connsiteX0" fmla="*/ 0 w 4572000"/>
              <a:gd name="connsiteY0" fmla="*/ 0 h 6864350"/>
              <a:gd name="connsiteX1" fmla="*/ 0 w 4572000"/>
              <a:gd name="connsiteY1" fmla="*/ 0 h 6864350"/>
              <a:gd name="connsiteX2" fmla="*/ 4572000 w 4572000"/>
              <a:gd name="connsiteY2" fmla="*/ 0 h 6864350"/>
              <a:gd name="connsiteX3" fmla="*/ 4572000 w 4572000"/>
              <a:gd name="connsiteY3" fmla="*/ 0 h 6864350"/>
              <a:gd name="connsiteX4" fmla="*/ 4572000 w 4572000"/>
              <a:gd name="connsiteY4" fmla="*/ 6352286 h 6864350"/>
              <a:gd name="connsiteX5" fmla="*/ 3867912 w 4572000"/>
              <a:gd name="connsiteY5" fmla="*/ 6855206 h 6864350"/>
              <a:gd name="connsiteX6" fmla="*/ 0 w 4572000"/>
              <a:gd name="connsiteY6" fmla="*/ 6864350 h 6864350"/>
              <a:gd name="connsiteX7" fmla="*/ 0 w 4572000"/>
              <a:gd name="connsiteY7" fmla="*/ 6864350 h 6864350"/>
              <a:gd name="connsiteX8" fmla="*/ 0 w 4572000"/>
              <a:gd name="connsiteY8" fmla="*/ 0 h 6864350"/>
              <a:gd name="connsiteX0" fmla="*/ 0 w 4572000"/>
              <a:gd name="connsiteY0" fmla="*/ 0 h 6864350"/>
              <a:gd name="connsiteX1" fmla="*/ 0 w 4572000"/>
              <a:gd name="connsiteY1" fmla="*/ 0 h 6864350"/>
              <a:gd name="connsiteX2" fmla="*/ 4572000 w 4572000"/>
              <a:gd name="connsiteY2" fmla="*/ 0 h 6864350"/>
              <a:gd name="connsiteX3" fmla="*/ 4572000 w 4572000"/>
              <a:gd name="connsiteY3" fmla="*/ 0 h 6864350"/>
              <a:gd name="connsiteX4" fmla="*/ 4572000 w 4572000"/>
              <a:gd name="connsiteY4" fmla="*/ 6352286 h 6864350"/>
              <a:gd name="connsiteX5" fmla="*/ 3995928 w 4572000"/>
              <a:gd name="connsiteY5" fmla="*/ 6855206 h 6864350"/>
              <a:gd name="connsiteX6" fmla="*/ 0 w 4572000"/>
              <a:gd name="connsiteY6" fmla="*/ 6864350 h 6864350"/>
              <a:gd name="connsiteX7" fmla="*/ 0 w 4572000"/>
              <a:gd name="connsiteY7" fmla="*/ 6864350 h 6864350"/>
              <a:gd name="connsiteX8" fmla="*/ 0 w 4572000"/>
              <a:gd name="connsiteY8" fmla="*/ 0 h 6864350"/>
              <a:gd name="connsiteX0" fmla="*/ 0 w 4572000"/>
              <a:gd name="connsiteY0" fmla="*/ 0 h 6864350"/>
              <a:gd name="connsiteX1" fmla="*/ 0 w 4572000"/>
              <a:gd name="connsiteY1" fmla="*/ 0 h 6864350"/>
              <a:gd name="connsiteX2" fmla="*/ 4572000 w 4572000"/>
              <a:gd name="connsiteY2" fmla="*/ 0 h 6864350"/>
              <a:gd name="connsiteX3" fmla="*/ 4572000 w 4572000"/>
              <a:gd name="connsiteY3" fmla="*/ 0 h 6864350"/>
              <a:gd name="connsiteX4" fmla="*/ 4572000 w 4572000"/>
              <a:gd name="connsiteY4" fmla="*/ 6352286 h 6864350"/>
              <a:gd name="connsiteX5" fmla="*/ 3995928 w 4572000"/>
              <a:gd name="connsiteY5" fmla="*/ 6855206 h 6864350"/>
              <a:gd name="connsiteX6" fmla="*/ 0 w 4572000"/>
              <a:gd name="connsiteY6" fmla="*/ 6864350 h 6864350"/>
              <a:gd name="connsiteX7" fmla="*/ 0 w 4572000"/>
              <a:gd name="connsiteY7" fmla="*/ 6864350 h 6864350"/>
              <a:gd name="connsiteX8" fmla="*/ 0 w 4572000"/>
              <a:gd name="connsiteY8" fmla="*/ 0 h 6864350"/>
              <a:gd name="connsiteX0" fmla="*/ 0 w 4582169"/>
              <a:gd name="connsiteY0" fmla="*/ 0 h 6900765"/>
              <a:gd name="connsiteX1" fmla="*/ 0 w 4582169"/>
              <a:gd name="connsiteY1" fmla="*/ 0 h 6900765"/>
              <a:gd name="connsiteX2" fmla="*/ 4572000 w 4582169"/>
              <a:gd name="connsiteY2" fmla="*/ 0 h 6900765"/>
              <a:gd name="connsiteX3" fmla="*/ 4572000 w 4582169"/>
              <a:gd name="connsiteY3" fmla="*/ 0 h 6900765"/>
              <a:gd name="connsiteX4" fmla="*/ 4562856 w 4582169"/>
              <a:gd name="connsiteY4" fmla="*/ 6273159 h 6900765"/>
              <a:gd name="connsiteX5" fmla="*/ 3995928 w 4582169"/>
              <a:gd name="connsiteY5" fmla="*/ 6855206 h 6900765"/>
              <a:gd name="connsiteX6" fmla="*/ 0 w 4582169"/>
              <a:gd name="connsiteY6" fmla="*/ 6864350 h 6900765"/>
              <a:gd name="connsiteX7" fmla="*/ 0 w 4582169"/>
              <a:gd name="connsiteY7" fmla="*/ 6864350 h 6900765"/>
              <a:gd name="connsiteX8" fmla="*/ 0 w 4582169"/>
              <a:gd name="connsiteY8" fmla="*/ 0 h 6900765"/>
              <a:gd name="connsiteX0" fmla="*/ 0 w 4586233"/>
              <a:gd name="connsiteY0" fmla="*/ 0 h 6900765"/>
              <a:gd name="connsiteX1" fmla="*/ 0 w 4586233"/>
              <a:gd name="connsiteY1" fmla="*/ 0 h 6900765"/>
              <a:gd name="connsiteX2" fmla="*/ 4572000 w 4586233"/>
              <a:gd name="connsiteY2" fmla="*/ 0 h 6900765"/>
              <a:gd name="connsiteX3" fmla="*/ 4572000 w 4586233"/>
              <a:gd name="connsiteY3" fmla="*/ 0 h 6900765"/>
              <a:gd name="connsiteX4" fmla="*/ 4562856 w 4586233"/>
              <a:gd name="connsiteY4" fmla="*/ 6273159 h 6900765"/>
              <a:gd name="connsiteX5" fmla="*/ 3995928 w 4586233"/>
              <a:gd name="connsiteY5" fmla="*/ 6855206 h 6900765"/>
              <a:gd name="connsiteX6" fmla="*/ 0 w 4586233"/>
              <a:gd name="connsiteY6" fmla="*/ 6864350 h 6900765"/>
              <a:gd name="connsiteX7" fmla="*/ 0 w 4586233"/>
              <a:gd name="connsiteY7" fmla="*/ 6864350 h 6900765"/>
              <a:gd name="connsiteX8" fmla="*/ 0 w 4586233"/>
              <a:gd name="connsiteY8" fmla="*/ 0 h 6900765"/>
              <a:gd name="connsiteX0" fmla="*/ 0 w 4572000"/>
              <a:gd name="connsiteY0" fmla="*/ 0 h 6864350"/>
              <a:gd name="connsiteX1" fmla="*/ 0 w 4572000"/>
              <a:gd name="connsiteY1" fmla="*/ 0 h 6864350"/>
              <a:gd name="connsiteX2" fmla="*/ 4572000 w 4572000"/>
              <a:gd name="connsiteY2" fmla="*/ 0 h 6864350"/>
              <a:gd name="connsiteX3" fmla="*/ 4572000 w 4572000"/>
              <a:gd name="connsiteY3" fmla="*/ 0 h 6864350"/>
              <a:gd name="connsiteX4" fmla="*/ 4562856 w 4572000"/>
              <a:gd name="connsiteY4" fmla="*/ 6273159 h 6864350"/>
              <a:gd name="connsiteX5" fmla="*/ 3995928 w 4572000"/>
              <a:gd name="connsiteY5" fmla="*/ 6855206 h 6864350"/>
              <a:gd name="connsiteX6" fmla="*/ 0 w 4572000"/>
              <a:gd name="connsiteY6" fmla="*/ 6864350 h 6864350"/>
              <a:gd name="connsiteX7" fmla="*/ 0 w 4572000"/>
              <a:gd name="connsiteY7" fmla="*/ 6864350 h 6864350"/>
              <a:gd name="connsiteX8" fmla="*/ 0 w 4572000"/>
              <a:gd name="connsiteY8" fmla="*/ 0 h 6864350"/>
              <a:gd name="connsiteX0" fmla="*/ 0 w 4572000"/>
              <a:gd name="connsiteY0" fmla="*/ 0 h 6864350"/>
              <a:gd name="connsiteX1" fmla="*/ 0 w 4572000"/>
              <a:gd name="connsiteY1" fmla="*/ 0 h 6864350"/>
              <a:gd name="connsiteX2" fmla="*/ 4572000 w 4572000"/>
              <a:gd name="connsiteY2" fmla="*/ 0 h 6864350"/>
              <a:gd name="connsiteX3" fmla="*/ 4572000 w 4572000"/>
              <a:gd name="connsiteY3" fmla="*/ 0 h 6864350"/>
              <a:gd name="connsiteX4" fmla="*/ 4562856 w 4572000"/>
              <a:gd name="connsiteY4" fmla="*/ 6273159 h 6864350"/>
              <a:gd name="connsiteX5" fmla="*/ 3995928 w 4572000"/>
              <a:gd name="connsiteY5" fmla="*/ 6855206 h 6864350"/>
              <a:gd name="connsiteX6" fmla="*/ 0 w 4572000"/>
              <a:gd name="connsiteY6" fmla="*/ 6864350 h 6864350"/>
              <a:gd name="connsiteX7" fmla="*/ 0 w 4572000"/>
              <a:gd name="connsiteY7" fmla="*/ 6864350 h 6864350"/>
              <a:gd name="connsiteX8" fmla="*/ 0 w 4572000"/>
              <a:gd name="connsiteY8" fmla="*/ 0 h 6864350"/>
              <a:gd name="connsiteX0" fmla="*/ 0 w 4602186"/>
              <a:gd name="connsiteY0" fmla="*/ 0 h 6936461"/>
              <a:gd name="connsiteX1" fmla="*/ 0 w 4602186"/>
              <a:gd name="connsiteY1" fmla="*/ 0 h 6936461"/>
              <a:gd name="connsiteX2" fmla="*/ 4572000 w 4602186"/>
              <a:gd name="connsiteY2" fmla="*/ 0 h 6936461"/>
              <a:gd name="connsiteX3" fmla="*/ 4572000 w 4602186"/>
              <a:gd name="connsiteY3" fmla="*/ 0 h 6936461"/>
              <a:gd name="connsiteX4" fmla="*/ 4583176 w 4602186"/>
              <a:gd name="connsiteY4" fmla="*/ 5790804 h 6936461"/>
              <a:gd name="connsiteX5" fmla="*/ 3995928 w 4602186"/>
              <a:gd name="connsiteY5" fmla="*/ 6855206 h 6936461"/>
              <a:gd name="connsiteX6" fmla="*/ 0 w 4602186"/>
              <a:gd name="connsiteY6" fmla="*/ 6864350 h 6936461"/>
              <a:gd name="connsiteX7" fmla="*/ 0 w 4602186"/>
              <a:gd name="connsiteY7" fmla="*/ 6864350 h 6936461"/>
              <a:gd name="connsiteX8" fmla="*/ 0 w 4602186"/>
              <a:gd name="connsiteY8" fmla="*/ 0 h 6936461"/>
              <a:gd name="connsiteX0" fmla="*/ 0 w 4602186"/>
              <a:gd name="connsiteY0" fmla="*/ 0 h 6936461"/>
              <a:gd name="connsiteX1" fmla="*/ 0 w 4602186"/>
              <a:gd name="connsiteY1" fmla="*/ 0 h 6936461"/>
              <a:gd name="connsiteX2" fmla="*/ 4572000 w 4602186"/>
              <a:gd name="connsiteY2" fmla="*/ 0 h 6936461"/>
              <a:gd name="connsiteX3" fmla="*/ 4572000 w 4602186"/>
              <a:gd name="connsiteY3" fmla="*/ 0 h 6936461"/>
              <a:gd name="connsiteX4" fmla="*/ 4583176 w 4602186"/>
              <a:gd name="connsiteY4" fmla="*/ 5790804 h 6936461"/>
              <a:gd name="connsiteX5" fmla="*/ 3995928 w 4602186"/>
              <a:gd name="connsiteY5" fmla="*/ 6855206 h 6936461"/>
              <a:gd name="connsiteX6" fmla="*/ 0 w 4602186"/>
              <a:gd name="connsiteY6" fmla="*/ 6864350 h 6936461"/>
              <a:gd name="connsiteX7" fmla="*/ 0 w 4602186"/>
              <a:gd name="connsiteY7" fmla="*/ 6864350 h 6936461"/>
              <a:gd name="connsiteX8" fmla="*/ 0 w 4602186"/>
              <a:gd name="connsiteY8" fmla="*/ 0 h 6936461"/>
              <a:gd name="connsiteX0" fmla="*/ 0 w 4586794"/>
              <a:gd name="connsiteY0" fmla="*/ 0 h 6928580"/>
              <a:gd name="connsiteX1" fmla="*/ 0 w 4586794"/>
              <a:gd name="connsiteY1" fmla="*/ 0 h 6928580"/>
              <a:gd name="connsiteX2" fmla="*/ 4572000 w 4586794"/>
              <a:gd name="connsiteY2" fmla="*/ 0 h 6928580"/>
              <a:gd name="connsiteX3" fmla="*/ 4572000 w 4586794"/>
              <a:gd name="connsiteY3" fmla="*/ 0 h 6928580"/>
              <a:gd name="connsiteX4" fmla="*/ 4583176 w 4586794"/>
              <a:gd name="connsiteY4" fmla="*/ 5790804 h 6928580"/>
              <a:gd name="connsiteX5" fmla="*/ 3457448 w 4586794"/>
              <a:gd name="connsiteY5" fmla="*/ 6844243 h 6928580"/>
              <a:gd name="connsiteX6" fmla="*/ 0 w 4586794"/>
              <a:gd name="connsiteY6" fmla="*/ 6864350 h 6928580"/>
              <a:gd name="connsiteX7" fmla="*/ 0 w 4586794"/>
              <a:gd name="connsiteY7" fmla="*/ 6864350 h 6928580"/>
              <a:gd name="connsiteX8" fmla="*/ 0 w 4586794"/>
              <a:gd name="connsiteY8" fmla="*/ 0 h 6928580"/>
              <a:gd name="connsiteX0" fmla="*/ 0 w 4586794"/>
              <a:gd name="connsiteY0" fmla="*/ 0 h 6864350"/>
              <a:gd name="connsiteX1" fmla="*/ 0 w 4586794"/>
              <a:gd name="connsiteY1" fmla="*/ 0 h 6864350"/>
              <a:gd name="connsiteX2" fmla="*/ 4572000 w 4586794"/>
              <a:gd name="connsiteY2" fmla="*/ 0 h 6864350"/>
              <a:gd name="connsiteX3" fmla="*/ 4572000 w 4586794"/>
              <a:gd name="connsiteY3" fmla="*/ 0 h 6864350"/>
              <a:gd name="connsiteX4" fmla="*/ 4583176 w 4586794"/>
              <a:gd name="connsiteY4" fmla="*/ 5790804 h 6864350"/>
              <a:gd name="connsiteX5" fmla="*/ 3457448 w 4586794"/>
              <a:gd name="connsiteY5" fmla="*/ 6844243 h 6864350"/>
              <a:gd name="connsiteX6" fmla="*/ 0 w 4586794"/>
              <a:gd name="connsiteY6" fmla="*/ 6864350 h 6864350"/>
              <a:gd name="connsiteX7" fmla="*/ 0 w 4586794"/>
              <a:gd name="connsiteY7" fmla="*/ 6864350 h 6864350"/>
              <a:gd name="connsiteX8" fmla="*/ 0 w 4586794"/>
              <a:gd name="connsiteY8" fmla="*/ 0 h 6864350"/>
              <a:gd name="connsiteX0" fmla="*/ 0 w 4586794"/>
              <a:gd name="connsiteY0" fmla="*/ 0 h 6881073"/>
              <a:gd name="connsiteX1" fmla="*/ 0 w 4586794"/>
              <a:gd name="connsiteY1" fmla="*/ 0 h 6881073"/>
              <a:gd name="connsiteX2" fmla="*/ 4572000 w 4586794"/>
              <a:gd name="connsiteY2" fmla="*/ 0 h 6881073"/>
              <a:gd name="connsiteX3" fmla="*/ 4572000 w 4586794"/>
              <a:gd name="connsiteY3" fmla="*/ 0 h 6881073"/>
              <a:gd name="connsiteX4" fmla="*/ 4583176 w 4586794"/>
              <a:gd name="connsiteY4" fmla="*/ 5790804 h 6881073"/>
              <a:gd name="connsiteX5" fmla="*/ 3457448 w 4586794"/>
              <a:gd name="connsiteY5" fmla="*/ 6877131 h 6881073"/>
              <a:gd name="connsiteX6" fmla="*/ 0 w 4586794"/>
              <a:gd name="connsiteY6" fmla="*/ 6864350 h 6881073"/>
              <a:gd name="connsiteX7" fmla="*/ 0 w 4586794"/>
              <a:gd name="connsiteY7" fmla="*/ 6864350 h 6881073"/>
              <a:gd name="connsiteX8" fmla="*/ 0 w 4586794"/>
              <a:gd name="connsiteY8" fmla="*/ 0 h 6881073"/>
              <a:gd name="connsiteX0" fmla="*/ 0 w 4586794"/>
              <a:gd name="connsiteY0" fmla="*/ 0 h 6956157"/>
              <a:gd name="connsiteX1" fmla="*/ 0 w 4586794"/>
              <a:gd name="connsiteY1" fmla="*/ 0 h 6956157"/>
              <a:gd name="connsiteX2" fmla="*/ 4572000 w 4586794"/>
              <a:gd name="connsiteY2" fmla="*/ 0 h 6956157"/>
              <a:gd name="connsiteX3" fmla="*/ 4572000 w 4586794"/>
              <a:gd name="connsiteY3" fmla="*/ 0 h 6956157"/>
              <a:gd name="connsiteX4" fmla="*/ 4583176 w 4586794"/>
              <a:gd name="connsiteY4" fmla="*/ 5745958 h 6956157"/>
              <a:gd name="connsiteX5" fmla="*/ 3457448 w 4586794"/>
              <a:gd name="connsiteY5" fmla="*/ 6877131 h 6956157"/>
              <a:gd name="connsiteX6" fmla="*/ 0 w 4586794"/>
              <a:gd name="connsiteY6" fmla="*/ 6864350 h 6956157"/>
              <a:gd name="connsiteX7" fmla="*/ 0 w 4586794"/>
              <a:gd name="connsiteY7" fmla="*/ 6864350 h 6956157"/>
              <a:gd name="connsiteX8" fmla="*/ 0 w 4586794"/>
              <a:gd name="connsiteY8" fmla="*/ 0 h 6956157"/>
              <a:gd name="connsiteX0" fmla="*/ 0 w 4586794"/>
              <a:gd name="connsiteY0" fmla="*/ 0 h 6956157"/>
              <a:gd name="connsiteX1" fmla="*/ 0 w 4586794"/>
              <a:gd name="connsiteY1" fmla="*/ 0 h 6956157"/>
              <a:gd name="connsiteX2" fmla="*/ 4572000 w 4586794"/>
              <a:gd name="connsiteY2" fmla="*/ 0 h 6956157"/>
              <a:gd name="connsiteX3" fmla="*/ 4572000 w 4586794"/>
              <a:gd name="connsiteY3" fmla="*/ 0 h 6956157"/>
              <a:gd name="connsiteX4" fmla="*/ 4583176 w 4586794"/>
              <a:gd name="connsiteY4" fmla="*/ 5745958 h 6956157"/>
              <a:gd name="connsiteX5" fmla="*/ 3457448 w 4586794"/>
              <a:gd name="connsiteY5" fmla="*/ 6877131 h 6956157"/>
              <a:gd name="connsiteX6" fmla="*/ 0 w 4586794"/>
              <a:gd name="connsiteY6" fmla="*/ 6864350 h 6956157"/>
              <a:gd name="connsiteX7" fmla="*/ 0 w 4586794"/>
              <a:gd name="connsiteY7" fmla="*/ 6864350 h 6956157"/>
              <a:gd name="connsiteX8" fmla="*/ 0 w 4586794"/>
              <a:gd name="connsiteY8" fmla="*/ 0 h 6956157"/>
              <a:gd name="connsiteX0" fmla="*/ 0 w 4631603"/>
              <a:gd name="connsiteY0" fmla="*/ 0 h 6956157"/>
              <a:gd name="connsiteX1" fmla="*/ 0 w 4631603"/>
              <a:gd name="connsiteY1" fmla="*/ 0 h 6956157"/>
              <a:gd name="connsiteX2" fmla="*/ 4572000 w 4631603"/>
              <a:gd name="connsiteY2" fmla="*/ 0 h 6956157"/>
              <a:gd name="connsiteX3" fmla="*/ 4572000 w 4631603"/>
              <a:gd name="connsiteY3" fmla="*/ 0 h 6956157"/>
              <a:gd name="connsiteX4" fmla="*/ 4583176 w 4631603"/>
              <a:gd name="connsiteY4" fmla="*/ 5745958 h 6956157"/>
              <a:gd name="connsiteX5" fmla="*/ 3457448 w 4631603"/>
              <a:gd name="connsiteY5" fmla="*/ 6877131 h 6956157"/>
              <a:gd name="connsiteX6" fmla="*/ 0 w 4631603"/>
              <a:gd name="connsiteY6" fmla="*/ 6864350 h 6956157"/>
              <a:gd name="connsiteX7" fmla="*/ 0 w 4631603"/>
              <a:gd name="connsiteY7" fmla="*/ 6864350 h 6956157"/>
              <a:gd name="connsiteX8" fmla="*/ 0 w 4631603"/>
              <a:gd name="connsiteY8" fmla="*/ 0 h 6956157"/>
              <a:gd name="connsiteX0" fmla="*/ 0 w 4584480"/>
              <a:gd name="connsiteY0" fmla="*/ 0 h 6956157"/>
              <a:gd name="connsiteX1" fmla="*/ 0 w 4584480"/>
              <a:gd name="connsiteY1" fmla="*/ 0 h 6956157"/>
              <a:gd name="connsiteX2" fmla="*/ 4572000 w 4584480"/>
              <a:gd name="connsiteY2" fmla="*/ 0 h 6956157"/>
              <a:gd name="connsiteX3" fmla="*/ 4572000 w 4584480"/>
              <a:gd name="connsiteY3" fmla="*/ 0 h 6956157"/>
              <a:gd name="connsiteX4" fmla="*/ 4583176 w 4584480"/>
              <a:gd name="connsiteY4" fmla="*/ 5745958 h 6956157"/>
              <a:gd name="connsiteX5" fmla="*/ 3457448 w 4584480"/>
              <a:gd name="connsiteY5" fmla="*/ 6877131 h 6956157"/>
              <a:gd name="connsiteX6" fmla="*/ 0 w 4584480"/>
              <a:gd name="connsiteY6" fmla="*/ 6864350 h 6956157"/>
              <a:gd name="connsiteX7" fmla="*/ 0 w 4584480"/>
              <a:gd name="connsiteY7" fmla="*/ 6864350 h 6956157"/>
              <a:gd name="connsiteX8" fmla="*/ 0 w 4584480"/>
              <a:gd name="connsiteY8" fmla="*/ 0 h 6956157"/>
              <a:gd name="connsiteX0" fmla="*/ 0 w 4583176"/>
              <a:gd name="connsiteY0" fmla="*/ 0 h 6956157"/>
              <a:gd name="connsiteX1" fmla="*/ 0 w 4583176"/>
              <a:gd name="connsiteY1" fmla="*/ 0 h 6956157"/>
              <a:gd name="connsiteX2" fmla="*/ 4572000 w 4583176"/>
              <a:gd name="connsiteY2" fmla="*/ 0 h 6956157"/>
              <a:gd name="connsiteX3" fmla="*/ 4572000 w 4583176"/>
              <a:gd name="connsiteY3" fmla="*/ 0 h 6956157"/>
              <a:gd name="connsiteX4" fmla="*/ 4583176 w 4583176"/>
              <a:gd name="connsiteY4" fmla="*/ 5745958 h 6956157"/>
              <a:gd name="connsiteX5" fmla="*/ 3457448 w 4583176"/>
              <a:gd name="connsiteY5" fmla="*/ 6877131 h 6956157"/>
              <a:gd name="connsiteX6" fmla="*/ 0 w 4583176"/>
              <a:gd name="connsiteY6" fmla="*/ 6864350 h 6956157"/>
              <a:gd name="connsiteX7" fmla="*/ 0 w 4583176"/>
              <a:gd name="connsiteY7" fmla="*/ 6864350 h 6956157"/>
              <a:gd name="connsiteX8" fmla="*/ 0 w 4583176"/>
              <a:gd name="connsiteY8" fmla="*/ 0 h 6956157"/>
              <a:gd name="connsiteX0" fmla="*/ 0 w 4583176"/>
              <a:gd name="connsiteY0" fmla="*/ 0 h 6956157"/>
              <a:gd name="connsiteX1" fmla="*/ 0 w 4583176"/>
              <a:gd name="connsiteY1" fmla="*/ 0 h 6956157"/>
              <a:gd name="connsiteX2" fmla="*/ 4572000 w 4583176"/>
              <a:gd name="connsiteY2" fmla="*/ 0 h 6956157"/>
              <a:gd name="connsiteX3" fmla="*/ 4572000 w 4583176"/>
              <a:gd name="connsiteY3" fmla="*/ 0 h 6956157"/>
              <a:gd name="connsiteX4" fmla="*/ 4583176 w 4583176"/>
              <a:gd name="connsiteY4" fmla="*/ 5745958 h 6956157"/>
              <a:gd name="connsiteX5" fmla="*/ 3457448 w 4583176"/>
              <a:gd name="connsiteY5" fmla="*/ 6877131 h 6956157"/>
              <a:gd name="connsiteX6" fmla="*/ 0 w 4583176"/>
              <a:gd name="connsiteY6" fmla="*/ 6864350 h 6956157"/>
              <a:gd name="connsiteX7" fmla="*/ 0 w 4583176"/>
              <a:gd name="connsiteY7" fmla="*/ 6864350 h 6956157"/>
              <a:gd name="connsiteX8" fmla="*/ 0 w 4583176"/>
              <a:gd name="connsiteY8" fmla="*/ 0 h 6956157"/>
              <a:gd name="connsiteX0" fmla="*/ 0 w 4583176"/>
              <a:gd name="connsiteY0" fmla="*/ 0 h 6956157"/>
              <a:gd name="connsiteX1" fmla="*/ 0 w 4583176"/>
              <a:gd name="connsiteY1" fmla="*/ 0 h 6956157"/>
              <a:gd name="connsiteX2" fmla="*/ 4572000 w 4583176"/>
              <a:gd name="connsiteY2" fmla="*/ 0 h 6956157"/>
              <a:gd name="connsiteX3" fmla="*/ 4572000 w 4583176"/>
              <a:gd name="connsiteY3" fmla="*/ 0 h 6956157"/>
              <a:gd name="connsiteX4" fmla="*/ 4583176 w 4583176"/>
              <a:gd name="connsiteY4" fmla="*/ 5745958 h 6956157"/>
              <a:gd name="connsiteX5" fmla="*/ 3457448 w 4583176"/>
              <a:gd name="connsiteY5" fmla="*/ 6877131 h 6956157"/>
              <a:gd name="connsiteX6" fmla="*/ 0 w 4583176"/>
              <a:gd name="connsiteY6" fmla="*/ 6864350 h 6956157"/>
              <a:gd name="connsiteX7" fmla="*/ 0 w 4583176"/>
              <a:gd name="connsiteY7" fmla="*/ 6864350 h 6956157"/>
              <a:gd name="connsiteX8" fmla="*/ 0 w 4583176"/>
              <a:gd name="connsiteY8" fmla="*/ 0 h 6956157"/>
              <a:gd name="connsiteX0" fmla="*/ 0 w 4583176"/>
              <a:gd name="connsiteY0" fmla="*/ 0 h 6956157"/>
              <a:gd name="connsiteX1" fmla="*/ 0 w 4583176"/>
              <a:gd name="connsiteY1" fmla="*/ 0 h 6956157"/>
              <a:gd name="connsiteX2" fmla="*/ 4572000 w 4583176"/>
              <a:gd name="connsiteY2" fmla="*/ 0 h 6956157"/>
              <a:gd name="connsiteX3" fmla="*/ 4572000 w 4583176"/>
              <a:gd name="connsiteY3" fmla="*/ 0 h 6956157"/>
              <a:gd name="connsiteX4" fmla="*/ 4583176 w 4583176"/>
              <a:gd name="connsiteY4" fmla="*/ 5745958 h 6956157"/>
              <a:gd name="connsiteX5" fmla="*/ 3457448 w 4583176"/>
              <a:gd name="connsiteY5" fmla="*/ 6877131 h 6956157"/>
              <a:gd name="connsiteX6" fmla="*/ 0 w 4583176"/>
              <a:gd name="connsiteY6" fmla="*/ 6864350 h 6956157"/>
              <a:gd name="connsiteX7" fmla="*/ 0 w 4583176"/>
              <a:gd name="connsiteY7" fmla="*/ 6864350 h 6956157"/>
              <a:gd name="connsiteX8" fmla="*/ 0 w 4583176"/>
              <a:gd name="connsiteY8" fmla="*/ 0 h 6956157"/>
              <a:gd name="connsiteX0" fmla="*/ 0 w 4583176"/>
              <a:gd name="connsiteY0" fmla="*/ 0 h 6877135"/>
              <a:gd name="connsiteX1" fmla="*/ 0 w 4583176"/>
              <a:gd name="connsiteY1" fmla="*/ 0 h 6877135"/>
              <a:gd name="connsiteX2" fmla="*/ 4572000 w 4583176"/>
              <a:gd name="connsiteY2" fmla="*/ 0 h 6877135"/>
              <a:gd name="connsiteX3" fmla="*/ 4572000 w 4583176"/>
              <a:gd name="connsiteY3" fmla="*/ 0 h 6877135"/>
              <a:gd name="connsiteX4" fmla="*/ 4583176 w 4583176"/>
              <a:gd name="connsiteY4" fmla="*/ 5745958 h 6877135"/>
              <a:gd name="connsiteX5" fmla="*/ 3457448 w 4583176"/>
              <a:gd name="connsiteY5" fmla="*/ 6877131 h 6877135"/>
              <a:gd name="connsiteX6" fmla="*/ 0 w 4583176"/>
              <a:gd name="connsiteY6" fmla="*/ 6864350 h 6877135"/>
              <a:gd name="connsiteX7" fmla="*/ 0 w 4583176"/>
              <a:gd name="connsiteY7" fmla="*/ 6864350 h 6877135"/>
              <a:gd name="connsiteX8" fmla="*/ 0 w 4583176"/>
              <a:gd name="connsiteY8" fmla="*/ 0 h 6877135"/>
              <a:gd name="connsiteX0" fmla="*/ 0 w 4583176"/>
              <a:gd name="connsiteY0" fmla="*/ 0 h 6864350"/>
              <a:gd name="connsiteX1" fmla="*/ 0 w 4583176"/>
              <a:gd name="connsiteY1" fmla="*/ 0 h 6864350"/>
              <a:gd name="connsiteX2" fmla="*/ 4572000 w 4583176"/>
              <a:gd name="connsiteY2" fmla="*/ 0 h 6864350"/>
              <a:gd name="connsiteX3" fmla="*/ 4572000 w 4583176"/>
              <a:gd name="connsiteY3" fmla="*/ 0 h 6864350"/>
              <a:gd name="connsiteX4" fmla="*/ 4583176 w 4583176"/>
              <a:gd name="connsiteY4" fmla="*/ 5745958 h 6864350"/>
              <a:gd name="connsiteX5" fmla="*/ 3457448 w 4583176"/>
              <a:gd name="connsiteY5" fmla="*/ 6646489 h 6864350"/>
              <a:gd name="connsiteX6" fmla="*/ 0 w 4583176"/>
              <a:gd name="connsiteY6" fmla="*/ 6864350 h 6864350"/>
              <a:gd name="connsiteX7" fmla="*/ 0 w 4583176"/>
              <a:gd name="connsiteY7" fmla="*/ 6864350 h 6864350"/>
              <a:gd name="connsiteX8" fmla="*/ 0 w 4583176"/>
              <a:gd name="connsiteY8" fmla="*/ 0 h 6864350"/>
              <a:gd name="connsiteX0" fmla="*/ 0 w 4583176"/>
              <a:gd name="connsiteY0" fmla="*/ 0 h 6870729"/>
              <a:gd name="connsiteX1" fmla="*/ 0 w 4583176"/>
              <a:gd name="connsiteY1" fmla="*/ 0 h 6870729"/>
              <a:gd name="connsiteX2" fmla="*/ 4572000 w 4583176"/>
              <a:gd name="connsiteY2" fmla="*/ 0 h 6870729"/>
              <a:gd name="connsiteX3" fmla="*/ 4572000 w 4583176"/>
              <a:gd name="connsiteY3" fmla="*/ 0 h 6870729"/>
              <a:gd name="connsiteX4" fmla="*/ 4583176 w 4583176"/>
              <a:gd name="connsiteY4" fmla="*/ 5745958 h 6870729"/>
              <a:gd name="connsiteX5" fmla="*/ 3457448 w 4583176"/>
              <a:gd name="connsiteY5" fmla="*/ 6870725 h 6870729"/>
              <a:gd name="connsiteX6" fmla="*/ 0 w 4583176"/>
              <a:gd name="connsiteY6" fmla="*/ 6864350 h 6870729"/>
              <a:gd name="connsiteX7" fmla="*/ 0 w 4583176"/>
              <a:gd name="connsiteY7" fmla="*/ 6864350 h 6870729"/>
              <a:gd name="connsiteX8" fmla="*/ 0 w 4583176"/>
              <a:gd name="connsiteY8" fmla="*/ 0 h 6870729"/>
              <a:gd name="connsiteX0" fmla="*/ 0 w 4584478"/>
              <a:gd name="connsiteY0" fmla="*/ 0 h 6870729"/>
              <a:gd name="connsiteX1" fmla="*/ 0 w 4584478"/>
              <a:gd name="connsiteY1" fmla="*/ 0 h 6870729"/>
              <a:gd name="connsiteX2" fmla="*/ 4572000 w 4584478"/>
              <a:gd name="connsiteY2" fmla="*/ 0 h 6870729"/>
              <a:gd name="connsiteX3" fmla="*/ 4572000 w 4584478"/>
              <a:gd name="connsiteY3" fmla="*/ 0 h 6870729"/>
              <a:gd name="connsiteX4" fmla="*/ 4583176 w 4584478"/>
              <a:gd name="connsiteY4" fmla="*/ 5745958 h 6870729"/>
              <a:gd name="connsiteX5" fmla="*/ 3457448 w 4584478"/>
              <a:gd name="connsiteY5" fmla="*/ 6870725 h 6870729"/>
              <a:gd name="connsiteX6" fmla="*/ 0 w 4584478"/>
              <a:gd name="connsiteY6" fmla="*/ 6864350 h 6870729"/>
              <a:gd name="connsiteX7" fmla="*/ 0 w 4584478"/>
              <a:gd name="connsiteY7" fmla="*/ 6864350 h 6870729"/>
              <a:gd name="connsiteX8" fmla="*/ 0 w 4584478"/>
              <a:gd name="connsiteY8" fmla="*/ 0 h 6870729"/>
              <a:gd name="connsiteX0" fmla="*/ 0 w 4579116"/>
              <a:gd name="connsiteY0" fmla="*/ 0 h 6956201"/>
              <a:gd name="connsiteX1" fmla="*/ 0 w 4579116"/>
              <a:gd name="connsiteY1" fmla="*/ 0 h 6956201"/>
              <a:gd name="connsiteX2" fmla="*/ 4572000 w 4579116"/>
              <a:gd name="connsiteY2" fmla="*/ 0 h 6956201"/>
              <a:gd name="connsiteX3" fmla="*/ 4572000 w 4579116"/>
              <a:gd name="connsiteY3" fmla="*/ 0 h 6956201"/>
              <a:gd name="connsiteX4" fmla="*/ 4577238 w 4579116"/>
              <a:gd name="connsiteY4" fmla="*/ 5694705 h 6956201"/>
              <a:gd name="connsiteX5" fmla="*/ 3457448 w 4579116"/>
              <a:gd name="connsiteY5" fmla="*/ 6870725 h 6956201"/>
              <a:gd name="connsiteX6" fmla="*/ 0 w 4579116"/>
              <a:gd name="connsiteY6" fmla="*/ 6864350 h 6956201"/>
              <a:gd name="connsiteX7" fmla="*/ 0 w 4579116"/>
              <a:gd name="connsiteY7" fmla="*/ 6864350 h 6956201"/>
              <a:gd name="connsiteX8" fmla="*/ 0 w 4579116"/>
              <a:gd name="connsiteY8" fmla="*/ 0 h 6956201"/>
              <a:gd name="connsiteX0" fmla="*/ 0 w 4579116"/>
              <a:gd name="connsiteY0" fmla="*/ 0 h 6870725"/>
              <a:gd name="connsiteX1" fmla="*/ 0 w 4579116"/>
              <a:gd name="connsiteY1" fmla="*/ 0 h 6870725"/>
              <a:gd name="connsiteX2" fmla="*/ 4572000 w 4579116"/>
              <a:gd name="connsiteY2" fmla="*/ 0 h 6870725"/>
              <a:gd name="connsiteX3" fmla="*/ 4572000 w 4579116"/>
              <a:gd name="connsiteY3" fmla="*/ 0 h 6870725"/>
              <a:gd name="connsiteX4" fmla="*/ 4577238 w 4579116"/>
              <a:gd name="connsiteY4" fmla="*/ 5694705 h 6870725"/>
              <a:gd name="connsiteX5" fmla="*/ 3457448 w 4579116"/>
              <a:gd name="connsiteY5" fmla="*/ 6870725 h 6870725"/>
              <a:gd name="connsiteX6" fmla="*/ 0 w 4579116"/>
              <a:gd name="connsiteY6" fmla="*/ 6864350 h 6870725"/>
              <a:gd name="connsiteX7" fmla="*/ 0 w 4579116"/>
              <a:gd name="connsiteY7" fmla="*/ 6864350 h 6870725"/>
              <a:gd name="connsiteX8" fmla="*/ 0 w 4579116"/>
              <a:gd name="connsiteY8" fmla="*/ 0 h 6870725"/>
              <a:gd name="connsiteX0" fmla="*/ 0 w 4579116"/>
              <a:gd name="connsiteY0" fmla="*/ 0 h 6870725"/>
              <a:gd name="connsiteX1" fmla="*/ 0 w 4579116"/>
              <a:gd name="connsiteY1" fmla="*/ 0 h 6870725"/>
              <a:gd name="connsiteX2" fmla="*/ 4572000 w 4579116"/>
              <a:gd name="connsiteY2" fmla="*/ 0 h 6870725"/>
              <a:gd name="connsiteX3" fmla="*/ 4572000 w 4579116"/>
              <a:gd name="connsiteY3" fmla="*/ 0 h 6870725"/>
              <a:gd name="connsiteX4" fmla="*/ 4577238 w 4579116"/>
              <a:gd name="connsiteY4" fmla="*/ 5694705 h 6870725"/>
              <a:gd name="connsiteX5" fmla="*/ 3457448 w 4579116"/>
              <a:gd name="connsiteY5" fmla="*/ 6870725 h 6870725"/>
              <a:gd name="connsiteX6" fmla="*/ 0 w 4579116"/>
              <a:gd name="connsiteY6" fmla="*/ 6864350 h 6870725"/>
              <a:gd name="connsiteX7" fmla="*/ 0 w 4579116"/>
              <a:gd name="connsiteY7" fmla="*/ 6864350 h 6870725"/>
              <a:gd name="connsiteX8" fmla="*/ 0 w 4579116"/>
              <a:gd name="connsiteY8" fmla="*/ 0 h 6870725"/>
              <a:gd name="connsiteX0" fmla="*/ 0 w 4584478"/>
              <a:gd name="connsiteY0" fmla="*/ 0 h 6952880"/>
              <a:gd name="connsiteX1" fmla="*/ 0 w 4584478"/>
              <a:gd name="connsiteY1" fmla="*/ 0 h 6952880"/>
              <a:gd name="connsiteX2" fmla="*/ 4572000 w 4584478"/>
              <a:gd name="connsiteY2" fmla="*/ 0 h 6952880"/>
              <a:gd name="connsiteX3" fmla="*/ 4572000 w 4584478"/>
              <a:gd name="connsiteY3" fmla="*/ 0 h 6952880"/>
              <a:gd name="connsiteX4" fmla="*/ 4583176 w 4584478"/>
              <a:gd name="connsiteY4" fmla="*/ 5739553 h 6952880"/>
              <a:gd name="connsiteX5" fmla="*/ 3457448 w 4584478"/>
              <a:gd name="connsiteY5" fmla="*/ 6870725 h 6952880"/>
              <a:gd name="connsiteX6" fmla="*/ 0 w 4584478"/>
              <a:gd name="connsiteY6" fmla="*/ 6864350 h 6952880"/>
              <a:gd name="connsiteX7" fmla="*/ 0 w 4584478"/>
              <a:gd name="connsiteY7" fmla="*/ 6864350 h 6952880"/>
              <a:gd name="connsiteX8" fmla="*/ 0 w 4584478"/>
              <a:gd name="connsiteY8" fmla="*/ 0 h 6952880"/>
              <a:gd name="connsiteX0" fmla="*/ 0 w 4584478"/>
              <a:gd name="connsiteY0" fmla="*/ 0 h 6952880"/>
              <a:gd name="connsiteX1" fmla="*/ 0 w 4584478"/>
              <a:gd name="connsiteY1" fmla="*/ 0 h 6952880"/>
              <a:gd name="connsiteX2" fmla="*/ 4572000 w 4584478"/>
              <a:gd name="connsiteY2" fmla="*/ 0 h 6952880"/>
              <a:gd name="connsiteX3" fmla="*/ 4572000 w 4584478"/>
              <a:gd name="connsiteY3" fmla="*/ 0 h 6952880"/>
              <a:gd name="connsiteX4" fmla="*/ 4583176 w 4584478"/>
              <a:gd name="connsiteY4" fmla="*/ 5739553 h 6952880"/>
              <a:gd name="connsiteX5" fmla="*/ 3457448 w 4584478"/>
              <a:gd name="connsiteY5" fmla="*/ 6870725 h 6952880"/>
              <a:gd name="connsiteX6" fmla="*/ 0 w 4584478"/>
              <a:gd name="connsiteY6" fmla="*/ 6864350 h 6952880"/>
              <a:gd name="connsiteX7" fmla="*/ 0 w 4584478"/>
              <a:gd name="connsiteY7" fmla="*/ 6864350 h 6952880"/>
              <a:gd name="connsiteX8" fmla="*/ 0 w 4584478"/>
              <a:gd name="connsiteY8" fmla="*/ 0 h 6952880"/>
              <a:gd name="connsiteX0" fmla="*/ 0 w 4584478"/>
              <a:gd name="connsiteY0" fmla="*/ 0 h 6870725"/>
              <a:gd name="connsiteX1" fmla="*/ 0 w 4584478"/>
              <a:gd name="connsiteY1" fmla="*/ 0 h 6870725"/>
              <a:gd name="connsiteX2" fmla="*/ 4572000 w 4584478"/>
              <a:gd name="connsiteY2" fmla="*/ 0 h 6870725"/>
              <a:gd name="connsiteX3" fmla="*/ 4572000 w 4584478"/>
              <a:gd name="connsiteY3" fmla="*/ 0 h 6870725"/>
              <a:gd name="connsiteX4" fmla="*/ 4583176 w 4584478"/>
              <a:gd name="connsiteY4" fmla="*/ 5739553 h 6870725"/>
              <a:gd name="connsiteX5" fmla="*/ 3457448 w 4584478"/>
              <a:gd name="connsiteY5" fmla="*/ 6870725 h 6870725"/>
              <a:gd name="connsiteX6" fmla="*/ 0 w 4584478"/>
              <a:gd name="connsiteY6" fmla="*/ 6864350 h 6870725"/>
              <a:gd name="connsiteX7" fmla="*/ 0 w 4584478"/>
              <a:gd name="connsiteY7" fmla="*/ 6864350 h 6870725"/>
              <a:gd name="connsiteX8" fmla="*/ 0 w 4584478"/>
              <a:gd name="connsiteY8" fmla="*/ 0 h 6870725"/>
              <a:gd name="connsiteX0" fmla="*/ 0 w 4584478"/>
              <a:gd name="connsiteY0" fmla="*/ 0 h 6870755"/>
              <a:gd name="connsiteX1" fmla="*/ 0 w 4584478"/>
              <a:gd name="connsiteY1" fmla="*/ 0 h 6870755"/>
              <a:gd name="connsiteX2" fmla="*/ 4572000 w 4584478"/>
              <a:gd name="connsiteY2" fmla="*/ 0 h 6870755"/>
              <a:gd name="connsiteX3" fmla="*/ 4572000 w 4584478"/>
              <a:gd name="connsiteY3" fmla="*/ 0 h 6870755"/>
              <a:gd name="connsiteX4" fmla="*/ 4583176 w 4584478"/>
              <a:gd name="connsiteY4" fmla="*/ 5739553 h 6870755"/>
              <a:gd name="connsiteX5" fmla="*/ 3457448 w 4584478"/>
              <a:gd name="connsiteY5" fmla="*/ 6870725 h 6870755"/>
              <a:gd name="connsiteX6" fmla="*/ 0 w 4584478"/>
              <a:gd name="connsiteY6" fmla="*/ 6864350 h 6870755"/>
              <a:gd name="connsiteX7" fmla="*/ 0 w 4584478"/>
              <a:gd name="connsiteY7" fmla="*/ 6864350 h 6870755"/>
              <a:gd name="connsiteX8" fmla="*/ 0 w 4584478"/>
              <a:gd name="connsiteY8" fmla="*/ 0 h 6870755"/>
              <a:gd name="connsiteX0" fmla="*/ 0 w 4584695"/>
              <a:gd name="connsiteY0" fmla="*/ 0 h 6870752"/>
              <a:gd name="connsiteX1" fmla="*/ 0 w 4584695"/>
              <a:gd name="connsiteY1" fmla="*/ 0 h 6870752"/>
              <a:gd name="connsiteX2" fmla="*/ 4572000 w 4584695"/>
              <a:gd name="connsiteY2" fmla="*/ 0 h 6870752"/>
              <a:gd name="connsiteX3" fmla="*/ 4572000 w 4584695"/>
              <a:gd name="connsiteY3" fmla="*/ 0 h 6870752"/>
              <a:gd name="connsiteX4" fmla="*/ 4583176 w 4584695"/>
              <a:gd name="connsiteY4" fmla="*/ 5739553 h 6870752"/>
              <a:gd name="connsiteX5" fmla="*/ 3457448 w 4584695"/>
              <a:gd name="connsiteY5" fmla="*/ 6870725 h 6870752"/>
              <a:gd name="connsiteX6" fmla="*/ 0 w 4584695"/>
              <a:gd name="connsiteY6" fmla="*/ 6864350 h 6870752"/>
              <a:gd name="connsiteX7" fmla="*/ 0 w 4584695"/>
              <a:gd name="connsiteY7" fmla="*/ 6864350 h 6870752"/>
              <a:gd name="connsiteX8" fmla="*/ 0 w 4584695"/>
              <a:gd name="connsiteY8" fmla="*/ 0 h 6870752"/>
              <a:gd name="connsiteX0" fmla="*/ 0 w 4583616"/>
              <a:gd name="connsiteY0" fmla="*/ 0 h 6870755"/>
              <a:gd name="connsiteX1" fmla="*/ 0 w 4583616"/>
              <a:gd name="connsiteY1" fmla="*/ 0 h 6870755"/>
              <a:gd name="connsiteX2" fmla="*/ 4572000 w 4583616"/>
              <a:gd name="connsiteY2" fmla="*/ 0 h 6870755"/>
              <a:gd name="connsiteX3" fmla="*/ 4572000 w 4583616"/>
              <a:gd name="connsiteY3" fmla="*/ 0 h 6870755"/>
              <a:gd name="connsiteX4" fmla="*/ 4583176 w 4583616"/>
              <a:gd name="connsiteY4" fmla="*/ 5739553 h 6870755"/>
              <a:gd name="connsiteX5" fmla="*/ 3457448 w 4583616"/>
              <a:gd name="connsiteY5" fmla="*/ 6870725 h 6870755"/>
              <a:gd name="connsiteX6" fmla="*/ 0 w 4583616"/>
              <a:gd name="connsiteY6" fmla="*/ 6864350 h 6870755"/>
              <a:gd name="connsiteX7" fmla="*/ 0 w 4583616"/>
              <a:gd name="connsiteY7" fmla="*/ 6864350 h 6870755"/>
              <a:gd name="connsiteX8" fmla="*/ 0 w 4583616"/>
              <a:gd name="connsiteY8" fmla="*/ 0 h 6870755"/>
              <a:gd name="connsiteX0" fmla="*/ 0 w 4583616"/>
              <a:gd name="connsiteY0" fmla="*/ 0 h 6870763"/>
              <a:gd name="connsiteX1" fmla="*/ 0 w 4583616"/>
              <a:gd name="connsiteY1" fmla="*/ 0 h 6870763"/>
              <a:gd name="connsiteX2" fmla="*/ 4572000 w 4583616"/>
              <a:gd name="connsiteY2" fmla="*/ 0 h 6870763"/>
              <a:gd name="connsiteX3" fmla="*/ 4572000 w 4583616"/>
              <a:gd name="connsiteY3" fmla="*/ 0 h 6870763"/>
              <a:gd name="connsiteX4" fmla="*/ 4583176 w 4583616"/>
              <a:gd name="connsiteY4" fmla="*/ 5855627 h 6870763"/>
              <a:gd name="connsiteX5" fmla="*/ 3457448 w 4583616"/>
              <a:gd name="connsiteY5" fmla="*/ 6870725 h 6870763"/>
              <a:gd name="connsiteX6" fmla="*/ 0 w 4583616"/>
              <a:gd name="connsiteY6" fmla="*/ 6864350 h 6870763"/>
              <a:gd name="connsiteX7" fmla="*/ 0 w 4583616"/>
              <a:gd name="connsiteY7" fmla="*/ 6864350 h 6870763"/>
              <a:gd name="connsiteX8" fmla="*/ 0 w 4583616"/>
              <a:gd name="connsiteY8" fmla="*/ 0 h 68707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583616" h="6870763">
                <a:moveTo>
                  <a:pt x="0" y="0"/>
                </a:moveTo>
                <a:lnTo>
                  <a:pt x="0" y="0"/>
                </a:lnTo>
                <a:lnTo>
                  <a:pt x="4572000" y="0"/>
                </a:lnTo>
                <a:lnTo>
                  <a:pt x="4572000" y="0"/>
                </a:lnTo>
                <a:cubicBezTo>
                  <a:pt x="4573863" y="957660"/>
                  <a:pt x="4586065" y="5272921"/>
                  <a:pt x="4583176" y="5855627"/>
                </a:cubicBezTo>
                <a:cubicBezTo>
                  <a:pt x="4580287" y="6438333"/>
                  <a:pt x="4096620" y="6875462"/>
                  <a:pt x="3457448" y="6870725"/>
                </a:cubicBezTo>
                <a:lnTo>
                  <a:pt x="0" y="6864350"/>
                </a:lnTo>
                <a:lnTo>
                  <a:pt x="0" y="6864350"/>
                </a:lnTo>
                <a:lnTo>
                  <a:pt x="0" y="0"/>
                </a:lnTo>
                <a:close/>
              </a:path>
            </a:pathLst>
          </a:custGeom>
        </p:spPr>
        <p:txBody>
          <a:bodyPr/>
          <a:lstStyle/>
          <a:p>
            <a:endParaRPr lang="en-US"/>
          </a:p>
        </p:txBody>
      </p:sp>
    </p:spTree>
    <p:extLst>
      <p:ext uri="{BB962C8B-B14F-4D97-AF65-F5344CB8AC3E}">
        <p14:creationId xmlns:p14="http://schemas.microsoft.com/office/powerpoint/2010/main" val="3378419903"/>
      </p:ext>
    </p:extLst>
  </p:cSld>
  <p:clrMapOvr>
    <a:masterClrMapping/>
  </p:clrMapOvr>
  <p:extLst>
    <p:ext uri="{DCECCB84-F9BA-43D5-87BE-67443E8EF086}">
      <p15:sldGuideLst xmlns:p15="http://schemas.microsoft.com/office/powerpoint/2012/main"/>
    </p:ext>
  </p:extLst>
</p:sldLayout>
</file>

<file path=ppt/slideLayouts/slideLayout68.xml><?xml version="1.0" encoding="utf-8"?>
<p:sldLayout xmlns:a="http://schemas.openxmlformats.org/drawingml/2006/main" xmlns:r="http://schemas.openxmlformats.org/officeDocument/2006/relationships" xmlns:p="http://schemas.openxmlformats.org/presentationml/2006/main" userDrawn="1">
  <p:cSld name="Yellow Spark">
    <p:spTree>
      <p:nvGrpSpPr>
        <p:cNvPr id="1" name=""/>
        <p:cNvGrpSpPr/>
        <p:nvPr/>
      </p:nvGrpSpPr>
      <p:grpSpPr>
        <a:xfrm>
          <a:off x="0" y="0"/>
          <a:ext cx="0" cy="0"/>
          <a:chOff x="0" y="0"/>
          <a:chExt cx="0" cy="0"/>
        </a:xfrm>
      </p:grpSpPr>
      <p:pic>
        <p:nvPicPr>
          <p:cNvPr id="10" name="Graphic 9">
            <a:extLst>
              <a:ext uri="{FF2B5EF4-FFF2-40B4-BE49-F238E27FC236}">
                <a16:creationId xmlns:a16="http://schemas.microsoft.com/office/drawing/2014/main" id="{2965329B-378A-F14B-8C56-143AD8E18F4D}"/>
              </a:ext>
            </a:extLst>
          </p:cNvPr>
          <p:cNvPicPr>
            <a:picLocks noChangeAspect="1"/>
          </p:cNvPicPr>
          <p:nvPr userDrawn="1"/>
        </p:nvPicPr>
        <p:blipFill>
          <a:blip r:embed="rId2">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32513" y="6420681"/>
            <a:ext cx="14698939" cy="1816952"/>
          </a:xfrm>
          <a:prstGeom prst="rect">
            <a:avLst/>
          </a:prstGeom>
        </p:spPr>
      </p:pic>
      <p:sp>
        <p:nvSpPr>
          <p:cNvPr id="2" name="Title 1"/>
          <p:cNvSpPr>
            <a:spLocks noGrp="1"/>
          </p:cNvSpPr>
          <p:nvPr>
            <p:ph type="title"/>
          </p:nvPr>
        </p:nvSpPr>
        <p:spPr/>
        <p:txBody>
          <a:bodyPr/>
          <a:lstStyle>
            <a:lvl1pPr>
              <a:defRPr spc="72" baseline="0">
                <a:solidFill>
                  <a:schemeClr val="bg2"/>
                </a:solidFill>
                <a:latin typeface="Verdana" panose="020B0604030504040204" pitchFamily="34" charset="0"/>
                <a:ea typeface="Verdana" panose="020B0604030504040204" pitchFamily="34" charset="0"/>
                <a:cs typeface="Verdana" panose="020B0604030504040204" pitchFamily="34" charset="0"/>
              </a:defRPr>
            </a:lvl1pPr>
          </a:lstStyle>
          <a:p>
            <a:r>
              <a:rPr lang="en-US"/>
              <a:t>Click to edit Master title style</a:t>
            </a:r>
          </a:p>
        </p:txBody>
      </p:sp>
      <p:sp>
        <p:nvSpPr>
          <p:cNvPr id="6" name="Slide Number Placeholder 5"/>
          <p:cNvSpPr>
            <a:spLocks noGrp="1"/>
          </p:cNvSpPr>
          <p:nvPr>
            <p:ph type="sldNum" sz="quarter" idx="12"/>
          </p:nvPr>
        </p:nvSpPr>
        <p:spPr>
          <a:xfrm>
            <a:off x="10983858" y="7713674"/>
            <a:ext cx="3291840" cy="438150"/>
          </a:xfrm>
        </p:spPr>
        <p:txBody>
          <a:bodyPr/>
          <a:lstStyle>
            <a:lvl1pPr>
              <a:defRPr>
                <a:solidFill>
                  <a:schemeClr val="bg2"/>
                </a:solidFill>
                <a:latin typeface="Verdana" panose="020B0604030504040204" pitchFamily="34" charset="0"/>
                <a:ea typeface="Verdana" panose="020B0604030504040204" pitchFamily="34" charset="0"/>
                <a:cs typeface="Verdana" panose="020B0604030504040204" pitchFamily="34" charset="0"/>
              </a:defRPr>
            </a:lvl1pPr>
          </a:lstStyle>
          <a:p>
            <a:fld id="{1FC4B0FD-5F77-433D-950B-A15A779E50E4}" type="slidenum">
              <a:rPr lang="en-US" smtClean="0"/>
              <a:pPr/>
              <a:t>‹#›</a:t>
            </a:fld>
            <a:endParaRPr lang="en-US"/>
          </a:p>
        </p:txBody>
      </p:sp>
      <p:pic>
        <p:nvPicPr>
          <p:cNvPr id="8" name="Graphic 7">
            <a:extLst>
              <a:ext uri="{FF2B5EF4-FFF2-40B4-BE49-F238E27FC236}">
                <a16:creationId xmlns:a16="http://schemas.microsoft.com/office/drawing/2014/main" id="{E8A28B34-5238-AE4C-A9D0-1334B213BF6D}"/>
              </a:ext>
            </a:extLst>
          </p:cNvPr>
          <p:cNvPicPr>
            <a:picLocks noChangeAspect="1"/>
          </p:cNvPicPr>
          <p:nvPr userDrawn="1"/>
        </p:nvPicPr>
        <p:blipFill>
          <a:blip r:embed="rId4">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13133996" y="436409"/>
            <a:ext cx="1033086" cy="774815"/>
          </a:xfrm>
          <a:prstGeom prst="rect">
            <a:avLst/>
          </a:prstGeom>
        </p:spPr>
      </p:pic>
      <p:sp>
        <p:nvSpPr>
          <p:cNvPr id="9" name="Content Placeholder 2">
            <a:extLst>
              <a:ext uri="{FF2B5EF4-FFF2-40B4-BE49-F238E27FC236}">
                <a16:creationId xmlns:a16="http://schemas.microsoft.com/office/drawing/2014/main" id="{FDCF4BB2-379E-9246-B6DB-272B956BBF8B}"/>
              </a:ext>
            </a:extLst>
          </p:cNvPr>
          <p:cNvSpPr>
            <a:spLocks noGrp="1"/>
          </p:cNvSpPr>
          <p:nvPr>
            <p:ph idx="1"/>
          </p:nvPr>
        </p:nvSpPr>
        <p:spPr>
          <a:xfrm>
            <a:off x="863195" y="2029968"/>
            <a:ext cx="12324219" cy="4957972"/>
          </a:xfrm>
        </p:spPr>
        <p:txBody>
          <a:bodyPr lIns="137160">
            <a:noAutofit/>
          </a:bodyPr>
          <a:lstStyle>
            <a:lvl1pPr marL="280036" indent="-280036" algn="l" defTabSz="822960" rtl="0" eaLnBrk="1" latinLnBrk="0" hangingPunct="1">
              <a:lnSpc>
                <a:spcPts val="2400"/>
              </a:lnSpc>
              <a:spcBef>
                <a:spcPts val="0"/>
              </a:spcBef>
              <a:spcAft>
                <a:spcPts val="1080"/>
              </a:spcAft>
              <a:buClr>
                <a:schemeClr val="bg2"/>
              </a:buClr>
              <a:defRPr lang="en-US" sz="1680" kern="1200" dirty="0" smtClean="0">
                <a:solidFill>
                  <a:schemeClr val="accent5"/>
                </a:solidFill>
                <a:latin typeface="Verdana" panose="020B0604030504040204" pitchFamily="34" charset="0"/>
                <a:ea typeface="Verdana" panose="020B0604030504040204" pitchFamily="34" charset="0"/>
                <a:cs typeface="Verdana" panose="020B0604030504040204" pitchFamily="34" charset="0"/>
              </a:defRPr>
            </a:lvl1pPr>
            <a:lvl2pPr algn="l" defTabSz="822960" rtl="0" eaLnBrk="1" latinLnBrk="0" hangingPunct="1">
              <a:lnSpc>
                <a:spcPts val="2400"/>
              </a:lnSpc>
              <a:spcBef>
                <a:spcPts val="0"/>
              </a:spcBef>
              <a:spcAft>
                <a:spcPts val="1080"/>
              </a:spcAft>
              <a:buClr>
                <a:schemeClr val="bg2"/>
              </a:buClr>
              <a:defRPr lang="en-US" sz="1680" kern="1200" dirty="0" smtClean="0">
                <a:solidFill>
                  <a:schemeClr val="accent5"/>
                </a:solidFill>
                <a:latin typeface="Verdana" panose="020B0604030504040204" pitchFamily="34" charset="0"/>
                <a:ea typeface="Verdana" panose="020B0604030504040204" pitchFamily="34" charset="0"/>
                <a:cs typeface="Verdana" panose="020B0604030504040204" pitchFamily="34" charset="0"/>
              </a:defRPr>
            </a:lvl2pPr>
            <a:lvl3pPr algn="l" defTabSz="822960" rtl="0" eaLnBrk="1" latinLnBrk="0" hangingPunct="1">
              <a:lnSpc>
                <a:spcPts val="2400"/>
              </a:lnSpc>
              <a:spcBef>
                <a:spcPts val="0"/>
              </a:spcBef>
              <a:spcAft>
                <a:spcPts val="1080"/>
              </a:spcAft>
              <a:buClr>
                <a:schemeClr val="bg2"/>
              </a:buClr>
              <a:defRPr lang="en-US" sz="1680" kern="1200" dirty="0" smtClean="0">
                <a:solidFill>
                  <a:schemeClr val="accent5"/>
                </a:solidFill>
                <a:latin typeface="Verdana" panose="020B0604030504040204" pitchFamily="34" charset="0"/>
                <a:ea typeface="Verdana" panose="020B0604030504040204" pitchFamily="34" charset="0"/>
                <a:cs typeface="Verdana" panose="020B0604030504040204" pitchFamily="34" charset="0"/>
              </a:defRPr>
            </a:lvl3pPr>
            <a:lvl4pPr algn="l" defTabSz="822960" rtl="0" eaLnBrk="1" latinLnBrk="0" hangingPunct="1">
              <a:lnSpc>
                <a:spcPts val="2400"/>
              </a:lnSpc>
              <a:spcBef>
                <a:spcPts val="0"/>
              </a:spcBef>
              <a:spcAft>
                <a:spcPts val="1080"/>
              </a:spcAft>
              <a:buClr>
                <a:schemeClr val="bg2"/>
              </a:buClr>
              <a:defRPr lang="en-US" sz="1680" kern="1200" dirty="0" smtClean="0">
                <a:solidFill>
                  <a:schemeClr val="accent5"/>
                </a:solidFill>
                <a:latin typeface="Verdana" panose="020B0604030504040204" pitchFamily="34" charset="0"/>
                <a:ea typeface="Verdana" panose="020B0604030504040204" pitchFamily="34" charset="0"/>
                <a:cs typeface="Verdana" panose="020B0604030504040204" pitchFamily="34" charset="0"/>
              </a:defRPr>
            </a:lvl4pPr>
            <a:lvl5pPr algn="l" defTabSz="822960" rtl="0" eaLnBrk="1" latinLnBrk="0" hangingPunct="1">
              <a:lnSpc>
                <a:spcPts val="2400"/>
              </a:lnSpc>
              <a:spcBef>
                <a:spcPts val="0"/>
              </a:spcBef>
              <a:spcAft>
                <a:spcPts val="1080"/>
              </a:spcAft>
              <a:buClr>
                <a:schemeClr val="bg2"/>
              </a:buClr>
              <a:defRPr lang="en-US" sz="1680" kern="1200" dirty="0">
                <a:solidFill>
                  <a:schemeClr val="accent5"/>
                </a:solidFill>
                <a:latin typeface="Verdana" panose="020B0604030504040204" pitchFamily="34" charset="0"/>
                <a:ea typeface="Verdana" panose="020B0604030504040204" pitchFamily="34" charset="0"/>
                <a:cs typeface="Verdana" panose="020B060403050404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967988544"/>
      </p:ext>
    </p:extLst>
  </p:cSld>
  <p:clrMapOvr>
    <a:masterClrMapping/>
  </p:clrMapOvr>
  <p:extLst>
    <p:ext uri="{DCECCB84-F9BA-43D5-87BE-67443E8EF086}">
      <p15:sldGuideLst xmlns:p15="http://schemas.microsoft.com/office/powerpoint/2012/main"/>
    </p:ext>
  </p:extLst>
</p:sldLayout>
</file>

<file path=ppt/slideLayouts/slideLayout69.xml><?xml version="1.0" encoding="utf-8"?>
<p:sldLayout xmlns:a="http://schemas.openxmlformats.org/drawingml/2006/main" xmlns:r="http://schemas.openxmlformats.org/officeDocument/2006/relationships" xmlns:p="http://schemas.openxmlformats.org/presentationml/2006/main" showMasterSp="0" type="title">
  <p:cSld name="Divider_Slide">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259832" y="3163062"/>
            <a:ext cx="10972800" cy="1804036"/>
          </a:xfrm>
        </p:spPr>
        <p:txBody>
          <a:bodyPr lIns="73152" rIns="0" anchor="ctr">
            <a:noAutofit/>
          </a:bodyPr>
          <a:lstStyle>
            <a:lvl1pPr algn="l">
              <a:defRPr sz="6960" spc="168" baseline="0">
                <a:solidFill>
                  <a:srgbClr val="FFFFFF"/>
                </a:solidFill>
              </a:defRPr>
            </a:lvl1pPr>
          </a:lstStyle>
          <a:p>
            <a:r>
              <a:rPr lang="en-US"/>
              <a:t>Click to edit Master title style</a:t>
            </a:r>
            <a:endParaRPr lang="en-US" dirty="0"/>
          </a:p>
        </p:txBody>
      </p:sp>
      <p:sp>
        <p:nvSpPr>
          <p:cNvPr id="3" name="Subtitle 2"/>
          <p:cNvSpPr>
            <a:spLocks noGrp="1"/>
          </p:cNvSpPr>
          <p:nvPr>
            <p:ph type="subTitle" idx="1"/>
          </p:nvPr>
        </p:nvSpPr>
        <p:spPr>
          <a:xfrm>
            <a:off x="1290314" y="5097701"/>
            <a:ext cx="10972800" cy="504192"/>
          </a:xfrm>
        </p:spPr>
        <p:txBody>
          <a:bodyPr lIns="100584" rIns="118872" anchor="ctr"/>
          <a:lstStyle>
            <a:lvl1pPr marL="0" indent="0" algn="l">
              <a:buNone/>
              <a:defRPr sz="2880" spc="48" baseline="0">
                <a:solidFill>
                  <a:schemeClr val="bg1"/>
                </a:solidFill>
              </a:defRPr>
            </a:lvl1pPr>
            <a:lvl2pPr marL="548640" indent="0" algn="ctr">
              <a:buNone/>
              <a:defRPr sz="2400"/>
            </a:lvl2pPr>
            <a:lvl3pPr marL="1097280" indent="0" algn="ctr">
              <a:buNone/>
              <a:defRPr sz="2160"/>
            </a:lvl3pPr>
            <a:lvl4pPr marL="1645920" indent="0" algn="ctr">
              <a:buNone/>
              <a:defRPr sz="1920"/>
            </a:lvl4pPr>
            <a:lvl5pPr marL="2194560" indent="0" algn="ctr">
              <a:buNone/>
              <a:defRPr sz="1920"/>
            </a:lvl5pPr>
            <a:lvl6pPr marL="2743200" indent="0" algn="ctr">
              <a:buNone/>
              <a:defRPr sz="1920"/>
            </a:lvl6pPr>
            <a:lvl7pPr marL="3291840" indent="0" algn="ctr">
              <a:buNone/>
              <a:defRPr sz="1920"/>
            </a:lvl7pPr>
            <a:lvl8pPr marL="3840480" indent="0" algn="ctr">
              <a:buNone/>
              <a:defRPr sz="1920"/>
            </a:lvl8pPr>
            <a:lvl9pPr marL="4389120" indent="0" algn="ctr">
              <a:buNone/>
              <a:defRPr sz="1920"/>
            </a:lvl9pPr>
          </a:lstStyle>
          <a:p>
            <a:r>
              <a:rPr lang="en-US"/>
              <a:t>Click to edit Master subtitle style</a:t>
            </a:r>
            <a:endParaRPr lang="en-US" dirty="0"/>
          </a:p>
        </p:txBody>
      </p:sp>
      <p:sp>
        <p:nvSpPr>
          <p:cNvPr id="7" name="Slide Number Placeholder 5"/>
          <p:cNvSpPr>
            <a:spLocks noGrp="1"/>
          </p:cNvSpPr>
          <p:nvPr>
            <p:ph type="sldNum" sz="quarter" idx="12"/>
          </p:nvPr>
        </p:nvSpPr>
        <p:spPr>
          <a:xfrm>
            <a:off x="10983857" y="7713673"/>
            <a:ext cx="3291840" cy="438150"/>
          </a:xfrm>
        </p:spPr>
        <p:txBody>
          <a:bodyPr/>
          <a:lstStyle/>
          <a:p>
            <a:fld id="{1FC4B0FD-5F77-433D-950B-A15A779E50E4}" type="slidenum">
              <a:rPr lang="en-US" smtClean="0"/>
              <a:t>‹#›</a:t>
            </a:fld>
            <a:endParaRPr lang="en-US"/>
          </a:p>
        </p:txBody>
      </p:sp>
      <p:pic>
        <p:nvPicPr>
          <p:cNvPr id="6" name="Picture 5"/>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2232631" y="591189"/>
            <a:ext cx="1724728" cy="1724728"/>
          </a:xfrm>
          <a:prstGeom prst="rect">
            <a:avLst/>
          </a:prstGeom>
        </p:spPr>
      </p:pic>
    </p:spTree>
    <p:extLst>
      <p:ext uri="{BB962C8B-B14F-4D97-AF65-F5344CB8AC3E}">
        <p14:creationId xmlns:p14="http://schemas.microsoft.com/office/powerpoint/2010/main" val="1661531710"/>
      </p:ext>
    </p:extLst>
  </p:cSld>
  <p:clrMapOvr>
    <a:masterClrMapping/>
  </p:clrMapOvr>
  <p:extLst>
    <p:ext uri="{DCECCB84-F9BA-43D5-87BE-67443E8EF086}">
      <p15:sldGuideLst xmlns:p15="http://schemas.microsoft.com/office/powerpoint/2012/main">
        <p15:guide id="1" orient="horz" pos="1944">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Medium Blue">
    <p:bg>
      <p:bgPr>
        <a:solidFill>
          <a:schemeClr val="tx2"/>
        </a:solidFill>
        <a:effectLst/>
      </p:bgPr>
    </p:bg>
    <p:spTree>
      <p:nvGrpSpPr>
        <p:cNvPr id="1" name=""/>
        <p:cNvGrpSpPr/>
        <p:nvPr/>
      </p:nvGrpSpPr>
      <p:grpSpPr>
        <a:xfrm>
          <a:off x="0" y="0"/>
          <a:ext cx="0" cy="0"/>
          <a:chOff x="0" y="0"/>
          <a:chExt cx="0" cy="0"/>
        </a:xfrm>
      </p:grpSpPr>
      <p:pic>
        <p:nvPicPr>
          <p:cNvPr id="5" name="Picture 4" descr="A picture containing wheel&#10;&#10;Description automatically generated">
            <a:extLst>
              <a:ext uri="{FF2B5EF4-FFF2-40B4-BE49-F238E27FC236}">
                <a16:creationId xmlns:a16="http://schemas.microsoft.com/office/drawing/2014/main" id="{54C80084-7A3D-2643-8901-4D9E59A6E93D}"/>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1010737" y="766376"/>
            <a:ext cx="2831185" cy="485860"/>
          </a:xfrm>
          <a:prstGeom prst="rect">
            <a:avLst/>
          </a:prstGeom>
        </p:spPr>
      </p:pic>
      <p:sp>
        <p:nvSpPr>
          <p:cNvPr id="7" name="Title 1">
            <a:extLst>
              <a:ext uri="{FF2B5EF4-FFF2-40B4-BE49-F238E27FC236}">
                <a16:creationId xmlns:a16="http://schemas.microsoft.com/office/drawing/2014/main" id="{A7D8B41E-5F1C-5F47-8356-F1F095451C54}"/>
              </a:ext>
            </a:extLst>
          </p:cNvPr>
          <p:cNvSpPr>
            <a:spLocks noGrp="1"/>
          </p:cNvSpPr>
          <p:nvPr>
            <p:ph type="ctrTitle"/>
          </p:nvPr>
        </p:nvSpPr>
        <p:spPr>
          <a:xfrm>
            <a:off x="1259831" y="1766622"/>
            <a:ext cx="12561099" cy="2796775"/>
          </a:xfrm>
        </p:spPr>
        <p:txBody>
          <a:bodyPr lIns="73152" rIns="0" anchor="b">
            <a:noAutofit/>
          </a:bodyPr>
          <a:lstStyle>
            <a:lvl1pPr algn="l">
              <a:defRPr sz="6600" b="0" i="0" spc="113" baseline="0">
                <a:solidFill>
                  <a:srgbClr val="FFFFFF"/>
                </a:solidFill>
                <a:latin typeface="Verdana" panose="020B0604030504040204" pitchFamily="34" charset="0"/>
                <a:ea typeface="Verdana" panose="020B0604030504040204" pitchFamily="34" charset="0"/>
                <a:cs typeface="Verdana" panose="020B0604030504040204" pitchFamily="34" charset="0"/>
              </a:defRPr>
            </a:lvl1pPr>
          </a:lstStyle>
          <a:p>
            <a:r>
              <a:rPr lang="en-US" dirty="0"/>
              <a:t>Click to edit Master title style</a:t>
            </a:r>
          </a:p>
        </p:txBody>
      </p:sp>
      <p:sp>
        <p:nvSpPr>
          <p:cNvPr id="8" name="Subtitle 2">
            <a:extLst>
              <a:ext uri="{FF2B5EF4-FFF2-40B4-BE49-F238E27FC236}">
                <a16:creationId xmlns:a16="http://schemas.microsoft.com/office/drawing/2014/main" id="{4D918FD5-4C7F-864F-81AB-24F8C1C43D19}"/>
              </a:ext>
            </a:extLst>
          </p:cNvPr>
          <p:cNvSpPr>
            <a:spLocks noGrp="1"/>
          </p:cNvSpPr>
          <p:nvPr>
            <p:ph type="subTitle" idx="1"/>
          </p:nvPr>
        </p:nvSpPr>
        <p:spPr>
          <a:xfrm>
            <a:off x="1269993" y="4660115"/>
            <a:ext cx="12561099" cy="504192"/>
          </a:xfrm>
        </p:spPr>
        <p:txBody>
          <a:bodyPr lIns="100584" rIns="118872" anchor="ctr"/>
          <a:lstStyle>
            <a:lvl1pPr marL="0" indent="0" algn="l">
              <a:buNone/>
              <a:defRPr sz="2800" b="0" i="0" spc="0" baseline="0">
                <a:solidFill>
                  <a:schemeClr val="bg2"/>
                </a:solidFill>
                <a:latin typeface="Verdana" panose="020B0604030504040204" pitchFamily="34" charset="0"/>
                <a:ea typeface="Verdana" panose="020B0604030504040204" pitchFamily="34" charset="0"/>
                <a:cs typeface="Verdana" panose="020B0604030504040204" pitchFamily="34" charset="0"/>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dirty="0"/>
              <a:t>Click to edit Master subtitle style</a:t>
            </a:r>
          </a:p>
        </p:txBody>
      </p:sp>
    </p:spTree>
    <p:extLst>
      <p:ext uri="{BB962C8B-B14F-4D97-AF65-F5344CB8AC3E}">
        <p14:creationId xmlns:p14="http://schemas.microsoft.com/office/powerpoint/2010/main" val="1110235772"/>
      </p:ext>
    </p:extLst>
  </p:cSld>
  <p:clrMapOvr>
    <a:masterClrMapping/>
  </p:clrMapOvr>
  <p:extLst>
    <p:ext uri="{DCECCB84-F9BA-43D5-87BE-67443E8EF086}">
      <p15:sldGuideLst xmlns:p15="http://schemas.microsoft.com/office/powerpoint/2012/main"/>
    </p:ext>
  </p:extLst>
</p:sldLayout>
</file>

<file path=ppt/slideLayouts/slideLayout70.xml><?xml version="1.0" encoding="utf-8"?>
<p:sldLayout xmlns:a="http://schemas.openxmlformats.org/drawingml/2006/main" xmlns:r="http://schemas.openxmlformats.org/officeDocument/2006/relationships" xmlns:p="http://schemas.openxmlformats.org/presentationml/2006/main" type="obj">
  <p:cSld name="Bullet_List_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pc="96" baseline="0"/>
            </a:lvl1pPr>
          </a:lstStyle>
          <a:p>
            <a:r>
              <a:rPr lang="en-US"/>
              <a:t>Click to edit Master title style</a:t>
            </a:r>
            <a:endParaRPr lang="en-US" dirty="0"/>
          </a:p>
        </p:txBody>
      </p:sp>
      <p:sp>
        <p:nvSpPr>
          <p:cNvPr id="3" name="Content Placeholder 2"/>
          <p:cNvSpPr>
            <a:spLocks noGrp="1"/>
          </p:cNvSpPr>
          <p:nvPr>
            <p:ph idx="1"/>
          </p:nvPr>
        </p:nvSpPr>
        <p:spPr>
          <a:xfrm>
            <a:off x="903346" y="2381670"/>
            <a:ext cx="12309733" cy="4997839"/>
          </a:xfrm>
        </p:spPr>
        <p:txBody>
          <a:bodyPr lIns="137160">
            <a:noAutofit/>
          </a:bodyPr>
          <a:lstStyle>
            <a:lvl1pPr indent="-344806" algn="l" defTabSz="1097280" rtl="0" eaLnBrk="1" latinLnBrk="0" hangingPunct="1">
              <a:lnSpc>
                <a:spcPct val="100000"/>
              </a:lnSpc>
              <a:spcBef>
                <a:spcPts val="0"/>
              </a:spcBef>
              <a:spcAft>
                <a:spcPts val="1440"/>
              </a:spcAft>
              <a:buClr>
                <a:schemeClr val="bg2"/>
              </a:buClr>
              <a:defRPr lang="en-US" sz="2400" kern="1200" dirty="0" smtClean="0">
                <a:solidFill>
                  <a:schemeClr val="tx1"/>
                </a:solidFill>
                <a:latin typeface="+mn-lt"/>
                <a:ea typeface="+mn-ea"/>
                <a:cs typeface="+mn-cs"/>
              </a:defRPr>
            </a:lvl1pPr>
            <a:lvl2pPr indent="-344806" algn="l" defTabSz="1097280" rtl="0" eaLnBrk="1" latinLnBrk="0" hangingPunct="1">
              <a:lnSpc>
                <a:spcPct val="100000"/>
              </a:lnSpc>
              <a:spcBef>
                <a:spcPts val="0"/>
              </a:spcBef>
              <a:spcAft>
                <a:spcPts val="1440"/>
              </a:spcAft>
              <a:buClr>
                <a:schemeClr val="bg2"/>
              </a:buClr>
              <a:defRPr lang="en-US" sz="2400" kern="1200" dirty="0" smtClean="0">
                <a:solidFill>
                  <a:schemeClr val="tx1"/>
                </a:solidFill>
                <a:latin typeface="+mn-lt"/>
                <a:ea typeface="+mn-ea"/>
                <a:cs typeface="+mn-cs"/>
              </a:defRPr>
            </a:lvl2pPr>
            <a:lvl3pPr indent="-344806" algn="l" defTabSz="1097280" rtl="0" eaLnBrk="1" latinLnBrk="0" hangingPunct="1">
              <a:lnSpc>
                <a:spcPct val="100000"/>
              </a:lnSpc>
              <a:spcBef>
                <a:spcPts val="0"/>
              </a:spcBef>
              <a:spcAft>
                <a:spcPts val="1440"/>
              </a:spcAft>
              <a:buClr>
                <a:schemeClr val="bg2"/>
              </a:buClr>
              <a:defRPr lang="en-US" sz="2400" kern="1200" dirty="0" smtClean="0">
                <a:solidFill>
                  <a:schemeClr val="tx1"/>
                </a:solidFill>
                <a:latin typeface="+mn-lt"/>
                <a:ea typeface="+mn-ea"/>
                <a:cs typeface="+mn-cs"/>
              </a:defRPr>
            </a:lvl3pPr>
            <a:lvl4pPr indent="-344806" algn="l" defTabSz="1097280" rtl="0" eaLnBrk="1" latinLnBrk="0" hangingPunct="1">
              <a:lnSpc>
                <a:spcPct val="100000"/>
              </a:lnSpc>
              <a:spcBef>
                <a:spcPts val="0"/>
              </a:spcBef>
              <a:spcAft>
                <a:spcPts val="1440"/>
              </a:spcAft>
              <a:buClr>
                <a:schemeClr val="bg2"/>
              </a:buClr>
              <a:defRPr lang="en-US" sz="2400" kern="1200" dirty="0" smtClean="0">
                <a:solidFill>
                  <a:schemeClr val="tx1"/>
                </a:solidFill>
                <a:latin typeface="+mn-lt"/>
                <a:ea typeface="+mn-ea"/>
                <a:cs typeface="+mn-cs"/>
              </a:defRPr>
            </a:lvl4pPr>
            <a:lvl5pPr indent="-344806" algn="l" defTabSz="1097280" rtl="0" eaLnBrk="1" latinLnBrk="0" hangingPunct="1">
              <a:lnSpc>
                <a:spcPct val="100000"/>
              </a:lnSpc>
              <a:spcBef>
                <a:spcPts val="0"/>
              </a:spcBef>
              <a:spcAft>
                <a:spcPts val="1440"/>
              </a:spcAft>
              <a:buClr>
                <a:schemeClr val="bg2"/>
              </a:buClr>
              <a:defRPr lang="en-US" sz="2400" kern="1200" dirty="0">
                <a:solidFill>
                  <a:schemeClr val="tx1"/>
                </a:solidFill>
                <a:latin typeface="+mn-lt"/>
                <a:ea typeface="+mn-ea"/>
                <a:cs typeface="+mn-cs"/>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10983857" y="7713673"/>
            <a:ext cx="3291840" cy="438150"/>
          </a:xfrm>
        </p:spPr>
        <p:txBody>
          <a:bodyPr/>
          <a:lstStyle/>
          <a:p>
            <a:fld id="{1FC4B0FD-5F77-433D-950B-A15A779E50E4}" type="slidenum">
              <a:rPr lang="en-US" smtClean="0"/>
              <a:t>‹#›</a:t>
            </a:fld>
            <a:endParaRPr lang="en-US"/>
          </a:p>
        </p:txBody>
      </p:sp>
    </p:spTree>
    <p:extLst>
      <p:ext uri="{BB962C8B-B14F-4D97-AF65-F5344CB8AC3E}">
        <p14:creationId xmlns:p14="http://schemas.microsoft.com/office/powerpoint/2010/main" val="3696803267"/>
      </p:ext>
    </p:extLst>
  </p:cSld>
  <p:clrMapOvr>
    <a:masterClrMapping/>
  </p:clrMapOvr>
  <p:extLst>
    <p:ext uri="{DCECCB84-F9BA-43D5-87BE-67443E8EF086}">
      <p15:sldGuideLst xmlns:p15="http://schemas.microsoft.com/office/powerpoint/2012/main"/>
    </p:ext>
  </p:extLst>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2391344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Light Blue">
    <p:bg>
      <p:bgPr>
        <a:solidFill>
          <a:schemeClr val="accent1"/>
        </a:solid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73716C05-5398-BA4B-99EA-D227635B020D}"/>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1021567" y="759438"/>
            <a:ext cx="2820355" cy="485860"/>
          </a:xfrm>
          <a:prstGeom prst="rect">
            <a:avLst/>
          </a:prstGeom>
          <a:solidFill>
            <a:schemeClr val="accent1">
              <a:alpha val="0"/>
            </a:schemeClr>
          </a:solidFill>
        </p:spPr>
      </p:pic>
      <p:sp>
        <p:nvSpPr>
          <p:cNvPr id="8" name="Title 1">
            <a:extLst>
              <a:ext uri="{FF2B5EF4-FFF2-40B4-BE49-F238E27FC236}">
                <a16:creationId xmlns:a16="http://schemas.microsoft.com/office/drawing/2014/main" id="{EDE40635-7A20-6B4B-9D6E-9BE19D9B5CFE}"/>
              </a:ext>
            </a:extLst>
          </p:cNvPr>
          <p:cNvSpPr>
            <a:spLocks noGrp="1"/>
          </p:cNvSpPr>
          <p:nvPr>
            <p:ph type="ctrTitle"/>
          </p:nvPr>
        </p:nvSpPr>
        <p:spPr>
          <a:xfrm>
            <a:off x="1259831" y="1766622"/>
            <a:ext cx="12561099" cy="2796775"/>
          </a:xfrm>
        </p:spPr>
        <p:txBody>
          <a:bodyPr lIns="73152" rIns="0" anchor="b">
            <a:noAutofit/>
          </a:bodyPr>
          <a:lstStyle>
            <a:lvl1pPr algn="l">
              <a:defRPr sz="6600" b="0" i="0" spc="113" baseline="0">
                <a:solidFill>
                  <a:srgbClr val="FFFFFF"/>
                </a:solidFill>
                <a:latin typeface="Verdana" panose="020B0604030504040204" pitchFamily="34" charset="0"/>
                <a:ea typeface="Verdana" panose="020B0604030504040204" pitchFamily="34" charset="0"/>
                <a:cs typeface="Verdana" panose="020B0604030504040204" pitchFamily="34" charset="0"/>
              </a:defRPr>
            </a:lvl1pPr>
          </a:lstStyle>
          <a:p>
            <a:r>
              <a:rPr lang="en-US" dirty="0"/>
              <a:t>Click to edit Master title style</a:t>
            </a:r>
          </a:p>
        </p:txBody>
      </p:sp>
      <p:sp>
        <p:nvSpPr>
          <p:cNvPr id="9" name="Subtitle 2">
            <a:extLst>
              <a:ext uri="{FF2B5EF4-FFF2-40B4-BE49-F238E27FC236}">
                <a16:creationId xmlns:a16="http://schemas.microsoft.com/office/drawing/2014/main" id="{7C9D54CF-D45E-B24F-8515-ED528BADA633}"/>
              </a:ext>
            </a:extLst>
          </p:cNvPr>
          <p:cNvSpPr>
            <a:spLocks noGrp="1"/>
          </p:cNvSpPr>
          <p:nvPr>
            <p:ph type="subTitle" idx="1"/>
          </p:nvPr>
        </p:nvSpPr>
        <p:spPr>
          <a:xfrm>
            <a:off x="1269993" y="4660115"/>
            <a:ext cx="12561099" cy="504192"/>
          </a:xfrm>
        </p:spPr>
        <p:txBody>
          <a:bodyPr lIns="100584" rIns="118872" anchor="ctr"/>
          <a:lstStyle>
            <a:lvl1pPr marL="0" indent="0" algn="l">
              <a:buNone/>
              <a:defRPr sz="2800" b="0" i="0" spc="0" baseline="0">
                <a:solidFill>
                  <a:schemeClr val="bg2"/>
                </a:solidFill>
                <a:latin typeface="Verdana" panose="020B0604030504040204" pitchFamily="34" charset="0"/>
                <a:ea typeface="Verdana" panose="020B0604030504040204" pitchFamily="34" charset="0"/>
                <a:cs typeface="Verdana" panose="020B0604030504040204" pitchFamily="34" charset="0"/>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dirty="0"/>
              <a:t>Click to edit Master subtitle style</a:t>
            </a:r>
          </a:p>
        </p:txBody>
      </p:sp>
    </p:spTree>
    <p:extLst>
      <p:ext uri="{BB962C8B-B14F-4D97-AF65-F5344CB8AC3E}">
        <p14:creationId xmlns:p14="http://schemas.microsoft.com/office/powerpoint/2010/main" val="4091162857"/>
      </p:ext>
    </p:extLst>
  </p:cSld>
  <p:clrMapOvr>
    <a:masterClrMapping/>
  </p:clrMapOvr>
  <p:extLst>
    <p:ext uri="{DCECCB84-F9BA-43D5-87BE-67443E8EF086}">
      <p15:sldGuideLst xmlns:p15="http://schemas.microsoft.com/office/powerpoint/2012/main"/>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Yellow">
    <p:bg>
      <p:bgPr>
        <a:solidFill>
          <a:schemeClr val="accent2"/>
        </a:solidFill>
        <a:effectLst/>
      </p:bgPr>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794E4623-764A-1648-993C-F0984D5C9DFC}"/>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1021567" y="759438"/>
            <a:ext cx="2820355" cy="485860"/>
          </a:xfrm>
          <a:prstGeom prst="rect">
            <a:avLst/>
          </a:prstGeom>
          <a:solidFill>
            <a:schemeClr val="accent1">
              <a:alpha val="0"/>
            </a:schemeClr>
          </a:solidFill>
        </p:spPr>
      </p:pic>
      <p:sp>
        <p:nvSpPr>
          <p:cNvPr id="8" name="Title 1">
            <a:extLst>
              <a:ext uri="{FF2B5EF4-FFF2-40B4-BE49-F238E27FC236}">
                <a16:creationId xmlns:a16="http://schemas.microsoft.com/office/drawing/2014/main" id="{821FB18D-ED34-3047-B975-8CA1927A1847}"/>
              </a:ext>
            </a:extLst>
          </p:cNvPr>
          <p:cNvSpPr>
            <a:spLocks noGrp="1"/>
          </p:cNvSpPr>
          <p:nvPr>
            <p:ph type="ctrTitle"/>
          </p:nvPr>
        </p:nvSpPr>
        <p:spPr>
          <a:xfrm>
            <a:off x="1259831" y="1766622"/>
            <a:ext cx="12561099" cy="2796775"/>
          </a:xfrm>
        </p:spPr>
        <p:txBody>
          <a:bodyPr lIns="73152" rIns="0" anchor="b">
            <a:noAutofit/>
          </a:bodyPr>
          <a:lstStyle>
            <a:lvl1pPr algn="l">
              <a:defRPr sz="6600" b="0" i="0" spc="113" baseline="0">
                <a:solidFill>
                  <a:schemeClr val="bg2"/>
                </a:solidFill>
                <a:latin typeface="Verdana" panose="020B0604030504040204" pitchFamily="34" charset="0"/>
                <a:ea typeface="Verdana" panose="020B0604030504040204" pitchFamily="34" charset="0"/>
                <a:cs typeface="Verdana" panose="020B0604030504040204" pitchFamily="34" charset="0"/>
              </a:defRPr>
            </a:lvl1pPr>
          </a:lstStyle>
          <a:p>
            <a:r>
              <a:rPr lang="en-US" dirty="0"/>
              <a:t>Click to edit Master title style</a:t>
            </a:r>
          </a:p>
        </p:txBody>
      </p:sp>
      <p:sp>
        <p:nvSpPr>
          <p:cNvPr id="9" name="Subtitle 2">
            <a:extLst>
              <a:ext uri="{FF2B5EF4-FFF2-40B4-BE49-F238E27FC236}">
                <a16:creationId xmlns:a16="http://schemas.microsoft.com/office/drawing/2014/main" id="{FB47CE20-6CE4-104D-BB29-BC68B402DBF6}"/>
              </a:ext>
            </a:extLst>
          </p:cNvPr>
          <p:cNvSpPr>
            <a:spLocks noGrp="1"/>
          </p:cNvSpPr>
          <p:nvPr>
            <p:ph type="subTitle" idx="1"/>
          </p:nvPr>
        </p:nvSpPr>
        <p:spPr>
          <a:xfrm>
            <a:off x="1269993" y="4660115"/>
            <a:ext cx="12561099" cy="504192"/>
          </a:xfrm>
        </p:spPr>
        <p:txBody>
          <a:bodyPr lIns="100584" rIns="118872" anchor="ctr"/>
          <a:lstStyle>
            <a:lvl1pPr marL="0" indent="0" algn="l">
              <a:buNone/>
              <a:defRPr sz="2800" b="0" i="0" spc="0" baseline="0">
                <a:solidFill>
                  <a:schemeClr val="bg2"/>
                </a:solidFill>
                <a:latin typeface="Verdana" panose="020B0604030504040204" pitchFamily="34" charset="0"/>
                <a:ea typeface="Verdana" panose="020B0604030504040204" pitchFamily="34" charset="0"/>
                <a:cs typeface="Verdana" panose="020B0604030504040204" pitchFamily="34" charset="0"/>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dirty="0"/>
              <a:t>Click to edit Master subtitle style</a:t>
            </a:r>
          </a:p>
        </p:txBody>
      </p:sp>
    </p:spTree>
    <p:extLst>
      <p:ext uri="{BB962C8B-B14F-4D97-AF65-F5344CB8AC3E}">
        <p14:creationId xmlns:p14="http://schemas.microsoft.com/office/powerpoint/2010/main" val="987472571"/>
      </p:ext>
    </p:extLst>
  </p:cSld>
  <p:clrMapOvr>
    <a:masterClrMapping/>
  </p:clrMapOvr>
  <p:extLst>
    <p:ext uri="{DCECCB84-F9BA-43D5-87BE-67443E8EF086}">
      <p15:sldGuideLst xmlns:p15="http://schemas.microsoft.com/office/powerpoint/2012/main"/>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3.xml"/><Relationship Id="rId13" Type="http://schemas.openxmlformats.org/officeDocument/2006/relationships/slideLayout" Target="../slideLayouts/slideLayout28.xml"/><Relationship Id="rId3" Type="http://schemas.openxmlformats.org/officeDocument/2006/relationships/slideLayout" Target="../slideLayouts/slideLayout18.xml"/><Relationship Id="rId7" Type="http://schemas.openxmlformats.org/officeDocument/2006/relationships/slideLayout" Target="../slideLayouts/slideLayout22.xml"/><Relationship Id="rId12" Type="http://schemas.openxmlformats.org/officeDocument/2006/relationships/slideLayout" Target="../slideLayouts/slideLayout27.xml"/><Relationship Id="rId2" Type="http://schemas.openxmlformats.org/officeDocument/2006/relationships/slideLayout" Target="../slideLayouts/slideLayout17.xml"/><Relationship Id="rId16" Type="http://schemas.openxmlformats.org/officeDocument/2006/relationships/theme" Target="../theme/theme2.xml"/><Relationship Id="rId1" Type="http://schemas.openxmlformats.org/officeDocument/2006/relationships/slideLayout" Target="../slideLayouts/slideLayout16.xml"/><Relationship Id="rId6" Type="http://schemas.openxmlformats.org/officeDocument/2006/relationships/slideLayout" Target="../slideLayouts/slideLayout21.xml"/><Relationship Id="rId11" Type="http://schemas.openxmlformats.org/officeDocument/2006/relationships/slideLayout" Target="../slideLayouts/slideLayout26.xml"/><Relationship Id="rId5" Type="http://schemas.openxmlformats.org/officeDocument/2006/relationships/slideLayout" Target="../slideLayouts/slideLayout20.xml"/><Relationship Id="rId15" Type="http://schemas.openxmlformats.org/officeDocument/2006/relationships/slideLayout" Target="../slideLayouts/slideLayout30.xml"/><Relationship Id="rId10" Type="http://schemas.openxmlformats.org/officeDocument/2006/relationships/slideLayout" Target="../slideLayouts/slideLayout25.xml"/><Relationship Id="rId4" Type="http://schemas.openxmlformats.org/officeDocument/2006/relationships/slideLayout" Target="../slideLayouts/slideLayout19.xml"/><Relationship Id="rId9" Type="http://schemas.openxmlformats.org/officeDocument/2006/relationships/slideLayout" Target="../slideLayouts/slideLayout24.xml"/><Relationship Id="rId14" Type="http://schemas.openxmlformats.org/officeDocument/2006/relationships/slideLayout" Target="../slideLayouts/slideLayout29.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33.xml"/><Relationship Id="rId2" Type="http://schemas.openxmlformats.org/officeDocument/2006/relationships/slideLayout" Target="../slideLayouts/slideLayout32.xml"/><Relationship Id="rId1" Type="http://schemas.openxmlformats.org/officeDocument/2006/relationships/slideLayout" Target="../slideLayouts/slideLayout31.xml"/><Relationship Id="rId6" Type="http://schemas.openxmlformats.org/officeDocument/2006/relationships/theme" Target="../theme/theme3.xml"/><Relationship Id="rId5" Type="http://schemas.openxmlformats.org/officeDocument/2006/relationships/slideLayout" Target="../slideLayouts/slideLayout35.xml"/><Relationship Id="rId4" Type="http://schemas.openxmlformats.org/officeDocument/2006/relationships/slideLayout" Target="../slideLayouts/slideLayout34.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3.xml"/><Relationship Id="rId13" Type="http://schemas.openxmlformats.org/officeDocument/2006/relationships/slideLayout" Target="../slideLayouts/slideLayout48.xml"/><Relationship Id="rId18" Type="http://schemas.openxmlformats.org/officeDocument/2006/relationships/theme" Target="../theme/theme4.xml"/><Relationship Id="rId3" Type="http://schemas.openxmlformats.org/officeDocument/2006/relationships/slideLayout" Target="../slideLayouts/slideLayout38.xml"/><Relationship Id="rId7" Type="http://schemas.openxmlformats.org/officeDocument/2006/relationships/slideLayout" Target="../slideLayouts/slideLayout42.xml"/><Relationship Id="rId12" Type="http://schemas.openxmlformats.org/officeDocument/2006/relationships/slideLayout" Target="../slideLayouts/slideLayout47.xml"/><Relationship Id="rId17" Type="http://schemas.openxmlformats.org/officeDocument/2006/relationships/slideLayout" Target="../slideLayouts/slideLayout52.xml"/><Relationship Id="rId2" Type="http://schemas.openxmlformats.org/officeDocument/2006/relationships/slideLayout" Target="../slideLayouts/slideLayout37.xml"/><Relationship Id="rId16" Type="http://schemas.openxmlformats.org/officeDocument/2006/relationships/slideLayout" Target="../slideLayouts/slideLayout51.xml"/><Relationship Id="rId1" Type="http://schemas.openxmlformats.org/officeDocument/2006/relationships/slideLayout" Target="../slideLayouts/slideLayout36.xml"/><Relationship Id="rId6" Type="http://schemas.openxmlformats.org/officeDocument/2006/relationships/slideLayout" Target="../slideLayouts/slideLayout41.xml"/><Relationship Id="rId11" Type="http://schemas.openxmlformats.org/officeDocument/2006/relationships/slideLayout" Target="../slideLayouts/slideLayout46.xml"/><Relationship Id="rId5" Type="http://schemas.openxmlformats.org/officeDocument/2006/relationships/slideLayout" Target="../slideLayouts/slideLayout40.xml"/><Relationship Id="rId15" Type="http://schemas.openxmlformats.org/officeDocument/2006/relationships/slideLayout" Target="../slideLayouts/slideLayout50.xml"/><Relationship Id="rId10" Type="http://schemas.openxmlformats.org/officeDocument/2006/relationships/slideLayout" Target="../slideLayouts/slideLayout45.xml"/><Relationship Id="rId4" Type="http://schemas.openxmlformats.org/officeDocument/2006/relationships/slideLayout" Target="../slideLayouts/slideLayout39.xml"/><Relationship Id="rId9" Type="http://schemas.openxmlformats.org/officeDocument/2006/relationships/slideLayout" Target="../slideLayouts/slideLayout44.xml"/><Relationship Id="rId14" Type="http://schemas.openxmlformats.org/officeDocument/2006/relationships/slideLayout" Target="../slideLayouts/slideLayout49.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60.xml"/><Relationship Id="rId13" Type="http://schemas.openxmlformats.org/officeDocument/2006/relationships/slideLayout" Target="../slideLayouts/slideLayout65.xml"/><Relationship Id="rId18" Type="http://schemas.openxmlformats.org/officeDocument/2006/relationships/slideLayout" Target="../slideLayouts/slideLayout70.xml"/><Relationship Id="rId3" Type="http://schemas.openxmlformats.org/officeDocument/2006/relationships/slideLayout" Target="../slideLayouts/slideLayout55.xml"/><Relationship Id="rId7" Type="http://schemas.openxmlformats.org/officeDocument/2006/relationships/slideLayout" Target="../slideLayouts/slideLayout59.xml"/><Relationship Id="rId12" Type="http://schemas.openxmlformats.org/officeDocument/2006/relationships/slideLayout" Target="../slideLayouts/slideLayout64.xml"/><Relationship Id="rId17" Type="http://schemas.openxmlformats.org/officeDocument/2006/relationships/slideLayout" Target="../slideLayouts/slideLayout69.xml"/><Relationship Id="rId2" Type="http://schemas.openxmlformats.org/officeDocument/2006/relationships/slideLayout" Target="../slideLayouts/slideLayout54.xml"/><Relationship Id="rId16" Type="http://schemas.openxmlformats.org/officeDocument/2006/relationships/slideLayout" Target="../slideLayouts/slideLayout68.xml"/><Relationship Id="rId1" Type="http://schemas.openxmlformats.org/officeDocument/2006/relationships/slideLayout" Target="../slideLayouts/slideLayout53.xml"/><Relationship Id="rId6" Type="http://schemas.openxmlformats.org/officeDocument/2006/relationships/slideLayout" Target="../slideLayouts/slideLayout58.xml"/><Relationship Id="rId11" Type="http://schemas.openxmlformats.org/officeDocument/2006/relationships/slideLayout" Target="../slideLayouts/slideLayout63.xml"/><Relationship Id="rId5" Type="http://schemas.openxmlformats.org/officeDocument/2006/relationships/slideLayout" Target="../slideLayouts/slideLayout57.xml"/><Relationship Id="rId15" Type="http://schemas.openxmlformats.org/officeDocument/2006/relationships/slideLayout" Target="../slideLayouts/slideLayout67.xml"/><Relationship Id="rId10" Type="http://schemas.openxmlformats.org/officeDocument/2006/relationships/slideLayout" Target="../slideLayouts/slideLayout62.xml"/><Relationship Id="rId19" Type="http://schemas.openxmlformats.org/officeDocument/2006/relationships/theme" Target="../theme/theme5.xml"/><Relationship Id="rId4" Type="http://schemas.openxmlformats.org/officeDocument/2006/relationships/slideLayout" Target="../slideLayouts/slideLayout56.xml"/><Relationship Id="rId9" Type="http://schemas.openxmlformats.org/officeDocument/2006/relationships/slideLayout" Target="../slideLayouts/slideLayout61.xml"/><Relationship Id="rId14" Type="http://schemas.openxmlformats.org/officeDocument/2006/relationships/slideLayout" Target="../slideLayouts/slideLayout66.xml"/></Relationships>
</file>

<file path=ppt/slideMasters/_rels/slideMaster6.xml.rels><?xml version="1.0" encoding="UTF-8" standalone="yes"?>
<Relationships xmlns="http://schemas.openxmlformats.org/package/2006/relationships"><Relationship Id="rId2" Type="http://schemas.openxmlformats.org/officeDocument/2006/relationships/theme" Target="../theme/theme6.xml"/><Relationship Id="rId1" Type="http://schemas.openxmlformats.org/officeDocument/2006/relationships/slideLayout" Target="../slideLayouts/slideLayout7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77682" y="636929"/>
            <a:ext cx="12335398" cy="1148590"/>
          </a:xfrm>
          <a:prstGeom prst="rect">
            <a:avLst/>
          </a:prstGeom>
        </p:spPr>
        <p:txBody>
          <a:bodyPr vert="horz" lIns="91440" tIns="45720" rIns="91440" bIns="45720" rtlCol="0" anchor="ctr">
            <a:noAutofit/>
          </a:bodyPr>
          <a:lstStyle/>
          <a:p>
            <a:r>
              <a:rPr lang="en-US" dirty="0"/>
              <a:t>Click to edit Master title style</a:t>
            </a:r>
          </a:p>
        </p:txBody>
      </p:sp>
      <p:sp>
        <p:nvSpPr>
          <p:cNvPr id="3" name="Text Placeholder 2"/>
          <p:cNvSpPr>
            <a:spLocks noGrp="1"/>
          </p:cNvSpPr>
          <p:nvPr>
            <p:ph type="body" idx="1"/>
          </p:nvPr>
        </p:nvSpPr>
        <p:spPr>
          <a:xfrm>
            <a:off x="867179" y="2025538"/>
            <a:ext cx="12345901" cy="4943153"/>
          </a:xfrm>
          <a:prstGeom prst="rect">
            <a:avLst/>
          </a:prstGeom>
        </p:spPr>
        <p:txBody>
          <a:bodyPr vert="horz" lIns="137160" tIns="45720" rIns="91440" bIns="45720" rtlCol="0">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4"/>
          </p:nvPr>
        </p:nvSpPr>
        <p:spPr>
          <a:xfrm>
            <a:off x="11104434" y="7713674"/>
            <a:ext cx="3291840" cy="438150"/>
          </a:xfrm>
          <a:prstGeom prst="rect">
            <a:avLst/>
          </a:prstGeom>
        </p:spPr>
        <p:txBody>
          <a:bodyPr vert="horz" lIns="91440" tIns="45720" rIns="91440" bIns="45720" rtlCol="0" anchor="ctr"/>
          <a:lstStyle>
            <a:lvl1pPr algn="r">
              <a:defRPr sz="1260">
                <a:solidFill>
                  <a:schemeClr val="bg1"/>
                </a:solidFill>
                <a:latin typeface="Verdana" panose="020B0604030504040204" pitchFamily="34" charset="0"/>
                <a:ea typeface="Verdana" panose="020B0604030504040204" pitchFamily="34" charset="0"/>
                <a:cs typeface="Verdana" panose="020B0604030504040204" pitchFamily="34" charset="0"/>
              </a:defRPr>
            </a:lvl1pPr>
          </a:lstStyle>
          <a:p>
            <a:fld id="{1FC4B0FD-5F77-433D-950B-A15A779E50E4}" type="slidenum">
              <a:rPr lang="en-US" smtClean="0"/>
              <a:pPr/>
              <a:t>‹#›</a:t>
            </a:fld>
            <a:endParaRPr lang="en-US"/>
          </a:p>
        </p:txBody>
      </p:sp>
    </p:spTree>
    <p:extLst>
      <p:ext uri="{BB962C8B-B14F-4D97-AF65-F5344CB8AC3E}">
        <p14:creationId xmlns:p14="http://schemas.microsoft.com/office/powerpoint/2010/main" val="519924007"/>
      </p:ext>
    </p:extLst>
  </p:cSld>
  <p:clrMap bg1="lt1" tx1="dk1" bg2="lt2" tx2="dk2" accent1="accent1" accent2="accent2" accent3="accent3" accent4="accent4" accent5="accent5" accent6="accent6" hlink="hlink" folHlink="folHlink"/>
  <p:sldLayoutIdLst>
    <p:sldLayoutId id="2147483882" r:id="rId1"/>
    <p:sldLayoutId id="2147483883" r:id="rId2"/>
    <p:sldLayoutId id="2147483884" r:id="rId3"/>
    <p:sldLayoutId id="2147483885" r:id="rId4"/>
    <p:sldLayoutId id="2147483886" r:id="rId5"/>
    <p:sldLayoutId id="2147483687" r:id="rId6"/>
    <p:sldLayoutId id="2147483699" r:id="rId7"/>
    <p:sldLayoutId id="2147483706" r:id="rId8"/>
    <p:sldLayoutId id="2147483707" r:id="rId9"/>
    <p:sldLayoutId id="2147483708" r:id="rId10"/>
    <p:sldLayoutId id="2147483877" r:id="rId11"/>
    <p:sldLayoutId id="2147483878" r:id="rId12"/>
    <p:sldLayoutId id="2147483879" r:id="rId13"/>
    <p:sldLayoutId id="2147483880" r:id="rId14"/>
    <p:sldLayoutId id="2147483881" r:id="rId15"/>
  </p:sldLayoutIdLst>
  <p:hf sldNum="0" hdr="0" ftr="0" dt="0"/>
  <p:txStyles>
    <p:titleStyle>
      <a:lvl1pPr algn="l" defTabSz="822960" rtl="0" eaLnBrk="1" latinLnBrk="0" hangingPunct="1">
        <a:lnSpc>
          <a:spcPct val="90000"/>
        </a:lnSpc>
        <a:spcBef>
          <a:spcPct val="0"/>
        </a:spcBef>
        <a:buNone/>
        <a:defRPr sz="3600" kern="1200" spc="72" baseline="0">
          <a:solidFill>
            <a:schemeClr val="bg2"/>
          </a:solidFill>
          <a:latin typeface="Verdana" panose="020B0604030504040204" pitchFamily="34" charset="0"/>
          <a:ea typeface="Verdana" panose="020B0604030504040204" pitchFamily="34" charset="0"/>
          <a:cs typeface="Verdana" panose="020B0604030504040204" pitchFamily="34" charset="0"/>
        </a:defRPr>
      </a:lvl1pPr>
    </p:titleStyle>
    <p:bodyStyle>
      <a:lvl1pPr marL="307182" indent="-307182" algn="l" defTabSz="822960" rtl="0" eaLnBrk="1" latinLnBrk="0" hangingPunct="1">
        <a:lnSpc>
          <a:spcPts val="2400"/>
        </a:lnSpc>
        <a:spcBef>
          <a:spcPts val="0"/>
        </a:spcBef>
        <a:spcAft>
          <a:spcPts val="1080"/>
        </a:spcAft>
        <a:buClr>
          <a:schemeClr val="accent5"/>
        </a:buClr>
        <a:buFont typeface="Arial" panose="020B0604020202020204" pitchFamily="34" charset="0"/>
        <a:buChar char="•"/>
        <a:defRPr lang="en-US" sz="1680" kern="1200" dirty="0" smtClean="0">
          <a:solidFill>
            <a:schemeClr val="accent5"/>
          </a:solidFill>
          <a:latin typeface="Verdana" panose="020B0604030504040204" pitchFamily="34" charset="0"/>
          <a:ea typeface="Verdana" panose="020B0604030504040204" pitchFamily="34" charset="0"/>
          <a:cs typeface="Verdana" panose="020B0604030504040204" pitchFamily="34" charset="0"/>
        </a:defRPr>
      </a:lvl1pPr>
      <a:lvl2pPr marL="750570" indent="-339090" algn="l" defTabSz="822960" rtl="0" eaLnBrk="1" latinLnBrk="0" hangingPunct="1">
        <a:lnSpc>
          <a:spcPts val="2400"/>
        </a:lnSpc>
        <a:spcBef>
          <a:spcPts val="0"/>
        </a:spcBef>
        <a:spcAft>
          <a:spcPts val="1080"/>
        </a:spcAft>
        <a:buClr>
          <a:schemeClr val="accent5"/>
        </a:buClr>
        <a:buFont typeface="Verdana" panose="020B0604030504040204" pitchFamily="34" charset="0"/>
        <a:buChar char="–"/>
        <a:defRPr lang="en-US" sz="1680" kern="1200" dirty="0" smtClean="0">
          <a:solidFill>
            <a:schemeClr val="accent5"/>
          </a:solidFill>
          <a:latin typeface="Verdana" panose="020B0604030504040204" pitchFamily="34" charset="0"/>
          <a:ea typeface="Verdana" panose="020B0604030504040204" pitchFamily="34" charset="0"/>
          <a:cs typeface="Verdana" panose="020B0604030504040204" pitchFamily="34" charset="0"/>
        </a:defRPr>
      </a:lvl2pPr>
      <a:lvl3pPr marL="1163956" indent="-340996" algn="l" defTabSz="822960" rtl="0" eaLnBrk="1" latinLnBrk="0" hangingPunct="1">
        <a:lnSpc>
          <a:spcPts val="2400"/>
        </a:lnSpc>
        <a:spcBef>
          <a:spcPts val="0"/>
        </a:spcBef>
        <a:spcAft>
          <a:spcPts val="1080"/>
        </a:spcAft>
        <a:buClr>
          <a:schemeClr val="accent5"/>
        </a:buClr>
        <a:buFont typeface="Arial" panose="020B0604020202020204" pitchFamily="34" charset="0"/>
        <a:buChar char="•"/>
        <a:defRPr lang="en-US" sz="1680" kern="1200" dirty="0" smtClean="0">
          <a:solidFill>
            <a:schemeClr val="accent5"/>
          </a:solidFill>
          <a:latin typeface="Verdana" panose="020B0604030504040204" pitchFamily="34" charset="0"/>
          <a:ea typeface="Verdana" panose="020B0604030504040204" pitchFamily="34" charset="0"/>
          <a:cs typeface="Verdana" panose="020B0604030504040204" pitchFamily="34" charset="0"/>
        </a:defRPr>
      </a:lvl3pPr>
      <a:lvl4pPr marL="1579246" indent="-344806" algn="l" defTabSz="822960" rtl="0" eaLnBrk="1" latinLnBrk="0" hangingPunct="1">
        <a:lnSpc>
          <a:spcPts val="2400"/>
        </a:lnSpc>
        <a:spcBef>
          <a:spcPts val="0"/>
        </a:spcBef>
        <a:spcAft>
          <a:spcPts val="1080"/>
        </a:spcAft>
        <a:buClr>
          <a:schemeClr val="accent5"/>
        </a:buClr>
        <a:buFont typeface="Verdana" panose="020B0604030504040204" pitchFamily="34" charset="0"/>
        <a:buChar char="–"/>
        <a:defRPr lang="en-US" sz="1680" kern="1200" dirty="0" smtClean="0">
          <a:solidFill>
            <a:schemeClr val="accent5"/>
          </a:solidFill>
          <a:latin typeface="Verdana" panose="020B0604030504040204" pitchFamily="34" charset="0"/>
          <a:ea typeface="Verdana" panose="020B0604030504040204" pitchFamily="34" charset="0"/>
          <a:cs typeface="Verdana" panose="020B0604030504040204" pitchFamily="34" charset="0"/>
        </a:defRPr>
      </a:lvl4pPr>
      <a:lvl5pPr marL="1992630" indent="-346710" algn="l" defTabSz="822960" rtl="0" eaLnBrk="1" latinLnBrk="0" hangingPunct="1">
        <a:lnSpc>
          <a:spcPts val="2400"/>
        </a:lnSpc>
        <a:spcBef>
          <a:spcPts val="0"/>
        </a:spcBef>
        <a:spcAft>
          <a:spcPts val="1080"/>
        </a:spcAft>
        <a:buClr>
          <a:schemeClr val="accent5"/>
        </a:buClr>
        <a:buSzPct val="90000"/>
        <a:buFont typeface="Wingdings" panose="05000000000000000000" pitchFamily="2" charset="2"/>
        <a:buChar char="Ø"/>
        <a:defRPr lang="en-US" sz="1680" kern="1200" dirty="0">
          <a:solidFill>
            <a:schemeClr val="accent5"/>
          </a:solidFill>
          <a:latin typeface="Verdana" panose="020B0604030504040204" pitchFamily="34" charset="0"/>
          <a:ea typeface="Verdana" panose="020B0604030504040204" pitchFamily="34" charset="0"/>
          <a:cs typeface="Verdana" panose="020B0604030504040204" pitchFamily="34" charset="0"/>
        </a:defRPr>
      </a:lvl5pPr>
      <a:lvl6pPr marL="2263140" indent="-205740" algn="l" defTabSz="822960" rtl="0" eaLnBrk="1" latinLnBrk="0" hangingPunct="1">
        <a:lnSpc>
          <a:spcPct val="90000"/>
        </a:lnSpc>
        <a:spcBef>
          <a:spcPts val="450"/>
        </a:spcBef>
        <a:buFont typeface="Arial" panose="020B0604020202020204" pitchFamily="34" charset="0"/>
        <a:buChar char="•"/>
        <a:defRPr sz="1620" kern="1200">
          <a:solidFill>
            <a:schemeClr val="tx1"/>
          </a:solidFill>
          <a:latin typeface="+mn-lt"/>
          <a:ea typeface="+mn-ea"/>
          <a:cs typeface="+mn-cs"/>
        </a:defRPr>
      </a:lvl6pPr>
      <a:lvl7pPr marL="2674620" indent="-205740" algn="l" defTabSz="822960" rtl="0" eaLnBrk="1" latinLnBrk="0" hangingPunct="1">
        <a:lnSpc>
          <a:spcPct val="90000"/>
        </a:lnSpc>
        <a:spcBef>
          <a:spcPts val="450"/>
        </a:spcBef>
        <a:buFont typeface="Arial" panose="020B0604020202020204" pitchFamily="34" charset="0"/>
        <a:buChar char="•"/>
        <a:defRPr sz="1620" kern="1200">
          <a:solidFill>
            <a:schemeClr val="tx1"/>
          </a:solidFill>
          <a:latin typeface="+mn-lt"/>
          <a:ea typeface="+mn-ea"/>
          <a:cs typeface="+mn-cs"/>
        </a:defRPr>
      </a:lvl7pPr>
      <a:lvl8pPr marL="3086100" indent="-205740" algn="l" defTabSz="822960" rtl="0" eaLnBrk="1" latinLnBrk="0" hangingPunct="1">
        <a:lnSpc>
          <a:spcPct val="90000"/>
        </a:lnSpc>
        <a:spcBef>
          <a:spcPts val="450"/>
        </a:spcBef>
        <a:buFont typeface="Arial" panose="020B0604020202020204" pitchFamily="34" charset="0"/>
        <a:buChar char="•"/>
        <a:defRPr sz="1620" kern="1200">
          <a:solidFill>
            <a:schemeClr val="tx1"/>
          </a:solidFill>
          <a:latin typeface="+mn-lt"/>
          <a:ea typeface="+mn-ea"/>
          <a:cs typeface="+mn-cs"/>
        </a:defRPr>
      </a:lvl8pPr>
      <a:lvl9pPr marL="3497580" indent="-205740" algn="l" defTabSz="822960" rtl="0" eaLnBrk="1" latinLnBrk="0" hangingPunct="1">
        <a:lnSpc>
          <a:spcPct val="90000"/>
        </a:lnSpc>
        <a:spcBef>
          <a:spcPts val="450"/>
        </a:spcBef>
        <a:buFont typeface="Arial" panose="020B0604020202020204" pitchFamily="34" charset="0"/>
        <a:buChar char="•"/>
        <a:defRPr sz="1620" kern="1200">
          <a:solidFill>
            <a:schemeClr val="tx1"/>
          </a:solidFill>
          <a:latin typeface="+mn-lt"/>
          <a:ea typeface="+mn-ea"/>
          <a:cs typeface="+mn-cs"/>
        </a:defRPr>
      </a:lvl9pPr>
    </p:bodyStyle>
    <p:otherStyle>
      <a:defPPr>
        <a:defRPr lang="en-US"/>
      </a:defPPr>
      <a:lvl1pPr marL="0" algn="l" defTabSz="822960" rtl="0" eaLnBrk="1" latinLnBrk="0" hangingPunct="1">
        <a:defRPr sz="1620" kern="1200">
          <a:solidFill>
            <a:schemeClr val="tx1"/>
          </a:solidFill>
          <a:latin typeface="+mn-lt"/>
          <a:ea typeface="+mn-ea"/>
          <a:cs typeface="+mn-cs"/>
        </a:defRPr>
      </a:lvl1pPr>
      <a:lvl2pPr marL="411480" algn="l" defTabSz="822960" rtl="0" eaLnBrk="1" latinLnBrk="0" hangingPunct="1">
        <a:defRPr sz="1620" kern="1200">
          <a:solidFill>
            <a:schemeClr val="tx1"/>
          </a:solidFill>
          <a:latin typeface="+mn-lt"/>
          <a:ea typeface="+mn-ea"/>
          <a:cs typeface="+mn-cs"/>
        </a:defRPr>
      </a:lvl2pPr>
      <a:lvl3pPr marL="822960" algn="l" defTabSz="822960" rtl="0" eaLnBrk="1" latinLnBrk="0" hangingPunct="1">
        <a:defRPr sz="1620" kern="1200">
          <a:solidFill>
            <a:schemeClr val="tx1"/>
          </a:solidFill>
          <a:latin typeface="+mn-lt"/>
          <a:ea typeface="+mn-ea"/>
          <a:cs typeface="+mn-cs"/>
        </a:defRPr>
      </a:lvl3pPr>
      <a:lvl4pPr marL="1234440" algn="l" defTabSz="822960" rtl="0" eaLnBrk="1" latinLnBrk="0" hangingPunct="1">
        <a:defRPr sz="1620" kern="1200">
          <a:solidFill>
            <a:schemeClr val="tx1"/>
          </a:solidFill>
          <a:latin typeface="+mn-lt"/>
          <a:ea typeface="+mn-ea"/>
          <a:cs typeface="+mn-cs"/>
        </a:defRPr>
      </a:lvl4pPr>
      <a:lvl5pPr marL="1645920" algn="l" defTabSz="822960" rtl="0" eaLnBrk="1" latinLnBrk="0" hangingPunct="1">
        <a:defRPr sz="1620" kern="1200">
          <a:solidFill>
            <a:schemeClr val="tx1"/>
          </a:solidFill>
          <a:latin typeface="+mn-lt"/>
          <a:ea typeface="+mn-ea"/>
          <a:cs typeface="+mn-cs"/>
        </a:defRPr>
      </a:lvl5pPr>
      <a:lvl6pPr marL="2057400" algn="l" defTabSz="822960" rtl="0" eaLnBrk="1" latinLnBrk="0" hangingPunct="1">
        <a:defRPr sz="1620" kern="1200">
          <a:solidFill>
            <a:schemeClr val="tx1"/>
          </a:solidFill>
          <a:latin typeface="+mn-lt"/>
          <a:ea typeface="+mn-ea"/>
          <a:cs typeface="+mn-cs"/>
        </a:defRPr>
      </a:lvl6pPr>
      <a:lvl7pPr marL="2468880" algn="l" defTabSz="822960" rtl="0" eaLnBrk="1" latinLnBrk="0" hangingPunct="1">
        <a:defRPr sz="1620" kern="1200">
          <a:solidFill>
            <a:schemeClr val="tx1"/>
          </a:solidFill>
          <a:latin typeface="+mn-lt"/>
          <a:ea typeface="+mn-ea"/>
          <a:cs typeface="+mn-cs"/>
        </a:defRPr>
      </a:lvl7pPr>
      <a:lvl8pPr marL="2880360" algn="l" defTabSz="822960" rtl="0" eaLnBrk="1" latinLnBrk="0" hangingPunct="1">
        <a:defRPr sz="1620" kern="1200">
          <a:solidFill>
            <a:schemeClr val="tx1"/>
          </a:solidFill>
          <a:latin typeface="+mn-lt"/>
          <a:ea typeface="+mn-ea"/>
          <a:cs typeface="+mn-cs"/>
        </a:defRPr>
      </a:lvl8pPr>
      <a:lvl9pPr marL="3291840" algn="l" defTabSz="822960" rtl="0" eaLnBrk="1" latinLnBrk="0" hangingPunct="1">
        <a:defRPr sz="162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77682" y="636929"/>
            <a:ext cx="12335398" cy="1148590"/>
          </a:xfrm>
          <a:prstGeom prst="rect">
            <a:avLst/>
          </a:prstGeom>
        </p:spPr>
        <p:txBody>
          <a:bodyPr vert="horz" lIns="91440" tIns="45720" rIns="91440" bIns="45720" rtlCol="0" anchor="ctr">
            <a:noAutofit/>
          </a:bodyPr>
          <a:lstStyle/>
          <a:p>
            <a:r>
              <a:rPr lang="en-US" dirty="0"/>
              <a:t>Click to edit Master title style</a:t>
            </a:r>
          </a:p>
        </p:txBody>
      </p:sp>
      <p:sp>
        <p:nvSpPr>
          <p:cNvPr id="3" name="Text Placeholder 2"/>
          <p:cNvSpPr>
            <a:spLocks noGrp="1"/>
          </p:cNvSpPr>
          <p:nvPr>
            <p:ph type="body" idx="1"/>
          </p:nvPr>
        </p:nvSpPr>
        <p:spPr>
          <a:xfrm>
            <a:off x="867179" y="2025538"/>
            <a:ext cx="12345901" cy="4943153"/>
          </a:xfrm>
          <a:prstGeom prst="rect">
            <a:avLst/>
          </a:prstGeom>
        </p:spPr>
        <p:txBody>
          <a:bodyPr vert="horz" lIns="137160" tIns="45720" rIns="91440" bIns="45720" rtlCol="0">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4"/>
          </p:nvPr>
        </p:nvSpPr>
        <p:spPr>
          <a:xfrm>
            <a:off x="11104434" y="7713674"/>
            <a:ext cx="3291840" cy="438150"/>
          </a:xfrm>
          <a:prstGeom prst="rect">
            <a:avLst/>
          </a:prstGeom>
        </p:spPr>
        <p:txBody>
          <a:bodyPr vert="horz" lIns="91440" tIns="45720" rIns="91440" bIns="45720" rtlCol="0" anchor="ctr"/>
          <a:lstStyle>
            <a:lvl1pPr algn="r">
              <a:defRPr sz="1260">
                <a:solidFill>
                  <a:schemeClr val="bg1"/>
                </a:solidFill>
                <a:latin typeface="Verdana" panose="020B0604030504040204" pitchFamily="34" charset="0"/>
                <a:ea typeface="Verdana" panose="020B0604030504040204" pitchFamily="34" charset="0"/>
                <a:cs typeface="Verdana" panose="020B0604030504040204" pitchFamily="34" charset="0"/>
              </a:defRPr>
            </a:lvl1pPr>
          </a:lstStyle>
          <a:p>
            <a:fld id="{1FC4B0FD-5F77-433D-950B-A15A779E50E4}" type="slidenum">
              <a:rPr lang="en-US" smtClean="0"/>
              <a:pPr/>
              <a:t>‹#›</a:t>
            </a:fld>
            <a:endParaRPr lang="en-US"/>
          </a:p>
        </p:txBody>
      </p:sp>
    </p:spTree>
    <p:extLst>
      <p:ext uri="{BB962C8B-B14F-4D97-AF65-F5344CB8AC3E}">
        <p14:creationId xmlns:p14="http://schemas.microsoft.com/office/powerpoint/2010/main" val="400079448"/>
      </p:ext>
    </p:extLst>
  </p:cSld>
  <p:clrMap bg1="lt1" tx1="dk1" bg2="lt2" tx2="dk2" accent1="accent1" accent2="accent2" accent3="accent3" accent4="accent4" accent5="accent5" accent6="accent6" hlink="hlink" folHlink="folHlink"/>
  <p:sldLayoutIdLst>
    <p:sldLayoutId id="2147483787" r:id="rId1"/>
    <p:sldLayoutId id="2147483788" r:id="rId2"/>
    <p:sldLayoutId id="2147483789" r:id="rId3"/>
    <p:sldLayoutId id="2147483790" r:id="rId4"/>
    <p:sldLayoutId id="2147483791" r:id="rId5"/>
    <p:sldLayoutId id="2147483866" r:id="rId6"/>
    <p:sldLayoutId id="2147483867" r:id="rId7"/>
    <p:sldLayoutId id="2147483868" r:id="rId8"/>
    <p:sldLayoutId id="2147483869" r:id="rId9"/>
    <p:sldLayoutId id="2147483870" r:id="rId10"/>
    <p:sldLayoutId id="2147483792" r:id="rId11"/>
    <p:sldLayoutId id="2147483793" r:id="rId12"/>
    <p:sldLayoutId id="2147483794" r:id="rId13"/>
    <p:sldLayoutId id="2147483795" r:id="rId14"/>
    <p:sldLayoutId id="2147483796" r:id="rId15"/>
  </p:sldLayoutIdLst>
  <p:hf sldNum="0" hdr="0" ftr="0" dt="0"/>
  <p:txStyles>
    <p:titleStyle>
      <a:lvl1pPr algn="l" defTabSz="822960" rtl="0" eaLnBrk="1" latinLnBrk="0" hangingPunct="1">
        <a:lnSpc>
          <a:spcPct val="90000"/>
        </a:lnSpc>
        <a:spcBef>
          <a:spcPct val="0"/>
        </a:spcBef>
        <a:buNone/>
        <a:defRPr sz="3600" kern="1200" spc="72" baseline="0">
          <a:solidFill>
            <a:schemeClr val="bg2"/>
          </a:solidFill>
          <a:latin typeface="Verdana" panose="020B0604030504040204" pitchFamily="34" charset="0"/>
          <a:ea typeface="Verdana" panose="020B0604030504040204" pitchFamily="34" charset="0"/>
          <a:cs typeface="Verdana" panose="020B0604030504040204" pitchFamily="34" charset="0"/>
        </a:defRPr>
      </a:lvl1pPr>
    </p:titleStyle>
    <p:bodyStyle>
      <a:lvl1pPr marL="307182" indent="-307182" algn="l" defTabSz="822960" rtl="0" eaLnBrk="1" latinLnBrk="0" hangingPunct="1">
        <a:lnSpc>
          <a:spcPts val="2400"/>
        </a:lnSpc>
        <a:spcBef>
          <a:spcPts val="0"/>
        </a:spcBef>
        <a:spcAft>
          <a:spcPts val="1080"/>
        </a:spcAft>
        <a:buClr>
          <a:schemeClr val="accent5"/>
        </a:buClr>
        <a:buFont typeface="Arial" panose="020B0604020202020204" pitchFamily="34" charset="0"/>
        <a:buChar char="•"/>
        <a:defRPr lang="en-US" sz="1680" kern="1200" dirty="0" smtClean="0">
          <a:solidFill>
            <a:schemeClr val="accent5"/>
          </a:solidFill>
          <a:latin typeface="Verdana" panose="020B0604030504040204" pitchFamily="34" charset="0"/>
          <a:ea typeface="Verdana" panose="020B0604030504040204" pitchFamily="34" charset="0"/>
          <a:cs typeface="Verdana" panose="020B0604030504040204" pitchFamily="34" charset="0"/>
        </a:defRPr>
      </a:lvl1pPr>
      <a:lvl2pPr marL="750570" indent="-339090" algn="l" defTabSz="822960" rtl="0" eaLnBrk="1" latinLnBrk="0" hangingPunct="1">
        <a:lnSpc>
          <a:spcPts val="2400"/>
        </a:lnSpc>
        <a:spcBef>
          <a:spcPts val="0"/>
        </a:spcBef>
        <a:spcAft>
          <a:spcPts val="1080"/>
        </a:spcAft>
        <a:buClr>
          <a:schemeClr val="accent5"/>
        </a:buClr>
        <a:buFont typeface="Verdana" panose="020B0604030504040204" pitchFamily="34" charset="0"/>
        <a:buChar char="–"/>
        <a:defRPr lang="en-US" sz="1680" kern="1200" dirty="0" smtClean="0">
          <a:solidFill>
            <a:schemeClr val="accent5"/>
          </a:solidFill>
          <a:latin typeface="Verdana" panose="020B0604030504040204" pitchFamily="34" charset="0"/>
          <a:ea typeface="Verdana" panose="020B0604030504040204" pitchFamily="34" charset="0"/>
          <a:cs typeface="Verdana" panose="020B0604030504040204" pitchFamily="34" charset="0"/>
        </a:defRPr>
      </a:lvl2pPr>
      <a:lvl3pPr marL="1163956" indent="-340996" algn="l" defTabSz="822960" rtl="0" eaLnBrk="1" latinLnBrk="0" hangingPunct="1">
        <a:lnSpc>
          <a:spcPts val="2400"/>
        </a:lnSpc>
        <a:spcBef>
          <a:spcPts val="0"/>
        </a:spcBef>
        <a:spcAft>
          <a:spcPts val="1080"/>
        </a:spcAft>
        <a:buClr>
          <a:schemeClr val="accent5"/>
        </a:buClr>
        <a:buFont typeface="Arial" panose="020B0604020202020204" pitchFamily="34" charset="0"/>
        <a:buChar char="•"/>
        <a:defRPr lang="en-US" sz="1680" kern="1200" dirty="0" smtClean="0">
          <a:solidFill>
            <a:schemeClr val="accent5"/>
          </a:solidFill>
          <a:latin typeface="Verdana" panose="020B0604030504040204" pitchFamily="34" charset="0"/>
          <a:ea typeface="Verdana" panose="020B0604030504040204" pitchFamily="34" charset="0"/>
          <a:cs typeface="Verdana" panose="020B0604030504040204" pitchFamily="34" charset="0"/>
        </a:defRPr>
      </a:lvl3pPr>
      <a:lvl4pPr marL="1579246" indent="-344806" algn="l" defTabSz="822960" rtl="0" eaLnBrk="1" latinLnBrk="0" hangingPunct="1">
        <a:lnSpc>
          <a:spcPts val="2400"/>
        </a:lnSpc>
        <a:spcBef>
          <a:spcPts val="0"/>
        </a:spcBef>
        <a:spcAft>
          <a:spcPts val="1080"/>
        </a:spcAft>
        <a:buClr>
          <a:schemeClr val="accent5"/>
        </a:buClr>
        <a:buFont typeface="Verdana" panose="020B0604030504040204" pitchFamily="34" charset="0"/>
        <a:buChar char="–"/>
        <a:defRPr lang="en-US" sz="1680" kern="1200" dirty="0" smtClean="0">
          <a:solidFill>
            <a:schemeClr val="accent5"/>
          </a:solidFill>
          <a:latin typeface="Verdana" panose="020B0604030504040204" pitchFamily="34" charset="0"/>
          <a:ea typeface="Verdana" panose="020B0604030504040204" pitchFamily="34" charset="0"/>
          <a:cs typeface="Verdana" panose="020B0604030504040204" pitchFamily="34" charset="0"/>
        </a:defRPr>
      </a:lvl4pPr>
      <a:lvl5pPr marL="1992630" indent="-346710" algn="l" defTabSz="822960" rtl="0" eaLnBrk="1" latinLnBrk="0" hangingPunct="1">
        <a:lnSpc>
          <a:spcPts val="2400"/>
        </a:lnSpc>
        <a:spcBef>
          <a:spcPts val="0"/>
        </a:spcBef>
        <a:spcAft>
          <a:spcPts val="1080"/>
        </a:spcAft>
        <a:buClr>
          <a:schemeClr val="accent5"/>
        </a:buClr>
        <a:buSzPct val="90000"/>
        <a:buFont typeface="Wingdings" panose="05000000000000000000" pitchFamily="2" charset="2"/>
        <a:buChar char="Ø"/>
        <a:defRPr lang="en-US" sz="1680" kern="1200" dirty="0">
          <a:solidFill>
            <a:schemeClr val="accent5"/>
          </a:solidFill>
          <a:latin typeface="Verdana" panose="020B0604030504040204" pitchFamily="34" charset="0"/>
          <a:ea typeface="Verdana" panose="020B0604030504040204" pitchFamily="34" charset="0"/>
          <a:cs typeface="Verdana" panose="020B0604030504040204" pitchFamily="34" charset="0"/>
        </a:defRPr>
      </a:lvl5pPr>
      <a:lvl6pPr marL="2263140" indent="-205740" algn="l" defTabSz="822960" rtl="0" eaLnBrk="1" latinLnBrk="0" hangingPunct="1">
        <a:lnSpc>
          <a:spcPct val="90000"/>
        </a:lnSpc>
        <a:spcBef>
          <a:spcPts val="450"/>
        </a:spcBef>
        <a:buFont typeface="Arial" panose="020B0604020202020204" pitchFamily="34" charset="0"/>
        <a:buChar char="•"/>
        <a:defRPr sz="1620" kern="1200">
          <a:solidFill>
            <a:schemeClr val="tx1"/>
          </a:solidFill>
          <a:latin typeface="+mn-lt"/>
          <a:ea typeface="+mn-ea"/>
          <a:cs typeface="+mn-cs"/>
        </a:defRPr>
      </a:lvl6pPr>
      <a:lvl7pPr marL="2674620" indent="-205740" algn="l" defTabSz="822960" rtl="0" eaLnBrk="1" latinLnBrk="0" hangingPunct="1">
        <a:lnSpc>
          <a:spcPct val="90000"/>
        </a:lnSpc>
        <a:spcBef>
          <a:spcPts val="450"/>
        </a:spcBef>
        <a:buFont typeface="Arial" panose="020B0604020202020204" pitchFamily="34" charset="0"/>
        <a:buChar char="•"/>
        <a:defRPr sz="1620" kern="1200">
          <a:solidFill>
            <a:schemeClr val="tx1"/>
          </a:solidFill>
          <a:latin typeface="+mn-lt"/>
          <a:ea typeface="+mn-ea"/>
          <a:cs typeface="+mn-cs"/>
        </a:defRPr>
      </a:lvl7pPr>
      <a:lvl8pPr marL="3086100" indent="-205740" algn="l" defTabSz="822960" rtl="0" eaLnBrk="1" latinLnBrk="0" hangingPunct="1">
        <a:lnSpc>
          <a:spcPct val="90000"/>
        </a:lnSpc>
        <a:spcBef>
          <a:spcPts val="450"/>
        </a:spcBef>
        <a:buFont typeface="Arial" panose="020B0604020202020204" pitchFamily="34" charset="0"/>
        <a:buChar char="•"/>
        <a:defRPr sz="1620" kern="1200">
          <a:solidFill>
            <a:schemeClr val="tx1"/>
          </a:solidFill>
          <a:latin typeface="+mn-lt"/>
          <a:ea typeface="+mn-ea"/>
          <a:cs typeface="+mn-cs"/>
        </a:defRPr>
      </a:lvl8pPr>
      <a:lvl9pPr marL="3497580" indent="-205740" algn="l" defTabSz="822960" rtl="0" eaLnBrk="1" latinLnBrk="0" hangingPunct="1">
        <a:lnSpc>
          <a:spcPct val="90000"/>
        </a:lnSpc>
        <a:spcBef>
          <a:spcPts val="450"/>
        </a:spcBef>
        <a:buFont typeface="Arial" panose="020B0604020202020204" pitchFamily="34" charset="0"/>
        <a:buChar char="•"/>
        <a:defRPr sz="1620" kern="1200">
          <a:solidFill>
            <a:schemeClr val="tx1"/>
          </a:solidFill>
          <a:latin typeface="+mn-lt"/>
          <a:ea typeface="+mn-ea"/>
          <a:cs typeface="+mn-cs"/>
        </a:defRPr>
      </a:lvl9pPr>
    </p:bodyStyle>
    <p:otherStyle>
      <a:defPPr>
        <a:defRPr lang="en-US"/>
      </a:defPPr>
      <a:lvl1pPr marL="0" algn="l" defTabSz="822960" rtl="0" eaLnBrk="1" latinLnBrk="0" hangingPunct="1">
        <a:defRPr sz="1620" kern="1200">
          <a:solidFill>
            <a:schemeClr val="tx1"/>
          </a:solidFill>
          <a:latin typeface="+mn-lt"/>
          <a:ea typeface="+mn-ea"/>
          <a:cs typeface="+mn-cs"/>
        </a:defRPr>
      </a:lvl1pPr>
      <a:lvl2pPr marL="411480" algn="l" defTabSz="822960" rtl="0" eaLnBrk="1" latinLnBrk="0" hangingPunct="1">
        <a:defRPr sz="1620" kern="1200">
          <a:solidFill>
            <a:schemeClr val="tx1"/>
          </a:solidFill>
          <a:latin typeface="+mn-lt"/>
          <a:ea typeface="+mn-ea"/>
          <a:cs typeface="+mn-cs"/>
        </a:defRPr>
      </a:lvl2pPr>
      <a:lvl3pPr marL="822960" algn="l" defTabSz="822960" rtl="0" eaLnBrk="1" latinLnBrk="0" hangingPunct="1">
        <a:defRPr sz="1620" kern="1200">
          <a:solidFill>
            <a:schemeClr val="tx1"/>
          </a:solidFill>
          <a:latin typeface="+mn-lt"/>
          <a:ea typeface="+mn-ea"/>
          <a:cs typeface="+mn-cs"/>
        </a:defRPr>
      </a:lvl3pPr>
      <a:lvl4pPr marL="1234440" algn="l" defTabSz="822960" rtl="0" eaLnBrk="1" latinLnBrk="0" hangingPunct="1">
        <a:defRPr sz="1620" kern="1200">
          <a:solidFill>
            <a:schemeClr val="tx1"/>
          </a:solidFill>
          <a:latin typeface="+mn-lt"/>
          <a:ea typeface="+mn-ea"/>
          <a:cs typeface="+mn-cs"/>
        </a:defRPr>
      </a:lvl4pPr>
      <a:lvl5pPr marL="1645920" algn="l" defTabSz="822960" rtl="0" eaLnBrk="1" latinLnBrk="0" hangingPunct="1">
        <a:defRPr sz="1620" kern="1200">
          <a:solidFill>
            <a:schemeClr val="tx1"/>
          </a:solidFill>
          <a:latin typeface="+mn-lt"/>
          <a:ea typeface="+mn-ea"/>
          <a:cs typeface="+mn-cs"/>
        </a:defRPr>
      </a:lvl5pPr>
      <a:lvl6pPr marL="2057400" algn="l" defTabSz="822960" rtl="0" eaLnBrk="1" latinLnBrk="0" hangingPunct="1">
        <a:defRPr sz="1620" kern="1200">
          <a:solidFill>
            <a:schemeClr val="tx1"/>
          </a:solidFill>
          <a:latin typeface="+mn-lt"/>
          <a:ea typeface="+mn-ea"/>
          <a:cs typeface="+mn-cs"/>
        </a:defRPr>
      </a:lvl6pPr>
      <a:lvl7pPr marL="2468880" algn="l" defTabSz="822960" rtl="0" eaLnBrk="1" latinLnBrk="0" hangingPunct="1">
        <a:defRPr sz="1620" kern="1200">
          <a:solidFill>
            <a:schemeClr val="tx1"/>
          </a:solidFill>
          <a:latin typeface="+mn-lt"/>
          <a:ea typeface="+mn-ea"/>
          <a:cs typeface="+mn-cs"/>
        </a:defRPr>
      </a:lvl7pPr>
      <a:lvl8pPr marL="2880360" algn="l" defTabSz="822960" rtl="0" eaLnBrk="1" latinLnBrk="0" hangingPunct="1">
        <a:defRPr sz="1620" kern="1200">
          <a:solidFill>
            <a:schemeClr val="tx1"/>
          </a:solidFill>
          <a:latin typeface="+mn-lt"/>
          <a:ea typeface="+mn-ea"/>
          <a:cs typeface="+mn-cs"/>
        </a:defRPr>
      </a:lvl8pPr>
      <a:lvl9pPr marL="3291840" algn="l" defTabSz="822960" rtl="0" eaLnBrk="1" latinLnBrk="0" hangingPunct="1">
        <a:defRPr sz="162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77682" y="636929"/>
            <a:ext cx="12335398" cy="1148590"/>
          </a:xfrm>
          <a:prstGeom prst="rect">
            <a:avLst/>
          </a:prstGeom>
        </p:spPr>
        <p:txBody>
          <a:bodyPr vert="horz" lIns="91440" tIns="45720" rIns="91440" bIns="45720" rtlCol="0" anchor="ctr">
            <a:noAutofit/>
          </a:bodyPr>
          <a:lstStyle/>
          <a:p>
            <a:r>
              <a:rPr lang="en-US" dirty="0"/>
              <a:t>Click to edit Master title style</a:t>
            </a:r>
          </a:p>
        </p:txBody>
      </p:sp>
      <p:sp>
        <p:nvSpPr>
          <p:cNvPr id="3" name="Text Placeholder 2"/>
          <p:cNvSpPr>
            <a:spLocks noGrp="1"/>
          </p:cNvSpPr>
          <p:nvPr>
            <p:ph type="body" idx="1"/>
          </p:nvPr>
        </p:nvSpPr>
        <p:spPr>
          <a:xfrm>
            <a:off x="867179" y="2025538"/>
            <a:ext cx="12345901" cy="4943153"/>
          </a:xfrm>
          <a:prstGeom prst="rect">
            <a:avLst/>
          </a:prstGeom>
        </p:spPr>
        <p:txBody>
          <a:bodyPr vert="horz" lIns="137160" tIns="45720" rIns="91440" bIns="45720" rtlCol="0">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4"/>
          </p:nvPr>
        </p:nvSpPr>
        <p:spPr>
          <a:xfrm>
            <a:off x="11104434" y="7713674"/>
            <a:ext cx="3291840" cy="438150"/>
          </a:xfrm>
          <a:prstGeom prst="rect">
            <a:avLst/>
          </a:prstGeom>
        </p:spPr>
        <p:txBody>
          <a:bodyPr vert="horz" lIns="91440" tIns="45720" rIns="91440" bIns="45720" rtlCol="0" anchor="ctr"/>
          <a:lstStyle>
            <a:lvl1pPr algn="r">
              <a:defRPr sz="1260">
                <a:solidFill>
                  <a:schemeClr val="bg1"/>
                </a:solidFill>
                <a:latin typeface="Verdana" panose="020B0604030504040204" pitchFamily="34" charset="0"/>
                <a:ea typeface="Verdana" panose="020B0604030504040204" pitchFamily="34" charset="0"/>
                <a:cs typeface="Verdana" panose="020B0604030504040204" pitchFamily="34" charset="0"/>
              </a:defRPr>
            </a:lvl1pPr>
          </a:lstStyle>
          <a:p>
            <a:fld id="{1FC4B0FD-5F77-433D-950B-A15A779E50E4}" type="slidenum">
              <a:rPr lang="en-US" smtClean="0"/>
              <a:pPr/>
              <a:t>‹#›</a:t>
            </a:fld>
            <a:endParaRPr lang="en-US"/>
          </a:p>
        </p:txBody>
      </p:sp>
    </p:spTree>
    <p:extLst>
      <p:ext uri="{BB962C8B-B14F-4D97-AF65-F5344CB8AC3E}">
        <p14:creationId xmlns:p14="http://schemas.microsoft.com/office/powerpoint/2010/main" val="492957174"/>
      </p:ext>
    </p:extLst>
  </p:cSld>
  <p:clrMap bg1="lt1" tx1="dk1" bg2="lt2" tx2="dk2" accent1="accent1" accent2="accent2" accent3="accent3" accent4="accent4" accent5="accent5" accent6="accent6" hlink="hlink" folHlink="folHlink"/>
  <p:sldLayoutIdLst>
    <p:sldLayoutId id="2147483872" r:id="rId1"/>
    <p:sldLayoutId id="2147483873" r:id="rId2"/>
    <p:sldLayoutId id="2147483874" r:id="rId3"/>
    <p:sldLayoutId id="2147483875" r:id="rId4"/>
    <p:sldLayoutId id="2147483876" r:id="rId5"/>
  </p:sldLayoutIdLst>
  <p:hf sldNum="0" hdr="0" ftr="0" dt="0"/>
  <p:txStyles>
    <p:titleStyle>
      <a:lvl1pPr algn="l" defTabSz="822960" rtl="0" eaLnBrk="1" latinLnBrk="0" hangingPunct="1">
        <a:lnSpc>
          <a:spcPct val="90000"/>
        </a:lnSpc>
        <a:spcBef>
          <a:spcPct val="0"/>
        </a:spcBef>
        <a:buNone/>
        <a:defRPr sz="3600" kern="1200" spc="72" baseline="0">
          <a:solidFill>
            <a:schemeClr val="bg2"/>
          </a:solidFill>
          <a:latin typeface="Verdana" panose="020B0604030504040204" pitchFamily="34" charset="0"/>
          <a:ea typeface="Verdana" panose="020B0604030504040204" pitchFamily="34" charset="0"/>
          <a:cs typeface="Verdana" panose="020B0604030504040204" pitchFamily="34" charset="0"/>
        </a:defRPr>
      </a:lvl1pPr>
    </p:titleStyle>
    <p:bodyStyle>
      <a:lvl1pPr marL="307182" indent="-307182" algn="l" defTabSz="822960" rtl="0" eaLnBrk="1" latinLnBrk="0" hangingPunct="1">
        <a:lnSpc>
          <a:spcPts val="2400"/>
        </a:lnSpc>
        <a:spcBef>
          <a:spcPts val="0"/>
        </a:spcBef>
        <a:spcAft>
          <a:spcPts val="1080"/>
        </a:spcAft>
        <a:buClr>
          <a:schemeClr val="accent5"/>
        </a:buClr>
        <a:buFont typeface="Arial" panose="020B0604020202020204" pitchFamily="34" charset="0"/>
        <a:buChar char="•"/>
        <a:defRPr lang="en-US" sz="1680" kern="1200" dirty="0" smtClean="0">
          <a:solidFill>
            <a:schemeClr val="accent5"/>
          </a:solidFill>
          <a:latin typeface="Verdana" panose="020B0604030504040204" pitchFamily="34" charset="0"/>
          <a:ea typeface="Verdana" panose="020B0604030504040204" pitchFamily="34" charset="0"/>
          <a:cs typeface="Verdana" panose="020B0604030504040204" pitchFamily="34" charset="0"/>
        </a:defRPr>
      </a:lvl1pPr>
      <a:lvl2pPr marL="750570" indent="-339090" algn="l" defTabSz="822960" rtl="0" eaLnBrk="1" latinLnBrk="0" hangingPunct="1">
        <a:lnSpc>
          <a:spcPts val="2400"/>
        </a:lnSpc>
        <a:spcBef>
          <a:spcPts val="0"/>
        </a:spcBef>
        <a:spcAft>
          <a:spcPts val="1080"/>
        </a:spcAft>
        <a:buClr>
          <a:schemeClr val="accent5"/>
        </a:buClr>
        <a:buFont typeface="Verdana" panose="020B0604030504040204" pitchFamily="34" charset="0"/>
        <a:buChar char="–"/>
        <a:defRPr lang="en-US" sz="1680" kern="1200" dirty="0" smtClean="0">
          <a:solidFill>
            <a:schemeClr val="accent5"/>
          </a:solidFill>
          <a:latin typeface="Verdana" panose="020B0604030504040204" pitchFamily="34" charset="0"/>
          <a:ea typeface="Verdana" panose="020B0604030504040204" pitchFamily="34" charset="0"/>
          <a:cs typeface="Verdana" panose="020B0604030504040204" pitchFamily="34" charset="0"/>
        </a:defRPr>
      </a:lvl2pPr>
      <a:lvl3pPr marL="1163956" indent="-340996" algn="l" defTabSz="822960" rtl="0" eaLnBrk="1" latinLnBrk="0" hangingPunct="1">
        <a:lnSpc>
          <a:spcPts val="2400"/>
        </a:lnSpc>
        <a:spcBef>
          <a:spcPts val="0"/>
        </a:spcBef>
        <a:spcAft>
          <a:spcPts val="1080"/>
        </a:spcAft>
        <a:buClr>
          <a:schemeClr val="accent5"/>
        </a:buClr>
        <a:buFont typeface="Arial" panose="020B0604020202020204" pitchFamily="34" charset="0"/>
        <a:buChar char="•"/>
        <a:defRPr lang="en-US" sz="1680" kern="1200" dirty="0" smtClean="0">
          <a:solidFill>
            <a:schemeClr val="accent5"/>
          </a:solidFill>
          <a:latin typeface="Verdana" panose="020B0604030504040204" pitchFamily="34" charset="0"/>
          <a:ea typeface="Verdana" panose="020B0604030504040204" pitchFamily="34" charset="0"/>
          <a:cs typeface="Verdana" panose="020B0604030504040204" pitchFamily="34" charset="0"/>
        </a:defRPr>
      </a:lvl3pPr>
      <a:lvl4pPr marL="1579246" indent="-344806" algn="l" defTabSz="822960" rtl="0" eaLnBrk="1" latinLnBrk="0" hangingPunct="1">
        <a:lnSpc>
          <a:spcPts val="2400"/>
        </a:lnSpc>
        <a:spcBef>
          <a:spcPts val="0"/>
        </a:spcBef>
        <a:spcAft>
          <a:spcPts val="1080"/>
        </a:spcAft>
        <a:buClr>
          <a:schemeClr val="accent5"/>
        </a:buClr>
        <a:buFont typeface="Verdana" panose="020B0604030504040204" pitchFamily="34" charset="0"/>
        <a:buChar char="–"/>
        <a:defRPr lang="en-US" sz="1680" kern="1200" dirty="0" smtClean="0">
          <a:solidFill>
            <a:schemeClr val="accent5"/>
          </a:solidFill>
          <a:latin typeface="Verdana" panose="020B0604030504040204" pitchFamily="34" charset="0"/>
          <a:ea typeface="Verdana" panose="020B0604030504040204" pitchFamily="34" charset="0"/>
          <a:cs typeface="Verdana" panose="020B0604030504040204" pitchFamily="34" charset="0"/>
        </a:defRPr>
      </a:lvl4pPr>
      <a:lvl5pPr marL="1992630" indent="-346710" algn="l" defTabSz="822960" rtl="0" eaLnBrk="1" latinLnBrk="0" hangingPunct="1">
        <a:lnSpc>
          <a:spcPts val="2400"/>
        </a:lnSpc>
        <a:spcBef>
          <a:spcPts val="0"/>
        </a:spcBef>
        <a:spcAft>
          <a:spcPts val="1080"/>
        </a:spcAft>
        <a:buClr>
          <a:schemeClr val="accent5"/>
        </a:buClr>
        <a:buSzPct val="90000"/>
        <a:buFont typeface="Wingdings" panose="05000000000000000000" pitchFamily="2" charset="2"/>
        <a:buChar char="Ø"/>
        <a:defRPr lang="en-US" sz="1680" kern="1200" dirty="0">
          <a:solidFill>
            <a:schemeClr val="accent5"/>
          </a:solidFill>
          <a:latin typeface="Verdana" panose="020B0604030504040204" pitchFamily="34" charset="0"/>
          <a:ea typeface="Verdana" panose="020B0604030504040204" pitchFamily="34" charset="0"/>
          <a:cs typeface="Verdana" panose="020B0604030504040204" pitchFamily="34" charset="0"/>
        </a:defRPr>
      </a:lvl5pPr>
      <a:lvl6pPr marL="2263140" indent="-205740" algn="l" defTabSz="822960" rtl="0" eaLnBrk="1" latinLnBrk="0" hangingPunct="1">
        <a:lnSpc>
          <a:spcPct val="90000"/>
        </a:lnSpc>
        <a:spcBef>
          <a:spcPts val="450"/>
        </a:spcBef>
        <a:buFont typeface="Arial" panose="020B0604020202020204" pitchFamily="34" charset="0"/>
        <a:buChar char="•"/>
        <a:defRPr sz="1620" kern="1200">
          <a:solidFill>
            <a:schemeClr val="tx1"/>
          </a:solidFill>
          <a:latin typeface="+mn-lt"/>
          <a:ea typeface="+mn-ea"/>
          <a:cs typeface="+mn-cs"/>
        </a:defRPr>
      </a:lvl6pPr>
      <a:lvl7pPr marL="2674620" indent="-205740" algn="l" defTabSz="822960" rtl="0" eaLnBrk="1" latinLnBrk="0" hangingPunct="1">
        <a:lnSpc>
          <a:spcPct val="90000"/>
        </a:lnSpc>
        <a:spcBef>
          <a:spcPts val="450"/>
        </a:spcBef>
        <a:buFont typeface="Arial" panose="020B0604020202020204" pitchFamily="34" charset="0"/>
        <a:buChar char="•"/>
        <a:defRPr sz="1620" kern="1200">
          <a:solidFill>
            <a:schemeClr val="tx1"/>
          </a:solidFill>
          <a:latin typeface="+mn-lt"/>
          <a:ea typeface="+mn-ea"/>
          <a:cs typeface="+mn-cs"/>
        </a:defRPr>
      </a:lvl7pPr>
      <a:lvl8pPr marL="3086100" indent="-205740" algn="l" defTabSz="822960" rtl="0" eaLnBrk="1" latinLnBrk="0" hangingPunct="1">
        <a:lnSpc>
          <a:spcPct val="90000"/>
        </a:lnSpc>
        <a:spcBef>
          <a:spcPts val="450"/>
        </a:spcBef>
        <a:buFont typeface="Arial" panose="020B0604020202020204" pitchFamily="34" charset="0"/>
        <a:buChar char="•"/>
        <a:defRPr sz="1620" kern="1200">
          <a:solidFill>
            <a:schemeClr val="tx1"/>
          </a:solidFill>
          <a:latin typeface="+mn-lt"/>
          <a:ea typeface="+mn-ea"/>
          <a:cs typeface="+mn-cs"/>
        </a:defRPr>
      </a:lvl8pPr>
      <a:lvl9pPr marL="3497580" indent="-205740" algn="l" defTabSz="822960" rtl="0" eaLnBrk="1" latinLnBrk="0" hangingPunct="1">
        <a:lnSpc>
          <a:spcPct val="90000"/>
        </a:lnSpc>
        <a:spcBef>
          <a:spcPts val="450"/>
        </a:spcBef>
        <a:buFont typeface="Arial" panose="020B0604020202020204" pitchFamily="34" charset="0"/>
        <a:buChar char="•"/>
        <a:defRPr sz="1620" kern="1200">
          <a:solidFill>
            <a:schemeClr val="tx1"/>
          </a:solidFill>
          <a:latin typeface="+mn-lt"/>
          <a:ea typeface="+mn-ea"/>
          <a:cs typeface="+mn-cs"/>
        </a:defRPr>
      </a:lvl9pPr>
    </p:bodyStyle>
    <p:otherStyle>
      <a:defPPr>
        <a:defRPr lang="en-US"/>
      </a:defPPr>
      <a:lvl1pPr marL="0" algn="l" defTabSz="822960" rtl="0" eaLnBrk="1" latinLnBrk="0" hangingPunct="1">
        <a:defRPr sz="1620" kern="1200">
          <a:solidFill>
            <a:schemeClr val="tx1"/>
          </a:solidFill>
          <a:latin typeface="+mn-lt"/>
          <a:ea typeface="+mn-ea"/>
          <a:cs typeface="+mn-cs"/>
        </a:defRPr>
      </a:lvl1pPr>
      <a:lvl2pPr marL="411480" algn="l" defTabSz="822960" rtl="0" eaLnBrk="1" latinLnBrk="0" hangingPunct="1">
        <a:defRPr sz="1620" kern="1200">
          <a:solidFill>
            <a:schemeClr val="tx1"/>
          </a:solidFill>
          <a:latin typeface="+mn-lt"/>
          <a:ea typeface="+mn-ea"/>
          <a:cs typeface="+mn-cs"/>
        </a:defRPr>
      </a:lvl2pPr>
      <a:lvl3pPr marL="822960" algn="l" defTabSz="822960" rtl="0" eaLnBrk="1" latinLnBrk="0" hangingPunct="1">
        <a:defRPr sz="1620" kern="1200">
          <a:solidFill>
            <a:schemeClr val="tx1"/>
          </a:solidFill>
          <a:latin typeface="+mn-lt"/>
          <a:ea typeface="+mn-ea"/>
          <a:cs typeface="+mn-cs"/>
        </a:defRPr>
      </a:lvl3pPr>
      <a:lvl4pPr marL="1234440" algn="l" defTabSz="822960" rtl="0" eaLnBrk="1" latinLnBrk="0" hangingPunct="1">
        <a:defRPr sz="1620" kern="1200">
          <a:solidFill>
            <a:schemeClr val="tx1"/>
          </a:solidFill>
          <a:latin typeface="+mn-lt"/>
          <a:ea typeface="+mn-ea"/>
          <a:cs typeface="+mn-cs"/>
        </a:defRPr>
      </a:lvl4pPr>
      <a:lvl5pPr marL="1645920" algn="l" defTabSz="822960" rtl="0" eaLnBrk="1" latinLnBrk="0" hangingPunct="1">
        <a:defRPr sz="1620" kern="1200">
          <a:solidFill>
            <a:schemeClr val="tx1"/>
          </a:solidFill>
          <a:latin typeface="+mn-lt"/>
          <a:ea typeface="+mn-ea"/>
          <a:cs typeface="+mn-cs"/>
        </a:defRPr>
      </a:lvl5pPr>
      <a:lvl6pPr marL="2057400" algn="l" defTabSz="822960" rtl="0" eaLnBrk="1" latinLnBrk="0" hangingPunct="1">
        <a:defRPr sz="1620" kern="1200">
          <a:solidFill>
            <a:schemeClr val="tx1"/>
          </a:solidFill>
          <a:latin typeface="+mn-lt"/>
          <a:ea typeface="+mn-ea"/>
          <a:cs typeface="+mn-cs"/>
        </a:defRPr>
      </a:lvl6pPr>
      <a:lvl7pPr marL="2468880" algn="l" defTabSz="822960" rtl="0" eaLnBrk="1" latinLnBrk="0" hangingPunct="1">
        <a:defRPr sz="1620" kern="1200">
          <a:solidFill>
            <a:schemeClr val="tx1"/>
          </a:solidFill>
          <a:latin typeface="+mn-lt"/>
          <a:ea typeface="+mn-ea"/>
          <a:cs typeface="+mn-cs"/>
        </a:defRPr>
      </a:lvl7pPr>
      <a:lvl8pPr marL="2880360" algn="l" defTabSz="822960" rtl="0" eaLnBrk="1" latinLnBrk="0" hangingPunct="1">
        <a:defRPr sz="1620" kern="1200">
          <a:solidFill>
            <a:schemeClr val="tx1"/>
          </a:solidFill>
          <a:latin typeface="+mn-lt"/>
          <a:ea typeface="+mn-ea"/>
          <a:cs typeface="+mn-cs"/>
        </a:defRPr>
      </a:lvl8pPr>
      <a:lvl9pPr marL="3291840" algn="l" defTabSz="822960" rtl="0" eaLnBrk="1" latinLnBrk="0" hangingPunct="1">
        <a:defRPr sz="162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77682" y="636929"/>
            <a:ext cx="12335398" cy="1148590"/>
          </a:xfrm>
          <a:prstGeom prst="rect">
            <a:avLst/>
          </a:prstGeom>
        </p:spPr>
        <p:txBody>
          <a:bodyPr vert="horz" lIns="91440" tIns="45720" rIns="91440" bIns="45720" rtlCol="0" anchor="ctr">
            <a:noAutofit/>
          </a:bodyPr>
          <a:lstStyle/>
          <a:p>
            <a:r>
              <a:rPr lang="en-US" dirty="0"/>
              <a:t>Click to edit Master title style</a:t>
            </a:r>
          </a:p>
        </p:txBody>
      </p:sp>
      <p:sp>
        <p:nvSpPr>
          <p:cNvPr id="3" name="Text Placeholder 2"/>
          <p:cNvSpPr>
            <a:spLocks noGrp="1"/>
          </p:cNvSpPr>
          <p:nvPr>
            <p:ph type="body" idx="1"/>
          </p:nvPr>
        </p:nvSpPr>
        <p:spPr>
          <a:xfrm>
            <a:off x="867179" y="2025538"/>
            <a:ext cx="12345901" cy="4943153"/>
          </a:xfrm>
          <a:prstGeom prst="rect">
            <a:avLst/>
          </a:prstGeom>
        </p:spPr>
        <p:txBody>
          <a:bodyPr vert="horz" lIns="137160" tIns="45720" rIns="91440" bIns="45720" rtlCol="0">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4"/>
          </p:nvPr>
        </p:nvSpPr>
        <p:spPr>
          <a:xfrm>
            <a:off x="11104434" y="7713674"/>
            <a:ext cx="3291840" cy="438150"/>
          </a:xfrm>
          <a:prstGeom prst="rect">
            <a:avLst/>
          </a:prstGeom>
        </p:spPr>
        <p:txBody>
          <a:bodyPr vert="horz" lIns="91440" tIns="45720" rIns="91440" bIns="45720" rtlCol="0" anchor="ctr"/>
          <a:lstStyle>
            <a:lvl1pPr algn="r">
              <a:defRPr sz="1260">
                <a:solidFill>
                  <a:schemeClr val="bg1"/>
                </a:solidFill>
                <a:latin typeface="Verdana" panose="020B0604030504040204" pitchFamily="34" charset="0"/>
                <a:ea typeface="Verdana" panose="020B0604030504040204" pitchFamily="34" charset="0"/>
                <a:cs typeface="Verdana" panose="020B0604030504040204" pitchFamily="34" charset="0"/>
              </a:defRPr>
            </a:lvl1pPr>
          </a:lstStyle>
          <a:p>
            <a:fld id="{1FC4B0FD-5F77-433D-950B-A15A779E50E4}" type="slidenum">
              <a:rPr lang="en-US" smtClean="0"/>
              <a:pPr/>
              <a:t>‹#›</a:t>
            </a:fld>
            <a:endParaRPr lang="en-US"/>
          </a:p>
        </p:txBody>
      </p:sp>
    </p:spTree>
    <p:extLst>
      <p:ext uri="{BB962C8B-B14F-4D97-AF65-F5344CB8AC3E}">
        <p14:creationId xmlns:p14="http://schemas.microsoft.com/office/powerpoint/2010/main" val="2770127310"/>
      </p:ext>
    </p:extLst>
  </p:cSld>
  <p:clrMap bg1="lt1" tx1="dk1" bg2="lt2" tx2="dk2" accent1="accent1" accent2="accent2" accent3="accent3" accent4="accent4" accent5="accent5" accent6="accent6" hlink="hlink" folHlink="folHlink"/>
  <p:sldLayoutIdLst>
    <p:sldLayoutId id="2147483813" r:id="rId1"/>
    <p:sldLayoutId id="2147483814" r:id="rId2"/>
    <p:sldLayoutId id="2147483815" r:id="rId3"/>
    <p:sldLayoutId id="2147483816" r:id="rId4"/>
    <p:sldLayoutId id="2147483817" r:id="rId5"/>
    <p:sldLayoutId id="2147483803" r:id="rId6"/>
    <p:sldLayoutId id="2147483804" r:id="rId7"/>
    <p:sldLayoutId id="2147483805" r:id="rId8"/>
    <p:sldLayoutId id="2147483806" r:id="rId9"/>
    <p:sldLayoutId id="2147483807" r:id="rId10"/>
    <p:sldLayoutId id="2147483818" r:id="rId11"/>
    <p:sldLayoutId id="2147483819" r:id="rId12"/>
    <p:sldLayoutId id="2147483820" r:id="rId13"/>
    <p:sldLayoutId id="2147483821" r:id="rId14"/>
    <p:sldLayoutId id="2147483822" r:id="rId15"/>
    <p:sldLayoutId id="2147483890" r:id="rId16"/>
    <p:sldLayoutId id="2147483891" r:id="rId17"/>
  </p:sldLayoutIdLst>
  <p:hf sldNum="0" hdr="0" ftr="0" dt="0"/>
  <p:txStyles>
    <p:titleStyle>
      <a:lvl1pPr algn="l" defTabSz="822960" rtl="0" eaLnBrk="1" latinLnBrk="0" hangingPunct="1">
        <a:lnSpc>
          <a:spcPct val="90000"/>
        </a:lnSpc>
        <a:spcBef>
          <a:spcPct val="0"/>
        </a:spcBef>
        <a:buNone/>
        <a:defRPr sz="3600" kern="1200" spc="72" baseline="0">
          <a:solidFill>
            <a:schemeClr val="bg2"/>
          </a:solidFill>
          <a:latin typeface="Verdana" panose="020B0604030504040204" pitchFamily="34" charset="0"/>
          <a:ea typeface="Verdana" panose="020B0604030504040204" pitchFamily="34" charset="0"/>
          <a:cs typeface="Verdana" panose="020B0604030504040204" pitchFamily="34" charset="0"/>
        </a:defRPr>
      </a:lvl1pPr>
    </p:titleStyle>
    <p:bodyStyle>
      <a:lvl1pPr marL="307182" indent="-307182" algn="l" defTabSz="822960" rtl="0" eaLnBrk="1" latinLnBrk="0" hangingPunct="1">
        <a:lnSpc>
          <a:spcPts val="2400"/>
        </a:lnSpc>
        <a:spcBef>
          <a:spcPts val="0"/>
        </a:spcBef>
        <a:spcAft>
          <a:spcPts val="1080"/>
        </a:spcAft>
        <a:buClr>
          <a:schemeClr val="accent5"/>
        </a:buClr>
        <a:buFont typeface="Arial" panose="020B0604020202020204" pitchFamily="34" charset="0"/>
        <a:buChar char="•"/>
        <a:defRPr lang="en-US" sz="1680" kern="1200" dirty="0" smtClean="0">
          <a:solidFill>
            <a:schemeClr val="accent5"/>
          </a:solidFill>
          <a:latin typeface="Verdana" panose="020B0604030504040204" pitchFamily="34" charset="0"/>
          <a:ea typeface="Verdana" panose="020B0604030504040204" pitchFamily="34" charset="0"/>
          <a:cs typeface="Verdana" panose="020B0604030504040204" pitchFamily="34" charset="0"/>
        </a:defRPr>
      </a:lvl1pPr>
      <a:lvl2pPr marL="750570" indent="-339090" algn="l" defTabSz="822960" rtl="0" eaLnBrk="1" latinLnBrk="0" hangingPunct="1">
        <a:lnSpc>
          <a:spcPts val="2400"/>
        </a:lnSpc>
        <a:spcBef>
          <a:spcPts val="0"/>
        </a:spcBef>
        <a:spcAft>
          <a:spcPts val="1080"/>
        </a:spcAft>
        <a:buClr>
          <a:schemeClr val="accent5"/>
        </a:buClr>
        <a:buFont typeface="Verdana" panose="020B0604030504040204" pitchFamily="34" charset="0"/>
        <a:buChar char="–"/>
        <a:defRPr lang="en-US" sz="1680" kern="1200" dirty="0" smtClean="0">
          <a:solidFill>
            <a:schemeClr val="accent5"/>
          </a:solidFill>
          <a:latin typeface="Verdana" panose="020B0604030504040204" pitchFamily="34" charset="0"/>
          <a:ea typeface="Verdana" panose="020B0604030504040204" pitchFamily="34" charset="0"/>
          <a:cs typeface="Verdana" panose="020B0604030504040204" pitchFamily="34" charset="0"/>
        </a:defRPr>
      </a:lvl2pPr>
      <a:lvl3pPr marL="1163956" indent="-340996" algn="l" defTabSz="822960" rtl="0" eaLnBrk="1" latinLnBrk="0" hangingPunct="1">
        <a:lnSpc>
          <a:spcPts val="2400"/>
        </a:lnSpc>
        <a:spcBef>
          <a:spcPts val="0"/>
        </a:spcBef>
        <a:spcAft>
          <a:spcPts val="1080"/>
        </a:spcAft>
        <a:buClr>
          <a:schemeClr val="accent5"/>
        </a:buClr>
        <a:buFont typeface="Arial" panose="020B0604020202020204" pitchFamily="34" charset="0"/>
        <a:buChar char="•"/>
        <a:defRPr lang="en-US" sz="1680" kern="1200" dirty="0" smtClean="0">
          <a:solidFill>
            <a:schemeClr val="accent5"/>
          </a:solidFill>
          <a:latin typeface="Verdana" panose="020B0604030504040204" pitchFamily="34" charset="0"/>
          <a:ea typeface="Verdana" panose="020B0604030504040204" pitchFamily="34" charset="0"/>
          <a:cs typeface="Verdana" panose="020B0604030504040204" pitchFamily="34" charset="0"/>
        </a:defRPr>
      </a:lvl3pPr>
      <a:lvl4pPr marL="1579246" indent="-344806" algn="l" defTabSz="822960" rtl="0" eaLnBrk="1" latinLnBrk="0" hangingPunct="1">
        <a:lnSpc>
          <a:spcPts val="2400"/>
        </a:lnSpc>
        <a:spcBef>
          <a:spcPts val="0"/>
        </a:spcBef>
        <a:spcAft>
          <a:spcPts val="1080"/>
        </a:spcAft>
        <a:buClr>
          <a:schemeClr val="accent5"/>
        </a:buClr>
        <a:buFont typeface="Verdana" panose="020B0604030504040204" pitchFamily="34" charset="0"/>
        <a:buChar char="–"/>
        <a:defRPr lang="en-US" sz="1680" kern="1200" dirty="0" smtClean="0">
          <a:solidFill>
            <a:schemeClr val="accent5"/>
          </a:solidFill>
          <a:latin typeface="Verdana" panose="020B0604030504040204" pitchFamily="34" charset="0"/>
          <a:ea typeface="Verdana" panose="020B0604030504040204" pitchFamily="34" charset="0"/>
          <a:cs typeface="Verdana" panose="020B0604030504040204" pitchFamily="34" charset="0"/>
        </a:defRPr>
      </a:lvl4pPr>
      <a:lvl5pPr marL="1992630" indent="-346710" algn="l" defTabSz="822960" rtl="0" eaLnBrk="1" latinLnBrk="0" hangingPunct="1">
        <a:lnSpc>
          <a:spcPts val="2400"/>
        </a:lnSpc>
        <a:spcBef>
          <a:spcPts val="0"/>
        </a:spcBef>
        <a:spcAft>
          <a:spcPts val="1080"/>
        </a:spcAft>
        <a:buClr>
          <a:schemeClr val="accent5"/>
        </a:buClr>
        <a:buSzPct val="90000"/>
        <a:buFont typeface="Wingdings" panose="05000000000000000000" pitchFamily="2" charset="2"/>
        <a:buChar char="Ø"/>
        <a:defRPr lang="en-US" sz="1680" kern="1200" dirty="0">
          <a:solidFill>
            <a:schemeClr val="accent5"/>
          </a:solidFill>
          <a:latin typeface="Verdana" panose="020B0604030504040204" pitchFamily="34" charset="0"/>
          <a:ea typeface="Verdana" panose="020B0604030504040204" pitchFamily="34" charset="0"/>
          <a:cs typeface="Verdana" panose="020B0604030504040204" pitchFamily="34" charset="0"/>
        </a:defRPr>
      </a:lvl5pPr>
      <a:lvl6pPr marL="2263140" indent="-205740" algn="l" defTabSz="822960" rtl="0" eaLnBrk="1" latinLnBrk="0" hangingPunct="1">
        <a:lnSpc>
          <a:spcPct val="90000"/>
        </a:lnSpc>
        <a:spcBef>
          <a:spcPts val="450"/>
        </a:spcBef>
        <a:buFont typeface="Arial" panose="020B0604020202020204" pitchFamily="34" charset="0"/>
        <a:buChar char="•"/>
        <a:defRPr sz="1620" kern="1200">
          <a:solidFill>
            <a:schemeClr val="tx1"/>
          </a:solidFill>
          <a:latin typeface="+mn-lt"/>
          <a:ea typeface="+mn-ea"/>
          <a:cs typeface="+mn-cs"/>
        </a:defRPr>
      </a:lvl6pPr>
      <a:lvl7pPr marL="2674620" indent="-205740" algn="l" defTabSz="822960" rtl="0" eaLnBrk="1" latinLnBrk="0" hangingPunct="1">
        <a:lnSpc>
          <a:spcPct val="90000"/>
        </a:lnSpc>
        <a:spcBef>
          <a:spcPts val="450"/>
        </a:spcBef>
        <a:buFont typeface="Arial" panose="020B0604020202020204" pitchFamily="34" charset="0"/>
        <a:buChar char="•"/>
        <a:defRPr sz="1620" kern="1200">
          <a:solidFill>
            <a:schemeClr val="tx1"/>
          </a:solidFill>
          <a:latin typeface="+mn-lt"/>
          <a:ea typeface="+mn-ea"/>
          <a:cs typeface="+mn-cs"/>
        </a:defRPr>
      </a:lvl7pPr>
      <a:lvl8pPr marL="3086100" indent="-205740" algn="l" defTabSz="822960" rtl="0" eaLnBrk="1" latinLnBrk="0" hangingPunct="1">
        <a:lnSpc>
          <a:spcPct val="90000"/>
        </a:lnSpc>
        <a:spcBef>
          <a:spcPts val="450"/>
        </a:spcBef>
        <a:buFont typeface="Arial" panose="020B0604020202020204" pitchFamily="34" charset="0"/>
        <a:buChar char="•"/>
        <a:defRPr sz="1620" kern="1200">
          <a:solidFill>
            <a:schemeClr val="tx1"/>
          </a:solidFill>
          <a:latin typeface="+mn-lt"/>
          <a:ea typeface="+mn-ea"/>
          <a:cs typeface="+mn-cs"/>
        </a:defRPr>
      </a:lvl8pPr>
      <a:lvl9pPr marL="3497580" indent="-205740" algn="l" defTabSz="822960" rtl="0" eaLnBrk="1" latinLnBrk="0" hangingPunct="1">
        <a:lnSpc>
          <a:spcPct val="90000"/>
        </a:lnSpc>
        <a:spcBef>
          <a:spcPts val="450"/>
        </a:spcBef>
        <a:buFont typeface="Arial" panose="020B0604020202020204" pitchFamily="34" charset="0"/>
        <a:buChar char="•"/>
        <a:defRPr sz="1620" kern="1200">
          <a:solidFill>
            <a:schemeClr val="tx1"/>
          </a:solidFill>
          <a:latin typeface="+mn-lt"/>
          <a:ea typeface="+mn-ea"/>
          <a:cs typeface="+mn-cs"/>
        </a:defRPr>
      </a:lvl9pPr>
    </p:bodyStyle>
    <p:otherStyle>
      <a:defPPr>
        <a:defRPr lang="en-US"/>
      </a:defPPr>
      <a:lvl1pPr marL="0" algn="l" defTabSz="822960" rtl="0" eaLnBrk="1" latinLnBrk="0" hangingPunct="1">
        <a:defRPr sz="1620" kern="1200">
          <a:solidFill>
            <a:schemeClr val="tx1"/>
          </a:solidFill>
          <a:latin typeface="+mn-lt"/>
          <a:ea typeface="+mn-ea"/>
          <a:cs typeface="+mn-cs"/>
        </a:defRPr>
      </a:lvl1pPr>
      <a:lvl2pPr marL="411480" algn="l" defTabSz="822960" rtl="0" eaLnBrk="1" latinLnBrk="0" hangingPunct="1">
        <a:defRPr sz="1620" kern="1200">
          <a:solidFill>
            <a:schemeClr val="tx1"/>
          </a:solidFill>
          <a:latin typeface="+mn-lt"/>
          <a:ea typeface="+mn-ea"/>
          <a:cs typeface="+mn-cs"/>
        </a:defRPr>
      </a:lvl2pPr>
      <a:lvl3pPr marL="822960" algn="l" defTabSz="822960" rtl="0" eaLnBrk="1" latinLnBrk="0" hangingPunct="1">
        <a:defRPr sz="1620" kern="1200">
          <a:solidFill>
            <a:schemeClr val="tx1"/>
          </a:solidFill>
          <a:latin typeface="+mn-lt"/>
          <a:ea typeface="+mn-ea"/>
          <a:cs typeface="+mn-cs"/>
        </a:defRPr>
      </a:lvl3pPr>
      <a:lvl4pPr marL="1234440" algn="l" defTabSz="822960" rtl="0" eaLnBrk="1" latinLnBrk="0" hangingPunct="1">
        <a:defRPr sz="1620" kern="1200">
          <a:solidFill>
            <a:schemeClr val="tx1"/>
          </a:solidFill>
          <a:latin typeface="+mn-lt"/>
          <a:ea typeface="+mn-ea"/>
          <a:cs typeface="+mn-cs"/>
        </a:defRPr>
      </a:lvl4pPr>
      <a:lvl5pPr marL="1645920" algn="l" defTabSz="822960" rtl="0" eaLnBrk="1" latinLnBrk="0" hangingPunct="1">
        <a:defRPr sz="1620" kern="1200">
          <a:solidFill>
            <a:schemeClr val="tx1"/>
          </a:solidFill>
          <a:latin typeface="+mn-lt"/>
          <a:ea typeface="+mn-ea"/>
          <a:cs typeface="+mn-cs"/>
        </a:defRPr>
      </a:lvl5pPr>
      <a:lvl6pPr marL="2057400" algn="l" defTabSz="822960" rtl="0" eaLnBrk="1" latinLnBrk="0" hangingPunct="1">
        <a:defRPr sz="1620" kern="1200">
          <a:solidFill>
            <a:schemeClr val="tx1"/>
          </a:solidFill>
          <a:latin typeface="+mn-lt"/>
          <a:ea typeface="+mn-ea"/>
          <a:cs typeface="+mn-cs"/>
        </a:defRPr>
      </a:lvl6pPr>
      <a:lvl7pPr marL="2468880" algn="l" defTabSz="822960" rtl="0" eaLnBrk="1" latinLnBrk="0" hangingPunct="1">
        <a:defRPr sz="1620" kern="1200">
          <a:solidFill>
            <a:schemeClr val="tx1"/>
          </a:solidFill>
          <a:latin typeface="+mn-lt"/>
          <a:ea typeface="+mn-ea"/>
          <a:cs typeface="+mn-cs"/>
        </a:defRPr>
      </a:lvl7pPr>
      <a:lvl8pPr marL="2880360" algn="l" defTabSz="822960" rtl="0" eaLnBrk="1" latinLnBrk="0" hangingPunct="1">
        <a:defRPr sz="1620" kern="1200">
          <a:solidFill>
            <a:schemeClr val="tx1"/>
          </a:solidFill>
          <a:latin typeface="+mn-lt"/>
          <a:ea typeface="+mn-ea"/>
          <a:cs typeface="+mn-cs"/>
        </a:defRPr>
      </a:lvl8pPr>
      <a:lvl9pPr marL="3291840" algn="l" defTabSz="822960" rtl="0" eaLnBrk="1" latinLnBrk="0" hangingPunct="1">
        <a:defRPr sz="162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77682" y="636929"/>
            <a:ext cx="12335398" cy="1148590"/>
          </a:xfrm>
          <a:prstGeom prst="rect">
            <a:avLst/>
          </a:prstGeom>
        </p:spPr>
        <p:txBody>
          <a:bodyPr vert="horz" lIns="91440" tIns="45720" rIns="91440" bIns="45720" rtlCol="0" anchor="ctr">
            <a:noAutofit/>
          </a:bodyPr>
          <a:lstStyle/>
          <a:p>
            <a:r>
              <a:rPr lang="en-US" dirty="0"/>
              <a:t>Click to edit Master title style</a:t>
            </a:r>
          </a:p>
        </p:txBody>
      </p:sp>
      <p:sp>
        <p:nvSpPr>
          <p:cNvPr id="3" name="Text Placeholder 2"/>
          <p:cNvSpPr>
            <a:spLocks noGrp="1"/>
          </p:cNvSpPr>
          <p:nvPr>
            <p:ph type="body" idx="1"/>
          </p:nvPr>
        </p:nvSpPr>
        <p:spPr>
          <a:xfrm>
            <a:off x="867179" y="2025538"/>
            <a:ext cx="12345901" cy="4943153"/>
          </a:xfrm>
          <a:prstGeom prst="rect">
            <a:avLst/>
          </a:prstGeom>
        </p:spPr>
        <p:txBody>
          <a:bodyPr vert="horz" lIns="137160" tIns="45720" rIns="91440" bIns="45720" rtlCol="0">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4"/>
          </p:nvPr>
        </p:nvSpPr>
        <p:spPr>
          <a:xfrm>
            <a:off x="11104434" y="7713674"/>
            <a:ext cx="3291840" cy="438150"/>
          </a:xfrm>
          <a:prstGeom prst="rect">
            <a:avLst/>
          </a:prstGeom>
        </p:spPr>
        <p:txBody>
          <a:bodyPr vert="horz" lIns="91440" tIns="45720" rIns="91440" bIns="45720" rtlCol="0" anchor="ctr"/>
          <a:lstStyle>
            <a:lvl1pPr algn="r">
              <a:defRPr sz="1260">
                <a:solidFill>
                  <a:schemeClr val="bg1"/>
                </a:solidFill>
                <a:latin typeface="Verdana" panose="020B0604030504040204" pitchFamily="34" charset="0"/>
                <a:ea typeface="Verdana" panose="020B0604030504040204" pitchFamily="34" charset="0"/>
                <a:cs typeface="Verdana" panose="020B0604030504040204" pitchFamily="34" charset="0"/>
              </a:defRPr>
            </a:lvl1pPr>
          </a:lstStyle>
          <a:p>
            <a:fld id="{1FC4B0FD-5F77-433D-950B-A15A779E50E4}" type="slidenum">
              <a:rPr lang="en-US" smtClean="0"/>
              <a:pPr/>
              <a:t>‹#›</a:t>
            </a:fld>
            <a:endParaRPr lang="en-US"/>
          </a:p>
        </p:txBody>
      </p:sp>
    </p:spTree>
    <p:extLst>
      <p:ext uri="{BB962C8B-B14F-4D97-AF65-F5344CB8AC3E}">
        <p14:creationId xmlns:p14="http://schemas.microsoft.com/office/powerpoint/2010/main" val="3339983856"/>
      </p:ext>
    </p:extLst>
  </p:cSld>
  <p:clrMap bg1="lt1" tx1="dk1" bg2="lt2" tx2="dk2" accent1="accent1" accent2="accent2" accent3="accent3" accent4="accent4" accent5="accent5" accent6="accent6" hlink="hlink" folHlink="folHlink"/>
  <p:sldLayoutIdLst>
    <p:sldLayoutId id="2147483854" r:id="rId1"/>
    <p:sldLayoutId id="2147483855" r:id="rId2"/>
    <p:sldLayoutId id="2147483856" r:id="rId3"/>
    <p:sldLayoutId id="2147483857" r:id="rId4"/>
    <p:sldLayoutId id="2147483858" r:id="rId5"/>
    <p:sldLayoutId id="2147483859" r:id="rId6"/>
    <p:sldLayoutId id="2147483860" r:id="rId7"/>
    <p:sldLayoutId id="2147483861" r:id="rId8"/>
    <p:sldLayoutId id="2147483862" r:id="rId9"/>
    <p:sldLayoutId id="2147483863" r:id="rId10"/>
    <p:sldLayoutId id="2147483849" r:id="rId11"/>
    <p:sldLayoutId id="2147483850" r:id="rId12"/>
    <p:sldLayoutId id="2147483851" r:id="rId13"/>
    <p:sldLayoutId id="2147483852" r:id="rId14"/>
    <p:sldLayoutId id="2147483853" r:id="rId15"/>
    <p:sldLayoutId id="2147483887" r:id="rId16"/>
    <p:sldLayoutId id="2147483888" r:id="rId17"/>
    <p:sldLayoutId id="2147483889" r:id="rId18"/>
  </p:sldLayoutIdLst>
  <p:hf sldNum="0" hdr="0" ftr="0" dt="0"/>
  <p:txStyles>
    <p:titleStyle>
      <a:lvl1pPr algn="l" defTabSz="822960" rtl="0" eaLnBrk="1" latinLnBrk="0" hangingPunct="1">
        <a:lnSpc>
          <a:spcPct val="90000"/>
        </a:lnSpc>
        <a:spcBef>
          <a:spcPct val="0"/>
        </a:spcBef>
        <a:buNone/>
        <a:defRPr sz="3600" kern="1200" spc="72" baseline="0">
          <a:solidFill>
            <a:schemeClr val="bg2"/>
          </a:solidFill>
          <a:latin typeface="Verdana" panose="020B0604030504040204" pitchFamily="34" charset="0"/>
          <a:ea typeface="Verdana" panose="020B0604030504040204" pitchFamily="34" charset="0"/>
          <a:cs typeface="Verdana" panose="020B0604030504040204" pitchFamily="34" charset="0"/>
        </a:defRPr>
      </a:lvl1pPr>
    </p:titleStyle>
    <p:bodyStyle>
      <a:lvl1pPr marL="307182" indent="-307182" algn="l" defTabSz="822960" rtl="0" eaLnBrk="1" latinLnBrk="0" hangingPunct="1">
        <a:lnSpc>
          <a:spcPts val="2400"/>
        </a:lnSpc>
        <a:spcBef>
          <a:spcPts val="0"/>
        </a:spcBef>
        <a:spcAft>
          <a:spcPts val="1080"/>
        </a:spcAft>
        <a:buClr>
          <a:schemeClr val="accent5"/>
        </a:buClr>
        <a:buFont typeface="Arial" panose="020B0604020202020204" pitchFamily="34" charset="0"/>
        <a:buChar char="•"/>
        <a:defRPr lang="en-US" sz="1680" kern="1200" dirty="0" smtClean="0">
          <a:solidFill>
            <a:schemeClr val="accent5"/>
          </a:solidFill>
          <a:latin typeface="Verdana" panose="020B0604030504040204" pitchFamily="34" charset="0"/>
          <a:ea typeface="Verdana" panose="020B0604030504040204" pitchFamily="34" charset="0"/>
          <a:cs typeface="Verdana" panose="020B0604030504040204" pitchFamily="34" charset="0"/>
        </a:defRPr>
      </a:lvl1pPr>
      <a:lvl2pPr marL="750570" indent="-339090" algn="l" defTabSz="822960" rtl="0" eaLnBrk="1" latinLnBrk="0" hangingPunct="1">
        <a:lnSpc>
          <a:spcPts val="2400"/>
        </a:lnSpc>
        <a:spcBef>
          <a:spcPts val="0"/>
        </a:spcBef>
        <a:spcAft>
          <a:spcPts val="1080"/>
        </a:spcAft>
        <a:buClr>
          <a:schemeClr val="accent5"/>
        </a:buClr>
        <a:buFont typeface="Verdana" panose="020B0604030504040204" pitchFamily="34" charset="0"/>
        <a:buChar char="–"/>
        <a:defRPr lang="en-US" sz="1680" kern="1200" dirty="0" smtClean="0">
          <a:solidFill>
            <a:schemeClr val="accent5"/>
          </a:solidFill>
          <a:latin typeface="Verdana" panose="020B0604030504040204" pitchFamily="34" charset="0"/>
          <a:ea typeface="Verdana" panose="020B0604030504040204" pitchFamily="34" charset="0"/>
          <a:cs typeface="Verdana" panose="020B0604030504040204" pitchFamily="34" charset="0"/>
        </a:defRPr>
      </a:lvl2pPr>
      <a:lvl3pPr marL="1163956" indent="-340996" algn="l" defTabSz="822960" rtl="0" eaLnBrk="1" latinLnBrk="0" hangingPunct="1">
        <a:lnSpc>
          <a:spcPts val="2400"/>
        </a:lnSpc>
        <a:spcBef>
          <a:spcPts val="0"/>
        </a:spcBef>
        <a:spcAft>
          <a:spcPts val="1080"/>
        </a:spcAft>
        <a:buClr>
          <a:schemeClr val="accent5"/>
        </a:buClr>
        <a:buFont typeface="Arial" panose="020B0604020202020204" pitchFamily="34" charset="0"/>
        <a:buChar char="•"/>
        <a:defRPr lang="en-US" sz="1680" kern="1200" dirty="0" smtClean="0">
          <a:solidFill>
            <a:schemeClr val="accent5"/>
          </a:solidFill>
          <a:latin typeface="Verdana" panose="020B0604030504040204" pitchFamily="34" charset="0"/>
          <a:ea typeface="Verdana" panose="020B0604030504040204" pitchFamily="34" charset="0"/>
          <a:cs typeface="Verdana" panose="020B0604030504040204" pitchFamily="34" charset="0"/>
        </a:defRPr>
      </a:lvl3pPr>
      <a:lvl4pPr marL="1579246" indent="-344806" algn="l" defTabSz="822960" rtl="0" eaLnBrk="1" latinLnBrk="0" hangingPunct="1">
        <a:lnSpc>
          <a:spcPts val="2400"/>
        </a:lnSpc>
        <a:spcBef>
          <a:spcPts val="0"/>
        </a:spcBef>
        <a:spcAft>
          <a:spcPts val="1080"/>
        </a:spcAft>
        <a:buClr>
          <a:schemeClr val="accent5"/>
        </a:buClr>
        <a:buFont typeface="Verdana" panose="020B0604030504040204" pitchFamily="34" charset="0"/>
        <a:buChar char="–"/>
        <a:defRPr lang="en-US" sz="1680" kern="1200" dirty="0" smtClean="0">
          <a:solidFill>
            <a:schemeClr val="accent5"/>
          </a:solidFill>
          <a:latin typeface="Verdana" panose="020B0604030504040204" pitchFamily="34" charset="0"/>
          <a:ea typeface="Verdana" panose="020B0604030504040204" pitchFamily="34" charset="0"/>
          <a:cs typeface="Verdana" panose="020B0604030504040204" pitchFamily="34" charset="0"/>
        </a:defRPr>
      </a:lvl4pPr>
      <a:lvl5pPr marL="1992630" indent="-346710" algn="l" defTabSz="822960" rtl="0" eaLnBrk="1" latinLnBrk="0" hangingPunct="1">
        <a:lnSpc>
          <a:spcPts val="2400"/>
        </a:lnSpc>
        <a:spcBef>
          <a:spcPts val="0"/>
        </a:spcBef>
        <a:spcAft>
          <a:spcPts val="1080"/>
        </a:spcAft>
        <a:buClr>
          <a:schemeClr val="accent5"/>
        </a:buClr>
        <a:buSzPct val="90000"/>
        <a:buFont typeface="Wingdings" panose="05000000000000000000" pitchFamily="2" charset="2"/>
        <a:buChar char="Ø"/>
        <a:defRPr lang="en-US" sz="1680" kern="1200" dirty="0">
          <a:solidFill>
            <a:schemeClr val="accent5"/>
          </a:solidFill>
          <a:latin typeface="Verdana" panose="020B0604030504040204" pitchFamily="34" charset="0"/>
          <a:ea typeface="Verdana" panose="020B0604030504040204" pitchFamily="34" charset="0"/>
          <a:cs typeface="Verdana" panose="020B0604030504040204" pitchFamily="34" charset="0"/>
        </a:defRPr>
      </a:lvl5pPr>
      <a:lvl6pPr marL="2263140" indent="-205740" algn="l" defTabSz="822960" rtl="0" eaLnBrk="1" latinLnBrk="0" hangingPunct="1">
        <a:lnSpc>
          <a:spcPct val="90000"/>
        </a:lnSpc>
        <a:spcBef>
          <a:spcPts val="450"/>
        </a:spcBef>
        <a:buFont typeface="Arial" panose="020B0604020202020204" pitchFamily="34" charset="0"/>
        <a:buChar char="•"/>
        <a:defRPr sz="1620" kern="1200">
          <a:solidFill>
            <a:schemeClr val="tx1"/>
          </a:solidFill>
          <a:latin typeface="+mn-lt"/>
          <a:ea typeface="+mn-ea"/>
          <a:cs typeface="+mn-cs"/>
        </a:defRPr>
      </a:lvl6pPr>
      <a:lvl7pPr marL="2674620" indent="-205740" algn="l" defTabSz="822960" rtl="0" eaLnBrk="1" latinLnBrk="0" hangingPunct="1">
        <a:lnSpc>
          <a:spcPct val="90000"/>
        </a:lnSpc>
        <a:spcBef>
          <a:spcPts val="450"/>
        </a:spcBef>
        <a:buFont typeface="Arial" panose="020B0604020202020204" pitchFamily="34" charset="0"/>
        <a:buChar char="•"/>
        <a:defRPr sz="1620" kern="1200">
          <a:solidFill>
            <a:schemeClr val="tx1"/>
          </a:solidFill>
          <a:latin typeface="+mn-lt"/>
          <a:ea typeface="+mn-ea"/>
          <a:cs typeface="+mn-cs"/>
        </a:defRPr>
      </a:lvl7pPr>
      <a:lvl8pPr marL="3086100" indent="-205740" algn="l" defTabSz="822960" rtl="0" eaLnBrk="1" latinLnBrk="0" hangingPunct="1">
        <a:lnSpc>
          <a:spcPct val="90000"/>
        </a:lnSpc>
        <a:spcBef>
          <a:spcPts val="450"/>
        </a:spcBef>
        <a:buFont typeface="Arial" panose="020B0604020202020204" pitchFamily="34" charset="0"/>
        <a:buChar char="•"/>
        <a:defRPr sz="1620" kern="1200">
          <a:solidFill>
            <a:schemeClr val="tx1"/>
          </a:solidFill>
          <a:latin typeface="+mn-lt"/>
          <a:ea typeface="+mn-ea"/>
          <a:cs typeface="+mn-cs"/>
        </a:defRPr>
      </a:lvl8pPr>
      <a:lvl9pPr marL="3497580" indent="-205740" algn="l" defTabSz="822960" rtl="0" eaLnBrk="1" latinLnBrk="0" hangingPunct="1">
        <a:lnSpc>
          <a:spcPct val="90000"/>
        </a:lnSpc>
        <a:spcBef>
          <a:spcPts val="450"/>
        </a:spcBef>
        <a:buFont typeface="Arial" panose="020B0604020202020204" pitchFamily="34" charset="0"/>
        <a:buChar char="•"/>
        <a:defRPr sz="1620" kern="1200">
          <a:solidFill>
            <a:schemeClr val="tx1"/>
          </a:solidFill>
          <a:latin typeface="+mn-lt"/>
          <a:ea typeface="+mn-ea"/>
          <a:cs typeface="+mn-cs"/>
        </a:defRPr>
      </a:lvl9pPr>
    </p:bodyStyle>
    <p:otherStyle>
      <a:defPPr>
        <a:defRPr lang="en-US"/>
      </a:defPPr>
      <a:lvl1pPr marL="0" algn="l" defTabSz="822960" rtl="0" eaLnBrk="1" latinLnBrk="0" hangingPunct="1">
        <a:defRPr sz="1620" kern="1200">
          <a:solidFill>
            <a:schemeClr val="tx1"/>
          </a:solidFill>
          <a:latin typeface="+mn-lt"/>
          <a:ea typeface="+mn-ea"/>
          <a:cs typeface="+mn-cs"/>
        </a:defRPr>
      </a:lvl1pPr>
      <a:lvl2pPr marL="411480" algn="l" defTabSz="822960" rtl="0" eaLnBrk="1" latinLnBrk="0" hangingPunct="1">
        <a:defRPr sz="1620" kern="1200">
          <a:solidFill>
            <a:schemeClr val="tx1"/>
          </a:solidFill>
          <a:latin typeface="+mn-lt"/>
          <a:ea typeface="+mn-ea"/>
          <a:cs typeface="+mn-cs"/>
        </a:defRPr>
      </a:lvl2pPr>
      <a:lvl3pPr marL="822960" algn="l" defTabSz="822960" rtl="0" eaLnBrk="1" latinLnBrk="0" hangingPunct="1">
        <a:defRPr sz="1620" kern="1200">
          <a:solidFill>
            <a:schemeClr val="tx1"/>
          </a:solidFill>
          <a:latin typeface="+mn-lt"/>
          <a:ea typeface="+mn-ea"/>
          <a:cs typeface="+mn-cs"/>
        </a:defRPr>
      </a:lvl3pPr>
      <a:lvl4pPr marL="1234440" algn="l" defTabSz="822960" rtl="0" eaLnBrk="1" latinLnBrk="0" hangingPunct="1">
        <a:defRPr sz="1620" kern="1200">
          <a:solidFill>
            <a:schemeClr val="tx1"/>
          </a:solidFill>
          <a:latin typeface="+mn-lt"/>
          <a:ea typeface="+mn-ea"/>
          <a:cs typeface="+mn-cs"/>
        </a:defRPr>
      </a:lvl4pPr>
      <a:lvl5pPr marL="1645920" algn="l" defTabSz="822960" rtl="0" eaLnBrk="1" latinLnBrk="0" hangingPunct="1">
        <a:defRPr sz="1620" kern="1200">
          <a:solidFill>
            <a:schemeClr val="tx1"/>
          </a:solidFill>
          <a:latin typeface="+mn-lt"/>
          <a:ea typeface="+mn-ea"/>
          <a:cs typeface="+mn-cs"/>
        </a:defRPr>
      </a:lvl5pPr>
      <a:lvl6pPr marL="2057400" algn="l" defTabSz="822960" rtl="0" eaLnBrk="1" latinLnBrk="0" hangingPunct="1">
        <a:defRPr sz="1620" kern="1200">
          <a:solidFill>
            <a:schemeClr val="tx1"/>
          </a:solidFill>
          <a:latin typeface="+mn-lt"/>
          <a:ea typeface="+mn-ea"/>
          <a:cs typeface="+mn-cs"/>
        </a:defRPr>
      </a:lvl6pPr>
      <a:lvl7pPr marL="2468880" algn="l" defTabSz="822960" rtl="0" eaLnBrk="1" latinLnBrk="0" hangingPunct="1">
        <a:defRPr sz="1620" kern="1200">
          <a:solidFill>
            <a:schemeClr val="tx1"/>
          </a:solidFill>
          <a:latin typeface="+mn-lt"/>
          <a:ea typeface="+mn-ea"/>
          <a:cs typeface="+mn-cs"/>
        </a:defRPr>
      </a:lvl7pPr>
      <a:lvl8pPr marL="2880360" algn="l" defTabSz="822960" rtl="0" eaLnBrk="1" latinLnBrk="0" hangingPunct="1">
        <a:defRPr sz="1620" kern="1200">
          <a:solidFill>
            <a:schemeClr val="tx1"/>
          </a:solidFill>
          <a:latin typeface="+mn-lt"/>
          <a:ea typeface="+mn-ea"/>
          <a:cs typeface="+mn-cs"/>
        </a:defRPr>
      </a:lvl8pPr>
      <a:lvl9pPr marL="3291840" algn="l" defTabSz="822960" rtl="0" eaLnBrk="1" latinLnBrk="0" hangingPunct="1">
        <a:defRPr sz="162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283166268"/>
      </p:ext>
    </p:extLst>
  </p:cSld>
  <p:clrMap bg1="lt1" tx1="dk1" bg2="lt2" tx2="dk2" accent1="accent1" accent2="accent2" accent3="accent3" accent4="accent4" accent5="accent5" accent6="accent6" hlink="hlink" folHlink="folHlink"/>
  <p:sldLayoutIdLst>
    <p:sldLayoutId id="2147483865" r:id="rId1"/>
  </p:sldLayoutIdLst>
  <p:hf sldNum="0" hdr="0" ftr="0" dt="0"/>
  <p:txStyles>
    <p:titleStyle>
      <a:lvl1pPr algn="l" defTabSz="1097280" rtl="0" eaLnBrk="1" latinLnBrk="0" hangingPunct="1">
        <a:lnSpc>
          <a:spcPct val="90000"/>
        </a:lnSpc>
        <a:spcBef>
          <a:spcPct val="0"/>
        </a:spcBef>
        <a:buNone/>
        <a:defRPr sz="5280" kern="1200">
          <a:solidFill>
            <a:schemeClr val="tx1"/>
          </a:solidFill>
          <a:latin typeface="+mj-lt"/>
          <a:ea typeface="+mj-ea"/>
          <a:cs typeface="+mj-cs"/>
        </a:defRPr>
      </a:lvl1pPr>
    </p:titleStyle>
    <p:bodyStyle>
      <a:lvl1pPr marL="274320" indent="-274320" algn="l" defTabSz="1097280" rtl="0" eaLnBrk="1" latinLnBrk="0" hangingPunct="1">
        <a:lnSpc>
          <a:spcPct val="90000"/>
        </a:lnSpc>
        <a:spcBef>
          <a:spcPts val="1200"/>
        </a:spcBef>
        <a:buFont typeface="Arial" panose="020B0604020202020204" pitchFamily="34" charset="0"/>
        <a:buChar char="•"/>
        <a:defRPr sz="3360" kern="1200">
          <a:solidFill>
            <a:schemeClr val="tx1"/>
          </a:solidFill>
          <a:latin typeface="+mn-lt"/>
          <a:ea typeface="+mn-ea"/>
          <a:cs typeface="+mn-cs"/>
        </a:defRPr>
      </a:lvl1pPr>
      <a:lvl2pPr marL="822960" indent="-274320" algn="l" defTabSz="1097280" rtl="0" eaLnBrk="1" latinLnBrk="0" hangingPunct="1">
        <a:lnSpc>
          <a:spcPct val="90000"/>
        </a:lnSpc>
        <a:spcBef>
          <a:spcPts val="600"/>
        </a:spcBef>
        <a:buFont typeface="Arial" panose="020B0604020202020204" pitchFamily="34" charset="0"/>
        <a:buChar char="•"/>
        <a:defRPr sz="2880" kern="1200">
          <a:solidFill>
            <a:schemeClr val="tx1"/>
          </a:solidFill>
          <a:latin typeface="+mn-lt"/>
          <a:ea typeface="+mn-ea"/>
          <a:cs typeface="+mn-cs"/>
        </a:defRPr>
      </a:lvl2pPr>
      <a:lvl3pPr marL="1371600" indent="-274320" algn="l" defTabSz="1097280" rtl="0" eaLnBrk="1" latinLnBrk="0" hangingPunct="1">
        <a:lnSpc>
          <a:spcPct val="90000"/>
        </a:lnSpc>
        <a:spcBef>
          <a:spcPts val="600"/>
        </a:spcBef>
        <a:buFont typeface="Arial" panose="020B0604020202020204" pitchFamily="34" charset="0"/>
        <a:buChar char="•"/>
        <a:defRPr sz="2400" kern="1200">
          <a:solidFill>
            <a:schemeClr val="tx1"/>
          </a:solidFill>
          <a:latin typeface="+mn-lt"/>
          <a:ea typeface="+mn-ea"/>
          <a:cs typeface="+mn-cs"/>
        </a:defRPr>
      </a:lvl3pPr>
      <a:lvl4pPr marL="192024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4pPr>
      <a:lvl5pPr marL="246888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5pPr>
      <a:lvl6pPr marL="301752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6pPr>
      <a:lvl7pPr marL="356616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7pPr>
      <a:lvl8pPr marL="411480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8pPr>
      <a:lvl9pPr marL="466344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9pPr>
    </p:bodyStyle>
    <p:otherStyle>
      <a:defPPr>
        <a:defRPr lang="en-US"/>
      </a:defPPr>
      <a:lvl1pPr marL="0" algn="l" defTabSz="1097280" rtl="0" eaLnBrk="1" latinLnBrk="0" hangingPunct="1">
        <a:defRPr sz="2160" kern="1200">
          <a:solidFill>
            <a:schemeClr val="tx1"/>
          </a:solidFill>
          <a:latin typeface="+mn-lt"/>
          <a:ea typeface="+mn-ea"/>
          <a:cs typeface="+mn-cs"/>
        </a:defRPr>
      </a:lvl1pPr>
      <a:lvl2pPr marL="548640" algn="l" defTabSz="1097280" rtl="0" eaLnBrk="1" latinLnBrk="0" hangingPunct="1">
        <a:defRPr sz="2160" kern="1200">
          <a:solidFill>
            <a:schemeClr val="tx1"/>
          </a:solidFill>
          <a:latin typeface="+mn-lt"/>
          <a:ea typeface="+mn-ea"/>
          <a:cs typeface="+mn-cs"/>
        </a:defRPr>
      </a:lvl2pPr>
      <a:lvl3pPr marL="1097280" algn="l" defTabSz="1097280" rtl="0" eaLnBrk="1" latinLnBrk="0" hangingPunct="1">
        <a:defRPr sz="2160" kern="1200">
          <a:solidFill>
            <a:schemeClr val="tx1"/>
          </a:solidFill>
          <a:latin typeface="+mn-lt"/>
          <a:ea typeface="+mn-ea"/>
          <a:cs typeface="+mn-cs"/>
        </a:defRPr>
      </a:lvl3pPr>
      <a:lvl4pPr marL="1645920" algn="l" defTabSz="1097280" rtl="0" eaLnBrk="1" latinLnBrk="0" hangingPunct="1">
        <a:defRPr sz="2160" kern="1200">
          <a:solidFill>
            <a:schemeClr val="tx1"/>
          </a:solidFill>
          <a:latin typeface="+mn-lt"/>
          <a:ea typeface="+mn-ea"/>
          <a:cs typeface="+mn-cs"/>
        </a:defRPr>
      </a:lvl4pPr>
      <a:lvl5pPr marL="2194560" algn="l" defTabSz="1097280" rtl="0" eaLnBrk="1" latinLnBrk="0" hangingPunct="1">
        <a:defRPr sz="2160" kern="1200">
          <a:solidFill>
            <a:schemeClr val="tx1"/>
          </a:solidFill>
          <a:latin typeface="+mn-lt"/>
          <a:ea typeface="+mn-ea"/>
          <a:cs typeface="+mn-cs"/>
        </a:defRPr>
      </a:lvl5pPr>
      <a:lvl6pPr marL="2743200" algn="l" defTabSz="1097280" rtl="0" eaLnBrk="1" latinLnBrk="0" hangingPunct="1">
        <a:defRPr sz="2160" kern="1200">
          <a:solidFill>
            <a:schemeClr val="tx1"/>
          </a:solidFill>
          <a:latin typeface="+mn-lt"/>
          <a:ea typeface="+mn-ea"/>
          <a:cs typeface="+mn-cs"/>
        </a:defRPr>
      </a:lvl6pPr>
      <a:lvl7pPr marL="3291840" algn="l" defTabSz="1097280" rtl="0" eaLnBrk="1" latinLnBrk="0" hangingPunct="1">
        <a:defRPr sz="2160" kern="1200">
          <a:solidFill>
            <a:schemeClr val="tx1"/>
          </a:solidFill>
          <a:latin typeface="+mn-lt"/>
          <a:ea typeface="+mn-ea"/>
          <a:cs typeface="+mn-cs"/>
        </a:defRPr>
      </a:lvl7pPr>
      <a:lvl8pPr marL="3840480" algn="l" defTabSz="1097280" rtl="0" eaLnBrk="1" latinLnBrk="0" hangingPunct="1">
        <a:defRPr sz="2160" kern="1200">
          <a:solidFill>
            <a:schemeClr val="tx1"/>
          </a:solidFill>
          <a:latin typeface="+mn-lt"/>
          <a:ea typeface="+mn-ea"/>
          <a:cs typeface="+mn-cs"/>
        </a:defRPr>
      </a:lvl8pPr>
      <a:lvl9pPr marL="4389120" algn="l" defTabSz="1097280" rtl="0" eaLnBrk="1" latinLnBrk="0" hangingPunct="1">
        <a:defRPr sz="216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2" Type="http://schemas.openxmlformats.org/officeDocument/2006/relationships/image" Target="../media/image53.jpg"/><Relationship Id="rId1" Type="http://schemas.openxmlformats.org/officeDocument/2006/relationships/slideLayout" Target="../slideLayouts/slideLayout36.xml"/></Relationships>
</file>

<file path=ppt/slides/_rels/slide11.xml.rels><?xml version="1.0" encoding="UTF-8" standalone="yes"?>
<Relationships xmlns="http://schemas.openxmlformats.org/package/2006/relationships"><Relationship Id="rId2" Type="http://schemas.openxmlformats.org/officeDocument/2006/relationships/image" Target="../media/image54.jpg"/><Relationship Id="rId1" Type="http://schemas.openxmlformats.org/officeDocument/2006/relationships/slideLayout" Target="../slideLayouts/slideLayout36.xml"/></Relationships>
</file>

<file path=ppt/slides/_rels/slide12.xml.rels><?xml version="1.0" encoding="UTF-8" standalone="yes"?>
<Relationships xmlns="http://schemas.openxmlformats.org/package/2006/relationships"><Relationship Id="rId2" Type="http://schemas.openxmlformats.org/officeDocument/2006/relationships/image" Target="../media/image55.png"/><Relationship Id="rId1" Type="http://schemas.openxmlformats.org/officeDocument/2006/relationships/slideLayout" Target="../slideLayouts/slideLayout36.xml"/></Relationships>
</file>

<file path=ppt/slides/_rels/slide13.xml.rels><?xml version="1.0" encoding="UTF-8" standalone="yes"?>
<Relationships xmlns="http://schemas.openxmlformats.org/package/2006/relationships"><Relationship Id="rId3" Type="http://schemas.openxmlformats.org/officeDocument/2006/relationships/image" Target="../media/image56.jpeg"/><Relationship Id="rId2" Type="http://schemas.openxmlformats.org/officeDocument/2006/relationships/notesSlide" Target="../notesSlides/notesSlide4.xml"/><Relationship Id="rId1" Type="http://schemas.openxmlformats.org/officeDocument/2006/relationships/slideLayout" Target="../slideLayouts/slideLayout36.xml"/><Relationship Id="rId5" Type="http://schemas.openxmlformats.org/officeDocument/2006/relationships/image" Target="../media/image58.svg"/><Relationship Id="rId4" Type="http://schemas.openxmlformats.org/officeDocument/2006/relationships/image" Target="../media/image57.png"/></Relationships>
</file>

<file path=ppt/slides/_rels/slide14.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notesSlide" Target="../notesSlides/notesSlide5.xml"/><Relationship Id="rId1" Type="http://schemas.openxmlformats.org/officeDocument/2006/relationships/slideLayout" Target="../slideLayouts/slideLayout36.xml"/><Relationship Id="rId6" Type="http://schemas.openxmlformats.org/officeDocument/2006/relationships/image" Target="../media/image62.svg"/><Relationship Id="rId5" Type="http://schemas.openxmlformats.org/officeDocument/2006/relationships/image" Target="../media/image61.png"/><Relationship Id="rId4" Type="http://schemas.openxmlformats.org/officeDocument/2006/relationships/image" Target="../media/image60.sv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0.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0.xml"/></Relationships>
</file>

<file path=ppt/slides/_rels/slide17.xml.rels><?xml version="1.0" encoding="UTF-8" standalone="yes"?>
<Relationships xmlns="http://schemas.openxmlformats.org/package/2006/relationships"><Relationship Id="rId3" Type="http://schemas.openxmlformats.org/officeDocument/2006/relationships/image" Target="../media/image64.png"/><Relationship Id="rId2" Type="http://schemas.openxmlformats.org/officeDocument/2006/relationships/image" Target="../media/image63.png"/><Relationship Id="rId1" Type="http://schemas.openxmlformats.org/officeDocument/2006/relationships/slideLayout" Target="../slideLayouts/slideLayout58.xml"/></Relationships>
</file>

<file path=ppt/slides/_rels/slide18.xml.rels><?xml version="1.0" encoding="UTF-8" standalone="yes"?>
<Relationships xmlns="http://schemas.openxmlformats.org/package/2006/relationships"><Relationship Id="rId3" Type="http://schemas.openxmlformats.org/officeDocument/2006/relationships/image" Target="../media/image66.png"/><Relationship Id="rId2" Type="http://schemas.openxmlformats.org/officeDocument/2006/relationships/image" Target="../media/image65.jpeg"/><Relationship Id="rId1" Type="http://schemas.openxmlformats.org/officeDocument/2006/relationships/slideLayout" Target="../slideLayouts/slideLayout36.xml"/><Relationship Id="rId4" Type="http://schemas.openxmlformats.org/officeDocument/2006/relationships/image" Target="../media/image67.svg"/></Relationships>
</file>

<file path=ppt/slides/_rels/slide19.xml.rels><?xml version="1.0" encoding="UTF-8" standalone="yes"?>
<Relationships xmlns="http://schemas.openxmlformats.org/package/2006/relationships"><Relationship Id="rId3" Type="http://schemas.openxmlformats.org/officeDocument/2006/relationships/image" Target="../media/image68.emf"/><Relationship Id="rId2" Type="http://schemas.openxmlformats.org/officeDocument/2006/relationships/notesSlide" Target="../notesSlides/notesSlide8.xml"/><Relationship Id="rId1" Type="http://schemas.openxmlformats.org/officeDocument/2006/relationships/slideLayout" Target="../slideLayouts/slideLayout17.xml"/><Relationship Id="rId5" Type="http://schemas.openxmlformats.org/officeDocument/2006/relationships/image" Target="../media/image70.png"/><Relationship Id="rId4" Type="http://schemas.openxmlformats.org/officeDocument/2006/relationships/image" Target="../media/image69.png"/></Relationships>
</file>

<file path=ppt/slides/_rels/slide2.xml.rels><?xml version="1.0" encoding="UTF-8" standalone="yes"?>
<Relationships xmlns="http://schemas.openxmlformats.org/package/2006/relationships"><Relationship Id="rId2" Type="http://schemas.openxmlformats.org/officeDocument/2006/relationships/image" Target="../media/image46.jpeg"/><Relationship Id="rId1" Type="http://schemas.openxmlformats.org/officeDocument/2006/relationships/slideLayout" Target="../slideLayouts/slideLayout58.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69.xml"/></Relationships>
</file>

<file path=ppt/slides/_rels/slide22.xml.rels><?xml version="1.0" encoding="UTF-8" standalone="yes"?>
<Relationships xmlns="http://schemas.openxmlformats.org/package/2006/relationships"><Relationship Id="rId2" Type="http://schemas.openxmlformats.org/officeDocument/2006/relationships/image" Target="../media/image71.jpeg"/><Relationship Id="rId1" Type="http://schemas.openxmlformats.org/officeDocument/2006/relationships/slideLayout" Target="../slideLayouts/slideLayout69.xml"/></Relationships>
</file>

<file path=ppt/slides/_rels/slide23.xml.rels><?xml version="1.0" encoding="UTF-8" standalone="yes"?>
<Relationships xmlns="http://schemas.openxmlformats.org/package/2006/relationships"><Relationship Id="rId2" Type="http://schemas.openxmlformats.org/officeDocument/2006/relationships/hyperlink" Target="mailto:groupsales@ucare.org" TargetMode="External"/><Relationship Id="rId1" Type="http://schemas.openxmlformats.org/officeDocument/2006/relationships/slideLayout" Target="../slideLayouts/slideLayout36.xml"/></Relationships>
</file>

<file path=ppt/slides/_rels/slide24.xml.rels><?xml version="1.0" encoding="UTF-8" standalone="yes"?>
<Relationships xmlns="http://schemas.openxmlformats.org/package/2006/relationships"><Relationship Id="rId3" Type="http://schemas.openxmlformats.org/officeDocument/2006/relationships/image" Target="../media/image72.png"/><Relationship Id="rId2" Type="http://schemas.openxmlformats.org/officeDocument/2006/relationships/notesSlide" Target="../notesSlides/notesSlide10.xml"/><Relationship Id="rId1" Type="http://schemas.openxmlformats.org/officeDocument/2006/relationships/slideLayout" Target="../slideLayouts/slideLayout69.xml"/><Relationship Id="rId4" Type="http://schemas.openxmlformats.org/officeDocument/2006/relationships/image" Target="../media/image73.png"/></Relationships>
</file>

<file path=ppt/slides/_rels/slide3.xml.rels><?xml version="1.0" encoding="UTF-8" standalone="yes"?>
<Relationships xmlns="http://schemas.openxmlformats.org/package/2006/relationships"><Relationship Id="rId3" Type="http://schemas.openxmlformats.org/officeDocument/2006/relationships/image" Target="../media/image48.svg"/><Relationship Id="rId2" Type="http://schemas.openxmlformats.org/officeDocument/2006/relationships/image" Target="../media/image47.png"/><Relationship Id="rId1" Type="http://schemas.openxmlformats.org/officeDocument/2006/relationships/slideLayout" Target="../slideLayouts/slideLayout36.xml"/></Relationships>
</file>

<file path=ppt/slides/_rels/slide4.xml.rels><?xml version="1.0" encoding="UTF-8" standalone="yes"?>
<Relationships xmlns="http://schemas.openxmlformats.org/package/2006/relationships"><Relationship Id="rId3" Type="http://schemas.openxmlformats.org/officeDocument/2006/relationships/image" Target="../media/image49.jpeg"/><Relationship Id="rId2" Type="http://schemas.openxmlformats.org/officeDocument/2006/relationships/notesSlide" Target="../notesSlides/notesSlide1.xml"/><Relationship Id="rId1" Type="http://schemas.openxmlformats.org/officeDocument/2006/relationships/slideLayout" Target="../slideLayouts/slideLayout37.xml"/></Relationships>
</file>

<file path=ppt/slides/_rels/slide5.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2.xml"/><Relationship Id="rId1" Type="http://schemas.openxmlformats.org/officeDocument/2006/relationships/slideLayout" Target="../slideLayouts/slideLayout51.xml"/></Relationships>
</file>

<file path=ppt/slides/_rels/slide6.xml.rels><?xml version="1.0" encoding="UTF-8" standalone="yes"?>
<Relationships xmlns="http://schemas.openxmlformats.org/package/2006/relationships"><Relationship Id="rId2" Type="http://schemas.openxmlformats.org/officeDocument/2006/relationships/image" Target="../media/image51.jpeg"/><Relationship Id="rId1" Type="http://schemas.openxmlformats.org/officeDocument/2006/relationships/slideLayout" Target="../slideLayouts/slideLayout3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9.xml"/></Relationships>
</file>

<file path=ppt/slides/_rels/slide9.xml.rels><?xml version="1.0" encoding="UTF-8" standalone="yes"?>
<Relationships xmlns="http://schemas.openxmlformats.org/package/2006/relationships"><Relationship Id="rId3" Type="http://schemas.openxmlformats.org/officeDocument/2006/relationships/image" Target="../media/image52.jpeg"/><Relationship Id="rId2" Type="http://schemas.openxmlformats.org/officeDocument/2006/relationships/notesSlide" Target="../notesSlides/notesSlide3.xml"/><Relationship Id="rId1" Type="http://schemas.openxmlformats.org/officeDocument/2006/relationships/slideLayout" Target="../slideLayouts/slideLayout3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6CF6E3E1-7FCF-F84B-AC09-C510E3D179B3}"/>
              </a:ext>
            </a:extLst>
          </p:cNvPr>
          <p:cNvSpPr>
            <a:spLocks noGrp="1"/>
          </p:cNvSpPr>
          <p:nvPr>
            <p:ph type="ctrTitle"/>
          </p:nvPr>
        </p:nvSpPr>
        <p:spPr/>
        <p:txBody>
          <a:bodyPr/>
          <a:lstStyle/>
          <a:p>
            <a:r>
              <a:rPr lang="en-US" sz="6600" dirty="0"/>
              <a:t>UCare Medicare Group</a:t>
            </a:r>
          </a:p>
        </p:txBody>
      </p:sp>
      <p:sp>
        <p:nvSpPr>
          <p:cNvPr id="6" name="Subtitle 5"/>
          <p:cNvSpPr>
            <a:spLocks noGrp="1"/>
          </p:cNvSpPr>
          <p:nvPr>
            <p:ph type="subTitle" idx="1"/>
          </p:nvPr>
        </p:nvSpPr>
        <p:spPr/>
        <p:txBody>
          <a:bodyPr/>
          <a:lstStyle/>
          <a:p>
            <a:r>
              <a:rPr lang="en-US" dirty="0"/>
              <a:t>For District 196 Retirees and Spouses </a:t>
            </a:r>
          </a:p>
        </p:txBody>
      </p:sp>
    </p:spTree>
    <p:extLst>
      <p:ext uri="{BB962C8B-B14F-4D97-AF65-F5344CB8AC3E}">
        <p14:creationId xmlns:p14="http://schemas.microsoft.com/office/powerpoint/2010/main" val="365601419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Specialist Doctor Visits</a:t>
            </a:r>
          </a:p>
        </p:txBody>
      </p:sp>
      <p:sp>
        <p:nvSpPr>
          <p:cNvPr id="5" name="Content Placeholder 4"/>
          <p:cNvSpPr>
            <a:spLocks noGrp="1"/>
          </p:cNvSpPr>
          <p:nvPr>
            <p:ph idx="1"/>
          </p:nvPr>
        </p:nvSpPr>
        <p:spPr/>
        <p:txBody>
          <a:bodyPr/>
          <a:lstStyle/>
          <a:p>
            <a:pPr marL="0" indent="554356">
              <a:buNone/>
            </a:pPr>
            <a:r>
              <a:rPr lang="en-US" sz="2880" dirty="0"/>
              <a:t>See any Specialist</a:t>
            </a:r>
          </a:p>
          <a:p>
            <a:pPr marL="1097280" lvl="1" indent="-205740">
              <a:buFont typeface="Arial" panose="020B0604020202020204" pitchFamily="34" charset="0"/>
              <a:buChar char="•"/>
            </a:pPr>
            <a:r>
              <a:rPr lang="en-US" sz="2400" dirty="0"/>
              <a:t>No referral needed</a:t>
            </a:r>
          </a:p>
          <a:p>
            <a:pPr marL="1097280" lvl="1" indent="-205740">
              <a:buFont typeface="Arial" panose="020B0604020202020204" pitchFamily="34" charset="0"/>
              <a:buChar char="•"/>
            </a:pPr>
            <a:r>
              <a:rPr lang="en-US" sz="2400" dirty="0"/>
              <a:t>Simply make an appointment</a:t>
            </a:r>
            <a:endParaRPr lang="en-US" sz="2400" i="1" dirty="0"/>
          </a:p>
          <a:p>
            <a:pPr marL="1097280" lvl="1" indent="-205740">
              <a:buFont typeface="Arial" panose="020B0604020202020204" pitchFamily="34" charset="0"/>
              <a:buChar char="•"/>
            </a:pPr>
            <a:r>
              <a:rPr lang="en-US" sz="2400" dirty="0"/>
              <a:t>Use Find a Doctor tool</a:t>
            </a:r>
          </a:p>
          <a:p>
            <a:pPr marL="1097280" lvl="1" indent="-205740">
              <a:buFont typeface="Arial" panose="020B0604020202020204" pitchFamily="34" charset="0"/>
              <a:buChar char="•"/>
            </a:pPr>
            <a:endParaRPr lang="en-US" dirty="0"/>
          </a:p>
          <a:p>
            <a:pPr marL="891540" lvl="1" indent="-337186">
              <a:buNone/>
            </a:pPr>
            <a:r>
              <a:rPr lang="en-US" sz="2880" dirty="0"/>
              <a:t>Specialist Office Visit</a:t>
            </a:r>
          </a:p>
          <a:p>
            <a:pPr marL="1097280" lvl="1" indent="-205740">
              <a:buFont typeface="Arial" panose="020B0604020202020204" pitchFamily="34" charset="0"/>
              <a:buChar char="•"/>
            </a:pPr>
            <a:r>
              <a:rPr lang="en-US" sz="2400" dirty="0"/>
              <a:t>High - $15 copay</a:t>
            </a:r>
          </a:p>
          <a:p>
            <a:pPr marL="1097280" indent="-205740"/>
            <a:r>
              <a:rPr lang="en-US" sz="2400" dirty="0"/>
              <a:t>Core - $30 copay</a:t>
            </a:r>
          </a:p>
          <a:p>
            <a:pPr marL="1097280" lvl="1" indent="-205740">
              <a:buFont typeface="Arial" panose="020B0604020202020204" pitchFamily="34" charset="0"/>
              <a:buChar char="•"/>
            </a:pPr>
            <a:r>
              <a:rPr lang="en-US" sz="2400" dirty="0"/>
              <a:t>Basic - $40 copay</a:t>
            </a:r>
          </a:p>
          <a:p>
            <a:pPr>
              <a:lnSpc>
                <a:spcPct val="150000"/>
              </a:lnSpc>
              <a:spcAft>
                <a:spcPts val="720"/>
              </a:spcAft>
            </a:pPr>
            <a:endParaRPr lang="en-US" dirty="0"/>
          </a:p>
        </p:txBody>
      </p:sp>
      <p:pic>
        <p:nvPicPr>
          <p:cNvPr id="7" name="Picture 6"/>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8402827" y="2276557"/>
            <a:ext cx="5654297" cy="3885161"/>
          </a:xfrm>
          <a:prstGeom prst="rect">
            <a:avLst/>
          </a:prstGeom>
        </p:spPr>
      </p:pic>
    </p:spTree>
    <p:extLst>
      <p:ext uri="{BB962C8B-B14F-4D97-AF65-F5344CB8AC3E}">
        <p14:creationId xmlns:p14="http://schemas.microsoft.com/office/powerpoint/2010/main" val="201944032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mj-lt"/>
              </a:rPr>
              <a:t>Inpatient Hospital</a:t>
            </a:r>
          </a:p>
        </p:txBody>
      </p:sp>
      <p:sp>
        <p:nvSpPr>
          <p:cNvPr id="3" name="Content Placeholder 2"/>
          <p:cNvSpPr>
            <a:spLocks noGrp="1"/>
          </p:cNvSpPr>
          <p:nvPr>
            <p:ph idx="1"/>
          </p:nvPr>
        </p:nvSpPr>
        <p:spPr/>
        <p:txBody>
          <a:bodyPr/>
          <a:lstStyle/>
          <a:p>
            <a:pPr>
              <a:spcAft>
                <a:spcPts val="720"/>
              </a:spcAft>
            </a:pPr>
            <a:r>
              <a:rPr lang="en-US" sz="2880" dirty="0">
                <a:latin typeface="+mn-lt"/>
              </a:rPr>
              <a:t>Covered at 100% after copay </a:t>
            </a:r>
          </a:p>
          <a:p>
            <a:pPr lvl="1">
              <a:spcAft>
                <a:spcPts val="720"/>
              </a:spcAft>
              <a:buFont typeface="Arial" panose="020B0604020202020204" pitchFamily="34" charset="0"/>
              <a:buChar char="•"/>
            </a:pPr>
            <a:r>
              <a:rPr lang="en-US" sz="2400" dirty="0">
                <a:latin typeface="+mn-lt"/>
              </a:rPr>
              <a:t>High – $100 copay per admission</a:t>
            </a:r>
          </a:p>
          <a:p>
            <a:pPr lvl="1">
              <a:spcAft>
                <a:spcPts val="720"/>
              </a:spcAft>
              <a:buFont typeface="Arial" panose="020B0604020202020204" pitchFamily="34" charset="0"/>
              <a:buChar char="•"/>
            </a:pPr>
            <a:r>
              <a:rPr lang="en-US" sz="2400" dirty="0">
                <a:latin typeface="+mn-lt"/>
              </a:rPr>
              <a:t>Core – $125 copay per admission</a:t>
            </a:r>
          </a:p>
          <a:p>
            <a:pPr lvl="1">
              <a:spcAft>
                <a:spcPts val="720"/>
              </a:spcAft>
              <a:buFont typeface="Arial" panose="020B0604020202020204" pitchFamily="34" charset="0"/>
              <a:buChar char="•"/>
            </a:pPr>
            <a:r>
              <a:rPr lang="en-US" sz="2400" dirty="0">
                <a:latin typeface="+mn-lt"/>
              </a:rPr>
              <a:t>Basic – $400 copay per admission</a:t>
            </a:r>
            <a:br>
              <a:rPr lang="en-US" dirty="0">
                <a:latin typeface="+mn-lt"/>
              </a:rPr>
            </a:br>
            <a:r>
              <a:rPr lang="en-US" dirty="0">
                <a:latin typeface="Open Sans"/>
              </a:rPr>
              <a:t>	</a:t>
            </a:r>
          </a:p>
          <a:p>
            <a:pPr>
              <a:spcAft>
                <a:spcPts val="720"/>
              </a:spcAft>
            </a:pPr>
            <a:endParaRPr lang="en-US" sz="2400" dirty="0">
              <a:latin typeface="Open Sans"/>
            </a:endParaRPr>
          </a:p>
          <a:p>
            <a:pPr>
              <a:spcAft>
                <a:spcPts val="720"/>
              </a:spcAft>
            </a:pPr>
            <a:r>
              <a:rPr lang="en-US" sz="2400" dirty="0">
                <a:latin typeface="+mj-lt"/>
              </a:rPr>
              <a:t>We coordinate with all providers, </a:t>
            </a:r>
          </a:p>
          <a:p>
            <a:pPr marL="0" indent="0">
              <a:spcAft>
                <a:spcPts val="720"/>
              </a:spcAft>
              <a:buNone/>
            </a:pPr>
            <a:r>
              <a:rPr lang="en-US" sz="2400" dirty="0">
                <a:latin typeface="+mj-lt"/>
              </a:rPr>
              <a:t>   no paperwork</a:t>
            </a:r>
          </a:p>
          <a:p>
            <a:pPr marL="0" indent="0">
              <a:buNone/>
            </a:pPr>
            <a:r>
              <a:rPr lang="en-US" dirty="0"/>
              <a:t> </a:t>
            </a:r>
          </a:p>
        </p:txBody>
      </p:sp>
      <p:pic>
        <p:nvPicPr>
          <p:cNvPr id="6" name="Picture 5"/>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7842516" y="2381670"/>
            <a:ext cx="6178284" cy="4140764"/>
          </a:xfrm>
          <a:prstGeom prst="rect">
            <a:avLst/>
          </a:prstGeom>
        </p:spPr>
      </p:pic>
    </p:spTree>
    <p:extLst>
      <p:ext uri="{BB962C8B-B14F-4D97-AF65-F5344CB8AC3E}">
        <p14:creationId xmlns:p14="http://schemas.microsoft.com/office/powerpoint/2010/main" val="316710725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8786" y="636929"/>
            <a:ext cx="12309732" cy="1148590"/>
          </a:xfrm>
        </p:spPr>
        <p:txBody>
          <a:bodyPr/>
          <a:lstStyle/>
          <a:p>
            <a:r>
              <a:rPr lang="en-US" sz="4320" dirty="0">
                <a:latin typeface="+mn-lt"/>
              </a:rPr>
              <a:t>Outpatient Services and Skilled Nursing</a:t>
            </a:r>
          </a:p>
        </p:txBody>
      </p:sp>
      <p:sp>
        <p:nvSpPr>
          <p:cNvPr id="3" name="Content Placeholder 2"/>
          <p:cNvSpPr>
            <a:spLocks noGrp="1"/>
          </p:cNvSpPr>
          <p:nvPr>
            <p:ph idx="1"/>
          </p:nvPr>
        </p:nvSpPr>
        <p:spPr>
          <a:xfrm>
            <a:off x="877682" y="2064236"/>
            <a:ext cx="12309732" cy="4957972"/>
          </a:xfrm>
        </p:spPr>
        <p:txBody>
          <a:bodyPr numCol="2"/>
          <a:lstStyle/>
          <a:p>
            <a:pPr marL="548640" lvl="1" indent="0">
              <a:buNone/>
            </a:pPr>
            <a:endParaRPr lang="en-US" dirty="0">
              <a:latin typeface="Open Sans"/>
            </a:endParaRPr>
          </a:p>
          <a:p>
            <a:pPr lvl="1"/>
            <a:endParaRPr lang="en-US" dirty="0">
              <a:latin typeface="Open Sans"/>
            </a:endParaRPr>
          </a:p>
          <a:p>
            <a:endParaRPr lang="en-US" dirty="0"/>
          </a:p>
        </p:txBody>
      </p:sp>
      <p:pic>
        <p:nvPicPr>
          <p:cNvPr id="6" name="Picture 5"/>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02955" y="3298733"/>
            <a:ext cx="1643182" cy="1645920"/>
          </a:xfrm>
          <a:prstGeom prst="rect">
            <a:avLst/>
          </a:prstGeom>
        </p:spPr>
      </p:pic>
      <p:cxnSp>
        <p:nvCxnSpPr>
          <p:cNvPr id="8" name="Straight Connector 7"/>
          <p:cNvCxnSpPr/>
          <p:nvPr/>
        </p:nvCxnSpPr>
        <p:spPr>
          <a:xfrm>
            <a:off x="7816775" y="2480597"/>
            <a:ext cx="0" cy="4125251"/>
          </a:xfrm>
          <a:prstGeom prst="line">
            <a:avLst/>
          </a:prstGeom>
          <a:ln w="38100" cap="rnd">
            <a:solidFill>
              <a:srgbClr val="00205B"/>
            </a:solidFill>
            <a:prstDash val="sysDot"/>
          </a:ln>
        </p:spPr>
        <p:style>
          <a:lnRef idx="1">
            <a:schemeClr val="accent1"/>
          </a:lnRef>
          <a:fillRef idx="0">
            <a:schemeClr val="accent1"/>
          </a:fillRef>
          <a:effectRef idx="0">
            <a:schemeClr val="accent1"/>
          </a:effectRef>
          <a:fontRef idx="minor">
            <a:schemeClr val="tx1"/>
          </a:fontRef>
        </p:style>
      </p:cxnSp>
      <p:sp>
        <p:nvSpPr>
          <p:cNvPr id="7" name="TextBox 6">
            <a:extLst>
              <a:ext uri="{FF2B5EF4-FFF2-40B4-BE49-F238E27FC236}">
                <a16:creationId xmlns:a16="http://schemas.microsoft.com/office/drawing/2014/main" id="{4F669A2F-33B2-4EA4-8A6D-FC6ADFC8413C}"/>
              </a:ext>
            </a:extLst>
          </p:cNvPr>
          <p:cNvSpPr txBox="1"/>
          <p:nvPr/>
        </p:nvSpPr>
        <p:spPr>
          <a:xfrm>
            <a:off x="8229603" y="2294966"/>
            <a:ext cx="5597842" cy="3221010"/>
          </a:xfrm>
          <a:prstGeom prst="rect">
            <a:avLst/>
          </a:prstGeom>
          <a:noFill/>
        </p:spPr>
        <p:txBody>
          <a:bodyPr wrap="square" rtlCol="0">
            <a:spAutoFit/>
          </a:bodyPr>
          <a:lstStyle/>
          <a:p>
            <a:endParaRPr lang="en-US" sz="2880" dirty="0">
              <a:latin typeface="Open Sans"/>
            </a:endParaRPr>
          </a:p>
          <a:p>
            <a:r>
              <a:rPr lang="en-US" sz="2880" dirty="0">
                <a:solidFill>
                  <a:schemeClr val="bg1">
                    <a:lumMod val="50000"/>
                  </a:schemeClr>
                </a:solidFill>
                <a:latin typeface="Verdana" panose="020B0604030504040204" pitchFamily="34" charset="0"/>
                <a:ea typeface="Verdana" panose="020B0604030504040204" pitchFamily="34" charset="0"/>
              </a:rPr>
              <a:t>Skilled Nursing Facility Care </a:t>
            </a:r>
          </a:p>
          <a:p>
            <a:pPr marL="1110310" lvl="1" indent="-457200">
              <a:buFont typeface="Arial" panose="020B0604020202020204" pitchFamily="34" charset="0"/>
              <a:buChar char="•"/>
            </a:pPr>
            <a:r>
              <a:rPr lang="en-US" sz="2400" dirty="0">
                <a:solidFill>
                  <a:schemeClr val="bg1">
                    <a:lumMod val="50000"/>
                  </a:schemeClr>
                </a:solidFill>
                <a:latin typeface="Verdana" panose="020B0604030504040204" pitchFamily="34" charset="0"/>
                <a:ea typeface="Verdana" panose="020B0604030504040204" pitchFamily="34" charset="0"/>
              </a:rPr>
              <a:t>No three-day in-patient hospital stay requirement</a:t>
            </a:r>
          </a:p>
          <a:p>
            <a:pPr marL="1110310" lvl="1" indent="-457200">
              <a:buFont typeface="Arial" panose="020B0604020202020204" pitchFamily="34" charset="0"/>
              <a:buChar char="•"/>
            </a:pPr>
            <a:r>
              <a:rPr lang="en-US" sz="2400" dirty="0">
                <a:solidFill>
                  <a:schemeClr val="bg1">
                    <a:lumMod val="50000"/>
                  </a:schemeClr>
                </a:solidFill>
                <a:latin typeface="Verdana" panose="020B0604030504040204" pitchFamily="34" charset="0"/>
                <a:ea typeface="Verdana" panose="020B0604030504040204" pitchFamily="34" charset="0"/>
              </a:rPr>
              <a:t>$0 for days 1 through 20</a:t>
            </a:r>
          </a:p>
          <a:p>
            <a:pPr marL="1110310" lvl="1" indent="-457200">
              <a:buFont typeface="Arial" panose="020B0604020202020204" pitchFamily="34" charset="0"/>
              <a:buChar char="•"/>
            </a:pPr>
            <a:r>
              <a:rPr lang="en-US" sz="2400" dirty="0">
                <a:solidFill>
                  <a:schemeClr val="bg1">
                    <a:lumMod val="50000"/>
                  </a:schemeClr>
                </a:solidFill>
                <a:latin typeface="Verdana" panose="020B0604030504040204" pitchFamily="34" charset="0"/>
                <a:ea typeface="Verdana" panose="020B0604030504040204" pitchFamily="34" charset="0"/>
              </a:rPr>
              <a:t>$100 per day for days 21 through 100</a:t>
            </a:r>
          </a:p>
          <a:p>
            <a:endParaRPr lang="en-US" dirty="0"/>
          </a:p>
        </p:txBody>
      </p:sp>
      <p:sp>
        <p:nvSpPr>
          <p:cNvPr id="9" name="Rectangle 8">
            <a:extLst>
              <a:ext uri="{FF2B5EF4-FFF2-40B4-BE49-F238E27FC236}">
                <a16:creationId xmlns:a16="http://schemas.microsoft.com/office/drawing/2014/main" id="{C737B362-3F1F-4037-8BDD-535688E2715E}"/>
              </a:ext>
            </a:extLst>
          </p:cNvPr>
          <p:cNvSpPr/>
          <p:nvPr/>
        </p:nvSpPr>
        <p:spPr>
          <a:xfrm>
            <a:off x="2711334" y="2779060"/>
            <a:ext cx="8261466" cy="1669816"/>
          </a:xfrm>
          <a:prstGeom prst="rect">
            <a:avLst/>
          </a:prstGeom>
        </p:spPr>
        <p:txBody>
          <a:bodyPr wrap="square">
            <a:spAutoFit/>
          </a:bodyPr>
          <a:lstStyle/>
          <a:p>
            <a:r>
              <a:rPr lang="en-US" sz="2880" dirty="0">
                <a:solidFill>
                  <a:schemeClr val="bg1">
                    <a:lumMod val="50000"/>
                  </a:schemeClr>
                </a:solidFill>
                <a:latin typeface="Verdana" panose="020B0604030504040204" pitchFamily="34" charset="0"/>
                <a:ea typeface="Verdana" panose="020B0604030504040204" pitchFamily="34" charset="0"/>
              </a:rPr>
              <a:t>Outpatient Services</a:t>
            </a:r>
          </a:p>
          <a:p>
            <a:pPr marL="1110310" lvl="1" indent="-457200">
              <a:buFont typeface="Arial" panose="020B0604020202020204" pitchFamily="34" charset="0"/>
              <a:buChar char="•"/>
            </a:pPr>
            <a:r>
              <a:rPr lang="en-US" sz="2400" dirty="0">
                <a:solidFill>
                  <a:schemeClr val="bg1">
                    <a:lumMod val="50000"/>
                  </a:schemeClr>
                </a:solidFill>
                <a:latin typeface="Verdana" panose="020B0604030504040204" pitchFamily="34" charset="0"/>
                <a:ea typeface="Verdana" panose="020B0604030504040204" pitchFamily="34" charset="0"/>
              </a:rPr>
              <a:t>High – $200 copay</a:t>
            </a:r>
          </a:p>
          <a:p>
            <a:pPr marL="1110310" lvl="1" indent="-457200">
              <a:buFont typeface="Arial" panose="020B0604020202020204" pitchFamily="34" charset="0"/>
              <a:buChar char="•"/>
            </a:pPr>
            <a:r>
              <a:rPr lang="en-US" sz="2400" dirty="0">
                <a:solidFill>
                  <a:schemeClr val="bg1">
                    <a:lumMod val="50000"/>
                  </a:schemeClr>
                </a:solidFill>
                <a:latin typeface="Verdana" panose="020B0604030504040204" pitchFamily="34" charset="0"/>
                <a:ea typeface="Verdana" panose="020B0604030504040204" pitchFamily="34" charset="0"/>
              </a:rPr>
              <a:t>Core – $250 copay</a:t>
            </a:r>
          </a:p>
          <a:p>
            <a:pPr marL="1110310" lvl="1" indent="-457200">
              <a:buFont typeface="Arial" panose="020B0604020202020204" pitchFamily="34" charset="0"/>
              <a:buChar char="•"/>
            </a:pPr>
            <a:r>
              <a:rPr lang="en-US" sz="2400" dirty="0">
                <a:solidFill>
                  <a:schemeClr val="bg1">
                    <a:lumMod val="50000"/>
                  </a:schemeClr>
                </a:solidFill>
                <a:latin typeface="Verdana" panose="020B0604030504040204" pitchFamily="34" charset="0"/>
                <a:ea typeface="Verdana" panose="020B0604030504040204" pitchFamily="34" charset="0"/>
              </a:rPr>
              <a:t>Basic – $250 copay</a:t>
            </a:r>
            <a:r>
              <a:rPr lang="en-US" sz="2400" dirty="0">
                <a:latin typeface="Verdana" panose="020B0604030504040204" pitchFamily="34" charset="0"/>
                <a:ea typeface="Verdana" panose="020B0604030504040204" pitchFamily="34" charset="0"/>
              </a:rPr>
              <a:t>	</a:t>
            </a:r>
            <a:r>
              <a:rPr lang="en-US" dirty="0">
                <a:latin typeface="Open Sans"/>
              </a:rPr>
              <a:t>	</a:t>
            </a:r>
          </a:p>
        </p:txBody>
      </p:sp>
    </p:spTree>
    <p:extLst>
      <p:ext uri="{BB962C8B-B14F-4D97-AF65-F5344CB8AC3E}">
        <p14:creationId xmlns:p14="http://schemas.microsoft.com/office/powerpoint/2010/main" val="193011600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itle 16">
            <a:extLst>
              <a:ext uri="{FF2B5EF4-FFF2-40B4-BE49-F238E27FC236}">
                <a16:creationId xmlns:a16="http://schemas.microsoft.com/office/drawing/2014/main" id="{E8E93E99-6D9C-7043-83BA-D2AC6ED93142}"/>
              </a:ext>
            </a:extLst>
          </p:cNvPr>
          <p:cNvSpPr>
            <a:spLocks noGrp="1"/>
          </p:cNvSpPr>
          <p:nvPr>
            <p:ph type="title"/>
          </p:nvPr>
        </p:nvSpPr>
        <p:spPr>
          <a:xfrm>
            <a:off x="340659" y="636929"/>
            <a:ext cx="12872421" cy="1148590"/>
          </a:xfrm>
        </p:spPr>
        <p:txBody>
          <a:bodyPr/>
          <a:lstStyle/>
          <a:p>
            <a:r>
              <a:rPr lang="en-US" dirty="0"/>
              <a:t>YES! Coverage when you travel</a:t>
            </a:r>
          </a:p>
        </p:txBody>
      </p:sp>
      <p:sp>
        <p:nvSpPr>
          <p:cNvPr id="18" name="Content Placeholder 17">
            <a:extLst>
              <a:ext uri="{FF2B5EF4-FFF2-40B4-BE49-F238E27FC236}">
                <a16:creationId xmlns:a16="http://schemas.microsoft.com/office/drawing/2014/main" id="{3BB9BB14-4E47-C24B-8225-6C3E4F0251CD}"/>
              </a:ext>
            </a:extLst>
          </p:cNvPr>
          <p:cNvSpPr>
            <a:spLocks noGrp="1"/>
          </p:cNvSpPr>
          <p:nvPr>
            <p:ph idx="1"/>
          </p:nvPr>
        </p:nvSpPr>
        <p:spPr>
          <a:xfrm>
            <a:off x="152399" y="2029968"/>
            <a:ext cx="13035015" cy="4957972"/>
          </a:xfrm>
        </p:spPr>
        <p:txBody>
          <a:bodyPr/>
          <a:lstStyle/>
          <a:p>
            <a:pPr marL="0" indent="0">
              <a:buClr>
                <a:srgbClr val="00205B"/>
              </a:buClr>
              <a:buNone/>
            </a:pPr>
            <a:r>
              <a:rPr lang="en-US" sz="2800" b="1" dirty="0">
                <a:solidFill>
                  <a:srgbClr val="2F7FE1"/>
                </a:solidFill>
              </a:rPr>
              <a:t>UCare </a:t>
            </a:r>
            <a:r>
              <a:rPr lang="en-US" sz="2800" b="1" dirty="0" err="1">
                <a:solidFill>
                  <a:srgbClr val="2F7FE1"/>
                </a:solidFill>
              </a:rPr>
              <a:t>Anywhere</a:t>
            </a:r>
            <a:r>
              <a:rPr lang="en-US" sz="2800" baseline="30000" dirty="0" err="1">
                <a:solidFill>
                  <a:srgbClr val="2F7FE1"/>
                </a:solidFill>
              </a:rPr>
              <a:t>SM</a:t>
            </a:r>
            <a:r>
              <a:rPr lang="en-US" sz="2800" b="1" dirty="0">
                <a:solidFill>
                  <a:srgbClr val="2F7FE1"/>
                </a:solidFill>
              </a:rPr>
              <a:t> travels with you in the U.S.</a:t>
            </a:r>
          </a:p>
          <a:p>
            <a:pPr marL="411480" indent="-411480">
              <a:lnSpc>
                <a:spcPct val="125000"/>
              </a:lnSpc>
            </a:pPr>
            <a:r>
              <a:rPr lang="en-US" sz="2400" dirty="0">
                <a:latin typeface="+mn-lt"/>
                <a:ea typeface="Open Sans Light" panose="020B0306030504020204" pitchFamily="34" charset="0"/>
                <a:cs typeface="Arial" panose="020B0604020202020204" pitchFamily="34" charset="0"/>
              </a:rPr>
              <a:t>Some services with same copays as in network</a:t>
            </a:r>
          </a:p>
          <a:p>
            <a:pPr marL="411480" indent="-411480">
              <a:lnSpc>
                <a:spcPct val="125000"/>
              </a:lnSpc>
            </a:pPr>
            <a:r>
              <a:rPr lang="en-US" sz="2400" dirty="0">
                <a:latin typeface="+mn-lt"/>
                <a:ea typeface="Open Sans Light" panose="020B0306030504020204" pitchFamily="34" charset="0"/>
                <a:cs typeface="Arial" panose="020B0604020202020204" pitchFamily="34" charset="0"/>
              </a:rPr>
              <a:t>Coverage for other non-ER services</a:t>
            </a:r>
            <a:br>
              <a:rPr lang="en-US" sz="2400" dirty="0">
                <a:solidFill>
                  <a:srgbClr val="2F7FE1"/>
                </a:solidFill>
              </a:rPr>
            </a:br>
            <a:endParaRPr lang="en-US" sz="2400" dirty="0">
              <a:solidFill>
                <a:srgbClr val="707371"/>
              </a:solidFill>
            </a:endParaRPr>
          </a:p>
          <a:p>
            <a:pPr marL="0" indent="0">
              <a:buClr>
                <a:srgbClr val="00205B"/>
              </a:buClr>
              <a:buNone/>
            </a:pPr>
            <a:r>
              <a:rPr lang="en-US" sz="2800" b="1" dirty="0">
                <a:solidFill>
                  <a:srgbClr val="2F7FE1"/>
                </a:solidFill>
              </a:rPr>
              <a:t>Emergency coverage worldwide</a:t>
            </a:r>
          </a:p>
          <a:p>
            <a:pPr marL="0" indent="0">
              <a:buClr>
                <a:srgbClr val="00205B"/>
              </a:buClr>
              <a:buNone/>
            </a:pPr>
            <a:endParaRPr lang="en-US" sz="2160" b="1" dirty="0">
              <a:solidFill>
                <a:srgbClr val="2F7FE1"/>
              </a:solidFill>
            </a:endParaRPr>
          </a:p>
          <a:p>
            <a:pPr marL="0" indent="0">
              <a:buClr>
                <a:srgbClr val="00205B"/>
              </a:buClr>
              <a:buNone/>
            </a:pPr>
            <a:r>
              <a:rPr lang="en-US" sz="2800" b="1" dirty="0">
                <a:solidFill>
                  <a:srgbClr val="2F7FE1"/>
                </a:solidFill>
              </a:rPr>
              <a:t>Travel out of area up to 6 consecutive months</a:t>
            </a:r>
          </a:p>
          <a:p>
            <a:pPr marL="411480" indent="-411480">
              <a:lnSpc>
                <a:spcPct val="125000"/>
              </a:lnSpc>
            </a:pPr>
            <a:r>
              <a:rPr lang="en-US" sz="2400" dirty="0">
                <a:latin typeface="+mn-lt"/>
                <a:ea typeface="Open Sans Light" panose="020B0306030504020204" pitchFamily="34" charset="0"/>
                <a:cs typeface="Arial" panose="020B0604020202020204" pitchFamily="34" charset="0"/>
              </a:rPr>
              <a:t>No need to notify us of your coming and goings</a:t>
            </a:r>
          </a:p>
          <a:p>
            <a:pPr marL="0" indent="0">
              <a:buClr>
                <a:srgbClr val="00205B"/>
              </a:buClr>
              <a:buNone/>
            </a:pPr>
            <a:r>
              <a:rPr lang="en-US" sz="2160" b="1" dirty="0">
                <a:solidFill>
                  <a:srgbClr val="2F7FE1"/>
                </a:solidFill>
              </a:rPr>
              <a:t>	</a:t>
            </a:r>
          </a:p>
          <a:p>
            <a:pPr marL="0" indent="0">
              <a:buClr>
                <a:srgbClr val="00205B"/>
              </a:buClr>
              <a:buNone/>
            </a:pPr>
            <a:endParaRPr lang="en-US" dirty="0">
              <a:solidFill>
                <a:srgbClr val="707371"/>
              </a:solidFill>
            </a:endParaRPr>
          </a:p>
        </p:txBody>
      </p:sp>
      <p:pic>
        <p:nvPicPr>
          <p:cNvPr id="6" name="Picture 5">
            <a:extLst>
              <a:ext uri="{FF2B5EF4-FFF2-40B4-BE49-F238E27FC236}">
                <a16:creationId xmlns:a16="http://schemas.microsoft.com/office/drawing/2014/main" id="{1176F9A7-2472-5447-8268-30CCFBE9FCC9}"/>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rot="5400000">
            <a:off x="8577890" y="1636725"/>
            <a:ext cx="7629920" cy="4523978"/>
          </a:xfrm>
          <a:prstGeom prst="round1Rect">
            <a:avLst>
              <a:gd name="adj" fmla="val 25974"/>
            </a:avLst>
          </a:prstGeom>
        </p:spPr>
      </p:pic>
      <p:pic>
        <p:nvPicPr>
          <p:cNvPr id="7" name="Graphic 6">
            <a:extLst>
              <a:ext uri="{FF2B5EF4-FFF2-40B4-BE49-F238E27FC236}">
                <a16:creationId xmlns:a16="http://schemas.microsoft.com/office/drawing/2014/main" id="{2E0507EE-4672-1846-B476-B5F4C76F35A6}"/>
              </a:ext>
            </a:extLst>
          </p:cNvPr>
          <p:cNvPicPr>
            <a:picLocks noChangeAspect="1"/>
          </p:cNvPicPr>
          <p:nvPr/>
        </p:nvPicPr>
        <p:blipFill>
          <a:blip r:embed="rId4">
            <a:extLst>
              <a:ext uri="{28A0092B-C50C-407E-A947-70E740481C1C}">
                <a14:useLocalDpi xmlns:a14="http://schemas.microsoft.com/office/drawing/2010/main"/>
              </a:ext>
              <a:ext uri="{96DAC541-7B7A-43D3-8B79-37D633B846F1}">
                <asvg:svgBlip xmlns:asvg="http://schemas.microsoft.com/office/drawing/2016/SVG/main" r:embed="rId5"/>
              </a:ext>
            </a:extLst>
          </a:blip>
          <a:srcRect/>
          <a:stretch/>
        </p:blipFill>
        <p:spPr>
          <a:xfrm>
            <a:off x="12629778" y="340083"/>
            <a:ext cx="1445436" cy="1445436"/>
          </a:xfrm>
          <a:prstGeom prst="rect">
            <a:avLst/>
          </a:prstGeom>
        </p:spPr>
      </p:pic>
    </p:spTree>
    <p:extLst>
      <p:ext uri="{BB962C8B-B14F-4D97-AF65-F5344CB8AC3E}">
        <p14:creationId xmlns:p14="http://schemas.microsoft.com/office/powerpoint/2010/main" val="384715929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B9FE6ED2-3469-B842-AAE4-BE75F0249E21}"/>
              </a:ext>
            </a:extLst>
          </p:cNvPr>
          <p:cNvSpPr>
            <a:spLocks noGrp="1"/>
          </p:cNvSpPr>
          <p:nvPr>
            <p:ph type="title"/>
          </p:nvPr>
        </p:nvSpPr>
        <p:spPr/>
        <p:txBody>
          <a:bodyPr/>
          <a:lstStyle/>
          <a:p>
            <a:r>
              <a:rPr lang="en-US" dirty="0"/>
              <a:t>Are my prescription drugs covered?</a:t>
            </a:r>
          </a:p>
        </p:txBody>
      </p:sp>
      <p:sp>
        <p:nvSpPr>
          <p:cNvPr id="9" name="Content Placeholder 8">
            <a:extLst>
              <a:ext uri="{FF2B5EF4-FFF2-40B4-BE49-F238E27FC236}">
                <a16:creationId xmlns:a16="http://schemas.microsoft.com/office/drawing/2014/main" id="{093EDC94-35AE-2F47-B526-3C9981AAB140}"/>
              </a:ext>
            </a:extLst>
          </p:cNvPr>
          <p:cNvSpPr>
            <a:spLocks noGrp="1"/>
          </p:cNvSpPr>
          <p:nvPr>
            <p:ph idx="1"/>
          </p:nvPr>
        </p:nvSpPr>
        <p:spPr/>
        <p:txBody>
          <a:bodyPr/>
          <a:lstStyle/>
          <a:p>
            <a:pPr marL="0" indent="0">
              <a:buNone/>
            </a:pPr>
            <a:endParaRPr lang="en-US" sz="2800" b="1" dirty="0">
              <a:solidFill>
                <a:schemeClr val="tx2"/>
              </a:solidFill>
            </a:endParaRPr>
          </a:p>
          <a:p>
            <a:pPr marL="0" indent="0">
              <a:buNone/>
            </a:pPr>
            <a:endParaRPr lang="en-US" sz="2800" b="1" dirty="0">
              <a:solidFill>
                <a:schemeClr val="tx2"/>
              </a:solidFill>
            </a:endParaRPr>
          </a:p>
          <a:p>
            <a:pPr marL="0" indent="0">
              <a:buNone/>
            </a:pPr>
            <a:r>
              <a:rPr lang="en-US" sz="2800" b="1" dirty="0">
                <a:solidFill>
                  <a:schemeClr val="tx2"/>
                </a:solidFill>
              </a:rPr>
              <a:t>Find your drugs</a:t>
            </a:r>
          </a:p>
          <a:p>
            <a:r>
              <a:rPr lang="en-US" sz="2400" dirty="0">
                <a:solidFill>
                  <a:schemeClr val="bg1">
                    <a:lumMod val="50000"/>
                  </a:schemeClr>
                </a:solidFill>
              </a:rPr>
              <a:t>Search online</a:t>
            </a:r>
          </a:p>
          <a:p>
            <a:r>
              <a:rPr lang="en-US" sz="2400" dirty="0">
                <a:solidFill>
                  <a:schemeClr val="bg1">
                    <a:lumMod val="50000"/>
                  </a:schemeClr>
                </a:solidFill>
              </a:rPr>
              <a:t>See list of covered drugs</a:t>
            </a:r>
          </a:p>
          <a:p>
            <a:r>
              <a:rPr lang="en-US" sz="2400" dirty="0">
                <a:solidFill>
                  <a:schemeClr val="bg1">
                    <a:lumMod val="50000"/>
                  </a:schemeClr>
                </a:solidFill>
              </a:rPr>
              <a:t>4 tiers of coverage </a:t>
            </a:r>
          </a:p>
          <a:p>
            <a:r>
              <a:rPr lang="en-US" sz="2400" dirty="0" err="1">
                <a:solidFill>
                  <a:schemeClr val="bg1">
                    <a:lumMod val="50000"/>
                  </a:schemeClr>
                </a:solidFill>
              </a:rPr>
              <a:t>Shingrix</a:t>
            </a:r>
            <a:r>
              <a:rPr lang="en-US" sz="2400" dirty="0">
                <a:solidFill>
                  <a:schemeClr val="bg1">
                    <a:lumMod val="50000"/>
                  </a:schemeClr>
                </a:solidFill>
              </a:rPr>
              <a:t> moved to Tier 1</a:t>
            </a:r>
          </a:p>
          <a:p>
            <a:pPr marL="0" indent="0">
              <a:buNone/>
            </a:pPr>
            <a:r>
              <a:rPr lang="en-US" sz="1800" dirty="0">
                <a:solidFill>
                  <a:schemeClr val="bg1">
                    <a:lumMod val="50000"/>
                  </a:schemeClr>
                </a:solidFill>
              </a:rPr>
              <a:t>-must be done at pharmacy to be covered</a:t>
            </a:r>
          </a:p>
        </p:txBody>
      </p:sp>
      <p:pic>
        <p:nvPicPr>
          <p:cNvPr id="6" name="Graphic 5">
            <a:extLst>
              <a:ext uri="{FF2B5EF4-FFF2-40B4-BE49-F238E27FC236}">
                <a16:creationId xmlns:a16="http://schemas.microsoft.com/office/drawing/2014/main" id="{64D9BC56-9DDE-2E4A-935A-A5ED9828877E}"/>
              </a:ext>
            </a:extLst>
          </p:cNvPr>
          <p:cNvPicPr>
            <a:picLocks noChangeAspect="1"/>
          </p:cNvPicPr>
          <p:nvPr/>
        </p:nvPicPr>
        <p:blipFill>
          <a:blip r:embed="rId3">
            <a:extLst>
              <a:ext uri="{28A0092B-C50C-407E-A947-70E740481C1C}">
                <a14:useLocalDpi xmlns:a14="http://schemas.microsoft.com/office/drawing/2010/main"/>
              </a:ext>
              <a:ext uri="{96DAC541-7B7A-43D3-8B79-37D633B846F1}">
                <asvg:svgBlip xmlns:asvg="http://schemas.microsoft.com/office/drawing/2016/SVG/main" r:embed="rId4"/>
              </a:ext>
            </a:extLst>
          </a:blip>
          <a:srcRect/>
          <a:stretch/>
        </p:blipFill>
        <p:spPr>
          <a:xfrm>
            <a:off x="8122176" y="1998078"/>
            <a:ext cx="873662" cy="903788"/>
          </a:xfrm>
          <a:prstGeom prst="rect">
            <a:avLst/>
          </a:prstGeom>
        </p:spPr>
      </p:pic>
      <p:pic>
        <p:nvPicPr>
          <p:cNvPr id="10" name="Graphic 9">
            <a:extLst>
              <a:ext uri="{FF2B5EF4-FFF2-40B4-BE49-F238E27FC236}">
                <a16:creationId xmlns:a16="http://schemas.microsoft.com/office/drawing/2014/main" id="{B410FC36-F9B9-F946-9B91-A245E06909F2}"/>
              </a:ext>
            </a:extLst>
          </p:cNvPr>
          <p:cNvPicPr>
            <a:picLocks noChangeAspect="1"/>
          </p:cNvPicPr>
          <p:nvPr/>
        </p:nvPicPr>
        <p:blipFill>
          <a:blip r:embed="rId5">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p:blipFill>
        <p:spPr>
          <a:xfrm>
            <a:off x="3227310" y="2077518"/>
            <a:ext cx="758400" cy="824348"/>
          </a:xfrm>
          <a:prstGeom prst="rect">
            <a:avLst/>
          </a:prstGeom>
        </p:spPr>
      </p:pic>
      <p:sp>
        <p:nvSpPr>
          <p:cNvPr id="7" name="Content Placeholder 8">
            <a:extLst>
              <a:ext uri="{FF2B5EF4-FFF2-40B4-BE49-F238E27FC236}">
                <a16:creationId xmlns:a16="http://schemas.microsoft.com/office/drawing/2014/main" id="{12A1C76A-4B08-F54F-9CF1-42CA7BE8A09D}"/>
              </a:ext>
            </a:extLst>
          </p:cNvPr>
          <p:cNvSpPr txBox="1">
            <a:spLocks/>
          </p:cNvSpPr>
          <p:nvPr/>
        </p:nvSpPr>
        <p:spPr>
          <a:xfrm>
            <a:off x="6155474" y="3262374"/>
            <a:ext cx="6530236" cy="4451299"/>
          </a:xfrm>
          <a:prstGeom prst="rect">
            <a:avLst/>
          </a:prstGeom>
        </p:spPr>
        <p:txBody>
          <a:bodyPr vert="horz" lIns="164592" tIns="54864" rIns="109728" bIns="54864" rtlCol="0">
            <a:noAutofit/>
          </a:bodyPr>
          <a:lstStyle>
            <a:lvl1pPr marL="233363" indent="-233363" algn="l" defTabSz="685800" rtl="0" eaLnBrk="1" latinLnBrk="0" hangingPunct="1">
              <a:lnSpc>
                <a:spcPts val="2000"/>
              </a:lnSpc>
              <a:spcBef>
                <a:spcPts val="0"/>
              </a:spcBef>
              <a:spcAft>
                <a:spcPts val="900"/>
              </a:spcAft>
              <a:buClr>
                <a:schemeClr val="bg2"/>
              </a:buClr>
              <a:buFont typeface="Arial" panose="020B0604020202020204" pitchFamily="34" charset="0"/>
              <a:buChar char="•"/>
              <a:defRPr lang="en-US" sz="1400" kern="1200" dirty="0" smtClean="0">
                <a:solidFill>
                  <a:schemeClr val="accent5"/>
                </a:solidFill>
                <a:latin typeface="Verdana" panose="020B0604030504040204" pitchFamily="34" charset="0"/>
                <a:ea typeface="Verdana" panose="020B0604030504040204" pitchFamily="34" charset="0"/>
                <a:cs typeface="Verdana" panose="020B0604030504040204" pitchFamily="34" charset="0"/>
              </a:defRPr>
            </a:lvl1pPr>
            <a:lvl2pPr marL="625475" indent="-282575" algn="l" defTabSz="685800" rtl="0" eaLnBrk="1" latinLnBrk="0" hangingPunct="1">
              <a:lnSpc>
                <a:spcPts val="2000"/>
              </a:lnSpc>
              <a:spcBef>
                <a:spcPts val="0"/>
              </a:spcBef>
              <a:spcAft>
                <a:spcPts val="900"/>
              </a:spcAft>
              <a:buClr>
                <a:schemeClr val="bg2"/>
              </a:buClr>
              <a:buFont typeface="Verdana" panose="020B0604030504040204" pitchFamily="34" charset="0"/>
              <a:buChar char="–"/>
              <a:defRPr lang="en-US" sz="1400" kern="1200" dirty="0" smtClean="0">
                <a:solidFill>
                  <a:schemeClr val="accent5"/>
                </a:solidFill>
                <a:latin typeface="Verdana" panose="020B0604030504040204" pitchFamily="34" charset="0"/>
                <a:ea typeface="Verdana" panose="020B0604030504040204" pitchFamily="34" charset="0"/>
                <a:cs typeface="Verdana" panose="020B0604030504040204" pitchFamily="34" charset="0"/>
              </a:defRPr>
            </a:lvl2pPr>
            <a:lvl3pPr marL="969963" indent="-284163" algn="l" defTabSz="685800" rtl="0" eaLnBrk="1" latinLnBrk="0" hangingPunct="1">
              <a:lnSpc>
                <a:spcPts val="2000"/>
              </a:lnSpc>
              <a:spcBef>
                <a:spcPts val="0"/>
              </a:spcBef>
              <a:spcAft>
                <a:spcPts val="900"/>
              </a:spcAft>
              <a:buClr>
                <a:schemeClr val="bg2"/>
              </a:buClr>
              <a:buFont typeface="Arial" panose="020B0604020202020204" pitchFamily="34" charset="0"/>
              <a:buChar char="•"/>
              <a:defRPr lang="en-US" sz="1400" kern="1200" dirty="0" smtClean="0">
                <a:solidFill>
                  <a:schemeClr val="accent5"/>
                </a:solidFill>
                <a:latin typeface="Verdana" panose="020B0604030504040204" pitchFamily="34" charset="0"/>
                <a:ea typeface="Verdana" panose="020B0604030504040204" pitchFamily="34" charset="0"/>
                <a:cs typeface="Verdana" panose="020B0604030504040204" pitchFamily="34" charset="0"/>
              </a:defRPr>
            </a:lvl3pPr>
            <a:lvl4pPr marL="1316038" indent="-287338" algn="l" defTabSz="685800" rtl="0" eaLnBrk="1" latinLnBrk="0" hangingPunct="1">
              <a:lnSpc>
                <a:spcPts val="2000"/>
              </a:lnSpc>
              <a:spcBef>
                <a:spcPts val="0"/>
              </a:spcBef>
              <a:spcAft>
                <a:spcPts val="900"/>
              </a:spcAft>
              <a:buClr>
                <a:schemeClr val="bg2"/>
              </a:buClr>
              <a:buFont typeface="Verdana" panose="020B0604030504040204" pitchFamily="34" charset="0"/>
              <a:buChar char="–"/>
              <a:defRPr lang="en-US" sz="1400" kern="1200" dirty="0" smtClean="0">
                <a:solidFill>
                  <a:schemeClr val="accent5"/>
                </a:solidFill>
                <a:latin typeface="Verdana" panose="020B0604030504040204" pitchFamily="34" charset="0"/>
                <a:ea typeface="Verdana" panose="020B0604030504040204" pitchFamily="34" charset="0"/>
                <a:cs typeface="Verdana" panose="020B0604030504040204" pitchFamily="34" charset="0"/>
              </a:defRPr>
            </a:lvl4pPr>
            <a:lvl5pPr marL="1660525" indent="-288925" algn="l" defTabSz="685800" rtl="0" eaLnBrk="1" latinLnBrk="0" hangingPunct="1">
              <a:lnSpc>
                <a:spcPts val="2000"/>
              </a:lnSpc>
              <a:spcBef>
                <a:spcPts val="0"/>
              </a:spcBef>
              <a:spcAft>
                <a:spcPts val="900"/>
              </a:spcAft>
              <a:buClr>
                <a:schemeClr val="bg2"/>
              </a:buClr>
              <a:buSzPct val="90000"/>
              <a:buFont typeface="Wingdings" panose="05000000000000000000" pitchFamily="2" charset="2"/>
              <a:buChar char="Ø"/>
              <a:defRPr lang="en-US" sz="1400" kern="1200" dirty="0">
                <a:solidFill>
                  <a:schemeClr val="accent5"/>
                </a:solidFill>
                <a:latin typeface="Verdana" panose="020B0604030504040204" pitchFamily="34" charset="0"/>
                <a:ea typeface="Verdana" panose="020B0604030504040204" pitchFamily="34" charset="0"/>
                <a:cs typeface="Verdana" panose="020B0604030504040204" pitchFamily="34"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buNone/>
            </a:pPr>
            <a:r>
              <a:rPr lang="en-US" sz="2800" b="1" dirty="0">
                <a:solidFill>
                  <a:schemeClr val="tx2"/>
                </a:solidFill>
              </a:rPr>
              <a:t>Fill your prescriptions</a:t>
            </a:r>
          </a:p>
          <a:p>
            <a:pPr marL="0" indent="0">
              <a:buNone/>
            </a:pPr>
            <a:r>
              <a:rPr lang="en-US" sz="2400" dirty="0"/>
              <a:t>60,000 pharmacies:</a:t>
            </a:r>
          </a:p>
          <a:p>
            <a:pPr marL="0" indent="0">
              <a:buNone/>
            </a:pPr>
            <a:endParaRPr lang="en-US" sz="2400" b="1" dirty="0"/>
          </a:p>
          <a:p>
            <a:pPr marL="0" indent="0">
              <a:buNone/>
            </a:pPr>
            <a:r>
              <a:rPr lang="en-US" sz="2400" b="1" dirty="0"/>
              <a:t>Preferred and Mail Order</a:t>
            </a:r>
            <a:br>
              <a:rPr lang="en-US" sz="2400" b="1" dirty="0"/>
            </a:br>
            <a:r>
              <a:rPr lang="en-US" sz="2400" dirty="0"/>
              <a:t>You can get a 90 day supply for 2 copays. </a:t>
            </a:r>
          </a:p>
          <a:p>
            <a:pPr marL="0" indent="0">
              <a:buNone/>
            </a:pPr>
            <a:endParaRPr lang="en-US" sz="2400" b="1" dirty="0"/>
          </a:p>
          <a:p>
            <a:pPr marL="0" indent="0">
              <a:buNone/>
            </a:pPr>
            <a:r>
              <a:rPr lang="en-US" sz="2400" b="1" dirty="0"/>
              <a:t>Standard</a:t>
            </a:r>
            <a:br>
              <a:rPr lang="en-US" sz="2400" b="1" dirty="0"/>
            </a:br>
            <a:r>
              <a:rPr lang="en-US" sz="2400" dirty="0"/>
              <a:t>Access to an additional 42,000 local and nationwide chain pharmacies, including Fairview Pharmacies</a:t>
            </a:r>
          </a:p>
        </p:txBody>
      </p:sp>
    </p:spTree>
    <p:extLst>
      <p:ext uri="{BB962C8B-B14F-4D97-AF65-F5344CB8AC3E}">
        <p14:creationId xmlns:p14="http://schemas.microsoft.com/office/powerpoint/2010/main" val="302573058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152400"/>
            <a:ext cx="12427132" cy="1203960"/>
          </a:xfrm>
        </p:spPr>
        <p:txBody>
          <a:bodyPr>
            <a:noAutofit/>
          </a:bodyPr>
          <a:lstStyle/>
          <a:p>
            <a:r>
              <a:rPr lang="en-US" dirty="0">
                <a:solidFill>
                  <a:schemeClr val="accent1">
                    <a:lumMod val="50000"/>
                  </a:schemeClr>
                </a:solidFill>
              </a:rPr>
              <a:t>Initial Coverage Stage</a:t>
            </a:r>
            <a:endParaRPr lang="en-US" i="1" dirty="0">
              <a:solidFill>
                <a:schemeClr val="accent1">
                  <a:lumMod val="50000"/>
                </a:schemeClr>
              </a:solidFill>
            </a:endParaRPr>
          </a:p>
        </p:txBody>
      </p:sp>
      <p:graphicFrame>
        <p:nvGraphicFramePr>
          <p:cNvPr id="12" name="Content Placeholder 1"/>
          <p:cNvGraphicFramePr>
            <a:graphicFrameLocks noGrp="1"/>
          </p:cNvGraphicFramePr>
          <p:nvPr>
            <p:ph idx="1"/>
            <p:extLst>
              <p:ext uri="{D42A27DB-BD31-4B8C-83A1-F6EECF244321}">
                <p14:modId xmlns:p14="http://schemas.microsoft.com/office/powerpoint/2010/main" val="3093308335"/>
              </p:ext>
            </p:extLst>
          </p:nvPr>
        </p:nvGraphicFramePr>
        <p:xfrm>
          <a:off x="697230" y="1356360"/>
          <a:ext cx="13578467" cy="5398770"/>
        </p:xfrm>
        <a:graphic>
          <a:graphicData uri="http://schemas.openxmlformats.org/drawingml/2006/table">
            <a:tbl>
              <a:tblPr firstRow="1" bandRow="1">
                <a:tableStyleId>{5C22544A-7EE6-4342-B048-85BDC9FD1C3A}</a:tableStyleId>
              </a:tblPr>
              <a:tblGrid>
                <a:gridCol w="4863774">
                  <a:extLst>
                    <a:ext uri="{9D8B030D-6E8A-4147-A177-3AD203B41FA5}">
                      <a16:colId xmlns:a16="http://schemas.microsoft.com/office/drawing/2014/main" val="20000"/>
                    </a:ext>
                  </a:extLst>
                </a:gridCol>
                <a:gridCol w="2962210">
                  <a:extLst>
                    <a:ext uri="{9D8B030D-6E8A-4147-A177-3AD203B41FA5}">
                      <a16:colId xmlns:a16="http://schemas.microsoft.com/office/drawing/2014/main" val="20001"/>
                    </a:ext>
                  </a:extLst>
                </a:gridCol>
                <a:gridCol w="3109273">
                  <a:extLst>
                    <a:ext uri="{9D8B030D-6E8A-4147-A177-3AD203B41FA5}">
                      <a16:colId xmlns:a16="http://schemas.microsoft.com/office/drawing/2014/main" val="20002"/>
                    </a:ext>
                  </a:extLst>
                </a:gridCol>
                <a:gridCol w="2643210">
                  <a:extLst>
                    <a:ext uri="{9D8B030D-6E8A-4147-A177-3AD203B41FA5}">
                      <a16:colId xmlns:a16="http://schemas.microsoft.com/office/drawing/2014/main" val="20003"/>
                    </a:ext>
                  </a:extLst>
                </a:gridCol>
              </a:tblGrid>
              <a:tr h="1208311">
                <a:tc>
                  <a:txBody>
                    <a:bodyPr/>
                    <a:lstStyle/>
                    <a:p>
                      <a:r>
                        <a:rPr lang="en-US" sz="2400" b="0" dirty="0">
                          <a:latin typeface="+mn-lt"/>
                          <a:cs typeface="Arial" panose="020B0604020202020204" pitchFamily="34" charset="0"/>
                        </a:rPr>
                        <a:t>From $0 to $4,130</a:t>
                      </a:r>
                      <a:r>
                        <a:rPr lang="en-US" sz="2400" b="0" baseline="0" dirty="0">
                          <a:latin typeface="+mn-lt"/>
                          <a:cs typeface="Arial" panose="020B0604020202020204" pitchFamily="34" charset="0"/>
                        </a:rPr>
                        <a:t> </a:t>
                      </a:r>
                      <a:r>
                        <a:rPr lang="en-US" sz="2400" b="0" dirty="0">
                          <a:latin typeface="+mn-lt"/>
                          <a:cs typeface="Arial" panose="020B0604020202020204" pitchFamily="34" charset="0"/>
                        </a:rPr>
                        <a:t>in annual prescription drug costs</a:t>
                      </a:r>
                    </a:p>
                  </a:txBody>
                  <a:tcPr marL="109728" marR="109728" marT="54864" marB="54864"/>
                </a:tc>
                <a:tc>
                  <a:txBody>
                    <a:bodyPr/>
                    <a:lstStyle/>
                    <a:p>
                      <a:pPr algn="ctr"/>
                      <a:endParaRPr lang="en-US" sz="2600" b="0" dirty="0">
                        <a:latin typeface="+mn-lt"/>
                        <a:cs typeface="Arial" panose="020B0604020202020204" pitchFamily="34" charset="0"/>
                      </a:endParaRPr>
                    </a:p>
                    <a:p>
                      <a:pPr algn="ctr"/>
                      <a:r>
                        <a:rPr lang="en-US" sz="2600" b="0" dirty="0">
                          <a:latin typeface="+mn-lt"/>
                          <a:cs typeface="Arial" panose="020B0604020202020204" pitchFamily="34" charset="0"/>
                        </a:rPr>
                        <a:t>High</a:t>
                      </a:r>
                    </a:p>
                  </a:txBody>
                  <a:tcPr marL="109728" marR="109728" marT="54864" marB="54864"/>
                </a:tc>
                <a:tc>
                  <a:txBody>
                    <a:bodyPr/>
                    <a:lstStyle/>
                    <a:p>
                      <a:pPr algn="ctr"/>
                      <a:endParaRPr lang="en-US" sz="2600" b="0" dirty="0">
                        <a:latin typeface="+mn-lt"/>
                        <a:cs typeface="Arial" panose="020B0604020202020204" pitchFamily="34" charset="0"/>
                      </a:endParaRPr>
                    </a:p>
                    <a:p>
                      <a:pPr algn="ctr"/>
                      <a:r>
                        <a:rPr lang="en-US" sz="2600" b="0" dirty="0">
                          <a:latin typeface="+mn-lt"/>
                          <a:cs typeface="Arial" panose="020B0604020202020204" pitchFamily="34" charset="0"/>
                        </a:rPr>
                        <a:t>Core</a:t>
                      </a:r>
                    </a:p>
                    <a:p>
                      <a:endParaRPr lang="en-US" sz="1900" b="0" dirty="0">
                        <a:latin typeface="+mn-lt"/>
                        <a:cs typeface="Arial" panose="020B0604020202020204" pitchFamily="34" charset="0"/>
                      </a:endParaRPr>
                    </a:p>
                  </a:txBody>
                  <a:tcPr marL="109728" marR="109728" marT="54864" marB="54864"/>
                </a:tc>
                <a:tc>
                  <a:txBody>
                    <a:bodyPr/>
                    <a:lstStyle/>
                    <a:p>
                      <a:pPr algn="ctr"/>
                      <a:endParaRPr lang="en-US" sz="2600" b="0" dirty="0">
                        <a:latin typeface="+mn-lt"/>
                        <a:cs typeface="Arial" panose="020B0604020202020204" pitchFamily="34" charset="0"/>
                      </a:endParaRPr>
                    </a:p>
                    <a:p>
                      <a:pPr algn="ctr"/>
                      <a:r>
                        <a:rPr lang="en-US" sz="2600" b="0" dirty="0">
                          <a:latin typeface="+mn-lt"/>
                          <a:cs typeface="Arial" panose="020B0604020202020204" pitchFamily="34" charset="0"/>
                        </a:rPr>
                        <a:t>Basic</a:t>
                      </a:r>
                    </a:p>
                    <a:p>
                      <a:endParaRPr lang="en-US" sz="1900" b="0" dirty="0">
                        <a:latin typeface="+mn-lt"/>
                        <a:cs typeface="Arial" panose="020B0604020202020204" pitchFamily="34" charset="0"/>
                      </a:endParaRPr>
                    </a:p>
                  </a:txBody>
                  <a:tcPr marL="109728" marR="109728" marT="54864" marB="54864"/>
                </a:tc>
                <a:extLst>
                  <a:ext uri="{0D108BD9-81ED-4DB2-BD59-A6C34878D82A}">
                    <a16:rowId xmlns:a16="http://schemas.microsoft.com/office/drawing/2014/main" val="10000"/>
                  </a:ext>
                </a:extLst>
              </a:tr>
              <a:tr h="4190459">
                <a:tc>
                  <a:txBody>
                    <a:bodyPr/>
                    <a:lstStyle/>
                    <a:p>
                      <a:endParaRPr lang="en-US" sz="2200" b="0" dirty="0">
                        <a:latin typeface="+mn-lt"/>
                        <a:cs typeface="Arial" panose="020B0604020202020204" pitchFamily="34" charset="0"/>
                      </a:endParaRPr>
                    </a:p>
                    <a:p>
                      <a:r>
                        <a:rPr lang="en-US" sz="2200" b="0" dirty="0">
                          <a:latin typeface="+mn-lt"/>
                          <a:cs typeface="Arial" panose="020B0604020202020204" pitchFamily="34" charset="0"/>
                        </a:rPr>
                        <a:t>Annual deductible</a:t>
                      </a:r>
                    </a:p>
                    <a:p>
                      <a:endParaRPr lang="en-US" sz="2200" b="0" dirty="0">
                        <a:latin typeface="+mn-lt"/>
                        <a:cs typeface="Arial" panose="020B0604020202020204" pitchFamily="34" charset="0"/>
                      </a:endParaRPr>
                    </a:p>
                    <a:p>
                      <a:r>
                        <a:rPr lang="en-US" sz="2200" b="0" dirty="0">
                          <a:latin typeface="+mn-lt"/>
                          <a:cs typeface="Arial" panose="020B0604020202020204" pitchFamily="34" charset="0"/>
                        </a:rPr>
                        <a:t>Tier 1 </a:t>
                      </a:r>
                      <a:r>
                        <a:rPr lang="en-US" sz="2200" b="0" dirty="0">
                          <a:latin typeface="+mn-lt"/>
                        </a:rPr>
                        <a:t>–</a:t>
                      </a:r>
                      <a:r>
                        <a:rPr lang="en-US" sz="2200" b="0" baseline="0" dirty="0">
                          <a:latin typeface="+mn-lt"/>
                          <a:cs typeface="Arial" panose="020B0604020202020204" pitchFamily="34" charset="0"/>
                        </a:rPr>
                        <a:t> Generic</a:t>
                      </a:r>
                      <a:endParaRPr lang="en-US" sz="2200" b="0" dirty="0">
                        <a:latin typeface="+mn-lt"/>
                        <a:cs typeface="Arial" panose="020B0604020202020204" pitchFamily="34" charset="0"/>
                      </a:endParaRPr>
                    </a:p>
                    <a:p>
                      <a:endParaRPr lang="en-US" sz="2200" b="0" dirty="0">
                        <a:latin typeface="+mn-lt"/>
                        <a:cs typeface="Arial" panose="020B0604020202020204" pitchFamily="34" charset="0"/>
                      </a:endParaRPr>
                    </a:p>
                    <a:p>
                      <a:r>
                        <a:rPr lang="en-US" sz="2200" b="0" dirty="0">
                          <a:latin typeface="+mn-lt"/>
                          <a:cs typeface="Arial" panose="020B0604020202020204" pitchFamily="34" charset="0"/>
                        </a:rPr>
                        <a:t>Tier 2 –</a:t>
                      </a:r>
                      <a:r>
                        <a:rPr lang="en-US" sz="2200" b="0" baseline="0" dirty="0">
                          <a:latin typeface="+mn-lt"/>
                          <a:cs typeface="Arial" panose="020B0604020202020204" pitchFamily="34" charset="0"/>
                        </a:rPr>
                        <a:t> Preferred Brand</a:t>
                      </a:r>
                      <a:endParaRPr lang="en-US" sz="2200" b="0" dirty="0">
                        <a:latin typeface="+mn-lt"/>
                        <a:cs typeface="Arial" panose="020B0604020202020204" pitchFamily="34" charset="0"/>
                      </a:endParaRPr>
                    </a:p>
                    <a:p>
                      <a:endParaRPr lang="en-US" sz="2200" b="0" dirty="0">
                        <a:latin typeface="+mn-lt"/>
                        <a:cs typeface="Arial" panose="020B0604020202020204" pitchFamily="34" charset="0"/>
                      </a:endParaRPr>
                    </a:p>
                    <a:p>
                      <a:r>
                        <a:rPr lang="en-US" sz="2200" b="0" dirty="0">
                          <a:latin typeface="+mn-lt"/>
                          <a:cs typeface="Arial" panose="020B0604020202020204" pitchFamily="34" charset="0"/>
                        </a:rPr>
                        <a:t>Tier 3 </a:t>
                      </a:r>
                      <a:r>
                        <a:rPr lang="en-US" sz="2200" b="0" dirty="0">
                          <a:latin typeface="+mn-lt"/>
                        </a:rPr>
                        <a:t>–</a:t>
                      </a:r>
                      <a:r>
                        <a:rPr lang="en-US" sz="2200" b="0" dirty="0">
                          <a:latin typeface="+mn-lt"/>
                          <a:cs typeface="Arial" panose="020B0604020202020204" pitchFamily="34" charset="0"/>
                        </a:rPr>
                        <a:t> Non-Preferred</a:t>
                      </a:r>
                    </a:p>
                    <a:p>
                      <a:endParaRPr lang="en-US" sz="2200" b="0" dirty="0">
                        <a:latin typeface="+mn-lt"/>
                        <a:cs typeface="Arial" panose="020B0604020202020204" pitchFamily="34" charset="0"/>
                      </a:endParaRPr>
                    </a:p>
                    <a:p>
                      <a:r>
                        <a:rPr lang="en-US" sz="2200" b="0" dirty="0">
                          <a:latin typeface="+mn-lt"/>
                          <a:cs typeface="Arial" panose="020B0604020202020204" pitchFamily="34" charset="0"/>
                        </a:rPr>
                        <a:t>Tier 4 </a:t>
                      </a:r>
                      <a:r>
                        <a:rPr lang="en-US" sz="2200" b="0" dirty="0">
                          <a:latin typeface="+mn-lt"/>
                        </a:rPr>
                        <a:t>–</a:t>
                      </a:r>
                      <a:r>
                        <a:rPr lang="en-US" sz="2200" b="0" baseline="0" dirty="0">
                          <a:latin typeface="+mn-lt"/>
                          <a:cs typeface="Arial" panose="020B0604020202020204" pitchFamily="34" charset="0"/>
                        </a:rPr>
                        <a:t> Specialty Drugs</a:t>
                      </a:r>
                      <a:endParaRPr lang="en-US" sz="2200" b="0" dirty="0">
                        <a:latin typeface="+mn-lt"/>
                        <a:cs typeface="Arial" panose="020B0604020202020204" pitchFamily="34" charset="0"/>
                      </a:endParaRPr>
                    </a:p>
                  </a:txBody>
                  <a:tcPr marL="109728" marR="109728" marT="54864" marB="54864"/>
                </a:tc>
                <a:tc>
                  <a:txBody>
                    <a:bodyPr/>
                    <a:lstStyle/>
                    <a:p>
                      <a:endParaRPr lang="en-US" sz="2200" b="0" dirty="0">
                        <a:latin typeface="+mn-lt"/>
                        <a:cs typeface="Arial" panose="020B0604020202020204" pitchFamily="34" charset="0"/>
                      </a:endParaRPr>
                    </a:p>
                    <a:p>
                      <a:r>
                        <a:rPr lang="en-US" sz="2200" b="0" dirty="0">
                          <a:latin typeface="+mn-lt"/>
                          <a:cs typeface="Arial" panose="020B0604020202020204" pitchFamily="34" charset="0"/>
                        </a:rPr>
                        <a:t>none</a:t>
                      </a:r>
                    </a:p>
                    <a:p>
                      <a:endParaRPr lang="en-US" sz="2200" b="0" dirty="0">
                        <a:latin typeface="+mn-lt"/>
                        <a:cs typeface="Arial" panose="020B0604020202020204" pitchFamily="34" charset="0"/>
                      </a:endParaRPr>
                    </a:p>
                    <a:p>
                      <a:r>
                        <a:rPr lang="en-US" sz="2200" b="0" dirty="0">
                          <a:latin typeface="+mn-lt"/>
                          <a:cs typeface="Arial" panose="020B0604020202020204" pitchFamily="34" charset="0"/>
                        </a:rPr>
                        <a:t>$10 copay</a:t>
                      </a:r>
                    </a:p>
                    <a:p>
                      <a:endParaRPr lang="en-US" sz="2200" b="0" dirty="0">
                        <a:latin typeface="+mn-lt"/>
                        <a:cs typeface="Arial" panose="020B0604020202020204" pitchFamily="34" charset="0"/>
                      </a:endParaRPr>
                    </a:p>
                    <a:p>
                      <a:r>
                        <a:rPr lang="en-US" sz="2200" b="0" dirty="0">
                          <a:latin typeface="+mn-lt"/>
                          <a:cs typeface="Arial" panose="020B0604020202020204" pitchFamily="34" charset="0"/>
                        </a:rPr>
                        <a:t>$30 copay</a:t>
                      </a:r>
                    </a:p>
                    <a:p>
                      <a:endParaRPr lang="en-US" sz="2200" b="0" dirty="0">
                        <a:latin typeface="+mn-lt"/>
                        <a:cs typeface="Arial" panose="020B0604020202020204" pitchFamily="34" charset="0"/>
                      </a:endParaRPr>
                    </a:p>
                    <a:p>
                      <a:r>
                        <a:rPr lang="en-US" sz="2200" b="0" baseline="0" dirty="0">
                          <a:latin typeface="+mn-lt"/>
                          <a:cs typeface="Arial" panose="020B0604020202020204" pitchFamily="34" charset="0"/>
                        </a:rPr>
                        <a:t>$60 copay</a:t>
                      </a:r>
                    </a:p>
                    <a:p>
                      <a:endParaRPr lang="en-US" sz="2200" b="0" baseline="0" dirty="0">
                        <a:latin typeface="+mn-lt"/>
                        <a:cs typeface="Arial" panose="020B0604020202020204" pitchFamily="34" charset="0"/>
                      </a:endParaRPr>
                    </a:p>
                    <a:p>
                      <a:r>
                        <a:rPr lang="en-US" sz="2200" b="0" baseline="0" dirty="0">
                          <a:latin typeface="+mn-lt"/>
                          <a:cs typeface="Arial" panose="020B0604020202020204" pitchFamily="34" charset="0"/>
                        </a:rPr>
                        <a:t>$60 copay</a:t>
                      </a:r>
                    </a:p>
                  </a:txBody>
                  <a:tcPr marL="109728" marR="109728" marT="54864" marB="54864"/>
                </a:tc>
                <a:tc>
                  <a:txBody>
                    <a:bodyPr/>
                    <a:lstStyle/>
                    <a:p>
                      <a:endParaRPr lang="en-US" sz="2200" b="0" dirty="0">
                        <a:latin typeface="+mn-lt"/>
                        <a:cs typeface="Arial" panose="020B0604020202020204" pitchFamily="34" charset="0"/>
                      </a:endParaRPr>
                    </a:p>
                    <a:p>
                      <a:r>
                        <a:rPr lang="en-US" sz="2200" b="0" dirty="0">
                          <a:latin typeface="+mn-lt"/>
                          <a:cs typeface="Arial" panose="020B0604020202020204" pitchFamily="34" charset="0"/>
                        </a:rPr>
                        <a:t>$200*</a:t>
                      </a:r>
                    </a:p>
                    <a:p>
                      <a:endParaRPr lang="en-US" sz="2200" b="0" dirty="0">
                        <a:latin typeface="+mn-lt"/>
                        <a:cs typeface="Arial" panose="020B0604020202020204" pitchFamily="34" charset="0"/>
                      </a:endParaRPr>
                    </a:p>
                    <a:p>
                      <a:r>
                        <a:rPr lang="en-US" sz="2200" b="0" dirty="0">
                          <a:latin typeface="+mn-lt"/>
                          <a:cs typeface="Arial" panose="020B0604020202020204" pitchFamily="34" charset="0"/>
                        </a:rPr>
                        <a:t>$12 copay</a:t>
                      </a:r>
                    </a:p>
                    <a:p>
                      <a:endParaRPr lang="en-US" sz="2200" b="0" dirty="0">
                        <a:latin typeface="+mn-lt"/>
                        <a:cs typeface="Arial" panose="020B0604020202020204" pitchFamily="34" charset="0"/>
                      </a:endParaRPr>
                    </a:p>
                    <a:p>
                      <a:r>
                        <a:rPr lang="en-US" sz="2200" b="0" dirty="0">
                          <a:latin typeface="+mn-lt"/>
                          <a:cs typeface="Arial" panose="020B0604020202020204" pitchFamily="34" charset="0"/>
                        </a:rPr>
                        <a:t>$45 copay</a:t>
                      </a:r>
                    </a:p>
                    <a:p>
                      <a:endParaRPr lang="en-US" sz="2200" b="0" dirty="0">
                        <a:latin typeface="+mn-lt"/>
                        <a:cs typeface="Arial" panose="020B0604020202020204" pitchFamily="34" charset="0"/>
                      </a:endParaRPr>
                    </a:p>
                    <a:p>
                      <a:r>
                        <a:rPr lang="en-US" sz="2200" b="0" dirty="0">
                          <a:latin typeface="+mn-lt"/>
                          <a:cs typeface="Arial" panose="020B0604020202020204" pitchFamily="34" charset="0"/>
                        </a:rPr>
                        <a:t>$100</a:t>
                      </a:r>
                      <a:r>
                        <a:rPr lang="en-US" sz="2200" b="0" baseline="0" dirty="0">
                          <a:latin typeface="+mn-lt"/>
                          <a:cs typeface="Arial" panose="020B0604020202020204" pitchFamily="34" charset="0"/>
                        </a:rPr>
                        <a:t> copay</a:t>
                      </a:r>
                    </a:p>
                    <a:p>
                      <a:endParaRPr lang="en-US" sz="2200" b="0" baseline="0" dirty="0">
                        <a:latin typeface="+mn-lt"/>
                        <a:cs typeface="Arial" panose="020B0604020202020204" pitchFamily="34" charset="0"/>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2200" b="0" baseline="0" dirty="0">
                          <a:latin typeface="+mn-lt"/>
                          <a:cs typeface="Arial" panose="020B0604020202020204" pitchFamily="34" charset="0"/>
                        </a:rPr>
                        <a:t> 25% coinsurance</a:t>
                      </a:r>
                    </a:p>
                    <a:p>
                      <a:endParaRPr lang="en-US" sz="2200" b="0" baseline="0" dirty="0">
                        <a:latin typeface="+mn-lt"/>
                        <a:cs typeface="Arial" panose="020B0604020202020204" pitchFamily="34" charset="0"/>
                      </a:endParaRPr>
                    </a:p>
                  </a:txBody>
                  <a:tcPr marL="109728" marR="109728" marT="54864" marB="54864"/>
                </a:tc>
                <a:tc>
                  <a:txBody>
                    <a:bodyPr/>
                    <a:lstStyle/>
                    <a:p>
                      <a:endParaRPr lang="en-US" sz="2200" b="0" dirty="0">
                        <a:latin typeface="+mn-lt"/>
                        <a:cs typeface="Arial" panose="020B0604020202020204" pitchFamily="34" charset="0"/>
                      </a:endParaRPr>
                    </a:p>
                    <a:p>
                      <a:r>
                        <a:rPr lang="en-US" sz="2200" b="0" dirty="0">
                          <a:latin typeface="+mn-lt"/>
                          <a:cs typeface="Arial" panose="020B0604020202020204" pitchFamily="34" charset="0"/>
                        </a:rPr>
                        <a:t>$400*</a:t>
                      </a:r>
                    </a:p>
                    <a:p>
                      <a:endParaRPr lang="en-US" sz="2200" b="0" dirty="0">
                        <a:latin typeface="+mn-lt"/>
                        <a:cs typeface="Arial" panose="020B0604020202020204" pitchFamily="34" charset="0"/>
                      </a:endParaRPr>
                    </a:p>
                    <a:p>
                      <a:r>
                        <a:rPr lang="en-US" sz="2200" b="0" dirty="0">
                          <a:latin typeface="+mn-lt"/>
                          <a:cs typeface="Arial" panose="020B0604020202020204" pitchFamily="34" charset="0"/>
                        </a:rPr>
                        <a:t>$12 copay</a:t>
                      </a:r>
                    </a:p>
                    <a:p>
                      <a:endParaRPr lang="en-US" sz="2200" b="0" dirty="0">
                        <a:latin typeface="+mn-lt"/>
                        <a:cs typeface="Arial" panose="020B0604020202020204" pitchFamily="34" charset="0"/>
                      </a:endParaRPr>
                    </a:p>
                    <a:p>
                      <a:r>
                        <a:rPr lang="en-US" sz="2200" b="0" dirty="0">
                          <a:latin typeface="+mn-lt"/>
                          <a:cs typeface="Arial" panose="020B0604020202020204" pitchFamily="34" charset="0"/>
                        </a:rPr>
                        <a:t>$45 copay</a:t>
                      </a:r>
                    </a:p>
                    <a:p>
                      <a:endParaRPr lang="en-US" sz="2200" b="0" dirty="0">
                        <a:latin typeface="+mn-lt"/>
                        <a:cs typeface="Arial" panose="020B0604020202020204" pitchFamily="34" charset="0"/>
                      </a:endParaRPr>
                    </a:p>
                    <a:p>
                      <a:r>
                        <a:rPr lang="en-US" sz="2200" b="0" dirty="0">
                          <a:latin typeface="+mn-lt"/>
                          <a:cs typeface="Arial" panose="020B0604020202020204" pitchFamily="34" charset="0"/>
                        </a:rPr>
                        <a:t>$100</a:t>
                      </a:r>
                      <a:r>
                        <a:rPr lang="en-US" sz="2200" b="0" baseline="0" dirty="0">
                          <a:latin typeface="+mn-lt"/>
                          <a:cs typeface="Arial" panose="020B0604020202020204" pitchFamily="34" charset="0"/>
                        </a:rPr>
                        <a:t> copay</a:t>
                      </a:r>
                    </a:p>
                    <a:p>
                      <a:endParaRPr lang="en-US" sz="2200" b="0" baseline="0" dirty="0">
                        <a:latin typeface="+mn-lt"/>
                        <a:cs typeface="Arial" panose="020B0604020202020204" pitchFamily="34" charset="0"/>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2200" b="0" baseline="0" dirty="0">
                          <a:latin typeface="+mn-lt"/>
                          <a:cs typeface="Arial" panose="020B0604020202020204" pitchFamily="34" charset="0"/>
                        </a:rPr>
                        <a:t>25% coinsurance</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2200" b="0" baseline="0" dirty="0">
                        <a:latin typeface="+mn-lt"/>
                        <a:cs typeface="Arial" panose="020B0604020202020204" pitchFamily="34" charset="0"/>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sz="2200" b="0" baseline="0" dirty="0">
                        <a:latin typeface="+mn-lt"/>
                        <a:cs typeface="Arial" panose="020B0604020202020204" pitchFamily="34" charset="0"/>
                      </a:endParaRPr>
                    </a:p>
                  </a:txBody>
                  <a:tcPr marL="109728" marR="109728" marT="54864" marB="54864"/>
                </a:tc>
                <a:extLst>
                  <a:ext uri="{0D108BD9-81ED-4DB2-BD59-A6C34878D82A}">
                    <a16:rowId xmlns:a16="http://schemas.microsoft.com/office/drawing/2014/main" val="10001"/>
                  </a:ext>
                </a:extLst>
              </a:tr>
            </a:tbl>
          </a:graphicData>
        </a:graphic>
      </p:graphicFrame>
      <p:sp>
        <p:nvSpPr>
          <p:cNvPr id="7" name="TextBox 6"/>
          <p:cNvSpPr txBox="1"/>
          <p:nvPr/>
        </p:nvSpPr>
        <p:spPr>
          <a:xfrm>
            <a:off x="1145449" y="6888480"/>
            <a:ext cx="12339502" cy="461665"/>
          </a:xfrm>
          <a:prstGeom prst="rect">
            <a:avLst/>
          </a:prstGeom>
          <a:noFill/>
        </p:spPr>
        <p:txBody>
          <a:bodyPr wrap="square" rtlCol="0">
            <a:spAutoFit/>
          </a:bodyPr>
          <a:lstStyle/>
          <a:p>
            <a:pPr algn="ctr"/>
            <a:r>
              <a:rPr lang="en-US" sz="2400" dirty="0"/>
              <a:t>*Tier 1 Generic drugs are not subject to meeting the deductible</a:t>
            </a:r>
          </a:p>
        </p:txBody>
      </p:sp>
    </p:spTree>
    <p:extLst>
      <p:ext uri="{BB962C8B-B14F-4D97-AF65-F5344CB8AC3E}">
        <p14:creationId xmlns:p14="http://schemas.microsoft.com/office/powerpoint/2010/main" val="190740142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152400"/>
            <a:ext cx="12662263" cy="1203960"/>
          </a:xfrm>
        </p:spPr>
        <p:txBody>
          <a:bodyPr>
            <a:noAutofit/>
          </a:bodyPr>
          <a:lstStyle/>
          <a:p>
            <a:r>
              <a:rPr lang="en-US" dirty="0">
                <a:solidFill>
                  <a:schemeClr val="accent1">
                    <a:lumMod val="50000"/>
                  </a:schemeClr>
                </a:solidFill>
              </a:rPr>
              <a:t>Coverage Gap Stage – Donut Hole</a:t>
            </a:r>
            <a:endParaRPr lang="en-US" i="1" dirty="0">
              <a:solidFill>
                <a:schemeClr val="accent1">
                  <a:lumMod val="50000"/>
                </a:schemeClr>
              </a:solidFill>
            </a:endParaRPr>
          </a:p>
        </p:txBody>
      </p:sp>
      <p:graphicFrame>
        <p:nvGraphicFramePr>
          <p:cNvPr id="12" name="Content Placeholder 1"/>
          <p:cNvGraphicFramePr>
            <a:graphicFrameLocks noGrp="1"/>
          </p:cNvGraphicFramePr>
          <p:nvPr>
            <p:ph idx="1"/>
            <p:extLst>
              <p:ext uri="{D42A27DB-BD31-4B8C-83A1-F6EECF244321}">
                <p14:modId xmlns:p14="http://schemas.microsoft.com/office/powerpoint/2010/main" val="355470266"/>
              </p:ext>
            </p:extLst>
          </p:nvPr>
        </p:nvGraphicFramePr>
        <p:xfrm>
          <a:off x="384048" y="1508759"/>
          <a:ext cx="13891649" cy="4212336"/>
        </p:xfrm>
        <a:graphic>
          <a:graphicData uri="http://schemas.openxmlformats.org/drawingml/2006/table">
            <a:tbl>
              <a:tblPr firstRow="1" bandRow="1">
                <a:tableStyleId>{5C22544A-7EE6-4342-B048-85BDC9FD1C3A}</a:tableStyleId>
              </a:tblPr>
              <a:tblGrid>
                <a:gridCol w="4436857">
                  <a:extLst>
                    <a:ext uri="{9D8B030D-6E8A-4147-A177-3AD203B41FA5}">
                      <a16:colId xmlns:a16="http://schemas.microsoft.com/office/drawing/2014/main" val="20000"/>
                    </a:ext>
                  </a:extLst>
                </a:gridCol>
                <a:gridCol w="2776115">
                  <a:extLst>
                    <a:ext uri="{9D8B030D-6E8A-4147-A177-3AD203B41FA5}">
                      <a16:colId xmlns:a16="http://schemas.microsoft.com/office/drawing/2014/main" val="20001"/>
                    </a:ext>
                  </a:extLst>
                </a:gridCol>
                <a:gridCol w="3229449">
                  <a:extLst>
                    <a:ext uri="{9D8B030D-6E8A-4147-A177-3AD203B41FA5}">
                      <a16:colId xmlns:a16="http://schemas.microsoft.com/office/drawing/2014/main" val="20002"/>
                    </a:ext>
                  </a:extLst>
                </a:gridCol>
                <a:gridCol w="3449228">
                  <a:extLst>
                    <a:ext uri="{9D8B030D-6E8A-4147-A177-3AD203B41FA5}">
                      <a16:colId xmlns:a16="http://schemas.microsoft.com/office/drawing/2014/main" val="20003"/>
                    </a:ext>
                  </a:extLst>
                </a:gridCol>
              </a:tblGrid>
              <a:tr h="1081712">
                <a:tc>
                  <a:txBody>
                    <a:bodyPr/>
                    <a:lstStyle/>
                    <a:p>
                      <a:r>
                        <a:rPr lang="en-US" sz="2400" dirty="0">
                          <a:latin typeface="+mn-lt"/>
                          <a:cs typeface="Arial" panose="020B0604020202020204" pitchFamily="34" charset="0"/>
                        </a:rPr>
                        <a:t>Once</a:t>
                      </a:r>
                      <a:r>
                        <a:rPr lang="en-US" sz="2400" baseline="0" dirty="0">
                          <a:latin typeface="+mn-lt"/>
                          <a:cs typeface="Arial" panose="020B0604020202020204" pitchFamily="34" charset="0"/>
                        </a:rPr>
                        <a:t> you have reached</a:t>
                      </a:r>
                      <a:r>
                        <a:rPr lang="en-US" sz="2400" dirty="0">
                          <a:latin typeface="+mn-lt"/>
                          <a:cs typeface="Arial" panose="020B0604020202020204" pitchFamily="34" charset="0"/>
                        </a:rPr>
                        <a:t> $4,130 in annual prescription drug costs</a:t>
                      </a:r>
                    </a:p>
                  </a:txBody>
                  <a:tcPr marL="109728" marR="109728" marT="54864" marB="54864"/>
                </a:tc>
                <a:tc>
                  <a:txBody>
                    <a:bodyPr/>
                    <a:lstStyle/>
                    <a:p>
                      <a:pPr algn="ctr"/>
                      <a:endParaRPr lang="en-US" sz="2600" dirty="0">
                        <a:latin typeface="+mn-lt"/>
                        <a:cs typeface="Arial" panose="020B0604020202020204" pitchFamily="34" charset="0"/>
                      </a:endParaRPr>
                    </a:p>
                    <a:p>
                      <a:pPr algn="ctr"/>
                      <a:r>
                        <a:rPr lang="en-US" sz="2600" dirty="0">
                          <a:latin typeface="+mn-lt"/>
                          <a:cs typeface="Arial" panose="020B0604020202020204" pitchFamily="34" charset="0"/>
                        </a:rPr>
                        <a:t>High</a:t>
                      </a:r>
                    </a:p>
                  </a:txBody>
                  <a:tcPr marL="109728" marR="109728" marT="54864" marB="54864"/>
                </a:tc>
                <a:tc>
                  <a:txBody>
                    <a:bodyPr/>
                    <a:lstStyle/>
                    <a:p>
                      <a:pPr algn="ctr"/>
                      <a:endParaRPr lang="en-US" sz="2600" dirty="0">
                        <a:latin typeface="+mn-lt"/>
                        <a:cs typeface="Arial" panose="020B0604020202020204" pitchFamily="34" charset="0"/>
                      </a:endParaRPr>
                    </a:p>
                    <a:p>
                      <a:pPr algn="ctr"/>
                      <a:r>
                        <a:rPr lang="en-US" sz="2600" dirty="0">
                          <a:latin typeface="+mn-lt"/>
                          <a:cs typeface="Arial" panose="020B0604020202020204" pitchFamily="34" charset="0"/>
                        </a:rPr>
                        <a:t>Core</a:t>
                      </a:r>
                    </a:p>
                    <a:p>
                      <a:endParaRPr lang="en-US" sz="1900" dirty="0">
                        <a:latin typeface="+mn-lt"/>
                        <a:cs typeface="Arial" panose="020B0604020202020204" pitchFamily="34" charset="0"/>
                      </a:endParaRPr>
                    </a:p>
                  </a:txBody>
                  <a:tcPr marL="109728" marR="109728" marT="54864" marB="54864"/>
                </a:tc>
                <a:tc>
                  <a:txBody>
                    <a:bodyPr/>
                    <a:lstStyle/>
                    <a:p>
                      <a:pPr algn="ctr"/>
                      <a:endParaRPr lang="en-US" sz="2600" dirty="0">
                        <a:latin typeface="+mn-lt"/>
                        <a:cs typeface="Arial" panose="020B0604020202020204" pitchFamily="34" charset="0"/>
                      </a:endParaRPr>
                    </a:p>
                    <a:p>
                      <a:pPr algn="ctr"/>
                      <a:r>
                        <a:rPr lang="en-US" sz="2600" dirty="0">
                          <a:latin typeface="+mn-lt"/>
                          <a:cs typeface="Arial" panose="020B0604020202020204" pitchFamily="34" charset="0"/>
                        </a:rPr>
                        <a:t>Basic</a:t>
                      </a:r>
                    </a:p>
                    <a:p>
                      <a:endParaRPr lang="en-US" sz="1900" dirty="0">
                        <a:latin typeface="+mn-lt"/>
                        <a:cs typeface="Arial" panose="020B0604020202020204" pitchFamily="34" charset="0"/>
                      </a:endParaRPr>
                    </a:p>
                  </a:txBody>
                  <a:tcPr marL="109728" marR="109728" marT="54864" marB="54864"/>
                </a:tc>
                <a:extLst>
                  <a:ext uri="{0D108BD9-81ED-4DB2-BD59-A6C34878D82A}">
                    <a16:rowId xmlns:a16="http://schemas.microsoft.com/office/drawing/2014/main" val="10000"/>
                  </a:ext>
                </a:extLst>
              </a:tr>
              <a:tr h="2693353">
                <a:tc>
                  <a:txBody>
                    <a:bodyPr/>
                    <a:lstStyle/>
                    <a:p>
                      <a:endParaRPr lang="en-US" sz="1900" b="0" baseline="0" dirty="0">
                        <a:latin typeface="+mn-lt"/>
                        <a:cs typeface="Arial" panose="020B0604020202020204" pitchFamily="34" charset="0"/>
                      </a:endParaRPr>
                    </a:p>
                    <a:p>
                      <a:endParaRPr lang="en-US" sz="1900" b="0" baseline="0" dirty="0">
                        <a:latin typeface="+mn-lt"/>
                        <a:cs typeface="Arial" panose="020B0604020202020204" pitchFamily="34" charset="0"/>
                      </a:endParaRPr>
                    </a:p>
                    <a:p>
                      <a:endParaRPr lang="en-US" sz="1900" b="0" baseline="0" dirty="0">
                        <a:latin typeface="+mn-lt"/>
                        <a:cs typeface="Arial" panose="020B0604020202020204" pitchFamily="34" charset="0"/>
                      </a:endParaRPr>
                    </a:p>
                    <a:p>
                      <a:endParaRPr lang="en-US" sz="1900" b="0" baseline="0" dirty="0">
                        <a:latin typeface="+mn-lt"/>
                        <a:cs typeface="Arial" panose="020B0604020202020204" pitchFamily="34" charset="0"/>
                      </a:endParaRPr>
                    </a:p>
                    <a:p>
                      <a:endParaRPr lang="en-US" sz="1900" b="0" baseline="0" dirty="0">
                        <a:latin typeface="+mn-lt"/>
                        <a:cs typeface="Arial" panose="020B0604020202020204" pitchFamily="34" charset="0"/>
                      </a:endParaRPr>
                    </a:p>
                    <a:p>
                      <a:endParaRPr lang="en-US" sz="1900" b="0" baseline="0" dirty="0">
                        <a:latin typeface="+mn-lt"/>
                        <a:cs typeface="Arial" panose="020B0604020202020204" pitchFamily="34" charset="0"/>
                      </a:endParaRPr>
                    </a:p>
                    <a:p>
                      <a:endParaRPr lang="en-US" sz="1900" b="0" baseline="0" dirty="0">
                        <a:latin typeface="+mn-lt"/>
                        <a:cs typeface="Arial" panose="020B0604020202020204" pitchFamily="34" charset="0"/>
                      </a:endParaRPr>
                    </a:p>
                  </a:txBody>
                  <a:tcPr marL="109728" marR="109728" marT="54864" marB="54864"/>
                </a:tc>
                <a:tc>
                  <a:txBody>
                    <a:bodyPr/>
                    <a:lstStyle/>
                    <a:p>
                      <a:endParaRPr lang="en-US" sz="1900" b="0" dirty="0">
                        <a:latin typeface="+mn-lt"/>
                        <a:cs typeface="Arial" panose="020B0604020202020204" pitchFamily="34" charset="0"/>
                      </a:endParaRPr>
                    </a:p>
                    <a:p>
                      <a:r>
                        <a:rPr lang="en-US" sz="1900" b="0" dirty="0">
                          <a:latin typeface="+mn-lt"/>
                          <a:cs typeface="Arial" panose="020B0604020202020204" pitchFamily="34" charset="0"/>
                        </a:rPr>
                        <a:t>This plan has </a:t>
                      </a:r>
                      <a:endParaRPr lang="en-US" sz="1900" b="0" baseline="0" dirty="0">
                        <a:latin typeface="+mn-lt"/>
                        <a:cs typeface="Arial" panose="020B0604020202020204" pitchFamily="34" charset="0"/>
                      </a:endParaRPr>
                    </a:p>
                    <a:p>
                      <a:r>
                        <a:rPr lang="en-US" sz="1900" b="0" baseline="0" dirty="0">
                          <a:latin typeface="+mn-lt"/>
                          <a:cs typeface="Arial" panose="020B0604020202020204" pitchFamily="34" charset="0"/>
                        </a:rPr>
                        <a:t>Gap Coverage</a:t>
                      </a:r>
                    </a:p>
                    <a:p>
                      <a:endParaRPr lang="en-US" sz="1900" b="0" baseline="0" dirty="0">
                        <a:latin typeface="+mn-lt"/>
                        <a:cs typeface="Arial" panose="020B0604020202020204" pitchFamily="34" charset="0"/>
                      </a:endParaRPr>
                    </a:p>
                    <a:p>
                      <a:r>
                        <a:rPr lang="en-US" sz="1900" b="0" baseline="0" dirty="0">
                          <a:latin typeface="+mn-lt"/>
                          <a:cs typeface="Arial" panose="020B0604020202020204" pitchFamily="34" charset="0"/>
                        </a:rPr>
                        <a:t>Continue to pay copays as usual</a:t>
                      </a:r>
                      <a:endParaRPr lang="en-US" sz="1900" b="0" dirty="0">
                        <a:latin typeface="+mn-lt"/>
                        <a:cs typeface="Arial" panose="020B0604020202020204" pitchFamily="34" charset="0"/>
                      </a:endParaRPr>
                    </a:p>
                    <a:p>
                      <a:endParaRPr lang="en-US" sz="1900" b="0" dirty="0">
                        <a:latin typeface="+mn-lt"/>
                        <a:cs typeface="Arial" panose="020B0604020202020204" pitchFamily="34" charset="0"/>
                      </a:endParaRPr>
                    </a:p>
                  </a:txBody>
                  <a:tcPr marL="109728" marR="109728" marT="54864" marB="54864"/>
                </a:tc>
                <a:tc>
                  <a:txBody>
                    <a:bodyPr/>
                    <a:lstStyle/>
                    <a:p>
                      <a:endParaRPr lang="en-US" sz="1900" b="0" dirty="0">
                        <a:latin typeface="+mn-lt"/>
                        <a:cs typeface="Arial" panose="020B0604020202020204" pitchFamily="34" charset="0"/>
                      </a:endParaRPr>
                    </a:p>
                    <a:p>
                      <a:r>
                        <a:rPr lang="en-US" sz="1900" b="0" dirty="0">
                          <a:latin typeface="+mn-lt"/>
                          <a:cs typeface="Arial" panose="020B0604020202020204" pitchFamily="34" charset="0"/>
                        </a:rPr>
                        <a:t>Continue</a:t>
                      </a:r>
                      <a:r>
                        <a:rPr lang="en-US" sz="1900" b="0" baseline="0" dirty="0">
                          <a:latin typeface="+mn-lt"/>
                          <a:cs typeface="Arial" panose="020B0604020202020204" pitchFamily="34" charset="0"/>
                        </a:rPr>
                        <a:t> to pay Tier 1 copays as usual </a:t>
                      </a:r>
                      <a:endParaRPr lang="en-US" sz="1900" b="0" dirty="0">
                        <a:latin typeface="+mn-lt"/>
                        <a:cs typeface="Arial" panose="020B0604020202020204" pitchFamily="34" charset="0"/>
                      </a:endParaRPr>
                    </a:p>
                    <a:p>
                      <a:endParaRPr lang="en-US" sz="1900" b="0" dirty="0">
                        <a:latin typeface="+mn-lt"/>
                        <a:cs typeface="Arial" panose="020B0604020202020204" pitchFamily="34" charset="0"/>
                      </a:endParaRPr>
                    </a:p>
                    <a:p>
                      <a:r>
                        <a:rPr lang="en-US" sz="1900" b="0" dirty="0">
                          <a:latin typeface="+mn-lt"/>
                          <a:cs typeface="Arial" panose="020B0604020202020204" pitchFamily="34" charset="0"/>
                        </a:rPr>
                        <a:t>You pay 25% of</a:t>
                      </a:r>
                      <a:r>
                        <a:rPr lang="en-US" sz="1900" b="0" baseline="0" dirty="0">
                          <a:latin typeface="+mn-lt"/>
                          <a:cs typeface="Arial" panose="020B0604020202020204" pitchFamily="34" charset="0"/>
                        </a:rPr>
                        <a:t> the cost of brand name drugs</a:t>
                      </a:r>
                      <a:endParaRPr lang="en-US" sz="1900" b="0" dirty="0">
                        <a:latin typeface="+mn-lt"/>
                        <a:cs typeface="Arial" panose="020B0604020202020204" pitchFamily="34" charset="0"/>
                      </a:endParaRPr>
                    </a:p>
                    <a:p>
                      <a:endParaRPr lang="en-US" sz="1900" b="0" dirty="0">
                        <a:latin typeface="+mn-lt"/>
                        <a:cs typeface="Arial" panose="020B0604020202020204" pitchFamily="34" charset="0"/>
                      </a:endParaRPr>
                    </a:p>
                    <a:p>
                      <a:endParaRPr lang="en-US" sz="1900" b="0" dirty="0">
                        <a:latin typeface="+mn-lt"/>
                        <a:cs typeface="Arial" panose="020B0604020202020204" pitchFamily="34" charset="0"/>
                      </a:endParaRPr>
                    </a:p>
                    <a:p>
                      <a:endParaRPr lang="en-US" sz="1900" b="0" baseline="0" dirty="0">
                        <a:latin typeface="+mn-lt"/>
                        <a:cs typeface="Arial" panose="020B0604020202020204" pitchFamily="34" charset="0"/>
                      </a:endParaRPr>
                    </a:p>
                    <a:p>
                      <a:endParaRPr lang="en-US" sz="1900" b="0" baseline="0" dirty="0">
                        <a:latin typeface="+mn-lt"/>
                        <a:cs typeface="Arial" panose="020B0604020202020204" pitchFamily="34" charset="0"/>
                      </a:endParaRPr>
                    </a:p>
                  </a:txBody>
                  <a:tcPr marL="109728" marR="109728" marT="54864" marB="54864"/>
                </a:tc>
                <a:tc>
                  <a:txBody>
                    <a:bodyPr/>
                    <a:lstStyle/>
                    <a:p>
                      <a:endParaRPr lang="en-US" sz="1900" b="0" dirty="0">
                        <a:latin typeface="+mn-lt"/>
                        <a:cs typeface="Arial" panose="020B0604020202020204" pitchFamily="34" charset="0"/>
                      </a:endParaRPr>
                    </a:p>
                    <a:p>
                      <a:r>
                        <a:rPr lang="en-US" sz="1900" b="0" dirty="0">
                          <a:latin typeface="+mn-lt"/>
                          <a:cs typeface="Arial" panose="020B0604020202020204" pitchFamily="34" charset="0"/>
                        </a:rPr>
                        <a:t>You</a:t>
                      </a:r>
                      <a:r>
                        <a:rPr lang="en-US" sz="1900" b="0" baseline="0" dirty="0">
                          <a:latin typeface="+mn-lt"/>
                          <a:cs typeface="Arial" panose="020B0604020202020204" pitchFamily="34" charset="0"/>
                        </a:rPr>
                        <a:t> pay 25% of the cost of generic drugs</a:t>
                      </a:r>
                      <a:endParaRPr lang="en-US" sz="1900" b="0" dirty="0">
                        <a:latin typeface="+mn-lt"/>
                        <a:cs typeface="Arial" panose="020B0604020202020204" pitchFamily="34" charset="0"/>
                      </a:endParaRPr>
                    </a:p>
                    <a:p>
                      <a:endParaRPr lang="en-US" sz="1900" b="0" dirty="0">
                        <a:latin typeface="+mn-lt"/>
                        <a:cs typeface="Arial" panose="020B0604020202020204" pitchFamily="34" charset="0"/>
                      </a:endParaRPr>
                    </a:p>
                    <a:p>
                      <a:r>
                        <a:rPr lang="en-US" sz="1900" b="0" dirty="0">
                          <a:latin typeface="+mn-lt"/>
                          <a:cs typeface="Arial" panose="020B0604020202020204" pitchFamily="34" charset="0"/>
                        </a:rPr>
                        <a:t>You pay 25% of the cost of brand name drugs</a:t>
                      </a:r>
                    </a:p>
                    <a:p>
                      <a:endParaRPr lang="en-US" sz="1900" b="0" dirty="0">
                        <a:latin typeface="+mn-lt"/>
                        <a:cs typeface="Arial" panose="020B0604020202020204" pitchFamily="34" charset="0"/>
                      </a:endParaRPr>
                    </a:p>
                  </a:txBody>
                  <a:tcPr marL="109728" marR="109728" marT="54864" marB="54864"/>
                </a:tc>
                <a:extLst>
                  <a:ext uri="{0D108BD9-81ED-4DB2-BD59-A6C34878D82A}">
                    <a16:rowId xmlns:a16="http://schemas.microsoft.com/office/drawing/2014/main" val="10001"/>
                  </a:ext>
                </a:extLst>
              </a:tr>
            </a:tbl>
          </a:graphicData>
        </a:graphic>
      </p:graphicFrame>
      <p:sp>
        <p:nvSpPr>
          <p:cNvPr id="5" name="TextBox 4">
            <a:extLst>
              <a:ext uri="{FF2B5EF4-FFF2-40B4-BE49-F238E27FC236}">
                <a16:creationId xmlns:a16="http://schemas.microsoft.com/office/drawing/2014/main" id="{7237A7A8-05FE-4F64-885C-F39878515542}"/>
              </a:ext>
            </a:extLst>
          </p:cNvPr>
          <p:cNvSpPr txBox="1"/>
          <p:nvPr/>
        </p:nvSpPr>
        <p:spPr>
          <a:xfrm>
            <a:off x="715108" y="6142892"/>
            <a:ext cx="13399477" cy="1103507"/>
          </a:xfrm>
          <a:prstGeom prst="rect">
            <a:avLst/>
          </a:prstGeom>
          <a:noFill/>
        </p:spPr>
        <p:txBody>
          <a:bodyPr wrap="square" rtlCol="0">
            <a:spAutoFit/>
          </a:bodyPr>
          <a:lstStyle/>
          <a:p>
            <a:pPr algn="ctr"/>
            <a:r>
              <a:rPr lang="en-US" sz="2000" dirty="0">
                <a:cs typeface="Arial" panose="020B0604020202020204" pitchFamily="34" charset="0"/>
              </a:rPr>
              <a:t>Once you reach $6,550 in out of pocket costs: Catastrophic Coverage </a:t>
            </a:r>
          </a:p>
          <a:p>
            <a:pPr algn="ctr"/>
            <a:r>
              <a:rPr lang="en-US" sz="2000" dirty="0">
                <a:cs typeface="Arial" panose="020B0604020202020204" pitchFamily="34" charset="0"/>
              </a:rPr>
              <a:t>You pay a low copay or 5% coinsurance, whichever is greater</a:t>
            </a:r>
          </a:p>
          <a:p>
            <a:endParaRPr lang="en-US" dirty="0"/>
          </a:p>
        </p:txBody>
      </p:sp>
    </p:spTree>
    <p:extLst>
      <p:ext uri="{BB962C8B-B14F-4D97-AF65-F5344CB8AC3E}">
        <p14:creationId xmlns:p14="http://schemas.microsoft.com/office/powerpoint/2010/main" val="257112746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4B20CF-598D-4A86-A4DE-B5D2CA5EFBB3}"/>
              </a:ext>
            </a:extLst>
          </p:cNvPr>
          <p:cNvSpPr>
            <a:spLocks noGrp="1"/>
          </p:cNvSpPr>
          <p:nvPr>
            <p:ph type="title"/>
          </p:nvPr>
        </p:nvSpPr>
        <p:spPr>
          <a:xfrm>
            <a:off x="874991" y="636929"/>
            <a:ext cx="12500350" cy="1148590"/>
          </a:xfrm>
        </p:spPr>
        <p:txBody>
          <a:bodyPr/>
          <a:lstStyle/>
          <a:p>
            <a:r>
              <a:rPr lang="en-US" dirty="0"/>
              <a:t>Additional Benefits – Vision and Hearing</a:t>
            </a:r>
          </a:p>
        </p:txBody>
      </p:sp>
      <p:sp>
        <p:nvSpPr>
          <p:cNvPr id="3" name="Content Placeholder 2">
            <a:extLst>
              <a:ext uri="{FF2B5EF4-FFF2-40B4-BE49-F238E27FC236}">
                <a16:creationId xmlns:a16="http://schemas.microsoft.com/office/drawing/2014/main" id="{85B0169A-4D2A-4F29-BB57-451EEE9FC48D}"/>
              </a:ext>
            </a:extLst>
          </p:cNvPr>
          <p:cNvSpPr>
            <a:spLocks noGrp="1"/>
          </p:cNvSpPr>
          <p:nvPr>
            <p:ph idx="1"/>
          </p:nvPr>
        </p:nvSpPr>
        <p:spPr>
          <a:xfrm>
            <a:off x="1" y="2029968"/>
            <a:ext cx="6741709" cy="4957972"/>
          </a:xfrm>
        </p:spPr>
        <p:txBody>
          <a:bodyPr/>
          <a:lstStyle/>
          <a:p>
            <a:endParaRPr lang="en-US" dirty="0"/>
          </a:p>
          <a:p>
            <a:endParaRPr lang="en-US" dirty="0"/>
          </a:p>
          <a:p>
            <a:endParaRPr lang="en-US" dirty="0"/>
          </a:p>
          <a:p>
            <a:pPr marL="0" indent="0">
              <a:buNone/>
            </a:pPr>
            <a:endParaRPr lang="en-US" dirty="0"/>
          </a:p>
          <a:p>
            <a:pPr lvl="1">
              <a:buFont typeface="Arial" panose="020B0604020202020204" pitchFamily="34" charset="0"/>
              <a:buChar char="•"/>
            </a:pPr>
            <a:r>
              <a:rPr lang="en-US" sz="2400" dirty="0">
                <a:solidFill>
                  <a:schemeClr val="bg1">
                    <a:lumMod val="50000"/>
                  </a:schemeClr>
                </a:solidFill>
                <a:latin typeface="+mj-lt"/>
                <a:cs typeface="Arial" panose="020B0604020202020204" pitchFamily="34" charset="0"/>
              </a:rPr>
              <a:t>Routine Vision exam – $0 copay</a:t>
            </a:r>
          </a:p>
          <a:p>
            <a:pPr lvl="1">
              <a:buFont typeface="Arial" panose="020B0604020202020204" pitchFamily="34" charset="0"/>
              <a:buChar char="•"/>
            </a:pPr>
            <a:r>
              <a:rPr lang="en-US" sz="2400" dirty="0">
                <a:solidFill>
                  <a:schemeClr val="bg1">
                    <a:lumMod val="50000"/>
                  </a:schemeClr>
                </a:solidFill>
                <a:latin typeface="+mj-lt"/>
                <a:cs typeface="Arial" panose="020B0604020202020204" pitchFamily="34" charset="0"/>
              </a:rPr>
              <a:t>Diagnostic exam - $0 to $40 copay</a:t>
            </a:r>
          </a:p>
          <a:p>
            <a:pPr lvl="1">
              <a:buFont typeface="Arial" panose="020B0604020202020204" pitchFamily="34" charset="0"/>
              <a:buChar char="•"/>
            </a:pPr>
            <a:r>
              <a:rPr lang="en-US" sz="2400" dirty="0">
                <a:solidFill>
                  <a:schemeClr val="bg1">
                    <a:lumMod val="50000"/>
                  </a:schemeClr>
                </a:solidFill>
                <a:latin typeface="+mj-lt"/>
                <a:cs typeface="Arial" panose="020B0604020202020204" pitchFamily="34" charset="0"/>
              </a:rPr>
              <a:t>$150 eyewear reimbursement </a:t>
            </a:r>
          </a:p>
          <a:p>
            <a:pPr marL="411480" lvl="1" indent="0">
              <a:buNone/>
            </a:pPr>
            <a:r>
              <a:rPr lang="en-US" sz="2400" dirty="0">
                <a:solidFill>
                  <a:schemeClr val="bg1">
                    <a:lumMod val="50000"/>
                  </a:schemeClr>
                </a:solidFill>
                <a:latin typeface="+mj-lt"/>
                <a:cs typeface="Arial" panose="020B0604020202020204" pitchFamily="34" charset="0"/>
              </a:rPr>
              <a:t>   each calendar year</a:t>
            </a:r>
          </a:p>
          <a:p>
            <a:endParaRPr lang="en-US" dirty="0"/>
          </a:p>
        </p:txBody>
      </p:sp>
      <p:pic>
        <p:nvPicPr>
          <p:cNvPr id="10" name="Picture 9">
            <a:extLst>
              <a:ext uri="{FF2B5EF4-FFF2-40B4-BE49-F238E27FC236}">
                <a16:creationId xmlns:a16="http://schemas.microsoft.com/office/drawing/2014/main" id="{FA638A76-9F48-405C-8EF2-86375E5BE3AD}"/>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2904511" y="2029968"/>
            <a:ext cx="1371600" cy="1371600"/>
          </a:xfrm>
          <a:prstGeom prst="rect">
            <a:avLst/>
          </a:prstGeom>
        </p:spPr>
      </p:pic>
      <p:sp>
        <p:nvSpPr>
          <p:cNvPr id="11" name="TextBox 10">
            <a:extLst>
              <a:ext uri="{FF2B5EF4-FFF2-40B4-BE49-F238E27FC236}">
                <a16:creationId xmlns:a16="http://schemas.microsoft.com/office/drawing/2014/main" id="{33A09381-67F3-458D-8D40-B73DB1049A78}"/>
              </a:ext>
            </a:extLst>
          </p:cNvPr>
          <p:cNvSpPr txBox="1"/>
          <p:nvPr/>
        </p:nvSpPr>
        <p:spPr>
          <a:xfrm>
            <a:off x="6741710" y="2156251"/>
            <a:ext cx="7153584" cy="4312719"/>
          </a:xfrm>
          <a:prstGeom prst="rect">
            <a:avLst/>
          </a:prstGeom>
          <a:noFill/>
        </p:spPr>
        <p:txBody>
          <a:bodyPr wrap="square" rtlCol="0">
            <a:spAutoFit/>
          </a:bodyPr>
          <a:lstStyle/>
          <a:p>
            <a:endParaRPr lang="en-US" dirty="0"/>
          </a:p>
          <a:p>
            <a:endParaRPr lang="en-US" dirty="0"/>
          </a:p>
          <a:p>
            <a:endParaRPr lang="en-US" dirty="0"/>
          </a:p>
          <a:p>
            <a:endParaRPr lang="en-US" dirty="0">
              <a:solidFill>
                <a:schemeClr val="bg1">
                  <a:lumMod val="50000"/>
                </a:schemeClr>
              </a:solidFill>
            </a:endParaRPr>
          </a:p>
          <a:p>
            <a:pPr lvl="1">
              <a:buFont typeface="Arial" panose="020B0604020202020204" pitchFamily="34" charset="0"/>
              <a:buChar char="•"/>
            </a:pPr>
            <a:r>
              <a:rPr lang="en-US" sz="2400" dirty="0">
                <a:solidFill>
                  <a:schemeClr val="bg1">
                    <a:lumMod val="50000"/>
                  </a:schemeClr>
                </a:solidFill>
                <a:ea typeface="Open Sans" panose="020B0604020202020204" charset="0"/>
                <a:cs typeface="Open Sans" panose="020B0604020202020204" charset="0"/>
              </a:rPr>
              <a:t>Routine Hearing exam – $0 copay </a:t>
            </a:r>
          </a:p>
          <a:p>
            <a:pPr lvl="1">
              <a:buFont typeface="Arial" panose="020B0604020202020204" pitchFamily="34" charset="0"/>
              <a:buChar char="•"/>
            </a:pPr>
            <a:r>
              <a:rPr lang="en-US" sz="2400" dirty="0">
                <a:solidFill>
                  <a:schemeClr val="bg1">
                    <a:lumMod val="50000"/>
                  </a:schemeClr>
                </a:solidFill>
                <a:ea typeface="Open Sans" panose="020B0604020202020204" charset="0"/>
                <a:cs typeface="Open Sans" panose="020B0604020202020204" charset="0"/>
              </a:rPr>
              <a:t>Diagnostic exam - $0 to $40 copay</a:t>
            </a:r>
          </a:p>
          <a:p>
            <a:pPr lvl="1">
              <a:buFont typeface="Arial" panose="020B0604020202020204" pitchFamily="34" charset="0"/>
              <a:buChar char="•"/>
            </a:pPr>
            <a:r>
              <a:rPr lang="en-US" sz="2400" dirty="0">
                <a:solidFill>
                  <a:schemeClr val="bg1">
                    <a:lumMod val="50000"/>
                  </a:schemeClr>
                </a:solidFill>
                <a:ea typeface="Open Sans" panose="020B0604020202020204" charset="0"/>
                <a:cs typeface="Open Sans" panose="020B0604020202020204" charset="0"/>
              </a:rPr>
              <a:t>Two </a:t>
            </a:r>
            <a:r>
              <a:rPr lang="en-US" sz="2400" dirty="0" err="1">
                <a:solidFill>
                  <a:schemeClr val="bg1">
                    <a:lumMod val="50000"/>
                  </a:schemeClr>
                </a:solidFill>
                <a:ea typeface="Open Sans" panose="020B0604020202020204" charset="0"/>
                <a:cs typeface="Open Sans" panose="020B0604020202020204" charset="0"/>
              </a:rPr>
              <a:t>TruHearing</a:t>
            </a:r>
            <a:r>
              <a:rPr lang="en-US" sz="2400" dirty="0">
                <a:solidFill>
                  <a:schemeClr val="bg1">
                    <a:lumMod val="50000"/>
                  </a:schemeClr>
                </a:solidFill>
                <a:ea typeface="Open Sans" panose="020B0604020202020204" charset="0"/>
                <a:cs typeface="Open Sans" panose="020B0604020202020204" charset="0"/>
              </a:rPr>
              <a:t> hearing aids per year:</a:t>
            </a:r>
          </a:p>
          <a:p>
            <a:pPr lvl="1">
              <a:buFont typeface="Arial" panose="020B0604020202020204" pitchFamily="34" charset="0"/>
              <a:buChar char="•"/>
            </a:pPr>
            <a:r>
              <a:rPr lang="en-US" sz="2400" dirty="0">
                <a:solidFill>
                  <a:schemeClr val="bg1">
                    <a:lumMod val="50000"/>
                  </a:schemeClr>
                </a:solidFill>
                <a:ea typeface="Open Sans" panose="020B0604020202020204" charset="0"/>
                <a:cs typeface="Open Sans" panose="020B0604020202020204" charset="0"/>
              </a:rPr>
              <a:t> $599/$699 for Advanced Hearing Aid</a:t>
            </a:r>
          </a:p>
          <a:p>
            <a:pPr lvl="1">
              <a:buFont typeface="Arial" panose="020B0604020202020204" pitchFamily="34" charset="0"/>
              <a:buChar char="•"/>
            </a:pPr>
            <a:r>
              <a:rPr lang="en-US" sz="2400" dirty="0">
                <a:solidFill>
                  <a:schemeClr val="bg1">
                    <a:lumMod val="50000"/>
                  </a:schemeClr>
                </a:solidFill>
                <a:ea typeface="Open Sans" panose="020B0604020202020204" charset="0"/>
                <a:cs typeface="Open Sans" panose="020B0604020202020204" charset="0"/>
              </a:rPr>
              <a:t> $899/$999 for Premium Hearing  Aid</a:t>
            </a:r>
          </a:p>
          <a:p>
            <a:endParaRPr lang="en-US" dirty="0"/>
          </a:p>
          <a:p>
            <a:endParaRPr lang="en-US" dirty="0"/>
          </a:p>
        </p:txBody>
      </p:sp>
      <p:pic>
        <p:nvPicPr>
          <p:cNvPr id="12" name="Picture 11">
            <a:extLst>
              <a:ext uri="{FF2B5EF4-FFF2-40B4-BE49-F238E27FC236}">
                <a16:creationId xmlns:a16="http://schemas.microsoft.com/office/drawing/2014/main" id="{B8A49D6E-DC36-46E0-B784-B94C8ABFAA96}"/>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9975602" y="2029968"/>
            <a:ext cx="1371600" cy="1371600"/>
          </a:xfrm>
          <a:prstGeom prst="rect">
            <a:avLst/>
          </a:prstGeom>
        </p:spPr>
      </p:pic>
    </p:spTree>
    <p:extLst>
      <p:ext uri="{BB962C8B-B14F-4D97-AF65-F5344CB8AC3E}">
        <p14:creationId xmlns:p14="http://schemas.microsoft.com/office/powerpoint/2010/main" val="120847216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mn-lt"/>
              </a:rPr>
              <a:t>Additional Dental Benefits</a:t>
            </a:r>
          </a:p>
        </p:txBody>
      </p:sp>
      <p:sp>
        <p:nvSpPr>
          <p:cNvPr id="3" name="Content Placeholder 2"/>
          <p:cNvSpPr>
            <a:spLocks noGrp="1"/>
          </p:cNvSpPr>
          <p:nvPr>
            <p:ph idx="1"/>
          </p:nvPr>
        </p:nvSpPr>
        <p:spPr>
          <a:xfrm>
            <a:off x="2258291" y="2029968"/>
            <a:ext cx="10929123" cy="4957972"/>
          </a:xfrm>
        </p:spPr>
        <p:txBody>
          <a:bodyPr/>
          <a:lstStyle/>
          <a:p>
            <a:r>
              <a:rPr lang="en-US" sz="2880" dirty="0">
                <a:latin typeface="+mn-lt"/>
              </a:rPr>
              <a:t>Preventive dental included </a:t>
            </a:r>
          </a:p>
          <a:p>
            <a:pPr lvl="1">
              <a:buFont typeface="Arial" panose="020B0604020202020204" pitchFamily="34" charset="0"/>
              <a:buChar char="•"/>
            </a:pPr>
            <a:r>
              <a:rPr lang="en-US" sz="2400" dirty="0">
                <a:latin typeface="Open Sans"/>
              </a:rPr>
              <a:t>3 cleanings, 2 exams, and x-rays </a:t>
            </a:r>
          </a:p>
          <a:p>
            <a:pPr lvl="1"/>
            <a:endParaRPr lang="en-US" dirty="0">
              <a:latin typeface="Open Sans"/>
            </a:endParaRPr>
          </a:p>
          <a:p>
            <a:r>
              <a:rPr lang="en-US" sz="2880" dirty="0">
                <a:latin typeface="+mn-lt"/>
              </a:rPr>
              <a:t>Additional dental coverage for </a:t>
            </a:r>
          </a:p>
          <a:p>
            <a:pPr marL="0" indent="0">
              <a:buNone/>
            </a:pPr>
            <a:r>
              <a:rPr lang="en-US" sz="2880" dirty="0">
                <a:latin typeface="+mn-lt"/>
              </a:rPr>
              <a:t>$25 per month</a:t>
            </a:r>
          </a:p>
          <a:p>
            <a:pPr lvl="1">
              <a:buFont typeface="Arial" panose="020B0604020202020204" pitchFamily="34" charset="0"/>
              <a:buChar char="•"/>
            </a:pPr>
            <a:r>
              <a:rPr lang="en-US" sz="2400" dirty="0">
                <a:latin typeface="+mn-lt"/>
              </a:rPr>
              <a:t>Coverage for fillings, crowns, implants</a:t>
            </a:r>
          </a:p>
          <a:p>
            <a:pPr lvl="1">
              <a:buFont typeface="Arial" panose="020B0604020202020204" pitchFamily="34" charset="0"/>
              <a:buChar char="•"/>
            </a:pPr>
            <a:r>
              <a:rPr lang="en-US" sz="2400" dirty="0">
                <a:latin typeface="+mn-lt"/>
              </a:rPr>
              <a:t>$50 deductible</a:t>
            </a:r>
          </a:p>
          <a:p>
            <a:pPr lvl="1">
              <a:buFont typeface="Arial" panose="020B0604020202020204" pitchFamily="34" charset="0"/>
              <a:buChar char="•"/>
            </a:pPr>
            <a:r>
              <a:rPr lang="en-US" sz="2400" dirty="0">
                <a:latin typeface="+mn-lt"/>
              </a:rPr>
              <a:t>$2500 annual maximum</a:t>
            </a:r>
          </a:p>
          <a:p>
            <a:endParaRPr lang="en-US" dirty="0"/>
          </a:p>
        </p:txBody>
      </p:sp>
      <p:pic>
        <p:nvPicPr>
          <p:cNvPr id="6" name="Picture 5"/>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9265514" y="2391980"/>
            <a:ext cx="4923455" cy="3687982"/>
          </a:xfrm>
          <a:prstGeom prst="rect">
            <a:avLst/>
          </a:prstGeom>
        </p:spPr>
      </p:pic>
      <p:pic>
        <p:nvPicPr>
          <p:cNvPr id="5" name="Graphic 4">
            <a:extLst>
              <a:ext uri="{FF2B5EF4-FFF2-40B4-BE49-F238E27FC236}">
                <a16:creationId xmlns:a16="http://schemas.microsoft.com/office/drawing/2014/main" id="{7B530263-59BC-499D-B3B9-21B5DE00394D}"/>
              </a:ext>
            </a:extLst>
          </p:cNvPr>
          <p:cNvPicPr>
            <a:picLocks noChangeAspect="1"/>
          </p:cNvPicPr>
          <p:nvPr/>
        </p:nvPicPr>
        <p:blipFill>
          <a:blip r:embed="rId3">
            <a:extLst>
              <a:ext uri="{28A0092B-C50C-407E-A947-70E740481C1C}">
                <a14:useLocalDpi xmlns:a14="http://schemas.microsoft.com/office/drawing/2010/main"/>
              </a:ext>
              <a:ext uri="{96DAC541-7B7A-43D3-8B79-37D633B846F1}">
                <asvg:svgBlip xmlns:asvg="http://schemas.microsoft.com/office/drawing/2016/SVG/main" r:embed="rId4"/>
              </a:ext>
            </a:extLst>
          </a:blip>
          <a:srcRect/>
          <a:stretch/>
        </p:blipFill>
        <p:spPr>
          <a:xfrm>
            <a:off x="877470" y="3357358"/>
            <a:ext cx="1131032" cy="1151596"/>
          </a:xfrm>
          <a:prstGeom prst="rect">
            <a:avLst/>
          </a:prstGeom>
        </p:spPr>
      </p:pic>
    </p:spTree>
    <p:extLst>
      <p:ext uri="{BB962C8B-B14F-4D97-AF65-F5344CB8AC3E}">
        <p14:creationId xmlns:p14="http://schemas.microsoft.com/office/powerpoint/2010/main" val="163288418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2634977" y="383033"/>
            <a:ext cx="7285844" cy="978729"/>
          </a:xfrm>
          <a:prstGeom prst="rect">
            <a:avLst/>
          </a:prstGeom>
          <a:noFill/>
        </p:spPr>
        <p:txBody>
          <a:bodyPr wrap="square" rtlCol="0">
            <a:spAutoFit/>
          </a:bodyPr>
          <a:lstStyle/>
          <a:p>
            <a:r>
              <a:rPr lang="en-US" sz="5760" dirty="0">
                <a:solidFill>
                  <a:srgbClr val="F1BE48"/>
                </a:solidFill>
                <a:ea typeface="Open Sans Light" panose="020B0306030504020204" pitchFamily="34" charset="0"/>
                <a:cs typeface="Open Sans Light" panose="020B0306030504020204" pitchFamily="34" charset="0"/>
              </a:rPr>
              <a:t>Fitness Benefits</a:t>
            </a:r>
          </a:p>
        </p:txBody>
      </p:sp>
      <p:sp>
        <p:nvSpPr>
          <p:cNvPr id="7" name="Subtitle 2"/>
          <p:cNvSpPr>
            <a:spLocks noGrp="1"/>
          </p:cNvSpPr>
          <p:nvPr>
            <p:ph type="subTitle" idx="1"/>
          </p:nvPr>
        </p:nvSpPr>
        <p:spPr>
          <a:xfrm>
            <a:off x="93785" y="1428198"/>
            <a:ext cx="13737307" cy="3736109"/>
          </a:xfrm>
        </p:spPr>
        <p:txBody>
          <a:bodyPr>
            <a:noAutofit/>
          </a:bodyPr>
          <a:lstStyle/>
          <a:p>
            <a:pPr lvl="1" algn="l">
              <a:spcAft>
                <a:spcPts val="720"/>
              </a:spcAft>
            </a:pPr>
            <a:endParaRPr lang="en-US" sz="2880" dirty="0">
              <a:solidFill>
                <a:srgbClr val="F1BE48"/>
              </a:solidFill>
              <a:latin typeface="Open Sans Light" panose="020B0306030504020204" pitchFamily="34" charset="0"/>
              <a:ea typeface="Open Sans Light" panose="020B0306030504020204" pitchFamily="34" charset="0"/>
              <a:cs typeface="Open Sans Light" panose="020B0306030504020204" pitchFamily="34" charset="0"/>
            </a:endParaRPr>
          </a:p>
          <a:p>
            <a:pPr lvl="1" algn="l">
              <a:spcAft>
                <a:spcPts val="720"/>
              </a:spcAft>
            </a:pPr>
            <a:endParaRPr lang="en-US" sz="3200" dirty="0">
              <a:solidFill>
                <a:srgbClr val="F1BE48"/>
              </a:solidFill>
              <a:latin typeface="Open Sans Light" panose="020B0306030504020204" pitchFamily="34" charset="0"/>
              <a:ea typeface="Open Sans Light" panose="020B0306030504020204" pitchFamily="34" charset="0"/>
              <a:cs typeface="Open Sans Light" panose="020B0306030504020204" pitchFamily="34" charset="0"/>
            </a:endParaRPr>
          </a:p>
          <a:p>
            <a:pPr lvl="1" algn="l">
              <a:spcAft>
                <a:spcPts val="720"/>
              </a:spcAft>
            </a:pPr>
            <a:r>
              <a:rPr lang="en-US" sz="3200" dirty="0" err="1">
                <a:solidFill>
                  <a:srgbClr val="F1BE48"/>
                </a:solidFill>
                <a:latin typeface="+mn-lt"/>
                <a:ea typeface="Open Sans Light" panose="020B0306030504020204" pitchFamily="34" charset="0"/>
                <a:cs typeface="Open Sans Light" panose="020B0306030504020204" pitchFamily="34" charset="0"/>
              </a:rPr>
              <a:t>SilverSneakers</a:t>
            </a:r>
            <a:r>
              <a:rPr lang="en-US" sz="3200" baseline="30000" dirty="0">
                <a:solidFill>
                  <a:srgbClr val="F1BE48"/>
                </a:solidFill>
                <a:latin typeface="+mn-lt"/>
                <a:ea typeface="Open Sans Light" panose="020B0306030504020204" pitchFamily="34" charset="0"/>
                <a:cs typeface="Open Sans Light" panose="020B0306030504020204" pitchFamily="34" charset="0"/>
              </a:rPr>
              <a:t>® </a:t>
            </a:r>
          </a:p>
          <a:p>
            <a:pPr lvl="1" algn="l">
              <a:spcAft>
                <a:spcPts val="720"/>
              </a:spcAft>
            </a:pPr>
            <a:r>
              <a:rPr lang="en-US" sz="2400" dirty="0">
                <a:solidFill>
                  <a:srgbClr val="FFFFFF"/>
                </a:solidFill>
                <a:latin typeface="+mn-lt"/>
                <a:ea typeface="Open Sans Light" panose="020B0306030504020204" pitchFamily="34" charset="0"/>
                <a:cs typeface="Open Sans Light" panose="020B0306030504020204" pitchFamily="34" charset="0"/>
              </a:rPr>
              <a:t>Free basic fitness membership at </a:t>
            </a:r>
          </a:p>
          <a:p>
            <a:pPr lvl="1" algn="l">
              <a:spcAft>
                <a:spcPts val="720"/>
              </a:spcAft>
            </a:pPr>
            <a:r>
              <a:rPr lang="en-US" sz="2400" dirty="0">
                <a:solidFill>
                  <a:srgbClr val="FFFFFF"/>
                </a:solidFill>
                <a:latin typeface="+mn-lt"/>
                <a:ea typeface="Open Sans Light" panose="020B0306030504020204" pitchFamily="34" charset="0"/>
                <a:cs typeface="Open Sans Light" panose="020B0306030504020204" pitchFamily="34" charset="0"/>
              </a:rPr>
              <a:t>more than 16,000 locations nationwide </a:t>
            </a:r>
          </a:p>
          <a:p>
            <a:pPr lvl="1" algn="l">
              <a:spcAft>
                <a:spcPts val="720"/>
              </a:spcAft>
            </a:pPr>
            <a:endParaRPr lang="en-US" sz="2400" dirty="0">
              <a:solidFill>
                <a:srgbClr val="FFFFFF"/>
              </a:solidFill>
              <a:latin typeface="+mn-lt"/>
              <a:ea typeface="Open Sans Light" panose="020B0306030504020204" pitchFamily="34" charset="0"/>
              <a:cs typeface="Open Sans Light" panose="020B0306030504020204" pitchFamily="34" charset="0"/>
            </a:endParaRPr>
          </a:p>
          <a:p>
            <a:pPr lvl="1" algn="l">
              <a:spcAft>
                <a:spcPts val="720"/>
              </a:spcAft>
            </a:pPr>
            <a:r>
              <a:rPr lang="en-US" sz="2400" dirty="0" err="1">
                <a:solidFill>
                  <a:srgbClr val="FFFFFF"/>
                </a:solidFill>
                <a:latin typeface="+mn-lt"/>
                <a:ea typeface="Open Sans Light" panose="020B0306030504020204" pitchFamily="34" charset="0"/>
                <a:cs typeface="Open Sans Light" panose="020B0306030504020204" pitchFamily="34" charset="0"/>
              </a:rPr>
              <a:t>SilverSneakers</a:t>
            </a:r>
            <a:r>
              <a:rPr lang="en-US" sz="2400" dirty="0">
                <a:solidFill>
                  <a:srgbClr val="FFFFFF"/>
                </a:solidFill>
                <a:latin typeface="+mn-lt"/>
                <a:ea typeface="Open Sans Light" panose="020B0306030504020204" pitchFamily="34" charset="0"/>
                <a:cs typeface="Open Sans Light" panose="020B0306030504020204" pitchFamily="34" charset="0"/>
              </a:rPr>
              <a:t> FLEX</a:t>
            </a:r>
            <a:r>
              <a:rPr lang="en-US" sz="2400" baseline="30000" dirty="0">
                <a:solidFill>
                  <a:srgbClr val="FFFFFF"/>
                </a:solidFill>
                <a:latin typeface="+mn-lt"/>
                <a:ea typeface="Open Sans Light" panose="020B0306030504020204" pitchFamily="34" charset="0"/>
                <a:cs typeface="Open Sans Light" panose="020B0306030504020204" pitchFamily="34" charset="0"/>
              </a:rPr>
              <a:t>TM</a:t>
            </a:r>
            <a:r>
              <a:rPr lang="en-US" sz="2400" dirty="0">
                <a:solidFill>
                  <a:srgbClr val="FFFFFF"/>
                </a:solidFill>
                <a:latin typeface="+mn-lt"/>
                <a:ea typeface="Open Sans Light" panose="020B0306030504020204" pitchFamily="34" charset="0"/>
                <a:cs typeface="Open Sans Light" panose="020B0306030504020204" pitchFamily="34" charset="0"/>
              </a:rPr>
              <a:t> fitness classes</a:t>
            </a:r>
          </a:p>
          <a:p>
            <a:pPr lvl="1" algn="l">
              <a:spcAft>
                <a:spcPts val="720"/>
              </a:spcAft>
            </a:pPr>
            <a:endParaRPr lang="en-US" sz="2400" dirty="0">
              <a:solidFill>
                <a:srgbClr val="FFFFFF"/>
              </a:solidFill>
              <a:latin typeface="+mn-lt"/>
              <a:ea typeface="Open Sans Light" panose="020B0306030504020204" pitchFamily="34" charset="0"/>
              <a:cs typeface="Open Sans Light" panose="020B0306030504020204" pitchFamily="34" charset="0"/>
            </a:endParaRPr>
          </a:p>
          <a:p>
            <a:pPr lvl="1" algn="l">
              <a:spcAft>
                <a:spcPts val="720"/>
              </a:spcAft>
            </a:pPr>
            <a:r>
              <a:rPr lang="en-US" sz="2400" dirty="0">
                <a:solidFill>
                  <a:srgbClr val="FFFFFF"/>
                </a:solidFill>
                <a:latin typeface="+mn-lt"/>
                <a:ea typeface="Open Sans Light" panose="020B0306030504020204" pitchFamily="34" charset="0"/>
                <a:cs typeface="Open Sans Light" panose="020B0306030504020204" pitchFamily="34" charset="0"/>
              </a:rPr>
              <a:t>At-home fitness kit options for stress </a:t>
            </a:r>
          </a:p>
          <a:p>
            <a:pPr lvl="1" algn="l">
              <a:spcAft>
                <a:spcPts val="720"/>
              </a:spcAft>
            </a:pPr>
            <a:r>
              <a:rPr lang="en-US" sz="2400" dirty="0">
                <a:solidFill>
                  <a:srgbClr val="FFFFFF"/>
                </a:solidFill>
                <a:latin typeface="+mn-lt"/>
                <a:ea typeface="Open Sans Light" panose="020B0306030504020204" pitchFamily="34" charset="0"/>
                <a:cs typeface="Open Sans Light" panose="020B0306030504020204" pitchFamily="34" charset="0"/>
              </a:rPr>
              <a:t>relief, strength, walking, and yoga</a:t>
            </a:r>
          </a:p>
        </p:txBody>
      </p:sp>
      <p:sp>
        <p:nvSpPr>
          <p:cNvPr id="2" name="Rectangle 1"/>
          <p:cNvSpPr/>
          <p:nvPr/>
        </p:nvSpPr>
        <p:spPr>
          <a:xfrm>
            <a:off x="0" y="6604626"/>
            <a:ext cx="13578840" cy="567078"/>
          </a:xfrm>
          <a:prstGeom prst="rect">
            <a:avLst/>
          </a:prstGeom>
        </p:spPr>
        <p:txBody>
          <a:bodyPr wrap="square">
            <a:spAutoFit/>
          </a:bodyPr>
          <a:lstStyle/>
          <a:p>
            <a:pPr lvl="1"/>
            <a:r>
              <a:rPr lang="en-US" sz="3085" dirty="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rPr>
              <a:t>. </a:t>
            </a:r>
          </a:p>
        </p:txBody>
      </p:sp>
      <p:pic>
        <p:nvPicPr>
          <p:cNvPr id="29" name="Picture 28">
            <a:extLst>
              <a:ext uri="{FF2B5EF4-FFF2-40B4-BE49-F238E27FC236}">
                <a16:creationId xmlns:a16="http://schemas.microsoft.com/office/drawing/2014/main" id="{807D5AA5-4FAE-F442-A675-B5B9DAF34B6A}"/>
              </a:ext>
            </a:extLst>
          </p:cNvPr>
          <p:cNvPicPr>
            <a:picLocks noChangeAspect="1"/>
          </p:cNvPicPr>
          <p:nvPr/>
        </p:nvPicPr>
        <p:blipFill>
          <a:blip r:embed="rId3"/>
          <a:stretch>
            <a:fillRect/>
          </a:stretch>
        </p:blipFill>
        <p:spPr>
          <a:xfrm>
            <a:off x="815741" y="329184"/>
            <a:ext cx="1280160" cy="1280160"/>
          </a:xfrm>
          <a:prstGeom prst="rect">
            <a:avLst/>
          </a:prstGeom>
        </p:spPr>
      </p:pic>
      <p:sp>
        <p:nvSpPr>
          <p:cNvPr id="33" name="Subtitle 2">
            <a:extLst>
              <a:ext uri="{FF2B5EF4-FFF2-40B4-BE49-F238E27FC236}">
                <a16:creationId xmlns:a16="http://schemas.microsoft.com/office/drawing/2014/main" id="{9C5532EF-C08E-BC49-BD87-7FBE3561FF39}"/>
              </a:ext>
            </a:extLst>
          </p:cNvPr>
          <p:cNvSpPr txBox="1">
            <a:spLocks/>
          </p:cNvSpPr>
          <p:nvPr/>
        </p:nvSpPr>
        <p:spPr>
          <a:xfrm>
            <a:off x="7004889" y="1435537"/>
            <a:ext cx="5831865" cy="4533691"/>
          </a:xfrm>
          <a:prstGeom prst="rect">
            <a:avLst/>
          </a:prstGeom>
        </p:spPr>
        <p:txBody>
          <a:bodyPr vert="horz" lIns="109728" tIns="54864" rIns="109728" bIns="54864"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endParaRPr lang="en-US" sz="2880" dirty="0">
              <a:solidFill>
                <a:srgbClr val="F1BE48"/>
              </a:solidFill>
              <a:latin typeface="Open Sans Light" panose="020B0306030504020204" pitchFamily="34" charset="0"/>
              <a:ea typeface="Open Sans Light" panose="020B0306030504020204" pitchFamily="34" charset="0"/>
              <a:cs typeface="Open Sans Light" panose="020B0306030504020204" pitchFamily="34" charset="0"/>
            </a:endParaRPr>
          </a:p>
          <a:p>
            <a:pPr algn="l"/>
            <a:r>
              <a:rPr lang="en-US" sz="3200" dirty="0">
                <a:solidFill>
                  <a:srgbClr val="F1BE48"/>
                </a:solidFill>
                <a:latin typeface="Open Sans Light" panose="020B0306030504020204" pitchFamily="34" charset="0"/>
                <a:ea typeface="Open Sans Light" panose="020B0306030504020204" pitchFamily="34" charset="0"/>
                <a:cs typeface="Open Sans Light" panose="020B0306030504020204" pitchFamily="34" charset="0"/>
              </a:rPr>
              <a:t>Health Club Savings</a:t>
            </a:r>
          </a:p>
          <a:p>
            <a:pPr algn="l"/>
            <a:r>
              <a:rPr lang="en-US" dirty="0">
                <a:solidFill>
                  <a:schemeClr val="bg1"/>
                </a:solidFill>
                <a:latin typeface="+mj-lt"/>
                <a:ea typeface="Open Sans Light" panose="020B0306030504020204" pitchFamily="34" charset="0"/>
                <a:cs typeface="Open Sans Light" panose="020B0306030504020204" pitchFamily="34" charset="0"/>
              </a:rPr>
              <a:t>Health club not in Silver Sneakers?</a:t>
            </a:r>
          </a:p>
          <a:p>
            <a:pPr algn="l"/>
            <a:endParaRPr lang="en-US" dirty="0">
              <a:solidFill>
                <a:schemeClr val="bg1"/>
              </a:solidFill>
              <a:latin typeface="+mj-lt"/>
              <a:ea typeface="Open Sans Light" panose="020B0306030504020204" pitchFamily="34" charset="0"/>
              <a:cs typeface="Open Sans Light" panose="020B0306030504020204" pitchFamily="34" charset="0"/>
            </a:endParaRPr>
          </a:p>
          <a:p>
            <a:pPr algn="l"/>
            <a:r>
              <a:rPr lang="en-US" dirty="0">
                <a:solidFill>
                  <a:schemeClr val="bg1"/>
                </a:solidFill>
                <a:latin typeface="+mj-lt"/>
                <a:ea typeface="Open Sans Light" panose="020B0306030504020204" pitchFamily="34" charset="0"/>
                <a:cs typeface="Open Sans Light" panose="020B0306030504020204" pitchFamily="34" charset="0"/>
              </a:rPr>
              <a:t>$20 reimbursement of your club fees each month</a:t>
            </a:r>
          </a:p>
          <a:p>
            <a:pPr algn="l"/>
            <a:endParaRPr lang="en-US" dirty="0">
              <a:solidFill>
                <a:schemeClr val="bg1"/>
              </a:solidFill>
              <a:latin typeface="+mj-lt"/>
              <a:ea typeface="Open Sans Light" panose="020B0306030504020204" pitchFamily="34" charset="0"/>
              <a:cs typeface="Open Sans Light" panose="020B0306030504020204" pitchFamily="34" charset="0"/>
            </a:endParaRPr>
          </a:p>
          <a:p>
            <a:pPr algn="l"/>
            <a:r>
              <a:rPr lang="en-US" dirty="0">
                <a:solidFill>
                  <a:schemeClr val="bg1"/>
                </a:solidFill>
                <a:latin typeface="+mj-lt"/>
                <a:ea typeface="Open Sans Light" panose="020B0306030504020204" pitchFamily="34" charset="0"/>
                <a:cs typeface="Open Sans Light" panose="020B0306030504020204" pitchFamily="34" charset="0"/>
              </a:rPr>
              <a:t>Check for participating health clubs</a:t>
            </a:r>
            <a:br>
              <a:rPr lang="en-US" dirty="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rPr>
            </a:br>
            <a:endParaRPr lang="en-US" dirty="0">
              <a:solidFill>
                <a:schemeClr val="bg1"/>
              </a:solidFill>
              <a:latin typeface="+mj-lt"/>
              <a:ea typeface="Open Sans Light" panose="020B0306030504020204" pitchFamily="34" charset="0"/>
              <a:cs typeface="Open Sans Light" panose="020B0306030504020204" pitchFamily="34" charset="0"/>
            </a:endParaRPr>
          </a:p>
        </p:txBody>
      </p:sp>
      <p:pic>
        <p:nvPicPr>
          <p:cNvPr id="12" name="Picture 11">
            <a:extLst>
              <a:ext uri="{FF2B5EF4-FFF2-40B4-BE49-F238E27FC236}">
                <a16:creationId xmlns:a16="http://schemas.microsoft.com/office/drawing/2014/main" id="{7C610385-8072-204E-8694-B9EA0CF21464}"/>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2156214" y="4629160"/>
            <a:ext cx="2692462" cy="3600440"/>
          </a:xfrm>
          <a:prstGeom prst="rect">
            <a:avLst/>
          </a:prstGeom>
        </p:spPr>
      </p:pic>
      <p:pic>
        <p:nvPicPr>
          <p:cNvPr id="14" name="Picture 13">
            <a:extLst>
              <a:ext uri="{FF2B5EF4-FFF2-40B4-BE49-F238E27FC236}">
                <a16:creationId xmlns:a16="http://schemas.microsoft.com/office/drawing/2014/main" id="{CD17414C-ADE5-2541-A321-C4E569A7D302}"/>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8827571" y="4769784"/>
            <a:ext cx="2746501" cy="2746501"/>
          </a:xfrm>
          <a:prstGeom prst="rect">
            <a:avLst/>
          </a:prstGeom>
        </p:spPr>
      </p:pic>
      <p:cxnSp>
        <p:nvCxnSpPr>
          <p:cNvPr id="9" name="Straight Connector 8">
            <a:extLst>
              <a:ext uri="{FF2B5EF4-FFF2-40B4-BE49-F238E27FC236}">
                <a16:creationId xmlns:a16="http://schemas.microsoft.com/office/drawing/2014/main" id="{7F6D8EA9-B471-49C4-8F19-7F3473AA9BE0}"/>
              </a:ext>
            </a:extLst>
          </p:cNvPr>
          <p:cNvCxnSpPr>
            <a:cxnSpLocks/>
          </p:cNvCxnSpPr>
          <p:nvPr/>
        </p:nvCxnSpPr>
        <p:spPr>
          <a:xfrm>
            <a:off x="6784154" y="2308537"/>
            <a:ext cx="0" cy="2461247"/>
          </a:xfrm>
          <a:prstGeom prst="line">
            <a:avLst/>
          </a:prstGeom>
          <a:ln w="9525" cap="flat" cmpd="sng" algn="ctr">
            <a:solidFill>
              <a:schemeClr val="accent2"/>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Tree>
    <p:extLst>
      <p:ext uri="{BB962C8B-B14F-4D97-AF65-F5344CB8AC3E}">
        <p14:creationId xmlns:p14="http://schemas.microsoft.com/office/powerpoint/2010/main" val="416679351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3553CB-909B-4273-8F82-F3186844673B}"/>
              </a:ext>
            </a:extLst>
          </p:cNvPr>
          <p:cNvSpPr>
            <a:spLocks noGrp="1"/>
          </p:cNvSpPr>
          <p:nvPr>
            <p:ph type="title"/>
          </p:nvPr>
        </p:nvSpPr>
        <p:spPr/>
        <p:txBody>
          <a:bodyPr/>
          <a:lstStyle/>
          <a:p>
            <a:r>
              <a:rPr lang="en-US" dirty="0"/>
              <a:t>People Powered Health Plans</a:t>
            </a:r>
          </a:p>
        </p:txBody>
      </p:sp>
      <p:sp>
        <p:nvSpPr>
          <p:cNvPr id="3" name="Content Placeholder 2">
            <a:extLst>
              <a:ext uri="{FF2B5EF4-FFF2-40B4-BE49-F238E27FC236}">
                <a16:creationId xmlns:a16="http://schemas.microsoft.com/office/drawing/2014/main" id="{1C88990B-AF40-410E-8DBA-85E2822F4E89}"/>
              </a:ext>
            </a:extLst>
          </p:cNvPr>
          <p:cNvSpPr>
            <a:spLocks noGrp="1"/>
          </p:cNvSpPr>
          <p:nvPr>
            <p:ph idx="1"/>
          </p:nvPr>
        </p:nvSpPr>
        <p:spPr/>
        <p:txBody>
          <a:bodyPr/>
          <a:lstStyle/>
          <a:p>
            <a:pPr>
              <a:spcAft>
                <a:spcPts val="600"/>
              </a:spcAft>
            </a:pPr>
            <a:r>
              <a:rPr lang="en-US" dirty="0"/>
              <a:t>Our people powered teams are real </a:t>
            </a:r>
            <a:br>
              <a:rPr lang="en-US" dirty="0"/>
            </a:br>
            <a:r>
              <a:rPr lang="en-US" dirty="0"/>
              <a:t>UCare employees helping communities across Minnesota</a:t>
            </a:r>
          </a:p>
          <a:p>
            <a:pPr marL="457200" indent="-228600">
              <a:spcAft>
                <a:spcPts val="600"/>
              </a:spcAft>
              <a:buClr>
                <a:srgbClr val="307FE2"/>
              </a:buClr>
              <a:buFont typeface="Symbol" panose="05050102010706020507" pitchFamily="18" charset="2"/>
              <a:buChar char=""/>
            </a:pPr>
            <a:r>
              <a:rPr lang="en-US" dirty="0">
                <a:solidFill>
                  <a:srgbClr val="307FE2"/>
                </a:solidFill>
              </a:rPr>
              <a:t>350 community relation events/fairs/expos</a:t>
            </a:r>
          </a:p>
          <a:p>
            <a:pPr marL="457200" indent="-228600">
              <a:spcAft>
                <a:spcPts val="600"/>
              </a:spcAft>
              <a:buFont typeface="Symbol" panose="05050102010706020507" pitchFamily="18" charset="2"/>
              <a:buChar char=""/>
            </a:pPr>
            <a:r>
              <a:rPr lang="en-US" dirty="0">
                <a:solidFill>
                  <a:srgbClr val="307FE2"/>
                </a:solidFill>
              </a:rPr>
              <a:t>20 UCare </a:t>
            </a:r>
            <a:r>
              <a:rPr lang="en-US" dirty="0" err="1">
                <a:solidFill>
                  <a:srgbClr val="307FE2"/>
                </a:solidFill>
              </a:rPr>
              <a:t>Healthmobile</a:t>
            </a:r>
            <a:r>
              <a:rPr lang="en-US" dirty="0">
                <a:solidFill>
                  <a:srgbClr val="307FE2"/>
                </a:solidFill>
              </a:rPr>
              <a:t> free screenings</a:t>
            </a:r>
          </a:p>
          <a:p>
            <a:pPr marL="457200" indent="-228600">
              <a:spcAft>
                <a:spcPts val="600"/>
              </a:spcAft>
              <a:buFont typeface="Symbol" panose="05050102010706020507" pitchFamily="18" charset="2"/>
              <a:buChar char=""/>
            </a:pPr>
            <a:r>
              <a:rPr lang="en-US" dirty="0">
                <a:solidFill>
                  <a:srgbClr val="307FE2"/>
                </a:solidFill>
              </a:rPr>
              <a:t>12 UCare Mobile Dental Clinic sites</a:t>
            </a:r>
          </a:p>
          <a:p>
            <a:pPr marL="457200" indent="-228600">
              <a:spcAft>
                <a:spcPts val="600"/>
              </a:spcAft>
              <a:buFont typeface="Symbol" panose="05050102010706020507" pitchFamily="18" charset="2"/>
              <a:buChar char=""/>
            </a:pPr>
            <a:r>
              <a:rPr lang="en-US" dirty="0">
                <a:solidFill>
                  <a:srgbClr val="307FE2"/>
                </a:solidFill>
              </a:rPr>
              <a:t>60+ UCare Group Medicare Meetings and Employee Benefit Fairs  </a:t>
            </a:r>
          </a:p>
          <a:p>
            <a:pPr marL="237744" indent="-237744">
              <a:spcBef>
                <a:spcPts val="300"/>
              </a:spcBef>
            </a:pPr>
            <a:r>
              <a:rPr lang="en-US" dirty="0"/>
              <a:t>We go the extra mile (sometimes in our </a:t>
            </a:r>
            <a:br>
              <a:rPr lang="en-US" dirty="0"/>
            </a:br>
            <a:r>
              <a:rPr lang="en-US" dirty="0"/>
              <a:t>five-seat bicycle) to simplify health coverage, advocate for members and respond to </a:t>
            </a:r>
            <a:br>
              <a:rPr lang="en-US" dirty="0"/>
            </a:br>
            <a:r>
              <a:rPr lang="en-US" dirty="0"/>
              <a:t>their needs</a:t>
            </a:r>
          </a:p>
          <a:p>
            <a:endParaRPr lang="en-US" dirty="0"/>
          </a:p>
        </p:txBody>
      </p:sp>
      <p:pic>
        <p:nvPicPr>
          <p:cNvPr id="7" name="Picture Placeholder 6" descr="A group of people walking in front of a brick building&#10;&#10;Description automatically generated">
            <a:extLst>
              <a:ext uri="{FF2B5EF4-FFF2-40B4-BE49-F238E27FC236}">
                <a16:creationId xmlns:a16="http://schemas.microsoft.com/office/drawing/2014/main" id="{DCAAA9ED-240F-4CB0-9E1F-3682C9C4B4A4}"/>
              </a:ext>
            </a:extLst>
          </p:cNvPr>
          <p:cNvPicPr>
            <a:picLocks noGrp="1" noChangeAspect="1"/>
          </p:cNvPicPr>
          <p:nvPr>
            <p:ph type="pic" sz="quarter" idx="13"/>
          </p:nvPr>
        </p:nvPicPr>
        <p:blipFill rotWithShape="1">
          <a:blip r:embed="rId2" cstate="email">
            <a:extLst>
              <a:ext uri="{28A0092B-C50C-407E-A947-70E740481C1C}">
                <a14:useLocalDpi xmlns:a14="http://schemas.microsoft.com/office/drawing/2010/main"/>
              </a:ext>
            </a:extLst>
          </a:blip>
          <a:srcRect/>
          <a:stretch/>
        </p:blipFill>
        <p:spPr>
          <a:xfrm>
            <a:off x="7315200" y="1"/>
            <a:ext cx="7333786" cy="7641262"/>
          </a:xfrm>
        </p:spPr>
      </p:pic>
    </p:spTree>
    <p:extLst>
      <p:ext uri="{BB962C8B-B14F-4D97-AF65-F5344CB8AC3E}">
        <p14:creationId xmlns:p14="http://schemas.microsoft.com/office/powerpoint/2010/main" val="366761743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815741" y="663426"/>
            <a:ext cx="10745039" cy="1865126"/>
          </a:xfrm>
          <a:prstGeom prst="rect">
            <a:avLst/>
          </a:prstGeom>
          <a:noFill/>
        </p:spPr>
        <p:txBody>
          <a:bodyPr wrap="square" rtlCol="0">
            <a:spAutoFit/>
          </a:bodyPr>
          <a:lstStyle/>
          <a:p>
            <a:r>
              <a:rPr lang="en-US" sz="3600" dirty="0">
                <a:solidFill>
                  <a:srgbClr val="F1BE48"/>
                </a:solidFill>
                <a:ea typeface="Open Sans Light" panose="020B0306030504020204" pitchFamily="34" charset="0"/>
                <a:cs typeface="Open Sans Light" panose="020B0306030504020204" pitchFamily="34" charset="0"/>
              </a:rPr>
              <a:t>  </a:t>
            </a:r>
            <a:r>
              <a:rPr lang="en-US" sz="5760" dirty="0">
                <a:solidFill>
                  <a:srgbClr val="F1BE48"/>
                </a:solidFill>
                <a:ea typeface="Open Sans Light" panose="020B0306030504020204" pitchFamily="34" charset="0"/>
                <a:cs typeface="Open Sans Light" panose="020B0306030504020204" pitchFamily="34" charset="0"/>
              </a:rPr>
              <a:t>More Additional Benefits</a:t>
            </a:r>
          </a:p>
          <a:p>
            <a:endParaRPr lang="en-US" sz="5760" dirty="0">
              <a:solidFill>
                <a:srgbClr val="F1BE48"/>
              </a:solidFill>
              <a:latin typeface="Open Sans Light" panose="020B0306030504020204" pitchFamily="34" charset="0"/>
              <a:ea typeface="Open Sans Light" panose="020B0306030504020204" pitchFamily="34" charset="0"/>
              <a:cs typeface="Open Sans Light" panose="020B0306030504020204" pitchFamily="34" charset="0"/>
            </a:endParaRPr>
          </a:p>
        </p:txBody>
      </p:sp>
      <p:sp>
        <p:nvSpPr>
          <p:cNvPr id="7" name="Subtitle 2"/>
          <p:cNvSpPr>
            <a:spLocks noGrp="1"/>
          </p:cNvSpPr>
          <p:nvPr>
            <p:ph type="subTitle" idx="1"/>
          </p:nvPr>
        </p:nvSpPr>
        <p:spPr>
          <a:xfrm>
            <a:off x="815741" y="1428198"/>
            <a:ext cx="13015351" cy="3736109"/>
          </a:xfrm>
        </p:spPr>
        <p:txBody>
          <a:bodyPr>
            <a:noAutofit/>
          </a:bodyPr>
          <a:lstStyle/>
          <a:p>
            <a:pPr lvl="1" algn="l">
              <a:spcAft>
                <a:spcPts val="720"/>
              </a:spcAft>
            </a:pPr>
            <a:endParaRPr lang="en-US" sz="2880" dirty="0">
              <a:solidFill>
                <a:srgbClr val="F1BE48"/>
              </a:solidFill>
              <a:latin typeface="Open Sans Light" panose="020B0306030504020204" pitchFamily="34" charset="0"/>
              <a:ea typeface="Open Sans Light" panose="020B0306030504020204" pitchFamily="34" charset="0"/>
              <a:cs typeface="Open Sans Light" panose="020B0306030504020204" pitchFamily="34" charset="0"/>
            </a:endParaRPr>
          </a:p>
          <a:p>
            <a:pPr lvl="1" algn="l">
              <a:spcAft>
                <a:spcPts val="720"/>
              </a:spcAft>
            </a:pPr>
            <a:endParaRPr lang="en-US" sz="2880" dirty="0">
              <a:solidFill>
                <a:srgbClr val="F1BE48"/>
              </a:solidFill>
              <a:latin typeface="Open Sans Light" panose="020B0306030504020204" pitchFamily="34" charset="0"/>
              <a:ea typeface="Open Sans Light" panose="020B0306030504020204" pitchFamily="34" charset="0"/>
              <a:cs typeface="Open Sans Light" panose="020B0306030504020204" pitchFamily="34" charset="0"/>
            </a:endParaRPr>
          </a:p>
          <a:p>
            <a:pPr lvl="1" algn="l">
              <a:spcAft>
                <a:spcPts val="720"/>
              </a:spcAft>
            </a:pPr>
            <a:endParaRPr lang="en-US" sz="2400" dirty="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endParaRPr>
          </a:p>
        </p:txBody>
      </p:sp>
      <p:sp>
        <p:nvSpPr>
          <p:cNvPr id="2" name="Rectangle 1"/>
          <p:cNvSpPr/>
          <p:nvPr/>
        </p:nvSpPr>
        <p:spPr>
          <a:xfrm>
            <a:off x="0" y="6604626"/>
            <a:ext cx="13578840" cy="567078"/>
          </a:xfrm>
          <a:prstGeom prst="rect">
            <a:avLst/>
          </a:prstGeom>
        </p:spPr>
        <p:txBody>
          <a:bodyPr wrap="square">
            <a:spAutoFit/>
          </a:bodyPr>
          <a:lstStyle/>
          <a:p>
            <a:pPr lvl="1"/>
            <a:r>
              <a:rPr lang="en-US" sz="3085" dirty="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rPr>
              <a:t> </a:t>
            </a:r>
          </a:p>
        </p:txBody>
      </p:sp>
      <p:sp>
        <p:nvSpPr>
          <p:cNvPr id="3" name="Rectangle 2">
            <a:extLst>
              <a:ext uri="{FF2B5EF4-FFF2-40B4-BE49-F238E27FC236}">
                <a16:creationId xmlns:a16="http://schemas.microsoft.com/office/drawing/2014/main" id="{43207CF4-E512-41D2-9F2D-3B272387B1B1}"/>
              </a:ext>
            </a:extLst>
          </p:cNvPr>
          <p:cNvSpPr/>
          <p:nvPr/>
        </p:nvSpPr>
        <p:spPr>
          <a:xfrm>
            <a:off x="415635" y="1428198"/>
            <a:ext cx="11600519" cy="4524315"/>
          </a:xfrm>
          <a:prstGeom prst="rect">
            <a:avLst/>
          </a:prstGeom>
        </p:spPr>
        <p:txBody>
          <a:bodyPr wrap="square">
            <a:spAutoFit/>
          </a:bodyPr>
          <a:lstStyle/>
          <a:p>
            <a:pPr marL="411480" lvl="1" indent="0">
              <a:buNone/>
            </a:pPr>
            <a:endParaRPr lang="en-US" sz="2880" dirty="0">
              <a:solidFill>
                <a:srgbClr val="FFC000"/>
              </a:solidFill>
              <a:latin typeface="Open Sans Light" panose="020B0306030504020204" pitchFamily="34" charset="0"/>
              <a:ea typeface="Open Sans Light" panose="020B0306030504020204" pitchFamily="34" charset="0"/>
              <a:cs typeface="Open Sans Light" panose="020B0306030504020204" pitchFamily="34" charset="0"/>
            </a:endParaRPr>
          </a:p>
          <a:p>
            <a:pPr marL="411480" lvl="1" indent="0">
              <a:buNone/>
            </a:pPr>
            <a:endParaRPr lang="en-US" sz="2880" dirty="0">
              <a:solidFill>
                <a:srgbClr val="FFC000"/>
              </a:solidFill>
              <a:latin typeface="Open Sans Light" panose="020B0306030504020204" pitchFamily="34" charset="0"/>
              <a:ea typeface="Open Sans Light" panose="020B0306030504020204" pitchFamily="34" charset="0"/>
              <a:cs typeface="Open Sans Light" panose="020B0306030504020204" pitchFamily="34" charset="0"/>
            </a:endParaRPr>
          </a:p>
          <a:p>
            <a:pPr marL="411480" lvl="1" indent="0">
              <a:buNone/>
            </a:pPr>
            <a:r>
              <a:rPr lang="en-US" sz="2880" dirty="0">
                <a:solidFill>
                  <a:srgbClr val="FFC000"/>
                </a:solidFill>
                <a:latin typeface="+mj-lt"/>
                <a:ea typeface="Open Sans Light" panose="020B0306030504020204" pitchFamily="34" charset="0"/>
                <a:cs typeface="Open Sans Light" panose="020B0306030504020204" pitchFamily="34" charset="0"/>
              </a:rPr>
              <a:t>Over-the-Counter Benefit</a:t>
            </a:r>
          </a:p>
          <a:p>
            <a:pPr marL="1110310" lvl="1" indent="-457200">
              <a:buFont typeface="Arial" panose="020B0604020202020204" pitchFamily="34" charset="0"/>
              <a:buChar char="•"/>
            </a:pPr>
            <a:r>
              <a:rPr lang="en-US" sz="2400" dirty="0">
                <a:solidFill>
                  <a:srgbClr val="FFFFFF"/>
                </a:solidFill>
                <a:latin typeface="+mj-lt"/>
                <a:ea typeface="Open Sans Light" panose="020B0306030504020204" pitchFamily="34" charset="0"/>
                <a:cs typeface="Open Sans Light" panose="020B0306030504020204" pitchFamily="34" charset="0"/>
              </a:rPr>
              <a:t>$50 bi-annually toward over the counter items.</a:t>
            </a:r>
          </a:p>
          <a:p>
            <a:pPr marL="1110310" lvl="1" indent="-457200">
              <a:buFont typeface="Arial" panose="020B0604020202020204" pitchFamily="34" charset="0"/>
              <a:buChar char="•"/>
            </a:pPr>
            <a:r>
              <a:rPr lang="en-US" sz="2400" dirty="0">
                <a:solidFill>
                  <a:srgbClr val="FFFFFF"/>
                </a:solidFill>
                <a:latin typeface="+mj-lt"/>
                <a:ea typeface="Open Sans Light" panose="020B0306030504020204" pitchFamily="34" charset="0"/>
                <a:cs typeface="Open Sans Light" panose="020B0306030504020204" pitchFamily="34" charset="0"/>
              </a:rPr>
              <a:t>Purchase online or at Walmart or CVS</a:t>
            </a:r>
          </a:p>
          <a:p>
            <a:pPr marL="1110310" lvl="1" indent="-457200">
              <a:buFont typeface="Arial" panose="020B0604020202020204" pitchFamily="34" charset="0"/>
              <a:buChar char="•"/>
            </a:pPr>
            <a:r>
              <a:rPr lang="en-US" sz="2400" dirty="0">
                <a:solidFill>
                  <a:srgbClr val="FFFFFF"/>
                </a:solidFill>
                <a:latin typeface="+mj-lt"/>
                <a:ea typeface="Open Sans Light" panose="020B0306030504020204" pitchFamily="34" charset="0"/>
                <a:cs typeface="Open Sans Light" panose="020B0306030504020204" pitchFamily="34" charset="0"/>
              </a:rPr>
              <a:t>Use or lose within 1/1- 6/30 and 7/1- </a:t>
            </a:r>
            <a:r>
              <a:rPr lang="en-US" sz="2400">
                <a:solidFill>
                  <a:srgbClr val="FFFFFF"/>
                </a:solidFill>
                <a:latin typeface="+mj-lt"/>
                <a:ea typeface="Open Sans Light" panose="020B0306030504020204" pitchFamily="34" charset="0"/>
                <a:cs typeface="Open Sans Light" panose="020B0306030504020204" pitchFamily="34" charset="0"/>
              </a:rPr>
              <a:t>12/31 window</a:t>
            </a:r>
            <a:endParaRPr lang="en-US" sz="2400" dirty="0">
              <a:solidFill>
                <a:srgbClr val="FFFFFF"/>
              </a:solidFill>
              <a:latin typeface="+mj-lt"/>
              <a:ea typeface="Open Sans Light" panose="020B0306030504020204" pitchFamily="34" charset="0"/>
              <a:cs typeface="Open Sans Light" panose="020B0306030504020204" pitchFamily="34" charset="0"/>
            </a:endParaRPr>
          </a:p>
          <a:p>
            <a:pPr lvl="1"/>
            <a:endParaRPr lang="en-US" sz="2880" dirty="0">
              <a:solidFill>
                <a:srgbClr val="FFFFFF"/>
              </a:solidFill>
              <a:latin typeface="+mj-lt"/>
              <a:ea typeface="Open Sans Light" panose="020B0306030504020204" pitchFamily="34" charset="0"/>
              <a:cs typeface="Open Sans Light" panose="020B0306030504020204" pitchFamily="34" charset="0"/>
            </a:endParaRPr>
          </a:p>
          <a:p>
            <a:pPr marL="411480" lvl="1" indent="0">
              <a:buNone/>
            </a:pPr>
            <a:r>
              <a:rPr lang="en-US" sz="2880" dirty="0">
                <a:solidFill>
                  <a:srgbClr val="FFC000"/>
                </a:solidFill>
                <a:latin typeface="+mj-lt"/>
                <a:ea typeface="Open Sans Light" panose="020B0306030504020204" pitchFamily="34" charset="0"/>
                <a:cs typeface="Open Sans Light" panose="020B0306030504020204" pitchFamily="34" charset="0"/>
              </a:rPr>
              <a:t>Minnesota Community Education Discount</a:t>
            </a:r>
            <a:endParaRPr lang="en-US" sz="2880" b="1" dirty="0">
              <a:latin typeface="+mj-lt"/>
              <a:ea typeface="Open Sans" panose="020B0606030504020204" pitchFamily="34" charset="0"/>
              <a:cs typeface="Open Sans" panose="020B0606030504020204" pitchFamily="34" charset="0"/>
            </a:endParaRPr>
          </a:p>
          <a:p>
            <a:pPr marL="1110310" lvl="1" indent="-457200">
              <a:buFont typeface="Arial" panose="020B0604020202020204" pitchFamily="34" charset="0"/>
              <a:buChar char="•"/>
            </a:pPr>
            <a:r>
              <a:rPr lang="en-US" sz="2400" dirty="0">
                <a:solidFill>
                  <a:srgbClr val="FFFFFF"/>
                </a:solidFill>
                <a:latin typeface="+mj-lt"/>
                <a:ea typeface="Open Sans Light" panose="020B0306030504020204" pitchFamily="34" charset="0"/>
                <a:cs typeface="Open Sans Light" panose="020B0306030504020204" pitchFamily="34" charset="0"/>
              </a:rPr>
              <a:t>Get up to a $15 discount on most Minnesota community education classes, like fitness, cooking or learning new language. </a:t>
            </a:r>
          </a:p>
          <a:p>
            <a:pPr marL="1110310" lvl="1" indent="-457200">
              <a:buFont typeface="Arial" panose="020B0604020202020204" pitchFamily="34" charset="0"/>
              <a:buChar char="•"/>
            </a:pPr>
            <a:r>
              <a:rPr lang="en-US" sz="2400" dirty="0">
                <a:solidFill>
                  <a:srgbClr val="FFFFFF"/>
                </a:solidFill>
                <a:latin typeface="+mj-lt"/>
                <a:ea typeface="Open Sans Light" panose="020B0306030504020204" pitchFamily="34" charset="0"/>
                <a:cs typeface="Open Sans Light" panose="020B0306030504020204" pitchFamily="34" charset="0"/>
              </a:rPr>
              <a:t>3 discounted classes each year.</a:t>
            </a:r>
          </a:p>
        </p:txBody>
      </p:sp>
    </p:spTree>
    <p:extLst>
      <p:ext uri="{BB962C8B-B14F-4D97-AF65-F5344CB8AC3E}">
        <p14:creationId xmlns:p14="http://schemas.microsoft.com/office/powerpoint/2010/main" val="285798688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057835" y="571501"/>
            <a:ext cx="12227857" cy="1291589"/>
          </a:xfrm>
        </p:spPr>
        <p:txBody>
          <a:bodyPr/>
          <a:lstStyle/>
          <a:p>
            <a:r>
              <a:rPr lang="en-US" sz="4560" dirty="0">
                <a:latin typeface="+mn-lt"/>
              </a:rPr>
              <a:t>How to join UCare Medicare Group</a:t>
            </a:r>
          </a:p>
        </p:txBody>
      </p:sp>
      <p:sp>
        <p:nvSpPr>
          <p:cNvPr id="3" name="Subtitle 2"/>
          <p:cNvSpPr>
            <a:spLocks noGrp="1"/>
          </p:cNvSpPr>
          <p:nvPr>
            <p:ph type="subTitle" idx="1"/>
          </p:nvPr>
        </p:nvSpPr>
        <p:spPr>
          <a:xfrm>
            <a:off x="928363" y="2443879"/>
            <a:ext cx="5226249" cy="3139504"/>
          </a:xfrm>
        </p:spPr>
        <p:txBody>
          <a:bodyPr/>
          <a:lstStyle/>
          <a:p>
            <a:pPr lvl="0">
              <a:spcAft>
                <a:spcPts val="1200"/>
              </a:spcAft>
              <a:buClr>
                <a:srgbClr val="307FE2"/>
              </a:buClr>
            </a:pPr>
            <a:r>
              <a:rPr lang="en-US" sz="2800" dirty="0">
                <a:solidFill>
                  <a:srgbClr val="3F8CCB"/>
                </a:solidFill>
              </a:rPr>
              <a:t>Retirees and Spouses</a:t>
            </a:r>
          </a:p>
          <a:p>
            <a:pPr marL="800100" lvl="1" indent="-342900" algn="l">
              <a:spcAft>
                <a:spcPts val="1200"/>
              </a:spcAft>
              <a:buClr>
                <a:srgbClr val="FFFFFF"/>
              </a:buClr>
              <a:buFont typeface="Arial" panose="020B0604020202020204" pitchFamily="34" charset="0"/>
              <a:buChar char="•"/>
            </a:pPr>
            <a:r>
              <a:rPr lang="en-US" dirty="0">
                <a:solidFill>
                  <a:srgbClr val="FFFFFF"/>
                </a:solidFill>
              </a:rPr>
              <a:t>May enroll when Medicare-eligible and retired</a:t>
            </a:r>
          </a:p>
          <a:p>
            <a:pPr marL="800100" lvl="1" indent="-342900" algn="l">
              <a:spcAft>
                <a:spcPts val="1200"/>
              </a:spcAft>
              <a:buClr>
                <a:srgbClr val="FFFFFF"/>
              </a:buClr>
              <a:buFont typeface="Arial" panose="020B0604020202020204" pitchFamily="34" charset="0"/>
              <a:buChar char="•"/>
            </a:pPr>
            <a:r>
              <a:rPr lang="en-US" dirty="0">
                <a:solidFill>
                  <a:srgbClr val="FFFFFF"/>
                </a:solidFill>
              </a:rPr>
              <a:t>Each fills out and application and plan choice form</a:t>
            </a:r>
          </a:p>
          <a:p>
            <a:pPr>
              <a:lnSpc>
                <a:spcPct val="150000"/>
              </a:lnSpc>
              <a:spcAft>
                <a:spcPts val="720"/>
              </a:spcAft>
            </a:pPr>
            <a:endParaRPr lang="en-US" dirty="0">
              <a:latin typeface="Open Sans"/>
            </a:endParaRPr>
          </a:p>
        </p:txBody>
      </p:sp>
      <p:sp>
        <p:nvSpPr>
          <p:cNvPr id="7" name="Rectangle 6">
            <a:extLst>
              <a:ext uri="{FF2B5EF4-FFF2-40B4-BE49-F238E27FC236}">
                <a16:creationId xmlns:a16="http://schemas.microsoft.com/office/drawing/2014/main" id="{8BEE2065-1CFE-48FD-986B-D465FCB61C67}"/>
              </a:ext>
            </a:extLst>
          </p:cNvPr>
          <p:cNvSpPr/>
          <p:nvPr/>
        </p:nvSpPr>
        <p:spPr>
          <a:xfrm>
            <a:off x="6879648" y="2443879"/>
            <a:ext cx="4785876" cy="2308324"/>
          </a:xfrm>
          <a:prstGeom prst="rect">
            <a:avLst/>
          </a:prstGeom>
        </p:spPr>
        <p:txBody>
          <a:bodyPr wrap="square">
            <a:spAutoFit/>
          </a:bodyPr>
          <a:lstStyle/>
          <a:p>
            <a:pPr lvl="0">
              <a:spcAft>
                <a:spcPts val="1200"/>
              </a:spcAft>
              <a:buClr>
                <a:srgbClr val="307FE2"/>
              </a:buClr>
            </a:pPr>
            <a:r>
              <a:rPr lang="en-US" sz="2800" dirty="0">
                <a:solidFill>
                  <a:srgbClr val="3F8CCB"/>
                </a:solidFill>
              </a:rPr>
              <a:t> Enrollment Folders</a:t>
            </a:r>
          </a:p>
          <a:p>
            <a:pPr marL="800100" lvl="1" indent="-342900">
              <a:spcAft>
                <a:spcPts val="1200"/>
              </a:spcAft>
              <a:buClr>
                <a:srgbClr val="FFFFFF"/>
              </a:buClr>
              <a:buFont typeface="Arial" panose="020B0604020202020204" pitchFamily="34" charset="0"/>
              <a:buChar char="•"/>
            </a:pPr>
            <a:r>
              <a:rPr lang="en-US" sz="2400" dirty="0">
                <a:solidFill>
                  <a:srgbClr val="FFFFFF"/>
                </a:solidFill>
              </a:rPr>
              <a:t>Includes 2 applications and 2 plan choice forms</a:t>
            </a:r>
          </a:p>
          <a:p>
            <a:pPr marL="800100" lvl="1" indent="-342900">
              <a:spcAft>
                <a:spcPts val="1200"/>
              </a:spcAft>
              <a:buClr>
                <a:srgbClr val="FFFFFF"/>
              </a:buClr>
              <a:buFont typeface="Arial" panose="020B0604020202020204" pitchFamily="34" charset="0"/>
              <a:buChar char="•"/>
            </a:pPr>
            <a:r>
              <a:rPr lang="en-US" sz="2400" dirty="0">
                <a:solidFill>
                  <a:srgbClr val="FFFFFF"/>
                </a:solidFill>
              </a:rPr>
              <a:t>Mail forms in the green envelope provided</a:t>
            </a:r>
          </a:p>
        </p:txBody>
      </p:sp>
      <p:cxnSp>
        <p:nvCxnSpPr>
          <p:cNvPr id="8" name="Straight Connector 7">
            <a:extLst>
              <a:ext uri="{FF2B5EF4-FFF2-40B4-BE49-F238E27FC236}">
                <a16:creationId xmlns:a16="http://schemas.microsoft.com/office/drawing/2014/main" id="{75A44196-67C7-4241-8281-1A141DFFF4AC}"/>
              </a:ext>
            </a:extLst>
          </p:cNvPr>
          <p:cNvCxnSpPr/>
          <p:nvPr/>
        </p:nvCxnSpPr>
        <p:spPr>
          <a:xfrm>
            <a:off x="6550336" y="2563091"/>
            <a:ext cx="0" cy="1762125"/>
          </a:xfrm>
          <a:prstGeom prst="line">
            <a:avLst/>
          </a:prstGeom>
          <a:ln w="38100" cap="rnd">
            <a:solidFill>
              <a:srgbClr val="3F8CCB"/>
            </a:solidFill>
            <a:prstDash val="sysDot"/>
          </a:ln>
        </p:spPr>
        <p:style>
          <a:lnRef idx="1">
            <a:schemeClr val="accent1"/>
          </a:lnRef>
          <a:fillRef idx="0">
            <a:schemeClr val="accent1"/>
          </a:fillRef>
          <a:effectRef idx="0">
            <a:schemeClr val="accent1"/>
          </a:effectRef>
          <a:fontRef idx="minor">
            <a:schemeClr val="tx1"/>
          </a:fontRef>
        </p:style>
      </p:cxnSp>
      <p:sp>
        <p:nvSpPr>
          <p:cNvPr id="9" name="TextBox 8">
            <a:extLst>
              <a:ext uri="{FF2B5EF4-FFF2-40B4-BE49-F238E27FC236}">
                <a16:creationId xmlns:a16="http://schemas.microsoft.com/office/drawing/2014/main" id="{DF723B98-F4F5-49D3-807D-254F1124A9D0}"/>
              </a:ext>
            </a:extLst>
          </p:cNvPr>
          <p:cNvSpPr txBox="1"/>
          <p:nvPr/>
        </p:nvSpPr>
        <p:spPr>
          <a:xfrm>
            <a:off x="1281946" y="5583383"/>
            <a:ext cx="11195404" cy="2070439"/>
          </a:xfrm>
          <a:prstGeom prst="rect">
            <a:avLst/>
          </a:prstGeom>
          <a:noFill/>
        </p:spPr>
        <p:txBody>
          <a:bodyPr wrap="square" rtlCol="0">
            <a:spAutoFit/>
          </a:bodyPr>
          <a:lstStyle/>
          <a:p>
            <a:pPr algn="ctr"/>
            <a:r>
              <a:rPr lang="en-US" dirty="0">
                <a:solidFill>
                  <a:schemeClr val="bg1"/>
                </a:solidFill>
              </a:rPr>
              <a:t>Contact Us to Have Enrollment Folder sent to you.</a:t>
            </a:r>
          </a:p>
          <a:p>
            <a:pPr algn="ctr"/>
            <a:endParaRPr lang="en-US" dirty="0">
              <a:solidFill>
                <a:schemeClr val="bg1"/>
              </a:solidFill>
            </a:endParaRPr>
          </a:p>
          <a:p>
            <a:pPr algn="ctr"/>
            <a:r>
              <a:rPr lang="en-US" dirty="0">
                <a:solidFill>
                  <a:schemeClr val="bg1"/>
                </a:solidFill>
              </a:rPr>
              <a:t>612-676-6900</a:t>
            </a:r>
          </a:p>
          <a:p>
            <a:pPr algn="ctr"/>
            <a:r>
              <a:rPr lang="en-US" dirty="0">
                <a:solidFill>
                  <a:schemeClr val="bg1"/>
                </a:solidFill>
              </a:rPr>
              <a:t>  Toll Free 877-598-674</a:t>
            </a:r>
          </a:p>
          <a:p>
            <a:pPr algn="ctr"/>
            <a:r>
              <a:rPr lang="en-US" dirty="0">
                <a:solidFill>
                  <a:schemeClr val="bg1"/>
                </a:solidFill>
              </a:rPr>
              <a:t>groupsales@ucare.org</a:t>
            </a:r>
          </a:p>
        </p:txBody>
      </p:sp>
    </p:spTree>
    <p:extLst>
      <p:ext uri="{BB962C8B-B14F-4D97-AF65-F5344CB8AC3E}">
        <p14:creationId xmlns:p14="http://schemas.microsoft.com/office/powerpoint/2010/main" val="46791963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259832" y="571501"/>
            <a:ext cx="10972800" cy="1291589"/>
          </a:xfrm>
        </p:spPr>
        <p:txBody>
          <a:bodyPr/>
          <a:lstStyle/>
          <a:p>
            <a:r>
              <a:rPr lang="en-US" sz="4560" dirty="0">
                <a:latin typeface="+mj-lt"/>
              </a:rPr>
              <a:t>Welcome to UCare!</a:t>
            </a:r>
          </a:p>
        </p:txBody>
      </p:sp>
      <p:sp>
        <p:nvSpPr>
          <p:cNvPr id="3" name="Subtitle 2"/>
          <p:cNvSpPr>
            <a:spLocks noGrp="1"/>
          </p:cNvSpPr>
          <p:nvPr>
            <p:ph type="subTitle" idx="1"/>
          </p:nvPr>
        </p:nvSpPr>
        <p:spPr>
          <a:xfrm>
            <a:off x="928363" y="1504948"/>
            <a:ext cx="5917914" cy="6208722"/>
          </a:xfrm>
        </p:spPr>
        <p:txBody>
          <a:bodyPr/>
          <a:lstStyle/>
          <a:p>
            <a:pPr marL="457200" indent="-457200">
              <a:lnSpc>
                <a:spcPct val="150000"/>
              </a:lnSpc>
              <a:spcAft>
                <a:spcPts val="720"/>
              </a:spcAft>
              <a:buFont typeface="Arial" panose="020B0604020202020204" pitchFamily="34" charset="0"/>
              <a:buChar char="•"/>
            </a:pPr>
            <a:r>
              <a:rPr lang="en-US" dirty="0">
                <a:latin typeface="+mn-lt"/>
              </a:rPr>
              <a:t>Confirmation of enrollment</a:t>
            </a:r>
          </a:p>
          <a:p>
            <a:pPr marL="457200" indent="-457200">
              <a:lnSpc>
                <a:spcPct val="150000"/>
              </a:lnSpc>
              <a:spcAft>
                <a:spcPts val="720"/>
              </a:spcAft>
              <a:buFont typeface="Arial" panose="020B0604020202020204" pitchFamily="34" charset="0"/>
              <a:buChar char="•"/>
            </a:pPr>
            <a:r>
              <a:rPr lang="en-US" dirty="0">
                <a:latin typeface="+mn-lt"/>
              </a:rPr>
              <a:t>Member ID card</a:t>
            </a:r>
          </a:p>
          <a:p>
            <a:pPr marL="457200" indent="-457200">
              <a:lnSpc>
                <a:spcPct val="150000"/>
              </a:lnSpc>
              <a:spcAft>
                <a:spcPts val="720"/>
              </a:spcAft>
              <a:buFont typeface="Arial" panose="020B0604020202020204" pitchFamily="34" charset="0"/>
              <a:buChar char="•"/>
            </a:pPr>
            <a:r>
              <a:rPr lang="en-US" dirty="0">
                <a:latin typeface="+mn-lt"/>
              </a:rPr>
              <a:t>Customer Service</a:t>
            </a:r>
          </a:p>
          <a:p>
            <a:pPr marL="457200" indent="-457200">
              <a:lnSpc>
                <a:spcPct val="150000"/>
              </a:lnSpc>
              <a:spcAft>
                <a:spcPts val="720"/>
              </a:spcAft>
              <a:buFont typeface="Arial" panose="020B0604020202020204" pitchFamily="34" charset="0"/>
              <a:buChar char="•"/>
            </a:pPr>
            <a:r>
              <a:rPr lang="en-US" dirty="0">
                <a:latin typeface="+mn-lt"/>
              </a:rPr>
              <a:t>UCare 24/7 Nurse Line</a:t>
            </a:r>
          </a:p>
          <a:p>
            <a:pPr marL="457200" indent="-457200">
              <a:lnSpc>
                <a:spcPct val="150000"/>
              </a:lnSpc>
              <a:spcAft>
                <a:spcPts val="720"/>
              </a:spcAft>
              <a:buFont typeface="Arial" panose="020B0604020202020204" pitchFamily="34" charset="0"/>
              <a:buChar char="•"/>
            </a:pPr>
            <a:r>
              <a:rPr lang="en-US" dirty="0">
                <a:latin typeface="+mn-lt"/>
              </a:rPr>
              <a:t>Disease Management </a:t>
            </a:r>
            <a:br>
              <a:rPr lang="en-US" dirty="0">
                <a:latin typeface="+mn-lt"/>
              </a:rPr>
            </a:br>
            <a:r>
              <a:rPr lang="en-US" dirty="0">
                <a:latin typeface="+mn-lt"/>
              </a:rPr>
              <a:t>Programs</a:t>
            </a:r>
          </a:p>
          <a:p>
            <a:pPr marL="457200" indent="-457200">
              <a:lnSpc>
                <a:spcPct val="150000"/>
              </a:lnSpc>
              <a:spcAft>
                <a:spcPts val="720"/>
              </a:spcAft>
              <a:buFont typeface="Arial" panose="020B0604020202020204" pitchFamily="34" charset="0"/>
              <a:buChar char="•"/>
            </a:pPr>
            <a:r>
              <a:rPr lang="en-US" dirty="0">
                <a:latin typeface="+mn-lt"/>
              </a:rPr>
              <a:t>Member Portal at UCare.org</a:t>
            </a:r>
          </a:p>
        </p:txBody>
      </p:sp>
      <p:pic>
        <p:nvPicPr>
          <p:cNvPr id="6" name="Picture 5" descr="A screenshot of a cell phone screen with text&#10;&#10;Description automatically generated">
            <a:extLst>
              <a:ext uri="{FF2B5EF4-FFF2-40B4-BE49-F238E27FC236}">
                <a16:creationId xmlns:a16="http://schemas.microsoft.com/office/drawing/2014/main" id="{2549752C-764B-4A38-90E8-8A0728BDDB3E}"/>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7315200" y="1951330"/>
            <a:ext cx="4418761" cy="5706769"/>
          </a:xfrm>
          <a:prstGeom prst="rect">
            <a:avLst/>
          </a:prstGeom>
        </p:spPr>
      </p:pic>
    </p:spTree>
    <p:extLst>
      <p:ext uri="{BB962C8B-B14F-4D97-AF65-F5344CB8AC3E}">
        <p14:creationId xmlns:p14="http://schemas.microsoft.com/office/powerpoint/2010/main" val="83795885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7569" y="636929"/>
            <a:ext cx="12238893" cy="1148590"/>
          </a:xfrm>
        </p:spPr>
        <p:txBody>
          <a:bodyPr/>
          <a:lstStyle/>
          <a:p>
            <a:r>
              <a:rPr lang="en-US" sz="4320" dirty="0"/>
              <a:t>Questions about UCare Medicare Group</a:t>
            </a:r>
          </a:p>
        </p:txBody>
      </p:sp>
      <p:sp>
        <p:nvSpPr>
          <p:cNvPr id="3" name="Content Placeholder 2"/>
          <p:cNvSpPr>
            <a:spLocks noGrp="1"/>
          </p:cNvSpPr>
          <p:nvPr>
            <p:ph idx="1"/>
          </p:nvPr>
        </p:nvSpPr>
        <p:spPr/>
        <p:txBody>
          <a:bodyPr/>
          <a:lstStyle/>
          <a:p>
            <a:pPr marL="0" indent="0" algn="ctr">
              <a:buNone/>
            </a:pPr>
            <a:r>
              <a:rPr lang="en-US" sz="2880" dirty="0">
                <a:latin typeface="+mj-lt"/>
              </a:rPr>
              <a:t>Contact us:</a:t>
            </a:r>
            <a:r>
              <a:rPr lang="en-US" dirty="0">
                <a:latin typeface="+mj-lt"/>
              </a:rPr>
              <a:t>   </a:t>
            </a:r>
          </a:p>
          <a:p>
            <a:pPr marL="0" indent="0" algn="ctr">
              <a:buNone/>
            </a:pPr>
            <a:r>
              <a:rPr lang="en-US" sz="1800" dirty="0">
                <a:latin typeface="+mj-lt"/>
              </a:rPr>
              <a:t>                        </a:t>
            </a:r>
          </a:p>
          <a:p>
            <a:pPr marL="0" indent="0" algn="ctr">
              <a:buNone/>
            </a:pPr>
            <a:r>
              <a:rPr lang="en-US" sz="2400" dirty="0">
                <a:latin typeface="+mj-lt"/>
              </a:rPr>
              <a:t>Amy Sundem – Group Sales Representative</a:t>
            </a:r>
          </a:p>
          <a:p>
            <a:pPr marL="0" indent="0" algn="ctr">
              <a:buNone/>
            </a:pPr>
            <a:r>
              <a:rPr lang="en-US" sz="2400" dirty="0">
                <a:latin typeface="+mj-lt"/>
              </a:rPr>
              <a:t>Debbie Holt – Group Sales Manager</a:t>
            </a:r>
          </a:p>
          <a:p>
            <a:pPr marL="405764" lvl="1" indent="0" algn="ctr">
              <a:buNone/>
            </a:pPr>
            <a:endParaRPr lang="en-US" sz="2880" dirty="0">
              <a:latin typeface="+mj-lt"/>
            </a:endParaRPr>
          </a:p>
          <a:p>
            <a:pPr marL="405764" lvl="1" indent="0" algn="ctr">
              <a:buNone/>
            </a:pPr>
            <a:r>
              <a:rPr lang="en-US" sz="2880" dirty="0">
                <a:latin typeface="+mj-lt"/>
              </a:rPr>
              <a:t>Phone: 612-676-6900</a:t>
            </a:r>
          </a:p>
          <a:p>
            <a:pPr marL="405764" lvl="1" indent="0" algn="ctr">
              <a:buNone/>
            </a:pPr>
            <a:r>
              <a:rPr lang="en-US" sz="2880" dirty="0">
                <a:latin typeface="+mj-lt"/>
              </a:rPr>
              <a:t>Toll Free: 1-877-598-6574</a:t>
            </a:r>
          </a:p>
          <a:p>
            <a:pPr marL="405764" lvl="1" indent="0" algn="ctr">
              <a:buNone/>
            </a:pPr>
            <a:endParaRPr lang="en-US" sz="2880" dirty="0">
              <a:latin typeface="+mj-lt"/>
            </a:endParaRPr>
          </a:p>
          <a:p>
            <a:pPr marL="405764" lvl="1" indent="0" algn="ctr">
              <a:buNone/>
            </a:pPr>
            <a:r>
              <a:rPr lang="en-US" sz="2880" dirty="0">
                <a:latin typeface="+mj-lt"/>
              </a:rPr>
              <a:t>Email: </a:t>
            </a:r>
            <a:r>
              <a:rPr lang="en-US" sz="2880" dirty="0">
                <a:latin typeface="+mj-lt"/>
                <a:hlinkClick r:id="rId2"/>
              </a:rPr>
              <a:t>groupsales@ucare.org</a:t>
            </a:r>
            <a:endParaRPr lang="en-US" sz="2880" dirty="0">
              <a:latin typeface="+mj-lt"/>
            </a:endParaRPr>
          </a:p>
          <a:p>
            <a:pPr marL="0" indent="0">
              <a:buNone/>
            </a:pPr>
            <a:endParaRPr lang="en-US" dirty="0"/>
          </a:p>
        </p:txBody>
      </p:sp>
    </p:spTree>
    <p:extLst>
      <p:ext uri="{BB962C8B-B14F-4D97-AF65-F5344CB8AC3E}">
        <p14:creationId xmlns:p14="http://schemas.microsoft.com/office/powerpoint/2010/main" val="322018295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a:xfrm>
            <a:off x="1857229" y="707984"/>
            <a:ext cx="10636693" cy="2881642"/>
          </a:xfrm>
        </p:spPr>
        <p:txBody>
          <a:bodyPr/>
          <a:lstStyle/>
          <a:p>
            <a:pPr algn="ctr"/>
            <a:r>
              <a:rPr lang="en-US" dirty="0">
                <a:latin typeface="+mj-lt"/>
              </a:rPr>
              <a:t>THANK </a:t>
            </a:r>
            <a:br>
              <a:rPr lang="en-US" dirty="0">
                <a:latin typeface="+mj-lt"/>
              </a:rPr>
            </a:br>
            <a:r>
              <a:rPr lang="en-US" dirty="0">
                <a:latin typeface="+mj-lt"/>
              </a:rPr>
              <a:t>YOU</a:t>
            </a:r>
          </a:p>
        </p:txBody>
      </p:sp>
      <p:sp>
        <p:nvSpPr>
          <p:cNvPr id="6" name="Subtitle 5"/>
          <p:cNvSpPr>
            <a:spLocks noGrp="1"/>
          </p:cNvSpPr>
          <p:nvPr>
            <p:ph type="subTitle" idx="1"/>
          </p:nvPr>
        </p:nvSpPr>
        <p:spPr>
          <a:xfrm>
            <a:off x="2459380" y="3836341"/>
            <a:ext cx="9432392" cy="504192"/>
          </a:xfrm>
        </p:spPr>
        <p:txBody>
          <a:bodyPr>
            <a:noAutofit/>
          </a:bodyPr>
          <a:lstStyle/>
          <a:p>
            <a:pPr algn="ctr"/>
            <a:endParaRPr lang="en-US" sz="3360" dirty="0"/>
          </a:p>
          <a:p>
            <a:pPr algn="ctr"/>
            <a:endParaRPr lang="en-US" sz="3360" dirty="0"/>
          </a:p>
          <a:p>
            <a:pPr algn="ctr"/>
            <a:r>
              <a:rPr lang="en-US" sz="3360" dirty="0">
                <a:latin typeface="+mn-lt"/>
              </a:rPr>
              <a:t>Happy Retirement!</a:t>
            </a:r>
          </a:p>
          <a:p>
            <a:pPr algn="ctr"/>
            <a:endParaRPr lang="en-US" sz="3360" dirty="0"/>
          </a:p>
          <a:p>
            <a:pPr algn="ctr"/>
            <a:r>
              <a:rPr lang="en-US" sz="3360" dirty="0"/>
              <a:t>www.ucare.org</a:t>
            </a:r>
          </a:p>
        </p:txBody>
      </p:sp>
      <p:pic>
        <p:nvPicPr>
          <p:cNvPr id="7" name="Picture 6"/>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175574" y="5943946"/>
            <a:ext cx="565639" cy="462388"/>
          </a:xfrm>
          <a:prstGeom prst="rect">
            <a:avLst/>
          </a:prstGeom>
        </p:spPr>
      </p:pic>
      <p:pic>
        <p:nvPicPr>
          <p:cNvPr id="8" name="Picture 7"/>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6589210" y="5943946"/>
            <a:ext cx="449401" cy="449401"/>
          </a:xfrm>
          <a:prstGeom prst="rect">
            <a:avLst/>
          </a:prstGeom>
        </p:spPr>
      </p:pic>
      <p:sp>
        <p:nvSpPr>
          <p:cNvPr id="2" name="Rectangle 1"/>
          <p:cNvSpPr/>
          <p:nvPr/>
        </p:nvSpPr>
        <p:spPr>
          <a:xfrm>
            <a:off x="3691890" y="4833963"/>
            <a:ext cx="2674620" cy="567078"/>
          </a:xfrm>
          <a:prstGeom prst="rect">
            <a:avLst/>
          </a:prstGeom>
        </p:spPr>
        <p:txBody>
          <a:bodyPr wrap="square">
            <a:spAutoFit/>
          </a:bodyPr>
          <a:lstStyle/>
          <a:p>
            <a:r>
              <a:rPr lang="en-US" sz="3085" dirty="0"/>
              <a:t> </a:t>
            </a:r>
          </a:p>
        </p:txBody>
      </p:sp>
    </p:spTree>
    <p:extLst>
      <p:ext uri="{BB962C8B-B14F-4D97-AF65-F5344CB8AC3E}">
        <p14:creationId xmlns:p14="http://schemas.microsoft.com/office/powerpoint/2010/main" val="321000334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8D0AEE15-7F4C-6F4F-863D-089C048B7B9A}"/>
              </a:ext>
            </a:extLst>
          </p:cNvPr>
          <p:cNvSpPr>
            <a:spLocks noGrp="1"/>
          </p:cNvSpPr>
          <p:nvPr>
            <p:ph type="title"/>
          </p:nvPr>
        </p:nvSpPr>
        <p:spPr>
          <a:xfrm>
            <a:off x="877682" y="636929"/>
            <a:ext cx="12335398" cy="1148590"/>
          </a:xfrm>
        </p:spPr>
        <p:txBody>
          <a:bodyPr/>
          <a:lstStyle/>
          <a:p>
            <a:r>
              <a:rPr lang="en-US" dirty="0"/>
              <a:t>Our members speak for themselves</a:t>
            </a:r>
          </a:p>
        </p:txBody>
      </p:sp>
      <p:sp>
        <p:nvSpPr>
          <p:cNvPr id="11" name="Title 7">
            <a:extLst>
              <a:ext uri="{FF2B5EF4-FFF2-40B4-BE49-F238E27FC236}">
                <a16:creationId xmlns:a16="http://schemas.microsoft.com/office/drawing/2014/main" id="{AB3A0001-6007-FB47-91AE-0C815A73257D}"/>
              </a:ext>
            </a:extLst>
          </p:cNvPr>
          <p:cNvSpPr txBox="1">
            <a:spLocks/>
          </p:cNvSpPr>
          <p:nvPr/>
        </p:nvSpPr>
        <p:spPr>
          <a:xfrm>
            <a:off x="877682" y="2219545"/>
            <a:ext cx="3010394" cy="1024424"/>
          </a:xfrm>
          <a:prstGeom prst="rect">
            <a:avLst/>
          </a:prstGeom>
        </p:spPr>
        <p:txBody>
          <a:bodyPr vert="horz" lIns="109728" tIns="54864" rIns="109728" bIns="54864" rtlCol="0" anchor="t">
            <a:noAutofit/>
          </a:bodyPr>
          <a:lstStyle>
            <a:lvl1pPr algn="l" defTabSz="685800" rtl="0" eaLnBrk="1" latinLnBrk="0" hangingPunct="1">
              <a:lnSpc>
                <a:spcPct val="90000"/>
              </a:lnSpc>
              <a:spcBef>
                <a:spcPct val="0"/>
              </a:spcBef>
              <a:buNone/>
              <a:defRPr sz="2850" kern="1200" spc="60" baseline="0">
                <a:solidFill>
                  <a:schemeClr val="bg2"/>
                </a:solidFill>
                <a:latin typeface="Open Sans" panose="020B0606030504020204" pitchFamily="34" charset="0"/>
                <a:ea typeface="Open Sans" panose="020B0606030504020204" pitchFamily="34" charset="0"/>
                <a:cs typeface="Open Sans" panose="020B0606030504020204" pitchFamily="34" charset="0"/>
              </a:defRPr>
            </a:lvl1pPr>
          </a:lstStyle>
          <a:p>
            <a:r>
              <a:rPr lang="en-US" sz="6600" dirty="0">
                <a:solidFill>
                  <a:schemeClr val="accent2"/>
                </a:solidFill>
              </a:rPr>
              <a:t>100K</a:t>
            </a:r>
            <a:endParaRPr lang="en-US" sz="6600" baseline="30000" dirty="0">
              <a:solidFill>
                <a:schemeClr val="accent2"/>
              </a:solidFill>
            </a:endParaRPr>
          </a:p>
        </p:txBody>
      </p:sp>
      <p:sp>
        <p:nvSpPr>
          <p:cNvPr id="12" name="Content Placeholder 8">
            <a:extLst>
              <a:ext uri="{FF2B5EF4-FFF2-40B4-BE49-F238E27FC236}">
                <a16:creationId xmlns:a16="http://schemas.microsoft.com/office/drawing/2014/main" id="{6FAA26DD-D8B1-8547-9985-3FFE00011EEA}"/>
              </a:ext>
            </a:extLst>
          </p:cNvPr>
          <p:cNvSpPr txBox="1">
            <a:spLocks/>
          </p:cNvSpPr>
          <p:nvPr/>
        </p:nvSpPr>
        <p:spPr>
          <a:xfrm>
            <a:off x="4840706" y="3243968"/>
            <a:ext cx="3484456" cy="1508760"/>
          </a:xfrm>
          <a:prstGeom prst="rect">
            <a:avLst/>
          </a:prstGeom>
        </p:spPr>
        <p:txBody>
          <a:bodyPr vert="horz" lIns="164592" tIns="54864" rIns="109728" bIns="54864" rtlCol="0">
            <a:noAutofit/>
          </a:bodyPr>
          <a:lstStyle>
            <a:lvl1pPr marL="233363" indent="-233363" algn="l" defTabSz="685800" rtl="0" eaLnBrk="1" latinLnBrk="0" hangingPunct="1">
              <a:lnSpc>
                <a:spcPct val="100000"/>
              </a:lnSpc>
              <a:spcBef>
                <a:spcPts val="0"/>
              </a:spcBef>
              <a:spcAft>
                <a:spcPts val="900"/>
              </a:spcAft>
              <a:buClr>
                <a:schemeClr val="bg2"/>
              </a:buClr>
              <a:buFont typeface="Arial" panose="020B0604020202020204" pitchFamily="34" charset="0"/>
              <a:buChar char="•"/>
              <a:defRPr lang="en-US" sz="2000" kern="1200" dirty="0" smtClean="0">
                <a:solidFill>
                  <a:schemeClr val="accent5"/>
                </a:solidFill>
                <a:latin typeface="Open Sans" panose="020B0606030504020204" pitchFamily="34" charset="0"/>
                <a:ea typeface="Open Sans" panose="020B0606030504020204" pitchFamily="34" charset="0"/>
                <a:cs typeface="Open Sans" panose="020B0606030504020204" pitchFamily="34" charset="0"/>
              </a:defRPr>
            </a:lvl1pPr>
            <a:lvl2pPr marL="625475" indent="-282575" algn="l" defTabSz="685800" rtl="0" eaLnBrk="1" latinLnBrk="0" hangingPunct="1">
              <a:lnSpc>
                <a:spcPct val="100000"/>
              </a:lnSpc>
              <a:spcBef>
                <a:spcPts val="0"/>
              </a:spcBef>
              <a:spcAft>
                <a:spcPts val="900"/>
              </a:spcAft>
              <a:buClr>
                <a:schemeClr val="bg2"/>
              </a:buClr>
              <a:buFont typeface="Verdana" panose="020B0604030504040204" pitchFamily="34" charset="0"/>
              <a:buChar char="–"/>
              <a:defRPr lang="en-US" sz="2000" kern="1200" dirty="0" smtClean="0">
                <a:solidFill>
                  <a:schemeClr val="accent5"/>
                </a:solidFill>
                <a:latin typeface="Open Sans" panose="020B0606030504020204" pitchFamily="34" charset="0"/>
                <a:ea typeface="Open Sans" panose="020B0606030504020204" pitchFamily="34" charset="0"/>
                <a:cs typeface="Open Sans" panose="020B0606030504020204" pitchFamily="34" charset="0"/>
              </a:defRPr>
            </a:lvl2pPr>
            <a:lvl3pPr marL="969963" indent="-284163" algn="l" defTabSz="685800" rtl="0" eaLnBrk="1" latinLnBrk="0" hangingPunct="1">
              <a:lnSpc>
                <a:spcPct val="100000"/>
              </a:lnSpc>
              <a:spcBef>
                <a:spcPts val="0"/>
              </a:spcBef>
              <a:spcAft>
                <a:spcPts val="900"/>
              </a:spcAft>
              <a:buClr>
                <a:schemeClr val="bg2"/>
              </a:buClr>
              <a:buFont typeface="Arial" panose="020B0604020202020204" pitchFamily="34" charset="0"/>
              <a:buChar char="•"/>
              <a:defRPr lang="en-US" sz="2000" kern="1200" dirty="0" smtClean="0">
                <a:solidFill>
                  <a:schemeClr val="accent5"/>
                </a:solidFill>
                <a:latin typeface="Open Sans" panose="020B0606030504020204" pitchFamily="34" charset="0"/>
                <a:ea typeface="Open Sans" panose="020B0606030504020204" pitchFamily="34" charset="0"/>
                <a:cs typeface="Open Sans" panose="020B0606030504020204" pitchFamily="34" charset="0"/>
              </a:defRPr>
            </a:lvl3pPr>
            <a:lvl4pPr marL="1316038" indent="-287338" algn="l" defTabSz="685800" rtl="0" eaLnBrk="1" latinLnBrk="0" hangingPunct="1">
              <a:lnSpc>
                <a:spcPct val="100000"/>
              </a:lnSpc>
              <a:spcBef>
                <a:spcPts val="0"/>
              </a:spcBef>
              <a:spcAft>
                <a:spcPts val="900"/>
              </a:spcAft>
              <a:buClr>
                <a:schemeClr val="bg2"/>
              </a:buClr>
              <a:buFont typeface="Verdana" panose="020B0604030504040204" pitchFamily="34" charset="0"/>
              <a:buChar char="–"/>
              <a:defRPr lang="en-US" sz="2000" kern="1200" dirty="0" smtClean="0">
                <a:solidFill>
                  <a:schemeClr val="accent5"/>
                </a:solidFill>
                <a:latin typeface="Open Sans" panose="020B0606030504020204" pitchFamily="34" charset="0"/>
                <a:ea typeface="Open Sans" panose="020B0606030504020204" pitchFamily="34" charset="0"/>
                <a:cs typeface="Open Sans" panose="020B0606030504020204" pitchFamily="34" charset="0"/>
              </a:defRPr>
            </a:lvl4pPr>
            <a:lvl5pPr marL="1660525" indent="-288925" algn="l" defTabSz="685800" rtl="0" eaLnBrk="1" latinLnBrk="0" hangingPunct="1">
              <a:lnSpc>
                <a:spcPct val="100000"/>
              </a:lnSpc>
              <a:spcBef>
                <a:spcPts val="0"/>
              </a:spcBef>
              <a:spcAft>
                <a:spcPts val="900"/>
              </a:spcAft>
              <a:buClr>
                <a:schemeClr val="bg2"/>
              </a:buClr>
              <a:buSzPct val="90000"/>
              <a:buFont typeface="Wingdings" panose="05000000000000000000" pitchFamily="2" charset="2"/>
              <a:buChar char="Ø"/>
              <a:defRPr lang="en-US" sz="2000" kern="1200" dirty="0">
                <a:solidFill>
                  <a:schemeClr val="accent5"/>
                </a:solidFill>
                <a:latin typeface="Open Sans" panose="020B0606030504020204" pitchFamily="34" charset="0"/>
                <a:ea typeface="Open Sans" panose="020B0606030504020204" pitchFamily="34" charset="0"/>
                <a:cs typeface="Open Sans" panose="020B0606030504020204" pitchFamily="34"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buNone/>
            </a:pPr>
            <a:r>
              <a:rPr lang="en-US" sz="2400" b="1" dirty="0">
                <a:solidFill>
                  <a:schemeClr val="tx2"/>
                </a:solidFill>
                <a:latin typeface="Verdana" panose="020B0604030504040204" pitchFamily="34" charset="0"/>
                <a:ea typeface="Verdana" panose="020B0604030504040204" pitchFamily="34" charset="0"/>
                <a:cs typeface="Verdana" panose="020B0604030504040204" pitchFamily="34" charset="0"/>
              </a:rPr>
              <a:t>Of our Medicare members stay with us year after year</a:t>
            </a:r>
          </a:p>
        </p:txBody>
      </p:sp>
      <p:sp>
        <p:nvSpPr>
          <p:cNvPr id="13" name="Title 7">
            <a:extLst>
              <a:ext uri="{FF2B5EF4-FFF2-40B4-BE49-F238E27FC236}">
                <a16:creationId xmlns:a16="http://schemas.microsoft.com/office/drawing/2014/main" id="{523DD986-11CD-8545-8276-1C9E8377582B}"/>
              </a:ext>
            </a:extLst>
          </p:cNvPr>
          <p:cNvSpPr txBox="1">
            <a:spLocks/>
          </p:cNvSpPr>
          <p:nvPr/>
        </p:nvSpPr>
        <p:spPr>
          <a:xfrm>
            <a:off x="4840704" y="2219545"/>
            <a:ext cx="3010394" cy="1024424"/>
          </a:xfrm>
          <a:prstGeom prst="rect">
            <a:avLst/>
          </a:prstGeom>
        </p:spPr>
        <p:txBody>
          <a:bodyPr vert="horz" lIns="109728" tIns="54864" rIns="109728" bIns="54864" rtlCol="0" anchor="t">
            <a:noAutofit/>
          </a:bodyPr>
          <a:lstStyle>
            <a:lvl1pPr algn="l" defTabSz="685800" rtl="0" eaLnBrk="1" latinLnBrk="0" hangingPunct="1">
              <a:lnSpc>
                <a:spcPct val="90000"/>
              </a:lnSpc>
              <a:spcBef>
                <a:spcPct val="0"/>
              </a:spcBef>
              <a:buNone/>
              <a:defRPr sz="2850" kern="1200" spc="60" baseline="0">
                <a:solidFill>
                  <a:schemeClr val="bg2"/>
                </a:solidFill>
                <a:latin typeface="Open Sans" panose="020B0606030504020204" pitchFamily="34" charset="0"/>
                <a:ea typeface="Open Sans" panose="020B0606030504020204" pitchFamily="34" charset="0"/>
                <a:cs typeface="Open Sans" panose="020B0606030504020204" pitchFamily="34" charset="0"/>
              </a:defRPr>
            </a:lvl1pPr>
          </a:lstStyle>
          <a:p>
            <a:r>
              <a:rPr lang="en-US" sz="6600" dirty="0">
                <a:solidFill>
                  <a:schemeClr val="accent2"/>
                </a:solidFill>
              </a:rPr>
              <a:t>96%</a:t>
            </a:r>
          </a:p>
        </p:txBody>
      </p:sp>
      <p:sp>
        <p:nvSpPr>
          <p:cNvPr id="14" name="Content Placeholder 8">
            <a:extLst>
              <a:ext uri="{FF2B5EF4-FFF2-40B4-BE49-F238E27FC236}">
                <a16:creationId xmlns:a16="http://schemas.microsoft.com/office/drawing/2014/main" id="{6BE9D90C-65BD-3E4A-B784-403EC865AA9C}"/>
              </a:ext>
            </a:extLst>
          </p:cNvPr>
          <p:cNvSpPr txBox="1">
            <a:spLocks/>
          </p:cNvSpPr>
          <p:nvPr/>
        </p:nvSpPr>
        <p:spPr>
          <a:xfrm>
            <a:off x="8803728" y="3243968"/>
            <a:ext cx="3484456" cy="1508760"/>
          </a:xfrm>
          <a:prstGeom prst="rect">
            <a:avLst/>
          </a:prstGeom>
        </p:spPr>
        <p:txBody>
          <a:bodyPr vert="horz" lIns="164592" tIns="54864" rIns="109728" bIns="54864" rtlCol="0">
            <a:noAutofit/>
          </a:bodyPr>
          <a:lstStyle>
            <a:lvl1pPr marL="233363" indent="-233363" algn="l" defTabSz="685800" rtl="0" eaLnBrk="1" latinLnBrk="0" hangingPunct="1">
              <a:lnSpc>
                <a:spcPct val="100000"/>
              </a:lnSpc>
              <a:spcBef>
                <a:spcPts val="0"/>
              </a:spcBef>
              <a:spcAft>
                <a:spcPts val="900"/>
              </a:spcAft>
              <a:buClr>
                <a:schemeClr val="bg2"/>
              </a:buClr>
              <a:buFont typeface="Arial" panose="020B0604020202020204" pitchFamily="34" charset="0"/>
              <a:buChar char="•"/>
              <a:defRPr lang="en-US" sz="2000" kern="1200" dirty="0" smtClean="0">
                <a:solidFill>
                  <a:schemeClr val="accent5"/>
                </a:solidFill>
                <a:latin typeface="Open Sans" panose="020B0606030504020204" pitchFamily="34" charset="0"/>
                <a:ea typeface="Open Sans" panose="020B0606030504020204" pitchFamily="34" charset="0"/>
                <a:cs typeface="Open Sans" panose="020B0606030504020204" pitchFamily="34" charset="0"/>
              </a:defRPr>
            </a:lvl1pPr>
            <a:lvl2pPr marL="625475" indent="-282575" algn="l" defTabSz="685800" rtl="0" eaLnBrk="1" latinLnBrk="0" hangingPunct="1">
              <a:lnSpc>
                <a:spcPct val="100000"/>
              </a:lnSpc>
              <a:spcBef>
                <a:spcPts val="0"/>
              </a:spcBef>
              <a:spcAft>
                <a:spcPts val="900"/>
              </a:spcAft>
              <a:buClr>
                <a:schemeClr val="bg2"/>
              </a:buClr>
              <a:buFont typeface="Verdana" panose="020B0604030504040204" pitchFamily="34" charset="0"/>
              <a:buChar char="–"/>
              <a:defRPr lang="en-US" sz="2000" kern="1200" dirty="0" smtClean="0">
                <a:solidFill>
                  <a:schemeClr val="accent5"/>
                </a:solidFill>
                <a:latin typeface="Open Sans" panose="020B0606030504020204" pitchFamily="34" charset="0"/>
                <a:ea typeface="Open Sans" panose="020B0606030504020204" pitchFamily="34" charset="0"/>
                <a:cs typeface="Open Sans" panose="020B0606030504020204" pitchFamily="34" charset="0"/>
              </a:defRPr>
            </a:lvl2pPr>
            <a:lvl3pPr marL="969963" indent="-284163" algn="l" defTabSz="685800" rtl="0" eaLnBrk="1" latinLnBrk="0" hangingPunct="1">
              <a:lnSpc>
                <a:spcPct val="100000"/>
              </a:lnSpc>
              <a:spcBef>
                <a:spcPts val="0"/>
              </a:spcBef>
              <a:spcAft>
                <a:spcPts val="900"/>
              </a:spcAft>
              <a:buClr>
                <a:schemeClr val="bg2"/>
              </a:buClr>
              <a:buFont typeface="Arial" panose="020B0604020202020204" pitchFamily="34" charset="0"/>
              <a:buChar char="•"/>
              <a:defRPr lang="en-US" sz="2000" kern="1200" dirty="0" smtClean="0">
                <a:solidFill>
                  <a:schemeClr val="accent5"/>
                </a:solidFill>
                <a:latin typeface="Open Sans" panose="020B0606030504020204" pitchFamily="34" charset="0"/>
                <a:ea typeface="Open Sans" panose="020B0606030504020204" pitchFamily="34" charset="0"/>
                <a:cs typeface="Open Sans" panose="020B0606030504020204" pitchFamily="34" charset="0"/>
              </a:defRPr>
            </a:lvl3pPr>
            <a:lvl4pPr marL="1316038" indent="-287338" algn="l" defTabSz="685800" rtl="0" eaLnBrk="1" latinLnBrk="0" hangingPunct="1">
              <a:lnSpc>
                <a:spcPct val="100000"/>
              </a:lnSpc>
              <a:spcBef>
                <a:spcPts val="0"/>
              </a:spcBef>
              <a:spcAft>
                <a:spcPts val="900"/>
              </a:spcAft>
              <a:buClr>
                <a:schemeClr val="bg2"/>
              </a:buClr>
              <a:buFont typeface="Verdana" panose="020B0604030504040204" pitchFamily="34" charset="0"/>
              <a:buChar char="–"/>
              <a:defRPr lang="en-US" sz="2000" kern="1200" dirty="0" smtClean="0">
                <a:solidFill>
                  <a:schemeClr val="accent5"/>
                </a:solidFill>
                <a:latin typeface="Open Sans" panose="020B0606030504020204" pitchFamily="34" charset="0"/>
                <a:ea typeface="Open Sans" panose="020B0606030504020204" pitchFamily="34" charset="0"/>
                <a:cs typeface="Open Sans" panose="020B0606030504020204" pitchFamily="34" charset="0"/>
              </a:defRPr>
            </a:lvl4pPr>
            <a:lvl5pPr marL="1660525" indent="-288925" algn="l" defTabSz="685800" rtl="0" eaLnBrk="1" latinLnBrk="0" hangingPunct="1">
              <a:lnSpc>
                <a:spcPct val="100000"/>
              </a:lnSpc>
              <a:spcBef>
                <a:spcPts val="0"/>
              </a:spcBef>
              <a:spcAft>
                <a:spcPts val="900"/>
              </a:spcAft>
              <a:buClr>
                <a:schemeClr val="bg2"/>
              </a:buClr>
              <a:buSzPct val="90000"/>
              <a:buFont typeface="Wingdings" panose="05000000000000000000" pitchFamily="2" charset="2"/>
              <a:buChar char="Ø"/>
              <a:defRPr lang="en-US" sz="2000" kern="1200" dirty="0">
                <a:solidFill>
                  <a:schemeClr val="accent5"/>
                </a:solidFill>
                <a:latin typeface="Open Sans" panose="020B0606030504020204" pitchFamily="34" charset="0"/>
                <a:ea typeface="Open Sans" panose="020B0606030504020204" pitchFamily="34" charset="0"/>
                <a:cs typeface="Open Sans" panose="020B0606030504020204" pitchFamily="34"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buNone/>
            </a:pPr>
            <a:r>
              <a:rPr lang="en-US" sz="2400" b="1" dirty="0">
                <a:solidFill>
                  <a:schemeClr val="tx2"/>
                </a:solidFill>
                <a:latin typeface="Verdana" panose="020B0604030504040204" pitchFamily="34" charset="0"/>
                <a:ea typeface="Verdana" panose="020B0604030504040204" pitchFamily="34" charset="0"/>
                <a:cs typeface="Verdana" panose="020B0604030504040204" pitchFamily="34" charset="0"/>
              </a:rPr>
              <a:t>Years we’ve been offering Medicare Advantage plans</a:t>
            </a:r>
          </a:p>
        </p:txBody>
      </p:sp>
      <p:sp>
        <p:nvSpPr>
          <p:cNvPr id="15" name="Title 7">
            <a:extLst>
              <a:ext uri="{FF2B5EF4-FFF2-40B4-BE49-F238E27FC236}">
                <a16:creationId xmlns:a16="http://schemas.microsoft.com/office/drawing/2014/main" id="{875BF315-E5A6-8D4D-AB96-EFC31C739FFB}"/>
              </a:ext>
            </a:extLst>
          </p:cNvPr>
          <p:cNvSpPr txBox="1">
            <a:spLocks/>
          </p:cNvSpPr>
          <p:nvPr/>
        </p:nvSpPr>
        <p:spPr>
          <a:xfrm>
            <a:off x="8803726" y="2219545"/>
            <a:ext cx="3010394" cy="1024424"/>
          </a:xfrm>
          <a:prstGeom prst="rect">
            <a:avLst/>
          </a:prstGeom>
        </p:spPr>
        <p:txBody>
          <a:bodyPr vert="horz" lIns="109728" tIns="54864" rIns="109728" bIns="54864" rtlCol="0" anchor="t">
            <a:noAutofit/>
          </a:bodyPr>
          <a:lstStyle>
            <a:lvl1pPr algn="l" defTabSz="685800" rtl="0" eaLnBrk="1" latinLnBrk="0" hangingPunct="1">
              <a:lnSpc>
                <a:spcPct val="90000"/>
              </a:lnSpc>
              <a:spcBef>
                <a:spcPct val="0"/>
              </a:spcBef>
              <a:buNone/>
              <a:defRPr sz="2850" kern="1200" spc="60" baseline="0">
                <a:solidFill>
                  <a:schemeClr val="bg2"/>
                </a:solidFill>
                <a:latin typeface="Open Sans" panose="020B0606030504020204" pitchFamily="34" charset="0"/>
                <a:ea typeface="Open Sans" panose="020B0606030504020204" pitchFamily="34" charset="0"/>
                <a:cs typeface="Open Sans" panose="020B0606030504020204" pitchFamily="34" charset="0"/>
              </a:defRPr>
            </a:lvl1pPr>
          </a:lstStyle>
          <a:p>
            <a:r>
              <a:rPr lang="en-US" sz="6600" dirty="0">
                <a:solidFill>
                  <a:schemeClr val="accent2"/>
                </a:solidFill>
              </a:rPr>
              <a:t>20+</a:t>
            </a:r>
          </a:p>
        </p:txBody>
      </p:sp>
      <p:grpSp>
        <p:nvGrpSpPr>
          <p:cNvPr id="10" name="Group 9">
            <a:extLst>
              <a:ext uri="{FF2B5EF4-FFF2-40B4-BE49-F238E27FC236}">
                <a16:creationId xmlns:a16="http://schemas.microsoft.com/office/drawing/2014/main" id="{1E6D21FE-55DF-B549-A196-D4A224A1B4AB}"/>
              </a:ext>
            </a:extLst>
          </p:cNvPr>
          <p:cNvGrpSpPr/>
          <p:nvPr/>
        </p:nvGrpSpPr>
        <p:grpSpPr>
          <a:xfrm>
            <a:off x="1064753" y="5875740"/>
            <a:ext cx="1110397" cy="1110397"/>
            <a:chOff x="704443" y="4896449"/>
            <a:chExt cx="925331" cy="925331"/>
          </a:xfrm>
        </p:grpSpPr>
        <p:sp>
          <p:nvSpPr>
            <p:cNvPr id="17" name="Oval 16">
              <a:extLst>
                <a:ext uri="{FF2B5EF4-FFF2-40B4-BE49-F238E27FC236}">
                  <a16:creationId xmlns:a16="http://schemas.microsoft.com/office/drawing/2014/main" id="{23BDE4DF-BF11-6042-AB43-D4CA27E654BD}"/>
                </a:ext>
              </a:extLst>
            </p:cNvPr>
            <p:cNvSpPr/>
            <p:nvPr/>
          </p:nvSpPr>
          <p:spPr>
            <a:xfrm>
              <a:off x="704443" y="4896449"/>
              <a:ext cx="925331" cy="925331"/>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085" dirty="0"/>
            </a:p>
          </p:txBody>
        </p:sp>
        <p:pic>
          <p:nvPicPr>
            <p:cNvPr id="18" name="Graphic 17">
              <a:extLst>
                <a:ext uri="{FF2B5EF4-FFF2-40B4-BE49-F238E27FC236}">
                  <a16:creationId xmlns:a16="http://schemas.microsoft.com/office/drawing/2014/main" id="{C2DC23B4-E8AB-0548-9E87-F347E9937963}"/>
                </a:ext>
              </a:extLst>
            </p:cNvPr>
            <p:cNvPicPr>
              <a:picLocks noChangeAspect="1"/>
            </p:cNvPicPr>
            <p:nvPr/>
          </p:nvPicPr>
          <p:blipFill>
            <a:blip r:embed="rId2">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956915" y="5138452"/>
              <a:ext cx="415157" cy="400330"/>
            </a:xfrm>
            <a:prstGeom prst="rect">
              <a:avLst/>
            </a:prstGeom>
          </p:spPr>
        </p:pic>
      </p:grpSp>
      <p:sp>
        <p:nvSpPr>
          <p:cNvPr id="19" name="Content Placeholder 8">
            <a:extLst>
              <a:ext uri="{FF2B5EF4-FFF2-40B4-BE49-F238E27FC236}">
                <a16:creationId xmlns:a16="http://schemas.microsoft.com/office/drawing/2014/main" id="{3B6C60EA-2212-B04F-AB48-7108BF8BA95B}"/>
              </a:ext>
            </a:extLst>
          </p:cNvPr>
          <p:cNvSpPr txBox="1">
            <a:spLocks/>
          </p:cNvSpPr>
          <p:nvPr/>
        </p:nvSpPr>
        <p:spPr>
          <a:xfrm>
            <a:off x="2276822" y="5850375"/>
            <a:ext cx="8736957" cy="1181716"/>
          </a:xfrm>
          <a:prstGeom prst="rect">
            <a:avLst/>
          </a:prstGeom>
        </p:spPr>
        <p:txBody>
          <a:bodyPr vert="horz" lIns="164592" tIns="54864" rIns="109728" bIns="54864" rtlCol="0" anchor="ctr">
            <a:noAutofit/>
          </a:bodyPr>
          <a:lstStyle>
            <a:lvl1pPr marL="233363" indent="-233363" algn="l" defTabSz="685800" rtl="0" eaLnBrk="1" latinLnBrk="0" hangingPunct="1">
              <a:lnSpc>
                <a:spcPct val="100000"/>
              </a:lnSpc>
              <a:spcBef>
                <a:spcPts val="0"/>
              </a:spcBef>
              <a:spcAft>
                <a:spcPts val="900"/>
              </a:spcAft>
              <a:buClr>
                <a:schemeClr val="bg2"/>
              </a:buClr>
              <a:buFont typeface="Arial" panose="020B0604020202020204" pitchFamily="34" charset="0"/>
              <a:buChar char="•"/>
              <a:defRPr lang="en-US" sz="2000" kern="1200" dirty="0" smtClean="0">
                <a:solidFill>
                  <a:schemeClr val="accent5"/>
                </a:solidFill>
                <a:latin typeface="Open Sans" panose="020B0606030504020204" pitchFamily="34" charset="0"/>
                <a:ea typeface="Open Sans" panose="020B0606030504020204" pitchFamily="34" charset="0"/>
                <a:cs typeface="Open Sans" panose="020B0606030504020204" pitchFamily="34" charset="0"/>
              </a:defRPr>
            </a:lvl1pPr>
            <a:lvl2pPr marL="625475" indent="-282575" algn="l" defTabSz="685800" rtl="0" eaLnBrk="1" latinLnBrk="0" hangingPunct="1">
              <a:lnSpc>
                <a:spcPct val="100000"/>
              </a:lnSpc>
              <a:spcBef>
                <a:spcPts val="0"/>
              </a:spcBef>
              <a:spcAft>
                <a:spcPts val="900"/>
              </a:spcAft>
              <a:buClr>
                <a:schemeClr val="bg2"/>
              </a:buClr>
              <a:buFont typeface="Verdana" panose="020B0604030504040204" pitchFamily="34" charset="0"/>
              <a:buChar char="–"/>
              <a:defRPr lang="en-US" sz="2000" kern="1200" dirty="0" smtClean="0">
                <a:solidFill>
                  <a:schemeClr val="accent5"/>
                </a:solidFill>
                <a:latin typeface="Open Sans" panose="020B0606030504020204" pitchFamily="34" charset="0"/>
                <a:ea typeface="Open Sans" panose="020B0606030504020204" pitchFamily="34" charset="0"/>
                <a:cs typeface="Open Sans" panose="020B0606030504020204" pitchFamily="34" charset="0"/>
              </a:defRPr>
            </a:lvl2pPr>
            <a:lvl3pPr marL="969963" indent="-284163" algn="l" defTabSz="685800" rtl="0" eaLnBrk="1" latinLnBrk="0" hangingPunct="1">
              <a:lnSpc>
                <a:spcPct val="100000"/>
              </a:lnSpc>
              <a:spcBef>
                <a:spcPts val="0"/>
              </a:spcBef>
              <a:spcAft>
                <a:spcPts val="900"/>
              </a:spcAft>
              <a:buClr>
                <a:schemeClr val="bg2"/>
              </a:buClr>
              <a:buFont typeface="Arial" panose="020B0604020202020204" pitchFamily="34" charset="0"/>
              <a:buChar char="•"/>
              <a:defRPr lang="en-US" sz="2000" kern="1200" dirty="0" smtClean="0">
                <a:solidFill>
                  <a:schemeClr val="accent5"/>
                </a:solidFill>
                <a:latin typeface="Open Sans" panose="020B0606030504020204" pitchFamily="34" charset="0"/>
                <a:ea typeface="Open Sans" panose="020B0606030504020204" pitchFamily="34" charset="0"/>
                <a:cs typeface="Open Sans" panose="020B0606030504020204" pitchFamily="34" charset="0"/>
              </a:defRPr>
            </a:lvl3pPr>
            <a:lvl4pPr marL="1316038" indent="-287338" algn="l" defTabSz="685800" rtl="0" eaLnBrk="1" latinLnBrk="0" hangingPunct="1">
              <a:lnSpc>
                <a:spcPct val="100000"/>
              </a:lnSpc>
              <a:spcBef>
                <a:spcPts val="0"/>
              </a:spcBef>
              <a:spcAft>
                <a:spcPts val="900"/>
              </a:spcAft>
              <a:buClr>
                <a:schemeClr val="bg2"/>
              </a:buClr>
              <a:buFont typeface="Verdana" panose="020B0604030504040204" pitchFamily="34" charset="0"/>
              <a:buChar char="–"/>
              <a:defRPr lang="en-US" sz="2000" kern="1200" dirty="0" smtClean="0">
                <a:solidFill>
                  <a:schemeClr val="accent5"/>
                </a:solidFill>
                <a:latin typeface="Open Sans" panose="020B0606030504020204" pitchFamily="34" charset="0"/>
                <a:ea typeface="Open Sans" panose="020B0606030504020204" pitchFamily="34" charset="0"/>
                <a:cs typeface="Open Sans" panose="020B0606030504020204" pitchFamily="34" charset="0"/>
              </a:defRPr>
            </a:lvl4pPr>
            <a:lvl5pPr marL="1660525" indent="-288925" algn="l" defTabSz="685800" rtl="0" eaLnBrk="1" latinLnBrk="0" hangingPunct="1">
              <a:lnSpc>
                <a:spcPct val="100000"/>
              </a:lnSpc>
              <a:spcBef>
                <a:spcPts val="0"/>
              </a:spcBef>
              <a:spcAft>
                <a:spcPts val="900"/>
              </a:spcAft>
              <a:buClr>
                <a:schemeClr val="bg2"/>
              </a:buClr>
              <a:buSzPct val="90000"/>
              <a:buFont typeface="Wingdings" panose="05000000000000000000" pitchFamily="2" charset="2"/>
              <a:buChar char="Ø"/>
              <a:defRPr lang="en-US" sz="2000" kern="1200" dirty="0">
                <a:solidFill>
                  <a:schemeClr val="accent5"/>
                </a:solidFill>
                <a:latin typeface="Open Sans" panose="020B0606030504020204" pitchFamily="34" charset="0"/>
                <a:ea typeface="Open Sans" panose="020B0606030504020204" pitchFamily="34" charset="0"/>
                <a:cs typeface="Open Sans" panose="020B0606030504020204" pitchFamily="34"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nSpc>
                <a:spcPts val="2400"/>
              </a:lnSpc>
              <a:buNone/>
            </a:pPr>
            <a:r>
              <a:rPr lang="en-US" sz="1800" dirty="0">
                <a:solidFill>
                  <a:schemeClr val="bg2"/>
                </a:solidFill>
                <a:latin typeface="Verdana" panose="020B0604030504040204" pitchFamily="34" charset="0"/>
                <a:ea typeface="Verdana" panose="020B0604030504040204" pitchFamily="34" charset="0"/>
                <a:cs typeface="Verdana" panose="020B0604030504040204" pitchFamily="34" charset="0"/>
              </a:rPr>
              <a:t>UCare was the first to offer Medicare Advantage Plans in Minnesota</a:t>
            </a:r>
          </a:p>
        </p:txBody>
      </p:sp>
      <p:cxnSp>
        <p:nvCxnSpPr>
          <p:cNvPr id="20" name="Straight Connector 19">
            <a:extLst>
              <a:ext uri="{FF2B5EF4-FFF2-40B4-BE49-F238E27FC236}">
                <a16:creationId xmlns:a16="http://schemas.microsoft.com/office/drawing/2014/main" id="{1051EF78-2B9C-D944-A723-412AC201D754}"/>
              </a:ext>
            </a:extLst>
          </p:cNvPr>
          <p:cNvCxnSpPr>
            <a:cxnSpLocks/>
          </p:cNvCxnSpPr>
          <p:nvPr/>
        </p:nvCxnSpPr>
        <p:spPr>
          <a:xfrm>
            <a:off x="1054202" y="5434310"/>
            <a:ext cx="10759918" cy="0"/>
          </a:xfrm>
          <a:prstGeom prst="line">
            <a:avLst/>
          </a:prstGeom>
          <a:ln w="19050">
            <a:solidFill>
              <a:schemeClr val="accent4">
                <a:lumMod val="40000"/>
                <a:lumOff val="60000"/>
              </a:schemeClr>
            </a:solidFill>
          </a:ln>
        </p:spPr>
        <p:style>
          <a:lnRef idx="1">
            <a:schemeClr val="accent1"/>
          </a:lnRef>
          <a:fillRef idx="0">
            <a:schemeClr val="accent1"/>
          </a:fillRef>
          <a:effectRef idx="0">
            <a:schemeClr val="accent1"/>
          </a:effectRef>
          <a:fontRef idx="minor">
            <a:schemeClr val="tx1"/>
          </a:fontRef>
        </p:style>
      </p:cxnSp>
      <p:sp>
        <p:nvSpPr>
          <p:cNvPr id="21" name="Content Placeholder 8">
            <a:extLst>
              <a:ext uri="{FF2B5EF4-FFF2-40B4-BE49-F238E27FC236}">
                <a16:creationId xmlns:a16="http://schemas.microsoft.com/office/drawing/2014/main" id="{C9A50F62-DAB5-6F40-8067-DDE704A79284}"/>
              </a:ext>
            </a:extLst>
          </p:cNvPr>
          <p:cNvSpPr txBox="1">
            <a:spLocks/>
          </p:cNvSpPr>
          <p:nvPr/>
        </p:nvSpPr>
        <p:spPr>
          <a:xfrm>
            <a:off x="877682" y="3243968"/>
            <a:ext cx="3484456" cy="1508760"/>
          </a:xfrm>
          <a:prstGeom prst="rect">
            <a:avLst/>
          </a:prstGeom>
        </p:spPr>
        <p:txBody>
          <a:bodyPr vert="horz" lIns="164592" tIns="54864" rIns="109728" bIns="54864" rtlCol="0">
            <a:noAutofit/>
          </a:bodyPr>
          <a:lstStyle>
            <a:lvl1pPr marL="233363" indent="-233363" algn="l" defTabSz="685800" rtl="0" eaLnBrk="1" latinLnBrk="0" hangingPunct="1">
              <a:lnSpc>
                <a:spcPct val="100000"/>
              </a:lnSpc>
              <a:spcBef>
                <a:spcPts val="0"/>
              </a:spcBef>
              <a:spcAft>
                <a:spcPts val="900"/>
              </a:spcAft>
              <a:buClr>
                <a:schemeClr val="bg2"/>
              </a:buClr>
              <a:buFont typeface="Arial" panose="020B0604020202020204" pitchFamily="34" charset="0"/>
              <a:buChar char="•"/>
              <a:defRPr lang="en-US" sz="2000" kern="1200" dirty="0" smtClean="0">
                <a:solidFill>
                  <a:schemeClr val="accent5"/>
                </a:solidFill>
                <a:latin typeface="Open Sans" panose="020B0606030504020204" pitchFamily="34" charset="0"/>
                <a:ea typeface="Open Sans" panose="020B0606030504020204" pitchFamily="34" charset="0"/>
                <a:cs typeface="Open Sans" panose="020B0606030504020204" pitchFamily="34" charset="0"/>
              </a:defRPr>
            </a:lvl1pPr>
            <a:lvl2pPr marL="625475" indent="-282575" algn="l" defTabSz="685800" rtl="0" eaLnBrk="1" latinLnBrk="0" hangingPunct="1">
              <a:lnSpc>
                <a:spcPct val="100000"/>
              </a:lnSpc>
              <a:spcBef>
                <a:spcPts val="0"/>
              </a:spcBef>
              <a:spcAft>
                <a:spcPts val="900"/>
              </a:spcAft>
              <a:buClr>
                <a:schemeClr val="bg2"/>
              </a:buClr>
              <a:buFont typeface="Verdana" panose="020B0604030504040204" pitchFamily="34" charset="0"/>
              <a:buChar char="–"/>
              <a:defRPr lang="en-US" sz="2000" kern="1200" dirty="0" smtClean="0">
                <a:solidFill>
                  <a:schemeClr val="accent5"/>
                </a:solidFill>
                <a:latin typeface="Open Sans" panose="020B0606030504020204" pitchFamily="34" charset="0"/>
                <a:ea typeface="Open Sans" panose="020B0606030504020204" pitchFamily="34" charset="0"/>
                <a:cs typeface="Open Sans" panose="020B0606030504020204" pitchFamily="34" charset="0"/>
              </a:defRPr>
            </a:lvl2pPr>
            <a:lvl3pPr marL="969963" indent="-284163" algn="l" defTabSz="685800" rtl="0" eaLnBrk="1" latinLnBrk="0" hangingPunct="1">
              <a:lnSpc>
                <a:spcPct val="100000"/>
              </a:lnSpc>
              <a:spcBef>
                <a:spcPts val="0"/>
              </a:spcBef>
              <a:spcAft>
                <a:spcPts val="900"/>
              </a:spcAft>
              <a:buClr>
                <a:schemeClr val="bg2"/>
              </a:buClr>
              <a:buFont typeface="Arial" panose="020B0604020202020204" pitchFamily="34" charset="0"/>
              <a:buChar char="•"/>
              <a:defRPr lang="en-US" sz="2000" kern="1200" dirty="0" smtClean="0">
                <a:solidFill>
                  <a:schemeClr val="accent5"/>
                </a:solidFill>
                <a:latin typeface="Open Sans" panose="020B0606030504020204" pitchFamily="34" charset="0"/>
                <a:ea typeface="Open Sans" panose="020B0606030504020204" pitchFamily="34" charset="0"/>
                <a:cs typeface="Open Sans" panose="020B0606030504020204" pitchFamily="34" charset="0"/>
              </a:defRPr>
            </a:lvl3pPr>
            <a:lvl4pPr marL="1316038" indent="-287338" algn="l" defTabSz="685800" rtl="0" eaLnBrk="1" latinLnBrk="0" hangingPunct="1">
              <a:lnSpc>
                <a:spcPct val="100000"/>
              </a:lnSpc>
              <a:spcBef>
                <a:spcPts val="0"/>
              </a:spcBef>
              <a:spcAft>
                <a:spcPts val="900"/>
              </a:spcAft>
              <a:buClr>
                <a:schemeClr val="bg2"/>
              </a:buClr>
              <a:buFont typeface="Verdana" panose="020B0604030504040204" pitchFamily="34" charset="0"/>
              <a:buChar char="–"/>
              <a:defRPr lang="en-US" sz="2000" kern="1200" dirty="0" smtClean="0">
                <a:solidFill>
                  <a:schemeClr val="accent5"/>
                </a:solidFill>
                <a:latin typeface="Open Sans" panose="020B0606030504020204" pitchFamily="34" charset="0"/>
                <a:ea typeface="Open Sans" panose="020B0606030504020204" pitchFamily="34" charset="0"/>
                <a:cs typeface="Open Sans" panose="020B0606030504020204" pitchFamily="34" charset="0"/>
              </a:defRPr>
            </a:lvl4pPr>
            <a:lvl5pPr marL="1660525" indent="-288925" algn="l" defTabSz="685800" rtl="0" eaLnBrk="1" latinLnBrk="0" hangingPunct="1">
              <a:lnSpc>
                <a:spcPct val="100000"/>
              </a:lnSpc>
              <a:spcBef>
                <a:spcPts val="0"/>
              </a:spcBef>
              <a:spcAft>
                <a:spcPts val="900"/>
              </a:spcAft>
              <a:buClr>
                <a:schemeClr val="bg2"/>
              </a:buClr>
              <a:buSzPct val="90000"/>
              <a:buFont typeface="Wingdings" panose="05000000000000000000" pitchFamily="2" charset="2"/>
              <a:buChar char="Ø"/>
              <a:defRPr lang="en-US" sz="2000" kern="1200" dirty="0">
                <a:solidFill>
                  <a:schemeClr val="accent5"/>
                </a:solidFill>
                <a:latin typeface="Open Sans" panose="020B0606030504020204" pitchFamily="34" charset="0"/>
                <a:ea typeface="Open Sans" panose="020B0606030504020204" pitchFamily="34" charset="0"/>
                <a:cs typeface="Open Sans" panose="020B0606030504020204" pitchFamily="34"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buNone/>
            </a:pPr>
            <a:r>
              <a:rPr lang="en-US" sz="2400" b="1" dirty="0">
                <a:solidFill>
                  <a:schemeClr val="tx2"/>
                </a:solidFill>
                <a:latin typeface="Verdana" panose="020B0604030504040204" pitchFamily="34" charset="0"/>
                <a:ea typeface="Verdana" panose="020B0604030504040204" pitchFamily="34" charset="0"/>
                <a:cs typeface="Verdana" panose="020B0604030504040204" pitchFamily="34" charset="0"/>
              </a:rPr>
              <a:t>People on Medicare trust us to provide health care coverage </a:t>
            </a:r>
          </a:p>
        </p:txBody>
      </p:sp>
    </p:spTree>
    <p:extLst>
      <p:ext uri="{BB962C8B-B14F-4D97-AF65-F5344CB8AC3E}">
        <p14:creationId xmlns:p14="http://schemas.microsoft.com/office/powerpoint/2010/main" val="265970101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B9FE6ED2-3469-B842-AAE4-BE75F0249E21}"/>
              </a:ext>
            </a:extLst>
          </p:cNvPr>
          <p:cNvSpPr>
            <a:spLocks noGrp="1"/>
          </p:cNvSpPr>
          <p:nvPr>
            <p:ph type="title"/>
          </p:nvPr>
        </p:nvSpPr>
        <p:spPr/>
        <p:txBody>
          <a:bodyPr/>
          <a:lstStyle/>
          <a:p>
            <a:r>
              <a:rPr lang="en-US" dirty="0"/>
              <a:t>Advantages of </a:t>
            </a:r>
            <a:r>
              <a:rPr lang="en-US" dirty="0" err="1"/>
              <a:t>UCare</a:t>
            </a:r>
            <a:r>
              <a:rPr lang="en-US" dirty="0"/>
              <a:t> Medicare Plans</a:t>
            </a:r>
          </a:p>
        </p:txBody>
      </p:sp>
      <p:sp>
        <p:nvSpPr>
          <p:cNvPr id="9" name="Content Placeholder 8">
            <a:extLst>
              <a:ext uri="{FF2B5EF4-FFF2-40B4-BE49-F238E27FC236}">
                <a16:creationId xmlns:a16="http://schemas.microsoft.com/office/drawing/2014/main" id="{093EDC94-35AE-2F47-B526-3C9981AAB140}"/>
              </a:ext>
            </a:extLst>
          </p:cNvPr>
          <p:cNvSpPr>
            <a:spLocks noGrp="1"/>
          </p:cNvSpPr>
          <p:nvPr>
            <p:ph idx="1"/>
          </p:nvPr>
        </p:nvSpPr>
        <p:spPr>
          <a:xfrm>
            <a:off x="877682" y="1820426"/>
            <a:ext cx="8175099" cy="5850498"/>
          </a:xfrm>
        </p:spPr>
        <p:txBody>
          <a:bodyPr/>
          <a:lstStyle/>
          <a:p>
            <a:pPr marL="0" indent="0">
              <a:buNone/>
            </a:pPr>
            <a:r>
              <a:rPr lang="en-US" sz="2160" b="1" dirty="0">
                <a:solidFill>
                  <a:schemeClr val="tx2"/>
                </a:solidFill>
              </a:rPr>
              <a:t>Network</a:t>
            </a:r>
            <a:br>
              <a:rPr lang="en-US" sz="2160" b="1" dirty="0">
                <a:solidFill>
                  <a:schemeClr val="tx2"/>
                </a:solidFill>
              </a:rPr>
            </a:br>
            <a:r>
              <a:rPr lang="en-US" sz="1680" dirty="0"/>
              <a:t>We have a large statewide network including Mayo Clinic</a:t>
            </a:r>
          </a:p>
          <a:p>
            <a:pPr marL="0" indent="0">
              <a:lnSpc>
                <a:spcPts val="2400"/>
              </a:lnSpc>
              <a:spcAft>
                <a:spcPts val="0"/>
              </a:spcAft>
              <a:buNone/>
            </a:pPr>
            <a:endParaRPr lang="en-US" sz="1680" dirty="0"/>
          </a:p>
          <a:p>
            <a:pPr marL="0" indent="0">
              <a:buNone/>
            </a:pPr>
            <a:r>
              <a:rPr lang="en-US" sz="2160" b="1" dirty="0">
                <a:solidFill>
                  <a:schemeClr val="tx2"/>
                </a:solidFill>
              </a:rPr>
              <a:t>Choice</a:t>
            </a:r>
            <a:br>
              <a:rPr lang="en-US" sz="2160" b="1" dirty="0">
                <a:solidFill>
                  <a:schemeClr val="tx2"/>
                </a:solidFill>
              </a:rPr>
            </a:br>
            <a:r>
              <a:rPr lang="en-US" dirty="0"/>
              <a:t>Three plan option to fit your needs and </a:t>
            </a:r>
            <a:br>
              <a:rPr lang="en-US" dirty="0"/>
            </a:br>
            <a:r>
              <a:rPr lang="en-US" dirty="0"/>
              <a:t>your budget</a:t>
            </a:r>
          </a:p>
          <a:p>
            <a:pPr marL="0" indent="0">
              <a:spcAft>
                <a:spcPts val="0"/>
              </a:spcAft>
              <a:buNone/>
            </a:pPr>
            <a:endParaRPr lang="en-US" dirty="0"/>
          </a:p>
          <a:p>
            <a:pPr marL="0" indent="0">
              <a:buNone/>
            </a:pPr>
            <a:r>
              <a:rPr lang="en-US" sz="2160" b="1" dirty="0">
                <a:solidFill>
                  <a:schemeClr val="tx2"/>
                </a:solidFill>
              </a:rPr>
              <a:t>Customer Service</a:t>
            </a:r>
            <a:br>
              <a:rPr lang="en-US" sz="2160" b="1" dirty="0">
                <a:solidFill>
                  <a:schemeClr val="tx2"/>
                </a:solidFill>
              </a:rPr>
            </a:br>
            <a:r>
              <a:rPr lang="en-US" dirty="0"/>
              <a:t>We are local — just call to talk with us</a:t>
            </a:r>
          </a:p>
          <a:p>
            <a:pPr marL="0" indent="0">
              <a:spcAft>
                <a:spcPts val="0"/>
              </a:spcAft>
              <a:buNone/>
            </a:pPr>
            <a:endParaRPr lang="en-US" dirty="0"/>
          </a:p>
          <a:p>
            <a:pPr marL="0" indent="0">
              <a:buNone/>
            </a:pPr>
            <a:r>
              <a:rPr lang="en-US" sz="2160" b="1" dirty="0">
                <a:solidFill>
                  <a:schemeClr val="tx2"/>
                </a:solidFill>
              </a:rPr>
              <a:t>Convenience</a:t>
            </a:r>
            <a:br>
              <a:rPr lang="en-US" sz="2880" b="1" dirty="0">
                <a:solidFill>
                  <a:schemeClr val="tx2"/>
                </a:solidFill>
              </a:rPr>
            </a:br>
            <a:r>
              <a:rPr lang="en-US" dirty="0"/>
              <a:t>Medical and Medicare Part D all in one plan</a:t>
            </a:r>
          </a:p>
          <a:p>
            <a:pPr marL="0" indent="0">
              <a:spcAft>
                <a:spcPts val="0"/>
              </a:spcAft>
              <a:buNone/>
            </a:pPr>
            <a:endParaRPr lang="en-US" dirty="0"/>
          </a:p>
          <a:p>
            <a:pPr marL="0" indent="0">
              <a:spcAft>
                <a:spcPts val="0"/>
              </a:spcAft>
              <a:buNone/>
            </a:pPr>
            <a:r>
              <a:rPr lang="en-US" sz="2160" b="1" dirty="0">
                <a:solidFill>
                  <a:schemeClr val="tx2"/>
                </a:solidFill>
              </a:rPr>
              <a:t>Lots of extras</a:t>
            </a:r>
          </a:p>
          <a:p>
            <a:pPr marL="0" indent="0">
              <a:buNone/>
            </a:pPr>
            <a:r>
              <a:rPr lang="en-US" dirty="0"/>
              <a:t>Over-the-counter allowance, dental, vision </a:t>
            </a:r>
            <a:br>
              <a:rPr lang="en-US" dirty="0"/>
            </a:br>
            <a:r>
              <a:rPr lang="en-US" dirty="0"/>
              <a:t>and hearing benefits and fitness programs</a:t>
            </a:r>
            <a:br>
              <a:rPr lang="en-US" sz="2160" b="1" dirty="0">
                <a:solidFill>
                  <a:schemeClr val="tx2"/>
                </a:solidFill>
              </a:rPr>
            </a:br>
            <a:endParaRPr lang="en-US" sz="2160" b="1" dirty="0">
              <a:solidFill>
                <a:schemeClr val="tx2"/>
              </a:solidFill>
            </a:endParaRPr>
          </a:p>
        </p:txBody>
      </p:sp>
      <p:sp>
        <p:nvSpPr>
          <p:cNvPr id="10" name="Content Placeholder 8">
            <a:extLst>
              <a:ext uri="{FF2B5EF4-FFF2-40B4-BE49-F238E27FC236}">
                <a16:creationId xmlns:a16="http://schemas.microsoft.com/office/drawing/2014/main" id="{DCB23900-7830-194D-9B85-8D3FCA3BCA95}"/>
              </a:ext>
            </a:extLst>
          </p:cNvPr>
          <p:cNvSpPr txBox="1">
            <a:spLocks/>
          </p:cNvSpPr>
          <p:nvPr/>
        </p:nvSpPr>
        <p:spPr>
          <a:xfrm>
            <a:off x="6232416" y="3118339"/>
            <a:ext cx="8043282" cy="1547446"/>
          </a:xfrm>
          <a:prstGeom prst="rect">
            <a:avLst/>
          </a:prstGeom>
        </p:spPr>
        <p:txBody>
          <a:bodyPr vert="horz" lIns="164592" tIns="54864" rIns="109728" bIns="54864" rtlCol="0" anchor="t">
            <a:noAutofit/>
          </a:bodyPr>
          <a:lstStyle>
            <a:lvl1pPr marL="233363" indent="-233363" algn="l" defTabSz="685800" rtl="0" eaLnBrk="1" latinLnBrk="0" hangingPunct="1">
              <a:lnSpc>
                <a:spcPct val="100000"/>
              </a:lnSpc>
              <a:spcBef>
                <a:spcPts val="0"/>
              </a:spcBef>
              <a:spcAft>
                <a:spcPts val="900"/>
              </a:spcAft>
              <a:buClr>
                <a:schemeClr val="bg2"/>
              </a:buClr>
              <a:buFont typeface="Arial" panose="020B0604020202020204" pitchFamily="34" charset="0"/>
              <a:buChar char="•"/>
              <a:defRPr lang="en-US" sz="2000" kern="1200" dirty="0" smtClean="0">
                <a:solidFill>
                  <a:schemeClr val="accent5"/>
                </a:solidFill>
                <a:latin typeface="Open Sans" panose="020B0606030504020204" pitchFamily="34" charset="0"/>
                <a:ea typeface="Open Sans" panose="020B0606030504020204" pitchFamily="34" charset="0"/>
                <a:cs typeface="Open Sans" panose="020B0606030504020204" pitchFamily="34" charset="0"/>
              </a:defRPr>
            </a:lvl1pPr>
            <a:lvl2pPr marL="625475" indent="-282575" algn="l" defTabSz="685800" rtl="0" eaLnBrk="1" latinLnBrk="0" hangingPunct="1">
              <a:lnSpc>
                <a:spcPct val="100000"/>
              </a:lnSpc>
              <a:spcBef>
                <a:spcPts val="0"/>
              </a:spcBef>
              <a:spcAft>
                <a:spcPts val="900"/>
              </a:spcAft>
              <a:buClr>
                <a:schemeClr val="bg2"/>
              </a:buClr>
              <a:buFont typeface="Verdana" panose="020B0604030504040204" pitchFamily="34" charset="0"/>
              <a:buChar char="–"/>
              <a:defRPr lang="en-US" sz="2000" kern="1200" dirty="0" smtClean="0">
                <a:solidFill>
                  <a:schemeClr val="accent5"/>
                </a:solidFill>
                <a:latin typeface="Open Sans" panose="020B0606030504020204" pitchFamily="34" charset="0"/>
                <a:ea typeface="Open Sans" panose="020B0606030504020204" pitchFamily="34" charset="0"/>
                <a:cs typeface="Open Sans" panose="020B0606030504020204" pitchFamily="34" charset="0"/>
              </a:defRPr>
            </a:lvl2pPr>
            <a:lvl3pPr marL="969963" indent="-284163" algn="l" defTabSz="685800" rtl="0" eaLnBrk="1" latinLnBrk="0" hangingPunct="1">
              <a:lnSpc>
                <a:spcPct val="100000"/>
              </a:lnSpc>
              <a:spcBef>
                <a:spcPts val="0"/>
              </a:spcBef>
              <a:spcAft>
                <a:spcPts val="900"/>
              </a:spcAft>
              <a:buClr>
                <a:schemeClr val="bg2"/>
              </a:buClr>
              <a:buFont typeface="Arial" panose="020B0604020202020204" pitchFamily="34" charset="0"/>
              <a:buChar char="•"/>
              <a:defRPr lang="en-US" sz="2000" kern="1200" dirty="0" smtClean="0">
                <a:solidFill>
                  <a:schemeClr val="accent5"/>
                </a:solidFill>
                <a:latin typeface="Open Sans" panose="020B0606030504020204" pitchFamily="34" charset="0"/>
                <a:ea typeface="Open Sans" panose="020B0606030504020204" pitchFamily="34" charset="0"/>
                <a:cs typeface="Open Sans" panose="020B0606030504020204" pitchFamily="34" charset="0"/>
              </a:defRPr>
            </a:lvl3pPr>
            <a:lvl4pPr marL="1316038" indent="-287338" algn="l" defTabSz="685800" rtl="0" eaLnBrk="1" latinLnBrk="0" hangingPunct="1">
              <a:lnSpc>
                <a:spcPct val="100000"/>
              </a:lnSpc>
              <a:spcBef>
                <a:spcPts val="0"/>
              </a:spcBef>
              <a:spcAft>
                <a:spcPts val="900"/>
              </a:spcAft>
              <a:buClr>
                <a:schemeClr val="bg2"/>
              </a:buClr>
              <a:buFont typeface="Verdana" panose="020B0604030504040204" pitchFamily="34" charset="0"/>
              <a:buChar char="–"/>
              <a:defRPr lang="en-US" sz="2000" kern="1200" dirty="0" smtClean="0">
                <a:solidFill>
                  <a:schemeClr val="accent5"/>
                </a:solidFill>
                <a:latin typeface="Open Sans" panose="020B0606030504020204" pitchFamily="34" charset="0"/>
                <a:ea typeface="Open Sans" panose="020B0606030504020204" pitchFamily="34" charset="0"/>
                <a:cs typeface="Open Sans" panose="020B0606030504020204" pitchFamily="34" charset="0"/>
              </a:defRPr>
            </a:lvl4pPr>
            <a:lvl5pPr marL="1660525" indent="-288925" algn="l" defTabSz="685800" rtl="0" eaLnBrk="1" latinLnBrk="0" hangingPunct="1">
              <a:lnSpc>
                <a:spcPct val="100000"/>
              </a:lnSpc>
              <a:spcBef>
                <a:spcPts val="0"/>
              </a:spcBef>
              <a:spcAft>
                <a:spcPts val="900"/>
              </a:spcAft>
              <a:buClr>
                <a:schemeClr val="bg2"/>
              </a:buClr>
              <a:buSzPct val="90000"/>
              <a:buFont typeface="Wingdings" panose="05000000000000000000" pitchFamily="2" charset="2"/>
              <a:buChar char="Ø"/>
              <a:defRPr lang="en-US" sz="2000" kern="1200" dirty="0">
                <a:solidFill>
                  <a:schemeClr val="accent5"/>
                </a:solidFill>
                <a:latin typeface="Open Sans" panose="020B0606030504020204" pitchFamily="34" charset="0"/>
                <a:ea typeface="Open Sans" panose="020B0606030504020204" pitchFamily="34" charset="0"/>
                <a:cs typeface="Open Sans" panose="020B0606030504020204" pitchFamily="34"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nSpc>
                <a:spcPts val="2400"/>
              </a:lnSpc>
              <a:buNone/>
            </a:pPr>
            <a:endParaRPr lang="en-US" sz="1680" dirty="0" err="1">
              <a:solidFill>
                <a:schemeClr val="bg2"/>
              </a:solidFill>
              <a:latin typeface="Verdana" panose="020B0604030504040204" pitchFamily="34" charset="0"/>
              <a:ea typeface="Verdana" panose="020B0604030504040204" pitchFamily="34" charset="0"/>
              <a:cs typeface="Verdana" panose="020B0604030504040204" pitchFamily="34" charset="0"/>
            </a:endParaRPr>
          </a:p>
        </p:txBody>
      </p:sp>
      <p:pic>
        <p:nvPicPr>
          <p:cNvPr id="3" name="Picture 2" descr="A group of people standing in the grass&#10;&#10;Description automatically generated">
            <a:extLst>
              <a:ext uri="{FF2B5EF4-FFF2-40B4-BE49-F238E27FC236}">
                <a16:creationId xmlns:a16="http://schemas.microsoft.com/office/drawing/2014/main" id="{CBA2A261-FC83-4FF9-94CA-00F395D8A995}"/>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710879" y="2223247"/>
            <a:ext cx="6696636" cy="4464424"/>
          </a:xfrm>
          <a:prstGeom prst="rect">
            <a:avLst/>
          </a:prstGeom>
        </p:spPr>
      </p:pic>
    </p:spTree>
    <p:extLst>
      <p:ext uri="{BB962C8B-B14F-4D97-AF65-F5344CB8AC3E}">
        <p14:creationId xmlns:p14="http://schemas.microsoft.com/office/powerpoint/2010/main" val="14584418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Title 27">
            <a:extLst>
              <a:ext uri="{FF2B5EF4-FFF2-40B4-BE49-F238E27FC236}">
                <a16:creationId xmlns:a16="http://schemas.microsoft.com/office/drawing/2014/main" id="{7FE5417F-D876-CE43-9779-C38093DC70AD}"/>
              </a:ext>
            </a:extLst>
          </p:cNvPr>
          <p:cNvSpPr>
            <a:spLocks noGrp="1"/>
          </p:cNvSpPr>
          <p:nvPr>
            <p:ph type="title"/>
          </p:nvPr>
        </p:nvSpPr>
        <p:spPr>
          <a:xfrm>
            <a:off x="903348" y="353962"/>
            <a:ext cx="11890214" cy="1188864"/>
          </a:xfrm>
        </p:spPr>
        <p:txBody>
          <a:bodyPr wrap="square" anchor="ctr">
            <a:normAutofit/>
          </a:bodyPr>
          <a:lstStyle/>
          <a:p>
            <a:r>
              <a:rPr lang="en-US" sz="3480" b="1" dirty="0"/>
              <a:t>96% of all MN providers in network</a:t>
            </a:r>
            <a:br>
              <a:rPr lang="en-US" sz="3480" b="1" dirty="0"/>
            </a:br>
            <a:endParaRPr lang="en-US" sz="3480" dirty="0"/>
          </a:p>
        </p:txBody>
      </p:sp>
      <p:sp>
        <p:nvSpPr>
          <p:cNvPr id="29" name="Content Placeholder 28">
            <a:extLst>
              <a:ext uri="{FF2B5EF4-FFF2-40B4-BE49-F238E27FC236}">
                <a16:creationId xmlns:a16="http://schemas.microsoft.com/office/drawing/2014/main" id="{DEE12F0E-EDEA-7144-8115-B3C72F4145A4}"/>
              </a:ext>
            </a:extLst>
          </p:cNvPr>
          <p:cNvSpPr>
            <a:spLocks noGrp="1"/>
          </p:cNvSpPr>
          <p:nvPr>
            <p:ph idx="1"/>
          </p:nvPr>
        </p:nvSpPr>
        <p:spPr>
          <a:xfrm>
            <a:off x="910907" y="1380449"/>
            <a:ext cx="5637376" cy="5987285"/>
          </a:xfrm>
        </p:spPr>
        <p:txBody>
          <a:bodyPr wrap="square">
            <a:normAutofit fontScale="92500" lnSpcReduction="10000"/>
          </a:bodyPr>
          <a:lstStyle/>
          <a:p>
            <a:pPr>
              <a:lnSpc>
                <a:spcPct val="90000"/>
              </a:lnSpc>
              <a:spcAft>
                <a:spcPts val="240"/>
              </a:spcAft>
              <a:buClr>
                <a:srgbClr val="00205B"/>
              </a:buClr>
            </a:pPr>
            <a:endParaRPr lang="en-US" b="1" dirty="0"/>
          </a:p>
          <a:p>
            <a:pPr>
              <a:lnSpc>
                <a:spcPct val="90000"/>
              </a:lnSpc>
              <a:spcAft>
                <a:spcPts val="240"/>
              </a:spcAft>
              <a:buClr>
                <a:srgbClr val="00205B"/>
              </a:buClr>
            </a:pPr>
            <a:r>
              <a:rPr lang="en-US" sz="2600" b="1" dirty="0"/>
              <a:t>Allina Health</a:t>
            </a:r>
          </a:p>
          <a:p>
            <a:pPr>
              <a:lnSpc>
                <a:spcPct val="90000"/>
              </a:lnSpc>
              <a:spcAft>
                <a:spcPts val="240"/>
              </a:spcAft>
              <a:buClr>
                <a:srgbClr val="00205B"/>
              </a:buClr>
            </a:pPr>
            <a:r>
              <a:rPr lang="en-US" sz="2600" b="1" dirty="0"/>
              <a:t>CentraCare</a:t>
            </a:r>
            <a:endParaRPr lang="en-US" sz="2600" i="1" dirty="0"/>
          </a:p>
          <a:p>
            <a:pPr>
              <a:lnSpc>
                <a:spcPct val="90000"/>
              </a:lnSpc>
              <a:spcAft>
                <a:spcPts val="240"/>
              </a:spcAft>
              <a:buClr>
                <a:srgbClr val="00205B"/>
              </a:buClr>
            </a:pPr>
            <a:r>
              <a:rPr lang="en-US" sz="2600" b="1" dirty="0" err="1"/>
              <a:t>Entira</a:t>
            </a:r>
            <a:r>
              <a:rPr lang="en-US" sz="2600" b="1" dirty="0"/>
              <a:t> Family Clinics</a:t>
            </a:r>
          </a:p>
          <a:p>
            <a:pPr>
              <a:lnSpc>
                <a:spcPct val="90000"/>
              </a:lnSpc>
              <a:spcAft>
                <a:spcPts val="240"/>
              </a:spcAft>
              <a:buClr>
                <a:srgbClr val="00205B"/>
              </a:buClr>
            </a:pPr>
            <a:r>
              <a:rPr lang="en-US" sz="2600" b="1" dirty="0"/>
              <a:t>Essentia Health</a:t>
            </a:r>
          </a:p>
          <a:p>
            <a:pPr>
              <a:lnSpc>
                <a:spcPct val="90000"/>
              </a:lnSpc>
              <a:spcAft>
                <a:spcPts val="240"/>
              </a:spcAft>
              <a:buClr>
                <a:srgbClr val="00205B"/>
              </a:buClr>
            </a:pPr>
            <a:r>
              <a:rPr lang="en-US" sz="2600" b="1" dirty="0"/>
              <a:t>M Health Fairview</a:t>
            </a:r>
          </a:p>
          <a:p>
            <a:pPr>
              <a:lnSpc>
                <a:spcPct val="90000"/>
              </a:lnSpc>
              <a:spcAft>
                <a:spcPts val="240"/>
              </a:spcAft>
              <a:buClr>
                <a:srgbClr val="00205B"/>
              </a:buClr>
            </a:pPr>
            <a:r>
              <a:rPr lang="en-US" sz="2600" b="1" dirty="0"/>
              <a:t>Mayo Clinic</a:t>
            </a:r>
          </a:p>
          <a:p>
            <a:pPr>
              <a:lnSpc>
                <a:spcPct val="90000"/>
              </a:lnSpc>
              <a:spcAft>
                <a:spcPts val="240"/>
              </a:spcAft>
              <a:buClr>
                <a:srgbClr val="00205B"/>
              </a:buClr>
            </a:pPr>
            <a:r>
              <a:rPr lang="en-US" sz="2600" b="1" dirty="0"/>
              <a:t>North Memorial Health</a:t>
            </a:r>
          </a:p>
          <a:p>
            <a:pPr>
              <a:lnSpc>
                <a:spcPct val="90000"/>
              </a:lnSpc>
              <a:spcAft>
                <a:spcPts val="240"/>
              </a:spcAft>
              <a:buClr>
                <a:srgbClr val="00205B"/>
              </a:buClr>
            </a:pPr>
            <a:r>
              <a:rPr lang="en-US" sz="2600" b="1" dirty="0"/>
              <a:t>Park Nicollet</a:t>
            </a:r>
          </a:p>
          <a:p>
            <a:pPr>
              <a:lnSpc>
                <a:spcPct val="90000"/>
              </a:lnSpc>
              <a:spcAft>
                <a:spcPts val="240"/>
              </a:spcAft>
              <a:buClr>
                <a:srgbClr val="00205B"/>
              </a:buClr>
            </a:pPr>
            <a:r>
              <a:rPr lang="en-US" sz="2600" b="1" dirty="0"/>
              <a:t>Sanford Health</a:t>
            </a:r>
          </a:p>
          <a:p>
            <a:pPr>
              <a:lnSpc>
                <a:spcPct val="90000"/>
              </a:lnSpc>
              <a:spcAft>
                <a:spcPts val="240"/>
              </a:spcAft>
              <a:buClr>
                <a:srgbClr val="00205B"/>
              </a:buClr>
            </a:pPr>
            <a:r>
              <a:rPr lang="en-US" sz="2600" b="1" dirty="0"/>
              <a:t>St. Luke’s </a:t>
            </a:r>
          </a:p>
          <a:p>
            <a:pPr>
              <a:lnSpc>
                <a:spcPct val="90000"/>
              </a:lnSpc>
              <a:spcAft>
                <a:spcPts val="240"/>
              </a:spcAft>
              <a:buClr>
                <a:srgbClr val="00205B"/>
              </a:buClr>
            </a:pPr>
            <a:r>
              <a:rPr lang="en-US" sz="2600" b="1" dirty="0"/>
              <a:t>Stillwater Medical Group</a:t>
            </a:r>
          </a:p>
          <a:p>
            <a:pPr>
              <a:lnSpc>
                <a:spcPct val="90000"/>
              </a:lnSpc>
              <a:spcAft>
                <a:spcPts val="240"/>
              </a:spcAft>
              <a:buClr>
                <a:srgbClr val="00205B"/>
              </a:buClr>
            </a:pPr>
            <a:r>
              <a:rPr lang="en-US" sz="2600" b="1" dirty="0"/>
              <a:t>University of Minnesota</a:t>
            </a:r>
          </a:p>
          <a:p>
            <a:pPr>
              <a:lnSpc>
                <a:spcPct val="90000"/>
              </a:lnSpc>
              <a:spcAft>
                <a:spcPts val="240"/>
              </a:spcAft>
              <a:buClr>
                <a:srgbClr val="00205B"/>
              </a:buClr>
            </a:pPr>
            <a:r>
              <a:rPr lang="en-US" sz="2600" b="1" dirty="0"/>
              <a:t>Voyage Healthcare</a:t>
            </a:r>
          </a:p>
          <a:p>
            <a:pPr>
              <a:lnSpc>
                <a:spcPct val="90000"/>
              </a:lnSpc>
              <a:spcAft>
                <a:spcPts val="240"/>
              </a:spcAft>
              <a:buClr>
                <a:srgbClr val="00205B"/>
              </a:buClr>
            </a:pPr>
            <a:r>
              <a:rPr lang="en-US" sz="2600" b="1" dirty="0"/>
              <a:t>Winona Health</a:t>
            </a:r>
          </a:p>
          <a:p>
            <a:pPr marL="0" indent="0">
              <a:lnSpc>
                <a:spcPct val="90000"/>
              </a:lnSpc>
              <a:buClr>
                <a:srgbClr val="00205B"/>
              </a:buClr>
              <a:buNone/>
            </a:pPr>
            <a:endParaRPr lang="en-US" sz="1920" i="1" dirty="0"/>
          </a:p>
          <a:p>
            <a:pPr marL="0" indent="0">
              <a:lnSpc>
                <a:spcPct val="90000"/>
              </a:lnSpc>
              <a:buClr>
                <a:srgbClr val="00205B"/>
              </a:buClr>
              <a:buNone/>
            </a:pPr>
            <a:r>
              <a:rPr lang="en-US" sz="2000" i="1" dirty="0"/>
              <a:t>and many more with no referrals needed</a:t>
            </a:r>
          </a:p>
        </p:txBody>
      </p:sp>
      <p:pic>
        <p:nvPicPr>
          <p:cNvPr id="9" name="Picture 8">
            <a:extLst>
              <a:ext uri="{FF2B5EF4-FFF2-40B4-BE49-F238E27FC236}">
                <a16:creationId xmlns:a16="http://schemas.microsoft.com/office/drawing/2014/main" id="{CD09B524-E6CF-4EEB-81EE-9D9F971101B4}"/>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l="35986" r="7493" b="-1"/>
          <a:stretch/>
        </p:blipFill>
        <p:spPr>
          <a:xfrm>
            <a:off x="6599649" y="1380449"/>
            <a:ext cx="7119844" cy="6518939"/>
          </a:xfrm>
          <a:prstGeom prst="rect">
            <a:avLst/>
          </a:prstGeom>
          <a:noFill/>
        </p:spPr>
      </p:pic>
    </p:spTree>
    <p:extLst>
      <p:ext uri="{BB962C8B-B14F-4D97-AF65-F5344CB8AC3E}">
        <p14:creationId xmlns:p14="http://schemas.microsoft.com/office/powerpoint/2010/main" val="86858009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p:txBody>
          <a:bodyPr/>
          <a:lstStyle/>
          <a:p>
            <a:r>
              <a:rPr lang="en-US" dirty="0">
                <a:solidFill>
                  <a:srgbClr val="307FE2"/>
                </a:solidFill>
              </a:rPr>
              <a:t>Who can join </a:t>
            </a:r>
            <a:r>
              <a:rPr lang="en-US" dirty="0" err="1">
                <a:solidFill>
                  <a:srgbClr val="307FE2"/>
                </a:solidFill>
              </a:rPr>
              <a:t>UCare</a:t>
            </a:r>
            <a:r>
              <a:rPr lang="en-US" dirty="0">
                <a:solidFill>
                  <a:srgbClr val="307FE2"/>
                </a:solidFill>
              </a:rPr>
              <a:t> Group Medicare?</a:t>
            </a:r>
          </a:p>
        </p:txBody>
      </p:sp>
      <p:sp>
        <p:nvSpPr>
          <p:cNvPr id="3" name="Content Placeholder 2"/>
          <p:cNvSpPr>
            <a:spLocks noGrp="1"/>
          </p:cNvSpPr>
          <p:nvPr>
            <p:ph idx="1"/>
          </p:nvPr>
        </p:nvSpPr>
        <p:spPr/>
        <p:txBody>
          <a:bodyPr/>
          <a:lstStyle/>
          <a:p>
            <a:pPr marL="548640" indent="0">
              <a:buNone/>
              <a:tabLst>
                <a:tab pos="548640" algn="l"/>
              </a:tabLst>
            </a:pPr>
            <a:endParaRPr lang="en-US" sz="2000" dirty="0"/>
          </a:p>
          <a:p>
            <a:pPr marL="548640" indent="0">
              <a:buNone/>
              <a:tabLst>
                <a:tab pos="548640" algn="l"/>
              </a:tabLst>
            </a:pPr>
            <a:endParaRPr lang="en-US" sz="2000" dirty="0"/>
          </a:p>
          <a:p>
            <a:pPr marL="548640" indent="0">
              <a:buNone/>
              <a:tabLst>
                <a:tab pos="548640" algn="l"/>
              </a:tabLst>
            </a:pPr>
            <a:r>
              <a:rPr lang="en-US" sz="2400" dirty="0">
                <a:solidFill>
                  <a:srgbClr val="000000"/>
                </a:solidFill>
              </a:rPr>
              <a:t>Retirees and their spouses who:</a:t>
            </a:r>
          </a:p>
          <a:p>
            <a:pPr marL="0" indent="0" algn="ctr">
              <a:buNone/>
            </a:pPr>
            <a:endParaRPr lang="en-US" sz="2400" dirty="0">
              <a:solidFill>
                <a:srgbClr val="307FE2"/>
              </a:solidFill>
            </a:endParaRPr>
          </a:p>
          <a:p>
            <a:pPr lvl="1">
              <a:buFont typeface="Arial" panose="020B0604020202020204" pitchFamily="34" charset="0"/>
              <a:buChar char="•"/>
            </a:pPr>
            <a:r>
              <a:rPr lang="en-US" sz="2400" dirty="0">
                <a:solidFill>
                  <a:srgbClr val="000000"/>
                </a:solidFill>
              </a:rPr>
              <a:t>Have Medicare Part A and Part B</a:t>
            </a:r>
          </a:p>
          <a:p>
            <a:pPr lvl="1">
              <a:buFont typeface="Arial" panose="020B0604020202020204" pitchFamily="34" charset="0"/>
              <a:buChar char="•"/>
            </a:pPr>
            <a:r>
              <a:rPr lang="en-US" sz="2400" dirty="0">
                <a:solidFill>
                  <a:srgbClr val="000000"/>
                </a:solidFill>
              </a:rPr>
              <a:t>Continue to pay Part B premium</a:t>
            </a:r>
          </a:p>
          <a:p>
            <a:pPr lvl="1">
              <a:buFont typeface="Arial" panose="020B0604020202020204" pitchFamily="34" charset="0"/>
              <a:buChar char="•"/>
            </a:pPr>
            <a:r>
              <a:rPr lang="en-US" sz="2400" dirty="0">
                <a:solidFill>
                  <a:srgbClr val="000000"/>
                </a:solidFill>
              </a:rPr>
              <a:t>Live in Minnesota or within 26 </a:t>
            </a:r>
            <a:br>
              <a:rPr lang="en-US" sz="2400" dirty="0">
                <a:solidFill>
                  <a:srgbClr val="000000"/>
                </a:solidFill>
              </a:rPr>
            </a:br>
            <a:r>
              <a:rPr lang="en-US" sz="2400" dirty="0">
                <a:solidFill>
                  <a:srgbClr val="000000"/>
                </a:solidFill>
              </a:rPr>
              <a:t>counties in Wisconsin</a:t>
            </a:r>
          </a:p>
          <a:p>
            <a:pPr marL="0" indent="0">
              <a:buNone/>
            </a:pPr>
            <a:endParaRPr lang="en-US" dirty="0"/>
          </a:p>
        </p:txBody>
      </p:sp>
      <p:pic>
        <p:nvPicPr>
          <p:cNvPr id="6" name="Picture 5"/>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7745506" y="2668087"/>
            <a:ext cx="5108201" cy="4319853"/>
          </a:xfrm>
          <a:prstGeom prst="rect">
            <a:avLst/>
          </a:prstGeom>
        </p:spPr>
      </p:pic>
    </p:spTree>
    <p:extLst>
      <p:ext uri="{BB962C8B-B14F-4D97-AF65-F5344CB8AC3E}">
        <p14:creationId xmlns:p14="http://schemas.microsoft.com/office/powerpoint/2010/main" val="129525436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77682" y="636929"/>
            <a:ext cx="12639026" cy="1148590"/>
          </a:xfrm>
        </p:spPr>
        <p:txBody>
          <a:bodyPr/>
          <a:lstStyle/>
          <a:p>
            <a:r>
              <a:rPr lang="en-US" dirty="0"/>
              <a:t>UCare Medicare Group Premium Rates</a:t>
            </a:r>
          </a:p>
        </p:txBody>
      </p:sp>
      <p:sp>
        <p:nvSpPr>
          <p:cNvPr id="3" name="Content Placeholder 2"/>
          <p:cNvSpPr>
            <a:spLocks noGrp="1"/>
          </p:cNvSpPr>
          <p:nvPr>
            <p:ph idx="1"/>
          </p:nvPr>
        </p:nvSpPr>
        <p:spPr>
          <a:xfrm>
            <a:off x="1497331" y="2029968"/>
            <a:ext cx="11527007" cy="4957972"/>
          </a:xfrm>
        </p:spPr>
        <p:txBody>
          <a:bodyPr numCol="3"/>
          <a:lstStyle/>
          <a:p>
            <a:pPr marL="0" indent="0" algn="ctr">
              <a:buNone/>
            </a:pPr>
            <a:endParaRPr lang="en-US" sz="5760" b="1" dirty="0">
              <a:solidFill>
                <a:srgbClr val="00205B"/>
              </a:solidFill>
            </a:endParaRPr>
          </a:p>
          <a:p>
            <a:pPr marL="0" indent="0" algn="ctr">
              <a:buNone/>
            </a:pPr>
            <a:r>
              <a:rPr lang="en-US" sz="5760" b="1" dirty="0">
                <a:solidFill>
                  <a:srgbClr val="00205B"/>
                </a:solidFill>
              </a:rPr>
              <a:t>High</a:t>
            </a:r>
            <a:br>
              <a:rPr lang="en-US" dirty="0"/>
            </a:br>
            <a:r>
              <a:rPr lang="en-US" sz="3840" dirty="0">
                <a:solidFill>
                  <a:srgbClr val="3F8CCB"/>
                </a:solidFill>
              </a:rPr>
              <a:t>$350</a:t>
            </a:r>
          </a:p>
          <a:p>
            <a:pPr marL="0" indent="0" algn="ctr">
              <a:buNone/>
            </a:pPr>
            <a:endParaRPr lang="en-US" dirty="0"/>
          </a:p>
          <a:p>
            <a:pPr marL="0" indent="0" algn="ctr">
              <a:buNone/>
            </a:pPr>
            <a:endParaRPr lang="en-US" sz="5760" b="1" dirty="0">
              <a:solidFill>
                <a:srgbClr val="00205B"/>
              </a:solidFill>
            </a:endParaRPr>
          </a:p>
          <a:p>
            <a:pPr marL="0" indent="0" algn="ctr">
              <a:buNone/>
            </a:pPr>
            <a:endParaRPr lang="en-US" sz="5760" b="1" dirty="0">
              <a:solidFill>
                <a:srgbClr val="00205B"/>
              </a:solidFill>
            </a:endParaRPr>
          </a:p>
          <a:p>
            <a:pPr marL="0" indent="0" algn="ctr">
              <a:buNone/>
            </a:pPr>
            <a:endParaRPr lang="en-US" sz="5760" b="1" dirty="0">
              <a:solidFill>
                <a:srgbClr val="00205B"/>
              </a:solidFill>
            </a:endParaRPr>
          </a:p>
          <a:p>
            <a:pPr marL="0" indent="0" algn="ctr">
              <a:buNone/>
            </a:pPr>
            <a:r>
              <a:rPr lang="en-US" sz="5760" b="1" dirty="0">
                <a:solidFill>
                  <a:srgbClr val="00205B"/>
                </a:solidFill>
              </a:rPr>
              <a:t>Core</a:t>
            </a:r>
            <a:r>
              <a:rPr lang="en-US" sz="5760" dirty="0"/>
              <a:t> </a:t>
            </a:r>
            <a:br>
              <a:rPr lang="en-US" dirty="0"/>
            </a:br>
            <a:r>
              <a:rPr lang="en-US" sz="3840" dirty="0">
                <a:solidFill>
                  <a:srgbClr val="3F8CCB"/>
                </a:solidFill>
              </a:rPr>
              <a:t>$177 </a:t>
            </a:r>
          </a:p>
          <a:p>
            <a:pPr marL="0" indent="0" algn="ctr">
              <a:buNone/>
            </a:pPr>
            <a:endParaRPr lang="en-US" dirty="0"/>
          </a:p>
          <a:p>
            <a:pPr marL="0" indent="0" algn="ctr">
              <a:buNone/>
            </a:pPr>
            <a:endParaRPr lang="en-US" sz="5760" b="1" dirty="0">
              <a:solidFill>
                <a:srgbClr val="00205B"/>
              </a:solidFill>
            </a:endParaRPr>
          </a:p>
          <a:p>
            <a:pPr marL="0" indent="0" algn="ctr">
              <a:buNone/>
            </a:pPr>
            <a:endParaRPr lang="en-US" sz="5760" b="1" dirty="0">
              <a:solidFill>
                <a:srgbClr val="00205B"/>
              </a:solidFill>
            </a:endParaRPr>
          </a:p>
          <a:p>
            <a:pPr marL="0" indent="0" algn="ctr">
              <a:buNone/>
            </a:pPr>
            <a:endParaRPr lang="en-US" sz="5760" b="1" dirty="0">
              <a:solidFill>
                <a:srgbClr val="00205B"/>
              </a:solidFill>
            </a:endParaRPr>
          </a:p>
          <a:p>
            <a:pPr marL="0" indent="0" algn="ctr">
              <a:buNone/>
            </a:pPr>
            <a:r>
              <a:rPr lang="en-US" sz="5760" b="1" dirty="0">
                <a:solidFill>
                  <a:srgbClr val="00205B"/>
                </a:solidFill>
              </a:rPr>
              <a:t>Basic</a:t>
            </a:r>
            <a:br>
              <a:rPr lang="en-US" sz="5760" b="1" dirty="0">
                <a:solidFill>
                  <a:srgbClr val="00205B"/>
                </a:solidFill>
              </a:rPr>
            </a:br>
            <a:r>
              <a:rPr lang="en-US" sz="3840" dirty="0">
                <a:solidFill>
                  <a:srgbClr val="3F8CCB"/>
                </a:solidFill>
              </a:rPr>
              <a:t>$79</a:t>
            </a:r>
          </a:p>
          <a:p>
            <a:pPr marL="0" indent="0" algn="ctr">
              <a:buNone/>
            </a:pPr>
            <a:endParaRPr lang="en-US" dirty="0"/>
          </a:p>
        </p:txBody>
      </p:sp>
      <p:sp>
        <p:nvSpPr>
          <p:cNvPr id="5" name="TextBox 4"/>
          <p:cNvSpPr txBox="1"/>
          <p:nvPr/>
        </p:nvSpPr>
        <p:spPr>
          <a:xfrm>
            <a:off x="1497331" y="5951082"/>
            <a:ext cx="10847070" cy="1010533"/>
          </a:xfrm>
          <a:prstGeom prst="rect">
            <a:avLst/>
          </a:prstGeom>
          <a:noFill/>
        </p:spPr>
        <p:txBody>
          <a:bodyPr wrap="square" rtlCol="0">
            <a:spAutoFit/>
          </a:bodyPr>
          <a:lstStyle/>
          <a:p>
            <a:pPr algn="ctr">
              <a:spcAft>
                <a:spcPts val="1440"/>
              </a:spcAft>
              <a:buClr>
                <a:srgbClr val="307FE2"/>
              </a:buClr>
            </a:pPr>
            <a:r>
              <a:rPr lang="en-US" sz="2400" dirty="0">
                <a:solidFill>
                  <a:srgbClr val="000000"/>
                </a:solidFill>
              </a:rPr>
              <a:t>Rates are per member, per month</a:t>
            </a:r>
          </a:p>
          <a:p>
            <a:pPr algn="ctr">
              <a:spcAft>
                <a:spcPts val="1440"/>
              </a:spcAft>
              <a:buClr>
                <a:srgbClr val="307FE2"/>
              </a:buClr>
            </a:pPr>
            <a:r>
              <a:rPr lang="en-US" sz="2400" dirty="0">
                <a:solidFill>
                  <a:srgbClr val="000000"/>
                </a:solidFill>
              </a:rPr>
              <a:t>through 12/31/21</a:t>
            </a:r>
          </a:p>
        </p:txBody>
      </p:sp>
      <p:cxnSp>
        <p:nvCxnSpPr>
          <p:cNvPr id="9" name="Straight Connector 8"/>
          <p:cNvCxnSpPr/>
          <p:nvPr/>
        </p:nvCxnSpPr>
        <p:spPr>
          <a:xfrm>
            <a:off x="4926330" y="2749057"/>
            <a:ext cx="0" cy="2326006"/>
          </a:xfrm>
          <a:prstGeom prst="line">
            <a:avLst/>
          </a:prstGeom>
          <a:ln w="38100" cap="rnd">
            <a:solidFill>
              <a:srgbClr val="00205B"/>
            </a:solidFill>
            <a:prstDash val="sysDot"/>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a:off x="9269730" y="2749057"/>
            <a:ext cx="0" cy="2326006"/>
          </a:xfrm>
          <a:prstGeom prst="line">
            <a:avLst/>
          </a:prstGeom>
          <a:ln w="38100" cap="rnd">
            <a:solidFill>
              <a:srgbClr val="00205B"/>
            </a:solidFill>
            <a:prstDash val="sysDot"/>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2375464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21208" y="192026"/>
            <a:ext cx="11711424" cy="1837943"/>
          </a:xfrm>
        </p:spPr>
        <p:txBody>
          <a:bodyPr/>
          <a:lstStyle/>
          <a:p>
            <a:r>
              <a:rPr lang="en-US" sz="4320" dirty="0"/>
              <a:t>UCare Medicare Group Plans Include</a:t>
            </a:r>
          </a:p>
        </p:txBody>
      </p:sp>
      <p:sp>
        <p:nvSpPr>
          <p:cNvPr id="3" name="Subtitle 2"/>
          <p:cNvSpPr>
            <a:spLocks noGrp="1"/>
          </p:cNvSpPr>
          <p:nvPr>
            <p:ph type="subTitle" idx="1"/>
          </p:nvPr>
        </p:nvSpPr>
        <p:spPr>
          <a:xfrm>
            <a:off x="1290314" y="1700784"/>
            <a:ext cx="10972800" cy="5829300"/>
          </a:xfrm>
        </p:spPr>
        <p:txBody>
          <a:bodyPr/>
          <a:lstStyle/>
          <a:p>
            <a:pPr marL="411480" indent="-411480">
              <a:lnSpc>
                <a:spcPct val="150000"/>
              </a:lnSpc>
              <a:spcAft>
                <a:spcPts val="720"/>
              </a:spcAft>
              <a:buClr>
                <a:schemeClr val="bg1"/>
              </a:buClr>
              <a:buFont typeface="Arial" panose="020B0604020202020204" pitchFamily="34" charset="0"/>
              <a:buChar char="•"/>
            </a:pPr>
            <a:r>
              <a:rPr lang="en-US" dirty="0"/>
              <a:t>Preventive Services– $0 copay</a:t>
            </a:r>
          </a:p>
          <a:p>
            <a:pPr marL="960120" lvl="1" indent="-411480">
              <a:lnSpc>
                <a:spcPct val="150000"/>
              </a:lnSpc>
              <a:spcAft>
                <a:spcPts val="720"/>
              </a:spcAft>
              <a:buClr>
                <a:schemeClr val="bg1"/>
              </a:buClr>
              <a:buFont typeface="Arial" panose="020B0604020202020204" pitchFamily="34" charset="0"/>
              <a:buChar char="•"/>
            </a:pPr>
            <a:r>
              <a:rPr lang="en-US" dirty="0">
                <a:solidFill>
                  <a:schemeClr val="bg1"/>
                </a:solidFill>
              </a:rPr>
              <a:t>Annual Physical, Routine Tests</a:t>
            </a:r>
          </a:p>
          <a:p>
            <a:pPr marL="411480" indent="-411480">
              <a:lnSpc>
                <a:spcPct val="150000"/>
              </a:lnSpc>
              <a:spcAft>
                <a:spcPts val="720"/>
              </a:spcAft>
              <a:buClr>
                <a:schemeClr val="bg1"/>
              </a:buClr>
              <a:buFont typeface="Arial" panose="020B0604020202020204" pitchFamily="34" charset="0"/>
              <a:buChar char="•"/>
            </a:pPr>
            <a:r>
              <a:rPr lang="en-US" dirty="0"/>
              <a:t>Preventive Dental – 100% coverage</a:t>
            </a:r>
          </a:p>
          <a:p>
            <a:pPr marL="960120" lvl="1" indent="-411480">
              <a:lnSpc>
                <a:spcPct val="150000"/>
              </a:lnSpc>
              <a:spcAft>
                <a:spcPts val="720"/>
              </a:spcAft>
              <a:buClr>
                <a:schemeClr val="bg1"/>
              </a:buClr>
              <a:buFont typeface="Arial" panose="020B0604020202020204" pitchFamily="34" charset="0"/>
              <a:buChar char="•"/>
            </a:pPr>
            <a:r>
              <a:rPr lang="en-US" dirty="0">
                <a:solidFill>
                  <a:schemeClr val="bg1"/>
                </a:solidFill>
              </a:rPr>
              <a:t>3 cleanings, 2 exams, annual bitewing X-rays </a:t>
            </a:r>
          </a:p>
          <a:p>
            <a:pPr marL="411480" indent="-411480">
              <a:lnSpc>
                <a:spcPct val="150000"/>
              </a:lnSpc>
              <a:spcAft>
                <a:spcPts val="720"/>
              </a:spcAft>
              <a:buClr>
                <a:schemeClr val="bg1"/>
              </a:buClr>
              <a:buFont typeface="Arial" panose="020B0604020202020204" pitchFamily="34" charset="0"/>
              <a:buChar char="•"/>
            </a:pPr>
            <a:r>
              <a:rPr lang="en-US" dirty="0"/>
              <a:t>Prescription Drug coverage – Medicare Part D  </a:t>
            </a:r>
          </a:p>
          <a:p>
            <a:pPr marL="411480" indent="-411480">
              <a:lnSpc>
                <a:spcPct val="150000"/>
              </a:lnSpc>
              <a:spcAft>
                <a:spcPts val="720"/>
              </a:spcAft>
              <a:buClr>
                <a:schemeClr val="bg1"/>
              </a:buClr>
              <a:buFont typeface="Arial" panose="020B0604020202020204" pitchFamily="34" charset="0"/>
              <a:buChar char="•"/>
            </a:pPr>
            <a:r>
              <a:rPr lang="en-US" dirty="0"/>
              <a:t>Medical Out-of-Pocket Maximum – $3400</a:t>
            </a:r>
          </a:p>
          <a:p>
            <a:endParaRPr lang="en-US" b="1" dirty="0"/>
          </a:p>
        </p:txBody>
      </p:sp>
    </p:spTree>
    <p:extLst>
      <p:ext uri="{BB962C8B-B14F-4D97-AF65-F5344CB8AC3E}">
        <p14:creationId xmlns:p14="http://schemas.microsoft.com/office/powerpoint/2010/main" val="418076954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Primary Doctor Visits</a:t>
            </a:r>
          </a:p>
        </p:txBody>
      </p:sp>
      <p:sp>
        <p:nvSpPr>
          <p:cNvPr id="3" name="Content Placeholder 2"/>
          <p:cNvSpPr>
            <a:spLocks noGrp="1"/>
          </p:cNvSpPr>
          <p:nvPr>
            <p:ph idx="1"/>
          </p:nvPr>
        </p:nvSpPr>
        <p:spPr/>
        <p:txBody>
          <a:bodyPr>
            <a:normAutofit/>
          </a:bodyPr>
          <a:lstStyle/>
          <a:p>
            <a:r>
              <a:rPr lang="en-US" sz="2880" dirty="0"/>
              <a:t>Choose a Primary Care Clinic </a:t>
            </a:r>
          </a:p>
          <a:p>
            <a:pPr lvl="1"/>
            <a:r>
              <a:rPr lang="en-US" sz="2400" dirty="0"/>
              <a:t>Keep your doctor, your clinic </a:t>
            </a:r>
          </a:p>
          <a:p>
            <a:pPr lvl="1"/>
            <a:r>
              <a:rPr lang="en-US" sz="2400" dirty="0"/>
              <a:t>Find in Primary Care Clinic Listing</a:t>
            </a:r>
          </a:p>
          <a:p>
            <a:pPr lvl="1"/>
            <a:r>
              <a:rPr lang="en-US" sz="2400" dirty="0"/>
              <a:t>Change clinic anytime</a:t>
            </a:r>
          </a:p>
          <a:p>
            <a:pPr lvl="1"/>
            <a:r>
              <a:rPr lang="en-US" sz="2400" dirty="0"/>
              <a:t>Just a home base</a:t>
            </a:r>
          </a:p>
          <a:p>
            <a:pPr marL="548640" lvl="1" indent="0">
              <a:buNone/>
            </a:pPr>
            <a:endParaRPr lang="en-US" sz="2880" dirty="0"/>
          </a:p>
          <a:p>
            <a:pPr marL="344806" lvl="1">
              <a:buFont typeface="Arial" panose="020B0604020202020204" pitchFamily="34" charset="0"/>
              <a:buChar char="•"/>
            </a:pPr>
            <a:r>
              <a:rPr lang="en-US" sz="2880" dirty="0"/>
              <a:t>Primary Office Visit</a:t>
            </a:r>
          </a:p>
          <a:p>
            <a:pPr lvl="1"/>
            <a:r>
              <a:rPr lang="en-US" sz="2400" dirty="0"/>
              <a:t>$15 copay on all plans</a:t>
            </a:r>
          </a:p>
        </p:txBody>
      </p:sp>
      <p:pic>
        <p:nvPicPr>
          <p:cNvPr id="5" name="Picture 4"/>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8599634" y="2087543"/>
            <a:ext cx="5684778" cy="4105673"/>
          </a:xfrm>
          <a:prstGeom prst="rect">
            <a:avLst/>
          </a:prstGeom>
        </p:spPr>
      </p:pic>
    </p:spTree>
    <p:extLst>
      <p:ext uri="{BB962C8B-B14F-4D97-AF65-F5344CB8AC3E}">
        <p14:creationId xmlns:p14="http://schemas.microsoft.com/office/powerpoint/2010/main" val="2592830180"/>
      </p:ext>
    </p:extLst>
  </p:cSld>
  <p:clrMapOvr>
    <a:masterClrMapping/>
  </p:clrMapOvr>
</p:sld>
</file>

<file path=ppt/theme/theme1.xml><?xml version="1.0" encoding="utf-8"?>
<a:theme xmlns:a="http://schemas.openxmlformats.org/drawingml/2006/main" name="Title Slides">
  <a:themeElements>
    <a:clrScheme name="UCare RGB">
      <a:dk1>
        <a:srgbClr val="000000"/>
      </a:dk1>
      <a:lt1>
        <a:srgbClr val="FFFFFF"/>
      </a:lt1>
      <a:dk2>
        <a:srgbClr val="2F7FE1"/>
      </a:dk2>
      <a:lt2>
        <a:srgbClr val="00205B"/>
      </a:lt2>
      <a:accent1>
        <a:srgbClr val="8BD3E6"/>
      </a:accent1>
      <a:accent2>
        <a:srgbClr val="F1BE48"/>
      </a:accent2>
      <a:accent3>
        <a:srgbClr val="C5003E"/>
      </a:accent3>
      <a:accent4>
        <a:srgbClr val="C7C9C7"/>
      </a:accent4>
      <a:accent5>
        <a:srgbClr val="707371"/>
      </a:accent5>
      <a:accent6>
        <a:srgbClr val="779FB5"/>
      </a:accent6>
      <a:hlink>
        <a:srgbClr val="2F7FE1"/>
      </a:hlink>
      <a:folHlink>
        <a:srgbClr val="00205B"/>
      </a:folHlink>
    </a:clrScheme>
    <a:fontScheme name="UCare">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UCare_4x3_Template_061518_Final.potx" id="{46B3D467-D8AE-4178-B45A-9146114D94D3}" vid="{F1B1CDA9-45DD-4EDF-8858-BB8BE4FEA60F}"/>
    </a:ext>
  </a:extLst>
</a:theme>
</file>

<file path=ppt/theme/theme2.xml><?xml version="1.0" encoding="utf-8"?>
<a:theme xmlns:a="http://schemas.openxmlformats.org/drawingml/2006/main" name="Divider Slides">
  <a:themeElements>
    <a:clrScheme name="UCare RGB">
      <a:dk1>
        <a:srgbClr val="000000"/>
      </a:dk1>
      <a:lt1>
        <a:srgbClr val="FFFFFF"/>
      </a:lt1>
      <a:dk2>
        <a:srgbClr val="2F7FE1"/>
      </a:dk2>
      <a:lt2>
        <a:srgbClr val="00205B"/>
      </a:lt2>
      <a:accent1>
        <a:srgbClr val="8BD3E6"/>
      </a:accent1>
      <a:accent2>
        <a:srgbClr val="F1BE48"/>
      </a:accent2>
      <a:accent3>
        <a:srgbClr val="C5003E"/>
      </a:accent3>
      <a:accent4>
        <a:srgbClr val="C7C9C7"/>
      </a:accent4>
      <a:accent5>
        <a:srgbClr val="707371"/>
      </a:accent5>
      <a:accent6>
        <a:srgbClr val="779FB5"/>
      </a:accent6>
      <a:hlink>
        <a:srgbClr val="2F7FE1"/>
      </a:hlink>
      <a:folHlink>
        <a:srgbClr val="00205B"/>
      </a:folHlink>
    </a:clrScheme>
    <a:fontScheme name="UCare">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UCare_4x3_Template_061518_Final.potx" id="{46B3D467-D8AE-4178-B45A-9146114D94D3}" vid="{F1B1CDA9-45DD-4EDF-8858-BB8BE4FEA60F}"/>
    </a:ext>
  </a:extLst>
</a:theme>
</file>

<file path=ppt/theme/theme3.xml><?xml version="1.0" encoding="utf-8"?>
<a:theme xmlns:a="http://schemas.openxmlformats.org/drawingml/2006/main" name="Intro Slides">
  <a:themeElements>
    <a:clrScheme name="UCare RGB">
      <a:dk1>
        <a:srgbClr val="000000"/>
      </a:dk1>
      <a:lt1>
        <a:srgbClr val="FFFFFF"/>
      </a:lt1>
      <a:dk2>
        <a:srgbClr val="2F7FE1"/>
      </a:dk2>
      <a:lt2>
        <a:srgbClr val="00205B"/>
      </a:lt2>
      <a:accent1>
        <a:srgbClr val="8BD3E6"/>
      </a:accent1>
      <a:accent2>
        <a:srgbClr val="F1BE48"/>
      </a:accent2>
      <a:accent3>
        <a:srgbClr val="C5003E"/>
      </a:accent3>
      <a:accent4>
        <a:srgbClr val="C7C9C7"/>
      </a:accent4>
      <a:accent5>
        <a:srgbClr val="707371"/>
      </a:accent5>
      <a:accent6>
        <a:srgbClr val="779FB5"/>
      </a:accent6>
      <a:hlink>
        <a:srgbClr val="2F7FE1"/>
      </a:hlink>
      <a:folHlink>
        <a:srgbClr val="00205B"/>
      </a:folHlink>
    </a:clrScheme>
    <a:fontScheme name="UCare">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UCare_4x3_Template_061518_Final.potx" id="{46B3D467-D8AE-4178-B45A-9146114D94D3}" vid="{F1B1CDA9-45DD-4EDF-8858-BB8BE4FEA60F}"/>
    </a:ext>
  </a:extLst>
</a:theme>
</file>

<file path=ppt/theme/theme4.xml><?xml version="1.0" encoding="utf-8"?>
<a:theme xmlns:a="http://schemas.openxmlformats.org/drawingml/2006/main" name="Content Slides">
  <a:themeElements>
    <a:clrScheme name="UCare RGB">
      <a:dk1>
        <a:srgbClr val="000000"/>
      </a:dk1>
      <a:lt1>
        <a:srgbClr val="FFFFFF"/>
      </a:lt1>
      <a:dk2>
        <a:srgbClr val="2F7FE1"/>
      </a:dk2>
      <a:lt2>
        <a:srgbClr val="00205B"/>
      </a:lt2>
      <a:accent1>
        <a:srgbClr val="8BD3E6"/>
      </a:accent1>
      <a:accent2>
        <a:srgbClr val="F1BE48"/>
      </a:accent2>
      <a:accent3>
        <a:srgbClr val="C5003E"/>
      </a:accent3>
      <a:accent4>
        <a:srgbClr val="C7C9C7"/>
      </a:accent4>
      <a:accent5>
        <a:srgbClr val="707371"/>
      </a:accent5>
      <a:accent6>
        <a:srgbClr val="779FB5"/>
      </a:accent6>
      <a:hlink>
        <a:srgbClr val="2F7FE1"/>
      </a:hlink>
      <a:folHlink>
        <a:srgbClr val="00205B"/>
      </a:folHlink>
    </a:clrScheme>
    <a:fontScheme name="UCare">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UCare_4x3_Template_061518_Final.potx" id="{46B3D467-D8AE-4178-B45A-9146114D94D3}" vid="{F1B1CDA9-45DD-4EDF-8858-BB8BE4FEA60F}"/>
    </a:ext>
  </a:extLst>
</a:theme>
</file>

<file path=ppt/theme/theme5.xml><?xml version="1.0" encoding="utf-8"?>
<a:theme xmlns:a="http://schemas.openxmlformats.org/drawingml/2006/main" name="Content Slides with Pictures">
  <a:themeElements>
    <a:clrScheme name="UCare RGB">
      <a:dk1>
        <a:srgbClr val="000000"/>
      </a:dk1>
      <a:lt1>
        <a:srgbClr val="FFFFFF"/>
      </a:lt1>
      <a:dk2>
        <a:srgbClr val="2F7FE1"/>
      </a:dk2>
      <a:lt2>
        <a:srgbClr val="00205B"/>
      </a:lt2>
      <a:accent1>
        <a:srgbClr val="8BD3E6"/>
      </a:accent1>
      <a:accent2>
        <a:srgbClr val="F1BE48"/>
      </a:accent2>
      <a:accent3>
        <a:srgbClr val="C5003E"/>
      </a:accent3>
      <a:accent4>
        <a:srgbClr val="C7C9C7"/>
      </a:accent4>
      <a:accent5>
        <a:srgbClr val="707371"/>
      </a:accent5>
      <a:accent6>
        <a:srgbClr val="779FB5"/>
      </a:accent6>
      <a:hlink>
        <a:srgbClr val="2F7FE1"/>
      </a:hlink>
      <a:folHlink>
        <a:srgbClr val="00205B"/>
      </a:folHlink>
    </a:clrScheme>
    <a:fontScheme name="UCare">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UCare_4x3_Template_061518_Final.potx" id="{46B3D467-D8AE-4178-B45A-9146114D94D3}" vid="{F1B1CDA9-45DD-4EDF-8858-BB8BE4FEA60F}"/>
    </a:ext>
  </a:extLst>
</a:theme>
</file>

<file path=ppt/theme/theme6.xml><?xml version="1.0" encoding="utf-8"?>
<a:theme xmlns:a="http://schemas.openxmlformats.org/drawingml/2006/main" name="Blank Slide">
  <a:themeElements>
    <a:clrScheme name="UCare RGB">
      <a:dk1>
        <a:srgbClr val="000000"/>
      </a:dk1>
      <a:lt1>
        <a:srgbClr val="FFFFFF"/>
      </a:lt1>
      <a:dk2>
        <a:srgbClr val="2F7FE1"/>
      </a:dk2>
      <a:lt2>
        <a:srgbClr val="00205B"/>
      </a:lt2>
      <a:accent1>
        <a:srgbClr val="8BD3E6"/>
      </a:accent1>
      <a:accent2>
        <a:srgbClr val="F1BE48"/>
      </a:accent2>
      <a:accent3>
        <a:srgbClr val="C5003E"/>
      </a:accent3>
      <a:accent4>
        <a:srgbClr val="C7C9C7"/>
      </a:accent4>
      <a:accent5>
        <a:srgbClr val="707371"/>
      </a:accent5>
      <a:accent6>
        <a:srgbClr val="779FB5"/>
      </a:accent6>
      <a:hlink>
        <a:srgbClr val="2F7FE1"/>
      </a:hlink>
      <a:folHlink>
        <a:srgbClr val="00205B"/>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UCare</Template>
  <TotalTime>0</TotalTime>
  <Words>1564</Words>
  <Application>Microsoft Office PowerPoint</Application>
  <PresentationFormat>Custom</PresentationFormat>
  <Paragraphs>344</Paragraphs>
  <Slides>24</Slides>
  <Notes>10</Notes>
  <HiddenSlides>0</HiddenSlides>
  <MMClips>0</MMClips>
  <ScaleCrop>false</ScaleCrop>
  <HeadingPairs>
    <vt:vector size="6" baseType="variant">
      <vt:variant>
        <vt:lpstr>Fonts Used</vt:lpstr>
      </vt:variant>
      <vt:variant>
        <vt:i4>7</vt:i4>
      </vt:variant>
      <vt:variant>
        <vt:lpstr>Theme</vt:lpstr>
      </vt:variant>
      <vt:variant>
        <vt:i4>6</vt:i4>
      </vt:variant>
      <vt:variant>
        <vt:lpstr>Slide Titles</vt:lpstr>
      </vt:variant>
      <vt:variant>
        <vt:i4>24</vt:i4>
      </vt:variant>
    </vt:vector>
  </HeadingPairs>
  <TitlesOfParts>
    <vt:vector size="37" baseType="lpstr">
      <vt:lpstr>Arial</vt:lpstr>
      <vt:lpstr>Calibri</vt:lpstr>
      <vt:lpstr>Open Sans</vt:lpstr>
      <vt:lpstr>Open Sans Light</vt:lpstr>
      <vt:lpstr>Symbol</vt:lpstr>
      <vt:lpstr>Verdana</vt:lpstr>
      <vt:lpstr>Wingdings</vt:lpstr>
      <vt:lpstr>Title Slides</vt:lpstr>
      <vt:lpstr>Divider Slides</vt:lpstr>
      <vt:lpstr>Intro Slides</vt:lpstr>
      <vt:lpstr>Content Slides</vt:lpstr>
      <vt:lpstr>Content Slides with Pictures</vt:lpstr>
      <vt:lpstr>Blank Slide</vt:lpstr>
      <vt:lpstr>UCare Medicare Group</vt:lpstr>
      <vt:lpstr>People Powered Health Plans</vt:lpstr>
      <vt:lpstr>Our members speak for themselves</vt:lpstr>
      <vt:lpstr>Advantages of UCare Medicare Plans</vt:lpstr>
      <vt:lpstr>96% of all MN providers in network </vt:lpstr>
      <vt:lpstr>Who can join UCare Group Medicare?</vt:lpstr>
      <vt:lpstr>UCare Medicare Group Premium Rates</vt:lpstr>
      <vt:lpstr>UCare Medicare Group Plans Include</vt:lpstr>
      <vt:lpstr>Primary Doctor Visits</vt:lpstr>
      <vt:lpstr>Specialist Doctor Visits</vt:lpstr>
      <vt:lpstr>Inpatient Hospital</vt:lpstr>
      <vt:lpstr>Outpatient Services and Skilled Nursing</vt:lpstr>
      <vt:lpstr>YES! Coverage when you travel</vt:lpstr>
      <vt:lpstr>Are my prescription drugs covered?</vt:lpstr>
      <vt:lpstr>Initial Coverage Stage</vt:lpstr>
      <vt:lpstr>Coverage Gap Stage – Donut Hole</vt:lpstr>
      <vt:lpstr>Additional Benefits – Vision and Hearing</vt:lpstr>
      <vt:lpstr>Additional Dental Benefits</vt:lpstr>
      <vt:lpstr>PowerPoint Presentation</vt:lpstr>
      <vt:lpstr>PowerPoint Presentation</vt:lpstr>
      <vt:lpstr>How to join UCare Medicare Group</vt:lpstr>
      <vt:lpstr>Welcome to UCare!</vt:lpstr>
      <vt:lpstr>Questions about UCare Medicare Group</vt:lpstr>
      <vt:lpstr>THANK  YOU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2020-08-24T16:38:13Z</dcterms:created>
  <dcterms:modified xsi:type="dcterms:W3CDTF">2021-05-27T14:51:35Z</dcterms:modified>
</cp:coreProperties>
</file>