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6"/>
        <p:cNvGrpSpPr/>
        <p:nvPr/>
      </p:nvGrpSpPr>
      <p:grpSpPr>
        <a:xfrm>
          <a:off x="0" y="0"/>
          <a:ext cx="0" cy="0"/>
          <a:chOff x="0" y="0"/>
          <a:chExt cx="0" cy="0"/>
        </a:xfrm>
      </p:grpSpPr>
      <p:sp>
        <p:nvSpPr>
          <p:cNvPr id="3567" name="Google Shape;35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8" name="Google Shape;35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5"/>
        <p:cNvGrpSpPr/>
        <p:nvPr/>
      </p:nvGrpSpPr>
      <p:grpSpPr>
        <a:xfrm>
          <a:off x="0" y="0"/>
          <a:ext cx="0" cy="0"/>
          <a:chOff x="0" y="0"/>
          <a:chExt cx="0" cy="0"/>
        </a:xfrm>
      </p:grpSpPr>
      <p:sp>
        <p:nvSpPr>
          <p:cNvPr id="3856" name="Google Shape;3856;gd93e45e10c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7" name="Google Shape;3857;gd93e45e10c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1"/>
        <p:cNvGrpSpPr/>
        <p:nvPr/>
      </p:nvGrpSpPr>
      <p:grpSpPr>
        <a:xfrm>
          <a:off x="0" y="0"/>
          <a:ext cx="0" cy="0"/>
          <a:chOff x="0" y="0"/>
          <a:chExt cx="0" cy="0"/>
        </a:xfrm>
      </p:grpSpPr>
      <p:sp>
        <p:nvSpPr>
          <p:cNvPr id="3862" name="Google Shape;3862;gd93e45e10c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3" name="Google Shape;3863;gd93e45e10c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7"/>
        <p:cNvGrpSpPr/>
        <p:nvPr/>
      </p:nvGrpSpPr>
      <p:grpSpPr>
        <a:xfrm>
          <a:off x="0" y="0"/>
          <a:ext cx="0" cy="0"/>
          <a:chOff x="0" y="0"/>
          <a:chExt cx="0" cy="0"/>
        </a:xfrm>
      </p:grpSpPr>
      <p:sp>
        <p:nvSpPr>
          <p:cNvPr id="3868" name="Google Shape;3868;gc51de2556b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9" name="Google Shape;3869;gc51de2556b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4"/>
        <p:cNvGrpSpPr/>
        <p:nvPr/>
      </p:nvGrpSpPr>
      <p:grpSpPr>
        <a:xfrm>
          <a:off x="0" y="0"/>
          <a:ext cx="0" cy="0"/>
          <a:chOff x="0" y="0"/>
          <a:chExt cx="0" cy="0"/>
        </a:xfrm>
      </p:grpSpPr>
      <p:sp>
        <p:nvSpPr>
          <p:cNvPr id="3875" name="Google Shape;3875;gc53495f554_1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6" name="Google Shape;3876;gc53495f554_1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0"/>
        <p:cNvGrpSpPr/>
        <p:nvPr/>
      </p:nvGrpSpPr>
      <p:grpSpPr>
        <a:xfrm>
          <a:off x="0" y="0"/>
          <a:ext cx="0" cy="0"/>
          <a:chOff x="0" y="0"/>
          <a:chExt cx="0" cy="0"/>
        </a:xfrm>
      </p:grpSpPr>
      <p:sp>
        <p:nvSpPr>
          <p:cNvPr id="3881" name="Google Shape;3881;gc53495f554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2" name="Google Shape;3882;gc53495f554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3"/>
        <p:cNvGrpSpPr/>
        <p:nvPr/>
      </p:nvGrpSpPr>
      <p:grpSpPr>
        <a:xfrm>
          <a:off x="0" y="0"/>
          <a:ext cx="0" cy="0"/>
          <a:chOff x="0" y="0"/>
          <a:chExt cx="0" cy="0"/>
        </a:xfrm>
      </p:grpSpPr>
      <p:sp>
        <p:nvSpPr>
          <p:cNvPr id="3574" name="Google Shape;3574;gd93e45e10c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5" name="Google Shape;3575;gd93e45e10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9"/>
        <p:cNvGrpSpPr/>
        <p:nvPr/>
      </p:nvGrpSpPr>
      <p:grpSpPr>
        <a:xfrm>
          <a:off x="0" y="0"/>
          <a:ext cx="0" cy="0"/>
          <a:chOff x="0" y="0"/>
          <a:chExt cx="0" cy="0"/>
        </a:xfrm>
      </p:grpSpPr>
      <p:sp>
        <p:nvSpPr>
          <p:cNvPr id="3580" name="Google Shape;3580;gc51de2556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1" name="Google Shape;3581;gc51de2556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0"/>
        <p:cNvGrpSpPr/>
        <p:nvPr/>
      </p:nvGrpSpPr>
      <p:grpSpPr>
        <a:xfrm>
          <a:off x="0" y="0"/>
          <a:ext cx="0" cy="0"/>
          <a:chOff x="0" y="0"/>
          <a:chExt cx="0" cy="0"/>
        </a:xfrm>
      </p:grpSpPr>
      <p:sp>
        <p:nvSpPr>
          <p:cNvPr id="3691" name="Google Shape;3691;g79decb62d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2" name="Google Shape;3692;g79decb62d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7"/>
        <p:cNvGrpSpPr/>
        <p:nvPr/>
      </p:nvGrpSpPr>
      <p:grpSpPr>
        <a:xfrm>
          <a:off x="0" y="0"/>
          <a:ext cx="0" cy="0"/>
          <a:chOff x="0" y="0"/>
          <a:chExt cx="0" cy="0"/>
        </a:xfrm>
      </p:grpSpPr>
      <p:sp>
        <p:nvSpPr>
          <p:cNvPr id="3738" name="Google Shape;3738;gd93e45e10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9" name="Google Shape;3739;gd93e45e10c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4"/>
        <p:cNvGrpSpPr/>
        <p:nvPr/>
      </p:nvGrpSpPr>
      <p:grpSpPr>
        <a:xfrm>
          <a:off x="0" y="0"/>
          <a:ext cx="0" cy="0"/>
          <a:chOff x="0" y="0"/>
          <a:chExt cx="0" cy="0"/>
        </a:xfrm>
      </p:grpSpPr>
      <p:sp>
        <p:nvSpPr>
          <p:cNvPr id="3785" name="Google Shape;3785;gd93e45e10c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6" name="Google Shape;3786;gd93e45e10c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7"/>
        <p:cNvGrpSpPr/>
        <p:nvPr/>
      </p:nvGrpSpPr>
      <p:grpSpPr>
        <a:xfrm>
          <a:off x="0" y="0"/>
          <a:ext cx="0" cy="0"/>
          <a:chOff x="0" y="0"/>
          <a:chExt cx="0" cy="0"/>
        </a:xfrm>
      </p:grpSpPr>
      <p:sp>
        <p:nvSpPr>
          <p:cNvPr id="3838" name="Google Shape;3838;gd93e45e10c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9" name="Google Shape;3839;gd93e45e10c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3"/>
        <p:cNvGrpSpPr/>
        <p:nvPr/>
      </p:nvGrpSpPr>
      <p:grpSpPr>
        <a:xfrm>
          <a:off x="0" y="0"/>
          <a:ext cx="0" cy="0"/>
          <a:chOff x="0" y="0"/>
          <a:chExt cx="0" cy="0"/>
        </a:xfrm>
      </p:grpSpPr>
      <p:sp>
        <p:nvSpPr>
          <p:cNvPr id="3844" name="Google Shape;3844;g7b3dd143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5" name="Google Shape;3845;g7b3dd143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9"/>
        <p:cNvGrpSpPr/>
        <p:nvPr/>
      </p:nvGrpSpPr>
      <p:grpSpPr>
        <a:xfrm>
          <a:off x="0" y="0"/>
          <a:ext cx="0" cy="0"/>
          <a:chOff x="0" y="0"/>
          <a:chExt cx="0" cy="0"/>
        </a:xfrm>
      </p:grpSpPr>
      <p:sp>
        <p:nvSpPr>
          <p:cNvPr id="3850" name="Google Shape;3850;gd93e45e10c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1" name="Google Shape;3851;gd93e45e10c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3025" y="1201200"/>
            <a:ext cx="7823700" cy="31821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97225" y="921025"/>
            <a:ext cx="7795500" cy="3248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20000" y="726925"/>
            <a:ext cx="4959900" cy="24408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679900" y="726925"/>
            <a:ext cx="1389000" cy="32205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068900" y="726925"/>
            <a:ext cx="1355100" cy="17781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31288"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947813"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064338"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180863"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97388"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413913"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530438"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646963"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763488"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880013" y="921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831288"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947813"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064338"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180863"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297388"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413913"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6530438"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46963"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763488"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880013" y="1014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831288"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947813"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064338"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180863"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297388"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413913"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530438"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646963"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763488"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880013" y="1108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831288"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47813"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64338"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80863"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297388"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413913"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530438"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646963"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763488"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880013" y="1202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831288"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947813"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064338"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180863"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297388"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413913"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530438"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646963"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763488"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880013" y="12959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831288"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5947813"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064338"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180863"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297388"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413913"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6530438"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646963"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763488"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880013" y="13896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831288"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947813"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64338"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80863"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297388"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413913"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530438"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646963"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763488"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880013" y="14833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831288"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947813"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064338"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180863"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297388"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413913"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530438"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646963"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763488"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880013" y="1575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831288"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947813"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064338"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180863"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297388"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413913"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530438"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6646963"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763488"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6880013" y="1669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831288"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947813"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64338"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180863"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297388"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413913"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530438"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646963"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763488"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880013" y="1763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831288"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947813"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064338"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6180863"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297388"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413913"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530438"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6646963"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6763488"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6880013" y="1856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831288"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947813"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6064338"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180863"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6297388"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413913"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530438"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646963"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763488"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880013" y="1950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831288"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947813"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6064338"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180863"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97388"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6413913"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530438"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646963"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763488"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880013" y="2044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831288"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947813"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064338"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180863"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6297388"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6413913"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6530438"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6646963"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6763488"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6880013" y="2138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831288"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947813"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064338"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6180863"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6297388"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413913"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530438"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6646963"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763488"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6880013" y="2231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831288"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947813"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6064338"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180863"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6297388"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413913"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530438"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646963"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763488"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880013" y="23255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831288"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947813"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064338"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180863"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297388"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413913"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530438"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46963"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763488"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880013" y="24192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831288"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947813"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64338"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180863"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297388"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413913"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530438"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646963"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763488"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880013" y="25130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831288"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947813"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064338"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180863"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6297388"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6413913"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6530438"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6646963"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6763488"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6880013" y="2605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831288"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947813"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6064338"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6180863"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6297388"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6413913"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6530438"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6646963"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6763488"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6880013" y="26991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831288"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947813"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6064338"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6180863"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6297388"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6413913"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6530438"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6646963"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6763488"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6880013" y="27928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831288"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947813"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6064338"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6180863"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6297388"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6413913"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6530438"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6646963"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6763488"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6880013" y="28865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831288"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947813"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064338"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180863"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297388"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413913"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530438"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6646963"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763488"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880013" y="2980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831288"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947813"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064338"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180863"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297388"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6413913"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6530438"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6646963"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763488"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880013" y="3074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5831288"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947813"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064338"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180863"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297388"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413913"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530438"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646963"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763488"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80013" y="3167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831288"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5947813"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6064338"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6180863"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6297388"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413913"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530438"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6646963"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763488"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6880013" y="32615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5831288"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947813"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6064338"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6180863"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297388"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6413913"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6530438"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6646963"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6763488"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6880013" y="33552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5831288"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5947813"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6064338"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6180863"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6297388"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6413913"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6530438"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6646963"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6763488"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6880013" y="34489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831288"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947813"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6064338"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6180863"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6297388"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6413913"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6530438"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6646963"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6763488"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880013" y="3542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831288"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947813"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6064338"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6180863"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6297388"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6413913"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6530438"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6646963"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6763488"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6880013" y="36350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831288"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947813"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6064338"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6180863"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6297388"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6413913"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6530438"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6646963"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6763488"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6880013" y="37288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txBox="1">
            <a:spLocks noGrp="1"/>
          </p:cNvSpPr>
          <p:nvPr>
            <p:ph type="subTitle" idx="1"/>
          </p:nvPr>
        </p:nvSpPr>
        <p:spPr>
          <a:xfrm>
            <a:off x="720000" y="3155025"/>
            <a:ext cx="4959900" cy="792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SzPts val="1800"/>
              <a:buNone/>
              <a:defRPr>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25" name="Google Shape;325;p2"/>
          <p:cNvSpPr/>
          <p:nvPr/>
        </p:nvSpPr>
        <p:spPr>
          <a:xfrm>
            <a:off x="7068900" y="2505025"/>
            <a:ext cx="1355100" cy="14427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8155383" y="2426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flipH="1">
            <a:off x="385316" y="4603500"/>
            <a:ext cx="1117950" cy="324524"/>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
          <p:cNvGrpSpPr/>
          <p:nvPr/>
        </p:nvGrpSpPr>
        <p:grpSpPr>
          <a:xfrm>
            <a:off x="7335076" y="1136569"/>
            <a:ext cx="855193" cy="1066885"/>
            <a:chOff x="5429123" y="1357050"/>
            <a:chExt cx="2191680" cy="2734200"/>
          </a:xfrm>
        </p:grpSpPr>
        <p:sp>
          <p:nvSpPr>
            <p:cNvPr id="329" name="Google Shape;329;p2"/>
            <p:cNvSpPr/>
            <p:nvPr/>
          </p:nvSpPr>
          <p:spPr>
            <a:xfrm flipH="1">
              <a:off x="5485801" y="1410300"/>
              <a:ext cx="1922581" cy="479400"/>
            </a:xfrm>
            <a:custGeom>
              <a:avLst/>
              <a:gdLst/>
              <a:ahLst/>
              <a:cxnLst/>
              <a:rect l="l" t="t" r="r" b="b"/>
              <a:pathLst>
                <a:path w="285038" h="19176" extrusionOk="0">
                  <a:moveTo>
                    <a:pt x="1" y="1"/>
                  </a:moveTo>
                  <a:lnTo>
                    <a:pt x="1" y="19175"/>
                  </a:lnTo>
                  <a:lnTo>
                    <a:pt x="13199" y="19175"/>
                  </a:lnTo>
                  <a:lnTo>
                    <a:pt x="13199" y="8960"/>
                  </a:lnTo>
                  <a:lnTo>
                    <a:pt x="244019" y="8960"/>
                  </a:lnTo>
                  <a:lnTo>
                    <a:pt x="244019" y="19175"/>
                  </a:lnTo>
                  <a:lnTo>
                    <a:pt x="248102" y="19175"/>
                  </a:lnTo>
                  <a:lnTo>
                    <a:pt x="249074" y="19165"/>
                  </a:lnTo>
                  <a:lnTo>
                    <a:pt x="250024" y="19148"/>
                  </a:lnTo>
                  <a:lnTo>
                    <a:pt x="250996" y="19126"/>
                  </a:lnTo>
                  <a:lnTo>
                    <a:pt x="251946" y="19099"/>
                  </a:lnTo>
                  <a:lnTo>
                    <a:pt x="252875" y="19066"/>
                  </a:lnTo>
                  <a:lnTo>
                    <a:pt x="253826" y="19028"/>
                  </a:lnTo>
                  <a:lnTo>
                    <a:pt x="254754" y="18984"/>
                  </a:lnTo>
                  <a:lnTo>
                    <a:pt x="255662" y="18930"/>
                  </a:lnTo>
                  <a:lnTo>
                    <a:pt x="256569" y="18875"/>
                  </a:lnTo>
                  <a:lnTo>
                    <a:pt x="257476" y="18815"/>
                  </a:lnTo>
                  <a:lnTo>
                    <a:pt x="258383" y="18744"/>
                  </a:lnTo>
                  <a:lnTo>
                    <a:pt x="259269" y="18673"/>
                  </a:lnTo>
                  <a:lnTo>
                    <a:pt x="260133" y="18596"/>
                  </a:lnTo>
                  <a:lnTo>
                    <a:pt x="260997" y="18509"/>
                  </a:lnTo>
                  <a:lnTo>
                    <a:pt x="261861" y="18422"/>
                  </a:lnTo>
                  <a:lnTo>
                    <a:pt x="262703" y="18329"/>
                  </a:lnTo>
                  <a:lnTo>
                    <a:pt x="263546" y="18230"/>
                  </a:lnTo>
                  <a:lnTo>
                    <a:pt x="264367" y="18127"/>
                  </a:lnTo>
                  <a:lnTo>
                    <a:pt x="265166" y="18017"/>
                  </a:lnTo>
                  <a:lnTo>
                    <a:pt x="265965" y="17903"/>
                  </a:lnTo>
                  <a:lnTo>
                    <a:pt x="266764" y="17788"/>
                  </a:lnTo>
                  <a:lnTo>
                    <a:pt x="267542" y="17662"/>
                  </a:lnTo>
                  <a:lnTo>
                    <a:pt x="268298" y="17537"/>
                  </a:lnTo>
                  <a:lnTo>
                    <a:pt x="269054" y="17405"/>
                  </a:lnTo>
                  <a:lnTo>
                    <a:pt x="269788" y="17269"/>
                  </a:lnTo>
                  <a:lnTo>
                    <a:pt x="270501" y="17127"/>
                  </a:lnTo>
                  <a:lnTo>
                    <a:pt x="271214" y="16985"/>
                  </a:lnTo>
                  <a:lnTo>
                    <a:pt x="271905" y="16837"/>
                  </a:lnTo>
                  <a:lnTo>
                    <a:pt x="272596" y="16684"/>
                  </a:lnTo>
                  <a:lnTo>
                    <a:pt x="273266" y="16526"/>
                  </a:lnTo>
                  <a:lnTo>
                    <a:pt x="273914" y="16368"/>
                  </a:lnTo>
                  <a:lnTo>
                    <a:pt x="274540" y="16198"/>
                  </a:lnTo>
                  <a:lnTo>
                    <a:pt x="275167" y="16034"/>
                  </a:lnTo>
                  <a:lnTo>
                    <a:pt x="275771" y="15859"/>
                  </a:lnTo>
                  <a:lnTo>
                    <a:pt x="276355" y="15685"/>
                  </a:lnTo>
                  <a:lnTo>
                    <a:pt x="276938" y="15504"/>
                  </a:lnTo>
                  <a:lnTo>
                    <a:pt x="277478" y="15319"/>
                  </a:lnTo>
                  <a:lnTo>
                    <a:pt x="278018" y="15133"/>
                  </a:lnTo>
                  <a:lnTo>
                    <a:pt x="278536" y="14947"/>
                  </a:lnTo>
                  <a:lnTo>
                    <a:pt x="279055" y="14750"/>
                  </a:lnTo>
                  <a:lnTo>
                    <a:pt x="279530" y="14554"/>
                  </a:lnTo>
                  <a:lnTo>
                    <a:pt x="280005" y="14357"/>
                  </a:lnTo>
                  <a:lnTo>
                    <a:pt x="280437" y="14155"/>
                  </a:lnTo>
                  <a:lnTo>
                    <a:pt x="280869" y="13947"/>
                  </a:lnTo>
                  <a:lnTo>
                    <a:pt x="281280" y="13740"/>
                  </a:lnTo>
                  <a:lnTo>
                    <a:pt x="281668" y="13527"/>
                  </a:lnTo>
                  <a:lnTo>
                    <a:pt x="282036" y="13314"/>
                  </a:lnTo>
                  <a:lnTo>
                    <a:pt x="282403" y="13101"/>
                  </a:lnTo>
                  <a:lnTo>
                    <a:pt x="282727" y="12882"/>
                  </a:lnTo>
                  <a:lnTo>
                    <a:pt x="283029" y="12658"/>
                  </a:lnTo>
                  <a:lnTo>
                    <a:pt x="283310" y="12434"/>
                  </a:lnTo>
                  <a:lnTo>
                    <a:pt x="283591" y="12210"/>
                  </a:lnTo>
                  <a:lnTo>
                    <a:pt x="283828" y="11981"/>
                  </a:lnTo>
                  <a:lnTo>
                    <a:pt x="284044" y="11751"/>
                  </a:lnTo>
                  <a:lnTo>
                    <a:pt x="284260" y="11516"/>
                  </a:lnTo>
                  <a:lnTo>
                    <a:pt x="284433" y="11282"/>
                  </a:lnTo>
                  <a:lnTo>
                    <a:pt x="284584" y="11047"/>
                  </a:lnTo>
                  <a:lnTo>
                    <a:pt x="284714" y="10806"/>
                  </a:lnTo>
                  <a:lnTo>
                    <a:pt x="284822" y="10566"/>
                  </a:lnTo>
                  <a:lnTo>
                    <a:pt x="284908" y="10320"/>
                  </a:lnTo>
                  <a:lnTo>
                    <a:pt x="284973" y="10080"/>
                  </a:lnTo>
                  <a:lnTo>
                    <a:pt x="285016" y="9834"/>
                  </a:lnTo>
                  <a:lnTo>
                    <a:pt x="285038" y="9588"/>
                  </a:lnTo>
                  <a:lnTo>
                    <a:pt x="285016" y="9348"/>
                  </a:lnTo>
                  <a:lnTo>
                    <a:pt x="284973" y="9107"/>
                  </a:lnTo>
                  <a:lnTo>
                    <a:pt x="284930" y="8872"/>
                  </a:lnTo>
                  <a:lnTo>
                    <a:pt x="284844" y="8632"/>
                  </a:lnTo>
                  <a:lnTo>
                    <a:pt x="284736" y="8397"/>
                  </a:lnTo>
                  <a:lnTo>
                    <a:pt x="284606" y="8162"/>
                  </a:lnTo>
                  <a:lnTo>
                    <a:pt x="284476" y="7933"/>
                  </a:lnTo>
                  <a:lnTo>
                    <a:pt x="284304" y="7703"/>
                  </a:lnTo>
                  <a:lnTo>
                    <a:pt x="284109" y="7474"/>
                  </a:lnTo>
                  <a:lnTo>
                    <a:pt x="283893" y="7244"/>
                  </a:lnTo>
                  <a:lnTo>
                    <a:pt x="283656" y="7020"/>
                  </a:lnTo>
                  <a:lnTo>
                    <a:pt x="283396" y="6791"/>
                  </a:lnTo>
                  <a:lnTo>
                    <a:pt x="283116" y="6572"/>
                  </a:lnTo>
                  <a:lnTo>
                    <a:pt x="282835" y="6348"/>
                  </a:lnTo>
                  <a:lnTo>
                    <a:pt x="282511" y="6130"/>
                  </a:lnTo>
                  <a:lnTo>
                    <a:pt x="282165" y="5917"/>
                  </a:lnTo>
                  <a:lnTo>
                    <a:pt x="281798" y="5704"/>
                  </a:lnTo>
                  <a:lnTo>
                    <a:pt x="281409" y="5491"/>
                  </a:lnTo>
                  <a:lnTo>
                    <a:pt x="281020" y="5278"/>
                  </a:lnTo>
                  <a:lnTo>
                    <a:pt x="280588" y="5076"/>
                  </a:lnTo>
                  <a:lnTo>
                    <a:pt x="280135" y="4868"/>
                  </a:lnTo>
                  <a:lnTo>
                    <a:pt x="279681" y="4666"/>
                  </a:lnTo>
                  <a:lnTo>
                    <a:pt x="279184" y="4469"/>
                  </a:lnTo>
                  <a:lnTo>
                    <a:pt x="278688" y="4273"/>
                  </a:lnTo>
                  <a:lnTo>
                    <a:pt x="278147" y="4076"/>
                  </a:lnTo>
                  <a:lnTo>
                    <a:pt x="277607" y="3885"/>
                  </a:lnTo>
                  <a:lnTo>
                    <a:pt x="277046" y="3699"/>
                  </a:lnTo>
                  <a:lnTo>
                    <a:pt x="276463" y="3513"/>
                  </a:lnTo>
                  <a:lnTo>
                    <a:pt x="275858" y="3333"/>
                  </a:lnTo>
                  <a:lnTo>
                    <a:pt x="275231" y="3153"/>
                  </a:lnTo>
                  <a:lnTo>
                    <a:pt x="274583" y="2978"/>
                  </a:lnTo>
                  <a:lnTo>
                    <a:pt x="273935" y="2808"/>
                  </a:lnTo>
                  <a:lnTo>
                    <a:pt x="273244" y="2639"/>
                  </a:lnTo>
                  <a:lnTo>
                    <a:pt x="272553" y="2475"/>
                  </a:lnTo>
                  <a:lnTo>
                    <a:pt x="271862" y="2317"/>
                  </a:lnTo>
                  <a:lnTo>
                    <a:pt x="271127" y="2164"/>
                  </a:lnTo>
                  <a:lnTo>
                    <a:pt x="270415" y="2016"/>
                  </a:lnTo>
                  <a:lnTo>
                    <a:pt x="269659" y="1874"/>
                  </a:lnTo>
                  <a:lnTo>
                    <a:pt x="268903" y="1738"/>
                  </a:lnTo>
                  <a:lnTo>
                    <a:pt x="268147" y="1601"/>
                  </a:lnTo>
                  <a:lnTo>
                    <a:pt x="267369" y="1476"/>
                  </a:lnTo>
                  <a:lnTo>
                    <a:pt x="266570" y="1355"/>
                  </a:lnTo>
                  <a:lnTo>
                    <a:pt x="265771" y="1235"/>
                  </a:lnTo>
                  <a:lnTo>
                    <a:pt x="264971" y="1120"/>
                  </a:lnTo>
                  <a:lnTo>
                    <a:pt x="264151" y="1017"/>
                  </a:lnTo>
                  <a:lnTo>
                    <a:pt x="263330" y="913"/>
                  </a:lnTo>
                  <a:lnTo>
                    <a:pt x="262487" y="815"/>
                  </a:lnTo>
                  <a:lnTo>
                    <a:pt x="261645" y="722"/>
                  </a:lnTo>
                  <a:lnTo>
                    <a:pt x="260781" y="634"/>
                  </a:lnTo>
                  <a:lnTo>
                    <a:pt x="259917" y="558"/>
                  </a:lnTo>
                  <a:lnTo>
                    <a:pt x="259053" y="481"/>
                  </a:lnTo>
                  <a:lnTo>
                    <a:pt x="258167" y="410"/>
                  </a:lnTo>
                  <a:lnTo>
                    <a:pt x="257282" y="345"/>
                  </a:lnTo>
                  <a:lnTo>
                    <a:pt x="256374" y="285"/>
                  </a:lnTo>
                  <a:lnTo>
                    <a:pt x="255489" y="230"/>
                  </a:lnTo>
                  <a:lnTo>
                    <a:pt x="254582" y="181"/>
                  </a:lnTo>
                  <a:lnTo>
                    <a:pt x="253653" y="137"/>
                  </a:lnTo>
                  <a:lnTo>
                    <a:pt x="252746" y="104"/>
                  </a:lnTo>
                  <a:lnTo>
                    <a:pt x="251817" y="72"/>
                  </a:lnTo>
                  <a:lnTo>
                    <a:pt x="250888" y="44"/>
                  </a:lnTo>
                  <a:lnTo>
                    <a:pt x="249959" y="22"/>
                  </a:lnTo>
                  <a:lnTo>
                    <a:pt x="249009" y="11"/>
                  </a:lnTo>
                  <a:lnTo>
                    <a:pt x="248058" y="1"/>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flipH="1">
              <a:off x="5485801" y="1410300"/>
              <a:ext cx="1922581" cy="479400"/>
            </a:xfrm>
            <a:custGeom>
              <a:avLst/>
              <a:gdLst/>
              <a:ahLst/>
              <a:cxnLst/>
              <a:rect l="l" t="t" r="r" b="b"/>
              <a:pathLst>
                <a:path w="285038" h="19176" fill="none" extrusionOk="0">
                  <a:moveTo>
                    <a:pt x="1" y="1"/>
                  </a:moveTo>
                  <a:lnTo>
                    <a:pt x="1" y="19175"/>
                  </a:lnTo>
                  <a:lnTo>
                    <a:pt x="13199" y="19175"/>
                  </a:lnTo>
                  <a:lnTo>
                    <a:pt x="13199" y="8960"/>
                  </a:lnTo>
                  <a:lnTo>
                    <a:pt x="244019" y="8960"/>
                  </a:lnTo>
                  <a:lnTo>
                    <a:pt x="244019" y="19175"/>
                  </a:lnTo>
                  <a:lnTo>
                    <a:pt x="247108" y="19175"/>
                  </a:lnTo>
                  <a:lnTo>
                    <a:pt x="247108" y="19175"/>
                  </a:lnTo>
                  <a:lnTo>
                    <a:pt x="248102" y="19175"/>
                  </a:lnTo>
                  <a:lnTo>
                    <a:pt x="249074" y="19165"/>
                  </a:lnTo>
                  <a:lnTo>
                    <a:pt x="250024" y="19148"/>
                  </a:lnTo>
                  <a:lnTo>
                    <a:pt x="250996" y="19126"/>
                  </a:lnTo>
                  <a:lnTo>
                    <a:pt x="251946" y="19099"/>
                  </a:lnTo>
                  <a:lnTo>
                    <a:pt x="252875" y="19066"/>
                  </a:lnTo>
                  <a:lnTo>
                    <a:pt x="253826" y="19028"/>
                  </a:lnTo>
                  <a:lnTo>
                    <a:pt x="254754" y="18984"/>
                  </a:lnTo>
                  <a:lnTo>
                    <a:pt x="255662" y="18930"/>
                  </a:lnTo>
                  <a:lnTo>
                    <a:pt x="256569" y="18875"/>
                  </a:lnTo>
                  <a:lnTo>
                    <a:pt x="257476" y="18815"/>
                  </a:lnTo>
                  <a:lnTo>
                    <a:pt x="258383" y="18744"/>
                  </a:lnTo>
                  <a:lnTo>
                    <a:pt x="259269" y="18673"/>
                  </a:lnTo>
                  <a:lnTo>
                    <a:pt x="260133" y="18596"/>
                  </a:lnTo>
                  <a:lnTo>
                    <a:pt x="260997" y="18509"/>
                  </a:lnTo>
                  <a:lnTo>
                    <a:pt x="261861" y="18422"/>
                  </a:lnTo>
                  <a:lnTo>
                    <a:pt x="262703" y="18329"/>
                  </a:lnTo>
                  <a:lnTo>
                    <a:pt x="263546" y="18230"/>
                  </a:lnTo>
                  <a:lnTo>
                    <a:pt x="264367" y="18127"/>
                  </a:lnTo>
                  <a:lnTo>
                    <a:pt x="265166" y="18017"/>
                  </a:lnTo>
                  <a:lnTo>
                    <a:pt x="265965" y="17903"/>
                  </a:lnTo>
                  <a:lnTo>
                    <a:pt x="266764" y="17788"/>
                  </a:lnTo>
                  <a:lnTo>
                    <a:pt x="267542" y="17662"/>
                  </a:lnTo>
                  <a:lnTo>
                    <a:pt x="268298" y="17537"/>
                  </a:lnTo>
                  <a:lnTo>
                    <a:pt x="269054" y="17405"/>
                  </a:lnTo>
                  <a:lnTo>
                    <a:pt x="269788" y="17269"/>
                  </a:lnTo>
                  <a:lnTo>
                    <a:pt x="270501" y="17127"/>
                  </a:lnTo>
                  <a:lnTo>
                    <a:pt x="271214" y="16985"/>
                  </a:lnTo>
                  <a:lnTo>
                    <a:pt x="271905" y="16837"/>
                  </a:lnTo>
                  <a:lnTo>
                    <a:pt x="272596" y="16684"/>
                  </a:lnTo>
                  <a:lnTo>
                    <a:pt x="273266" y="16526"/>
                  </a:lnTo>
                  <a:lnTo>
                    <a:pt x="273914" y="16368"/>
                  </a:lnTo>
                  <a:lnTo>
                    <a:pt x="274540" y="16198"/>
                  </a:lnTo>
                  <a:lnTo>
                    <a:pt x="275167" y="16034"/>
                  </a:lnTo>
                  <a:lnTo>
                    <a:pt x="275771" y="15859"/>
                  </a:lnTo>
                  <a:lnTo>
                    <a:pt x="276355" y="15685"/>
                  </a:lnTo>
                  <a:lnTo>
                    <a:pt x="276938" y="15504"/>
                  </a:lnTo>
                  <a:lnTo>
                    <a:pt x="277478" y="15319"/>
                  </a:lnTo>
                  <a:lnTo>
                    <a:pt x="278018" y="15133"/>
                  </a:lnTo>
                  <a:lnTo>
                    <a:pt x="278536" y="14947"/>
                  </a:lnTo>
                  <a:lnTo>
                    <a:pt x="279055" y="14750"/>
                  </a:lnTo>
                  <a:lnTo>
                    <a:pt x="279530" y="14554"/>
                  </a:lnTo>
                  <a:lnTo>
                    <a:pt x="280005" y="14357"/>
                  </a:lnTo>
                  <a:lnTo>
                    <a:pt x="280437" y="14155"/>
                  </a:lnTo>
                  <a:lnTo>
                    <a:pt x="280869" y="13947"/>
                  </a:lnTo>
                  <a:lnTo>
                    <a:pt x="281280" y="13740"/>
                  </a:lnTo>
                  <a:lnTo>
                    <a:pt x="281668" y="13527"/>
                  </a:lnTo>
                  <a:lnTo>
                    <a:pt x="282036" y="13314"/>
                  </a:lnTo>
                  <a:lnTo>
                    <a:pt x="282403" y="13101"/>
                  </a:lnTo>
                  <a:lnTo>
                    <a:pt x="282727" y="12882"/>
                  </a:lnTo>
                  <a:lnTo>
                    <a:pt x="283029" y="12658"/>
                  </a:lnTo>
                  <a:lnTo>
                    <a:pt x="283310" y="12434"/>
                  </a:lnTo>
                  <a:lnTo>
                    <a:pt x="283591" y="12210"/>
                  </a:lnTo>
                  <a:lnTo>
                    <a:pt x="283828" y="11981"/>
                  </a:lnTo>
                  <a:lnTo>
                    <a:pt x="284044" y="11751"/>
                  </a:lnTo>
                  <a:lnTo>
                    <a:pt x="284260" y="11516"/>
                  </a:lnTo>
                  <a:lnTo>
                    <a:pt x="284433" y="11282"/>
                  </a:lnTo>
                  <a:lnTo>
                    <a:pt x="284584" y="11047"/>
                  </a:lnTo>
                  <a:lnTo>
                    <a:pt x="284714" y="10806"/>
                  </a:lnTo>
                  <a:lnTo>
                    <a:pt x="284822" y="10566"/>
                  </a:lnTo>
                  <a:lnTo>
                    <a:pt x="284908" y="10320"/>
                  </a:lnTo>
                  <a:lnTo>
                    <a:pt x="284973" y="10080"/>
                  </a:lnTo>
                  <a:lnTo>
                    <a:pt x="285016" y="9834"/>
                  </a:lnTo>
                  <a:lnTo>
                    <a:pt x="285038" y="9588"/>
                  </a:lnTo>
                  <a:lnTo>
                    <a:pt x="285038" y="9588"/>
                  </a:lnTo>
                  <a:lnTo>
                    <a:pt x="285016" y="9348"/>
                  </a:lnTo>
                  <a:lnTo>
                    <a:pt x="284973" y="9107"/>
                  </a:lnTo>
                  <a:lnTo>
                    <a:pt x="284930" y="8872"/>
                  </a:lnTo>
                  <a:lnTo>
                    <a:pt x="284844" y="8632"/>
                  </a:lnTo>
                  <a:lnTo>
                    <a:pt x="284736" y="8397"/>
                  </a:lnTo>
                  <a:lnTo>
                    <a:pt x="284606" y="8162"/>
                  </a:lnTo>
                  <a:lnTo>
                    <a:pt x="284476" y="7933"/>
                  </a:lnTo>
                  <a:lnTo>
                    <a:pt x="284304" y="7703"/>
                  </a:lnTo>
                  <a:lnTo>
                    <a:pt x="284109" y="7474"/>
                  </a:lnTo>
                  <a:lnTo>
                    <a:pt x="283893" y="7244"/>
                  </a:lnTo>
                  <a:lnTo>
                    <a:pt x="283656" y="7020"/>
                  </a:lnTo>
                  <a:lnTo>
                    <a:pt x="283396" y="6791"/>
                  </a:lnTo>
                  <a:lnTo>
                    <a:pt x="283116" y="6572"/>
                  </a:lnTo>
                  <a:lnTo>
                    <a:pt x="282835" y="6348"/>
                  </a:lnTo>
                  <a:lnTo>
                    <a:pt x="282511" y="6130"/>
                  </a:lnTo>
                  <a:lnTo>
                    <a:pt x="282165" y="5917"/>
                  </a:lnTo>
                  <a:lnTo>
                    <a:pt x="281798" y="5704"/>
                  </a:lnTo>
                  <a:lnTo>
                    <a:pt x="281409" y="5491"/>
                  </a:lnTo>
                  <a:lnTo>
                    <a:pt x="281020" y="5278"/>
                  </a:lnTo>
                  <a:lnTo>
                    <a:pt x="280588" y="5076"/>
                  </a:lnTo>
                  <a:lnTo>
                    <a:pt x="280135" y="4868"/>
                  </a:lnTo>
                  <a:lnTo>
                    <a:pt x="279681" y="4666"/>
                  </a:lnTo>
                  <a:lnTo>
                    <a:pt x="279184" y="4469"/>
                  </a:lnTo>
                  <a:lnTo>
                    <a:pt x="278688" y="4273"/>
                  </a:lnTo>
                  <a:lnTo>
                    <a:pt x="278147" y="4076"/>
                  </a:lnTo>
                  <a:lnTo>
                    <a:pt x="277607" y="3885"/>
                  </a:lnTo>
                  <a:lnTo>
                    <a:pt x="277046" y="3699"/>
                  </a:lnTo>
                  <a:lnTo>
                    <a:pt x="276463" y="3513"/>
                  </a:lnTo>
                  <a:lnTo>
                    <a:pt x="275858" y="3333"/>
                  </a:lnTo>
                  <a:lnTo>
                    <a:pt x="275231" y="3153"/>
                  </a:lnTo>
                  <a:lnTo>
                    <a:pt x="274583" y="2978"/>
                  </a:lnTo>
                  <a:lnTo>
                    <a:pt x="273935" y="2808"/>
                  </a:lnTo>
                  <a:lnTo>
                    <a:pt x="273935" y="2808"/>
                  </a:lnTo>
                  <a:lnTo>
                    <a:pt x="273244" y="2639"/>
                  </a:lnTo>
                  <a:lnTo>
                    <a:pt x="272553" y="2475"/>
                  </a:lnTo>
                  <a:lnTo>
                    <a:pt x="271862" y="2317"/>
                  </a:lnTo>
                  <a:lnTo>
                    <a:pt x="271127" y="2164"/>
                  </a:lnTo>
                  <a:lnTo>
                    <a:pt x="270415" y="2016"/>
                  </a:lnTo>
                  <a:lnTo>
                    <a:pt x="269659" y="1874"/>
                  </a:lnTo>
                  <a:lnTo>
                    <a:pt x="268903" y="1738"/>
                  </a:lnTo>
                  <a:lnTo>
                    <a:pt x="268147" y="1601"/>
                  </a:lnTo>
                  <a:lnTo>
                    <a:pt x="267369" y="1476"/>
                  </a:lnTo>
                  <a:lnTo>
                    <a:pt x="266570" y="1355"/>
                  </a:lnTo>
                  <a:lnTo>
                    <a:pt x="265771" y="1235"/>
                  </a:lnTo>
                  <a:lnTo>
                    <a:pt x="264971" y="1120"/>
                  </a:lnTo>
                  <a:lnTo>
                    <a:pt x="264151" y="1017"/>
                  </a:lnTo>
                  <a:lnTo>
                    <a:pt x="263330" y="913"/>
                  </a:lnTo>
                  <a:lnTo>
                    <a:pt x="262487" y="815"/>
                  </a:lnTo>
                  <a:lnTo>
                    <a:pt x="261645" y="722"/>
                  </a:lnTo>
                  <a:lnTo>
                    <a:pt x="260781" y="634"/>
                  </a:lnTo>
                  <a:lnTo>
                    <a:pt x="259917" y="558"/>
                  </a:lnTo>
                  <a:lnTo>
                    <a:pt x="259053" y="481"/>
                  </a:lnTo>
                  <a:lnTo>
                    <a:pt x="258167" y="410"/>
                  </a:lnTo>
                  <a:lnTo>
                    <a:pt x="257282" y="345"/>
                  </a:lnTo>
                  <a:lnTo>
                    <a:pt x="256374" y="285"/>
                  </a:lnTo>
                  <a:lnTo>
                    <a:pt x="255489" y="230"/>
                  </a:lnTo>
                  <a:lnTo>
                    <a:pt x="254582" y="181"/>
                  </a:lnTo>
                  <a:lnTo>
                    <a:pt x="253653" y="137"/>
                  </a:lnTo>
                  <a:lnTo>
                    <a:pt x="252746" y="104"/>
                  </a:lnTo>
                  <a:lnTo>
                    <a:pt x="251817" y="72"/>
                  </a:lnTo>
                  <a:lnTo>
                    <a:pt x="250888" y="44"/>
                  </a:lnTo>
                  <a:lnTo>
                    <a:pt x="249959" y="22"/>
                  </a:lnTo>
                  <a:lnTo>
                    <a:pt x="249009" y="11"/>
                  </a:lnTo>
                  <a:lnTo>
                    <a:pt x="248058" y="1"/>
                  </a:lnTo>
                  <a:lnTo>
                    <a:pt x="247108"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flipH="1">
              <a:off x="7408376" y="1410300"/>
              <a:ext cx="7" cy="25"/>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flipH="1">
              <a:off x="6116654" y="2309625"/>
              <a:ext cx="1181872" cy="258300"/>
            </a:xfrm>
            <a:custGeom>
              <a:avLst/>
              <a:gdLst/>
              <a:ahLst/>
              <a:cxnLst/>
              <a:rect l="l" t="t" r="r" b="b"/>
              <a:pathLst>
                <a:path w="175222" h="10332" extrusionOk="0">
                  <a:moveTo>
                    <a:pt x="166798" y="2126"/>
                  </a:moveTo>
                  <a:lnTo>
                    <a:pt x="166798" y="8201"/>
                  </a:lnTo>
                  <a:lnTo>
                    <a:pt x="8425" y="8201"/>
                  </a:lnTo>
                  <a:lnTo>
                    <a:pt x="8425" y="2126"/>
                  </a:lnTo>
                  <a:close/>
                  <a:moveTo>
                    <a:pt x="0" y="1"/>
                  </a:moveTo>
                  <a:lnTo>
                    <a:pt x="0" y="10331"/>
                  </a:lnTo>
                  <a:lnTo>
                    <a:pt x="175222" y="10331"/>
                  </a:lnTo>
                  <a:lnTo>
                    <a:pt x="1752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flipH="1">
              <a:off x="6116654" y="2309625"/>
              <a:ext cx="1181872" cy="258300"/>
            </a:xfrm>
            <a:custGeom>
              <a:avLst/>
              <a:gdLst/>
              <a:ahLst/>
              <a:cxnLst/>
              <a:rect l="l" t="t" r="r" b="b"/>
              <a:pathLst>
                <a:path w="175222" h="10332" fill="none" extrusionOk="0">
                  <a:moveTo>
                    <a:pt x="0" y="1"/>
                  </a:moveTo>
                  <a:lnTo>
                    <a:pt x="0" y="10331"/>
                  </a:lnTo>
                  <a:lnTo>
                    <a:pt x="175222" y="10331"/>
                  </a:lnTo>
                  <a:lnTo>
                    <a:pt x="175222"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flipH="1">
              <a:off x="6173474" y="2362775"/>
              <a:ext cx="1068233" cy="151875"/>
            </a:xfrm>
            <a:custGeom>
              <a:avLst/>
              <a:gdLst/>
              <a:ahLst/>
              <a:cxnLst/>
              <a:rect l="l" t="t" r="r" b="b"/>
              <a:pathLst>
                <a:path w="158374" h="6075" fill="none" extrusionOk="0">
                  <a:moveTo>
                    <a:pt x="1" y="6075"/>
                  </a:moveTo>
                  <a:lnTo>
                    <a:pt x="1" y="0"/>
                  </a:lnTo>
                  <a:lnTo>
                    <a:pt x="158374" y="0"/>
                  </a:lnTo>
                  <a:lnTo>
                    <a:pt x="158374" y="6075"/>
                  </a:lnTo>
                  <a:lnTo>
                    <a:pt x="1" y="60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flipH="1">
              <a:off x="7241700" y="2514625"/>
              <a:ext cx="7" cy="25"/>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flipH="1">
              <a:off x="5819294" y="1863325"/>
              <a:ext cx="1443390" cy="26375"/>
            </a:xfrm>
            <a:custGeom>
              <a:avLst/>
              <a:gdLst/>
              <a:ahLst/>
              <a:cxnLst/>
              <a:rect l="l" t="t" r="r" b="b"/>
              <a:pathLst>
                <a:path w="213994" h="1055" extrusionOk="0">
                  <a:moveTo>
                    <a:pt x="0" y="0"/>
                  </a:moveTo>
                  <a:lnTo>
                    <a:pt x="0" y="1054"/>
                  </a:lnTo>
                  <a:lnTo>
                    <a:pt x="213994" y="1054"/>
                  </a:lnTo>
                  <a:lnTo>
                    <a:pt x="213994"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flipH="1">
              <a:off x="5819294" y="1772075"/>
              <a:ext cx="1443390" cy="38000"/>
            </a:xfrm>
            <a:custGeom>
              <a:avLst/>
              <a:gdLst/>
              <a:ahLst/>
              <a:cxnLst/>
              <a:rect l="l" t="t" r="r" b="b"/>
              <a:pathLst>
                <a:path w="213994" h="1520" extrusionOk="0">
                  <a:moveTo>
                    <a:pt x="0" y="1"/>
                  </a:moveTo>
                  <a:lnTo>
                    <a:pt x="0" y="1520"/>
                  </a:lnTo>
                  <a:lnTo>
                    <a:pt x="213994" y="1520"/>
                  </a:lnTo>
                  <a:lnTo>
                    <a:pt x="213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flipH="1">
              <a:off x="5485801" y="1818100"/>
              <a:ext cx="2078323" cy="2220025"/>
            </a:xfrm>
            <a:custGeom>
              <a:avLst/>
              <a:gdLst/>
              <a:ahLst/>
              <a:cxnLst/>
              <a:rect l="l" t="t" r="r" b="b"/>
              <a:pathLst>
                <a:path w="308128" h="88801" extrusionOk="0">
                  <a:moveTo>
                    <a:pt x="214599" y="19662"/>
                  </a:moveTo>
                  <a:lnTo>
                    <a:pt x="214599" y="29992"/>
                  </a:lnTo>
                  <a:lnTo>
                    <a:pt x="39377" y="29992"/>
                  </a:lnTo>
                  <a:lnTo>
                    <a:pt x="39377" y="19662"/>
                  </a:lnTo>
                  <a:close/>
                  <a:moveTo>
                    <a:pt x="308128" y="1"/>
                  </a:moveTo>
                  <a:lnTo>
                    <a:pt x="307307" y="279"/>
                  </a:lnTo>
                  <a:lnTo>
                    <a:pt x="306486" y="553"/>
                  </a:lnTo>
                  <a:lnTo>
                    <a:pt x="305622" y="820"/>
                  </a:lnTo>
                  <a:lnTo>
                    <a:pt x="304715" y="1083"/>
                  </a:lnTo>
                  <a:lnTo>
                    <a:pt x="303808" y="1334"/>
                  </a:lnTo>
                  <a:lnTo>
                    <a:pt x="302858" y="1580"/>
                  </a:lnTo>
                  <a:lnTo>
                    <a:pt x="301864" y="1820"/>
                  </a:lnTo>
                  <a:lnTo>
                    <a:pt x="300870" y="2055"/>
                  </a:lnTo>
                  <a:lnTo>
                    <a:pt x="299833" y="2279"/>
                  </a:lnTo>
                  <a:lnTo>
                    <a:pt x="298775" y="2497"/>
                  </a:lnTo>
                  <a:lnTo>
                    <a:pt x="297673" y="2705"/>
                  </a:lnTo>
                  <a:lnTo>
                    <a:pt x="296572" y="2907"/>
                  </a:lnTo>
                  <a:lnTo>
                    <a:pt x="295427" y="3098"/>
                  </a:lnTo>
                  <a:lnTo>
                    <a:pt x="294282" y="3284"/>
                  </a:lnTo>
                  <a:lnTo>
                    <a:pt x="293094" y="3459"/>
                  </a:lnTo>
                  <a:lnTo>
                    <a:pt x="291885" y="3628"/>
                  </a:lnTo>
                  <a:lnTo>
                    <a:pt x="290675" y="3787"/>
                  </a:lnTo>
                  <a:lnTo>
                    <a:pt x="289422" y="3934"/>
                  </a:lnTo>
                  <a:lnTo>
                    <a:pt x="288169" y="4076"/>
                  </a:lnTo>
                  <a:lnTo>
                    <a:pt x="286873" y="4207"/>
                  </a:lnTo>
                  <a:lnTo>
                    <a:pt x="285577" y="4333"/>
                  </a:lnTo>
                  <a:lnTo>
                    <a:pt x="284260" y="4442"/>
                  </a:lnTo>
                  <a:lnTo>
                    <a:pt x="282920" y="4546"/>
                  </a:lnTo>
                  <a:lnTo>
                    <a:pt x="281560" y="4639"/>
                  </a:lnTo>
                  <a:lnTo>
                    <a:pt x="280199" y="4721"/>
                  </a:lnTo>
                  <a:lnTo>
                    <a:pt x="278795" y="4792"/>
                  </a:lnTo>
                  <a:lnTo>
                    <a:pt x="277412" y="4852"/>
                  </a:lnTo>
                  <a:lnTo>
                    <a:pt x="275987" y="4901"/>
                  </a:lnTo>
                  <a:lnTo>
                    <a:pt x="274561" y="4939"/>
                  </a:lnTo>
                  <a:lnTo>
                    <a:pt x="273114" y="4972"/>
                  </a:lnTo>
                  <a:lnTo>
                    <a:pt x="271667" y="4989"/>
                  </a:lnTo>
                  <a:lnTo>
                    <a:pt x="270198" y="4994"/>
                  </a:lnTo>
                  <a:lnTo>
                    <a:pt x="0" y="4994"/>
                  </a:lnTo>
                  <a:lnTo>
                    <a:pt x="0"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6" y="88561"/>
                  </a:lnTo>
                  <a:lnTo>
                    <a:pt x="280242" y="88500"/>
                  </a:lnTo>
                  <a:lnTo>
                    <a:pt x="281128" y="88440"/>
                  </a:lnTo>
                  <a:lnTo>
                    <a:pt x="282013" y="88375"/>
                  </a:lnTo>
                  <a:lnTo>
                    <a:pt x="282877" y="88304"/>
                  </a:lnTo>
                  <a:lnTo>
                    <a:pt x="283741" y="88227"/>
                  </a:lnTo>
                  <a:lnTo>
                    <a:pt x="284584" y="88145"/>
                  </a:lnTo>
                  <a:lnTo>
                    <a:pt x="285426" y="88058"/>
                  </a:lnTo>
                  <a:lnTo>
                    <a:pt x="286247" y="87971"/>
                  </a:lnTo>
                  <a:lnTo>
                    <a:pt x="287068" y="87872"/>
                  </a:lnTo>
                  <a:lnTo>
                    <a:pt x="287867" y="87768"/>
                  </a:lnTo>
                  <a:lnTo>
                    <a:pt x="288666" y="87665"/>
                  </a:lnTo>
                  <a:lnTo>
                    <a:pt x="289444" y="87555"/>
                  </a:lnTo>
                  <a:lnTo>
                    <a:pt x="290221" y="87435"/>
                  </a:lnTo>
                  <a:lnTo>
                    <a:pt x="290977" y="87315"/>
                  </a:lnTo>
                  <a:lnTo>
                    <a:pt x="291733" y="87195"/>
                  </a:lnTo>
                  <a:lnTo>
                    <a:pt x="292468" y="87064"/>
                  </a:lnTo>
                  <a:lnTo>
                    <a:pt x="293181" y="86933"/>
                  </a:lnTo>
                  <a:lnTo>
                    <a:pt x="293893" y="86791"/>
                  </a:lnTo>
                  <a:lnTo>
                    <a:pt x="294585" y="86654"/>
                  </a:lnTo>
                  <a:lnTo>
                    <a:pt x="295276" y="86506"/>
                  </a:lnTo>
                  <a:lnTo>
                    <a:pt x="295945" y="86354"/>
                  </a:lnTo>
                  <a:lnTo>
                    <a:pt x="296593" y="86201"/>
                  </a:lnTo>
                  <a:lnTo>
                    <a:pt x="297220" y="86048"/>
                  </a:lnTo>
                  <a:lnTo>
                    <a:pt x="297846" y="85884"/>
                  </a:lnTo>
                  <a:lnTo>
                    <a:pt x="298451" y="85720"/>
                  </a:lnTo>
                  <a:lnTo>
                    <a:pt x="299056" y="85550"/>
                  </a:lnTo>
                  <a:lnTo>
                    <a:pt x="299617"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0" y="83059"/>
                  </a:lnTo>
                  <a:lnTo>
                    <a:pt x="305536" y="82846"/>
                  </a:lnTo>
                  <a:lnTo>
                    <a:pt x="305860" y="82633"/>
                  </a:lnTo>
                  <a:lnTo>
                    <a:pt x="306162" y="82415"/>
                  </a:lnTo>
                  <a:lnTo>
                    <a:pt x="306443" y="82196"/>
                  </a:lnTo>
                  <a:lnTo>
                    <a:pt x="306702" y="81972"/>
                  </a:lnTo>
                  <a:lnTo>
                    <a:pt x="306940" y="81748"/>
                  </a:lnTo>
                  <a:lnTo>
                    <a:pt x="307156" y="81524"/>
                  </a:lnTo>
                  <a:lnTo>
                    <a:pt x="307372" y="81295"/>
                  </a:lnTo>
                  <a:lnTo>
                    <a:pt x="307545" y="81065"/>
                  </a:lnTo>
                  <a:lnTo>
                    <a:pt x="307696" y="80836"/>
                  </a:lnTo>
                  <a:lnTo>
                    <a:pt x="307826" y="80601"/>
                  </a:lnTo>
                  <a:lnTo>
                    <a:pt x="307934" y="80366"/>
                  </a:lnTo>
                  <a:lnTo>
                    <a:pt x="307998" y="80126"/>
                  </a:lnTo>
                  <a:lnTo>
                    <a:pt x="308063" y="79885"/>
                  </a:lnTo>
                  <a:lnTo>
                    <a:pt x="308106" y="79645"/>
                  </a:lnTo>
                  <a:lnTo>
                    <a:pt x="308128" y="79405"/>
                  </a:lnTo>
                  <a:lnTo>
                    <a:pt x="308128" y="73313"/>
                  </a:lnTo>
                  <a:lnTo>
                    <a:pt x="294217" y="75264"/>
                  </a:lnTo>
                  <a:lnTo>
                    <a:pt x="294217" y="32210"/>
                  </a:lnTo>
                  <a:lnTo>
                    <a:pt x="308128" y="30255"/>
                  </a:lnTo>
                  <a:lnTo>
                    <a:pt x="308128" y="24540"/>
                  </a:lnTo>
                  <a:lnTo>
                    <a:pt x="307696" y="24491"/>
                  </a:lnTo>
                  <a:lnTo>
                    <a:pt x="307264" y="24437"/>
                  </a:lnTo>
                  <a:lnTo>
                    <a:pt x="306443" y="24316"/>
                  </a:lnTo>
                  <a:lnTo>
                    <a:pt x="305622"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5" y="21252"/>
                  </a:lnTo>
                  <a:lnTo>
                    <a:pt x="296010" y="20973"/>
                  </a:lnTo>
                  <a:lnTo>
                    <a:pt x="295557" y="20689"/>
                  </a:lnTo>
                  <a:lnTo>
                    <a:pt x="295146" y="20394"/>
                  </a:lnTo>
                  <a:lnTo>
                    <a:pt x="294757" y="20099"/>
                  </a:lnTo>
                  <a:lnTo>
                    <a:pt x="294412" y="19788"/>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57" y="12757"/>
                  </a:lnTo>
                  <a:lnTo>
                    <a:pt x="295146" y="12456"/>
                  </a:lnTo>
                  <a:lnTo>
                    <a:pt x="295557" y="12167"/>
                  </a:lnTo>
                  <a:lnTo>
                    <a:pt x="296010" y="11877"/>
                  </a:lnTo>
                  <a:lnTo>
                    <a:pt x="296485"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2" y="8671"/>
                  </a:lnTo>
                  <a:lnTo>
                    <a:pt x="306443" y="8539"/>
                  </a:lnTo>
                  <a:lnTo>
                    <a:pt x="307264" y="8419"/>
                  </a:lnTo>
                  <a:lnTo>
                    <a:pt x="307696" y="8365"/>
                  </a:lnTo>
                  <a:lnTo>
                    <a:pt x="308128" y="8315"/>
                  </a:lnTo>
                  <a:lnTo>
                    <a:pt x="308128" y="1"/>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flipH="1">
              <a:off x="5485801" y="1818100"/>
              <a:ext cx="2078323" cy="2220025"/>
            </a:xfrm>
            <a:custGeom>
              <a:avLst/>
              <a:gdLst/>
              <a:ahLst/>
              <a:cxnLst/>
              <a:rect l="l" t="t" r="r" b="b"/>
              <a:pathLst>
                <a:path w="308128" h="88801" fill="none" extrusionOk="0">
                  <a:moveTo>
                    <a:pt x="308128" y="1"/>
                  </a:moveTo>
                  <a:lnTo>
                    <a:pt x="308128" y="1"/>
                  </a:lnTo>
                  <a:lnTo>
                    <a:pt x="307307" y="279"/>
                  </a:lnTo>
                  <a:lnTo>
                    <a:pt x="306486" y="553"/>
                  </a:lnTo>
                  <a:lnTo>
                    <a:pt x="305622" y="820"/>
                  </a:lnTo>
                  <a:lnTo>
                    <a:pt x="304715" y="1083"/>
                  </a:lnTo>
                  <a:lnTo>
                    <a:pt x="303808" y="1334"/>
                  </a:lnTo>
                  <a:lnTo>
                    <a:pt x="302858" y="1580"/>
                  </a:lnTo>
                  <a:lnTo>
                    <a:pt x="301864" y="1820"/>
                  </a:lnTo>
                  <a:lnTo>
                    <a:pt x="300870" y="2055"/>
                  </a:lnTo>
                  <a:lnTo>
                    <a:pt x="299833" y="2279"/>
                  </a:lnTo>
                  <a:lnTo>
                    <a:pt x="298775" y="2497"/>
                  </a:lnTo>
                  <a:lnTo>
                    <a:pt x="297673" y="2705"/>
                  </a:lnTo>
                  <a:lnTo>
                    <a:pt x="296572" y="2907"/>
                  </a:lnTo>
                  <a:lnTo>
                    <a:pt x="295427" y="3098"/>
                  </a:lnTo>
                  <a:lnTo>
                    <a:pt x="294282" y="3284"/>
                  </a:lnTo>
                  <a:lnTo>
                    <a:pt x="293094" y="3459"/>
                  </a:lnTo>
                  <a:lnTo>
                    <a:pt x="291885" y="3628"/>
                  </a:lnTo>
                  <a:lnTo>
                    <a:pt x="290675" y="3787"/>
                  </a:lnTo>
                  <a:lnTo>
                    <a:pt x="289422" y="3934"/>
                  </a:lnTo>
                  <a:lnTo>
                    <a:pt x="288169" y="4076"/>
                  </a:lnTo>
                  <a:lnTo>
                    <a:pt x="286873" y="4207"/>
                  </a:lnTo>
                  <a:lnTo>
                    <a:pt x="285577" y="4333"/>
                  </a:lnTo>
                  <a:lnTo>
                    <a:pt x="284260" y="4442"/>
                  </a:lnTo>
                  <a:lnTo>
                    <a:pt x="282920" y="4546"/>
                  </a:lnTo>
                  <a:lnTo>
                    <a:pt x="281560" y="4639"/>
                  </a:lnTo>
                  <a:lnTo>
                    <a:pt x="280199" y="4721"/>
                  </a:lnTo>
                  <a:lnTo>
                    <a:pt x="278795" y="4792"/>
                  </a:lnTo>
                  <a:lnTo>
                    <a:pt x="277412" y="4852"/>
                  </a:lnTo>
                  <a:lnTo>
                    <a:pt x="275987" y="4901"/>
                  </a:lnTo>
                  <a:lnTo>
                    <a:pt x="274561" y="4939"/>
                  </a:lnTo>
                  <a:lnTo>
                    <a:pt x="273114" y="4972"/>
                  </a:lnTo>
                  <a:lnTo>
                    <a:pt x="271667" y="4989"/>
                  </a:lnTo>
                  <a:lnTo>
                    <a:pt x="270198" y="4994"/>
                  </a:lnTo>
                  <a:lnTo>
                    <a:pt x="0" y="4994"/>
                  </a:lnTo>
                  <a:lnTo>
                    <a:pt x="0" y="88801"/>
                  </a:lnTo>
                  <a:lnTo>
                    <a:pt x="270976"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6" y="88561"/>
                  </a:lnTo>
                  <a:lnTo>
                    <a:pt x="280242" y="88500"/>
                  </a:lnTo>
                  <a:lnTo>
                    <a:pt x="281128" y="88440"/>
                  </a:lnTo>
                  <a:lnTo>
                    <a:pt x="282013" y="88375"/>
                  </a:lnTo>
                  <a:lnTo>
                    <a:pt x="282877" y="88304"/>
                  </a:lnTo>
                  <a:lnTo>
                    <a:pt x="283741" y="88227"/>
                  </a:lnTo>
                  <a:lnTo>
                    <a:pt x="284584" y="88145"/>
                  </a:lnTo>
                  <a:lnTo>
                    <a:pt x="285426" y="88058"/>
                  </a:lnTo>
                  <a:lnTo>
                    <a:pt x="286247" y="87971"/>
                  </a:lnTo>
                  <a:lnTo>
                    <a:pt x="287068" y="87872"/>
                  </a:lnTo>
                  <a:lnTo>
                    <a:pt x="287867" y="87768"/>
                  </a:lnTo>
                  <a:lnTo>
                    <a:pt x="288666" y="87665"/>
                  </a:lnTo>
                  <a:lnTo>
                    <a:pt x="289444" y="87555"/>
                  </a:lnTo>
                  <a:lnTo>
                    <a:pt x="290221" y="87435"/>
                  </a:lnTo>
                  <a:lnTo>
                    <a:pt x="290977" y="87315"/>
                  </a:lnTo>
                  <a:lnTo>
                    <a:pt x="291733" y="87195"/>
                  </a:lnTo>
                  <a:lnTo>
                    <a:pt x="292468" y="87064"/>
                  </a:lnTo>
                  <a:lnTo>
                    <a:pt x="293181" y="86933"/>
                  </a:lnTo>
                  <a:lnTo>
                    <a:pt x="293893" y="86791"/>
                  </a:lnTo>
                  <a:lnTo>
                    <a:pt x="294585" y="86654"/>
                  </a:lnTo>
                  <a:lnTo>
                    <a:pt x="295276" y="86506"/>
                  </a:lnTo>
                  <a:lnTo>
                    <a:pt x="295945" y="86354"/>
                  </a:lnTo>
                  <a:lnTo>
                    <a:pt x="296593" y="86201"/>
                  </a:lnTo>
                  <a:lnTo>
                    <a:pt x="297220" y="86048"/>
                  </a:lnTo>
                  <a:lnTo>
                    <a:pt x="297846" y="85884"/>
                  </a:lnTo>
                  <a:lnTo>
                    <a:pt x="298451" y="85720"/>
                  </a:lnTo>
                  <a:lnTo>
                    <a:pt x="299056" y="85550"/>
                  </a:lnTo>
                  <a:lnTo>
                    <a:pt x="299617"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0" y="83059"/>
                  </a:lnTo>
                  <a:lnTo>
                    <a:pt x="305536" y="82846"/>
                  </a:lnTo>
                  <a:lnTo>
                    <a:pt x="305860" y="82633"/>
                  </a:lnTo>
                  <a:lnTo>
                    <a:pt x="306162" y="82415"/>
                  </a:lnTo>
                  <a:lnTo>
                    <a:pt x="306443" y="82196"/>
                  </a:lnTo>
                  <a:lnTo>
                    <a:pt x="306702" y="81972"/>
                  </a:lnTo>
                  <a:lnTo>
                    <a:pt x="306940" y="81748"/>
                  </a:lnTo>
                  <a:lnTo>
                    <a:pt x="307156" y="81524"/>
                  </a:lnTo>
                  <a:lnTo>
                    <a:pt x="307372" y="81295"/>
                  </a:lnTo>
                  <a:lnTo>
                    <a:pt x="307545" y="81065"/>
                  </a:lnTo>
                  <a:lnTo>
                    <a:pt x="307696" y="80836"/>
                  </a:lnTo>
                  <a:lnTo>
                    <a:pt x="307826" y="80601"/>
                  </a:lnTo>
                  <a:lnTo>
                    <a:pt x="307934" y="80366"/>
                  </a:lnTo>
                  <a:lnTo>
                    <a:pt x="307998" y="80126"/>
                  </a:lnTo>
                  <a:lnTo>
                    <a:pt x="308063" y="79885"/>
                  </a:lnTo>
                  <a:lnTo>
                    <a:pt x="308106" y="79645"/>
                  </a:lnTo>
                  <a:lnTo>
                    <a:pt x="308128" y="79405"/>
                  </a:lnTo>
                  <a:lnTo>
                    <a:pt x="308128" y="73313"/>
                  </a:lnTo>
                  <a:lnTo>
                    <a:pt x="294217" y="75264"/>
                  </a:lnTo>
                  <a:lnTo>
                    <a:pt x="294217" y="32210"/>
                  </a:lnTo>
                  <a:lnTo>
                    <a:pt x="308128" y="30255"/>
                  </a:lnTo>
                  <a:lnTo>
                    <a:pt x="308128" y="24540"/>
                  </a:lnTo>
                  <a:lnTo>
                    <a:pt x="308128" y="24540"/>
                  </a:lnTo>
                  <a:lnTo>
                    <a:pt x="307696" y="24491"/>
                  </a:lnTo>
                  <a:lnTo>
                    <a:pt x="307264" y="24437"/>
                  </a:lnTo>
                  <a:lnTo>
                    <a:pt x="306443" y="24316"/>
                  </a:lnTo>
                  <a:lnTo>
                    <a:pt x="305622"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5" y="21252"/>
                  </a:lnTo>
                  <a:lnTo>
                    <a:pt x="296010" y="20973"/>
                  </a:lnTo>
                  <a:lnTo>
                    <a:pt x="295557" y="20689"/>
                  </a:lnTo>
                  <a:lnTo>
                    <a:pt x="295146" y="20394"/>
                  </a:lnTo>
                  <a:lnTo>
                    <a:pt x="294757" y="20099"/>
                  </a:lnTo>
                  <a:lnTo>
                    <a:pt x="294412" y="19788"/>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57" y="12757"/>
                  </a:lnTo>
                  <a:lnTo>
                    <a:pt x="295146" y="12456"/>
                  </a:lnTo>
                  <a:lnTo>
                    <a:pt x="295557" y="12167"/>
                  </a:lnTo>
                  <a:lnTo>
                    <a:pt x="296010" y="11877"/>
                  </a:lnTo>
                  <a:lnTo>
                    <a:pt x="296485"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2" y="8671"/>
                  </a:lnTo>
                  <a:lnTo>
                    <a:pt x="306443" y="8539"/>
                  </a:lnTo>
                  <a:lnTo>
                    <a:pt x="307264" y="8419"/>
                  </a:lnTo>
                  <a:lnTo>
                    <a:pt x="307696" y="8365"/>
                  </a:lnTo>
                  <a:lnTo>
                    <a:pt x="308128" y="8315"/>
                  </a:lnTo>
                  <a:lnTo>
                    <a:pt x="30812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flipH="1">
              <a:off x="6116654" y="2309625"/>
              <a:ext cx="1181872" cy="258300"/>
            </a:xfrm>
            <a:custGeom>
              <a:avLst/>
              <a:gdLst/>
              <a:ahLst/>
              <a:cxnLst/>
              <a:rect l="l" t="t" r="r" b="b"/>
              <a:pathLst>
                <a:path w="175222" h="10332" fill="none" extrusionOk="0">
                  <a:moveTo>
                    <a:pt x="0" y="10331"/>
                  </a:moveTo>
                  <a:lnTo>
                    <a:pt x="0" y="1"/>
                  </a:lnTo>
                  <a:lnTo>
                    <a:pt x="175222" y="1"/>
                  </a:lnTo>
                  <a:lnTo>
                    <a:pt x="175222" y="10331"/>
                  </a:lnTo>
                  <a:lnTo>
                    <a:pt x="0" y="10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flipH="1">
              <a:off x="7298520" y="2567900"/>
              <a:ext cx="7"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flipH="1">
              <a:off x="5429123" y="1357050"/>
              <a:ext cx="2191680" cy="2734200"/>
            </a:xfrm>
            <a:custGeom>
              <a:avLst/>
              <a:gdLst/>
              <a:ahLst/>
              <a:cxnLst/>
              <a:rect l="l" t="t" r="r" b="b"/>
              <a:pathLst>
                <a:path w="324934" h="109368" extrusionOk="0">
                  <a:moveTo>
                    <a:pt x="267088" y="13215"/>
                  </a:moveTo>
                  <a:lnTo>
                    <a:pt x="267088" y="14477"/>
                  </a:lnTo>
                  <a:lnTo>
                    <a:pt x="53094" y="14477"/>
                  </a:lnTo>
                  <a:lnTo>
                    <a:pt x="53094" y="13215"/>
                  </a:lnTo>
                  <a:close/>
                  <a:moveTo>
                    <a:pt x="267088" y="16602"/>
                  </a:moveTo>
                  <a:lnTo>
                    <a:pt x="267088" y="18121"/>
                  </a:lnTo>
                  <a:lnTo>
                    <a:pt x="53094" y="18121"/>
                  </a:lnTo>
                  <a:lnTo>
                    <a:pt x="53094" y="16602"/>
                  </a:lnTo>
                  <a:close/>
                  <a:moveTo>
                    <a:pt x="267088" y="20251"/>
                  </a:moveTo>
                  <a:lnTo>
                    <a:pt x="267088" y="21305"/>
                  </a:lnTo>
                  <a:lnTo>
                    <a:pt x="53094" y="21305"/>
                  </a:lnTo>
                  <a:lnTo>
                    <a:pt x="53094" y="20251"/>
                  </a:lnTo>
                  <a:close/>
                  <a:moveTo>
                    <a:pt x="279551" y="2131"/>
                  </a:moveTo>
                  <a:lnTo>
                    <a:pt x="280502" y="2141"/>
                  </a:lnTo>
                  <a:lnTo>
                    <a:pt x="281452" y="2152"/>
                  </a:lnTo>
                  <a:lnTo>
                    <a:pt x="282381" y="2174"/>
                  </a:lnTo>
                  <a:lnTo>
                    <a:pt x="283310" y="2202"/>
                  </a:lnTo>
                  <a:lnTo>
                    <a:pt x="284239" y="2234"/>
                  </a:lnTo>
                  <a:lnTo>
                    <a:pt x="285146" y="2267"/>
                  </a:lnTo>
                  <a:lnTo>
                    <a:pt x="286075" y="2311"/>
                  </a:lnTo>
                  <a:lnTo>
                    <a:pt x="286982" y="2360"/>
                  </a:lnTo>
                  <a:lnTo>
                    <a:pt x="287867" y="2415"/>
                  </a:lnTo>
                  <a:lnTo>
                    <a:pt x="288775" y="2475"/>
                  </a:lnTo>
                  <a:lnTo>
                    <a:pt x="289660" y="2540"/>
                  </a:lnTo>
                  <a:lnTo>
                    <a:pt x="290546" y="2611"/>
                  </a:lnTo>
                  <a:lnTo>
                    <a:pt x="291410" y="2688"/>
                  </a:lnTo>
                  <a:lnTo>
                    <a:pt x="292274" y="2764"/>
                  </a:lnTo>
                  <a:lnTo>
                    <a:pt x="293138" y="2852"/>
                  </a:lnTo>
                  <a:lnTo>
                    <a:pt x="293980" y="2945"/>
                  </a:lnTo>
                  <a:lnTo>
                    <a:pt x="294823" y="3043"/>
                  </a:lnTo>
                  <a:lnTo>
                    <a:pt x="295644" y="3147"/>
                  </a:lnTo>
                  <a:lnTo>
                    <a:pt x="296464" y="3250"/>
                  </a:lnTo>
                  <a:lnTo>
                    <a:pt x="297264" y="3365"/>
                  </a:lnTo>
                  <a:lnTo>
                    <a:pt x="298063" y="3485"/>
                  </a:lnTo>
                  <a:lnTo>
                    <a:pt x="298862" y="3606"/>
                  </a:lnTo>
                  <a:lnTo>
                    <a:pt x="299640" y="3731"/>
                  </a:lnTo>
                  <a:lnTo>
                    <a:pt x="300396" y="3868"/>
                  </a:lnTo>
                  <a:lnTo>
                    <a:pt x="301152" y="4004"/>
                  </a:lnTo>
                  <a:lnTo>
                    <a:pt x="301908" y="4146"/>
                  </a:lnTo>
                  <a:lnTo>
                    <a:pt x="302620" y="4294"/>
                  </a:lnTo>
                  <a:lnTo>
                    <a:pt x="303355" y="4447"/>
                  </a:lnTo>
                  <a:lnTo>
                    <a:pt x="304046" y="4605"/>
                  </a:lnTo>
                  <a:lnTo>
                    <a:pt x="304737" y="4769"/>
                  </a:lnTo>
                  <a:lnTo>
                    <a:pt x="305428" y="4938"/>
                  </a:lnTo>
                  <a:lnTo>
                    <a:pt x="306076" y="5108"/>
                  </a:lnTo>
                  <a:lnTo>
                    <a:pt x="306724" y="5283"/>
                  </a:lnTo>
                  <a:lnTo>
                    <a:pt x="307351" y="5463"/>
                  </a:lnTo>
                  <a:lnTo>
                    <a:pt x="307956" y="5643"/>
                  </a:lnTo>
                  <a:lnTo>
                    <a:pt x="308539" y="5829"/>
                  </a:lnTo>
                  <a:lnTo>
                    <a:pt x="309100" y="6015"/>
                  </a:lnTo>
                  <a:lnTo>
                    <a:pt x="309640" y="6206"/>
                  </a:lnTo>
                  <a:lnTo>
                    <a:pt x="310181" y="6403"/>
                  </a:lnTo>
                  <a:lnTo>
                    <a:pt x="310677" y="6599"/>
                  </a:lnTo>
                  <a:lnTo>
                    <a:pt x="311174" y="6796"/>
                  </a:lnTo>
                  <a:lnTo>
                    <a:pt x="311628" y="6998"/>
                  </a:lnTo>
                  <a:lnTo>
                    <a:pt x="312081" y="7206"/>
                  </a:lnTo>
                  <a:lnTo>
                    <a:pt x="312513" y="7408"/>
                  </a:lnTo>
                  <a:lnTo>
                    <a:pt x="312902" y="7621"/>
                  </a:lnTo>
                  <a:lnTo>
                    <a:pt x="313291" y="7834"/>
                  </a:lnTo>
                  <a:lnTo>
                    <a:pt x="313658" y="8047"/>
                  </a:lnTo>
                  <a:lnTo>
                    <a:pt x="314004" y="8260"/>
                  </a:lnTo>
                  <a:lnTo>
                    <a:pt x="314328" y="8478"/>
                  </a:lnTo>
                  <a:lnTo>
                    <a:pt x="314609" y="8702"/>
                  </a:lnTo>
                  <a:lnTo>
                    <a:pt x="314889" y="8921"/>
                  </a:lnTo>
                  <a:lnTo>
                    <a:pt x="315149" y="9150"/>
                  </a:lnTo>
                  <a:lnTo>
                    <a:pt x="315386" y="9374"/>
                  </a:lnTo>
                  <a:lnTo>
                    <a:pt x="315602" y="9604"/>
                  </a:lnTo>
                  <a:lnTo>
                    <a:pt x="315797" y="9833"/>
                  </a:lnTo>
                  <a:lnTo>
                    <a:pt x="315969" y="10063"/>
                  </a:lnTo>
                  <a:lnTo>
                    <a:pt x="316099" y="10292"/>
                  </a:lnTo>
                  <a:lnTo>
                    <a:pt x="316229" y="10527"/>
                  </a:lnTo>
                  <a:lnTo>
                    <a:pt x="316337" y="10762"/>
                  </a:lnTo>
                  <a:lnTo>
                    <a:pt x="316423" y="11002"/>
                  </a:lnTo>
                  <a:lnTo>
                    <a:pt x="316466" y="11237"/>
                  </a:lnTo>
                  <a:lnTo>
                    <a:pt x="316509" y="11478"/>
                  </a:lnTo>
                  <a:lnTo>
                    <a:pt x="316531" y="11718"/>
                  </a:lnTo>
                  <a:lnTo>
                    <a:pt x="316509" y="11964"/>
                  </a:lnTo>
                  <a:lnTo>
                    <a:pt x="316466" y="12210"/>
                  </a:lnTo>
                  <a:lnTo>
                    <a:pt x="316401" y="12450"/>
                  </a:lnTo>
                  <a:lnTo>
                    <a:pt x="316315" y="12696"/>
                  </a:lnTo>
                  <a:lnTo>
                    <a:pt x="316207" y="12936"/>
                  </a:lnTo>
                  <a:lnTo>
                    <a:pt x="316077" y="13177"/>
                  </a:lnTo>
                  <a:lnTo>
                    <a:pt x="315926" y="13412"/>
                  </a:lnTo>
                  <a:lnTo>
                    <a:pt x="315753" y="13646"/>
                  </a:lnTo>
                  <a:lnTo>
                    <a:pt x="315537" y="13881"/>
                  </a:lnTo>
                  <a:lnTo>
                    <a:pt x="315321" y="14111"/>
                  </a:lnTo>
                  <a:lnTo>
                    <a:pt x="315084" y="14340"/>
                  </a:lnTo>
                  <a:lnTo>
                    <a:pt x="314803" y="14564"/>
                  </a:lnTo>
                  <a:lnTo>
                    <a:pt x="314522" y="14788"/>
                  </a:lnTo>
                  <a:lnTo>
                    <a:pt x="314220" y="15012"/>
                  </a:lnTo>
                  <a:lnTo>
                    <a:pt x="313896" y="15231"/>
                  </a:lnTo>
                  <a:lnTo>
                    <a:pt x="313529" y="15444"/>
                  </a:lnTo>
                  <a:lnTo>
                    <a:pt x="313161" y="15657"/>
                  </a:lnTo>
                  <a:lnTo>
                    <a:pt x="312773" y="15870"/>
                  </a:lnTo>
                  <a:lnTo>
                    <a:pt x="312362" y="16077"/>
                  </a:lnTo>
                  <a:lnTo>
                    <a:pt x="311930" y="16285"/>
                  </a:lnTo>
                  <a:lnTo>
                    <a:pt x="311498" y="16487"/>
                  </a:lnTo>
                  <a:lnTo>
                    <a:pt x="311023" y="16684"/>
                  </a:lnTo>
                  <a:lnTo>
                    <a:pt x="310548" y="16880"/>
                  </a:lnTo>
                  <a:lnTo>
                    <a:pt x="310029" y="17077"/>
                  </a:lnTo>
                  <a:lnTo>
                    <a:pt x="309511" y="17263"/>
                  </a:lnTo>
                  <a:lnTo>
                    <a:pt x="308971" y="17449"/>
                  </a:lnTo>
                  <a:lnTo>
                    <a:pt x="308431" y="17634"/>
                  </a:lnTo>
                  <a:lnTo>
                    <a:pt x="307848" y="17815"/>
                  </a:lnTo>
                  <a:lnTo>
                    <a:pt x="307264" y="17989"/>
                  </a:lnTo>
                  <a:lnTo>
                    <a:pt x="306660" y="18164"/>
                  </a:lnTo>
                  <a:lnTo>
                    <a:pt x="306033" y="18328"/>
                  </a:lnTo>
                  <a:lnTo>
                    <a:pt x="305407" y="18498"/>
                  </a:lnTo>
                  <a:lnTo>
                    <a:pt x="304759" y="18656"/>
                  </a:lnTo>
                  <a:lnTo>
                    <a:pt x="304089" y="18814"/>
                  </a:lnTo>
                  <a:lnTo>
                    <a:pt x="303398" y="18967"/>
                  </a:lnTo>
                  <a:lnTo>
                    <a:pt x="302707" y="19115"/>
                  </a:lnTo>
                  <a:lnTo>
                    <a:pt x="301994" y="19257"/>
                  </a:lnTo>
                  <a:lnTo>
                    <a:pt x="301281" y="19399"/>
                  </a:lnTo>
                  <a:lnTo>
                    <a:pt x="300547" y="19535"/>
                  </a:lnTo>
                  <a:lnTo>
                    <a:pt x="299791" y="19667"/>
                  </a:lnTo>
                  <a:lnTo>
                    <a:pt x="299035" y="19792"/>
                  </a:lnTo>
                  <a:lnTo>
                    <a:pt x="298257" y="19918"/>
                  </a:lnTo>
                  <a:lnTo>
                    <a:pt x="297458" y="20033"/>
                  </a:lnTo>
                  <a:lnTo>
                    <a:pt x="296659" y="20147"/>
                  </a:lnTo>
                  <a:lnTo>
                    <a:pt x="295860" y="20257"/>
                  </a:lnTo>
                  <a:lnTo>
                    <a:pt x="295039" y="20360"/>
                  </a:lnTo>
                  <a:lnTo>
                    <a:pt x="294196" y="20459"/>
                  </a:lnTo>
                  <a:lnTo>
                    <a:pt x="293354" y="20552"/>
                  </a:lnTo>
                  <a:lnTo>
                    <a:pt x="292490" y="20639"/>
                  </a:lnTo>
                  <a:lnTo>
                    <a:pt x="291626" y="20726"/>
                  </a:lnTo>
                  <a:lnTo>
                    <a:pt x="290762" y="20803"/>
                  </a:lnTo>
                  <a:lnTo>
                    <a:pt x="289876" y="20874"/>
                  </a:lnTo>
                  <a:lnTo>
                    <a:pt x="288969" y="20945"/>
                  </a:lnTo>
                  <a:lnTo>
                    <a:pt x="288062" y="21005"/>
                  </a:lnTo>
                  <a:lnTo>
                    <a:pt x="287155" y="21060"/>
                  </a:lnTo>
                  <a:lnTo>
                    <a:pt x="286247" y="21114"/>
                  </a:lnTo>
                  <a:lnTo>
                    <a:pt x="285319" y="21158"/>
                  </a:lnTo>
                  <a:lnTo>
                    <a:pt x="284368" y="21196"/>
                  </a:lnTo>
                  <a:lnTo>
                    <a:pt x="283439" y="21229"/>
                  </a:lnTo>
                  <a:lnTo>
                    <a:pt x="282489" y="21256"/>
                  </a:lnTo>
                  <a:lnTo>
                    <a:pt x="281517" y="21278"/>
                  </a:lnTo>
                  <a:lnTo>
                    <a:pt x="280567" y="21295"/>
                  </a:lnTo>
                  <a:lnTo>
                    <a:pt x="279595" y="21305"/>
                  </a:lnTo>
                  <a:lnTo>
                    <a:pt x="275512" y="21305"/>
                  </a:lnTo>
                  <a:lnTo>
                    <a:pt x="275512" y="11090"/>
                  </a:lnTo>
                  <a:lnTo>
                    <a:pt x="44692" y="11090"/>
                  </a:lnTo>
                  <a:lnTo>
                    <a:pt x="44692" y="21305"/>
                  </a:lnTo>
                  <a:lnTo>
                    <a:pt x="31494" y="21305"/>
                  </a:lnTo>
                  <a:lnTo>
                    <a:pt x="31494" y="2131"/>
                  </a:lnTo>
                  <a:close/>
                  <a:moveTo>
                    <a:pt x="316531" y="29352"/>
                  </a:moveTo>
                  <a:lnTo>
                    <a:pt x="316531" y="40387"/>
                  </a:lnTo>
                  <a:lnTo>
                    <a:pt x="316164" y="40284"/>
                  </a:lnTo>
                  <a:lnTo>
                    <a:pt x="315797" y="40180"/>
                  </a:lnTo>
                  <a:lnTo>
                    <a:pt x="315429" y="40071"/>
                  </a:lnTo>
                  <a:lnTo>
                    <a:pt x="315084" y="39950"/>
                  </a:lnTo>
                  <a:lnTo>
                    <a:pt x="314760" y="39830"/>
                  </a:lnTo>
                  <a:lnTo>
                    <a:pt x="314414" y="39705"/>
                  </a:lnTo>
                  <a:lnTo>
                    <a:pt x="314090" y="39574"/>
                  </a:lnTo>
                  <a:lnTo>
                    <a:pt x="313766" y="39437"/>
                  </a:lnTo>
                  <a:lnTo>
                    <a:pt x="313464" y="39295"/>
                  </a:lnTo>
                  <a:lnTo>
                    <a:pt x="313140" y="39147"/>
                  </a:lnTo>
                  <a:lnTo>
                    <a:pt x="312859" y="39000"/>
                  </a:lnTo>
                  <a:lnTo>
                    <a:pt x="312578" y="38841"/>
                  </a:lnTo>
                  <a:lnTo>
                    <a:pt x="312297" y="38683"/>
                  </a:lnTo>
                  <a:lnTo>
                    <a:pt x="312038" y="38519"/>
                  </a:lnTo>
                  <a:lnTo>
                    <a:pt x="311779" y="38350"/>
                  </a:lnTo>
                  <a:lnTo>
                    <a:pt x="311541" y="38180"/>
                  </a:lnTo>
                  <a:lnTo>
                    <a:pt x="311304" y="38000"/>
                  </a:lnTo>
                  <a:lnTo>
                    <a:pt x="311088" y="37820"/>
                  </a:lnTo>
                  <a:lnTo>
                    <a:pt x="310872" y="37634"/>
                  </a:lnTo>
                  <a:lnTo>
                    <a:pt x="310677" y="37443"/>
                  </a:lnTo>
                  <a:lnTo>
                    <a:pt x="310505" y="37252"/>
                  </a:lnTo>
                  <a:lnTo>
                    <a:pt x="310332" y="37050"/>
                  </a:lnTo>
                  <a:lnTo>
                    <a:pt x="310181" y="36848"/>
                  </a:lnTo>
                  <a:lnTo>
                    <a:pt x="310029" y="36645"/>
                  </a:lnTo>
                  <a:lnTo>
                    <a:pt x="309900" y="36432"/>
                  </a:lnTo>
                  <a:lnTo>
                    <a:pt x="309792" y="36219"/>
                  </a:lnTo>
                  <a:lnTo>
                    <a:pt x="309705" y="36006"/>
                  </a:lnTo>
                  <a:lnTo>
                    <a:pt x="309619" y="35782"/>
                  </a:lnTo>
                  <a:lnTo>
                    <a:pt x="309554" y="35558"/>
                  </a:lnTo>
                  <a:lnTo>
                    <a:pt x="309511" y="35334"/>
                  </a:lnTo>
                  <a:lnTo>
                    <a:pt x="309489" y="35099"/>
                  </a:lnTo>
                  <a:lnTo>
                    <a:pt x="309489" y="34870"/>
                  </a:lnTo>
                  <a:lnTo>
                    <a:pt x="309489" y="34635"/>
                  </a:lnTo>
                  <a:lnTo>
                    <a:pt x="309511" y="34406"/>
                  </a:lnTo>
                  <a:lnTo>
                    <a:pt x="309554" y="34176"/>
                  </a:lnTo>
                  <a:lnTo>
                    <a:pt x="309619" y="33952"/>
                  </a:lnTo>
                  <a:lnTo>
                    <a:pt x="309705" y="33734"/>
                  </a:lnTo>
                  <a:lnTo>
                    <a:pt x="309792" y="33515"/>
                  </a:lnTo>
                  <a:lnTo>
                    <a:pt x="309900" y="33302"/>
                  </a:lnTo>
                  <a:lnTo>
                    <a:pt x="310029" y="33094"/>
                  </a:lnTo>
                  <a:lnTo>
                    <a:pt x="310181" y="32887"/>
                  </a:lnTo>
                  <a:lnTo>
                    <a:pt x="310332" y="32685"/>
                  </a:lnTo>
                  <a:lnTo>
                    <a:pt x="310505" y="32488"/>
                  </a:lnTo>
                  <a:lnTo>
                    <a:pt x="310677" y="32291"/>
                  </a:lnTo>
                  <a:lnTo>
                    <a:pt x="310872" y="32106"/>
                  </a:lnTo>
                  <a:lnTo>
                    <a:pt x="311088" y="31920"/>
                  </a:lnTo>
                  <a:lnTo>
                    <a:pt x="311304" y="31734"/>
                  </a:lnTo>
                  <a:lnTo>
                    <a:pt x="311541" y="31559"/>
                  </a:lnTo>
                  <a:lnTo>
                    <a:pt x="311779" y="31385"/>
                  </a:lnTo>
                  <a:lnTo>
                    <a:pt x="312038" y="31215"/>
                  </a:lnTo>
                  <a:lnTo>
                    <a:pt x="312297" y="31051"/>
                  </a:lnTo>
                  <a:lnTo>
                    <a:pt x="312578" y="30893"/>
                  </a:lnTo>
                  <a:lnTo>
                    <a:pt x="312859" y="30740"/>
                  </a:lnTo>
                  <a:lnTo>
                    <a:pt x="313140" y="30587"/>
                  </a:lnTo>
                  <a:lnTo>
                    <a:pt x="313464" y="30445"/>
                  </a:lnTo>
                  <a:lnTo>
                    <a:pt x="313766" y="30303"/>
                  </a:lnTo>
                  <a:lnTo>
                    <a:pt x="314090" y="30166"/>
                  </a:lnTo>
                  <a:lnTo>
                    <a:pt x="314414" y="30035"/>
                  </a:lnTo>
                  <a:lnTo>
                    <a:pt x="314760" y="29910"/>
                  </a:lnTo>
                  <a:lnTo>
                    <a:pt x="315084" y="29784"/>
                  </a:lnTo>
                  <a:lnTo>
                    <a:pt x="315429" y="29669"/>
                  </a:lnTo>
                  <a:lnTo>
                    <a:pt x="315797" y="29560"/>
                  </a:lnTo>
                  <a:lnTo>
                    <a:pt x="316164" y="29451"/>
                  </a:lnTo>
                  <a:lnTo>
                    <a:pt x="316531" y="29352"/>
                  </a:lnTo>
                  <a:close/>
                  <a:moveTo>
                    <a:pt x="316531" y="51128"/>
                  </a:moveTo>
                  <a:lnTo>
                    <a:pt x="316531" y="89319"/>
                  </a:lnTo>
                  <a:lnTo>
                    <a:pt x="311045" y="90089"/>
                  </a:lnTo>
                  <a:lnTo>
                    <a:pt x="311045" y="51898"/>
                  </a:lnTo>
                  <a:lnTo>
                    <a:pt x="316531" y="51128"/>
                  </a:lnTo>
                  <a:close/>
                  <a:moveTo>
                    <a:pt x="316531" y="18443"/>
                  </a:moveTo>
                  <a:lnTo>
                    <a:pt x="316531" y="26757"/>
                  </a:lnTo>
                  <a:lnTo>
                    <a:pt x="316099" y="26807"/>
                  </a:lnTo>
                  <a:lnTo>
                    <a:pt x="315667" y="26861"/>
                  </a:lnTo>
                  <a:lnTo>
                    <a:pt x="314846" y="26981"/>
                  </a:lnTo>
                  <a:lnTo>
                    <a:pt x="314025" y="27113"/>
                  </a:lnTo>
                  <a:lnTo>
                    <a:pt x="313248" y="27255"/>
                  </a:lnTo>
                  <a:lnTo>
                    <a:pt x="312470" y="27408"/>
                  </a:lnTo>
                  <a:lnTo>
                    <a:pt x="311714" y="27571"/>
                  </a:lnTo>
                  <a:lnTo>
                    <a:pt x="310980" y="27746"/>
                  </a:lnTo>
                  <a:lnTo>
                    <a:pt x="310267" y="27932"/>
                  </a:lnTo>
                  <a:lnTo>
                    <a:pt x="309576" y="28129"/>
                  </a:lnTo>
                  <a:lnTo>
                    <a:pt x="308906" y="28336"/>
                  </a:lnTo>
                  <a:lnTo>
                    <a:pt x="308258" y="28555"/>
                  </a:lnTo>
                  <a:lnTo>
                    <a:pt x="307632" y="28779"/>
                  </a:lnTo>
                  <a:lnTo>
                    <a:pt x="307027" y="29014"/>
                  </a:lnTo>
                  <a:lnTo>
                    <a:pt x="306444" y="29259"/>
                  </a:lnTo>
                  <a:lnTo>
                    <a:pt x="305904" y="29511"/>
                  </a:lnTo>
                  <a:lnTo>
                    <a:pt x="305385" y="29773"/>
                  </a:lnTo>
                  <a:lnTo>
                    <a:pt x="304888" y="30046"/>
                  </a:lnTo>
                  <a:lnTo>
                    <a:pt x="304413" y="30319"/>
                  </a:lnTo>
                  <a:lnTo>
                    <a:pt x="303960" y="30609"/>
                  </a:lnTo>
                  <a:lnTo>
                    <a:pt x="303549" y="30898"/>
                  </a:lnTo>
                  <a:lnTo>
                    <a:pt x="303160" y="31199"/>
                  </a:lnTo>
                  <a:lnTo>
                    <a:pt x="302815" y="31505"/>
                  </a:lnTo>
                  <a:lnTo>
                    <a:pt x="302491" y="31816"/>
                  </a:lnTo>
                  <a:lnTo>
                    <a:pt x="302210" y="32133"/>
                  </a:lnTo>
                  <a:lnTo>
                    <a:pt x="301951" y="32461"/>
                  </a:lnTo>
                  <a:lnTo>
                    <a:pt x="301713" y="32789"/>
                  </a:lnTo>
                  <a:lnTo>
                    <a:pt x="301519" y="33122"/>
                  </a:lnTo>
                  <a:lnTo>
                    <a:pt x="301368" y="33466"/>
                  </a:lnTo>
                  <a:lnTo>
                    <a:pt x="301238" y="33810"/>
                  </a:lnTo>
                  <a:lnTo>
                    <a:pt x="301152" y="34160"/>
                  </a:lnTo>
                  <a:lnTo>
                    <a:pt x="301087" y="34509"/>
                  </a:lnTo>
                  <a:lnTo>
                    <a:pt x="301065" y="34870"/>
                  </a:lnTo>
                  <a:lnTo>
                    <a:pt x="301087" y="35225"/>
                  </a:lnTo>
                  <a:lnTo>
                    <a:pt x="301152" y="35580"/>
                  </a:lnTo>
                  <a:lnTo>
                    <a:pt x="301238" y="35924"/>
                  </a:lnTo>
                  <a:lnTo>
                    <a:pt x="301368" y="36274"/>
                  </a:lnTo>
                  <a:lnTo>
                    <a:pt x="301519" y="36613"/>
                  </a:lnTo>
                  <a:lnTo>
                    <a:pt x="301713" y="36946"/>
                  </a:lnTo>
                  <a:lnTo>
                    <a:pt x="301951" y="37279"/>
                  </a:lnTo>
                  <a:lnTo>
                    <a:pt x="302210" y="37601"/>
                  </a:lnTo>
                  <a:lnTo>
                    <a:pt x="302491" y="37918"/>
                  </a:lnTo>
                  <a:lnTo>
                    <a:pt x="302815" y="38230"/>
                  </a:lnTo>
                  <a:lnTo>
                    <a:pt x="303160" y="38541"/>
                  </a:lnTo>
                  <a:lnTo>
                    <a:pt x="303549" y="38836"/>
                  </a:lnTo>
                  <a:lnTo>
                    <a:pt x="303960" y="39131"/>
                  </a:lnTo>
                  <a:lnTo>
                    <a:pt x="304413" y="39415"/>
                  </a:lnTo>
                  <a:lnTo>
                    <a:pt x="304888" y="39694"/>
                  </a:lnTo>
                  <a:lnTo>
                    <a:pt x="305385" y="39961"/>
                  </a:lnTo>
                  <a:lnTo>
                    <a:pt x="305904" y="40224"/>
                  </a:lnTo>
                  <a:lnTo>
                    <a:pt x="306444" y="40480"/>
                  </a:lnTo>
                  <a:lnTo>
                    <a:pt x="307027" y="40726"/>
                  </a:lnTo>
                  <a:lnTo>
                    <a:pt x="307632" y="40961"/>
                  </a:lnTo>
                  <a:lnTo>
                    <a:pt x="308258" y="41185"/>
                  </a:lnTo>
                  <a:lnTo>
                    <a:pt x="308906" y="41404"/>
                  </a:lnTo>
                  <a:lnTo>
                    <a:pt x="309576" y="41611"/>
                  </a:lnTo>
                  <a:lnTo>
                    <a:pt x="310267" y="41808"/>
                  </a:lnTo>
                  <a:lnTo>
                    <a:pt x="310980" y="41994"/>
                  </a:lnTo>
                  <a:lnTo>
                    <a:pt x="311714" y="42168"/>
                  </a:lnTo>
                  <a:lnTo>
                    <a:pt x="312470" y="42332"/>
                  </a:lnTo>
                  <a:lnTo>
                    <a:pt x="313248" y="42485"/>
                  </a:lnTo>
                  <a:lnTo>
                    <a:pt x="314025" y="42627"/>
                  </a:lnTo>
                  <a:lnTo>
                    <a:pt x="314846" y="42758"/>
                  </a:lnTo>
                  <a:lnTo>
                    <a:pt x="315667" y="42879"/>
                  </a:lnTo>
                  <a:lnTo>
                    <a:pt x="316099" y="42933"/>
                  </a:lnTo>
                  <a:lnTo>
                    <a:pt x="316531" y="42982"/>
                  </a:lnTo>
                  <a:lnTo>
                    <a:pt x="316531" y="48697"/>
                  </a:lnTo>
                  <a:lnTo>
                    <a:pt x="302620" y="50652"/>
                  </a:lnTo>
                  <a:lnTo>
                    <a:pt x="302620" y="93706"/>
                  </a:lnTo>
                  <a:lnTo>
                    <a:pt x="316531" y="91755"/>
                  </a:lnTo>
                  <a:lnTo>
                    <a:pt x="316531" y="97847"/>
                  </a:lnTo>
                  <a:lnTo>
                    <a:pt x="316509" y="98087"/>
                  </a:lnTo>
                  <a:lnTo>
                    <a:pt x="316466" y="98327"/>
                  </a:lnTo>
                  <a:lnTo>
                    <a:pt x="316401" y="98568"/>
                  </a:lnTo>
                  <a:lnTo>
                    <a:pt x="316337" y="98808"/>
                  </a:lnTo>
                  <a:lnTo>
                    <a:pt x="316229" y="99043"/>
                  </a:lnTo>
                  <a:lnTo>
                    <a:pt x="316099" y="99278"/>
                  </a:lnTo>
                  <a:lnTo>
                    <a:pt x="315948" y="99507"/>
                  </a:lnTo>
                  <a:lnTo>
                    <a:pt x="315775" y="99737"/>
                  </a:lnTo>
                  <a:lnTo>
                    <a:pt x="315559" y="99966"/>
                  </a:lnTo>
                  <a:lnTo>
                    <a:pt x="315343" y="100190"/>
                  </a:lnTo>
                  <a:lnTo>
                    <a:pt x="315105" y="100414"/>
                  </a:lnTo>
                  <a:lnTo>
                    <a:pt x="314846" y="100638"/>
                  </a:lnTo>
                  <a:lnTo>
                    <a:pt x="314565" y="100857"/>
                  </a:lnTo>
                  <a:lnTo>
                    <a:pt x="314263" y="101075"/>
                  </a:lnTo>
                  <a:lnTo>
                    <a:pt x="313939" y="101288"/>
                  </a:lnTo>
                  <a:lnTo>
                    <a:pt x="313593" y="101501"/>
                  </a:lnTo>
                  <a:lnTo>
                    <a:pt x="313226" y="101709"/>
                  </a:lnTo>
                  <a:lnTo>
                    <a:pt x="312859" y="101917"/>
                  </a:lnTo>
                  <a:lnTo>
                    <a:pt x="312449" y="102119"/>
                  </a:lnTo>
                  <a:lnTo>
                    <a:pt x="312038" y="102321"/>
                  </a:lnTo>
                  <a:lnTo>
                    <a:pt x="311585" y="102517"/>
                  </a:lnTo>
                  <a:lnTo>
                    <a:pt x="311131" y="102714"/>
                  </a:lnTo>
                  <a:lnTo>
                    <a:pt x="310656" y="102905"/>
                  </a:lnTo>
                  <a:lnTo>
                    <a:pt x="310159" y="103097"/>
                  </a:lnTo>
                  <a:lnTo>
                    <a:pt x="309662" y="103282"/>
                  </a:lnTo>
                  <a:lnTo>
                    <a:pt x="309122" y="103463"/>
                  </a:lnTo>
                  <a:lnTo>
                    <a:pt x="308582" y="103643"/>
                  </a:lnTo>
                  <a:lnTo>
                    <a:pt x="308020" y="103818"/>
                  </a:lnTo>
                  <a:lnTo>
                    <a:pt x="307459" y="103992"/>
                  </a:lnTo>
                  <a:lnTo>
                    <a:pt x="306854" y="104162"/>
                  </a:lnTo>
                  <a:lnTo>
                    <a:pt x="306249" y="104326"/>
                  </a:lnTo>
                  <a:lnTo>
                    <a:pt x="305623" y="104490"/>
                  </a:lnTo>
                  <a:lnTo>
                    <a:pt x="304996" y="104643"/>
                  </a:lnTo>
                  <a:lnTo>
                    <a:pt x="304348" y="104796"/>
                  </a:lnTo>
                  <a:lnTo>
                    <a:pt x="303679" y="104948"/>
                  </a:lnTo>
                  <a:lnTo>
                    <a:pt x="302988" y="105096"/>
                  </a:lnTo>
                  <a:lnTo>
                    <a:pt x="302296" y="105233"/>
                  </a:lnTo>
                  <a:lnTo>
                    <a:pt x="301584" y="105375"/>
                  </a:lnTo>
                  <a:lnTo>
                    <a:pt x="300871" y="105506"/>
                  </a:lnTo>
                  <a:lnTo>
                    <a:pt x="300136" y="105637"/>
                  </a:lnTo>
                  <a:lnTo>
                    <a:pt x="299380" y="105757"/>
                  </a:lnTo>
                  <a:lnTo>
                    <a:pt x="298624" y="105877"/>
                  </a:lnTo>
                  <a:lnTo>
                    <a:pt x="297847" y="105997"/>
                  </a:lnTo>
                  <a:lnTo>
                    <a:pt x="297069" y="106107"/>
                  </a:lnTo>
                  <a:lnTo>
                    <a:pt x="296270" y="106210"/>
                  </a:lnTo>
                  <a:lnTo>
                    <a:pt x="295471" y="106314"/>
                  </a:lnTo>
                  <a:lnTo>
                    <a:pt x="294650" y="106413"/>
                  </a:lnTo>
                  <a:lnTo>
                    <a:pt x="293829" y="106500"/>
                  </a:lnTo>
                  <a:lnTo>
                    <a:pt x="292987" y="106587"/>
                  </a:lnTo>
                  <a:lnTo>
                    <a:pt x="292144" y="106669"/>
                  </a:lnTo>
                  <a:lnTo>
                    <a:pt x="291280" y="106746"/>
                  </a:lnTo>
                  <a:lnTo>
                    <a:pt x="290416" y="106817"/>
                  </a:lnTo>
                  <a:lnTo>
                    <a:pt x="289531" y="106882"/>
                  </a:lnTo>
                  <a:lnTo>
                    <a:pt x="288645" y="106942"/>
                  </a:lnTo>
                  <a:lnTo>
                    <a:pt x="287759" y="107003"/>
                  </a:lnTo>
                  <a:lnTo>
                    <a:pt x="286852" y="107052"/>
                  </a:lnTo>
                  <a:lnTo>
                    <a:pt x="285945" y="107095"/>
                  </a:lnTo>
                  <a:lnTo>
                    <a:pt x="285038" y="107134"/>
                  </a:lnTo>
                  <a:lnTo>
                    <a:pt x="284109" y="107166"/>
                  </a:lnTo>
                  <a:lnTo>
                    <a:pt x="283180" y="107194"/>
                  </a:lnTo>
                  <a:lnTo>
                    <a:pt x="282230" y="107216"/>
                  </a:lnTo>
                  <a:lnTo>
                    <a:pt x="281301" y="107227"/>
                  </a:lnTo>
                  <a:lnTo>
                    <a:pt x="280351" y="107237"/>
                  </a:lnTo>
                  <a:lnTo>
                    <a:pt x="279379" y="107243"/>
                  </a:lnTo>
                  <a:lnTo>
                    <a:pt x="8403" y="107243"/>
                  </a:lnTo>
                  <a:lnTo>
                    <a:pt x="8403" y="23436"/>
                  </a:lnTo>
                  <a:lnTo>
                    <a:pt x="278601" y="23436"/>
                  </a:lnTo>
                  <a:lnTo>
                    <a:pt x="280070" y="23431"/>
                  </a:lnTo>
                  <a:lnTo>
                    <a:pt x="281517" y="23414"/>
                  </a:lnTo>
                  <a:lnTo>
                    <a:pt x="282964" y="23381"/>
                  </a:lnTo>
                  <a:lnTo>
                    <a:pt x="284390" y="23343"/>
                  </a:lnTo>
                  <a:lnTo>
                    <a:pt x="285815" y="23294"/>
                  </a:lnTo>
                  <a:lnTo>
                    <a:pt x="287198" y="23234"/>
                  </a:lnTo>
                  <a:lnTo>
                    <a:pt x="288602" y="23163"/>
                  </a:lnTo>
                  <a:lnTo>
                    <a:pt x="289963" y="23081"/>
                  </a:lnTo>
                  <a:lnTo>
                    <a:pt x="291323" y="22988"/>
                  </a:lnTo>
                  <a:lnTo>
                    <a:pt x="292663" y="22884"/>
                  </a:lnTo>
                  <a:lnTo>
                    <a:pt x="293980" y="22775"/>
                  </a:lnTo>
                  <a:lnTo>
                    <a:pt x="295276" y="22649"/>
                  </a:lnTo>
                  <a:lnTo>
                    <a:pt x="296572" y="22518"/>
                  </a:lnTo>
                  <a:lnTo>
                    <a:pt x="297825" y="22376"/>
                  </a:lnTo>
                  <a:lnTo>
                    <a:pt x="299078" y="22229"/>
                  </a:lnTo>
                  <a:lnTo>
                    <a:pt x="300288" y="22070"/>
                  </a:lnTo>
                  <a:lnTo>
                    <a:pt x="301497" y="21901"/>
                  </a:lnTo>
                  <a:lnTo>
                    <a:pt x="302685" y="21726"/>
                  </a:lnTo>
                  <a:lnTo>
                    <a:pt x="303830" y="21540"/>
                  </a:lnTo>
                  <a:lnTo>
                    <a:pt x="304975" y="21349"/>
                  </a:lnTo>
                  <a:lnTo>
                    <a:pt x="306076" y="21147"/>
                  </a:lnTo>
                  <a:lnTo>
                    <a:pt x="307178" y="20939"/>
                  </a:lnTo>
                  <a:lnTo>
                    <a:pt x="308236" y="20721"/>
                  </a:lnTo>
                  <a:lnTo>
                    <a:pt x="309273" y="20497"/>
                  </a:lnTo>
                  <a:lnTo>
                    <a:pt x="310267" y="20262"/>
                  </a:lnTo>
                  <a:lnTo>
                    <a:pt x="311261" y="20022"/>
                  </a:lnTo>
                  <a:lnTo>
                    <a:pt x="312211" y="19776"/>
                  </a:lnTo>
                  <a:lnTo>
                    <a:pt x="313118" y="19525"/>
                  </a:lnTo>
                  <a:lnTo>
                    <a:pt x="314025" y="19262"/>
                  </a:lnTo>
                  <a:lnTo>
                    <a:pt x="314889" y="18995"/>
                  </a:lnTo>
                  <a:lnTo>
                    <a:pt x="315710" y="18721"/>
                  </a:lnTo>
                  <a:lnTo>
                    <a:pt x="316531" y="18443"/>
                  </a:lnTo>
                  <a:close/>
                  <a:moveTo>
                    <a:pt x="23070" y="0"/>
                  </a:moveTo>
                  <a:lnTo>
                    <a:pt x="23070" y="21305"/>
                  </a:lnTo>
                  <a:lnTo>
                    <a:pt x="1" y="21305"/>
                  </a:lnTo>
                  <a:lnTo>
                    <a:pt x="1" y="109368"/>
                  </a:lnTo>
                  <a:lnTo>
                    <a:pt x="279379" y="109368"/>
                  </a:lnTo>
                  <a:lnTo>
                    <a:pt x="280567" y="109363"/>
                  </a:lnTo>
                  <a:lnTo>
                    <a:pt x="281733" y="109352"/>
                  </a:lnTo>
                  <a:lnTo>
                    <a:pt x="282878" y="109335"/>
                  </a:lnTo>
                  <a:lnTo>
                    <a:pt x="284044" y="109308"/>
                  </a:lnTo>
                  <a:lnTo>
                    <a:pt x="285189" y="109275"/>
                  </a:lnTo>
                  <a:lnTo>
                    <a:pt x="286312" y="109237"/>
                  </a:lnTo>
                  <a:lnTo>
                    <a:pt x="287435" y="109188"/>
                  </a:lnTo>
                  <a:lnTo>
                    <a:pt x="288559" y="109133"/>
                  </a:lnTo>
                  <a:lnTo>
                    <a:pt x="289660" y="109073"/>
                  </a:lnTo>
                  <a:lnTo>
                    <a:pt x="290762" y="109002"/>
                  </a:lnTo>
                  <a:lnTo>
                    <a:pt x="291842" y="108931"/>
                  </a:lnTo>
                  <a:lnTo>
                    <a:pt x="292922" y="108849"/>
                  </a:lnTo>
                  <a:lnTo>
                    <a:pt x="293980" y="108762"/>
                  </a:lnTo>
                  <a:lnTo>
                    <a:pt x="295039" y="108669"/>
                  </a:lnTo>
                  <a:lnTo>
                    <a:pt x="296076" y="108565"/>
                  </a:lnTo>
                  <a:lnTo>
                    <a:pt x="297091" y="108461"/>
                  </a:lnTo>
                  <a:lnTo>
                    <a:pt x="298106" y="108346"/>
                  </a:lnTo>
                  <a:lnTo>
                    <a:pt x="299121" y="108232"/>
                  </a:lnTo>
                  <a:lnTo>
                    <a:pt x="300093" y="108106"/>
                  </a:lnTo>
                  <a:lnTo>
                    <a:pt x="301087" y="107975"/>
                  </a:lnTo>
                  <a:lnTo>
                    <a:pt x="302037" y="107838"/>
                  </a:lnTo>
                  <a:lnTo>
                    <a:pt x="302988" y="107696"/>
                  </a:lnTo>
                  <a:lnTo>
                    <a:pt x="303916" y="107549"/>
                  </a:lnTo>
                  <a:lnTo>
                    <a:pt x="304824" y="107396"/>
                  </a:lnTo>
                  <a:lnTo>
                    <a:pt x="305731" y="107237"/>
                  </a:lnTo>
                  <a:lnTo>
                    <a:pt x="306616" y="107074"/>
                  </a:lnTo>
                  <a:lnTo>
                    <a:pt x="307480" y="106910"/>
                  </a:lnTo>
                  <a:lnTo>
                    <a:pt x="308344" y="106735"/>
                  </a:lnTo>
                  <a:lnTo>
                    <a:pt x="309165" y="106555"/>
                  </a:lnTo>
                  <a:lnTo>
                    <a:pt x="309986" y="106369"/>
                  </a:lnTo>
                  <a:lnTo>
                    <a:pt x="310785" y="106183"/>
                  </a:lnTo>
                  <a:lnTo>
                    <a:pt x="311585" y="105992"/>
                  </a:lnTo>
                  <a:lnTo>
                    <a:pt x="312341" y="105790"/>
                  </a:lnTo>
                  <a:lnTo>
                    <a:pt x="313075" y="105588"/>
                  </a:lnTo>
                  <a:lnTo>
                    <a:pt x="313809" y="105380"/>
                  </a:lnTo>
                  <a:lnTo>
                    <a:pt x="314522" y="105172"/>
                  </a:lnTo>
                  <a:lnTo>
                    <a:pt x="315213" y="104954"/>
                  </a:lnTo>
                  <a:lnTo>
                    <a:pt x="315861" y="104735"/>
                  </a:lnTo>
                  <a:lnTo>
                    <a:pt x="316509" y="104511"/>
                  </a:lnTo>
                  <a:lnTo>
                    <a:pt x="317136" y="104282"/>
                  </a:lnTo>
                  <a:lnTo>
                    <a:pt x="317741" y="104053"/>
                  </a:lnTo>
                  <a:lnTo>
                    <a:pt x="318324" y="103818"/>
                  </a:lnTo>
                  <a:lnTo>
                    <a:pt x="318885" y="103577"/>
                  </a:lnTo>
                  <a:lnTo>
                    <a:pt x="319425" y="103331"/>
                  </a:lnTo>
                  <a:lnTo>
                    <a:pt x="319944" y="103086"/>
                  </a:lnTo>
                  <a:lnTo>
                    <a:pt x="320441" y="102834"/>
                  </a:lnTo>
                  <a:lnTo>
                    <a:pt x="320894" y="102583"/>
                  </a:lnTo>
                  <a:lnTo>
                    <a:pt x="321348" y="102326"/>
                  </a:lnTo>
                  <a:lnTo>
                    <a:pt x="321758" y="102070"/>
                  </a:lnTo>
                  <a:lnTo>
                    <a:pt x="322169" y="101802"/>
                  </a:lnTo>
                  <a:lnTo>
                    <a:pt x="322536" y="101540"/>
                  </a:lnTo>
                  <a:lnTo>
                    <a:pt x="322881" y="101266"/>
                  </a:lnTo>
                  <a:lnTo>
                    <a:pt x="323205" y="100999"/>
                  </a:lnTo>
                  <a:lnTo>
                    <a:pt x="323486" y="100720"/>
                  </a:lnTo>
                  <a:lnTo>
                    <a:pt x="323767" y="100447"/>
                  </a:lnTo>
                  <a:lnTo>
                    <a:pt x="324005" y="100163"/>
                  </a:lnTo>
                  <a:lnTo>
                    <a:pt x="324221" y="99884"/>
                  </a:lnTo>
                  <a:lnTo>
                    <a:pt x="324393" y="99600"/>
                  </a:lnTo>
                  <a:lnTo>
                    <a:pt x="324566" y="99311"/>
                  </a:lnTo>
                  <a:lnTo>
                    <a:pt x="324696" y="99021"/>
                  </a:lnTo>
                  <a:lnTo>
                    <a:pt x="324804" y="98732"/>
                  </a:lnTo>
                  <a:lnTo>
                    <a:pt x="324869" y="98437"/>
                  </a:lnTo>
                  <a:lnTo>
                    <a:pt x="324912" y="98142"/>
                  </a:lnTo>
                  <a:lnTo>
                    <a:pt x="324933" y="97847"/>
                  </a:lnTo>
                  <a:lnTo>
                    <a:pt x="324933" y="11718"/>
                  </a:lnTo>
                  <a:lnTo>
                    <a:pt x="324912" y="11423"/>
                  </a:lnTo>
                  <a:lnTo>
                    <a:pt x="324869" y="11133"/>
                  </a:lnTo>
                  <a:lnTo>
                    <a:pt x="324804" y="10838"/>
                  </a:lnTo>
                  <a:lnTo>
                    <a:pt x="324696" y="10554"/>
                  </a:lnTo>
                  <a:lnTo>
                    <a:pt x="324588" y="10265"/>
                  </a:lnTo>
                  <a:lnTo>
                    <a:pt x="324437" y="9981"/>
                  </a:lnTo>
                  <a:lnTo>
                    <a:pt x="324242" y="9697"/>
                  </a:lnTo>
                  <a:lnTo>
                    <a:pt x="324048" y="9413"/>
                  </a:lnTo>
                  <a:lnTo>
                    <a:pt x="323810" y="9134"/>
                  </a:lnTo>
                  <a:lnTo>
                    <a:pt x="323551" y="8855"/>
                  </a:lnTo>
                  <a:lnTo>
                    <a:pt x="323249" y="8577"/>
                  </a:lnTo>
                  <a:lnTo>
                    <a:pt x="322946" y="8304"/>
                  </a:lnTo>
                  <a:lnTo>
                    <a:pt x="322601" y="8031"/>
                  </a:lnTo>
                  <a:lnTo>
                    <a:pt x="322233" y="7763"/>
                  </a:lnTo>
                  <a:lnTo>
                    <a:pt x="321845" y="7495"/>
                  </a:lnTo>
                  <a:lnTo>
                    <a:pt x="321434" y="7233"/>
                  </a:lnTo>
                  <a:lnTo>
                    <a:pt x="320981" y="6971"/>
                  </a:lnTo>
                  <a:lnTo>
                    <a:pt x="320505" y="6708"/>
                  </a:lnTo>
                  <a:lnTo>
                    <a:pt x="320030" y="6452"/>
                  </a:lnTo>
                  <a:lnTo>
                    <a:pt x="319490" y="6200"/>
                  </a:lnTo>
                  <a:lnTo>
                    <a:pt x="318950" y="5949"/>
                  </a:lnTo>
                  <a:lnTo>
                    <a:pt x="318389" y="5703"/>
                  </a:lnTo>
                  <a:lnTo>
                    <a:pt x="317784" y="5463"/>
                  </a:lnTo>
                  <a:lnTo>
                    <a:pt x="317179" y="5223"/>
                  </a:lnTo>
                  <a:lnTo>
                    <a:pt x="316531" y="4982"/>
                  </a:lnTo>
                  <a:lnTo>
                    <a:pt x="315861" y="4753"/>
                  </a:lnTo>
                  <a:lnTo>
                    <a:pt x="315170" y="4523"/>
                  </a:lnTo>
                  <a:lnTo>
                    <a:pt x="314457" y="4294"/>
                  </a:lnTo>
                  <a:lnTo>
                    <a:pt x="313723" y="4075"/>
                  </a:lnTo>
                  <a:lnTo>
                    <a:pt x="312945" y="3857"/>
                  </a:lnTo>
                  <a:lnTo>
                    <a:pt x="312168" y="3644"/>
                  </a:lnTo>
                  <a:lnTo>
                    <a:pt x="311369" y="3431"/>
                  </a:lnTo>
                  <a:lnTo>
                    <a:pt x="310526" y="3229"/>
                  </a:lnTo>
                  <a:lnTo>
                    <a:pt x="309684" y="3032"/>
                  </a:lnTo>
                  <a:lnTo>
                    <a:pt x="308820" y="2835"/>
                  </a:lnTo>
                  <a:lnTo>
                    <a:pt x="307956" y="2650"/>
                  </a:lnTo>
                  <a:lnTo>
                    <a:pt x="307048" y="2469"/>
                  </a:lnTo>
                  <a:lnTo>
                    <a:pt x="306141" y="2294"/>
                  </a:lnTo>
                  <a:lnTo>
                    <a:pt x="305234" y="2125"/>
                  </a:lnTo>
                  <a:lnTo>
                    <a:pt x="304284" y="1961"/>
                  </a:lnTo>
                  <a:lnTo>
                    <a:pt x="303355" y="1808"/>
                  </a:lnTo>
                  <a:lnTo>
                    <a:pt x="302383" y="1655"/>
                  </a:lnTo>
                  <a:lnTo>
                    <a:pt x="301411" y="1513"/>
                  </a:lnTo>
                  <a:lnTo>
                    <a:pt x="300417" y="1377"/>
                  </a:lnTo>
                  <a:lnTo>
                    <a:pt x="299424" y="1246"/>
                  </a:lnTo>
                  <a:lnTo>
                    <a:pt x="298408" y="1120"/>
                  </a:lnTo>
                  <a:lnTo>
                    <a:pt x="297372" y="1000"/>
                  </a:lnTo>
                  <a:lnTo>
                    <a:pt x="296356" y="885"/>
                  </a:lnTo>
                  <a:lnTo>
                    <a:pt x="295298" y="781"/>
                  </a:lnTo>
                  <a:lnTo>
                    <a:pt x="294240" y="683"/>
                  </a:lnTo>
                  <a:lnTo>
                    <a:pt x="293181" y="590"/>
                  </a:lnTo>
                  <a:lnTo>
                    <a:pt x="292101" y="503"/>
                  </a:lnTo>
                  <a:lnTo>
                    <a:pt x="291021" y="426"/>
                  </a:lnTo>
                  <a:lnTo>
                    <a:pt x="289919" y="350"/>
                  </a:lnTo>
                  <a:lnTo>
                    <a:pt x="288818" y="284"/>
                  </a:lnTo>
                  <a:lnTo>
                    <a:pt x="287716" y="224"/>
                  </a:lnTo>
                  <a:lnTo>
                    <a:pt x="286593" y="175"/>
                  </a:lnTo>
                  <a:lnTo>
                    <a:pt x="285470" y="131"/>
                  </a:lnTo>
                  <a:lnTo>
                    <a:pt x="284347" y="87"/>
                  </a:lnTo>
                  <a:lnTo>
                    <a:pt x="283202" y="60"/>
                  </a:lnTo>
                  <a:lnTo>
                    <a:pt x="282079" y="33"/>
                  </a:lnTo>
                  <a:lnTo>
                    <a:pt x="280912" y="16"/>
                  </a:lnTo>
                  <a:lnTo>
                    <a:pt x="279767" y="5"/>
                  </a:lnTo>
                  <a:lnTo>
                    <a:pt x="2786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flipH="1">
              <a:off x="5485801" y="1410300"/>
              <a:ext cx="1922581" cy="479400"/>
            </a:xfrm>
            <a:custGeom>
              <a:avLst/>
              <a:gdLst/>
              <a:ahLst/>
              <a:cxnLst/>
              <a:rect l="l" t="t" r="r" b="b"/>
              <a:pathLst>
                <a:path w="285038" h="19176" fill="none" extrusionOk="0">
                  <a:moveTo>
                    <a:pt x="285038" y="9588"/>
                  </a:moveTo>
                  <a:lnTo>
                    <a:pt x="285038" y="9588"/>
                  </a:lnTo>
                  <a:lnTo>
                    <a:pt x="285016" y="9834"/>
                  </a:lnTo>
                  <a:lnTo>
                    <a:pt x="284973" y="10080"/>
                  </a:lnTo>
                  <a:lnTo>
                    <a:pt x="284908" y="10320"/>
                  </a:lnTo>
                  <a:lnTo>
                    <a:pt x="284822" y="10566"/>
                  </a:lnTo>
                  <a:lnTo>
                    <a:pt x="284714" y="10806"/>
                  </a:lnTo>
                  <a:lnTo>
                    <a:pt x="284584" y="11047"/>
                  </a:lnTo>
                  <a:lnTo>
                    <a:pt x="284433" y="11282"/>
                  </a:lnTo>
                  <a:lnTo>
                    <a:pt x="284260" y="11516"/>
                  </a:lnTo>
                  <a:lnTo>
                    <a:pt x="284044" y="11751"/>
                  </a:lnTo>
                  <a:lnTo>
                    <a:pt x="283828" y="11981"/>
                  </a:lnTo>
                  <a:lnTo>
                    <a:pt x="283591" y="12210"/>
                  </a:lnTo>
                  <a:lnTo>
                    <a:pt x="283310" y="12434"/>
                  </a:lnTo>
                  <a:lnTo>
                    <a:pt x="283029" y="12658"/>
                  </a:lnTo>
                  <a:lnTo>
                    <a:pt x="282727" y="12882"/>
                  </a:lnTo>
                  <a:lnTo>
                    <a:pt x="282403" y="13101"/>
                  </a:lnTo>
                  <a:lnTo>
                    <a:pt x="282036" y="13314"/>
                  </a:lnTo>
                  <a:lnTo>
                    <a:pt x="281668" y="13527"/>
                  </a:lnTo>
                  <a:lnTo>
                    <a:pt x="281280" y="13740"/>
                  </a:lnTo>
                  <a:lnTo>
                    <a:pt x="280869" y="13947"/>
                  </a:lnTo>
                  <a:lnTo>
                    <a:pt x="280437" y="14155"/>
                  </a:lnTo>
                  <a:lnTo>
                    <a:pt x="280005" y="14357"/>
                  </a:lnTo>
                  <a:lnTo>
                    <a:pt x="279530" y="14554"/>
                  </a:lnTo>
                  <a:lnTo>
                    <a:pt x="279055" y="14750"/>
                  </a:lnTo>
                  <a:lnTo>
                    <a:pt x="278536" y="14947"/>
                  </a:lnTo>
                  <a:lnTo>
                    <a:pt x="278018" y="15133"/>
                  </a:lnTo>
                  <a:lnTo>
                    <a:pt x="277478" y="15319"/>
                  </a:lnTo>
                  <a:lnTo>
                    <a:pt x="276938" y="15504"/>
                  </a:lnTo>
                  <a:lnTo>
                    <a:pt x="276355" y="15685"/>
                  </a:lnTo>
                  <a:lnTo>
                    <a:pt x="275771" y="15859"/>
                  </a:lnTo>
                  <a:lnTo>
                    <a:pt x="275167" y="16034"/>
                  </a:lnTo>
                  <a:lnTo>
                    <a:pt x="274540" y="16198"/>
                  </a:lnTo>
                  <a:lnTo>
                    <a:pt x="273914" y="16368"/>
                  </a:lnTo>
                  <a:lnTo>
                    <a:pt x="273266" y="16526"/>
                  </a:lnTo>
                  <a:lnTo>
                    <a:pt x="272596" y="16684"/>
                  </a:lnTo>
                  <a:lnTo>
                    <a:pt x="271905" y="16837"/>
                  </a:lnTo>
                  <a:lnTo>
                    <a:pt x="271214" y="16985"/>
                  </a:lnTo>
                  <a:lnTo>
                    <a:pt x="270501" y="17127"/>
                  </a:lnTo>
                  <a:lnTo>
                    <a:pt x="269788" y="17269"/>
                  </a:lnTo>
                  <a:lnTo>
                    <a:pt x="269054" y="17405"/>
                  </a:lnTo>
                  <a:lnTo>
                    <a:pt x="268298" y="17537"/>
                  </a:lnTo>
                  <a:lnTo>
                    <a:pt x="267542" y="17662"/>
                  </a:lnTo>
                  <a:lnTo>
                    <a:pt x="266764" y="17788"/>
                  </a:lnTo>
                  <a:lnTo>
                    <a:pt x="265965" y="17903"/>
                  </a:lnTo>
                  <a:lnTo>
                    <a:pt x="265166" y="18017"/>
                  </a:lnTo>
                  <a:lnTo>
                    <a:pt x="264367" y="18127"/>
                  </a:lnTo>
                  <a:lnTo>
                    <a:pt x="263546" y="18230"/>
                  </a:lnTo>
                  <a:lnTo>
                    <a:pt x="262703" y="18329"/>
                  </a:lnTo>
                  <a:lnTo>
                    <a:pt x="261861" y="18422"/>
                  </a:lnTo>
                  <a:lnTo>
                    <a:pt x="260997" y="18509"/>
                  </a:lnTo>
                  <a:lnTo>
                    <a:pt x="260133" y="18596"/>
                  </a:lnTo>
                  <a:lnTo>
                    <a:pt x="259269" y="18673"/>
                  </a:lnTo>
                  <a:lnTo>
                    <a:pt x="258383" y="18744"/>
                  </a:lnTo>
                  <a:lnTo>
                    <a:pt x="257476" y="18815"/>
                  </a:lnTo>
                  <a:lnTo>
                    <a:pt x="256569" y="18875"/>
                  </a:lnTo>
                  <a:lnTo>
                    <a:pt x="255662" y="18930"/>
                  </a:lnTo>
                  <a:lnTo>
                    <a:pt x="254754" y="18984"/>
                  </a:lnTo>
                  <a:lnTo>
                    <a:pt x="253826" y="19028"/>
                  </a:lnTo>
                  <a:lnTo>
                    <a:pt x="252875" y="19066"/>
                  </a:lnTo>
                  <a:lnTo>
                    <a:pt x="251946" y="19099"/>
                  </a:lnTo>
                  <a:lnTo>
                    <a:pt x="250996" y="19126"/>
                  </a:lnTo>
                  <a:lnTo>
                    <a:pt x="250024" y="19148"/>
                  </a:lnTo>
                  <a:lnTo>
                    <a:pt x="249074" y="19165"/>
                  </a:lnTo>
                  <a:lnTo>
                    <a:pt x="248102" y="19175"/>
                  </a:lnTo>
                  <a:lnTo>
                    <a:pt x="247108" y="19175"/>
                  </a:lnTo>
                  <a:lnTo>
                    <a:pt x="244019" y="19175"/>
                  </a:lnTo>
                  <a:lnTo>
                    <a:pt x="244019" y="8960"/>
                  </a:lnTo>
                  <a:lnTo>
                    <a:pt x="13199" y="8960"/>
                  </a:lnTo>
                  <a:lnTo>
                    <a:pt x="13199" y="19175"/>
                  </a:lnTo>
                  <a:lnTo>
                    <a:pt x="1" y="19175"/>
                  </a:lnTo>
                  <a:lnTo>
                    <a:pt x="1" y="1"/>
                  </a:lnTo>
                  <a:lnTo>
                    <a:pt x="247108" y="1"/>
                  </a:lnTo>
                  <a:lnTo>
                    <a:pt x="247108" y="1"/>
                  </a:lnTo>
                  <a:lnTo>
                    <a:pt x="248058" y="1"/>
                  </a:lnTo>
                  <a:lnTo>
                    <a:pt x="249009" y="11"/>
                  </a:lnTo>
                  <a:lnTo>
                    <a:pt x="249959" y="22"/>
                  </a:lnTo>
                  <a:lnTo>
                    <a:pt x="250888" y="44"/>
                  </a:lnTo>
                  <a:lnTo>
                    <a:pt x="251817" y="72"/>
                  </a:lnTo>
                  <a:lnTo>
                    <a:pt x="252746" y="104"/>
                  </a:lnTo>
                  <a:lnTo>
                    <a:pt x="253653" y="137"/>
                  </a:lnTo>
                  <a:lnTo>
                    <a:pt x="254582" y="181"/>
                  </a:lnTo>
                  <a:lnTo>
                    <a:pt x="255489" y="230"/>
                  </a:lnTo>
                  <a:lnTo>
                    <a:pt x="256374" y="285"/>
                  </a:lnTo>
                  <a:lnTo>
                    <a:pt x="257282" y="345"/>
                  </a:lnTo>
                  <a:lnTo>
                    <a:pt x="258167" y="410"/>
                  </a:lnTo>
                  <a:lnTo>
                    <a:pt x="259053" y="481"/>
                  </a:lnTo>
                  <a:lnTo>
                    <a:pt x="259917" y="558"/>
                  </a:lnTo>
                  <a:lnTo>
                    <a:pt x="260781" y="634"/>
                  </a:lnTo>
                  <a:lnTo>
                    <a:pt x="261645" y="722"/>
                  </a:lnTo>
                  <a:lnTo>
                    <a:pt x="262487" y="815"/>
                  </a:lnTo>
                  <a:lnTo>
                    <a:pt x="263330" y="913"/>
                  </a:lnTo>
                  <a:lnTo>
                    <a:pt x="264151" y="1017"/>
                  </a:lnTo>
                  <a:lnTo>
                    <a:pt x="264971" y="1120"/>
                  </a:lnTo>
                  <a:lnTo>
                    <a:pt x="265771" y="1235"/>
                  </a:lnTo>
                  <a:lnTo>
                    <a:pt x="266570" y="1355"/>
                  </a:lnTo>
                  <a:lnTo>
                    <a:pt x="267369" y="1476"/>
                  </a:lnTo>
                  <a:lnTo>
                    <a:pt x="268147" y="1601"/>
                  </a:lnTo>
                  <a:lnTo>
                    <a:pt x="268903" y="1738"/>
                  </a:lnTo>
                  <a:lnTo>
                    <a:pt x="269659" y="1874"/>
                  </a:lnTo>
                  <a:lnTo>
                    <a:pt x="270415" y="2016"/>
                  </a:lnTo>
                  <a:lnTo>
                    <a:pt x="271127" y="2164"/>
                  </a:lnTo>
                  <a:lnTo>
                    <a:pt x="271862" y="2317"/>
                  </a:lnTo>
                  <a:lnTo>
                    <a:pt x="272553" y="2475"/>
                  </a:lnTo>
                  <a:lnTo>
                    <a:pt x="273244" y="2639"/>
                  </a:lnTo>
                  <a:lnTo>
                    <a:pt x="273935" y="2808"/>
                  </a:lnTo>
                  <a:lnTo>
                    <a:pt x="273935" y="2808"/>
                  </a:lnTo>
                  <a:lnTo>
                    <a:pt x="274583" y="2978"/>
                  </a:lnTo>
                  <a:lnTo>
                    <a:pt x="275231" y="3153"/>
                  </a:lnTo>
                  <a:lnTo>
                    <a:pt x="275858" y="3333"/>
                  </a:lnTo>
                  <a:lnTo>
                    <a:pt x="276463" y="3513"/>
                  </a:lnTo>
                  <a:lnTo>
                    <a:pt x="277046" y="3699"/>
                  </a:lnTo>
                  <a:lnTo>
                    <a:pt x="277607" y="3885"/>
                  </a:lnTo>
                  <a:lnTo>
                    <a:pt x="278147" y="4076"/>
                  </a:lnTo>
                  <a:lnTo>
                    <a:pt x="278688" y="4273"/>
                  </a:lnTo>
                  <a:lnTo>
                    <a:pt x="279184" y="4469"/>
                  </a:lnTo>
                  <a:lnTo>
                    <a:pt x="279681" y="4666"/>
                  </a:lnTo>
                  <a:lnTo>
                    <a:pt x="280135" y="4868"/>
                  </a:lnTo>
                  <a:lnTo>
                    <a:pt x="280588" y="5076"/>
                  </a:lnTo>
                  <a:lnTo>
                    <a:pt x="281020" y="5278"/>
                  </a:lnTo>
                  <a:lnTo>
                    <a:pt x="281409" y="5491"/>
                  </a:lnTo>
                  <a:lnTo>
                    <a:pt x="281798" y="5704"/>
                  </a:lnTo>
                  <a:lnTo>
                    <a:pt x="282165" y="5917"/>
                  </a:lnTo>
                  <a:lnTo>
                    <a:pt x="282511" y="6130"/>
                  </a:lnTo>
                  <a:lnTo>
                    <a:pt x="282835" y="6348"/>
                  </a:lnTo>
                  <a:lnTo>
                    <a:pt x="283116" y="6572"/>
                  </a:lnTo>
                  <a:lnTo>
                    <a:pt x="283396" y="6791"/>
                  </a:lnTo>
                  <a:lnTo>
                    <a:pt x="283656" y="7020"/>
                  </a:lnTo>
                  <a:lnTo>
                    <a:pt x="283893" y="7244"/>
                  </a:lnTo>
                  <a:lnTo>
                    <a:pt x="284109" y="7474"/>
                  </a:lnTo>
                  <a:lnTo>
                    <a:pt x="284304" y="7703"/>
                  </a:lnTo>
                  <a:lnTo>
                    <a:pt x="284476" y="7933"/>
                  </a:lnTo>
                  <a:lnTo>
                    <a:pt x="284606" y="8162"/>
                  </a:lnTo>
                  <a:lnTo>
                    <a:pt x="284736" y="8397"/>
                  </a:lnTo>
                  <a:lnTo>
                    <a:pt x="284844" y="8632"/>
                  </a:lnTo>
                  <a:lnTo>
                    <a:pt x="284930" y="8872"/>
                  </a:lnTo>
                  <a:lnTo>
                    <a:pt x="284973" y="9107"/>
                  </a:lnTo>
                  <a:lnTo>
                    <a:pt x="285016" y="9348"/>
                  </a:lnTo>
                  <a:lnTo>
                    <a:pt x="285038" y="9588"/>
                  </a:lnTo>
                  <a:lnTo>
                    <a:pt x="285038" y="95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flipH="1">
              <a:off x="5485801" y="1818100"/>
              <a:ext cx="2078323" cy="2220025"/>
            </a:xfrm>
            <a:custGeom>
              <a:avLst/>
              <a:gdLst/>
              <a:ahLst/>
              <a:cxnLst/>
              <a:rect l="l" t="t" r="r" b="b"/>
              <a:pathLst>
                <a:path w="308128" h="88801" fill="none" extrusionOk="0">
                  <a:moveTo>
                    <a:pt x="308128" y="8315"/>
                  </a:moveTo>
                  <a:lnTo>
                    <a:pt x="308128" y="8315"/>
                  </a:lnTo>
                  <a:lnTo>
                    <a:pt x="307696" y="8365"/>
                  </a:lnTo>
                  <a:lnTo>
                    <a:pt x="307264" y="8419"/>
                  </a:lnTo>
                  <a:lnTo>
                    <a:pt x="306443" y="8539"/>
                  </a:lnTo>
                  <a:lnTo>
                    <a:pt x="305622" y="8671"/>
                  </a:lnTo>
                  <a:lnTo>
                    <a:pt x="304845" y="8813"/>
                  </a:lnTo>
                  <a:lnTo>
                    <a:pt x="304067" y="8966"/>
                  </a:lnTo>
                  <a:lnTo>
                    <a:pt x="303311" y="9129"/>
                  </a:lnTo>
                  <a:lnTo>
                    <a:pt x="302577" y="9304"/>
                  </a:lnTo>
                  <a:lnTo>
                    <a:pt x="301864" y="9490"/>
                  </a:lnTo>
                  <a:lnTo>
                    <a:pt x="301173" y="9687"/>
                  </a:lnTo>
                  <a:lnTo>
                    <a:pt x="300503" y="9894"/>
                  </a:lnTo>
                  <a:lnTo>
                    <a:pt x="299855" y="10113"/>
                  </a:lnTo>
                  <a:lnTo>
                    <a:pt x="299229" y="10337"/>
                  </a:lnTo>
                  <a:lnTo>
                    <a:pt x="298624" y="10572"/>
                  </a:lnTo>
                  <a:lnTo>
                    <a:pt x="298041" y="10817"/>
                  </a:lnTo>
                  <a:lnTo>
                    <a:pt x="297501" y="11069"/>
                  </a:lnTo>
                  <a:lnTo>
                    <a:pt x="296982" y="11331"/>
                  </a:lnTo>
                  <a:lnTo>
                    <a:pt x="296485" y="11604"/>
                  </a:lnTo>
                  <a:lnTo>
                    <a:pt x="296010" y="11877"/>
                  </a:lnTo>
                  <a:lnTo>
                    <a:pt x="295557" y="12167"/>
                  </a:lnTo>
                  <a:lnTo>
                    <a:pt x="295146" y="12456"/>
                  </a:lnTo>
                  <a:lnTo>
                    <a:pt x="294757" y="12757"/>
                  </a:lnTo>
                  <a:lnTo>
                    <a:pt x="294412" y="13063"/>
                  </a:lnTo>
                  <a:lnTo>
                    <a:pt x="294088" y="13374"/>
                  </a:lnTo>
                  <a:lnTo>
                    <a:pt x="293807" y="13691"/>
                  </a:lnTo>
                  <a:lnTo>
                    <a:pt x="293548" y="14019"/>
                  </a:lnTo>
                  <a:lnTo>
                    <a:pt x="293310" y="14347"/>
                  </a:lnTo>
                  <a:lnTo>
                    <a:pt x="293116" y="14680"/>
                  </a:lnTo>
                  <a:lnTo>
                    <a:pt x="292965" y="15024"/>
                  </a:lnTo>
                  <a:lnTo>
                    <a:pt x="292835" y="15368"/>
                  </a:lnTo>
                  <a:lnTo>
                    <a:pt x="292749" y="15718"/>
                  </a:lnTo>
                  <a:lnTo>
                    <a:pt x="292684" y="16067"/>
                  </a:lnTo>
                  <a:lnTo>
                    <a:pt x="292662" y="16428"/>
                  </a:lnTo>
                  <a:lnTo>
                    <a:pt x="292662" y="16428"/>
                  </a:lnTo>
                  <a:lnTo>
                    <a:pt x="292684" y="16783"/>
                  </a:lnTo>
                  <a:lnTo>
                    <a:pt x="292749" y="17138"/>
                  </a:lnTo>
                  <a:lnTo>
                    <a:pt x="292835" y="17482"/>
                  </a:lnTo>
                  <a:lnTo>
                    <a:pt x="292965" y="17832"/>
                  </a:lnTo>
                  <a:lnTo>
                    <a:pt x="293116" y="18171"/>
                  </a:lnTo>
                  <a:lnTo>
                    <a:pt x="293310" y="18504"/>
                  </a:lnTo>
                  <a:lnTo>
                    <a:pt x="293548" y="18837"/>
                  </a:lnTo>
                  <a:lnTo>
                    <a:pt x="293807" y="19159"/>
                  </a:lnTo>
                  <a:lnTo>
                    <a:pt x="294088" y="19476"/>
                  </a:lnTo>
                  <a:lnTo>
                    <a:pt x="294412" y="19788"/>
                  </a:lnTo>
                  <a:lnTo>
                    <a:pt x="294757" y="20099"/>
                  </a:lnTo>
                  <a:lnTo>
                    <a:pt x="295146" y="20394"/>
                  </a:lnTo>
                  <a:lnTo>
                    <a:pt x="295557" y="20689"/>
                  </a:lnTo>
                  <a:lnTo>
                    <a:pt x="296010" y="20973"/>
                  </a:lnTo>
                  <a:lnTo>
                    <a:pt x="296485" y="21252"/>
                  </a:lnTo>
                  <a:lnTo>
                    <a:pt x="296982" y="21519"/>
                  </a:lnTo>
                  <a:lnTo>
                    <a:pt x="297501" y="21782"/>
                  </a:lnTo>
                  <a:lnTo>
                    <a:pt x="298041" y="22038"/>
                  </a:lnTo>
                  <a:lnTo>
                    <a:pt x="298624" y="22284"/>
                  </a:lnTo>
                  <a:lnTo>
                    <a:pt x="299229" y="22519"/>
                  </a:lnTo>
                  <a:lnTo>
                    <a:pt x="299855" y="22743"/>
                  </a:lnTo>
                  <a:lnTo>
                    <a:pt x="300503" y="22962"/>
                  </a:lnTo>
                  <a:lnTo>
                    <a:pt x="301173" y="23169"/>
                  </a:lnTo>
                  <a:lnTo>
                    <a:pt x="301864" y="23366"/>
                  </a:lnTo>
                  <a:lnTo>
                    <a:pt x="302577" y="23552"/>
                  </a:lnTo>
                  <a:lnTo>
                    <a:pt x="303311" y="23726"/>
                  </a:lnTo>
                  <a:lnTo>
                    <a:pt x="304067" y="23890"/>
                  </a:lnTo>
                  <a:lnTo>
                    <a:pt x="304845" y="24043"/>
                  </a:lnTo>
                  <a:lnTo>
                    <a:pt x="305622" y="24185"/>
                  </a:lnTo>
                  <a:lnTo>
                    <a:pt x="306443" y="24316"/>
                  </a:lnTo>
                  <a:lnTo>
                    <a:pt x="307264" y="24437"/>
                  </a:lnTo>
                  <a:lnTo>
                    <a:pt x="307696" y="24491"/>
                  </a:lnTo>
                  <a:lnTo>
                    <a:pt x="308128" y="24540"/>
                  </a:lnTo>
                  <a:lnTo>
                    <a:pt x="308128" y="30255"/>
                  </a:lnTo>
                  <a:lnTo>
                    <a:pt x="294217" y="32210"/>
                  </a:lnTo>
                  <a:lnTo>
                    <a:pt x="294217" y="75264"/>
                  </a:lnTo>
                  <a:lnTo>
                    <a:pt x="308128" y="73313"/>
                  </a:lnTo>
                  <a:lnTo>
                    <a:pt x="308128" y="79405"/>
                  </a:lnTo>
                  <a:lnTo>
                    <a:pt x="308128" y="79405"/>
                  </a:lnTo>
                  <a:lnTo>
                    <a:pt x="308106" y="79645"/>
                  </a:lnTo>
                  <a:lnTo>
                    <a:pt x="308063" y="79885"/>
                  </a:lnTo>
                  <a:lnTo>
                    <a:pt x="307998" y="80126"/>
                  </a:lnTo>
                  <a:lnTo>
                    <a:pt x="307934" y="80366"/>
                  </a:lnTo>
                  <a:lnTo>
                    <a:pt x="307826" y="80601"/>
                  </a:lnTo>
                  <a:lnTo>
                    <a:pt x="307696" y="80836"/>
                  </a:lnTo>
                  <a:lnTo>
                    <a:pt x="307545" y="81065"/>
                  </a:lnTo>
                  <a:lnTo>
                    <a:pt x="307372" y="81295"/>
                  </a:lnTo>
                  <a:lnTo>
                    <a:pt x="307156" y="81524"/>
                  </a:lnTo>
                  <a:lnTo>
                    <a:pt x="306940" y="81748"/>
                  </a:lnTo>
                  <a:lnTo>
                    <a:pt x="306702" y="81972"/>
                  </a:lnTo>
                  <a:lnTo>
                    <a:pt x="306443" y="82196"/>
                  </a:lnTo>
                  <a:lnTo>
                    <a:pt x="306162" y="82415"/>
                  </a:lnTo>
                  <a:lnTo>
                    <a:pt x="305860" y="82633"/>
                  </a:lnTo>
                  <a:lnTo>
                    <a:pt x="305536" y="82846"/>
                  </a:lnTo>
                  <a:lnTo>
                    <a:pt x="305190" y="83059"/>
                  </a:lnTo>
                  <a:lnTo>
                    <a:pt x="304823" y="83267"/>
                  </a:lnTo>
                  <a:lnTo>
                    <a:pt x="304456" y="83475"/>
                  </a:lnTo>
                  <a:lnTo>
                    <a:pt x="304046" y="83677"/>
                  </a:lnTo>
                  <a:lnTo>
                    <a:pt x="303635" y="83879"/>
                  </a:lnTo>
                  <a:lnTo>
                    <a:pt x="303182" y="84075"/>
                  </a:lnTo>
                  <a:lnTo>
                    <a:pt x="302728" y="84272"/>
                  </a:lnTo>
                  <a:lnTo>
                    <a:pt x="302253" y="84463"/>
                  </a:lnTo>
                  <a:lnTo>
                    <a:pt x="301756" y="84655"/>
                  </a:lnTo>
                  <a:lnTo>
                    <a:pt x="301259" y="84840"/>
                  </a:lnTo>
                  <a:lnTo>
                    <a:pt x="300719" y="85021"/>
                  </a:lnTo>
                  <a:lnTo>
                    <a:pt x="300179" y="85201"/>
                  </a:lnTo>
                  <a:lnTo>
                    <a:pt x="299617" y="85376"/>
                  </a:lnTo>
                  <a:lnTo>
                    <a:pt x="299056" y="85550"/>
                  </a:lnTo>
                  <a:lnTo>
                    <a:pt x="298451" y="85720"/>
                  </a:lnTo>
                  <a:lnTo>
                    <a:pt x="297846" y="85884"/>
                  </a:lnTo>
                  <a:lnTo>
                    <a:pt x="297220" y="86048"/>
                  </a:lnTo>
                  <a:lnTo>
                    <a:pt x="296593" y="86201"/>
                  </a:lnTo>
                  <a:lnTo>
                    <a:pt x="295945" y="86354"/>
                  </a:lnTo>
                  <a:lnTo>
                    <a:pt x="295276" y="86506"/>
                  </a:lnTo>
                  <a:lnTo>
                    <a:pt x="294585" y="86654"/>
                  </a:lnTo>
                  <a:lnTo>
                    <a:pt x="293893" y="86791"/>
                  </a:lnTo>
                  <a:lnTo>
                    <a:pt x="293181" y="86933"/>
                  </a:lnTo>
                  <a:lnTo>
                    <a:pt x="292468" y="87064"/>
                  </a:lnTo>
                  <a:lnTo>
                    <a:pt x="291733" y="87195"/>
                  </a:lnTo>
                  <a:lnTo>
                    <a:pt x="290977" y="87315"/>
                  </a:lnTo>
                  <a:lnTo>
                    <a:pt x="290221" y="87435"/>
                  </a:lnTo>
                  <a:lnTo>
                    <a:pt x="289444" y="87555"/>
                  </a:lnTo>
                  <a:lnTo>
                    <a:pt x="288666" y="87665"/>
                  </a:lnTo>
                  <a:lnTo>
                    <a:pt x="287867" y="87768"/>
                  </a:lnTo>
                  <a:lnTo>
                    <a:pt x="287068" y="87872"/>
                  </a:lnTo>
                  <a:lnTo>
                    <a:pt x="286247" y="87971"/>
                  </a:lnTo>
                  <a:lnTo>
                    <a:pt x="285426" y="88058"/>
                  </a:lnTo>
                  <a:lnTo>
                    <a:pt x="284584" y="88145"/>
                  </a:lnTo>
                  <a:lnTo>
                    <a:pt x="283741" y="88227"/>
                  </a:lnTo>
                  <a:lnTo>
                    <a:pt x="282877" y="88304"/>
                  </a:lnTo>
                  <a:lnTo>
                    <a:pt x="282013" y="88375"/>
                  </a:lnTo>
                  <a:lnTo>
                    <a:pt x="281128" y="88440"/>
                  </a:lnTo>
                  <a:lnTo>
                    <a:pt x="280242" y="88500"/>
                  </a:lnTo>
                  <a:lnTo>
                    <a:pt x="279356" y="88561"/>
                  </a:lnTo>
                  <a:lnTo>
                    <a:pt x="278449" y="88610"/>
                  </a:lnTo>
                  <a:lnTo>
                    <a:pt x="277542" y="88653"/>
                  </a:lnTo>
                  <a:lnTo>
                    <a:pt x="276635" y="88692"/>
                  </a:lnTo>
                  <a:lnTo>
                    <a:pt x="275706" y="88724"/>
                  </a:lnTo>
                  <a:lnTo>
                    <a:pt x="274777" y="88752"/>
                  </a:lnTo>
                  <a:lnTo>
                    <a:pt x="273827" y="88774"/>
                  </a:lnTo>
                  <a:lnTo>
                    <a:pt x="272898" y="88785"/>
                  </a:lnTo>
                  <a:lnTo>
                    <a:pt x="271948" y="88795"/>
                  </a:lnTo>
                  <a:lnTo>
                    <a:pt x="270976" y="88801"/>
                  </a:lnTo>
                  <a:lnTo>
                    <a:pt x="0" y="88801"/>
                  </a:lnTo>
                  <a:lnTo>
                    <a:pt x="0" y="4994"/>
                  </a:lnTo>
                  <a:lnTo>
                    <a:pt x="270198" y="4994"/>
                  </a:lnTo>
                  <a:lnTo>
                    <a:pt x="270198" y="4994"/>
                  </a:lnTo>
                  <a:lnTo>
                    <a:pt x="271667" y="4989"/>
                  </a:lnTo>
                  <a:lnTo>
                    <a:pt x="273114" y="4972"/>
                  </a:lnTo>
                  <a:lnTo>
                    <a:pt x="274561" y="4939"/>
                  </a:lnTo>
                  <a:lnTo>
                    <a:pt x="275987" y="4901"/>
                  </a:lnTo>
                  <a:lnTo>
                    <a:pt x="277412" y="4852"/>
                  </a:lnTo>
                  <a:lnTo>
                    <a:pt x="278795" y="4792"/>
                  </a:lnTo>
                  <a:lnTo>
                    <a:pt x="280199" y="4721"/>
                  </a:lnTo>
                  <a:lnTo>
                    <a:pt x="281560" y="4639"/>
                  </a:lnTo>
                  <a:lnTo>
                    <a:pt x="282920" y="4546"/>
                  </a:lnTo>
                  <a:lnTo>
                    <a:pt x="284260" y="4442"/>
                  </a:lnTo>
                  <a:lnTo>
                    <a:pt x="285577" y="4333"/>
                  </a:lnTo>
                  <a:lnTo>
                    <a:pt x="286873" y="4207"/>
                  </a:lnTo>
                  <a:lnTo>
                    <a:pt x="288169" y="4076"/>
                  </a:lnTo>
                  <a:lnTo>
                    <a:pt x="289422" y="3934"/>
                  </a:lnTo>
                  <a:lnTo>
                    <a:pt x="290675" y="3787"/>
                  </a:lnTo>
                  <a:lnTo>
                    <a:pt x="291885" y="3628"/>
                  </a:lnTo>
                  <a:lnTo>
                    <a:pt x="293094" y="3459"/>
                  </a:lnTo>
                  <a:lnTo>
                    <a:pt x="294282" y="3284"/>
                  </a:lnTo>
                  <a:lnTo>
                    <a:pt x="295427" y="3098"/>
                  </a:lnTo>
                  <a:lnTo>
                    <a:pt x="296572" y="2907"/>
                  </a:lnTo>
                  <a:lnTo>
                    <a:pt x="297673" y="2705"/>
                  </a:lnTo>
                  <a:lnTo>
                    <a:pt x="298775" y="2497"/>
                  </a:lnTo>
                  <a:lnTo>
                    <a:pt x="299833" y="2279"/>
                  </a:lnTo>
                  <a:lnTo>
                    <a:pt x="300870" y="2055"/>
                  </a:lnTo>
                  <a:lnTo>
                    <a:pt x="301864" y="1820"/>
                  </a:lnTo>
                  <a:lnTo>
                    <a:pt x="302858" y="1580"/>
                  </a:lnTo>
                  <a:lnTo>
                    <a:pt x="303808" y="1334"/>
                  </a:lnTo>
                  <a:lnTo>
                    <a:pt x="304715" y="1083"/>
                  </a:lnTo>
                  <a:lnTo>
                    <a:pt x="305622" y="820"/>
                  </a:lnTo>
                  <a:lnTo>
                    <a:pt x="306486" y="553"/>
                  </a:lnTo>
                  <a:lnTo>
                    <a:pt x="307307" y="279"/>
                  </a:lnTo>
                  <a:lnTo>
                    <a:pt x="308128" y="1"/>
                  </a:lnTo>
                  <a:lnTo>
                    <a:pt x="308128" y="83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flipH="1">
              <a:off x="5429123" y="1357050"/>
              <a:ext cx="2191680" cy="2734200"/>
            </a:xfrm>
            <a:custGeom>
              <a:avLst/>
              <a:gdLst/>
              <a:ahLst/>
              <a:cxnLst/>
              <a:rect l="l" t="t" r="r" b="b"/>
              <a:pathLst>
                <a:path w="324934" h="109368" fill="none" extrusionOk="0">
                  <a:moveTo>
                    <a:pt x="1" y="21305"/>
                  </a:moveTo>
                  <a:lnTo>
                    <a:pt x="1" y="109368"/>
                  </a:lnTo>
                  <a:lnTo>
                    <a:pt x="279379" y="109368"/>
                  </a:lnTo>
                  <a:lnTo>
                    <a:pt x="279379" y="109368"/>
                  </a:lnTo>
                  <a:lnTo>
                    <a:pt x="280567" y="109363"/>
                  </a:lnTo>
                  <a:lnTo>
                    <a:pt x="281733" y="109352"/>
                  </a:lnTo>
                  <a:lnTo>
                    <a:pt x="282878" y="109335"/>
                  </a:lnTo>
                  <a:lnTo>
                    <a:pt x="284044" y="109308"/>
                  </a:lnTo>
                  <a:lnTo>
                    <a:pt x="285189" y="109275"/>
                  </a:lnTo>
                  <a:lnTo>
                    <a:pt x="286312" y="109237"/>
                  </a:lnTo>
                  <a:lnTo>
                    <a:pt x="287435" y="109188"/>
                  </a:lnTo>
                  <a:lnTo>
                    <a:pt x="288559" y="109133"/>
                  </a:lnTo>
                  <a:lnTo>
                    <a:pt x="289660" y="109073"/>
                  </a:lnTo>
                  <a:lnTo>
                    <a:pt x="290762" y="109002"/>
                  </a:lnTo>
                  <a:lnTo>
                    <a:pt x="291842" y="108931"/>
                  </a:lnTo>
                  <a:lnTo>
                    <a:pt x="292922" y="108849"/>
                  </a:lnTo>
                  <a:lnTo>
                    <a:pt x="293980" y="108762"/>
                  </a:lnTo>
                  <a:lnTo>
                    <a:pt x="295039" y="108669"/>
                  </a:lnTo>
                  <a:lnTo>
                    <a:pt x="296076" y="108565"/>
                  </a:lnTo>
                  <a:lnTo>
                    <a:pt x="297091" y="108461"/>
                  </a:lnTo>
                  <a:lnTo>
                    <a:pt x="298106" y="108346"/>
                  </a:lnTo>
                  <a:lnTo>
                    <a:pt x="299121" y="108232"/>
                  </a:lnTo>
                  <a:lnTo>
                    <a:pt x="300093" y="108106"/>
                  </a:lnTo>
                  <a:lnTo>
                    <a:pt x="301087" y="107975"/>
                  </a:lnTo>
                  <a:lnTo>
                    <a:pt x="302037" y="107838"/>
                  </a:lnTo>
                  <a:lnTo>
                    <a:pt x="302988" y="107696"/>
                  </a:lnTo>
                  <a:lnTo>
                    <a:pt x="303916" y="107549"/>
                  </a:lnTo>
                  <a:lnTo>
                    <a:pt x="304824" y="107396"/>
                  </a:lnTo>
                  <a:lnTo>
                    <a:pt x="305731" y="107237"/>
                  </a:lnTo>
                  <a:lnTo>
                    <a:pt x="306616" y="107074"/>
                  </a:lnTo>
                  <a:lnTo>
                    <a:pt x="307480" y="106910"/>
                  </a:lnTo>
                  <a:lnTo>
                    <a:pt x="308344" y="106735"/>
                  </a:lnTo>
                  <a:lnTo>
                    <a:pt x="309165" y="106555"/>
                  </a:lnTo>
                  <a:lnTo>
                    <a:pt x="309986" y="106369"/>
                  </a:lnTo>
                  <a:lnTo>
                    <a:pt x="310785" y="106183"/>
                  </a:lnTo>
                  <a:lnTo>
                    <a:pt x="311585" y="105992"/>
                  </a:lnTo>
                  <a:lnTo>
                    <a:pt x="312341" y="105790"/>
                  </a:lnTo>
                  <a:lnTo>
                    <a:pt x="313075" y="105588"/>
                  </a:lnTo>
                  <a:lnTo>
                    <a:pt x="313809" y="105380"/>
                  </a:lnTo>
                  <a:lnTo>
                    <a:pt x="314522" y="105172"/>
                  </a:lnTo>
                  <a:lnTo>
                    <a:pt x="315213" y="104954"/>
                  </a:lnTo>
                  <a:lnTo>
                    <a:pt x="315861" y="104735"/>
                  </a:lnTo>
                  <a:lnTo>
                    <a:pt x="316509" y="104511"/>
                  </a:lnTo>
                  <a:lnTo>
                    <a:pt x="317136" y="104282"/>
                  </a:lnTo>
                  <a:lnTo>
                    <a:pt x="317741" y="104053"/>
                  </a:lnTo>
                  <a:lnTo>
                    <a:pt x="318324" y="103818"/>
                  </a:lnTo>
                  <a:lnTo>
                    <a:pt x="318885" y="103577"/>
                  </a:lnTo>
                  <a:lnTo>
                    <a:pt x="319425" y="103331"/>
                  </a:lnTo>
                  <a:lnTo>
                    <a:pt x="319944" y="103086"/>
                  </a:lnTo>
                  <a:lnTo>
                    <a:pt x="320441" y="102834"/>
                  </a:lnTo>
                  <a:lnTo>
                    <a:pt x="320894" y="102583"/>
                  </a:lnTo>
                  <a:lnTo>
                    <a:pt x="321348" y="102326"/>
                  </a:lnTo>
                  <a:lnTo>
                    <a:pt x="321758" y="102070"/>
                  </a:lnTo>
                  <a:lnTo>
                    <a:pt x="322169" y="101802"/>
                  </a:lnTo>
                  <a:lnTo>
                    <a:pt x="322536" y="101540"/>
                  </a:lnTo>
                  <a:lnTo>
                    <a:pt x="322881" y="101266"/>
                  </a:lnTo>
                  <a:lnTo>
                    <a:pt x="323205" y="100999"/>
                  </a:lnTo>
                  <a:lnTo>
                    <a:pt x="323486" y="100720"/>
                  </a:lnTo>
                  <a:lnTo>
                    <a:pt x="323767" y="100447"/>
                  </a:lnTo>
                  <a:lnTo>
                    <a:pt x="324005" y="100163"/>
                  </a:lnTo>
                  <a:lnTo>
                    <a:pt x="324221" y="99884"/>
                  </a:lnTo>
                  <a:lnTo>
                    <a:pt x="324393" y="99600"/>
                  </a:lnTo>
                  <a:lnTo>
                    <a:pt x="324566" y="99311"/>
                  </a:lnTo>
                  <a:lnTo>
                    <a:pt x="324696" y="99021"/>
                  </a:lnTo>
                  <a:lnTo>
                    <a:pt x="324804" y="98732"/>
                  </a:lnTo>
                  <a:lnTo>
                    <a:pt x="324869" y="98437"/>
                  </a:lnTo>
                  <a:lnTo>
                    <a:pt x="324912" y="98142"/>
                  </a:lnTo>
                  <a:lnTo>
                    <a:pt x="324933" y="97847"/>
                  </a:lnTo>
                  <a:lnTo>
                    <a:pt x="324933" y="11718"/>
                  </a:lnTo>
                  <a:lnTo>
                    <a:pt x="324933" y="11718"/>
                  </a:lnTo>
                  <a:lnTo>
                    <a:pt x="324912" y="11423"/>
                  </a:lnTo>
                  <a:lnTo>
                    <a:pt x="324869" y="11133"/>
                  </a:lnTo>
                  <a:lnTo>
                    <a:pt x="324804" y="10838"/>
                  </a:lnTo>
                  <a:lnTo>
                    <a:pt x="324696" y="10554"/>
                  </a:lnTo>
                  <a:lnTo>
                    <a:pt x="324588" y="10265"/>
                  </a:lnTo>
                  <a:lnTo>
                    <a:pt x="324437" y="9981"/>
                  </a:lnTo>
                  <a:lnTo>
                    <a:pt x="324242" y="9697"/>
                  </a:lnTo>
                  <a:lnTo>
                    <a:pt x="324048" y="9413"/>
                  </a:lnTo>
                  <a:lnTo>
                    <a:pt x="323810" y="9134"/>
                  </a:lnTo>
                  <a:lnTo>
                    <a:pt x="323551" y="8855"/>
                  </a:lnTo>
                  <a:lnTo>
                    <a:pt x="323249" y="8577"/>
                  </a:lnTo>
                  <a:lnTo>
                    <a:pt x="322946" y="8304"/>
                  </a:lnTo>
                  <a:lnTo>
                    <a:pt x="322601" y="8031"/>
                  </a:lnTo>
                  <a:lnTo>
                    <a:pt x="322233" y="7763"/>
                  </a:lnTo>
                  <a:lnTo>
                    <a:pt x="321845" y="7495"/>
                  </a:lnTo>
                  <a:lnTo>
                    <a:pt x="321434" y="7233"/>
                  </a:lnTo>
                  <a:lnTo>
                    <a:pt x="320981" y="6971"/>
                  </a:lnTo>
                  <a:lnTo>
                    <a:pt x="320505" y="6708"/>
                  </a:lnTo>
                  <a:lnTo>
                    <a:pt x="320030" y="6452"/>
                  </a:lnTo>
                  <a:lnTo>
                    <a:pt x="319490" y="6200"/>
                  </a:lnTo>
                  <a:lnTo>
                    <a:pt x="318950" y="5949"/>
                  </a:lnTo>
                  <a:lnTo>
                    <a:pt x="318389" y="5703"/>
                  </a:lnTo>
                  <a:lnTo>
                    <a:pt x="317784" y="5463"/>
                  </a:lnTo>
                  <a:lnTo>
                    <a:pt x="317179" y="5223"/>
                  </a:lnTo>
                  <a:lnTo>
                    <a:pt x="316531" y="4982"/>
                  </a:lnTo>
                  <a:lnTo>
                    <a:pt x="315861" y="4753"/>
                  </a:lnTo>
                  <a:lnTo>
                    <a:pt x="315170" y="4523"/>
                  </a:lnTo>
                  <a:lnTo>
                    <a:pt x="314457" y="4294"/>
                  </a:lnTo>
                  <a:lnTo>
                    <a:pt x="313723" y="4075"/>
                  </a:lnTo>
                  <a:lnTo>
                    <a:pt x="312945" y="3857"/>
                  </a:lnTo>
                  <a:lnTo>
                    <a:pt x="312168" y="3644"/>
                  </a:lnTo>
                  <a:lnTo>
                    <a:pt x="311369" y="3431"/>
                  </a:lnTo>
                  <a:lnTo>
                    <a:pt x="311369" y="3431"/>
                  </a:lnTo>
                  <a:lnTo>
                    <a:pt x="310526" y="3229"/>
                  </a:lnTo>
                  <a:lnTo>
                    <a:pt x="309684" y="3032"/>
                  </a:lnTo>
                  <a:lnTo>
                    <a:pt x="308820" y="2835"/>
                  </a:lnTo>
                  <a:lnTo>
                    <a:pt x="307956" y="2650"/>
                  </a:lnTo>
                  <a:lnTo>
                    <a:pt x="307048" y="2469"/>
                  </a:lnTo>
                  <a:lnTo>
                    <a:pt x="306141" y="2294"/>
                  </a:lnTo>
                  <a:lnTo>
                    <a:pt x="305234" y="2125"/>
                  </a:lnTo>
                  <a:lnTo>
                    <a:pt x="304284" y="1961"/>
                  </a:lnTo>
                  <a:lnTo>
                    <a:pt x="303355" y="1808"/>
                  </a:lnTo>
                  <a:lnTo>
                    <a:pt x="302383" y="1655"/>
                  </a:lnTo>
                  <a:lnTo>
                    <a:pt x="301411" y="1513"/>
                  </a:lnTo>
                  <a:lnTo>
                    <a:pt x="300417" y="1377"/>
                  </a:lnTo>
                  <a:lnTo>
                    <a:pt x="299424" y="1246"/>
                  </a:lnTo>
                  <a:lnTo>
                    <a:pt x="298408" y="1120"/>
                  </a:lnTo>
                  <a:lnTo>
                    <a:pt x="297372" y="1000"/>
                  </a:lnTo>
                  <a:lnTo>
                    <a:pt x="296356" y="885"/>
                  </a:lnTo>
                  <a:lnTo>
                    <a:pt x="295298" y="781"/>
                  </a:lnTo>
                  <a:lnTo>
                    <a:pt x="294240" y="683"/>
                  </a:lnTo>
                  <a:lnTo>
                    <a:pt x="293181" y="590"/>
                  </a:lnTo>
                  <a:lnTo>
                    <a:pt x="292101" y="503"/>
                  </a:lnTo>
                  <a:lnTo>
                    <a:pt x="291021" y="426"/>
                  </a:lnTo>
                  <a:lnTo>
                    <a:pt x="289919" y="350"/>
                  </a:lnTo>
                  <a:lnTo>
                    <a:pt x="288818" y="284"/>
                  </a:lnTo>
                  <a:lnTo>
                    <a:pt x="287716" y="224"/>
                  </a:lnTo>
                  <a:lnTo>
                    <a:pt x="286593" y="175"/>
                  </a:lnTo>
                  <a:lnTo>
                    <a:pt x="285470" y="131"/>
                  </a:lnTo>
                  <a:lnTo>
                    <a:pt x="284347" y="87"/>
                  </a:lnTo>
                  <a:lnTo>
                    <a:pt x="283202" y="60"/>
                  </a:lnTo>
                  <a:lnTo>
                    <a:pt x="282079" y="33"/>
                  </a:lnTo>
                  <a:lnTo>
                    <a:pt x="280912" y="16"/>
                  </a:lnTo>
                  <a:lnTo>
                    <a:pt x="279767" y="5"/>
                  </a:lnTo>
                  <a:lnTo>
                    <a:pt x="278601" y="0"/>
                  </a:lnTo>
                  <a:lnTo>
                    <a:pt x="23070" y="0"/>
                  </a:lnTo>
                  <a:lnTo>
                    <a:pt x="23070" y="21305"/>
                  </a:lnTo>
                  <a:lnTo>
                    <a:pt x="1" y="21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flipH="1">
              <a:off x="5485801" y="2090850"/>
              <a:ext cx="47498" cy="275900"/>
            </a:xfrm>
            <a:custGeom>
              <a:avLst/>
              <a:gdLst/>
              <a:ahLst/>
              <a:cxnLst/>
              <a:rect l="l" t="t" r="r" b="b"/>
              <a:pathLst>
                <a:path w="7042" h="11036" fill="none" extrusionOk="0">
                  <a:moveTo>
                    <a:pt x="0" y="5518"/>
                  </a:moveTo>
                  <a:lnTo>
                    <a:pt x="0" y="5518"/>
                  </a:lnTo>
                  <a:lnTo>
                    <a:pt x="0" y="5283"/>
                  </a:lnTo>
                  <a:lnTo>
                    <a:pt x="22" y="5054"/>
                  </a:lnTo>
                  <a:lnTo>
                    <a:pt x="65" y="4824"/>
                  </a:lnTo>
                  <a:lnTo>
                    <a:pt x="130" y="4600"/>
                  </a:lnTo>
                  <a:lnTo>
                    <a:pt x="216" y="4382"/>
                  </a:lnTo>
                  <a:lnTo>
                    <a:pt x="303" y="4163"/>
                  </a:lnTo>
                  <a:lnTo>
                    <a:pt x="411" y="3950"/>
                  </a:lnTo>
                  <a:lnTo>
                    <a:pt x="540" y="3742"/>
                  </a:lnTo>
                  <a:lnTo>
                    <a:pt x="692" y="3535"/>
                  </a:lnTo>
                  <a:lnTo>
                    <a:pt x="843" y="3333"/>
                  </a:lnTo>
                  <a:lnTo>
                    <a:pt x="1016" y="3136"/>
                  </a:lnTo>
                  <a:lnTo>
                    <a:pt x="1188" y="2939"/>
                  </a:lnTo>
                  <a:lnTo>
                    <a:pt x="1383" y="2754"/>
                  </a:lnTo>
                  <a:lnTo>
                    <a:pt x="1599" y="2568"/>
                  </a:lnTo>
                  <a:lnTo>
                    <a:pt x="1815" y="2382"/>
                  </a:lnTo>
                  <a:lnTo>
                    <a:pt x="2052" y="2207"/>
                  </a:lnTo>
                  <a:lnTo>
                    <a:pt x="2290" y="2033"/>
                  </a:lnTo>
                  <a:lnTo>
                    <a:pt x="2549" y="1863"/>
                  </a:lnTo>
                  <a:lnTo>
                    <a:pt x="2808" y="1699"/>
                  </a:lnTo>
                  <a:lnTo>
                    <a:pt x="3089" y="1541"/>
                  </a:lnTo>
                  <a:lnTo>
                    <a:pt x="3370" y="1388"/>
                  </a:lnTo>
                  <a:lnTo>
                    <a:pt x="3651" y="1235"/>
                  </a:lnTo>
                  <a:lnTo>
                    <a:pt x="3975" y="1093"/>
                  </a:lnTo>
                  <a:lnTo>
                    <a:pt x="4277" y="951"/>
                  </a:lnTo>
                  <a:lnTo>
                    <a:pt x="4601" y="814"/>
                  </a:lnTo>
                  <a:lnTo>
                    <a:pt x="4925" y="683"/>
                  </a:lnTo>
                  <a:lnTo>
                    <a:pt x="5271" y="558"/>
                  </a:lnTo>
                  <a:lnTo>
                    <a:pt x="5595" y="432"/>
                  </a:lnTo>
                  <a:lnTo>
                    <a:pt x="5940" y="317"/>
                  </a:lnTo>
                  <a:lnTo>
                    <a:pt x="6308" y="208"/>
                  </a:lnTo>
                  <a:lnTo>
                    <a:pt x="6675" y="99"/>
                  </a:lnTo>
                  <a:lnTo>
                    <a:pt x="7042" y="0"/>
                  </a:lnTo>
                  <a:lnTo>
                    <a:pt x="7042" y="11035"/>
                  </a:lnTo>
                  <a:lnTo>
                    <a:pt x="7042" y="11035"/>
                  </a:lnTo>
                  <a:lnTo>
                    <a:pt x="6675" y="10932"/>
                  </a:lnTo>
                  <a:lnTo>
                    <a:pt x="6308" y="10828"/>
                  </a:lnTo>
                  <a:lnTo>
                    <a:pt x="5940" y="10719"/>
                  </a:lnTo>
                  <a:lnTo>
                    <a:pt x="5595" y="10598"/>
                  </a:lnTo>
                  <a:lnTo>
                    <a:pt x="5271" y="10478"/>
                  </a:lnTo>
                  <a:lnTo>
                    <a:pt x="4925" y="10353"/>
                  </a:lnTo>
                  <a:lnTo>
                    <a:pt x="4601" y="10222"/>
                  </a:lnTo>
                  <a:lnTo>
                    <a:pt x="4277" y="10085"/>
                  </a:lnTo>
                  <a:lnTo>
                    <a:pt x="3975" y="9943"/>
                  </a:lnTo>
                  <a:lnTo>
                    <a:pt x="3651" y="9795"/>
                  </a:lnTo>
                  <a:lnTo>
                    <a:pt x="3370" y="9648"/>
                  </a:lnTo>
                  <a:lnTo>
                    <a:pt x="3089" y="9489"/>
                  </a:lnTo>
                  <a:lnTo>
                    <a:pt x="2808" y="9331"/>
                  </a:lnTo>
                  <a:lnTo>
                    <a:pt x="2549" y="9167"/>
                  </a:lnTo>
                  <a:lnTo>
                    <a:pt x="2290" y="8998"/>
                  </a:lnTo>
                  <a:lnTo>
                    <a:pt x="2052" y="8828"/>
                  </a:lnTo>
                  <a:lnTo>
                    <a:pt x="1815" y="8648"/>
                  </a:lnTo>
                  <a:lnTo>
                    <a:pt x="1599" y="8468"/>
                  </a:lnTo>
                  <a:lnTo>
                    <a:pt x="1383" y="8282"/>
                  </a:lnTo>
                  <a:lnTo>
                    <a:pt x="1188" y="8091"/>
                  </a:lnTo>
                  <a:lnTo>
                    <a:pt x="1016" y="7900"/>
                  </a:lnTo>
                  <a:lnTo>
                    <a:pt x="843" y="7698"/>
                  </a:lnTo>
                  <a:lnTo>
                    <a:pt x="692" y="7496"/>
                  </a:lnTo>
                  <a:lnTo>
                    <a:pt x="540" y="7293"/>
                  </a:lnTo>
                  <a:lnTo>
                    <a:pt x="411" y="7080"/>
                  </a:lnTo>
                  <a:lnTo>
                    <a:pt x="303" y="6867"/>
                  </a:lnTo>
                  <a:lnTo>
                    <a:pt x="216" y="6654"/>
                  </a:lnTo>
                  <a:lnTo>
                    <a:pt x="130" y="6430"/>
                  </a:lnTo>
                  <a:lnTo>
                    <a:pt x="65" y="6206"/>
                  </a:lnTo>
                  <a:lnTo>
                    <a:pt x="22" y="5982"/>
                  </a:lnTo>
                  <a:lnTo>
                    <a:pt x="0" y="5747"/>
                  </a:lnTo>
                  <a:lnTo>
                    <a:pt x="0" y="5518"/>
                  </a:lnTo>
                  <a:lnTo>
                    <a:pt x="0" y="55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flipH="1">
              <a:off x="5485801" y="2635225"/>
              <a:ext cx="37010" cy="974075"/>
            </a:xfrm>
            <a:custGeom>
              <a:avLst/>
              <a:gdLst/>
              <a:ahLst/>
              <a:cxnLst/>
              <a:rect l="l" t="t" r="r" b="b"/>
              <a:pathLst>
                <a:path w="5487" h="38963" fill="none" extrusionOk="0">
                  <a:moveTo>
                    <a:pt x="1" y="38962"/>
                  </a:moveTo>
                  <a:lnTo>
                    <a:pt x="1" y="771"/>
                  </a:lnTo>
                  <a:lnTo>
                    <a:pt x="5487" y="1"/>
                  </a:lnTo>
                  <a:lnTo>
                    <a:pt x="5487" y="38192"/>
                  </a:lnTo>
                  <a:lnTo>
                    <a:pt x="1" y="389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flipH="1">
              <a:off x="5522804" y="3609275"/>
              <a:ext cx="7"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flipH="1">
              <a:off x="5522804" y="2654475"/>
              <a:ext cx="7" cy="25"/>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flipH="1">
              <a:off x="5485801" y="2090850"/>
              <a:ext cx="47498" cy="275900"/>
            </a:xfrm>
            <a:custGeom>
              <a:avLst/>
              <a:gdLst/>
              <a:ahLst/>
              <a:cxnLst/>
              <a:rect l="l" t="t" r="r" b="b"/>
              <a:pathLst>
                <a:path w="7042" h="11036" extrusionOk="0">
                  <a:moveTo>
                    <a:pt x="7042" y="0"/>
                  </a:moveTo>
                  <a:lnTo>
                    <a:pt x="6675" y="99"/>
                  </a:lnTo>
                  <a:lnTo>
                    <a:pt x="6308" y="208"/>
                  </a:lnTo>
                  <a:lnTo>
                    <a:pt x="5940" y="317"/>
                  </a:lnTo>
                  <a:lnTo>
                    <a:pt x="5595" y="432"/>
                  </a:lnTo>
                  <a:lnTo>
                    <a:pt x="5271" y="558"/>
                  </a:lnTo>
                  <a:lnTo>
                    <a:pt x="4925" y="683"/>
                  </a:lnTo>
                  <a:lnTo>
                    <a:pt x="4601" y="814"/>
                  </a:lnTo>
                  <a:lnTo>
                    <a:pt x="4277" y="951"/>
                  </a:lnTo>
                  <a:lnTo>
                    <a:pt x="3975" y="1093"/>
                  </a:lnTo>
                  <a:lnTo>
                    <a:pt x="3651" y="1235"/>
                  </a:lnTo>
                  <a:lnTo>
                    <a:pt x="3370" y="1388"/>
                  </a:lnTo>
                  <a:lnTo>
                    <a:pt x="3089" y="1541"/>
                  </a:lnTo>
                  <a:lnTo>
                    <a:pt x="2808" y="1699"/>
                  </a:lnTo>
                  <a:lnTo>
                    <a:pt x="2549" y="1863"/>
                  </a:lnTo>
                  <a:lnTo>
                    <a:pt x="2290" y="2033"/>
                  </a:lnTo>
                  <a:lnTo>
                    <a:pt x="2052" y="2207"/>
                  </a:lnTo>
                  <a:lnTo>
                    <a:pt x="1815" y="2382"/>
                  </a:lnTo>
                  <a:lnTo>
                    <a:pt x="1599" y="2568"/>
                  </a:lnTo>
                  <a:lnTo>
                    <a:pt x="1383" y="2754"/>
                  </a:lnTo>
                  <a:lnTo>
                    <a:pt x="1188" y="2939"/>
                  </a:lnTo>
                  <a:lnTo>
                    <a:pt x="1016" y="3136"/>
                  </a:lnTo>
                  <a:lnTo>
                    <a:pt x="843" y="3333"/>
                  </a:lnTo>
                  <a:lnTo>
                    <a:pt x="692" y="3535"/>
                  </a:lnTo>
                  <a:lnTo>
                    <a:pt x="540" y="3742"/>
                  </a:lnTo>
                  <a:lnTo>
                    <a:pt x="411" y="3950"/>
                  </a:lnTo>
                  <a:lnTo>
                    <a:pt x="303" y="4163"/>
                  </a:lnTo>
                  <a:lnTo>
                    <a:pt x="216" y="4382"/>
                  </a:lnTo>
                  <a:lnTo>
                    <a:pt x="130" y="4600"/>
                  </a:lnTo>
                  <a:lnTo>
                    <a:pt x="65" y="4824"/>
                  </a:lnTo>
                  <a:lnTo>
                    <a:pt x="22" y="5054"/>
                  </a:lnTo>
                  <a:lnTo>
                    <a:pt x="0" y="5283"/>
                  </a:lnTo>
                  <a:lnTo>
                    <a:pt x="0" y="5518"/>
                  </a:lnTo>
                  <a:lnTo>
                    <a:pt x="0" y="5747"/>
                  </a:lnTo>
                  <a:lnTo>
                    <a:pt x="22" y="5982"/>
                  </a:lnTo>
                  <a:lnTo>
                    <a:pt x="65" y="6206"/>
                  </a:lnTo>
                  <a:lnTo>
                    <a:pt x="130" y="6430"/>
                  </a:lnTo>
                  <a:lnTo>
                    <a:pt x="216" y="6654"/>
                  </a:lnTo>
                  <a:lnTo>
                    <a:pt x="303" y="6867"/>
                  </a:lnTo>
                  <a:lnTo>
                    <a:pt x="411" y="7080"/>
                  </a:lnTo>
                  <a:lnTo>
                    <a:pt x="540" y="7293"/>
                  </a:lnTo>
                  <a:lnTo>
                    <a:pt x="692" y="7496"/>
                  </a:lnTo>
                  <a:lnTo>
                    <a:pt x="843" y="7698"/>
                  </a:lnTo>
                  <a:lnTo>
                    <a:pt x="1016" y="7900"/>
                  </a:lnTo>
                  <a:lnTo>
                    <a:pt x="1188" y="8091"/>
                  </a:lnTo>
                  <a:lnTo>
                    <a:pt x="1383" y="8282"/>
                  </a:lnTo>
                  <a:lnTo>
                    <a:pt x="1599" y="8468"/>
                  </a:lnTo>
                  <a:lnTo>
                    <a:pt x="1815" y="8648"/>
                  </a:lnTo>
                  <a:lnTo>
                    <a:pt x="2052" y="8828"/>
                  </a:lnTo>
                  <a:lnTo>
                    <a:pt x="2290" y="8998"/>
                  </a:lnTo>
                  <a:lnTo>
                    <a:pt x="2549" y="9167"/>
                  </a:lnTo>
                  <a:lnTo>
                    <a:pt x="2808"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40" y="10719"/>
                  </a:lnTo>
                  <a:lnTo>
                    <a:pt x="6308" y="10828"/>
                  </a:lnTo>
                  <a:lnTo>
                    <a:pt x="6675" y="10932"/>
                  </a:lnTo>
                  <a:lnTo>
                    <a:pt x="7042" y="11035"/>
                  </a:lnTo>
                  <a:lnTo>
                    <a:pt x="70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flipH="1">
              <a:off x="5485801" y="2090850"/>
              <a:ext cx="7"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flipH="1">
              <a:off x="5819294" y="1687400"/>
              <a:ext cx="1443390" cy="31575"/>
            </a:xfrm>
            <a:custGeom>
              <a:avLst/>
              <a:gdLst/>
              <a:ahLst/>
              <a:cxnLst/>
              <a:rect l="l" t="t" r="r" b="b"/>
              <a:pathLst>
                <a:path w="213994" h="1263" fill="none" extrusionOk="0">
                  <a:moveTo>
                    <a:pt x="0" y="1263"/>
                  </a:moveTo>
                  <a:lnTo>
                    <a:pt x="0" y="1"/>
                  </a:lnTo>
                  <a:lnTo>
                    <a:pt x="213994" y="1"/>
                  </a:lnTo>
                  <a:lnTo>
                    <a:pt x="213994" y="1263"/>
                  </a:lnTo>
                  <a:lnTo>
                    <a:pt x="0" y="1263"/>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flipH="1">
              <a:off x="5819294" y="1687400"/>
              <a:ext cx="1443390" cy="31575"/>
            </a:xfrm>
            <a:custGeom>
              <a:avLst/>
              <a:gdLst/>
              <a:ahLst/>
              <a:cxnLst/>
              <a:rect l="l" t="t" r="r" b="b"/>
              <a:pathLst>
                <a:path w="213994" h="1263" extrusionOk="0">
                  <a:moveTo>
                    <a:pt x="0" y="1"/>
                  </a:moveTo>
                  <a:lnTo>
                    <a:pt x="0" y="1263"/>
                  </a:lnTo>
                  <a:lnTo>
                    <a:pt x="213994" y="1263"/>
                  </a:lnTo>
                  <a:lnTo>
                    <a:pt x="213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flipH="1">
              <a:off x="5485801" y="2635225"/>
              <a:ext cx="37010" cy="974075"/>
            </a:xfrm>
            <a:custGeom>
              <a:avLst/>
              <a:gdLst/>
              <a:ahLst/>
              <a:cxnLst/>
              <a:rect l="l" t="t" r="r" b="b"/>
              <a:pathLst>
                <a:path w="5487" h="38963" fill="none" extrusionOk="0">
                  <a:moveTo>
                    <a:pt x="1" y="771"/>
                  </a:moveTo>
                  <a:lnTo>
                    <a:pt x="1" y="38962"/>
                  </a:lnTo>
                  <a:lnTo>
                    <a:pt x="5487" y="38192"/>
                  </a:lnTo>
                  <a:lnTo>
                    <a:pt x="5487" y="1"/>
                  </a:lnTo>
                  <a:lnTo>
                    <a:pt x="1" y="771"/>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flipH="1">
              <a:off x="5485801" y="2090850"/>
              <a:ext cx="47498" cy="275900"/>
            </a:xfrm>
            <a:custGeom>
              <a:avLst/>
              <a:gdLst/>
              <a:ahLst/>
              <a:cxnLst/>
              <a:rect l="l" t="t" r="r" b="b"/>
              <a:pathLst>
                <a:path w="7042" h="11036" fill="none" extrusionOk="0">
                  <a:moveTo>
                    <a:pt x="7042" y="0"/>
                  </a:moveTo>
                  <a:lnTo>
                    <a:pt x="7042" y="0"/>
                  </a:lnTo>
                  <a:lnTo>
                    <a:pt x="6675" y="99"/>
                  </a:lnTo>
                  <a:lnTo>
                    <a:pt x="6308" y="208"/>
                  </a:lnTo>
                  <a:lnTo>
                    <a:pt x="5940" y="317"/>
                  </a:lnTo>
                  <a:lnTo>
                    <a:pt x="5595" y="432"/>
                  </a:lnTo>
                  <a:lnTo>
                    <a:pt x="5271" y="558"/>
                  </a:lnTo>
                  <a:lnTo>
                    <a:pt x="4925" y="683"/>
                  </a:lnTo>
                  <a:lnTo>
                    <a:pt x="4601" y="814"/>
                  </a:lnTo>
                  <a:lnTo>
                    <a:pt x="4277" y="951"/>
                  </a:lnTo>
                  <a:lnTo>
                    <a:pt x="3975" y="1093"/>
                  </a:lnTo>
                  <a:lnTo>
                    <a:pt x="3651" y="1235"/>
                  </a:lnTo>
                  <a:lnTo>
                    <a:pt x="3370" y="1388"/>
                  </a:lnTo>
                  <a:lnTo>
                    <a:pt x="3089" y="1541"/>
                  </a:lnTo>
                  <a:lnTo>
                    <a:pt x="2808" y="1699"/>
                  </a:lnTo>
                  <a:lnTo>
                    <a:pt x="2549" y="1863"/>
                  </a:lnTo>
                  <a:lnTo>
                    <a:pt x="2290" y="2033"/>
                  </a:lnTo>
                  <a:lnTo>
                    <a:pt x="2052" y="2207"/>
                  </a:lnTo>
                  <a:lnTo>
                    <a:pt x="1815" y="2382"/>
                  </a:lnTo>
                  <a:lnTo>
                    <a:pt x="1599" y="2568"/>
                  </a:lnTo>
                  <a:lnTo>
                    <a:pt x="1383" y="2754"/>
                  </a:lnTo>
                  <a:lnTo>
                    <a:pt x="1188" y="2939"/>
                  </a:lnTo>
                  <a:lnTo>
                    <a:pt x="1016" y="3136"/>
                  </a:lnTo>
                  <a:lnTo>
                    <a:pt x="843" y="3333"/>
                  </a:lnTo>
                  <a:lnTo>
                    <a:pt x="692" y="3535"/>
                  </a:lnTo>
                  <a:lnTo>
                    <a:pt x="540" y="3742"/>
                  </a:lnTo>
                  <a:lnTo>
                    <a:pt x="411" y="3950"/>
                  </a:lnTo>
                  <a:lnTo>
                    <a:pt x="303" y="4163"/>
                  </a:lnTo>
                  <a:lnTo>
                    <a:pt x="216" y="4382"/>
                  </a:lnTo>
                  <a:lnTo>
                    <a:pt x="130" y="4600"/>
                  </a:lnTo>
                  <a:lnTo>
                    <a:pt x="65" y="4824"/>
                  </a:lnTo>
                  <a:lnTo>
                    <a:pt x="22" y="5054"/>
                  </a:lnTo>
                  <a:lnTo>
                    <a:pt x="0" y="5283"/>
                  </a:lnTo>
                  <a:lnTo>
                    <a:pt x="0" y="5518"/>
                  </a:lnTo>
                  <a:lnTo>
                    <a:pt x="0" y="5518"/>
                  </a:lnTo>
                  <a:lnTo>
                    <a:pt x="0" y="5747"/>
                  </a:lnTo>
                  <a:lnTo>
                    <a:pt x="22" y="5982"/>
                  </a:lnTo>
                  <a:lnTo>
                    <a:pt x="65" y="6206"/>
                  </a:lnTo>
                  <a:lnTo>
                    <a:pt x="130" y="6430"/>
                  </a:lnTo>
                  <a:lnTo>
                    <a:pt x="216" y="6654"/>
                  </a:lnTo>
                  <a:lnTo>
                    <a:pt x="303" y="6867"/>
                  </a:lnTo>
                  <a:lnTo>
                    <a:pt x="411" y="7080"/>
                  </a:lnTo>
                  <a:lnTo>
                    <a:pt x="540" y="7293"/>
                  </a:lnTo>
                  <a:lnTo>
                    <a:pt x="692" y="7496"/>
                  </a:lnTo>
                  <a:lnTo>
                    <a:pt x="843" y="7698"/>
                  </a:lnTo>
                  <a:lnTo>
                    <a:pt x="1016" y="7900"/>
                  </a:lnTo>
                  <a:lnTo>
                    <a:pt x="1188" y="8091"/>
                  </a:lnTo>
                  <a:lnTo>
                    <a:pt x="1383" y="8282"/>
                  </a:lnTo>
                  <a:lnTo>
                    <a:pt x="1599" y="8468"/>
                  </a:lnTo>
                  <a:lnTo>
                    <a:pt x="1815" y="8648"/>
                  </a:lnTo>
                  <a:lnTo>
                    <a:pt x="2052" y="8828"/>
                  </a:lnTo>
                  <a:lnTo>
                    <a:pt x="2290" y="8998"/>
                  </a:lnTo>
                  <a:lnTo>
                    <a:pt x="2549" y="9167"/>
                  </a:lnTo>
                  <a:lnTo>
                    <a:pt x="2808"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40" y="10719"/>
                  </a:lnTo>
                  <a:lnTo>
                    <a:pt x="6308" y="10828"/>
                  </a:lnTo>
                  <a:lnTo>
                    <a:pt x="6675" y="10932"/>
                  </a:lnTo>
                  <a:lnTo>
                    <a:pt x="7042" y="11035"/>
                  </a:lnTo>
                  <a:lnTo>
                    <a:pt x="70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flipH="1">
              <a:off x="5485801" y="2635225"/>
              <a:ext cx="37010" cy="974075"/>
            </a:xfrm>
            <a:custGeom>
              <a:avLst/>
              <a:gdLst/>
              <a:ahLst/>
              <a:cxnLst/>
              <a:rect l="l" t="t" r="r" b="b"/>
              <a:pathLst>
                <a:path w="5487" h="38963" extrusionOk="0">
                  <a:moveTo>
                    <a:pt x="5487" y="1"/>
                  </a:moveTo>
                  <a:lnTo>
                    <a:pt x="1" y="771"/>
                  </a:lnTo>
                  <a:lnTo>
                    <a:pt x="1" y="38962"/>
                  </a:lnTo>
                  <a:lnTo>
                    <a:pt x="5487" y="38192"/>
                  </a:lnTo>
                  <a:lnTo>
                    <a:pt x="5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flipH="1">
              <a:off x="6173474" y="2362775"/>
              <a:ext cx="1068233" cy="151875"/>
            </a:xfrm>
            <a:custGeom>
              <a:avLst/>
              <a:gdLst/>
              <a:ahLst/>
              <a:cxnLst/>
              <a:rect l="l" t="t" r="r" b="b"/>
              <a:pathLst>
                <a:path w="158374" h="6075" extrusionOk="0">
                  <a:moveTo>
                    <a:pt x="1" y="0"/>
                  </a:moveTo>
                  <a:lnTo>
                    <a:pt x="1" y="6075"/>
                  </a:lnTo>
                  <a:lnTo>
                    <a:pt x="158374" y="6075"/>
                  </a:lnTo>
                  <a:lnTo>
                    <a:pt x="158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2"/>
          <p:cNvSpPr/>
          <p:nvPr/>
        </p:nvSpPr>
        <p:spPr>
          <a:xfrm flipH="1">
            <a:off x="7487192" y="1334046"/>
            <a:ext cx="563339" cy="12321"/>
          </a:xfrm>
          <a:custGeom>
            <a:avLst/>
            <a:gdLst/>
            <a:ahLst/>
            <a:cxnLst/>
            <a:rect l="l" t="t" r="r" b="b"/>
            <a:pathLst>
              <a:path w="213994" h="1263" extrusionOk="0">
                <a:moveTo>
                  <a:pt x="0" y="1"/>
                </a:moveTo>
                <a:lnTo>
                  <a:pt x="0" y="1263"/>
                </a:lnTo>
                <a:lnTo>
                  <a:pt x="213994" y="1263"/>
                </a:lnTo>
                <a:lnTo>
                  <a:pt x="2139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7"/>
        <p:cNvGrpSpPr/>
        <p:nvPr/>
      </p:nvGrpSpPr>
      <p:grpSpPr>
        <a:xfrm>
          <a:off x="0" y="0"/>
          <a:ext cx="0" cy="0"/>
          <a:chOff x="0" y="0"/>
          <a:chExt cx="0" cy="0"/>
        </a:xfrm>
      </p:grpSpPr>
      <p:sp>
        <p:nvSpPr>
          <p:cNvPr id="438" name="Google Shape;438;p11"/>
          <p:cNvSpPr/>
          <p:nvPr/>
        </p:nvSpPr>
        <p:spPr>
          <a:xfrm>
            <a:off x="1300600" y="773150"/>
            <a:ext cx="5924100" cy="12891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464025" y="537875"/>
            <a:ext cx="5902800" cy="13686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631550" y="220950"/>
            <a:ext cx="5924100" cy="1511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txBox="1">
            <a:spLocks noGrp="1"/>
          </p:cNvSpPr>
          <p:nvPr>
            <p:ph type="title" hasCustomPrompt="1"/>
          </p:nvPr>
        </p:nvSpPr>
        <p:spPr>
          <a:xfrm>
            <a:off x="1653000" y="222000"/>
            <a:ext cx="5902800" cy="1510200"/>
          </a:xfrm>
          <a:prstGeom prst="rect">
            <a:avLst/>
          </a:prstGeom>
          <a:effectLst>
            <a:outerShdw dist="19050" dir="10140000" algn="bl" rotWithShape="0">
              <a:schemeClr val="lt1"/>
            </a:outerShdw>
          </a:effectLst>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42" name="Google Shape;442;p11"/>
          <p:cNvSpPr/>
          <p:nvPr/>
        </p:nvSpPr>
        <p:spPr>
          <a:xfrm>
            <a:off x="1300600" y="2695450"/>
            <a:ext cx="5924100" cy="2066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1464025" y="2457050"/>
            <a:ext cx="5902800" cy="21492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1631551" y="2264045"/>
            <a:ext cx="5880900" cy="21492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txBox="1">
            <a:spLocks noGrp="1"/>
          </p:cNvSpPr>
          <p:nvPr>
            <p:ph type="subTitle" idx="1"/>
          </p:nvPr>
        </p:nvSpPr>
        <p:spPr>
          <a:xfrm>
            <a:off x="2263500" y="2253125"/>
            <a:ext cx="4617000" cy="218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11"/>
          <p:cNvSpPr/>
          <p:nvPr/>
        </p:nvSpPr>
        <p:spPr>
          <a:xfrm flipH="1">
            <a:off x="318476" y="22640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555808" y="19064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30">
    <p:spTree>
      <p:nvGrpSpPr>
        <p:cNvPr id="1" name="Shape 449"/>
        <p:cNvGrpSpPr/>
        <p:nvPr/>
      </p:nvGrpSpPr>
      <p:grpSpPr>
        <a:xfrm>
          <a:off x="0" y="0"/>
          <a:ext cx="0" cy="0"/>
          <a:chOff x="0" y="0"/>
          <a:chExt cx="0" cy="0"/>
        </a:xfrm>
      </p:grpSpPr>
      <p:sp>
        <p:nvSpPr>
          <p:cNvPr id="450" name="Google Shape;450;p13"/>
          <p:cNvSpPr/>
          <p:nvPr/>
        </p:nvSpPr>
        <p:spPr>
          <a:xfrm>
            <a:off x="4572000" y="3245500"/>
            <a:ext cx="636300" cy="5277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3"/>
          <p:cNvSpPr/>
          <p:nvPr/>
        </p:nvSpPr>
        <p:spPr>
          <a:xfrm>
            <a:off x="4572000" y="1766175"/>
            <a:ext cx="636300" cy="5277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3"/>
          <p:cNvSpPr/>
          <p:nvPr/>
        </p:nvSpPr>
        <p:spPr>
          <a:xfrm>
            <a:off x="554375" y="3245500"/>
            <a:ext cx="636300" cy="5277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3"/>
          <p:cNvSpPr/>
          <p:nvPr/>
        </p:nvSpPr>
        <p:spPr>
          <a:xfrm>
            <a:off x="554375" y="1766175"/>
            <a:ext cx="636300" cy="5277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3"/>
          <p:cNvSpPr/>
          <p:nvPr/>
        </p:nvSpPr>
        <p:spPr>
          <a:xfrm>
            <a:off x="491250" y="699875"/>
            <a:ext cx="7739700" cy="5727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3"/>
          <p:cNvSpPr/>
          <p:nvPr/>
        </p:nvSpPr>
        <p:spPr>
          <a:xfrm>
            <a:off x="5498625" y="3442100"/>
            <a:ext cx="2382300" cy="1006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3"/>
          <p:cNvSpPr/>
          <p:nvPr/>
        </p:nvSpPr>
        <p:spPr>
          <a:xfrm>
            <a:off x="5498625" y="1944800"/>
            <a:ext cx="2382300" cy="1006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3"/>
          <p:cNvSpPr/>
          <p:nvPr/>
        </p:nvSpPr>
        <p:spPr>
          <a:xfrm>
            <a:off x="1470300" y="3442100"/>
            <a:ext cx="2382300" cy="1006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3"/>
          <p:cNvSpPr/>
          <p:nvPr/>
        </p:nvSpPr>
        <p:spPr>
          <a:xfrm>
            <a:off x="1470300" y="1944800"/>
            <a:ext cx="2382300" cy="1006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3"/>
          <p:cNvSpPr/>
          <p:nvPr/>
        </p:nvSpPr>
        <p:spPr>
          <a:xfrm>
            <a:off x="1594350" y="3325375"/>
            <a:ext cx="2382300" cy="1006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3"/>
          <p:cNvSpPr/>
          <p:nvPr/>
        </p:nvSpPr>
        <p:spPr>
          <a:xfrm>
            <a:off x="5620675" y="3325375"/>
            <a:ext cx="2382300" cy="1006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3"/>
          <p:cNvSpPr/>
          <p:nvPr/>
        </p:nvSpPr>
        <p:spPr>
          <a:xfrm>
            <a:off x="1594350" y="1795875"/>
            <a:ext cx="2382300" cy="1006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3"/>
          <p:cNvSpPr/>
          <p:nvPr/>
        </p:nvSpPr>
        <p:spPr>
          <a:xfrm>
            <a:off x="5620675" y="1795875"/>
            <a:ext cx="2382300" cy="1006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3"/>
          <p:cNvSpPr/>
          <p:nvPr/>
        </p:nvSpPr>
        <p:spPr>
          <a:xfrm>
            <a:off x="5760375" y="3080975"/>
            <a:ext cx="2694000" cy="527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3"/>
          <p:cNvSpPr/>
          <p:nvPr/>
        </p:nvSpPr>
        <p:spPr>
          <a:xfrm>
            <a:off x="1732075" y="3080975"/>
            <a:ext cx="2694000" cy="527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3"/>
          <p:cNvSpPr/>
          <p:nvPr/>
        </p:nvSpPr>
        <p:spPr>
          <a:xfrm>
            <a:off x="1732075" y="1578750"/>
            <a:ext cx="2694000" cy="527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3"/>
          <p:cNvSpPr/>
          <p:nvPr/>
        </p:nvSpPr>
        <p:spPr>
          <a:xfrm>
            <a:off x="5760375" y="1578750"/>
            <a:ext cx="2694000" cy="527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3"/>
          <p:cNvSpPr/>
          <p:nvPr/>
        </p:nvSpPr>
        <p:spPr>
          <a:xfrm>
            <a:off x="600450" y="583150"/>
            <a:ext cx="7739700" cy="572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p:nvPr/>
        </p:nvSpPr>
        <p:spPr>
          <a:xfrm>
            <a:off x="720000" y="445025"/>
            <a:ext cx="7739700" cy="5727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3"/>
          <p:cNvSpPr txBox="1">
            <a:spLocks noGrp="1"/>
          </p:cNvSpPr>
          <p:nvPr>
            <p:ph type="title"/>
          </p:nvPr>
        </p:nvSpPr>
        <p:spPr>
          <a:xfrm>
            <a:off x="720000" y="445025"/>
            <a:ext cx="7704000" cy="5727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0" name="Google Shape;470;p13"/>
          <p:cNvSpPr/>
          <p:nvPr/>
        </p:nvSpPr>
        <p:spPr>
          <a:xfrm>
            <a:off x="643800" y="3170300"/>
            <a:ext cx="636300" cy="527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660650" y="1668450"/>
            <a:ext cx="636300" cy="527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3"/>
          <p:cNvSpPr/>
          <p:nvPr/>
        </p:nvSpPr>
        <p:spPr>
          <a:xfrm>
            <a:off x="4660650" y="3170300"/>
            <a:ext cx="636300" cy="527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3"/>
          <p:cNvSpPr/>
          <p:nvPr/>
        </p:nvSpPr>
        <p:spPr>
          <a:xfrm>
            <a:off x="643800" y="1668450"/>
            <a:ext cx="636300" cy="527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3"/>
          <p:cNvSpPr txBox="1">
            <a:spLocks noGrp="1"/>
          </p:cNvSpPr>
          <p:nvPr>
            <p:ph type="title" idx="2"/>
          </p:nvPr>
        </p:nvSpPr>
        <p:spPr>
          <a:xfrm>
            <a:off x="1732076" y="1584900"/>
            <a:ext cx="2694000" cy="527700"/>
          </a:xfrm>
          <a:prstGeom prst="rect">
            <a:avLst/>
          </a:prstGeom>
          <a:noFill/>
          <a:ln>
            <a:noFill/>
          </a:ln>
          <a:effectLst>
            <a:outerShdw dist="38100" dir="1044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5" name="Google Shape;475;p13"/>
          <p:cNvSpPr txBox="1">
            <a:spLocks noGrp="1"/>
          </p:cNvSpPr>
          <p:nvPr>
            <p:ph type="title" idx="3" hasCustomPrompt="1"/>
          </p:nvPr>
        </p:nvSpPr>
        <p:spPr>
          <a:xfrm>
            <a:off x="730200" y="1584900"/>
            <a:ext cx="636300" cy="5154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6" name="Google Shape;476;p13"/>
          <p:cNvSpPr txBox="1">
            <a:spLocks noGrp="1"/>
          </p:cNvSpPr>
          <p:nvPr>
            <p:ph type="subTitle" idx="1"/>
          </p:nvPr>
        </p:nvSpPr>
        <p:spPr>
          <a:xfrm>
            <a:off x="1732075" y="2100199"/>
            <a:ext cx="2694000" cy="572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4"/>
          </p:nvPr>
        </p:nvSpPr>
        <p:spPr>
          <a:xfrm>
            <a:off x="5760375" y="1584900"/>
            <a:ext cx="2694000" cy="527700"/>
          </a:xfrm>
          <a:prstGeom prst="rect">
            <a:avLst/>
          </a:prstGeom>
          <a:noFill/>
          <a:ln>
            <a:noFill/>
          </a:ln>
          <a:effectLst>
            <a:outerShdw dist="28575" dir="111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8" name="Google Shape;478;p13"/>
          <p:cNvSpPr txBox="1">
            <a:spLocks noGrp="1"/>
          </p:cNvSpPr>
          <p:nvPr>
            <p:ph type="title" idx="5" hasCustomPrompt="1"/>
          </p:nvPr>
        </p:nvSpPr>
        <p:spPr>
          <a:xfrm>
            <a:off x="4758500" y="1584900"/>
            <a:ext cx="636300" cy="5214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9" name="Google Shape;479;p13"/>
          <p:cNvSpPr txBox="1">
            <a:spLocks noGrp="1"/>
          </p:cNvSpPr>
          <p:nvPr>
            <p:ph type="subTitle" idx="6"/>
          </p:nvPr>
        </p:nvSpPr>
        <p:spPr>
          <a:xfrm>
            <a:off x="5760389" y="2100207"/>
            <a:ext cx="2694000" cy="572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0" name="Google Shape;480;p13"/>
          <p:cNvSpPr txBox="1">
            <a:spLocks noGrp="1"/>
          </p:cNvSpPr>
          <p:nvPr>
            <p:ph type="title" idx="7"/>
          </p:nvPr>
        </p:nvSpPr>
        <p:spPr>
          <a:xfrm>
            <a:off x="1732076" y="3080979"/>
            <a:ext cx="2694000" cy="527700"/>
          </a:xfrm>
          <a:prstGeom prst="rect">
            <a:avLst/>
          </a:prstGeom>
          <a:noFill/>
          <a:ln>
            <a:noFill/>
          </a:ln>
          <a:effectLst>
            <a:outerShdw dist="38100" dir="1008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3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1" name="Google Shape;481;p13"/>
          <p:cNvSpPr txBox="1">
            <a:spLocks noGrp="1"/>
          </p:cNvSpPr>
          <p:nvPr>
            <p:ph type="title" idx="8" hasCustomPrompt="1"/>
          </p:nvPr>
        </p:nvSpPr>
        <p:spPr>
          <a:xfrm>
            <a:off x="730200" y="3080975"/>
            <a:ext cx="636300" cy="5277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2" name="Google Shape;482;p13"/>
          <p:cNvSpPr txBox="1">
            <a:spLocks noGrp="1"/>
          </p:cNvSpPr>
          <p:nvPr>
            <p:ph type="subTitle" idx="9"/>
          </p:nvPr>
        </p:nvSpPr>
        <p:spPr>
          <a:xfrm>
            <a:off x="1732090" y="3608676"/>
            <a:ext cx="2694000" cy="572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3" name="Google Shape;483;p13"/>
          <p:cNvSpPr txBox="1">
            <a:spLocks noGrp="1"/>
          </p:cNvSpPr>
          <p:nvPr>
            <p:ph type="title" idx="13"/>
          </p:nvPr>
        </p:nvSpPr>
        <p:spPr>
          <a:xfrm>
            <a:off x="5760375" y="3080975"/>
            <a:ext cx="2694000" cy="527700"/>
          </a:xfrm>
          <a:prstGeom prst="rect">
            <a:avLst/>
          </a:prstGeom>
          <a:noFill/>
          <a:ln>
            <a:noFill/>
          </a:ln>
          <a:effectLst>
            <a:outerShdw dist="38100" dir="1008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4" name="Google Shape;484;p13"/>
          <p:cNvSpPr txBox="1">
            <a:spLocks noGrp="1"/>
          </p:cNvSpPr>
          <p:nvPr>
            <p:ph type="title" idx="14" hasCustomPrompt="1"/>
          </p:nvPr>
        </p:nvSpPr>
        <p:spPr>
          <a:xfrm>
            <a:off x="4758500" y="3080975"/>
            <a:ext cx="636300" cy="5277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5" name="Google Shape;485;p13"/>
          <p:cNvSpPr txBox="1">
            <a:spLocks noGrp="1"/>
          </p:cNvSpPr>
          <p:nvPr>
            <p:ph type="subTitle" idx="15"/>
          </p:nvPr>
        </p:nvSpPr>
        <p:spPr>
          <a:xfrm>
            <a:off x="5760389" y="3608675"/>
            <a:ext cx="2694000" cy="572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486"/>
        <p:cNvGrpSpPr/>
        <p:nvPr/>
      </p:nvGrpSpPr>
      <p:grpSpPr>
        <a:xfrm>
          <a:off x="0" y="0"/>
          <a:ext cx="0" cy="0"/>
          <a:chOff x="0" y="0"/>
          <a:chExt cx="0" cy="0"/>
        </a:xfrm>
      </p:grpSpPr>
      <p:sp>
        <p:nvSpPr>
          <p:cNvPr id="487" name="Google Shape;487;p14"/>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720000" y="540000"/>
            <a:ext cx="5119500" cy="636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720000" y="2581105"/>
            <a:ext cx="4879500" cy="636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720000" y="1177000"/>
            <a:ext cx="5119500" cy="3426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5839500" y="540000"/>
            <a:ext cx="1254000" cy="11202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7093741" y="540000"/>
            <a:ext cx="1330200" cy="1354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7093741" y="1894443"/>
            <a:ext cx="1330200" cy="13545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7093741" y="3248887"/>
            <a:ext cx="1330200" cy="13545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5839500" y="1660326"/>
            <a:ext cx="1254000" cy="2943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txBox="1">
            <a:spLocks noGrp="1"/>
          </p:cNvSpPr>
          <p:nvPr>
            <p:ph type="title"/>
          </p:nvPr>
        </p:nvSpPr>
        <p:spPr>
          <a:xfrm>
            <a:off x="720000" y="540000"/>
            <a:ext cx="5119500" cy="6369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98" name="Google Shape;498;p14"/>
          <p:cNvGrpSpPr/>
          <p:nvPr/>
        </p:nvGrpSpPr>
        <p:grpSpPr>
          <a:xfrm>
            <a:off x="8423995" y="4669663"/>
            <a:ext cx="500507" cy="157674"/>
            <a:chOff x="1489842" y="2250175"/>
            <a:chExt cx="4263261" cy="1343050"/>
          </a:xfrm>
        </p:grpSpPr>
        <p:sp>
          <p:nvSpPr>
            <p:cNvPr id="499" name="Google Shape;499;p14"/>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1" name="Google Shape;501;p14"/>
          <p:cNvSpPr/>
          <p:nvPr/>
        </p:nvSpPr>
        <p:spPr>
          <a:xfrm>
            <a:off x="225008" y="1893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
    <p:spTree>
      <p:nvGrpSpPr>
        <p:cNvPr id="1" name="Shape 502"/>
        <p:cNvGrpSpPr/>
        <p:nvPr/>
      </p:nvGrpSpPr>
      <p:grpSpPr>
        <a:xfrm>
          <a:off x="0" y="0"/>
          <a:ext cx="0" cy="0"/>
          <a:chOff x="0" y="0"/>
          <a:chExt cx="0" cy="0"/>
        </a:xfrm>
      </p:grpSpPr>
      <p:sp>
        <p:nvSpPr>
          <p:cNvPr id="503" name="Google Shape;503;p15"/>
          <p:cNvSpPr/>
          <p:nvPr/>
        </p:nvSpPr>
        <p:spPr>
          <a:xfrm>
            <a:off x="283025" y="921025"/>
            <a:ext cx="7764600" cy="41205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5"/>
          <p:cNvSpPr/>
          <p:nvPr/>
        </p:nvSpPr>
        <p:spPr>
          <a:xfrm>
            <a:off x="495325" y="726925"/>
            <a:ext cx="77391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5"/>
          <p:cNvSpPr/>
          <p:nvPr/>
        </p:nvSpPr>
        <p:spPr>
          <a:xfrm>
            <a:off x="720000" y="540000"/>
            <a:ext cx="7704000" cy="6369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5"/>
          <p:cNvSpPr/>
          <p:nvPr/>
        </p:nvSpPr>
        <p:spPr>
          <a:xfrm>
            <a:off x="2372075" y="1177000"/>
            <a:ext cx="6051900" cy="3426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5"/>
          <p:cNvSpPr/>
          <p:nvPr/>
        </p:nvSpPr>
        <p:spPr>
          <a:xfrm>
            <a:off x="720000" y="1177000"/>
            <a:ext cx="1690500" cy="26985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5"/>
          <p:cNvSpPr/>
          <p:nvPr/>
        </p:nvSpPr>
        <p:spPr>
          <a:xfrm>
            <a:off x="1877997" y="3875500"/>
            <a:ext cx="532500" cy="7278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5"/>
          <p:cNvSpPr/>
          <p:nvPr/>
        </p:nvSpPr>
        <p:spPr>
          <a:xfrm>
            <a:off x="720000" y="3875500"/>
            <a:ext cx="1158000" cy="727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5"/>
          <p:cNvSpPr/>
          <p:nvPr/>
        </p:nvSpPr>
        <p:spPr>
          <a:xfrm>
            <a:off x="78907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5"/>
          <p:cNvSpPr/>
          <p:nvPr/>
        </p:nvSpPr>
        <p:spPr>
          <a:xfrm>
            <a:off x="90560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5"/>
          <p:cNvSpPr/>
          <p:nvPr/>
        </p:nvSpPr>
        <p:spPr>
          <a:xfrm>
            <a:off x="102212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5"/>
          <p:cNvSpPr/>
          <p:nvPr/>
        </p:nvSpPr>
        <p:spPr>
          <a:xfrm>
            <a:off x="113865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5"/>
          <p:cNvSpPr/>
          <p:nvPr/>
        </p:nvSpPr>
        <p:spPr>
          <a:xfrm>
            <a:off x="125517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5"/>
          <p:cNvSpPr/>
          <p:nvPr/>
        </p:nvSpPr>
        <p:spPr>
          <a:xfrm>
            <a:off x="137170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5"/>
          <p:cNvSpPr/>
          <p:nvPr/>
        </p:nvSpPr>
        <p:spPr>
          <a:xfrm>
            <a:off x="148822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5"/>
          <p:cNvSpPr/>
          <p:nvPr/>
        </p:nvSpPr>
        <p:spPr>
          <a:xfrm>
            <a:off x="160475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5"/>
          <p:cNvSpPr/>
          <p:nvPr/>
        </p:nvSpPr>
        <p:spPr>
          <a:xfrm>
            <a:off x="172127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183780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78907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90560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102212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113865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125517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37170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148822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160475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5"/>
          <p:cNvSpPr/>
          <p:nvPr/>
        </p:nvSpPr>
        <p:spPr>
          <a:xfrm>
            <a:off x="172127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5"/>
          <p:cNvSpPr/>
          <p:nvPr/>
        </p:nvSpPr>
        <p:spPr>
          <a:xfrm>
            <a:off x="183780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78907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90560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102212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113865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25517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37170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148822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160475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172127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183780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78907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90560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02212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113865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125517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137170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148822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160475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172127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183780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78907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90560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102212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113865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25517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37170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148822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160475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172127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83780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78907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5"/>
          <p:cNvSpPr/>
          <p:nvPr/>
        </p:nvSpPr>
        <p:spPr>
          <a:xfrm>
            <a:off x="90560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5"/>
          <p:cNvSpPr/>
          <p:nvPr/>
        </p:nvSpPr>
        <p:spPr>
          <a:xfrm>
            <a:off x="102212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5"/>
          <p:cNvSpPr/>
          <p:nvPr/>
        </p:nvSpPr>
        <p:spPr>
          <a:xfrm>
            <a:off x="113865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5"/>
          <p:cNvSpPr/>
          <p:nvPr/>
        </p:nvSpPr>
        <p:spPr>
          <a:xfrm>
            <a:off x="125517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5"/>
          <p:cNvSpPr/>
          <p:nvPr/>
        </p:nvSpPr>
        <p:spPr>
          <a:xfrm>
            <a:off x="137170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5"/>
          <p:cNvSpPr/>
          <p:nvPr/>
        </p:nvSpPr>
        <p:spPr>
          <a:xfrm>
            <a:off x="148822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5"/>
          <p:cNvSpPr/>
          <p:nvPr/>
        </p:nvSpPr>
        <p:spPr>
          <a:xfrm>
            <a:off x="160475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5"/>
          <p:cNvSpPr/>
          <p:nvPr/>
        </p:nvSpPr>
        <p:spPr>
          <a:xfrm>
            <a:off x="172127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5"/>
          <p:cNvSpPr/>
          <p:nvPr/>
        </p:nvSpPr>
        <p:spPr>
          <a:xfrm>
            <a:off x="183780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5"/>
          <p:cNvSpPr/>
          <p:nvPr/>
        </p:nvSpPr>
        <p:spPr>
          <a:xfrm>
            <a:off x="78907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5"/>
          <p:cNvSpPr/>
          <p:nvPr/>
        </p:nvSpPr>
        <p:spPr>
          <a:xfrm>
            <a:off x="90560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5"/>
          <p:cNvSpPr/>
          <p:nvPr/>
        </p:nvSpPr>
        <p:spPr>
          <a:xfrm>
            <a:off x="102212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5"/>
          <p:cNvSpPr/>
          <p:nvPr/>
        </p:nvSpPr>
        <p:spPr>
          <a:xfrm>
            <a:off x="113865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125517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5"/>
          <p:cNvSpPr/>
          <p:nvPr/>
        </p:nvSpPr>
        <p:spPr>
          <a:xfrm>
            <a:off x="137170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5"/>
          <p:cNvSpPr/>
          <p:nvPr/>
        </p:nvSpPr>
        <p:spPr>
          <a:xfrm>
            <a:off x="148822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5"/>
          <p:cNvSpPr/>
          <p:nvPr/>
        </p:nvSpPr>
        <p:spPr>
          <a:xfrm>
            <a:off x="160475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5"/>
          <p:cNvSpPr/>
          <p:nvPr/>
        </p:nvSpPr>
        <p:spPr>
          <a:xfrm>
            <a:off x="172127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5"/>
          <p:cNvSpPr/>
          <p:nvPr/>
        </p:nvSpPr>
        <p:spPr>
          <a:xfrm>
            <a:off x="183780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5"/>
          <p:cNvSpPr/>
          <p:nvPr/>
        </p:nvSpPr>
        <p:spPr>
          <a:xfrm>
            <a:off x="78907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p:nvPr/>
        </p:nvSpPr>
        <p:spPr>
          <a:xfrm>
            <a:off x="90560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5"/>
          <p:cNvSpPr/>
          <p:nvPr/>
        </p:nvSpPr>
        <p:spPr>
          <a:xfrm>
            <a:off x="102212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5"/>
          <p:cNvSpPr/>
          <p:nvPr/>
        </p:nvSpPr>
        <p:spPr>
          <a:xfrm>
            <a:off x="113865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a:off x="125517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5"/>
          <p:cNvSpPr/>
          <p:nvPr/>
        </p:nvSpPr>
        <p:spPr>
          <a:xfrm>
            <a:off x="137170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5"/>
          <p:cNvSpPr/>
          <p:nvPr/>
        </p:nvSpPr>
        <p:spPr>
          <a:xfrm>
            <a:off x="148822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5"/>
          <p:cNvSpPr/>
          <p:nvPr/>
        </p:nvSpPr>
        <p:spPr>
          <a:xfrm>
            <a:off x="160475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5"/>
          <p:cNvSpPr/>
          <p:nvPr/>
        </p:nvSpPr>
        <p:spPr>
          <a:xfrm>
            <a:off x="172127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5"/>
          <p:cNvSpPr/>
          <p:nvPr/>
        </p:nvSpPr>
        <p:spPr>
          <a:xfrm>
            <a:off x="183780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5"/>
          <p:cNvSpPr/>
          <p:nvPr/>
        </p:nvSpPr>
        <p:spPr>
          <a:xfrm>
            <a:off x="78907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5"/>
          <p:cNvSpPr/>
          <p:nvPr/>
        </p:nvSpPr>
        <p:spPr>
          <a:xfrm>
            <a:off x="90560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5"/>
          <p:cNvSpPr/>
          <p:nvPr/>
        </p:nvSpPr>
        <p:spPr>
          <a:xfrm>
            <a:off x="102212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5"/>
          <p:cNvSpPr/>
          <p:nvPr/>
        </p:nvSpPr>
        <p:spPr>
          <a:xfrm>
            <a:off x="113865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5"/>
          <p:cNvSpPr/>
          <p:nvPr/>
        </p:nvSpPr>
        <p:spPr>
          <a:xfrm>
            <a:off x="125517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5"/>
          <p:cNvSpPr/>
          <p:nvPr/>
        </p:nvSpPr>
        <p:spPr>
          <a:xfrm>
            <a:off x="137170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148822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160475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172127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183780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5"/>
          <p:cNvSpPr/>
          <p:nvPr/>
        </p:nvSpPr>
        <p:spPr>
          <a:xfrm>
            <a:off x="78907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5"/>
          <p:cNvSpPr/>
          <p:nvPr/>
        </p:nvSpPr>
        <p:spPr>
          <a:xfrm>
            <a:off x="90560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5"/>
          <p:cNvSpPr/>
          <p:nvPr/>
        </p:nvSpPr>
        <p:spPr>
          <a:xfrm>
            <a:off x="102212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5"/>
          <p:cNvSpPr/>
          <p:nvPr/>
        </p:nvSpPr>
        <p:spPr>
          <a:xfrm>
            <a:off x="113865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125517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137170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148822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160475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5"/>
          <p:cNvSpPr/>
          <p:nvPr/>
        </p:nvSpPr>
        <p:spPr>
          <a:xfrm>
            <a:off x="172127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5"/>
          <p:cNvSpPr/>
          <p:nvPr/>
        </p:nvSpPr>
        <p:spPr>
          <a:xfrm>
            <a:off x="183780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5"/>
          <p:cNvSpPr/>
          <p:nvPr/>
        </p:nvSpPr>
        <p:spPr>
          <a:xfrm>
            <a:off x="78907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5"/>
          <p:cNvSpPr/>
          <p:nvPr/>
        </p:nvSpPr>
        <p:spPr>
          <a:xfrm>
            <a:off x="90560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102212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113865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125517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137170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148822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160475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172127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183780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78907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90560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5"/>
          <p:cNvSpPr/>
          <p:nvPr/>
        </p:nvSpPr>
        <p:spPr>
          <a:xfrm>
            <a:off x="102212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5"/>
          <p:cNvSpPr/>
          <p:nvPr/>
        </p:nvSpPr>
        <p:spPr>
          <a:xfrm>
            <a:off x="113865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5"/>
          <p:cNvSpPr/>
          <p:nvPr/>
        </p:nvSpPr>
        <p:spPr>
          <a:xfrm>
            <a:off x="125517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37170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148822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160475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72127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83780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5"/>
          <p:cNvSpPr/>
          <p:nvPr/>
        </p:nvSpPr>
        <p:spPr>
          <a:xfrm>
            <a:off x="78907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5"/>
          <p:cNvSpPr/>
          <p:nvPr/>
        </p:nvSpPr>
        <p:spPr>
          <a:xfrm>
            <a:off x="90560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5"/>
          <p:cNvSpPr/>
          <p:nvPr/>
        </p:nvSpPr>
        <p:spPr>
          <a:xfrm>
            <a:off x="102212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5"/>
          <p:cNvSpPr/>
          <p:nvPr/>
        </p:nvSpPr>
        <p:spPr>
          <a:xfrm>
            <a:off x="113865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5"/>
          <p:cNvSpPr/>
          <p:nvPr/>
        </p:nvSpPr>
        <p:spPr>
          <a:xfrm>
            <a:off x="125517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37170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148822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0475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5"/>
          <p:cNvSpPr/>
          <p:nvPr/>
        </p:nvSpPr>
        <p:spPr>
          <a:xfrm>
            <a:off x="172127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5"/>
          <p:cNvSpPr/>
          <p:nvPr/>
        </p:nvSpPr>
        <p:spPr>
          <a:xfrm>
            <a:off x="183780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5"/>
          <p:cNvSpPr/>
          <p:nvPr/>
        </p:nvSpPr>
        <p:spPr>
          <a:xfrm>
            <a:off x="78907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5"/>
          <p:cNvSpPr/>
          <p:nvPr/>
        </p:nvSpPr>
        <p:spPr>
          <a:xfrm>
            <a:off x="90560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5"/>
          <p:cNvSpPr/>
          <p:nvPr/>
        </p:nvSpPr>
        <p:spPr>
          <a:xfrm>
            <a:off x="102212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5"/>
          <p:cNvSpPr/>
          <p:nvPr/>
        </p:nvSpPr>
        <p:spPr>
          <a:xfrm>
            <a:off x="113865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25517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137170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148822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60475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a:off x="172127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5"/>
          <p:cNvSpPr/>
          <p:nvPr/>
        </p:nvSpPr>
        <p:spPr>
          <a:xfrm>
            <a:off x="183780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78907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5"/>
          <p:cNvSpPr/>
          <p:nvPr/>
        </p:nvSpPr>
        <p:spPr>
          <a:xfrm>
            <a:off x="90560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5"/>
          <p:cNvSpPr/>
          <p:nvPr/>
        </p:nvSpPr>
        <p:spPr>
          <a:xfrm>
            <a:off x="102212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5"/>
          <p:cNvSpPr/>
          <p:nvPr/>
        </p:nvSpPr>
        <p:spPr>
          <a:xfrm>
            <a:off x="113865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125517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137170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148822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5"/>
          <p:cNvSpPr/>
          <p:nvPr/>
        </p:nvSpPr>
        <p:spPr>
          <a:xfrm>
            <a:off x="160475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5"/>
          <p:cNvSpPr/>
          <p:nvPr/>
        </p:nvSpPr>
        <p:spPr>
          <a:xfrm>
            <a:off x="172127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5"/>
          <p:cNvSpPr/>
          <p:nvPr/>
        </p:nvSpPr>
        <p:spPr>
          <a:xfrm>
            <a:off x="183780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5"/>
          <p:cNvSpPr/>
          <p:nvPr/>
        </p:nvSpPr>
        <p:spPr>
          <a:xfrm>
            <a:off x="78907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5"/>
          <p:cNvSpPr/>
          <p:nvPr/>
        </p:nvSpPr>
        <p:spPr>
          <a:xfrm>
            <a:off x="90560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5"/>
          <p:cNvSpPr/>
          <p:nvPr/>
        </p:nvSpPr>
        <p:spPr>
          <a:xfrm>
            <a:off x="102212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5"/>
          <p:cNvSpPr/>
          <p:nvPr/>
        </p:nvSpPr>
        <p:spPr>
          <a:xfrm>
            <a:off x="113865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5"/>
          <p:cNvSpPr/>
          <p:nvPr/>
        </p:nvSpPr>
        <p:spPr>
          <a:xfrm>
            <a:off x="125517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5"/>
          <p:cNvSpPr/>
          <p:nvPr/>
        </p:nvSpPr>
        <p:spPr>
          <a:xfrm>
            <a:off x="137170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5"/>
          <p:cNvSpPr/>
          <p:nvPr/>
        </p:nvSpPr>
        <p:spPr>
          <a:xfrm>
            <a:off x="148822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5"/>
          <p:cNvSpPr/>
          <p:nvPr/>
        </p:nvSpPr>
        <p:spPr>
          <a:xfrm>
            <a:off x="160475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5"/>
          <p:cNvSpPr/>
          <p:nvPr/>
        </p:nvSpPr>
        <p:spPr>
          <a:xfrm>
            <a:off x="172127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5"/>
          <p:cNvSpPr/>
          <p:nvPr/>
        </p:nvSpPr>
        <p:spPr>
          <a:xfrm>
            <a:off x="183780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5"/>
          <p:cNvSpPr/>
          <p:nvPr/>
        </p:nvSpPr>
        <p:spPr>
          <a:xfrm>
            <a:off x="78907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5"/>
          <p:cNvSpPr/>
          <p:nvPr/>
        </p:nvSpPr>
        <p:spPr>
          <a:xfrm>
            <a:off x="90560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5"/>
          <p:cNvSpPr/>
          <p:nvPr/>
        </p:nvSpPr>
        <p:spPr>
          <a:xfrm>
            <a:off x="102212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5"/>
          <p:cNvSpPr/>
          <p:nvPr/>
        </p:nvSpPr>
        <p:spPr>
          <a:xfrm>
            <a:off x="113865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5"/>
          <p:cNvSpPr/>
          <p:nvPr/>
        </p:nvSpPr>
        <p:spPr>
          <a:xfrm>
            <a:off x="125517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5"/>
          <p:cNvSpPr/>
          <p:nvPr/>
        </p:nvSpPr>
        <p:spPr>
          <a:xfrm>
            <a:off x="137170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5"/>
          <p:cNvSpPr/>
          <p:nvPr/>
        </p:nvSpPr>
        <p:spPr>
          <a:xfrm>
            <a:off x="148822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5"/>
          <p:cNvSpPr/>
          <p:nvPr/>
        </p:nvSpPr>
        <p:spPr>
          <a:xfrm>
            <a:off x="160475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5"/>
          <p:cNvSpPr/>
          <p:nvPr/>
        </p:nvSpPr>
        <p:spPr>
          <a:xfrm>
            <a:off x="172127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5"/>
          <p:cNvSpPr/>
          <p:nvPr/>
        </p:nvSpPr>
        <p:spPr>
          <a:xfrm>
            <a:off x="183780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5"/>
          <p:cNvSpPr/>
          <p:nvPr/>
        </p:nvSpPr>
        <p:spPr>
          <a:xfrm>
            <a:off x="78907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5"/>
          <p:cNvSpPr/>
          <p:nvPr/>
        </p:nvSpPr>
        <p:spPr>
          <a:xfrm>
            <a:off x="90560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5"/>
          <p:cNvSpPr/>
          <p:nvPr/>
        </p:nvSpPr>
        <p:spPr>
          <a:xfrm>
            <a:off x="102212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5"/>
          <p:cNvSpPr/>
          <p:nvPr/>
        </p:nvSpPr>
        <p:spPr>
          <a:xfrm>
            <a:off x="113865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5"/>
          <p:cNvSpPr/>
          <p:nvPr/>
        </p:nvSpPr>
        <p:spPr>
          <a:xfrm>
            <a:off x="125517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5"/>
          <p:cNvSpPr/>
          <p:nvPr/>
        </p:nvSpPr>
        <p:spPr>
          <a:xfrm>
            <a:off x="137170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5"/>
          <p:cNvSpPr/>
          <p:nvPr/>
        </p:nvSpPr>
        <p:spPr>
          <a:xfrm>
            <a:off x="148822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5"/>
          <p:cNvSpPr/>
          <p:nvPr/>
        </p:nvSpPr>
        <p:spPr>
          <a:xfrm>
            <a:off x="160475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5"/>
          <p:cNvSpPr/>
          <p:nvPr/>
        </p:nvSpPr>
        <p:spPr>
          <a:xfrm>
            <a:off x="172127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5"/>
          <p:cNvSpPr/>
          <p:nvPr/>
        </p:nvSpPr>
        <p:spPr>
          <a:xfrm>
            <a:off x="183780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5"/>
          <p:cNvSpPr/>
          <p:nvPr/>
        </p:nvSpPr>
        <p:spPr>
          <a:xfrm>
            <a:off x="78907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5"/>
          <p:cNvSpPr/>
          <p:nvPr/>
        </p:nvSpPr>
        <p:spPr>
          <a:xfrm>
            <a:off x="90560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5"/>
          <p:cNvSpPr/>
          <p:nvPr/>
        </p:nvSpPr>
        <p:spPr>
          <a:xfrm>
            <a:off x="102212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5"/>
          <p:cNvSpPr/>
          <p:nvPr/>
        </p:nvSpPr>
        <p:spPr>
          <a:xfrm>
            <a:off x="113865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5"/>
          <p:cNvSpPr/>
          <p:nvPr/>
        </p:nvSpPr>
        <p:spPr>
          <a:xfrm>
            <a:off x="125517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5"/>
          <p:cNvSpPr/>
          <p:nvPr/>
        </p:nvSpPr>
        <p:spPr>
          <a:xfrm>
            <a:off x="137170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5"/>
          <p:cNvSpPr/>
          <p:nvPr/>
        </p:nvSpPr>
        <p:spPr>
          <a:xfrm>
            <a:off x="148822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5"/>
          <p:cNvSpPr/>
          <p:nvPr/>
        </p:nvSpPr>
        <p:spPr>
          <a:xfrm>
            <a:off x="160475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5"/>
          <p:cNvSpPr/>
          <p:nvPr/>
        </p:nvSpPr>
        <p:spPr>
          <a:xfrm>
            <a:off x="172127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5"/>
          <p:cNvSpPr/>
          <p:nvPr/>
        </p:nvSpPr>
        <p:spPr>
          <a:xfrm>
            <a:off x="183780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5"/>
          <p:cNvSpPr/>
          <p:nvPr/>
        </p:nvSpPr>
        <p:spPr>
          <a:xfrm>
            <a:off x="78907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5"/>
          <p:cNvSpPr/>
          <p:nvPr/>
        </p:nvSpPr>
        <p:spPr>
          <a:xfrm>
            <a:off x="90560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5"/>
          <p:cNvSpPr/>
          <p:nvPr/>
        </p:nvSpPr>
        <p:spPr>
          <a:xfrm>
            <a:off x="102212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5"/>
          <p:cNvSpPr/>
          <p:nvPr/>
        </p:nvSpPr>
        <p:spPr>
          <a:xfrm>
            <a:off x="113865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5"/>
          <p:cNvSpPr/>
          <p:nvPr/>
        </p:nvSpPr>
        <p:spPr>
          <a:xfrm>
            <a:off x="125517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5"/>
          <p:cNvSpPr/>
          <p:nvPr/>
        </p:nvSpPr>
        <p:spPr>
          <a:xfrm>
            <a:off x="137170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5"/>
          <p:cNvSpPr/>
          <p:nvPr/>
        </p:nvSpPr>
        <p:spPr>
          <a:xfrm>
            <a:off x="148822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5"/>
          <p:cNvSpPr/>
          <p:nvPr/>
        </p:nvSpPr>
        <p:spPr>
          <a:xfrm>
            <a:off x="160475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5"/>
          <p:cNvSpPr/>
          <p:nvPr/>
        </p:nvSpPr>
        <p:spPr>
          <a:xfrm>
            <a:off x="172127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5"/>
          <p:cNvSpPr/>
          <p:nvPr/>
        </p:nvSpPr>
        <p:spPr>
          <a:xfrm>
            <a:off x="183780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5"/>
          <p:cNvSpPr/>
          <p:nvPr/>
        </p:nvSpPr>
        <p:spPr>
          <a:xfrm>
            <a:off x="78907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5"/>
          <p:cNvSpPr/>
          <p:nvPr/>
        </p:nvSpPr>
        <p:spPr>
          <a:xfrm>
            <a:off x="90560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5"/>
          <p:cNvSpPr/>
          <p:nvPr/>
        </p:nvSpPr>
        <p:spPr>
          <a:xfrm>
            <a:off x="102212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5"/>
          <p:cNvSpPr/>
          <p:nvPr/>
        </p:nvSpPr>
        <p:spPr>
          <a:xfrm>
            <a:off x="113865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5"/>
          <p:cNvSpPr/>
          <p:nvPr/>
        </p:nvSpPr>
        <p:spPr>
          <a:xfrm>
            <a:off x="125517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5"/>
          <p:cNvSpPr/>
          <p:nvPr/>
        </p:nvSpPr>
        <p:spPr>
          <a:xfrm>
            <a:off x="137170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5"/>
          <p:cNvSpPr/>
          <p:nvPr/>
        </p:nvSpPr>
        <p:spPr>
          <a:xfrm>
            <a:off x="148822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5"/>
          <p:cNvSpPr/>
          <p:nvPr/>
        </p:nvSpPr>
        <p:spPr>
          <a:xfrm>
            <a:off x="160475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5"/>
          <p:cNvSpPr/>
          <p:nvPr/>
        </p:nvSpPr>
        <p:spPr>
          <a:xfrm>
            <a:off x="172127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5"/>
          <p:cNvSpPr/>
          <p:nvPr/>
        </p:nvSpPr>
        <p:spPr>
          <a:xfrm>
            <a:off x="183780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5"/>
          <p:cNvSpPr/>
          <p:nvPr/>
        </p:nvSpPr>
        <p:spPr>
          <a:xfrm>
            <a:off x="78907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5"/>
          <p:cNvSpPr/>
          <p:nvPr/>
        </p:nvSpPr>
        <p:spPr>
          <a:xfrm>
            <a:off x="90560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5"/>
          <p:cNvSpPr/>
          <p:nvPr/>
        </p:nvSpPr>
        <p:spPr>
          <a:xfrm>
            <a:off x="102212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5"/>
          <p:cNvSpPr/>
          <p:nvPr/>
        </p:nvSpPr>
        <p:spPr>
          <a:xfrm>
            <a:off x="113865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5"/>
          <p:cNvSpPr/>
          <p:nvPr/>
        </p:nvSpPr>
        <p:spPr>
          <a:xfrm>
            <a:off x="125517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5"/>
          <p:cNvSpPr/>
          <p:nvPr/>
        </p:nvSpPr>
        <p:spPr>
          <a:xfrm>
            <a:off x="137170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5"/>
          <p:cNvSpPr/>
          <p:nvPr/>
        </p:nvSpPr>
        <p:spPr>
          <a:xfrm>
            <a:off x="148822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5"/>
          <p:cNvSpPr/>
          <p:nvPr/>
        </p:nvSpPr>
        <p:spPr>
          <a:xfrm>
            <a:off x="160475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5"/>
          <p:cNvSpPr/>
          <p:nvPr/>
        </p:nvSpPr>
        <p:spPr>
          <a:xfrm>
            <a:off x="172127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5"/>
          <p:cNvSpPr/>
          <p:nvPr/>
        </p:nvSpPr>
        <p:spPr>
          <a:xfrm>
            <a:off x="183780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5"/>
          <p:cNvSpPr/>
          <p:nvPr/>
        </p:nvSpPr>
        <p:spPr>
          <a:xfrm>
            <a:off x="78907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5"/>
          <p:cNvSpPr/>
          <p:nvPr/>
        </p:nvSpPr>
        <p:spPr>
          <a:xfrm>
            <a:off x="90560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5"/>
          <p:cNvSpPr/>
          <p:nvPr/>
        </p:nvSpPr>
        <p:spPr>
          <a:xfrm>
            <a:off x="102212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5"/>
          <p:cNvSpPr/>
          <p:nvPr/>
        </p:nvSpPr>
        <p:spPr>
          <a:xfrm>
            <a:off x="113865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5"/>
          <p:cNvSpPr/>
          <p:nvPr/>
        </p:nvSpPr>
        <p:spPr>
          <a:xfrm>
            <a:off x="125517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5"/>
          <p:cNvSpPr/>
          <p:nvPr/>
        </p:nvSpPr>
        <p:spPr>
          <a:xfrm>
            <a:off x="137170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5"/>
          <p:cNvSpPr/>
          <p:nvPr/>
        </p:nvSpPr>
        <p:spPr>
          <a:xfrm>
            <a:off x="148822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5"/>
          <p:cNvSpPr/>
          <p:nvPr/>
        </p:nvSpPr>
        <p:spPr>
          <a:xfrm>
            <a:off x="160475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5"/>
          <p:cNvSpPr/>
          <p:nvPr/>
        </p:nvSpPr>
        <p:spPr>
          <a:xfrm>
            <a:off x="172127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5"/>
          <p:cNvSpPr/>
          <p:nvPr/>
        </p:nvSpPr>
        <p:spPr>
          <a:xfrm>
            <a:off x="183780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5"/>
          <p:cNvSpPr/>
          <p:nvPr/>
        </p:nvSpPr>
        <p:spPr>
          <a:xfrm>
            <a:off x="78907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5"/>
          <p:cNvSpPr/>
          <p:nvPr/>
        </p:nvSpPr>
        <p:spPr>
          <a:xfrm>
            <a:off x="90560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5"/>
          <p:cNvSpPr/>
          <p:nvPr/>
        </p:nvSpPr>
        <p:spPr>
          <a:xfrm>
            <a:off x="102212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5"/>
          <p:cNvSpPr/>
          <p:nvPr/>
        </p:nvSpPr>
        <p:spPr>
          <a:xfrm>
            <a:off x="113865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5"/>
          <p:cNvSpPr/>
          <p:nvPr/>
        </p:nvSpPr>
        <p:spPr>
          <a:xfrm>
            <a:off x="125517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5"/>
          <p:cNvSpPr/>
          <p:nvPr/>
        </p:nvSpPr>
        <p:spPr>
          <a:xfrm>
            <a:off x="137170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5"/>
          <p:cNvSpPr/>
          <p:nvPr/>
        </p:nvSpPr>
        <p:spPr>
          <a:xfrm>
            <a:off x="148822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5"/>
          <p:cNvSpPr/>
          <p:nvPr/>
        </p:nvSpPr>
        <p:spPr>
          <a:xfrm>
            <a:off x="160475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5"/>
          <p:cNvSpPr/>
          <p:nvPr/>
        </p:nvSpPr>
        <p:spPr>
          <a:xfrm>
            <a:off x="172127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5"/>
          <p:cNvSpPr/>
          <p:nvPr/>
        </p:nvSpPr>
        <p:spPr>
          <a:xfrm>
            <a:off x="183780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5"/>
          <p:cNvSpPr/>
          <p:nvPr/>
        </p:nvSpPr>
        <p:spPr>
          <a:xfrm>
            <a:off x="78907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5"/>
          <p:cNvSpPr/>
          <p:nvPr/>
        </p:nvSpPr>
        <p:spPr>
          <a:xfrm>
            <a:off x="90560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5"/>
          <p:cNvSpPr/>
          <p:nvPr/>
        </p:nvSpPr>
        <p:spPr>
          <a:xfrm>
            <a:off x="102212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5"/>
          <p:cNvSpPr/>
          <p:nvPr/>
        </p:nvSpPr>
        <p:spPr>
          <a:xfrm>
            <a:off x="113865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5"/>
          <p:cNvSpPr/>
          <p:nvPr/>
        </p:nvSpPr>
        <p:spPr>
          <a:xfrm>
            <a:off x="125517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5"/>
          <p:cNvSpPr/>
          <p:nvPr/>
        </p:nvSpPr>
        <p:spPr>
          <a:xfrm>
            <a:off x="137170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5"/>
          <p:cNvSpPr/>
          <p:nvPr/>
        </p:nvSpPr>
        <p:spPr>
          <a:xfrm>
            <a:off x="148822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5"/>
          <p:cNvSpPr/>
          <p:nvPr/>
        </p:nvSpPr>
        <p:spPr>
          <a:xfrm>
            <a:off x="160475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5"/>
          <p:cNvSpPr/>
          <p:nvPr/>
        </p:nvSpPr>
        <p:spPr>
          <a:xfrm>
            <a:off x="172127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5"/>
          <p:cNvSpPr/>
          <p:nvPr/>
        </p:nvSpPr>
        <p:spPr>
          <a:xfrm>
            <a:off x="183780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5"/>
          <p:cNvSpPr/>
          <p:nvPr/>
        </p:nvSpPr>
        <p:spPr>
          <a:xfrm>
            <a:off x="78907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5"/>
          <p:cNvSpPr/>
          <p:nvPr/>
        </p:nvSpPr>
        <p:spPr>
          <a:xfrm>
            <a:off x="90560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5"/>
          <p:cNvSpPr/>
          <p:nvPr/>
        </p:nvSpPr>
        <p:spPr>
          <a:xfrm>
            <a:off x="102212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5"/>
          <p:cNvSpPr/>
          <p:nvPr/>
        </p:nvSpPr>
        <p:spPr>
          <a:xfrm>
            <a:off x="113865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5"/>
          <p:cNvSpPr/>
          <p:nvPr/>
        </p:nvSpPr>
        <p:spPr>
          <a:xfrm>
            <a:off x="125517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5"/>
          <p:cNvSpPr/>
          <p:nvPr/>
        </p:nvSpPr>
        <p:spPr>
          <a:xfrm>
            <a:off x="137170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5"/>
          <p:cNvSpPr/>
          <p:nvPr/>
        </p:nvSpPr>
        <p:spPr>
          <a:xfrm>
            <a:off x="148822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5"/>
          <p:cNvSpPr/>
          <p:nvPr/>
        </p:nvSpPr>
        <p:spPr>
          <a:xfrm>
            <a:off x="160475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5"/>
          <p:cNvSpPr/>
          <p:nvPr/>
        </p:nvSpPr>
        <p:spPr>
          <a:xfrm>
            <a:off x="172127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a:off x="183780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5"/>
          <p:cNvSpPr/>
          <p:nvPr/>
        </p:nvSpPr>
        <p:spPr>
          <a:xfrm>
            <a:off x="78907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5"/>
          <p:cNvSpPr/>
          <p:nvPr/>
        </p:nvSpPr>
        <p:spPr>
          <a:xfrm>
            <a:off x="90560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5"/>
          <p:cNvSpPr/>
          <p:nvPr/>
        </p:nvSpPr>
        <p:spPr>
          <a:xfrm>
            <a:off x="102212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5"/>
          <p:cNvSpPr/>
          <p:nvPr/>
        </p:nvSpPr>
        <p:spPr>
          <a:xfrm>
            <a:off x="113865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5"/>
          <p:cNvSpPr/>
          <p:nvPr/>
        </p:nvSpPr>
        <p:spPr>
          <a:xfrm>
            <a:off x="125517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5"/>
          <p:cNvSpPr/>
          <p:nvPr/>
        </p:nvSpPr>
        <p:spPr>
          <a:xfrm>
            <a:off x="137170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5"/>
          <p:cNvSpPr/>
          <p:nvPr/>
        </p:nvSpPr>
        <p:spPr>
          <a:xfrm>
            <a:off x="148822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5"/>
          <p:cNvSpPr/>
          <p:nvPr/>
        </p:nvSpPr>
        <p:spPr>
          <a:xfrm>
            <a:off x="160475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5"/>
          <p:cNvSpPr/>
          <p:nvPr/>
        </p:nvSpPr>
        <p:spPr>
          <a:xfrm>
            <a:off x="172127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5"/>
          <p:cNvSpPr/>
          <p:nvPr/>
        </p:nvSpPr>
        <p:spPr>
          <a:xfrm>
            <a:off x="183780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5"/>
          <p:cNvSpPr/>
          <p:nvPr/>
        </p:nvSpPr>
        <p:spPr>
          <a:xfrm>
            <a:off x="78907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5"/>
          <p:cNvSpPr/>
          <p:nvPr/>
        </p:nvSpPr>
        <p:spPr>
          <a:xfrm>
            <a:off x="90560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5"/>
          <p:cNvSpPr/>
          <p:nvPr/>
        </p:nvSpPr>
        <p:spPr>
          <a:xfrm>
            <a:off x="102212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5"/>
          <p:cNvSpPr/>
          <p:nvPr/>
        </p:nvSpPr>
        <p:spPr>
          <a:xfrm>
            <a:off x="113865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5"/>
          <p:cNvSpPr/>
          <p:nvPr/>
        </p:nvSpPr>
        <p:spPr>
          <a:xfrm>
            <a:off x="125517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5"/>
          <p:cNvSpPr/>
          <p:nvPr/>
        </p:nvSpPr>
        <p:spPr>
          <a:xfrm>
            <a:off x="137170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5"/>
          <p:cNvSpPr/>
          <p:nvPr/>
        </p:nvSpPr>
        <p:spPr>
          <a:xfrm>
            <a:off x="148822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5"/>
          <p:cNvSpPr/>
          <p:nvPr/>
        </p:nvSpPr>
        <p:spPr>
          <a:xfrm>
            <a:off x="160475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5"/>
          <p:cNvSpPr/>
          <p:nvPr/>
        </p:nvSpPr>
        <p:spPr>
          <a:xfrm>
            <a:off x="172127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5"/>
          <p:cNvSpPr/>
          <p:nvPr/>
        </p:nvSpPr>
        <p:spPr>
          <a:xfrm>
            <a:off x="183780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5"/>
          <p:cNvSpPr/>
          <p:nvPr/>
        </p:nvSpPr>
        <p:spPr>
          <a:xfrm>
            <a:off x="195432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5"/>
          <p:cNvSpPr/>
          <p:nvPr/>
        </p:nvSpPr>
        <p:spPr>
          <a:xfrm>
            <a:off x="207085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5"/>
          <p:cNvSpPr/>
          <p:nvPr/>
        </p:nvSpPr>
        <p:spPr>
          <a:xfrm>
            <a:off x="2187375"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5"/>
          <p:cNvSpPr/>
          <p:nvPr/>
        </p:nvSpPr>
        <p:spPr>
          <a:xfrm>
            <a:off x="2303900" y="12434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5"/>
          <p:cNvSpPr/>
          <p:nvPr/>
        </p:nvSpPr>
        <p:spPr>
          <a:xfrm>
            <a:off x="195432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5"/>
          <p:cNvSpPr/>
          <p:nvPr/>
        </p:nvSpPr>
        <p:spPr>
          <a:xfrm>
            <a:off x="207085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5"/>
          <p:cNvSpPr/>
          <p:nvPr/>
        </p:nvSpPr>
        <p:spPr>
          <a:xfrm>
            <a:off x="2187375"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5"/>
          <p:cNvSpPr/>
          <p:nvPr/>
        </p:nvSpPr>
        <p:spPr>
          <a:xfrm>
            <a:off x="2303900" y="1337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5"/>
          <p:cNvSpPr/>
          <p:nvPr/>
        </p:nvSpPr>
        <p:spPr>
          <a:xfrm>
            <a:off x="195432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5"/>
          <p:cNvSpPr/>
          <p:nvPr/>
        </p:nvSpPr>
        <p:spPr>
          <a:xfrm>
            <a:off x="207085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5"/>
          <p:cNvSpPr/>
          <p:nvPr/>
        </p:nvSpPr>
        <p:spPr>
          <a:xfrm>
            <a:off x="2187375"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5"/>
          <p:cNvSpPr/>
          <p:nvPr/>
        </p:nvSpPr>
        <p:spPr>
          <a:xfrm>
            <a:off x="2303900" y="14309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5"/>
          <p:cNvSpPr/>
          <p:nvPr/>
        </p:nvSpPr>
        <p:spPr>
          <a:xfrm>
            <a:off x="195432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5"/>
          <p:cNvSpPr/>
          <p:nvPr/>
        </p:nvSpPr>
        <p:spPr>
          <a:xfrm>
            <a:off x="207085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5"/>
          <p:cNvSpPr/>
          <p:nvPr/>
        </p:nvSpPr>
        <p:spPr>
          <a:xfrm>
            <a:off x="2187375"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15"/>
          <p:cNvSpPr/>
          <p:nvPr/>
        </p:nvSpPr>
        <p:spPr>
          <a:xfrm>
            <a:off x="2303900" y="15246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15"/>
          <p:cNvSpPr/>
          <p:nvPr/>
        </p:nvSpPr>
        <p:spPr>
          <a:xfrm>
            <a:off x="195432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15"/>
          <p:cNvSpPr/>
          <p:nvPr/>
        </p:nvSpPr>
        <p:spPr>
          <a:xfrm>
            <a:off x="207085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15"/>
          <p:cNvSpPr/>
          <p:nvPr/>
        </p:nvSpPr>
        <p:spPr>
          <a:xfrm>
            <a:off x="2187375"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5"/>
          <p:cNvSpPr/>
          <p:nvPr/>
        </p:nvSpPr>
        <p:spPr>
          <a:xfrm>
            <a:off x="2303900" y="16183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5"/>
          <p:cNvSpPr/>
          <p:nvPr/>
        </p:nvSpPr>
        <p:spPr>
          <a:xfrm>
            <a:off x="195432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5"/>
          <p:cNvSpPr/>
          <p:nvPr/>
        </p:nvSpPr>
        <p:spPr>
          <a:xfrm>
            <a:off x="207085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5"/>
          <p:cNvSpPr/>
          <p:nvPr/>
        </p:nvSpPr>
        <p:spPr>
          <a:xfrm>
            <a:off x="2187375"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5"/>
          <p:cNvSpPr/>
          <p:nvPr/>
        </p:nvSpPr>
        <p:spPr>
          <a:xfrm>
            <a:off x="2303900" y="17121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5"/>
          <p:cNvSpPr/>
          <p:nvPr/>
        </p:nvSpPr>
        <p:spPr>
          <a:xfrm>
            <a:off x="195432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5"/>
          <p:cNvSpPr/>
          <p:nvPr/>
        </p:nvSpPr>
        <p:spPr>
          <a:xfrm>
            <a:off x="207085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5"/>
          <p:cNvSpPr/>
          <p:nvPr/>
        </p:nvSpPr>
        <p:spPr>
          <a:xfrm>
            <a:off x="2187375"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5"/>
          <p:cNvSpPr/>
          <p:nvPr/>
        </p:nvSpPr>
        <p:spPr>
          <a:xfrm>
            <a:off x="2303900" y="18058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5"/>
          <p:cNvSpPr/>
          <p:nvPr/>
        </p:nvSpPr>
        <p:spPr>
          <a:xfrm>
            <a:off x="195432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5"/>
          <p:cNvSpPr/>
          <p:nvPr/>
        </p:nvSpPr>
        <p:spPr>
          <a:xfrm>
            <a:off x="207085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5"/>
          <p:cNvSpPr/>
          <p:nvPr/>
        </p:nvSpPr>
        <p:spPr>
          <a:xfrm>
            <a:off x="2187375"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5"/>
          <p:cNvSpPr/>
          <p:nvPr/>
        </p:nvSpPr>
        <p:spPr>
          <a:xfrm>
            <a:off x="2303900" y="1898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5"/>
          <p:cNvSpPr/>
          <p:nvPr/>
        </p:nvSpPr>
        <p:spPr>
          <a:xfrm>
            <a:off x="195432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5"/>
          <p:cNvSpPr/>
          <p:nvPr/>
        </p:nvSpPr>
        <p:spPr>
          <a:xfrm>
            <a:off x="207085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5"/>
          <p:cNvSpPr/>
          <p:nvPr/>
        </p:nvSpPr>
        <p:spPr>
          <a:xfrm>
            <a:off x="2187375"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5"/>
          <p:cNvSpPr/>
          <p:nvPr/>
        </p:nvSpPr>
        <p:spPr>
          <a:xfrm>
            <a:off x="2303900" y="1991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5"/>
          <p:cNvSpPr/>
          <p:nvPr/>
        </p:nvSpPr>
        <p:spPr>
          <a:xfrm>
            <a:off x="195432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5"/>
          <p:cNvSpPr/>
          <p:nvPr/>
        </p:nvSpPr>
        <p:spPr>
          <a:xfrm>
            <a:off x="207085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5"/>
          <p:cNvSpPr/>
          <p:nvPr/>
        </p:nvSpPr>
        <p:spPr>
          <a:xfrm>
            <a:off x="2187375"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5"/>
          <p:cNvSpPr/>
          <p:nvPr/>
        </p:nvSpPr>
        <p:spPr>
          <a:xfrm>
            <a:off x="2303900" y="2085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5"/>
          <p:cNvSpPr/>
          <p:nvPr/>
        </p:nvSpPr>
        <p:spPr>
          <a:xfrm>
            <a:off x="195432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5"/>
          <p:cNvSpPr/>
          <p:nvPr/>
        </p:nvSpPr>
        <p:spPr>
          <a:xfrm>
            <a:off x="207085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5"/>
          <p:cNvSpPr/>
          <p:nvPr/>
        </p:nvSpPr>
        <p:spPr>
          <a:xfrm>
            <a:off x="2187375"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5"/>
          <p:cNvSpPr/>
          <p:nvPr/>
        </p:nvSpPr>
        <p:spPr>
          <a:xfrm>
            <a:off x="2303900" y="2179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5"/>
          <p:cNvSpPr/>
          <p:nvPr/>
        </p:nvSpPr>
        <p:spPr>
          <a:xfrm>
            <a:off x="195432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5"/>
          <p:cNvSpPr/>
          <p:nvPr/>
        </p:nvSpPr>
        <p:spPr>
          <a:xfrm>
            <a:off x="207085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5"/>
          <p:cNvSpPr/>
          <p:nvPr/>
        </p:nvSpPr>
        <p:spPr>
          <a:xfrm>
            <a:off x="2187375"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5"/>
          <p:cNvSpPr/>
          <p:nvPr/>
        </p:nvSpPr>
        <p:spPr>
          <a:xfrm>
            <a:off x="2303900" y="22731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15"/>
          <p:cNvSpPr/>
          <p:nvPr/>
        </p:nvSpPr>
        <p:spPr>
          <a:xfrm>
            <a:off x="195432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15"/>
          <p:cNvSpPr/>
          <p:nvPr/>
        </p:nvSpPr>
        <p:spPr>
          <a:xfrm>
            <a:off x="207085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5"/>
          <p:cNvSpPr/>
          <p:nvPr/>
        </p:nvSpPr>
        <p:spPr>
          <a:xfrm>
            <a:off x="2187375"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5"/>
          <p:cNvSpPr/>
          <p:nvPr/>
        </p:nvSpPr>
        <p:spPr>
          <a:xfrm>
            <a:off x="2303900" y="23668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5"/>
          <p:cNvSpPr/>
          <p:nvPr/>
        </p:nvSpPr>
        <p:spPr>
          <a:xfrm>
            <a:off x="195432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5"/>
          <p:cNvSpPr/>
          <p:nvPr/>
        </p:nvSpPr>
        <p:spPr>
          <a:xfrm>
            <a:off x="207085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5"/>
          <p:cNvSpPr/>
          <p:nvPr/>
        </p:nvSpPr>
        <p:spPr>
          <a:xfrm>
            <a:off x="2187375"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5"/>
          <p:cNvSpPr/>
          <p:nvPr/>
        </p:nvSpPr>
        <p:spPr>
          <a:xfrm>
            <a:off x="2303900" y="24605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5"/>
          <p:cNvSpPr/>
          <p:nvPr/>
        </p:nvSpPr>
        <p:spPr>
          <a:xfrm>
            <a:off x="195432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5"/>
          <p:cNvSpPr/>
          <p:nvPr/>
        </p:nvSpPr>
        <p:spPr>
          <a:xfrm>
            <a:off x="207085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5"/>
          <p:cNvSpPr/>
          <p:nvPr/>
        </p:nvSpPr>
        <p:spPr>
          <a:xfrm>
            <a:off x="2187375"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5"/>
          <p:cNvSpPr/>
          <p:nvPr/>
        </p:nvSpPr>
        <p:spPr>
          <a:xfrm>
            <a:off x="2303900" y="2554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5"/>
          <p:cNvSpPr/>
          <p:nvPr/>
        </p:nvSpPr>
        <p:spPr>
          <a:xfrm>
            <a:off x="195432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5"/>
          <p:cNvSpPr/>
          <p:nvPr/>
        </p:nvSpPr>
        <p:spPr>
          <a:xfrm>
            <a:off x="207085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5"/>
          <p:cNvSpPr/>
          <p:nvPr/>
        </p:nvSpPr>
        <p:spPr>
          <a:xfrm>
            <a:off x="2187375"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5"/>
          <p:cNvSpPr/>
          <p:nvPr/>
        </p:nvSpPr>
        <p:spPr>
          <a:xfrm>
            <a:off x="2303900" y="26480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5"/>
          <p:cNvSpPr/>
          <p:nvPr/>
        </p:nvSpPr>
        <p:spPr>
          <a:xfrm>
            <a:off x="195432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5"/>
          <p:cNvSpPr/>
          <p:nvPr/>
        </p:nvSpPr>
        <p:spPr>
          <a:xfrm>
            <a:off x="207085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5"/>
          <p:cNvSpPr/>
          <p:nvPr/>
        </p:nvSpPr>
        <p:spPr>
          <a:xfrm>
            <a:off x="2187375"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5"/>
          <p:cNvSpPr/>
          <p:nvPr/>
        </p:nvSpPr>
        <p:spPr>
          <a:xfrm>
            <a:off x="2303900" y="27417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5"/>
          <p:cNvSpPr/>
          <p:nvPr/>
        </p:nvSpPr>
        <p:spPr>
          <a:xfrm>
            <a:off x="195432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5"/>
          <p:cNvSpPr/>
          <p:nvPr/>
        </p:nvSpPr>
        <p:spPr>
          <a:xfrm>
            <a:off x="207085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5"/>
          <p:cNvSpPr/>
          <p:nvPr/>
        </p:nvSpPr>
        <p:spPr>
          <a:xfrm>
            <a:off x="2187375"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5"/>
          <p:cNvSpPr/>
          <p:nvPr/>
        </p:nvSpPr>
        <p:spPr>
          <a:xfrm>
            <a:off x="2303900" y="28354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5"/>
          <p:cNvSpPr/>
          <p:nvPr/>
        </p:nvSpPr>
        <p:spPr>
          <a:xfrm>
            <a:off x="195432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5"/>
          <p:cNvSpPr/>
          <p:nvPr/>
        </p:nvSpPr>
        <p:spPr>
          <a:xfrm>
            <a:off x="207085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5"/>
          <p:cNvSpPr/>
          <p:nvPr/>
        </p:nvSpPr>
        <p:spPr>
          <a:xfrm>
            <a:off x="2187375"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5"/>
          <p:cNvSpPr/>
          <p:nvPr/>
        </p:nvSpPr>
        <p:spPr>
          <a:xfrm>
            <a:off x="2303900" y="29278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5"/>
          <p:cNvSpPr/>
          <p:nvPr/>
        </p:nvSpPr>
        <p:spPr>
          <a:xfrm>
            <a:off x="195432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5"/>
          <p:cNvSpPr/>
          <p:nvPr/>
        </p:nvSpPr>
        <p:spPr>
          <a:xfrm>
            <a:off x="207085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5"/>
          <p:cNvSpPr/>
          <p:nvPr/>
        </p:nvSpPr>
        <p:spPr>
          <a:xfrm>
            <a:off x="2187375"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5"/>
          <p:cNvSpPr/>
          <p:nvPr/>
        </p:nvSpPr>
        <p:spPr>
          <a:xfrm>
            <a:off x="2303900" y="30216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5"/>
          <p:cNvSpPr/>
          <p:nvPr/>
        </p:nvSpPr>
        <p:spPr>
          <a:xfrm>
            <a:off x="195432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5"/>
          <p:cNvSpPr/>
          <p:nvPr/>
        </p:nvSpPr>
        <p:spPr>
          <a:xfrm>
            <a:off x="207085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5"/>
          <p:cNvSpPr/>
          <p:nvPr/>
        </p:nvSpPr>
        <p:spPr>
          <a:xfrm>
            <a:off x="2187375"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5"/>
          <p:cNvSpPr/>
          <p:nvPr/>
        </p:nvSpPr>
        <p:spPr>
          <a:xfrm>
            <a:off x="2303900" y="31153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5"/>
          <p:cNvSpPr/>
          <p:nvPr/>
        </p:nvSpPr>
        <p:spPr>
          <a:xfrm>
            <a:off x="195432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5"/>
          <p:cNvSpPr/>
          <p:nvPr/>
        </p:nvSpPr>
        <p:spPr>
          <a:xfrm>
            <a:off x="207085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5"/>
          <p:cNvSpPr/>
          <p:nvPr/>
        </p:nvSpPr>
        <p:spPr>
          <a:xfrm>
            <a:off x="2187375"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5"/>
          <p:cNvSpPr/>
          <p:nvPr/>
        </p:nvSpPr>
        <p:spPr>
          <a:xfrm>
            <a:off x="2303900" y="32090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5"/>
          <p:cNvSpPr/>
          <p:nvPr/>
        </p:nvSpPr>
        <p:spPr>
          <a:xfrm>
            <a:off x="195432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5"/>
          <p:cNvSpPr/>
          <p:nvPr/>
        </p:nvSpPr>
        <p:spPr>
          <a:xfrm>
            <a:off x="207085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5"/>
          <p:cNvSpPr/>
          <p:nvPr/>
        </p:nvSpPr>
        <p:spPr>
          <a:xfrm>
            <a:off x="2187375"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5"/>
          <p:cNvSpPr/>
          <p:nvPr/>
        </p:nvSpPr>
        <p:spPr>
          <a:xfrm>
            <a:off x="2303900" y="3302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5"/>
          <p:cNvSpPr/>
          <p:nvPr/>
        </p:nvSpPr>
        <p:spPr>
          <a:xfrm>
            <a:off x="195432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5"/>
          <p:cNvSpPr/>
          <p:nvPr/>
        </p:nvSpPr>
        <p:spPr>
          <a:xfrm>
            <a:off x="207085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5"/>
          <p:cNvSpPr/>
          <p:nvPr/>
        </p:nvSpPr>
        <p:spPr>
          <a:xfrm>
            <a:off x="2187375"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5"/>
          <p:cNvSpPr/>
          <p:nvPr/>
        </p:nvSpPr>
        <p:spPr>
          <a:xfrm>
            <a:off x="2303900" y="33965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5"/>
          <p:cNvSpPr/>
          <p:nvPr/>
        </p:nvSpPr>
        <p:spPr>
          <a:xfrm>
            <a:off x="195432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5"/>
          <p:cNvSpPr/>
          <p:nvPr/>
        </p:nvSpPr>
        <p:spPr>
          <a:xfrm>
            <a:off x="207085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5"/>
          <p:cNvSpPr/>
          <p:nvPr/>
        </p:nvSpPr>
        <p:spPr>
          <a:xfrm>
            <a:off x="2187375"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5"/>
          <p:cNvSpPr/>
          <p:nvPr/>
        </p:nvSpPr>
        <p:spPr>
          <a:xfrm>
            <a:off x="2303900" y="34902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5"/>
          <p:cNvSpPr/>
          <p:nvPr/>
        </p:nvSpPr>
        <p:spPr>
          <a:xfrm>
            <a:off x="195432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5"/>
          <p:cNvSpPr/>
          <p:nvPr/>
        </p:nvSpPr>
        <p:spPr>
          <a:xfrm>
            <a:off x="207085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5"/>
          <p:cNvSpPr/>
          <p:nvPr/>
        </p:nvSpPr>
        <p:spPr>
          <a:xfrm>
            <a:off x="2187375"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5"/>
          <p:cNvSpPr/>
          <p:nvPr/>
        </p:nvSpPr>
        <p:spPr>
          <a:xfrm>
            <a:off x="2303900" y="35839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5"/>
          <p:cNvSpPr/>
          <p:nvPr/>
        </p:nvSpPr>
        <p:spPr>
          <a:xfrm>
            <a:off x="195432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5"/>
          <p:cNvSpPr/>
          <p:nvPr/>
        </p:nvSpPr>
        <p:spPr>
          <a:xfrm>
            <a:off x="207085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5"/>
          <p:cNvSpPr/>
          <p:nvPr/>
        </p:nvSpPr>
        <p:spPr>
          <a:xfrm>
            <a:off x="2187375"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5"/>
          <p:cNvSpPr/>
          <p:nvPr/>
        </p:nvSpPr>
        <p:spPr>
          <a:xfrm>
            <a:off x="2303900" y="3677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5"/>
          <p:cNvSpPr/>
          <p:nvPr/>
        </p:nvSpPr>
        <p:spPr>
          <a:xfrm>
            <a:off x="195432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5"/>
          <p:cNvSpPr/>
          <p:nvPr/>
        </p:nvSpPr>
        <p:spPr>
          <a:xfrm>
            <a:off x="207085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5"/>
          <p:cNvSpPr/>
          <p:nvPr/>
        </p:nvSpPr>
        <p:spPr>
          <a:xfrm>
            <a:off x="2187375"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5"/>
          <p:cNvSpPr/>
          <p:nvPr/>
        </p:nvSpPr>
        <p:spPr>
          <a:xfrm>
            <a:off x="2303900" y="37714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5"/>
          <p:cNvSpPr txBox="1">
            <a:spLocks noGrp="1"/>
          </p:cNvSpPr>
          <p:nvPr>
            <p:ph type="title"/>
          </p:nvPr>
        </p:nvSpPr>
        <p:spPr>
          <a:xfrm>
            <a:off x="720000" y="549075"/>
            <a:ext cx="7704000" cy="636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3" name="Google Shape;903;p15"/>
          <p:cNvSpPr/>
          <p:nvPr/>
        </p:nvSpPr>
        <p:spPr>
          <a:xfrm>
            <a:off x="8155383" y="16170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5"/>
          <p:cNvSpPr/>
          <p:nvPr/>
        </p:nvSpPr>
        <p:spPr>
          <a:xfrm flipH="1">
            <a:off x="877454" y="4127655"/>
            <a:ext cx="803034" cy="233096"/>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2">
    <p:spTree>
      <p:nvGrpSpPr>
        <p:cNvPr id="1" name="Shape 905"/>
        <p:cNvGrpSpPr/>
        <p:nvPr/>
      </p:nvGrpSpPr>
      <p:grpSpPr>
        <a:xfrm>
          <a:off x="0" y="0"/>
          <a:ext cx="0" cy="0"/>
          <a:chOff x="0" y="0"/>
          <a:chExt cx="0" cy="0"/>
        </a:xfrm>
      </p:grpSpPr>
      <p:sp>
        <p:nvSpPr>
          <p:cNvPr id="906" name="Google Shape;906;p16"/>
          <p:cNvSpPr/>
          <p:nvPr/>
        </p:nvSpPr>
        <p:spPr>
          <a:xfrm>
            <a:off x="352275" y="815450"/>
            <a:ext cx="7695300" cy="41682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6"/>
          <p:cNvSpPr/>
          <p:nvPr/>
        </p:nvSpPr>
        <p:spPr>
          <a:xfrm>
            <a:off x="539050" y="630775"/>
            <a:ext cx="7695300" cy="41682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6"/>
          <p:cNvSpPr/>
          <p:nvPr/>
        </p:nvSpPr>
        <p:spPr>
          <a:xfrm>
            <a:off x="720000" y="540000"/>
            <a:ext cx="7704000" cy="6369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6"/>
          <p:cNvSpPr/>
          <p:nvPr/>
        </p:nvSpPr>
        <p:spPr>
          <a:xfrm>
            <a:off x="720000" y="1673800"/>
            <a:ext cx="7704000" cy="2929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6"/>
          <p:cNvSpPr/>
          <p:nvPr/>
        </p:nvSpPr>
        <p:spPr>
          <a:xfrm>
            <a:off x="5997175" y="1177000"/>
            <a:ext cx="2426700" cy="4968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6"/>
          <p:cNvSpPr/>
          <p:nvPr/>
        </p:nvSpPr>
        <p:spPr>
          <a:xfrm>
            <a:off x="720000" y="1177000"/>
            <a:ext cx="5277300" cy="496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txBox="1">
            <a:spLocks noGrp="1"/>
          </p:cNvSpPr>
          <p:nvPr>
            <p:ph type="title"/>
          </p:nvPr>
        </p:nvSpPr>
        <p:spPr>
          <a:xfrm>
            <a:off x="720000" y="540000"/>
            <a:ext cx="7704000" cy="636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13" name="Google Shape;913;p16"/>
          <p:cNvSpPr/>
          <p:nvPr/>
        </p:nvSpPr>
        <p:spPr>
          <a:xfrm flipH="1">
            <a:off x="7952151" y="2251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1186483" y="1678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3">
    <p:spTree>
      <p:nvGrpSpPr>
        <p:cNvPr id="1" name="Shape 915"/>
        <p:cNvGrpSpPr/>
        <p:nvPr/>
      </p:nvGrpSpPr>
      <p:grpSpPr>
        <a:xfrm>
          <a:off x="0" y="0"/>
          <a:ext cx="0" cy="0"/>
          <a:chOff x="0" y="0"/>
          <a:chExt cx="0" cy="0"/>
        </a:xfrm>
      </p:grpSpPr>
      <p:sp>
        <p:nvSpPr>
          <p:cNvPr id="916" name="Google Shape;916;p17"/>
          <p:cNvSpPr/>
          <p:nvPr/>
        </p:nvSpPr>
        <p:spPr>
          <a:xfrm>
            <a:off x="352275" y="815450"/>
            <a:ext cx="7695300" cy="4168200"/>
          </a:xfrm>
          <a:prstGeom prst="rect">
            <a:avLst/>
          </a:prstGeom>
          <a:solidFill>
            <a:schemeClr val="accen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7"/>
          <p:cNvSpPr/>
          <p:nvPr/>
        </p:nvSpPr>
        <p:spPr>
          <a:xfrm>
            <a:off x="539050" y="630775"/>
            <a:ext cx="7695300" cy="41682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7"/>
          <p:cNvSpPr/>
          <p:nvPr/>
        </p:nvSpPr>
        <p:spPr>
          <a:xfrm>
            <a:off x="720000" y="540000"/>
            <a:ext cx="7704000" cy="4063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7"/>
          <p:cNvSpPr/>
          <p:nvPr/>
        </p:nvSpPr>
        <p:spPr>
          <a:xfrm>
            <a:off x="720000" y="3206850"/>
            <a:ext cx="3192600" cy="1396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7"/>
          <p:cNvSpPr/>
          <p:nvPr/>
        </p:nvSpPr>
        <p:spPr>
          <a:xfrm>
            <a:off x="3912639" y="1176900"/>
            <a:ext cx="4511400" cy="3426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7"/>
          <p:cNvSpPr txBox="1">
            <a:spLocks noGrp="1"/>
          </p:cNvSpPr>
          <p:nvPr>
            <p:ph type="title"/>
          </p:nvPr>
        </p:nvSpPr>
        <p:spPr>
          <a:xfrm>
            <a:off x="720000" y="540000"/>
            <a:ext cx="3190500" cy="138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22" name="Google Shape;922;p17"/>
          <p:cNvSpPr/>
          <p:nvPr/>
        </p:nvSpPr>
        <p:spPr>
          <a:xfrm>
            <a:off x="3912650" y="540000"/>
            <a:ext cx="4501200" cy="636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17"/>
          <p:cNvGrpSpPr/>
          <p:nvPr/>
        </p:nvGrpSpPr>
        <p:grpSpPr>
          <a:xfrm>
            <a:off x="1032538" y="2052113"/>
            <a:ext cx="2565425" cy="853175"/>
            <a:chOff x="1032538" y="1565638"/>
            <a:chExt cx="2565425" cy="853175"/>
          </a:xfrm>
        </p:grpSpPr>
        <p:sp>
          <p:nvSpPr>
            <p:cNvPr id="924" name="Google Shape;924;p17"/>
            <p:cNvSpPr/>
            <p:nvPr/>
          </p:nvSpPr>
          <p:spPr>
            <a:xfrm rot="5400000">
              <a:off x="356046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7"/>
            <p:cNvSpPr/>
            <p:nvPr/>
          </p:nvSpPr>
          <p:spPr>
            <a:xfrm rot="5400000">
              <a:off x="356046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7"/>
            <p:cNvSpPr/>
            <p:nvPr/>
          </p:nvSpPr>
          <p:spPr>
            <a:xfrm rot="5400000">
              <a:off x="356046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7"/>
            <p:cNvSpPr/>
            <p:nvPr/>
          </p:nvSpPr>
          <p:spPr>
            <a:xfrm rot="5400000">
              <a:off x="356046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7"/>
            <p:cNvSpPr/>
            <p:nvPr/>
          </p:nvSpPr>
          <p:spPr>
            <a:xfrm rot="5400000">
              <a:off x="356046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7"/>
            <p:cNvSpPr/>
            <p:nvPr/>
          </p:nvSpPr>
          <p:spPr>
            <a:xfrm rot="5400000">
              <a:off x="356046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7"/>
            <p:cNvSpPr/>
            <p:nvPr/>
          </p:nvSpPr>
          <p:spPr>
            <a:xfrm rot="5400000">
              <a:off x="356046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7"/>
            <p:cNvSpPr/>
            <p:nvPr/>
          </p:nvSpPr>
          <p:spPr>
            <a:xfrm rot="5400000">
              <a:off x="356046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7"/>
            <p:cNvSpPr/>
            <p:nvPr/>
          </p:nvSpPr>
          <p:spPr>
            <a:xfrm rot="5400000">
              <a:off x="346673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7"/>
            <p:cNvSpPr/>
            <p:nvPr/>
          </p:nvSpPr>
          <p:spPr>
            <a:xfrm rot="5400000">
              <a:off x="346673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7"/>
            <p:cNvSpPr/>
            <p:nvPr/>
          </p:nvSpPr>
          <p:spPr>
            <a:xfrm rot="5400000">
              <a:off x="346673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7"/>
            <p:cNvSpPr/>
            <p:nvPr/>
          </p:nvSpPr>
          <p:spPr>
            <a:xfrm rot="5400000">
              <a:off x="346673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7"/>
            <p:cNvSpPr/>
            <p:nvPr/>
          </p:nvSpPr>
          <p:spPr>
            <a:xfrm rot="5400000">
              <a:off x="346673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7"/>
            <p:cNvSpPr/>
            <p:nvPr/>
          </p:nvSpPr>
          <p:spPr>
            <a:xfrm rot="5400000">
              <a:off x="346673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7"/>
            <p:cNvSpPr/>
            <p:nvPr/>
          </p:nvSpPr>
          <p:spPr>
            <a:xfrm rot="5400000">
              <a:off x="346673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7"/>
            <p:cNvSpPr/>
            <p:nvPr/>
          </p:nvSpPr>
          <p:spPr>
            <a:xfrm rot="5400000">
              <a:off x="346673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7"/>
            <p:cNvSpPr/>
            <p:nvPr/>
          </p:nvSpPr>
          <p:spPr>
            <a:xfrm rot="5400000">
              <a:off x="337301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7"/>
            <p:cNvSpPr/>
            <p:nvPr/>
          </p:nvSpPr>
          <p:spPr>
            <a:xfrm rot="5400000">
              <a:off x="337301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7"/>
            <p:cNvSpPr/>
            <p:nvPr/>
          </p:nvSpPr>
          <p:spPr>
            <a:xfrm rot="5400000">
              <a:off x="337301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7"/>
            <p:cNvSpPr/>
            <p:nvPr/>
          </p:nvSpPr>
          <p:spPr>
            <a:xfrm rot="5400000">
              <a:off x="337301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7"/>
            <p:cNvSpPr/>
            <p:nvPr/>
          </p:nvSpPr>
          <p:spPr>
            <a:xfrm rot="5400000">
              <a:off x="337301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7"/>
            <p:cNvSpPr/>
            <p:nvPr/>
          </p:nvSpPr>
          <p:spPr>
            <a:xfrm rot="5400000">
              <a:off x="337301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7"/>
            <p:cNvSpPr/>
            <p:nvPr/>
          </p:nvSpPr>
          <p:spPr>
            <a:xfrm rot="5400000">
              <a:off x="337301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7"/>
            <p:cNvSpPr/>
            <p:nvPr/>
          </p:nvSpPr>
          <p:spPr>
            <a:xfrm rot="5400000">
              <a:off x="337301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7"/>
            <p:cNvSpPr/>
            <p:nvPr/>
          </p:nvSpPr>
          <p:spPr>
            <a:xfrm rot="5400000">
              <a:off x="327928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7"/>
            <p:cNvSpPr/>
            <p:nvPr/>
          </p:nvSpPr>
          <p:spPr>
            <a:xfrm rot="5400000">
              <a:off x="327928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7"/>
            <p:cNvSpPr/>
            <p:nvPr/>
          </p:nvSpPr>
          <p:spPr>
            <a:xfrm rot="5400000">
              <a:off x="327928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7"/>
            <p:cNvSpPr/>
            <p:nvPr/>
          </p:nvSpPr>
          <p:spPr>
            <a:xfrm rot="5400000">
              <a:off x="327928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7"/>
            <p:cNvSpPr/>
            <p:nvPr/>
          </p:nvSpPr>
          <p:spPr>
            <a:xfrm rot="5400000">
              <a:off x="327928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7"/>
            <p:cNvSpPr/>
            <p:nvPr/>
          </p:nvSpPr>
          <p:spPr>
            <a:xfrm rot="5400000">
              <a:off x="327928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7"/>
            <p:cNvSpPr/>
            <p:nvPr/>
          </p:nvSpPr>
          <p:spPr>
            <a:xfrm rot="5400000">
              <a:off x="327928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7"/>
            <p:cNvSpPr/>
            <p:nvPr/>
          </p:nvSpPr>
          <p:spPr>
            <a:xfrm rot="5400000">
              <a:off x="327928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7"/>
            <p:cNvSpPr/>
            <p:nvPr/>
          </p:nvSpPr>
          <p:spPr>
            <a:xfrm rot="5400000">
              <a:off x="318556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7"/>
            <p:cNvSpPr/>
            <p:nvPr/>
          </p:nvSpPr>
          <p:spPr>
            <a:xfrm rot="5400000">
              <a:off x="318556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7"/>
            <p:cNvSpPr/>
            <p:nvPr/>
          </p:nvSpPr>
          <p:spPr>
            <a:xfrm rot="5400000">
              <a:off x="318556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7"/>
            <p:cNvSpPr/>
            <p:nvPr/>
          </p:nvSpPr>
          <p:spPr>
            <a:xfrm rot="5400000">
              <a:off x="318556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7"/>
            <p:cNvSpPr/>
            <p:nvPr/>
          </p:nvSpPr>
          <p:spPr>
            <a:xfrm rot="5400000">
              <a:off x="318556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7"/>
            <p:cNvSpPr/>
            <p:nvPr/>
          </p:nvSpPr>
          <p:spPr>
            <a:xfrm rot="5400000">
              <a:off x="318556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7"/>
            <p:cNvSpPr/>
            <p:nvPr/>
          </p:nvSpPr>
          <p:spPr>
            <a:xfrm rot="5400000">
              <a:off x="318556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7"/>
            <p:cNvSpPr/>
            <p:nvPr/>
          </p:nvSpPr>
          <p:spPr>
            <a:xfrm rot="5400000">
              <a:off x="318556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7"/>
            <p:cNvSpPr/>
            <p:nvPr/>
          </p:nvSpPr>
          <p:spPr>
            <a:xfrm rot="5400000">
              <a:off x="309183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7"/>
            <p:cNvSpPr/>
            <p:nvPr/>
          </p:nvSpPr>
          <p:spPr>
            <a:xfrm rot="5400000">
              <a:off x="309183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7"/>
            <p:cNvSpPr/>
            <p:nvPr/>
          </p:nvSpPr>
          <p:spPr>
            <a:xfrm rot="5400000">
              <a:off x="309183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7"/>
            <p:cNvSpPr/>
            <p:nvPr/>
          </p:nvSpPr>
          <p:spPr>
            <a:xfrm rot="5400000">
              <a:off x="309183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7"/>
            <p:cNvSpPr/>
            <p:nvPr/>
          </p:nvSpPr>
          <p:spPr>
            <a:xfrm rot="5400000">
              <a:off x="309183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7"/>
            <p:cNvSpPr/>
            <p:nvPr/>
          </p:nvSpPr>
          <p:spPr>
            <a:xfrm rot="5400000">
              <a:off x="309183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7"/>
            <p:cNvSpPr/>
            <p:nvPr/>
          </p:nvSpPr>
          <p:spPr>
            <a:xfrm rot="5400000">
              <a:off x="309183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7"/>
            <p:cNvSpPr/>
            <p:nvPr/>
          </p:nvSpPr>
          <p:spPr>
            <a:xfrm rot="5400000">
              <a:off x="309183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7"/>
            <p:cNvSpPr/>
            <p:nvPr/>
          </p:nvSpPr>
          <p:spPr>
            <a:xfrm rot="5400000">
              <a:off x="299811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7"/>
            <p:cNvSpPr/>
            <p:nvPr/>
          </p:nvSpPr>
          <p:spPr>
            <a:xfrm rot="5400000">
              <a:off x="299811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7"/>
            <p:cNvSpPr/>
            <p:nvPr/>
          </p:nvSpPr>
          <p:spPr>
            <a:xfrm rot="5400000">
              <a:off x="299811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7"/>
            <p:cNvSpPr/>
            <p:nvPr/>
          </p:nvSpPr>
          <p:spPr>
            <a:xfrm rot="5400000">
              <a:off x="299811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7"/>
            <p:cNvSpPr/>
            <p:nvPr/>
          </p:nvSpPr>
          <p:spPr>
            <a:xfrm rot="5400000">
              <a:off x="299811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7"/>
            <p:cNvSpPr/>
            <p:nvPr/>
          </p:nvSpPr>
          <p:spPr>
            <a:xfrm rot="5400000">
              <a:off x="299811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7"/>
            <p:cNvSpPr/>
            <p:nvPr/>
          </p:nvSpPr>
          <p:spPr>
            <a:xfrm rot="5400000">
              <a:off x="299811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7"/>
            <p:cNvSpPr/>
            <p:nvPr/>
          </p:nvSpPr>
          <p:spPr>
            <a:xfrm rot="5400000">
              <a:off x="299811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7"/>
            <p:cNvSpPr/>
            <p:nvPr/>
          </p:nvSpPr>
          <p:spPr>
            <a:xfrm rot="5400000">
              <a:off x="290571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7"/>
            <p:cNvSpPr/>
            <p:nvPr/>
          </p:nvSpPr>
          <p:spPr>
            <a:xfrm rot="5400000">
              <a:off x="290571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7"/>
            <p:cNvSpPr/>
            <p:nvPr/>
          </p:nvSpPr>
          <p:spPr>
            <a:xfrm rot="5400000">
              <a:off x="290571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7"/>
            <p:cNvSpPr/>
            <p:nvPr/>
          </p:nvSpPr>
          <p:spPr>
            <a:xfrm rot="5400000">
              <a:off x="290571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7"/>
            <p:cNvSpPr/>
            <p:nvPr/>
          </p:nvSpPr>
          <p:spPr>
            <a:xfrm rot="5400000">
              <a:off x="290571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7"/>
            <p:cNvSpPr/>
            <p:nvPr/>
          </p:nvSpPr>
          <p:spPr>
            <a:xfrm rot="5400000">
              <a:off x="290571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7"/>
            <p:cNvSpPr/>
            <p:nvPr/>
          </p:nvSpPr>
          <p:spPr>
            <a:xfrm rot="5400000">
              <a:off x="290571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7"/>
            <p:cNvSpPr/>
            <p:nvPr/>
          </p:nvSpPr>
          <p:spPr>
            <a:xfrm rot="5400000">
              <a:off x="290571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7"/>
            <p:cNvSpPr/>
            <p:nvPr/>
          </p:nvSpPr>
          <p:spPr>
            <a:xfrm rot="5400000">
              <a:off x="281198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7"/>
            <p:cNvSpPr/>
            <p:nvPr/>
          </p:nvSpPr>
          <p:spPr>
            <a:xfrm rot="5400000">
              <a:off x="281198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7"/>
            <p:cNvSpPr/>
            <p:nvPr/>
          </p:nvSpPr>
          <p:spPr>
            <a:xfrm rot="5400000">
              <a:off x="281198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7"/>
            <p:cNvSpPr/>
            <p:nvPr/>
          </p:nvSpPr>
          <p:spPr>
            <a:xfrm rot="5400000">
              <a:off x="281198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7"/>
            <p:cNvSpPr/>
            <p:nvPr/>
          </p:nvSpPr>
          <p:spPr>
            <a:xfrm rot="5400000">
              <a:off x="281198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7"/>
            <p:cNvSpPr/>
            <p:nvPr/>
          </p:nvSpPr>
          <p:spPr>
            <a:xfrm rot="5400000">
              <a:off x="281198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7"/>
            <p:cNvSpPr/>
            <p:nvPr/>
          </p:nvSpPr>
          <p:spPr>
            <a:xfrm rot="5400000">
              <a:off x="281198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rot="5400000">
              <a:off x="281198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7"/>
            <p:cNvSpPr/>
            <p:nvPr/>
          </p:nvSpPr>
          <p:spPr>
            <a:xfrm rot="5400000">
              <a:off x="271826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7"/>
            <p:cNvSpPr/>
            <p:nvPr/>
          </p:nvSpPr>
          <p:spPr>
            <a:xfrm rot="5400000">
              <a:off x="271826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rot="5400000">
              <a:off x="271826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rot="5400000">
              <a:off x="271826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
            <p:cNvSpPr/>
            <p:nvPr/>
          </p:nvSpPr>
          <p:spPr>
            <a:xfrm rot="5400000">
              <a:off x="271826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rot="5400000">
              <a:off x="271826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7"/>
            <p:cNvSpPr/>
            <p:nvPr/>
          </p:nvSpPr>
          <p:spPr>
            <a:xfrm rot="5400000">
              <a:off x="271826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7"/>
            <p:cNvSpPr/>
            <p:nvPr/>
          </p:nvSpPr>
          <p:spPr>
            <a:xfrm rot="5400000">
              <a:off x="271826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7"/>
            <p:cNvSpPr/>
            <p:nvPr/>
          </p:nvSpPr>
          <p:spPr>
            <a:xfrm rot="5400000">
              <a:off x="262453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7"/>
            <p:cNvSpPr/>
            <p:nvPr/>
          </p:nvSpPr>
          <p:spPr>
            <a:xfrm rot="5400000">
              <a:off x="262453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rot="5400000">
              <a:off x="262453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rot="5400000">
              <a:off x="262453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rot="5400000">
              <a:off x="262453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rot="5400000">
              <a:off x="262453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rot="5400000">
              <a:off x="262453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rot="5400000">
              <a:off x="262453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rot="5400000">
              <a:off x="2530825"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rot="5400000">
              <a:off x="2530825"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rot="5400000">
              <a:off x="2530825"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rot="5400000">
              <a:off x="2530825"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rot="5400000">
              <a:off x="2530825"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rot="5400000">
              <a:off x="2530825"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rot="5400000">
              <a:off x="2530825"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rot="5400000">
              <a:off x="2530825"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rot="5400000">
              <a:off x="2437100"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rot="5400000">
              <a:off x="2437100"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rot="5400000">
              <a:off x="2437100"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rot="5400000">
              <a:off x="2437100"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rot="5400000">
              <a:off x="2437100"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rot="5400000">
              <a:off x="2437100"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7"/>
            <p:cNvSpPr/>
            <p:nvPr/>
          </p:nvSpPr>
          <p:spPr>
            <a:xfrm rot="5400000">
              <a:off x="2437100"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7"/>
            <p:cNvSpPr/>
            <p:nvPr/>
          </p:nvSpPr>
          <p:spPr>
            <a:xfrm rot="5400000">
              <a:off x="2437100"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7"/>
            <p:cNvSpPr/>
            <p:nvPr/>
          </p:nvSpPr>
          <p:spPr>
            <a:xfrm rot="5400000">
              <a:off x="2343375"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rot="5400000">
              <a:off x="2343375"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rot="5400000">
              <a:off x="2343375"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7"/>
            <p:cNvSpPr/>
            <p:nvPr/>
          </p:nvSpPr>
          <p:spPr>
            <a:xfrm rot="5400000">
              <a:off x="2343375"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7"/>
            <p:cNvSpPr/>
            <p:nvPr/>
          </p:nvSpPr>
          <p:spPr>
            <a:xfrm rot="5400000">
              <a:off x="2343375"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rot="5400000">
              <a:off x="2343375"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rot="5400000">
              <a:off x="2343375"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p:nvPr/>
          </p:nvSpPr>
          <p:spPr>
            <a:xfrm rot="5400000">
              <a:off x="2343375"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7"/>
            <p:cNvSpPr/>
            <p:nvPr/>
          </p:nvSpPr>
          <p:spPr>
            <a:xfrm rot="5400000">
              <a:off x="2249650"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7"/>
            <p:cNvSpPr/>
            <p:nvPr/>
          </p:nvSpPr>
          <p:spPr>
            <a:xfrm rot="5400000">
              <a:off x="2249650"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7"/>
            <p:cNvSpPr/>
            <p:nvPr/>
          </p:nvSpPr>
          <p:spPr>
            <a:xfrm rot="5400000">
              <a:off x="2249650"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7"/>
            <p:cNvSpPr/>
            <p:nvPr/>
          </p:nvSpPr>
          <p:spPr>
            <a:xfrm rot="5400000">
              <a:off x="2249650"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7"/>
            <p:cNvSpPr/>
            <p:nvPr/>
          </p:nvSpPr>
          <p:spPr>
            <a:xfrm rot="5400000">
              <a:off x="2249650"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7"/>
            <p:cNvSpPr/>
            <p:nvPr/>
          </p:nvSpPr>
          <p:spPr>
            <a:xfrm rot="5400000">
              <a:off x="2249650"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7"/>
            <p:cNvSpPr/>
            <p:nvPr/>
          </p:nvSpPr>
          <p:spPr>
            <a:xfrm rot="5400000">
              <a:off x="2249650"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7"/>
            <p:cNvSpPr/>
            <p:nvPr/>
          </p:nvSpPr>
          <p:spPr>
            <a:xfrm rot="5400000">
              <a:off x="2249650"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7"/>
            <p:cNvSpPr/>
            <p:nvPr/>
          </p:nvSpPr>
          <p:spPr>
            <a:xfrm rot="5400000">
              <a:off x="2155925"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7"/>
            <p:cNvSpPr/>
            <p:nvPr/>
          </p:nvSpPr>
          <p:spPr>
            <a:xfrm rot="5400000">
              <a:off x="2155925"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7"/>
            <p:cNvSpPr/>
            <p:nvPr/>
          </p:nvSpPr>
          <p:spPr>
            <a:xfrm rot="5400000">
              <a:off x="2155925"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7"/>
            <p:cNvSpPr/>
            <p:nvPr/>
          </p:nvSpPr>
          <p:spPr>
            <a:xfrm rot="5400000">
              <a:off x="2155925"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7"/>
            <p:cNvSpPr/>
            <p:nvPr/>
          </p:nvSpPr>
          <p:spPr>
            <a:xfrm rot="5400000">
              <a:off x="2155925"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7"/>
            <p:cNvSpPr/>
            <p:nvPr/>
          </p:nvSpPr>
          <p:spPr>
            <a:xfrm rot="5400000">
              <a:off x="2155925"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7"/>
            <p:cNvSpPr/>
            <p:nvPr/>
          </p:nvSpPr>
          <p:spPr>
            <a:xfrm rot="5400000">
              <a:off x="2155925"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7"/>
            <p:cNvSpPr/>
            <p:nvPr/>
          </p:nvSpPr>
          <p:spPr>
            <a:xfrm rot="5400000">
              <a:off x="2155925"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7"/>
            <p:cNvSpPr/>
            <p:nvPr/>
          </p:nvSpPr>
          <p:spPr>
            <a:xfrm rot="5400000">
              <a:off x="2062200"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7"/>
            <p:cNvSpPr/>
            <p:nvPr/>
          </p:nvSpPr>
          <p:spPr>
            <a:xfrm rot="5400000">
              <a:off x="2062200"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7"/>
            <p:cNvSpPr/>
            <p:nvPr/>
          </p:nvSpPr>
          <p:spPr>
            <a:xfrm rot="5400000">
              <a:off x="2062200"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7"/>
            <p:cNvSpPr/>
            <p:nvPr/>
          </p:nvSpPr>
          <p:spPr>
            <a:xfrm rot="5400000">
              <a:off x="2062200"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7"/>
            <p:cNvSpPr/>
            <p:nvPr/>
          </p:nvSpPr>
          <p:spPr>
            <a:xfrm rot="5400000">
              <a:off x="2062200"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7"/>
            <p:cNvSpPr/>
            <p:nvPr/>
          </p:nvSpPr>
          <p:spPr>
            <a:xfrm rot="5400000">
              <a:off x="2062200"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7"/>
            <p:cNvSpPr/>
            <p:nvPr/>
          </p:nvSpPr>
          <p:spPr>
            <a:xfrm rot="5400000">
              <a:off x="2062200"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
            <p:cNvSpPr/>
            <p:nvPr/>
          </p:nvSpPr>
          <p:spPr>
            <a:xfrm rot="5400000">
              <a:off x="2062200"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7"/>
            <p:cNvSpPr/>
            <p:nvPr/>
          </p:nvSpPr>
          <p:spPr>
            <a:xfrm rot="5400000">
              <a:off x="1968475"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7"/>
            <p:cNvSpPr/>
            <p:nvPr/>
          </p:nvSpPr>
          <p:spPr>
            <a:xfrm rot="5400000">
              <a:off x="1968475"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
            <p:cNvSpPr/>
            <p:nvPr/>
          </p:nvSpPr>
          <p:spPr>
            <a:xfrm rot="5400000">
              <a:off x="1968475"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
            <p:cNvSpPr/>
            <p:nvPr/>
          </p:nvSpPr>
          <p:spPr>
            <a:xfrm rot="5400000">
              <a:off x="1968475"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
            <p:cNvSpPr/>
            <p:nvPr/>
          </p:nvSpPr>
          <p:spPr>
            <a:xfrm rot="5400000">
              <a:off x="1968475"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
            <p:cNvSpPr/>
            <p:nvPr/>
          </p:nvSpPr>
          <p:spPr>
            <a:xfrm rot="5400000">
              <a:off x="1968475"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
            <p:cNvSpPr/>
            <p:nvPr/>
          </p:nvSpPr>
          <p:spPr>
            <a:xfrm rot="5400000">
              <a:off x="1968475"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
            <p:cNvSpPr/>
            <p:nvPr/>
          </p:nvSpPr>
          <p:spPr>
            <a:xfrm rot="5400000">
              <a:off x="1968475"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
            <p:cNvSpPr/>
            <p:nvPr/>
          </p:nvSpPr>
          <p:spPr>
            <a:xfrm rot="5400000">
              <a:off x="1876075"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
            <p:cNvSpPr/>
            <p:nvPr/>
          </p:nvSpPr>
          <p:spPr>
            <a:xfrm rot="5400000">
              <a:off x="1876075"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7"/>
            <p:cNvSpPr/>
            <p:nvPr/>
          </p:nvSpPr>
          <p:spPr>
            <a:xfrm rot="5400000">
              <a:off x="1876075"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7"/>
            <p:cNvSpPr/>
            <p:nvPr/>
          </p:nvSpPr>
          <p:spPr>
            <a:xfrm rot="5400000">
              <a:off x="1876075"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7"/>
            <p:cNvSpPr/>
            <p:nvPr/>
          </p:nvSpPr>
          <p:spPr>
            <a:xfrm rot="5400000">
              <a:off x="1876075"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
            <p:cNvSpPr/>
            <p:nvPr/>
          </p:nvSpPr>
          <p:spPr>
            <a:xfrm rot="5400000">
              <a:off x="1876075"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7"/>
            <p:cNvSpPr/>
            <p:nvPr/>
          </p:nvSpPr>
          <p:spPr>
            <a:xfrm rot="5400000">
              <a:off x="1876075"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7"/>
            <p:cNvSpPr/>
            <p:nvPr/>
          </p:nvSpPr>
          <p:spPr>
            <a:xfrm rot="5400000">
              <a:off x="1876075"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
            <p:cNvSpPr/>
            <p:nvPr/>
          </p:nvSpPr>
          <p:spPr>
            <a:xfrm rot="5400000">
              <a:off x="1782350"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
            <p:cNvSpPr/>
            <p:nvPr/>
          </p:nvSpPr>
          <p:spPr>
            <a:xfrm rot="5400000">
              <a:off x="1782350"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
            <p:cNvSpPr/>
            <p:nvPr/>
          </p:nvSpPr>
          <p:spPr>
            <a:xfrm rot="5400000">
              <a:off x="1782350"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
            <p:cNvSpPr/>
            <p:nvPr/>
          </p:nvSpPr>
          <p:spPr>
            <a:xfrm rot="5400000">
              <a:off x="1782350"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
            <p:cNvSpPr/>
            <p:nvPr/>
          </p:nvSpPr>
          <p:spPr>
            <a:xfrm rot="5400000">
              <a:off x="1782350"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
            <p:cNvSpPr/>
            <p:nvPr/>
          </p:nvSpPr>
          <p:spPr>
            <a:xfrm rot="5400000">
              <a:off x="1782350"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
            <p:cNvSpPr/>
            <p:nvPr/>
          </p:nvSpPr>
          <p:spPr>
            <a:xfrm rot="5400000">
              <a:off x="1782350"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
            <p:cNvSpPr/>
            <p:nvPr/>
          </p:nvSpPr>
          <p:spPr>
            <a:xfrm rot="5400000">
              <a:off x="1782350"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
            <p:cNvSpPr/>
            <p:nvPr/>
          </p:nvSpPr>
          <p:spPr>
            <a:xfrm rot="5400000">
              <a:off x="1688625"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
            <p:cNvSpPr/>
            <p:nvPr/>
          </p:nvSpPr>
          <p:spPr>
            <a:xfrm rot="5400000">
              <a:off x="1688625"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
            <p:cNvSpPr/>
            <p:nvPr/>
          </p:nvSpPr>
          <p:spPr>
            <a:xfrm rot="5400000">
              <a:off x="1688625"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
            <p:cNvSpPr/>
            <p:nvPr/>
          </p:nvSpPr>
          <p:spPr>
            <a:xfrm rot="5400000">
              <a:off x="1688625"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
            <p:cNvSpPr/>
            <p:nvPr/>
          </p:nvSpPr>
          <p:spPr>
            <a:xfrm rot="5400000">
              <a:off x="1688625"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7"/>
            <p:cNvSpPr/>
            <p:nvPr/>
          </p:nvSpPr>
          <p:spPr>
            <a:xfrm rot="5400000">
              <a:off x="1688625"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7"/>
            <p:cNvSpPr/>
            <p:nvPr/>
          </p:nvSpPr>
          <p:spPr>
            <a:xfrm rot="5400000">
              <a:off x="1688625"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7"/>
            <p:cNvSpPr/>
            <p:nvPr/>
          </p:nvSpPr>
          <p:spPr>
            <a:xfrm rot="5400000">
              <a:off x="1688625"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
            <p:cNvSpPr/>
            <p:nvPr/>
          </p:nvSpPr>
          <p:spPr>
            <a:xfrm rot="5400000">
              <a:off x="1594900"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7"/>
            <p:cNvSpPr/>
            <p:nvPr/>
          </p:nvSpPr>
          <p:spPr>
            <a:xfrm rot="5400000">
              <a:off x="1594900"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7"/>
            <p:cNvSpPr/>
            <p:nvPr/>
          </p:nvSpPr>
          <p:spPr>
            <a:xfrm rot="5400000">
              <a:off x="1594900"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
            <p:cNvSpPr/>
            <p:nvPr/>
          </p:nvSpPr>
          <p:spPr>
            <a:xfrm rot="5400000">
              <a:off x="1594900"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
            <p:cNvSpPr/>
            <p:nvPr/>
          </p:nvSpPr>
          <p:spPr>
            <a:xfrm rot="5400000">
              <a:off x="1594900"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
            <p:cNvSpPr/>
            <p:nvPr/>
          </p:nvSpPr>
          <p:spPr>
            <a:xfrm rot="5400000">
              <a:off x="1594900"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
            <p:cNvSpPr/>
            <p:nvPr/>
          </p:nvSpPr>
          <p:spPr>
            <a:xfrm rot="5400000">
              <a:off x="1594900"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
            <p:cNvSpPr/>
            <p:nvPr/>
          </p:nvSpPr>
          <p:spPr>
            <a:xfrm rot="5400000">
              <a:off x="1594900"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
            <p:cNvSpPr/>
            <p:nvPr/>
          </p:nvSpPr>
          <p:spPr>
            <a:xfrm rot="5400000">
              <a:off x="150116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
            <p:cNvSpPr/>
            <p:nvPr/>
          </p:nvSpPr>
          <p:spPr>
            <a:xfrm rot="5400000">
              <a:off x="150116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
            <p:cNvSpPr/>
            <p:nvPr/>
          </p:nvSpPr>
          <p:spPr>
            <a:xfrm rot="5400000">
              <a:off x="150116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
            <p:cNvSpPr/>
            <p:nvPr/>
          </p:nvSpPr>
          <p:spPr>
            <a:xfrm rot="5400000">
              <a:off x="150116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
            <p:cNvSpPr/>
            <p:nvPr/>
          </p:nvSpPr>
          <p:spPr>
            <a:xfrm rot="5400000">
              <a:off x="150116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7"/>
            <p:cNvSpPr/>
            <p:nvPr/>
          </p:nvSpPr>
          <p:spPr>
            <a:xfrm rot="5400000">
              <a:off x="150116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7"/>
            <p:cNvSpPr/>
            <p:nvPr/>
          </p:nvSpPr>
          <p:spPr>
            <a:xfrm rot="5400000">
              <a:off x="150116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7"/>
            <p:cNvSpPr/>
            <p:nvPr/>
          </p:nvSpPr>
          <p:spPr>
            <a:xfrm rot="5400000">
              <a:off x="150116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7"/>
            <p:cNvSpPr/>
            <p:nvPr/>
          </p:nvSpPr>
          <p:spPr>
            <a:xfrm rot="5400000">
              <a:off x="140743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7"/>
            <p:cNvSpPr/>
            <p:nvPr/>
          </p:nvSpPr>
          <p:spPr>
            <a:xfrm rot="5400000">
              <a:off x="140743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7"/>
            <p:cNvSpPr/>
            <p:nvPr/>
          </p:nvSpPr>
          <p:spPr>
            <a:xfrm rot="5400000">
              <a:off x="140743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7"/>
            <p:cNvSpPr/>
            <p:nvPr/>
          </p:nvSpPr>
          <p:spPr>
            <a:xfrm rot="5400000">
              <a:off x="140743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7"/>
            <p:cNvSpPr/>
            <p:nvPr/>
          </p:nvSpPr>
          <p:spPr>
            <a:xfrm rot="5400000">
              <a:off x="140743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7"/>
            <p:cNvSpPr/>
            <p:nvPr/>
          </p:nvSpPr>
          <p:spPr>
            <a:xfrm rot="5400000">
              <a:off x="140743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7"/>
            <p:cNvSpPr/>
            <p:nvPr/>
          </p:nvSpPr>
          <p:spPr>
            <a:xfrm rot="5400000">
              <a:off x="140743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7"/>
            <p:cNvSpPr/>
            <p:nvPr/>
          </p:nvSpPr>
          <p:spPr>
            <a:xfrm rot="5400000">
              <a:off x="140743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7"/>
            <p:cNvSpPr/>
            <p:nvPr/>
          </p:nvSpPr>
          <p:spPr>
            <a:xfrm rot="5400000">
              <a:off x="131371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7"/>
            <p:cNvSpPr/>
            <p:nvPr/>
          </p:nvSpPr>
          <p:spPr>
            <a:xfrm rot="5400000">
              <a:off x="131371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7"/>
            <p:cNvSpPr/>
            <p:nvPr/>
          </p:nvSpPr>
          <p:spPr>
            <a:xfrm rot="5400000">
              <a:off x="131371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7"/>
            <p:cNvSpPr/>
            <p:nvPr/>
          </p:nvSpPr>
          <p:spPr>
            <a:xfrm rot="5400000">
              <a:off x="131371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7"/>
            <p:cNvSpPr/>
            <p:nvPr/>
          </p:nvSpPr>
          <p:spPr>
            <a:xfrm rot="5400000">
              <a:off x="131371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7"/>
            <p:cNvSpPr/>
            <p:nvPr/>
          </p:nvSpPr>
          <p:spPr>
            <a:xfrm rot="5400000">
              <a:off x="131371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7"/>
            <p:cNvSpPr/>
            <p:nvPr/>
          </p:nvSpPr>
          <p:spPr>
            <a:xfrm rot="5400000">
              <a:off x="131371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7"/>
            <p:cNvSpPr/>
            <p:nvPr/>
          </p:nvSpPr>
          <p:spPr>
            <a:xfrm rot="5400000">
              <a:off x="131371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7"/>
            <p:cNvSpPr/>
            <p:nvPr/>
          </p:nvSpPr>
          <p:spPr>
            <a:xfrm rot="5400000">
              <a:off x="121998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7"/>
            <p:cNvSpPr/>
            <p:nvPr/>
          </p:nvSpPr>
          <p:spPr>
            <a:xfrm rot="5400000">
              <a:off x="121998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7"/>
            <p:cNvSpPr/>
            <p:nvPr/>
          </p:nvSpPr>
          <p:spPr>
            <a:xfrm rot="5400000">
              <a:off x="121998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7"/>
            <p:cNvSpPr/>
            <p:nvPr/>
          </p:nvSpPr>
          <p:spPr>
            <a:xfrm rot="5400000">
              <a:off x="121998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7"/>
            <p:cNvSpPr/>
            <p:nvPr/>
          </p:nvSpPr>
          <p:spPr>
            <a:xfrm rot="5400000">
              <a:off x="121998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7"/>
            <p:cNvSpPr/>
            <p:nvPr/>
          </p:nvSpPr>
          <p:spPr>
            <a:xfrm rot="5400000">
              <a:off x="121998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7"/>
            <p:cNvSpPr/>
            <p:nvPr/>
          </p:nvSpPr>
          <p:spPr>
            <a:xfrm rot="5400000">
              <a:off x="121998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7"/>
            <p:cNvSpPr/>
            <p:nvPr/>
          </p:nvSpPr>
          <p:spPr>
            <a:xfrm rot="5400000">
              <a:off x="121998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7"/>
            <p:cNvSpPr/>
            <p:nvPr/>
          </p:nvSpPr>
          <p:spPr>
            <a:xfrm rot="5400000">
              <a:off x="1126263"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7"/>
            <p:cNvSpPr/>
            <p:nvPr/>
          </p:nvSpPr>
          <p:spPr>
            <a:xfrm rot="5400000">
              <a:off x="1126263"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7"/>
            <p:cNvSpPr/>
            <p:nvPr/>
          </p:nvSpPr>
          <p:spPr>
            <a:xfrm rot="5400000">
              <a:off x="1126263"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7"/>
            <p:cNvSpPr/>
            <p:nvPr/>
          </p:nvSpPr>
          <p:spPr>
            <a:xfrm rot="5400000">
              <a:off x="1126263"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7"/>
            <p:cNvSpPr/>
            <p:nvPr/>
          </p:nvSpPr>
          <p:spPr>
            <a:xfrm rot="5400000">
              <a:off x="1126263"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7"/>
            <p:cNvSpPr/>
            <p:nvPr/>
          </p:nvSpPr>
          <p:spPr>
            <a:xfrm rot="5400000">
              <a:off x="1126263"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7"/>
            <p:cNvSpPr/>
            <p:nvPr/>
          </p:nvSpPr>
          <p:spPr>
            <a:xfrm rot="5400000">
              <a:off x="1126263"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7"/>
            <p:cNvSpPr/>
            <p:nvPr/>
          </p:nvSpPr>
          <p:spPr>
            <a:xfrm rot="5400000">
              <a:off x="1126263"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7"/>
            <p:cNvSpPr/>
            <p:nvPr/>
          </p:nvSpPr>
          <p:spPr>
            <a:xfrm rot="5400000">
              <a:off x="1032538" y="15656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7"/>
            <p:cNvSpPr/>
            <p:nvPr/>
          </p:nvSpPr>
          <p:spPr>
            <a:xfrm rot="5400000">
              <a:off x="1032538" y="16821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7"/>
            <p:cNvSpPr/>
            <p:nvPr/>
          </p:nvSpPr>
          <p:spPr>
            <a:xfrm rot="5400000">
              <a:off x="1032538" y="17986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7"/>
            <p:cNvSpPr/>
            <p:nvPr/>
          </p:nvSpPr>
          <p:spPr>
            <a:xfrm rot="5400000">
              <a:off x="1032538" y="19152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7"/>
            <p:cNvSpPr/>
            <p:nvPr/>
          </p:nvSpPr>
          <p:spPr>
            <a:xfrm rot="5400000">
              <a:off x="1032538" y="20317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7"/>
            <p:cNvSpPr/>
            <p:nvPr/>
          </p:nvSpPr>
          <p:spPr>
            <a:xfrm rot="5400000">
              <a:off x="1032538" y="21482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7"/>
            <p:cNvSpPr/>
            <p:nvPr/>
          </p:nvSpPr>
          <p:spPr>
            <a:xfrm rot="5400000">
              <a:off x="1032538" y="22647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7"/>
            <p:cNvSpPr/>
            <p:nvPr/>
          </p:nvSpPr>
          <p:spPr>
            <a:xfrm rot="5400000">
              <a:off x="1032538" y="23813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7"/>
          <p:cNvGrpSpPr/>
          <p:nvPr/>
        </p:nvGrpSpPr>
        <p:grpSpPr>
          <a:xfrm>
            <a:off x="140970" y="314388"/>
            <a:ext cx="500507" cy="157674"/>
            <a:chOff x="1489842" y="2250175"/>
            <a:chExt cx="4263261" cy="1343050"/>
          </a:xfrm>
        </p:grpSpPr>
        <p:sp>
          <p:nvSpPr>
            <p:cNvPr id="1149" name="Google Shape;1149;p17"/>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7"/>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17"/>
          <p:cNvSpPr/>
          <p:nvPr/>
        </p:nvSpPr>
        <p:spPr>
          <a:xfrm flipH="1">
            <a:off x="8234351" y="47315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7"/>
          <p:cNvSpPr/>
          <p:nvPr/>
        </p:nvSpPr>
        <p:spPr>
          <a:xfrm>
            <a:off x="8234358" y="1786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5">
  <p:cSld name="CUSTOM_4">
    <p:spTree>
      <p:nvGrpSpPr>
        <p:cNvPr id="1" name="Shape 1153"/>
        <p:cNvGrpSpPr/>
        <p:nvPr/>
      </p:nvGrpSpPr>
      <p:grpSpPr>
        <a:xfrm>
          <a:off x="0" y="0"/>
          <a:ext cx="0" cy="0"/>
          <a:chOff x="0" y="0"/>
          <a:chExt cx="0" cy="0"/>
        </a:xfrm>
      </p:grpSpPr>
      <p:sp>
        <p:nvSpPr>
          <p:cNvPr id="1154" name="Google Shape;1154;p18"/>
          <p:cNvSpPr/>
          <p:nvPr/>
        </p:nvSpPr>
        <p:spPr>
          <a:xfrm>
            <a:off x="352275" y="815450"/>
            <a:ext cx="7695300" cy="41682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8"/>
          <p:cNvSpPr/>
          <p:nvPr/>
        </p:nvSpPr>
        <p:spPr>
          <a:xfrm>
            <a:off x="539050" y="630775"/>
            <a:ext cx="7695300" cy="41682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8"/>
          <p:cNvSpPr/>
          <p:nvPr/>
        </p:nvSpPr>
        <p:spPr>
          <a:xfrm>
            <a:off x="720000" y="540000"/>
            <a:ext cx="7704000" cy="3783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8"/>
          <p:cNvSpPr/>
          <p:nvPr/>
        </p:nvSpPr>
        <p:spPr>
          <a:xfrm>
            <a:off x="720000" y="4323325"/>
            <a:ext cx="7704000" cy="2799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8"/>
          <p:cNvSpPr/>
          <p:nvPr/>
        </p:nvSpPr>
        <p:spPr>
          <a:xfrm>
            <a:off x="720000" y="2917275"/>
            <a:ext cx="2283300" cy="1406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8"/>
          <p:cNvSpPr/>
          <p:nvPr/>
        </p:nvSpPr>
        <p:spPr>
          <a:xfrm>
            <a:off x="720000" y="540000"/>
            <a:ext cx="2283300" cy="237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8"/>
          <p:cNvSpPr txBox="1">
            <a:spLocks noGrp="1"/>
          </p:cNvSpPr>
          <p:nvPr>
            <p:ph type="title"/>
          </p:nvPr>
        </p:nvSpPr>
        <p:spPr>
          <a:xfrm>
            <a:off x="720000" y="540000"/>
            <a:ext cx="2283300" cy="237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61" name="Google Shape;1161;p18"/>
          <p:cNvGrpSpPr/>
          <p:nvPr/>
        </p:nvGrpSpPr>
        <p:grpSpPr>
          <a:xfrm>
            <a:off x="8423995" y="4798963"/>
            <a:ext cx="500507" cy="157674"/>
            <a:chOff x="1489842" y="2250175"/>
            <a:chExt cx="4263261" cy="1343050"/>
          </a:xfrm>
        </p:grpSpPr>
        <p:sp>
          <p:nvSpPr>
            <p:cNvPr id="1162" name="Google Shape;1162;p18"/>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8"/>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4" name="Google Shape;1164;p18"/>
          <p:cNvSpPr/>
          <p:nvPr/>
        </p:nvSpPr>
        <p:spPr>
          <a:xfrm flipH="1">
            <a:off x="150133" y="1572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6">
  <p:cSld name="CUSTOM_5">
    <p:spTree>
      <p:nvGrpSpPr>
        <p:cNvPr id="1" name="Shape 1165"/>
        <p:cNvGrpSpPr/>
        <p:nvPr/>
      </p:nvGrpSpPr>
      <p:grpSpPr>
        <a:xfrm>
          <a:off x="0" y="0"/>
          <a:ext cx="0" cy="0"/>
          <a:chOff x="0" y="0"/>
          <a:chExt cx="0" cy="0"/>
        </a:xfrm>
      </p:grpSpPr>
      <p:sp>
        <p:nvSpPr>
          <p:cNvPr id="1166" name="Google Shape;1166;p19"/>
          <p:cNvSpPr/>
          <p:nvPr/>
        </p:nvSpPr>
        <p:spPr>
          <a:xfrm>
            <a:off x="352275" y="815450"/>
            <a:ext cx="7695300" cy="4168200"/>
          </a:xfrm>
          <a:prstGeom prst="rect">
            <a:avLst/>
          </a:prstGeom>
          <a:solidFill>
            <a:schemeClr val="accent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9"/>
          <p:cNvSpPr/>
          <p:nvPr/>
        </p:nvSpPr>
        <p:spPr>
          <a:xfrm>
            <a:off x="539050" y="630775"/>
            <a:ext cx="7695300" cy="41682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9"/>
          <p:cNvSpPr/>
          <p:nvPr/>
        </p:nvSpPr>
        <p:spPr>
          <a:xfrm>
            <a:off x="720000" y="540150"/>
            <a:ext cx="7704000" cy="4063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9"/>
          <p:cNvSpPr/>
          <p:nvPr/>
        </p:nvSpPr>
        <p:spPr>
          <a:xfrm>
            <a:off x="720000" y="540000"/>
            <a:ext cx="7704000" cy="6582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9"/>
          <p:cNvSpPr/>
          <p:nvPr/>
        </p:nvSpPr>
        <p:spPr>
          <a:xfrm>
            <a:off x="720000" y="1198200"/>
            <a:ext cx="2568000" cy="34050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9"/>
          <p:cNvSpPr/>
          <p:nvPr/>
        </p:nvSpPr>
        <p:spPr>
          <a:xfrm>
            <a:off x="3288000" y="1198200"/>
            <a:ext cx="2568000" cy="34050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9"/>
          <p:cNvSpPr/>
          <p:nvPr/>
        </p:nvSpPr>
        <p:spPr>
          <a:xfrm>
            <a:off x="5856000" y="1198200"/>
            <a:ext cx="2568000" cy="34050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9"/>
          <p:cNvSpPr txBox="1">
            <a:spLocks noGrp="1"/>
          </p:cNvSpPr>
          <p:nvPr>
            <p:ph type="title"/>
          </p:nvPr>
        </p:nvSpPr>
        <p:spPr>
          <a:xfrm>
            <a:off x="728700" y="540000"/>
            <a:ext cx="4115100" cy="660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4" name="Google Shape;1174;p19"/>
          <p:cNvSpPr/>
          <p:nvPr/>
        </p:nvSpPr>
        <p:spPr>
          <a:xfrm>
            <a:off x="4835250" y="540000"/>
            <a:ext cx="3588900" cy="658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9"/>
          <p:cNvSpPr/>
          <p:nvPr/>
        </p:nvSpPr>
        <p:spPr>
          <a:xfrm flipH="1">
            <a:off x="358341" y="2066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7">
  <p:cSld name="CUSTOM_6">
    <p:spTree>
      <p:nvGrpSpPr>
        <p:cNvPr id="1" name="Shape 1176"/>
        <p:cNvGrpSpPr/>
        <p:nvPr/>
      </p:nvGrpSpPr>
      <p:grpSpPr>
        <a:xfrm>
          <a:off x="0" y="0"/>
          <a:ext cx="0" cy="0"/>
          <a:chOff x="0" y="0"/>
          <a:chExt cx="0" cy="0"/>
        </a:xfrm>
      </p:grpSpPr>
      <p:sp>
        <p:nvSpPr>
          <p:cNvPr id="1177" name="Google Shape;1177;p20"/>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720000" y="540000"/>
            <a:ext cx="77040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720000" y="2176650"/>
            <a:ext cx="5249100" cy="24276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3381750" y="540000"/>
            <a:ext cx="5046600" cy="16398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txBox="1">
            <a:spLocks noGrp="1"/>
          </p:cNvSpPr>
          <p:nvPr>
            <p:ph type="title"/>
          </p:nvPr>
        </p:nvSpPr>
        <p:spPr>
          <a:xfrm>
            <a:off x="720000" y="540000"/>
            <a:ext cx="2661900" cy="163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83" name="Google Shape;1183;p20"/>
          <p:cNvGrpSpPr/>
          <p:nvPr/>
        </p:nvGrpSpPr>
        <p:grpSpPr>
          <a:xfrm>
            <a:off x="8428345" y="218163"/>
            <a:ext cx="500507" cy="157674"/>
            <a:chOff x="1489842" y="2250175"/>
            <a:chExt cx="4263261" cy="1343050"/>
          </a:xfrm>
        </p:grpSpPr>
        <p:sp>
          <p:nvSpPr>
            <p:cNvPr id="1184" name="Google Shape;1184;p20"/>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0"/>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6" name="Google Shape;1186;p20"/>
          <p:cNvSpPr/>
          <p:nvPr/>
        </p:nvSpPr>
        <p:spPr>
          <a:xfrm flipH="1">
            <a:off x="5445601" y="1805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7" name="Google Shape;1187;p20"/>
          <p:cNvGrpSpPr/>
          <p:nvPr/>
        </p:nvGrpSpPr>
        <p:grpSpPr>
          <a:xfrm>
            <a:off x="8428345" y="4712613"/>
            <a:ext cx="500507" cy="157674"/>
            <a:chOff x="1489842" y="2250175"/>
            <a:chExt cx="4263261" cy="1343050"/>
          </a:xfrm>
        </p:grpSpPr>
        <p:sp>
          <p:nvSpPr>
            <p:cNvPr id="1188" name="Google Shape;1188;p20"/>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0" name="Google Shape;1190;p20"/>
          <p:cNvSpPr/>
          <p:nvPr/>
        </p:nvSpPr>
        <p:spPr>
          <a:xfrm>
            <a:off x="120733" y="2181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6517798" y="2770688"/>
            <a:ext cx="1340326" cy="123602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lt2"/>
                </a:solidFill>
                <a:latin typeface="Montserrat;600"/>
              </a:rPr>
              <a:t>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9"/>
        <p:cNvGrpSpPr/>
        <p:nvPr/>
      </p:nvGrpSpPr>
      <p:grpSpPr>
        <a:xfrm>
          <a:off x="0" y="0"/>
          <a:ext cx="0" cy="0"/>
          <a:chOff x="0" y="0"/>
          <a:chExt cx="0" cy="0"/>
        </a:xfrm>
      </p:grpSpPr>
      <p:sp>
        <p:nvSpPr>
          <p:cNvPr id="360" name="Google Shape;360;p3"/>
          <p:cNvSpPr/>
          <p:nvPr/>
        </p:nvSpPr>
        <p:spPr>
          <a:xfrm>
            <a:off x="352275" y="815450"/>
            <a:ext cx="7695300" cy="41682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39050" y="630775"/>
            <a:ext cx="7695300" cy="41682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720000" y="540000"/>
            <a:ext cx="7704000" cy="6369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720000" y="1176900"/>
            <a:ext cx="7704000" cy="3426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720000" y="1176900"/>
            <a:ext cx="2426700" cy="4968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146700" y="1176900"/>
            <a:ext cx="5277300" cy="496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txBox="1">
            <a:spLocks noGrp="1"/>
          </p:cNvSpPr>
          <p:nvPr>
            <p:ph type="title"/>
          </p:nvPr>
        </p:nvSpPr>
        <p:spPr>
          <a:xfrm>
            <a:off x="720000" y="540000"/>
            <a:ext cx="7704000" cy="6369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7" name="Google Shape;367;p3"/>
          <p:cNvSpPr/>
          <p:nvPr/>
        </p:nvSpPr>
        <p:spPr>
          <a:xfrm flipH="1">
            <a:off x="7952151" y="2251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1186483" y="1678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3">
  <p:cSld name="CUSTOM_12">
    <p:spTree>
      <p:nvGrpSpPr>
        <p:cNvPr id="1" name="Shape 1192"/>
        <p:cNvGrpSpPr/>
        <p:nvPr/>
      </p:nvGrpSpPr>
      <p:grpSpPr>
        <a:xfrm>
          <a:off x="0" y="0"/>
          <a:ext cx="0" cy="0"/>
          <a:chOff x="0" y="0"/>
          <a:chExt cx="0" cy="0"/>
        </a:xfrm>
      </p:grpSpPr>
      <p:sp>
        <p:nvSpPr>
          <p:cNvPr id="1193" name="Google Shape;1193;p21"/>
          <p:cNvSpPr/>
          <p:nvPr/>
        </p:nvSpPr>
        <p:spPr>
          <a:xfrm>
            <a:off x="283025" y="921025"/>
            <a:ext cx="7764600" cy="41187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1"/>
          <p:cNvSpPr/>
          <p:nvPr/>
        </p:nvSpPr>
        <p:spPr>
          <a:xfrm>
            <a:off x="497225" y="726925"/>
            <a:ext cx="7737000" cy="41004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1"/>
          <p:cNvSpPr/>
          <p:nvPr/>
        </p:nvSpPr>
        <p:spPr>
          <a:xfrm>
            <a:off x="71745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1"/>
          <p:cNvSpPr/>
          <p:nvPr/>
        </p:nvSpPr>
        <p:spPr>
          <a:xfrm>
            <a:off x="2924700" y="2145900"/>
            <a:ext cx="5503500" cy="2457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1"/>
          <p:cNvSpPr/>
          <p:nvPr/>
        </p:nvSpPr>
        <p:spPr>
          <a:xfrm>
            <a:off x="714000" y="540000"/>
            <a:ext cx="7708200" cy="1605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1"/>
          <p:cNvSpPr txBox="1">
            <a:spLocks noGrp="1"/>
          </p:cNvSpPr>
          <p:nvPr>
            <p:ph type="title"/>
          </p:nvPr>
        </p:nvSpPr>
        <p:spPr>
          <a:xfrm>
            <a:off x="5797300" y="540000"/>
            <a:ext cx="2626800" cy="1605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99" name="Google Shape;1199;p21"/>
          <p:cNvGrpSpPr/>
          <p:nvPr/>
        </p:nvGrpSpPr>
        <p:grpSpPr>
          <a:xfrm>
            <a:off x="8428195" y="4742013"/>
            <a:ext cx="500507" cy="157674"/>
            <a:chOff x="1489842" y="2250175"/>
            <a:chExt cx="4263261" cy="1343050"/>
          </a:xfrm>
        </p:grpSpPr>
        <p:sp>
          <p:nvSpPr>
            <p:cNvPr id="1200" name="Google Shape;1200;p21"/>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2" name="Google Shape;1202;p21"/>
          <p:cNvSpPr/>
          <p:nvPr/>
        </p:nvSpPr>
        <p:spPr>
          <a:xfrm flipH="1">
            <a:off x="8234213" y="178637"/>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1"/>
          <p:cNvSpPr/>
          <p:nvPr/>
        </p:nvSpPr>
        <p:spPr>
          <a:xfrm>
            <a:off x="2834508" y="1786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4" name="Google Shape;1204;p21"/>
          <p:cNvGrpSpPr/>
          <p:nvPr/>
        </p:nvGrpSpPr>
        <p:grpSpPr>
          <a:xfrm>
            <a:off x="213495" y="253988"/>
            <a:ext cx="500507" cy="157674"/>
            <a:chOff x="1489842" y="2250175"/>
            <a:chExt cx="4263261" cy="1343050"/>
          </a:xfrm>
        </p:grpSpPr>
        <p:sp>
          <p:nvSpPr>
            <p:cNvPr id="1205" name="Google Shape;1205;p21"/>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1"/>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7" name="Google Shape;1207;p21"/>
          <p:cNvSpPr/>
          <p:nvPr/>
        </p:nvSpPr>
        <p:spPr>
          <a:xfrm>
            <a:off x="1278552" y="2753013"/>
            <a:ext cx="1098396" cy="123602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dk2"/>
                </a:solidFill>
                <a:latin typeface="Montserrat;600"/>
              </a:rPr>
              <a:t>B</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4">
  <p:cSld name="CUSTOM_13">
    <p:spTree>
      <p:nvGrpSpPr>
        <p:cNvPr id="1" name="Shape 1208"/>
        <p:cNvGrpSpPr/>
        <p:nvPr/>
      </p:nvGrpSpPr>
      <p:grpSpPr>
        <a:xfrm>
          <a:off x="0" y="0"/>
          <a:ext cx="0" cy="0"/>
          <a:chOff x="0" y="0"/>
          <a:chExt cx="0" cy="0"/>
        </a:xfrm>
      </p:grpSpPr>
      <p:sp>
        <p:nvSpPr>
          <p:cNvPr id="1209" name="Google Shape;1209;p22"/>
          <p:cNvSpPr/>
          <p:nvPr/>
        </p:nvSpPr>
        <p:spPr>
          <a:xfrm>
            <a:off x="283025" y="921025"/>
            <a:ext cx="7764600" cy="41187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65095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650950" y="540000"/>
            <a:ext cx="3806700" cy="8553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2"/>
          <p:cNvSpPr txBox="1">
            <a:spLocks noGrp="1"/>
          </p:cNvSpPr>
          <p:nvPr>
            <p:ph type="title"/>
          </p:nvPr>
        </p:nvSpPr>
        <p:spPr>
          <a:xfrm>
            <a:off x="650950" y="540000"/>
            <a:ext cx="3806700" cy="859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14" name="Google Shape;1214;p22"/>
          <p:cNvGrpSpPr/>
          <p:nvPr/>
        </p:nvGrpSpPr>
        <p:grpSpPr>
          <a:xfrm>
            <a:off x="4457695" y="100488"/>
            <a:ext cx="500507" cy="157674"/>
            <a:chOff x="1489842" y="2250175"/>
            <a:chExt cx="4263261" cy="1343050"/>
          </a:xfrm>
        </p:grpSpPr>
        <p:sp>
          <p:nvSpPr>
            <p:cNvPr id="1215" name="Google Shape;1215;p22"/>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2"/>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22"/>
          <p:cNvSpPr/>
          <p:nvPr/>
        </p:nvSpPr>
        <p:spPr>
          <a:xfrm flipH="1">
            <a:off x="8234213" y="1972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22"/>
          <p:cNvSpPr/>
          <p:nvPr/>
        </p:nvSpPr>
        <p:spPr>
          <a:xfrm>
            <a:off x="192908" y="2581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22"/>
          <p:cNvGrpSpPr/>
          <p:nvPr/>
        </p:nvGrpSpPr>
        <p:grpSpPr>
          <a:xfrm>
            <a:off x="8385482" y="4882063"/>
            <a:ext cx="500507" cy="157674"/>
            <a:chOff x="1489842" y="2250175"/>
            <a:chExt cx="4263261" cy="1343050"/>
          </a:xfrm>
        </p:grpSpPr>
        <p:sp>
          <p:nvSpPr>
            <p:cNvPr id="1220" name="Google Shape;1220;p22"/>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2"/>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2" name="Google Shape;1222;p22"/>
          <p:cNvSpPr/>
          <p:nvPr/>
        </p:nvSpPr>
        <p:spPr>
          <a:xfrm>
            <a:off x="4640278" y="626425"/>
            <a:ext cx="621811" cy="686650"/>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accent4"/>
                </a:solidFill>
                <a:latin typeface="Montserrat;600"/>
              </a:rPr>
              <a:t>C</a:t>
            </a:r>
          </a:p>
        </p:txBody>
      </p:sp>
      <p:sp>
        <p:nvSpPr>
          <p:cNvPr id="1223" name="Google Shape;1223;p22"/>
          <p:cNvSpPr/>
          <p:nvPr/>
        </p:nvSpPr>
        <p:spPr>
          <a:xfrm>
            <a:off x="4457700" y="540000"/>
            <a:ext cx="1004100" cy="855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2"/>
          <p:cNvSpPr/>
          <p:nvPr/>
        </p:nvSpPr>
        <p:spPr>
          <a:xfrm>
            <a:off x="5461800" y="540000"/>
            <a:ext cx="2897400" cy="8553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5" name="Google Shape;1225;p22"/>
          <p:cNvGrpSpPr/>
          <p:nvPr/>
        </p:nvGrpSpPr>
        <p:grpSpPr>
          <a:xfrm>
            <a:off x="5625888" y="667325"/>
            <a:ext cx="2565425" cy="620125"/>
            <a:chOff x="5625888" y="667325"/>
            <a:chExt cx="2565425" cy="620125"/>
          </a:xfrm>
        </p:grpSpPr>
        <p:sp>
          <p:nvSpPr>
            <p:cNvPr id="1226" name="Google Shape;1226;p22"/>
            <p:cNvSpPr/>
            <p:nvPr/>
          </p:nvSpPr>
          <p:spPr>
            <a:xfrm rot="5400000">
              <a:off x="815381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2"/>
            <p:cNvSpPr/>
            <p:nvPr/>
          </p:nvSpPr>
          <p:spPr>
            <a:xfrm rot="5400000">
              <a:off x="815381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2"/>
            <p:cNvSpPr/>
            <p:nvPr/>
          </p:nvSpPr>
          <p:spPr>
            <a:xfrm rot="5400000">
              <a:off x="815381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2"/>
            <p:cNvSpPr/>
            <p:nvPr/>
          </p:nvSpPr>
          <p:spPr>
            <a:xfrm rot="5400000">
              <a:off x="815381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2"/>
            <p:cNvSpPr/>
            <p:nvPr/>
          </p:nvSpPr>
          <p:spPr>
            <a:xfrm rot="5400000">
              <a:off x="815381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2"/>
            <p:cNvSpPr/>
            <p:nvPr/>
          </p:nvSpPr>
          <p:spPr>
            <a:xfrm rot="5400000">
              <a:off x="815381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2"/>
            <p:cNvSpPr/>
            <p:nvPr/>
          </p:nvSpPr>
          <p:spPr>
            <a:xfrm rot="5400000">
              <a:off x="806008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2"/>
            <p:cNvSpPr/>
            <p:nvPr/>
          </p:nvSpPr>
          <p:spPr>
            <a:xfrm rot="5400000">
              <a:off x="806008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2"/>
            <p:cNvSpPr/>
            <p:nvPr/>
          </p:nvSpPr>
          <p:spPr>
            <a:xfrm rot="5400000">
              <a:off x="806008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2"/>
            <p:cNvSpPr/>
            <p:nvPr/>
          </p:nvSpPr>
          <p:spPr>
            <a:xfrm rot="5400000">
              <a:off x="806008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2"/>
            <p:cNvSpPr/>
            <p:nvPr/>
          </p:nvSpPr>
          <p:spPr>
            <a:xfrm rot="5400000">
              <a:off x="806008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2"/>
            <p:cNvSpPr/>
            <p:nvPr/>
          </p:nvSpPr>
          <p:spPr>
            <a:xfrm rot="5400000">
              <a:off x="806008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2"/>
            <p:cNvSpPr/>
            <p:nvPr/>
          </p:nvSpPr>
          <p:spPr>
            <a:xfrm rot="5400000">
              <a:off x="796636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2"/>
            <p:cNvSpPr/>
            <p:nvPr/>
          </p:nvSpPr>
          <p:spPr>
            <a:xfrm rot="5400000">
              <a:off x="796636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2"/>
            <p:cNvSpPr/>
            <p:nvPr/>
          </p:nvSpPr>
          <p:spPr>
            <a:xfrm rot="5400000">
              <a:off x="796636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2"/>
            <p:cNvSpPr/>
            <p:nvPr/>
          </p:nvSpPr>
          <p:spPr>
            <a:xfrm rot="5400000">
              <a:off x="796636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2"/>
            <p:cNvSpPr/>
            <p:nvPr/>
          </p:nvSpPr>
          <p:spPr>
            <a:xfrm rot="5400000">
              <a:off x="796636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2"/>
            <p:cNvSpPr/>
            <p:nvPr/>
          </p:nvSpPr>
          <p:spPr>
            <a:xfrm rot="5400000">
              <a:off x="796636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2"/>
            <p:cNvSpPr/>
            <p:nvPr/>
          </p:nvSpPr>
          <p:spPr>
            <a:xfrm rot="5400000">
              <a:off x="787263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2"/>
            <p:cNvSpPr/>
            <p:nvPr/>
          </p:nvSpPr>
          <p:spPr>
            <a:xfrm rot="5400000">
              <a:off x="787263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2"/>
            <p:cNvSpPr/>
            <p:nvPr/>
          </p:nvSpPr>
          <p:spPr>
            <a:xfrm rot="5400000">
              <a:off x="787263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2"/>
            <p:cNvSpPr/>
            <p:nvPr/>
          </p:nvSpPr>
          <p:spPr>
            <a:xfrm rot="5400000">
              <a:off x="787263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2"/>
            <p:cNvSpPr/>
            <p:nvPr/>
          </p:nvSpPr>
          <p:spPr>
            <a:xfrm rot="5400000">
              <a:off x="787263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2"/>
            <p:cNvSpPr/>
            <p:nvPr/>
          </p:nvSpPr>
          <p:spPr>
            <a:xfrm rot="5400000">
              <a:off x="787263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2"/>
            <p:cNvSpPr/>
            <p:nvPr/>
          </p:nvSpPr>
          <p:spPr>
            <a:xfrm rot="5400000">
              <a:off x="777891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2"/>
            <p:cNvSpPr/>
            <p:nvPr/>
          </p:nvSpPr>
          <p:spPr>
            <a:xfrm rot="5400000">
              <a:off x="777891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2"/>
            <p:cNvSpPr/>
            <p:nvPr/>
          </p:nvSpPr>
          <p:spPr>
            <a:xfrm rot="5400000">
              <a:off x="777891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2"/>
            <p:cNvSpPr/>
            <p:nvPr/>
          </p:nvSpPr>
          <p:spPr>
            <a:xfrm rot="5400000">
              <a:off x="777891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2"/>
            <p:cNvSpPr/>
            <p:nvPr/>
          </p:nvSpPr>
          <p:spPr>
            <a:xfrm rot="5400000">
              <a:off x="777891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2"/>
            <p:cNvSpPr/>
            <p:nvPr/>
          </p:nvSpPr>
          <p:spPr>
            <a:xfrm rot="5400000">
              <a:off x="777891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2"/>
            <p:cNvSpPr/>
            <p:nvPr/>
          </p:nvSpPr>
          <p:spPr>
            <a:xfrm rot="5400000">
              <a:off x="768518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2"/>
            <p:cNvSpPr/>
            <p:nvPr/>
          </p:nvSpPr>
          <p:spPr>
            <a:xfrm rot="5400000">
              <a:off x="768518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2"/>
            <p:cNvSpPr/>
            <p:nvPr/>
          </p:nvSpPr>
          <p:spPr>
            <a:xfrm rot="5400000">
              <a:off x="768518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2"/>
            <p:cNvSpPr/>
            <p:nvPr/>
          </p:nvSpPr>
          <p:spPr>
            <a:xfrm rot="5400000">
              <a:off x="768518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2"/>
            <p:cNvSpPr/>
            <p:nvPr/>
          </p:nvSpPr>
          <p:spPr>
            <a:xfrm rot="5400000">
              <a:off x="768518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2"/>
            <p:cNvSpPr/>
            <p:nvPr/>
          </p:nvSpPr>
          <p:spPr>
            <a:xfrm rot="5400000">
              <a:off x="768518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2"/>
            <p:cNvSpPr/>
            <p:nvPr/>
          </p:nvSpPr>
          <p:spPr>
            <a:xfrm rot="5400000">
              <a:off x="759146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2"/>
            <p:cNvSpPr/>
            <p:nvPr/>
          </p:nvSpPr>
          <p:spPr>
            <a:xfrm rot="5400000">
              <a:off x="759146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2"/>
            <p:cNvSpPr/>
            <p:nvPr/>
          </p:nvSpPr>
          <p:spPr>
            <a:xfrm rot="5400000">
              <a:off x="759146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2"/>
            <p:cNvSpPr/>
            <p:nvPr/>
          </p:nvSpPr>
          <p:spPr>
            <a:xfrm rot="5400000">
              <a:off x="759146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2"/>
            <p:cNvSpPr/>
            <p:nvPr/>
          </p:nvSpPr>
          <p:spPr>
            <a:xfrm rot="5400000">
              <a:off x="759146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2"/>
            <p:cNvSpPr/>
            <p:nvPr/>
          </p:nvSpPr>
          <p:spPr>
            <a:xfrm rot="5400000">
              <a:off x="759146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2"/>
            <p:cNvSpPr/>
            <p:nvPr/>
          </p:nvSpPr>
          <p:spPr>
            <a:xfrm rot="5400000">
              <a:off x="749906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2"/>
            <p:cNvSpPr/>
            <p:nvPr/>
          </p:nvSpPr>
          <p:spPr>
            <a:xfrm rot="5400000">
              <a:off x="749906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2"/>
            <p:cNvSpPr/>
            <p:nvPr/>
          </p:nvSpPr>
          <p:spPr>
            <a:xfrm rot="5400000">
              <a:off x="749906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2"/>
            <p:cNvSpPr/>
            <p:nvPr/>
          </p:nvSpPr>
          <p:spPr>
            <a:xfrm rot="5400000">
              <a:off x="749906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2"/>
            <p:cNvSpPr/>
            <p:nvPr/>
          </p:nvSpPr>
          <p:spPr>
            <a:xfrm rot="5400000">
              <a:off x="749906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2"/>
            <p:cNvSpPr/>
            <p:nvPr/>
          </p:nvSpPr>
          <p:spPr>
            <a:xfrm rot="5400000">
              <a:off x="749906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2"/>
            <p:cNvSpPr/>
            <p:nvPr/>
          </p:nvSpPr>
          <p:spPr>
            <a:xfrm rot="5400000">
              <a:off x="740533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2"/>
            <p:cNvSpPr/>
            <p:nvPr/>
          </p:nvSpPr>
          <p:spPr>
            <a:xfrm rot="5400000">
              <a:off x="740533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2"/>
            <p:cNvSpPr/>
            <p:nvPr/>
          </p:nvSpPr>
          <p:spPr>
            <a:xfrm rot="5400000">
              <a:off x="740533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2"/>
            <p:cNvSpPr/>
            <p:nvPr/>
          </p:nvSpPr>
          <p:spPr>
            <a:xfrm rot="5400000">
              <a:off x="740533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2"/>
            <p:cNvSpPr/>
            <p:nvPr/>
          </p:nvSpPr>
          <p:spPr>
            <a:xfrm rot="5400000">
              <a:off x="740533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2"/>
            <p:cNvSpPr/>
            <p:nvPr/>
          </p:nvSpPr>
          <p:spPr>
            <a:xfrm rot="5400000">
              <a:off x="740533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2"/>
            <p:cNvSpPr/>
            <p:nvPr/>
          </p:nvSpPr>
          <p:spPr>
            <a:xfrm rot="5400000">
              <a:off x="731161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2"/>
            <p:cNvSpPr/>
            <p:nvPr/>
          </p:nvSpPr>
          <p:spPr>
            <a:xfrm rot="5400000">
              <a:off x="731161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2"/>
            <p:cNvSpPr/>
            <p:nvPr/>
          </p:nvSpPr>
          <p:spPr>
            <a:xfrm rot="5400000">
              <a:off x="731161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rot="5400000">
              <a:off x="731161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rot="5400000">
              <a:off x="731161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rot="5400000">
              <a:off x="731161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rot="5400000">
              <a:off x="721788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rot="5400000">
              <a:off x="721788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rot="5400000">
              <a:off x="721788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rot="5400000">
              <a:off x="721788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rot="5400000">
              <a:off x="721788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rot="5400000">
              <a:off x="721788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rot="5400000">
              <a:off x="7124175"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rot="5400000">
              <a:off x="7124175"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rot="5400000">
              <a:off x="7124175"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rot="5400000">
              <a:off x="7124175"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2"/>
            <p:cNvSpPr/>
            <p:nvPr/>
          </p:nvSpPr>
          <p:spPr>
            <a:xfrm rot="5400000">
              <a:off x="7124175"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2"/>
            <p:cNvSpPr/>
            <p:nvPr/>
          </p:nvSpPr>
          <p:spPr>
            <a:xfrm rot="5400000">
              <a:off x="7124175"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2"/>
            <p:cNvSpPr/>
            <p:nvPr/>
          </p:nvSpPr>
          <p:spPr>
            <a:xfrm rot="5400000">
              <a:off x="7030450"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rot="5400000">
              <a:off x="7030450"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rot="5400000">
              <a:off x="7030450"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rot="5400000">
              <a:off x="7030450"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rot="5400000">
              <a:off x="7030450"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rot="5400000">
              <a:off x="7030450"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rot="5400000">
              <a:off x="6936725"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rot="5400000">
              <a:off x="6936725"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rot="5400000">
              <a:off x="6936725"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rot="5400000">
              <a:off x="6936725"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rot="5400000">
              <a:off x="6936725"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rot="5400000">
              <a:off x="6936725"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rot="5400000">
              <a:off x="6843000"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rot="5400000">
              <a:off x="6843000"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22"/>
            <p:cNvSpPr/>
            <p:nvPr/>
          </p:nvSpPr>
          <p:spPr>
            <a:xfrm rot="5400000">
              <a:off x="6843000"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p:nvPr/>
          </p:nvSpPr>
          <p:spPr>
            <a:xfrm rot="5400000">
              <a:off x="6843000"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2"/>
            <p:cNvSpPr/>
            <p:nvPr/>
          </p:nvSpPr>
          <p:spPr>
            <a:xfrm rot="5400000">
              <a:off x="6843000"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rot="5400000">
              <a:off x="6843000"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rot="5400000">
              <a:off x="6749275"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rot="5400000">
              <a:off x="6749275"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rot="5400000">
              <a:off x="6749275"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rot="5400000">
              <a:off x="6749275"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rot="5400000">
              <a:off x="6749275"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rot="5400000">
              <a:off x="6749275"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rot="5400000">
              <a:off x="6655550"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rot="5400000">
              <a:off x="6655550"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rot="5400000">
              <a:off x="6655550"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rot="5400000">
              <a:off x="6655550"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rot="5400000">
              <a:off x="6655550"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rot="5400000">
              <a:off x="6655550"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rot="5400000">
              <a:off x="6561825"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rot="5400000">
              <a:off x="6561825"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rot="5400000">
              <a:off x="6561825"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rot="5400000">
              <a:off x="6561825"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rot="5400000">
              <a:off x="6561825"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rot="5400000">
              <a:off x="6561825"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rot="5400000">
              <a:off x="6469425"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22"/>
            <p:cNvSpPr/>
            <p:nvPr/>
          </p:nvSpPr>
          <p:spPr>
            <a:xfrm rot="5400000">
              <a:off x="6469425"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2"/>
            <p:cNvSpPr/>
            <p:nvPr/>
          </p:nvSpPr>
          <p:spPr>
            <a:xfrm rot="5400000">
              <a:off x="6469425"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2"/>
            <p:cNvSpPr/>
            <p:nvPr/>
          </p:nvSpPr>
          <p:spPr>
            <a:xfrm rot="5400000">
              <a:off x="6469425"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rot="5400000">
              <a:off x="6469425"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rot="5400000">
              <a:off x="6469425"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2"/>
            <p:cNvSpPr/>
            <p:nvPr/>
          </p:nvSpPr>
          <p:spPr>
            <a:xfrm rot="5400000">
              <a:off x="6375700"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2"/>
            <p:cNvSpPr/>
            <p:nvPr/>
          </p:nvSpPr>
          <p:spPr>
            <a:xfrm rot="5400000">
              <a:off x="6375700"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2"/>
            <p:cNvSpPr/>
            <p:nvPr/>
          </p:nvSpPr>
          <p:spPr>
            <a:xfrm rot="5400000">
              <a:off x="6375700"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2"/>
            <p:cNvSpPr/>
            <p:nvPr/>
          </p:nvSpPr>
          <p:spPr>
            <a:xfrm rot="5400000">
              <a:off x="6375700"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22"/>
            <p:cNvSpPr/>
            <p:nvPr/>
          </p:nvSpPr>
          <p:spPr>
            <a:xfrm rot="5400000">
              <a:off x="6375700"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22"/>
            <p:cNvSpPr/>
            <p:nvPr/>
          </p:nvSpPr>
          <p:spPr>
            <a:xfrm rot="5400000">
              <a:off x="6375700"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2"/>
            <p:cNvSpPr/>
            <p:nvPr/>
          </p:nvSpPr>
          <p:spPr>
            <a:xfrm rot="5400000">
              <a:off x="6281975"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2"/>
            <p:cNvSpPr/>
            <p:nvPr/>
          </p:nvSpPr>
          <p:spPr>
            <a:xfrm rot="5400000">
              <a:off x="6281975"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2"/>
            <p:cNvSpPr/>
            <p:nvPr/>
          </p:nvSpPr>
          <p:spPr>
            <a:xfrm rot="5400000">
              <a:off x="6281975"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2"/>
            <p:cNvSpPr/>
            <p:nvPr/>
          </p:nvSpPr>
          <p:spPr>
            <a:xfrm rot="5400000">
              <a:off x="6281975"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2"/>
            <p:cNvSpPr/>
            <p:nvPr/>
          </p:nvSpPr>
          <p:spPr>
            <a:xfrm rot="5400000">
              <a:off x="6281975"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2"/>
            <p:cNvSpPr/>
            <p:nvPr/>
          </p:nvSpPr>
          <p:spPr>
            <a:xfrm rot="5400000">
              <a:off x="6281975"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2"/>
            <p:cNvSpPr/>
            <p:nvPr/>
          </p:nvSpPr>
          <p:spPr>
            <a:xfrm rot="5400000">
              <a:off x="6188250"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2"/>
            <p:cNvSpPr/>
            <p:nvPr/>
          </p:nvSpPr>
          <p:spPr>
            <a:xfrm rot="5400000">
              <a:off x="6188250"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2"/>
            <p:cNvSpPr/>
            <p:nvPr/>
          </p:nvSpPr>
          <p:spPr>
            <a:xfrm rot="5400000">
              <a:off x="6188250"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2"/>
            <p:cNvSpPr/>
            <p:nvPr/>
          </p:nvSpPr>
          <p:spPr>
            <a:xfrm rot="5400000">
              <a:off x="6188250"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2"/>
            <p:cNvSpPr/>
            <p:nvPr/>
          </p:nvSpPr>
          <p:spPr>
            <a:xfrm rot="5400000">
              <a:off x="6188250"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2"/>
            <p:cNvSpPr/>
            <p:nvPr/>
          </p:nvSpPr>
          <p:spPr>
            <a:xfrm rot="5400000">
              <a:off x="6188250"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2"/>
            <p:cNvSpPr/>
            <p:nvPr/>
          </p:nvSpPr>
          <p:spPr>
            <a:xfrm rot="5400000">
              <a:off x="609451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2"/>
            <p:cNvSpPr/>
            <p:nvPr/>
          </p:nvSpPr>
          <p:spPr>
            <a:xfrm rot="5400000">
              <a:off x="609451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2"/>
            <p:cNvSpPr/>
            <p:nvPr/>
          </p:nvSpPr>
          <p:spPr>
            <a:xfrm rot="5400000">
              <a:off x="609451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2"/>
            <p:cNvSpPr/>
            <p:nvPr/>
          </p:nvSpPr>
          <p:spPr>
            <a:xfrm rot="5400000">
              <a:off x="609451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2"/>
            <p:cNvSpPr/>
            <p:nvPr/>
          </p:nvSpPr>
          <p:spPr>
            <a:xfrm rot="5400000">
              <a:off x="609451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2"/>
            <p:cNvSpPr/>
            <p:nvPr/>
          </p:nvSpPr>
          <p:spPr>
            <a:xfrm rot="5400000">
              <a:off x="609451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2"/>
            <p:cNvSpPr/>
            <p:nvPr/>
          </p:nvSpPr>
          <p:spPr>
            <a:xfrm rot="5400000">
              <a:off x="600078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2"/>
            <p:cNvSpPr/>
            <p:nvPr/>
          </p:nvSpPr>
          <p:spPr>
            <a:xfrm rot="5400000">
              <a:off x="600078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2"/>
            <p:cNvSpPr/>
            <p:nvPr/>
          </p:nvSpPr>
          <p:spPr>
            <a:xfrm rot="5400000">
              <a:off x="600078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2"/>
            <p:cNvSpPr/>
            <p:nvPr/>
          </p:nvSpPr>
          <p:spPr>
            <a:xfrm rot="5400000">
              <a:off x="600078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2"/>
            <p:cNvSpPr/>
            <p:nvPr/>
          </p:nvSpPr>
          <p:spPr>
            <a:xfrm rot="5400000">
              <a:off x="600078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2"/>
            <p:cNvSpPr/>
            <p:nvPr/>
          </p:nvSpPr>
          <p:spPr>
            <a:xfrm rot="5400000">
              <a:off x="600078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2"/>
            <p:cNvSpPr/>
            <p:nvPr/>
          </p:nvSpPr>
          <p:spPr>
            <a:xfrm rot="5400000">
              <a:off x="590706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2"/>
            <p:cNvSpPr/>
            <p:nvPr/>
          </p:nvSpPr>
          <p:spPr>
            <a:xfrm rot="5400000">
              <a:off x="590706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2"/>
            <p:cNvSpPr/>
            <p:nvPr/>
          </p:nvSpPr>
          <p:spPr>
            <a:xfrm rot="5400000">
              <a:off x="590706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2"/>
            <p:cNvSpPr/>
            <p:nvPr/>
          </p:nvSpPr>
          <p:spPr>
            <a:xfrm rot="5400000">
              <a:off x="590706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2"/>
            <p:cNvSpPr/>
            <p:nvPr/>
          </p:nvSpPr>
          <p:spPr>
            <a:xfrm rot="5400000">
              <a:off x="590706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2"/>
            <p:cNvSpPr/>
            <p:nvPr/>
          </p:nvSpPr>
          <p:spPr>
            <a:xfrm rot="5400000">
              <a:off x="590706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2"/>
            <p:cNvSpPr/>
            <p:nvPr/>
          </p:nvSpPr>
          <p:spPr>
            <a:xfrm rot="5400000">
              <a:off x="581333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2"/>
            <p:cNvSpPr/>
            <p:nvPr/>
          </p:nvSpPr>
          <p:spPr>
            <a:xfrm rot="5400000">
              <a:off x="581333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2"/>
            <p:cNvSpPr/>
            <p:nvPr/>
          </p:nvSpPr>
          <p:spPr>
            <a:xfrm rot="5400000">
              <a:off x="581333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22"/>
            <p:cNvSpPr/>
            <p:nvPr/>
          </p:nvSpPr>
          <p:spPr>
            <a:xfrm rot="5400000">
              <a:off x="581333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22"/>
            <p:cNvSpPr/>
            <p:nvPr/>
          </p:nvSpPr>
          <p:spPr>
            <a:xfrm rot="5400000">
              <a:off x="581333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22"/>
            <p:cNvSpPr/>
            <p:nvPr/>
          </p:nvSpPr>
          <p:spPr>
            <a:xfrm rot="5400000">
              <a:off x="581333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22"/>
            <p:cNvSpPr/>
            <p:nvPr/>
          </p:nvSpPr>
          <p:spPr>
            <a:xfrm rot="5400000">
              <a:off x="5719613"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2"/>
            <p:cNvSpPr/>
            <p:nvPr/>
          </p:nvSpPr>
          <p:spPr>
            <a:xfrm rot="5400000">
              <a:off x="5719613"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2"/>
            <p:cNvSpPr/>
            <p:nvPr/>
          </p:nvSpPr>
          <p:spPr>
            <a:xfrm rot="5400000">
              <a:off x="5719613"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22"/>
            <p:cNvSpPr/>
            <p:nvPr/>
          </p:nvSpPr>
          <p:spPr>
            <a:xfrm rot="5400000">
              <a:off x="5719613"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22"/>
            <p:cNvSpPr/>
            <p:nvPr/>
          </p:nvSpPr>
          <p:spPr>
            <a:xfrm rot="5400000">
              <a:off x="5719613"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22"/>
            <p:cNvSpPr/>
            <p:nvPr/>
          </p:nvSpPr>
          <p:spPr>
            <a:xfrm rot="5400000">
              <a:off x="5719613"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2"/>
            <p:cNvSpPr/>
            <p:nvPr/>
          </p:nvSpPr>
          <p:spPr>
            <a:xfrm rot="5400000">
              <a:off x="5625888" y="6673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2"/>
            <p:cNvSpPr/>
            <p:nvPr/>
          </p:nvSpPr>
          <p:spPr>
            <a:xfrm rot="5400000">
              <a:off x="5625888" y="7838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2"/>
            <p:cNvSpPr/>
            <p:nvPr/>
          </p:nvSpPr>
          <p:spPr>
            <a:xfrm rot="5400000">
              <a:off x="5625888" y="90037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2"/>
            <p:cNvSpPr/>
            <p:nvPr/>
          </p:nvSpPr>
          <p:spPr>
            <a:xfrm rot="5400000">
              <a:off x="5625888" y="101690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2"/>
            <p:cNvSpPr/>
            <p:nvPr/>
          </p:nvSpPr>
          <p:spPr>
            <a:xfrm rot="5400000">
              <a:off x="5625888" y="1133425"/>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2"/>
            <p:cNvSpPr/>
            <p:nvPr/>
          </p:nvSpPr>
          <p:spPr>
            <a:xfrm rot="5400000">
              <a:off x="5625888" y="1249950"/>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5">
  <p:cSld name="CUSTOM_14">
    <p:spTree>
      <p:nvGrpSpPr>
        <p:cNvPr id="1" name="Shape 1394"/>
        <p:cNvGrpSpPr/>
        <p:nvPr/>
      </p:nvGrpSpPr>
      <p:grpSpPr>
        <a:xfrm>
          <a:off x="0" y="0"/>
          <a:ext cx="0" cy="0"/>
          <a:chOff x="0" y="0"/>
          <a:chExt cx="0" cy="0"/>
        </a:xfrm>
      </p:grpSpPr>
      <p:sp>
        <p:nvSpPr>
          <p:cNvPr id="1395" name="Google Shape;1395;p23"/>
          <p:cNvSpPr/>
          <p:nvPr/>
        </p:nvSpPr>
        <p:spPr>
          <a:xfrm>
            <a:off x="283025" y="921025"/>
            <a:ext cx="7764600" cy="41187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3"/>
          <p:cNvSpPr/>
          <p:nvPr/>
        </p:nvSpPr>
        <p:spPr>
          <a:xfrm>
            <a:off x="497225" y="726925"/>
            <a:ext cx="7737000" cy="41004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3"/>
          <p:cNvSpPr/>
          <p:nvPr/>
        </p:nvSpPr>
        <p:spPr>
          <a:xfrm>
            <a:off x="72000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3"/>
          <p:cNvSpPr/>
          <p:nvPr/>
        </p:nvSpPr>
        <p:spPr>
          <a:xfrm>
            <a:off x="4690525" y="540000"/>
            <a:ext cx="3737700" cy="8553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3"/>
          <p:cNvSpPr/>
          <p:nvPr/>
        </p:nvSpPr>
        <p:spPr>
          <a:xfrm>
            <a:off x="4690525" y="1395300"/>
            <a:ext cx="3737700" cy="32082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3"/>
          <p:cNvSpPr txBox="1">
            <a:spLocks noGrp="1"/>
          </p:cNvSpPr>
          <p:nvPr>
            <p:ph type="title"/>
          </p:nvPr>
        </p:nvSpPr>
        <p:spPr>
          <a:xfrm>
            <a:off x="4683500" y="540000"/>
            <a:ext cx="3740400" cy="840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19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01" name="Google Shape;1401;p23"/>
          <p:cNvGrpSpPr/>
          <p:nvPr/>
        </p:nvGrpSpPr>
        <p:grpSpPr>
          <a:xfrm>
            <a:off x="4739720" y="200538"/>
            <a:ext cx="500507" cy="157674"/>
            <a:chOff x="1489842" y="2250175"/>
            <a:chExt cx="4263261" cy="1343050"/>
          </a:xfrm>
        </p:grpSpPr>
        <p:sp>
          <p:nvSpPr>
            <p:cNvPr id="1402" name="Google Shape;1402;p23"/>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3"/>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4" name="Google Shape;1404;p23"/>
          <p:cNvSpPr/>
          <p:nvPr/>
        </p:nvSpPr>
        <p:spPr>
          <a:xfrm flipH="1">
            <a:off x="8234213" y="16287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3"/>
          <p:cNvSpPr/>
          <p:nvPr/>
        </p:nvSpPr>
        <p:spPr>
          <a:xfrm>
            <a:off x="1850608" y="7170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3"/>
          <p:cNvSpPr/>
          <p:nvPr/>
        </p:nvSpPr>
        <p:spPr>
          <a:xfrm>
            <a:off x="3514725" y="542925"/>
            <a:ext cx="1175700" cy="85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3"/>
          <p:cNvSpPr/>
          <p:nvPr/>
        </p:nvSpPr>
        <p:spPr>
          <a:xfrm>
            <a:off x="3797673" y="656386"/>
            <a:ext cx="602915" cy="613375"/>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accent3"/>
                </a:solidFill>
                <a:latin typeface="Montserrat;600"/>
              </a:rPr>
              <a:t>D</a:t>
            </a:r>
          </a:p>
        </p:txBody>
      </p:sp>
      <p:grpSp>
        <p:nvGrpSpPr>
          <p:cNvPr id="1408" name="Google Shape;1408;p23"/>
          <p:cNvGrpSpPr/>
          <p:nvPr/>
        </p:nvGrpSpPr>
        <p:grpSpPr>
          <a:xfrm>
            <a:off x="845788" y="659763"/>
            <a:ext cx="2565425" cy="620125"/>
            <a:chOff x="5625888" y="667325"/>
            <a:chExt cx="2565425" cy="620125"/>
          </a:xfrm>
        </p:grpSpPr>
        <p:sp>
          <p:nvSpPr>
            <p:cNvPr id="1409" name="Google Shape;1409;p23"/>
            <p:cNvSpPr/>
            <p:nvPr/>
          </p:nvSpPr>
          <p:spPr>
            <a:xfrm rot="5400000">
              <a:off x="815381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rot="5400000">
              <a:off x="815381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rot="5400000">
              <a:off x="815381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3"/>
            <p:cNvSpPr/>
            <p:nvPr/>
          </p:nvSpPr>
          <p:spPr>
            <a:xfrm rot="5400000">
              <a:off x="815381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3"/>
            <p:cNvSpPr/>
            <p:nvPr/>
          </p:nvSpPr>
          <p:spPr>
            <a:xfrm rot="5400000">
              <a:off x="815381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3"/>
            <p:cNvSpPr/>
            <p:nvPr/>
          </p:nvSpPr>
          <p:spPr>
            <a:xfrm rot="5400000">
              <a:off x="815381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3"/>
            <p:cNvSpPr/>
            <p:nvPr/>
          </p:nvSpPr>
          <p:spPr>
            <a:xfrm rot="5400000">
              <a:off x="806008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rot="5400000">
              <a:off x="806008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rot="5400000">
              <a:off x="806008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rot="5400000">
              <a:off x="806008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rot="5400000">
              <a:off x="806008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rot="5400000">
              <a:off x="806008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rot="5400000">
              <a:off x="796636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3"/>
            <p:cNvSpPr/>
            <p:nvPr/>
          </p:nvSpPr>
          <p:spPr>
            <a:xfrm rot="5400000">
              <a:off x="796636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3"/>
            <p:cNvSpPr/>
            <p:nvPr/>
          </p:nvSpPr>
          <p:spPr>
            <a:xfrm rot="5400000">
              <a:off x="796636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3"/>
            <p:cNvSpPr/>
            <p:nvPr/>
          </p:nvSpPr>
          <p:spPr>
            <a:xfrm rot="5400000">
              <a:off x="796636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3"/>
            <p:cNvSpPr/>
            <p:nvPr/>
          </p:nvSpPr>
          <p:spPr>
            <a:xfrm rot="5400000">
              <a:off x="796636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rot="5400000">
              <a:off x="796636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rot="5400000">
              <a:off x="787263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rot="5400000">
              <a:off x="787263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rot="5400000">
              <a:off x="787263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rot="5400000">
              <a:off x="787263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rot="5400000">
              <a:off x="787263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3"/>
            <p:cNvSpPr/>
            <p:nvPr/>
          </p:nvSpPr>
          <p:spPr>
            <a:xfrm rot="5400000">
              <a:off x="787263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3"/>
            <p:cNvSpPr/>
            <p:nvPr/>
          </p:nvSpPr>
          <p:spPr>
            <a:xfrm rot="5400000">
              <a:off x="777891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3"/>
            <p:cNvSpPr/>
            <p:nvPr/>
          </p:nvSpPr>
          <p:spPr>
            <a:xfrm rot="5400000">
              <a:off x="777891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3"/>
            <p:cNvSpPr/>
            <p:nvPr/>
          </p:nvSpPr>
          <p:spPr>
            <a:xfrm rot="5400000">
              <a:off x="777891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rot="5400000">
              <a:off x="777891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rot="5400000">
              <a:off x="777891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rot="5400000">
              <a:off x="777891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rot="5400000">
              <a:off x="768518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rot="5400000">
              <a:off x="768518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rot="5400000">
              <a:off x="768518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3"/>
            <p:cNvSpPr/>
            <p:nvPr/>
          </p:nvSpPr>
          <p:spPr>
            <a:xfrm rot="5400000">
              <a:off x="768518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3"/>
            <p:cNvSpPr/>
            <p:nvPr/>
          </p:nvSpPr>
          <p:spPr>
            <a:xfrm rot="5400000">
              <a:off x="768518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3"/>
            <p:cNvSpPr/>
            <p:nvPr/>
          </p:nvSpPr>
          <p:spPr>
            <a:xfrm rot="5400000">
              <a:off x="768518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3"/>
            <p:cNvSpPr/>
            <p:nvPr/>
          </p:nvSpPr>
          <p:spPr>
            <a:xfrm rot="5400000">
              <a:off x="759146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rot="5400000">
              <a:off x="759146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rot="5400000">
              <a:off x="759146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rot="5400000">
              <a:off x="759146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rot="5400000">
              <a:off x="759146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3"/>
            <p:cNvSpPr/>
            <p:nvPr/>
          </p:nvSpPr>
          <p:spPr>
            <a:xfrm rot="5400000">
              <a:off x="759146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3"/>
            <p:cNvSpPr/>
            <p:nvPr/>
          </p:nvSpPr>
          <p:spPr>
            <a:xfrm rot="5400000">
              <a:off x="749906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3"/>
            <p:cNvSpPr/>
            <p:nvPr/>
          </p:nvSpPr>
          <p:spPr>
            <a:xfrm rot="5400000">
              <a:off x="749906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3"/>
            <p:cNvSpPr/>
            <p:nvPr/>
          </p:nvSpPr>
          <p:spPr>
            <a:xfrm rot="5400000">
              <a:off x="749906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3"/>
            <p:cNvSpPr/>
            <p:nvPr/>
          </p:nvSpPr>
          <p:spPr>
            <a:xfrm rot="5400000">
              <a:off x="749906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3"/>
            <p:cNvSpPr/>
            <p:nvPr/>
          </p:nvSpPr>
          <p:spPr>
            <a:xfrm rot="5400000">
              <a:off x="749906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3"/>
            <p:cNvSpPr/>
            <p:nvPr/>
          </p:nvSpPr>
          <p:spPr>
            <a:xfrm rot="5400000">
              <a:off x="749906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3"/>
            <p:cNvSpPr/>
            <p:nvPr/>
          </p:nvSpPr>
          <p:spPr>
            <a:xfrm rot="5400000">
              <a:off x="740533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3"/>
            <p:cNvSpPr/>
            <p:nvPr/>
          </p:nvSpPr>
          <p:spPr>
            <a:xfrm rot="5400000">
              <a:off x="740533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rot="5400000">
              <a:off x="740533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rot="5400000">
              <a:off x="740533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rot="5400000">
              <a:off x="740533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3"/>
            <p:cNvSpPr/>
            <p:nvPr/>
          </p:nvSpPr>
          <p:spPr>
            <a:xfrm rot="5400000">
              <a:off x="740533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3"/>
            <p:cNvSpPr/>
            <p:nvPr/>
          </p:nvSpPr>
          <p:spPr>
            <a:xfrm rot="5400000">
              <a:off x="731161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3"/>
            <p:cNvSpPr/>
            <p:nvPr/>
          </p:nvSpPr>
          <p:spPr>
            <a:xfrm rot="5400000">
              <a:off x="731161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3"/>
            <p:cNvSpPr/>
            <p:nvPr/>
          </p:nvSpPr>
          <p:spPr>
            <a:xfrm rot="5400000">
              <a:off x="731161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rot="5400000">
              <a:off x="731161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rot="5400000">
              <a:off x="731161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3"/>
            <p:cNvSpPr/>
            <p:nvPr/>
          </p:nvSpPr>
          <p:spPr>
            <a:xfrm rot="5400000">
              <a:off x="731161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3"/>
            <p:cNvSpPr/>
            <p:nvPr/>
          </p:nvSpPr>
          <p:spPr>
            <a:xfrm rot="5400000">
              <a:off x="721788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rot="5400000">
              <a:off x="721788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3"/>
            <p:cNvSpPr/>
            <p:nvPr/>
          </p:nvSpPr>
          <p:spPr>
            <a:xfrm rot="5400000">
              <a:off x="721788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3"/>
            <p:cNvSpPr/>
            <p:nvPr/>
          </p:nvSpPr>
          <p:spPr>
            <a:xfrm rot="5400000">
              <a:off x="721788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3"/>
            <p:cNvSpPr/>
            <p:nvPr/>
          </p:nvSpPr>
          <p:spPr>
            <a:xfrm rot="5400000">
              <a:off x="721788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3"/>
            <p:cNvSpPr/>
            <p:nvPr/>
          </p:nvSpPr>
          <p:spPr>
            <a:xfrm rot="5400000">
              <a:off x="721788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3"/>
            <p:cNvSpPr/>
            <p:nvPr/>
          </p:nvSpPr>
          <p:spPr>
            <a:xfrm rot="5400000">
              <a:off x="7124175"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3"/>
            <p:cNvSpPr/>
            <p:nvPr/>
          </p:nvSpPr>
          <p:spPr>
            <a:xfrm rot="5400000">
              <a:off x="7124175"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rot="5400000">
              <a:off x="7124175"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rot="5400000">
              <a:off x="7124175"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3"/>
            <p:cNvSpPr/>
            <p:nvPr/>
          </p:nvSpPr>
          <p:spPr>
            <a:xfrm rot="5400000">
              <a:off x="7124175"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3"/>
            <p:cNvSpPr/>
            <p:nvPr/>
          </p:nvSpPr>
          <p:spPr>
            <a:xfrm rot="5400000">
              <a:off x="7124175"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rot="5400000">
              <a:off x="7030450"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rot="5400000">
              <a:off x="7030450"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rot="5400000">
              <a:off x="7030450"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3"/>
            <p:cNvSpPr/>
            <p:nvPr/>
          </p:nvSpPr>
          <p:spPr>
            <a:xfrm rot="5400000">
              <a:off x="7030450"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3"/>
            <p:cNvSpPr/>
            <p:nvPr/>
          </p:nvSpPr>
          <p:spPr>
            <a:xfrm rot="5400000">
              <a:off x="7030450"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3"/>
            <p:cNvSpPr/>
            <p:nvPr/>
          </p:nvSpPr>
          <p:spPr>
            <a:xfrm rot="5400000">
              <a:off x="7030450"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3"/>
            <p:cNvSpPr/>
            <p:nvPr/>
          </p:nvSpPr>
          <p:spPr>
            <a:xfrm rot="5400000">
              <a:off x="6936725"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rot="5400000">
              <a:off x="6936725"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rot="5400000">
              <a:off x="6936725"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3"/>
            <p:cNvSpPr/>
            <p:nvPr/>
          </p:nvSpPr>
          <p:spPr>
            <a:xfrm rot="5400000">
              <a:off x="6936725"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3"/>
            <p:cNvSpPr/>
            <p:nvPr/>
          </p:nvSpPr>
          <p:spPr>
            <a:xfrm rot="5400000">
              <a:off x="6936725"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rot="5400000">
              <a:off x="6936725"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rot="5400000">
              <a:off x="6843000"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rot="5400000">
              <a:off x="6843000"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rot="5400000">
              <a:off x="6843000"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rot="5400000">
              <a:off x="6843000"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rot="5400000">
              <a:off x="6843000"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rot="5400000">
              <a:off x="6843000"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rot="5400000">
              <a:off x="6749275"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rot="5400000">
              <a:off x="6749275"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rot="5400000">
              <a:off x="6749275"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rot="5400000">
              <a:off x="6749275"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rot="5400000">
              <a:off x="6749275"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rot="5400000">
              <a:off x="6749275"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rot="5400000">
              <a:off x="6655550"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rot="5400000">
              <a:off x="6655550"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rot="5400000">
              <a:off x="6655550"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rot="5400000">
              <a:off x="6655550"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rot="5400000">
              <a:off x="6655550"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rot="5400000">
              <a:off x="6655550"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rot="5400000">
              <a:off x="6561825"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3"/>
            <p:cNvSpPr/>
            <p:nvPr/>
          </p:nvSpPr>
          <p:spPr>
            <a:xfrm rot="5400000">
              <a:off x="6561825"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3"/>
            <p:cNvSpPr/>
            <p:nvPr/>
          </p:nvSpPr>
          <p:spPr>
            <a:xfrm rot="5400000">
              <a:off x="6561825"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3"/>
            <p:cNvSpPr/>
            <p:nvPr/>
          </p:nvSpPr>
          <p:spPr>
            <a:xfrm rot="5400000">
              <a:off x="6561825"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3"/>
            <p:cNvSpPr/>
            <p:nvPr/>
          </p:nvSpPr>
          <p:spPr>
            <a:xfrm rot="5400000">
              <a:off x="6561825"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3"/>
            <p:cNvSpPr/>
            <p:nvPr/>
          </p:nvSpPr>
          <p:spPr>
            <a:xfrm rot="5400000">
              <a:off x="6561825"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rot="5400000">
              <a:off x="6469425"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rot="5400000">
              <a:off x="6469425"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rot="5400000">
              <a:off x="6469425"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3"/>
            <p:cNvSpPr/>
            <p:nvPr/>
          </p:nvSpPr>
          <p:spPr>
            <a:xfrm rot="5400000">
              <a:off x="6469425"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3"/>
            <p:cNvSpPr/>
            <p:nvPr/>
          </p:nvSpPr>
          <p:spPr>
            <a:xfrm rot="5400000">
              <a:off x="6469425"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3"/>
            <p:cNvSpPr/>
            <p:nvPr/>
          </p:nvSpPr>
          <p:spPr>
            <a:xfrm rot="5400000">
              <a:off x="6469425"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3"/>
            <p:cNvSpPr/>
            <p:nvPr/>
          </p:nvSpPr>
          <p:spPr>
            <a:xfrm rot="5400000">
              <a:off x="6375700"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3"/>
            <p:cNvSpPr/>
            <p:nvPr/>
          </p:nvSpPr>
          <p:spPr>
            <a:xfrm rot="5400000">
              <a:off x="6375700"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3"/>
            <p:cNvSpPr/>
            <p:nvPr/>
          </p:nvSpPr>
          <p:spPr>
            <a:xfrm rot="5400000">
              <a:off x="6375700"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3"/>
            <p:cNvSpPr/>
            <p:nvPr/>
          </p:nvSpPr>
          <p:spPr>
            <a:xfrm rot="5400000">
              <a:off x="6375700"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3"/>
            <p:cNvSpPr/>
            <p:nvPr/>
          </p:nvSpPr>
          <p:spPr>
            <a:xfrm rot="5400000">
              <a:off x="6375700"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3"/>
            <p:cNvSpPr/>
            <p:nvPr/>
          </p:nvSpPr>
          <p:spPr>
            <a:xfrm rot="5400000">
              <a:off x="6375700"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3"/>
            <p:cNvSpPr/>
            <p:nvPr/>
          </p:nvSpPr>
          <p:spPr>
            <a:xfrm rot="5400000">
              <a:off x="6281975"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3"/>
            <p:cNvSpPr/>
            <p:nvPr/>
          </p:nvSpPr>
          <p:spPr>
            <a:xfrm rot="5400000">
              <a:off x="6281975"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3"/>
            <p:cNvSpPr/>
            <p:nvPr/>
          </p:nvSpPr>
          <p:spPr>
            <a:xfrm rot="5400000">
              <a:off x="6281975"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3"/>
            <p:cNvSpPr/>
            <p:nvPr/>
          </p:nvSpPr>
          <p:spPr>
            <a:xfrm rot="5400000">
              <a:off x="6281975"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3"/>
            <p:cNvSpPr/>
            <p:nvPr/>
          </p:nvSpPr>
          <p:spPr>
            <a:xfrm rot="5400000">
              <a:off x="6281975"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3"/>
            <p:cNvSpPr/>
            <p:nvPr/>
          </p:nvSpPr>
          <p:spPr>
            <a:xfrm rot="5400000">
              <a:off x="6281975"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3"/>
            <p:cNvSpPr/>
            <p:nvPr/>
          </p:nvSpPr>
          <p:spPr>
            <a:xfrm rot="5400000">
              <a:off x="6188250"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3"/>
            <p:cNvSpPr/>
            <p:nvPr/>
          </p:nvSpPr>
          <p:spPr>
            <a:xfrm rot="5400000">
              <a:off x="6188250"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3"/>
            <p:cNvSpPr/>
            <p:nvPr/>
          </p:nvSpPr>
          <p:spPr>
            <a:xfrm rot="5400000">
              <a:off x="6188250"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3"/>
            <p:cNvSpPr/>
            <p:nvPr/>
          </p:nvSpPr>
          <p:spPr>
            <a:xfrm rot="5400000">
              <a:off x="6188250"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3"/>
            <p:cNvSpPr/>
            <p:nvPr/>
          </p:nvSpPr>
          <p:spPr>
            <a:xfrm rot="5400000">
              <a:off x="6188250"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3"/>
            <p:cNvSpPr/>
            <p:nvPr/>
          </p:nvSpPr>
          <p:spPr>
            <a:xfrm rot="5400000">
              <a:off x="6188250"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3"/>
            <p:cNvSpPr/>
            <p:nvPr/>
          </p:nvSpPr>
          <p:spPr>
            <a:xfrm rot="5400000">
              <a:off x="609451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3"/>
            <p:cNvSpPr/>
            <p:nvPr/>
          </p:nvSpPr>
          <p:spPr>
            <a:xfrm rot="5400000">
              <a:off x="609451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3"/>
            <p:cNvSpPr/>
            <p:nvPr/>
          </p:nvSpPr>
          <p:spPr>
            <a:xfrm rot="5400000">
              <a:off x="609451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3"/>
            <p:cNvSpPr/>
            <p:nvPr/>
          </p:nvSpPr>
          <p:spPr>
            <a:xfrm rot="5400000">
              <a:off x="609451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3"/>
            <p:cNvSpPr/>
            <p:nvPr/>
          </p:nvSpPr>
          <p:spPr>
            <a:xfrm rot="5400000">
              <a:off x="609451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3"/>
            <p:cNvSpPr/>
            <p:nvPr/>
          </p:nvSpPr>
          <p:spPr>
            <a:xfrm rot="5400000">
              <a:off x="609451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3"/>
            <p:cNvSpPr/>
            <p:nvPr/>
          </p:nvSpPr>
          <p:spPr>
            <a:xfrm rot="5400000">
              <a:off x="600078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3"/>
            <p:cNvSpPr/>
            <p:nvPr/>
          </p:nvSpPr>
          <p:spPr>
            <a:xfrm rot="5400000">
              <a:off x="600078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3"/>
            <p:cNvSpPr/>
            <p:nvPr/>
          </p:nvSpPr>
          <p:spPr>
            <a:xfrm rot="5400000">
              <a:off x="600078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3"/>
            <p:cNvSpPr/>
            <p:nvPr/>
          </p:nvSpPr>
          <p:spPr>
            <a:xfrm rot="5400000">
              <a:off x="600078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3"/>
            <p:cNvSpPr/>
            <p:nvPr/>
          </p:nvSpPr>
          <p:spPr>
            <a:xfrm rot="5400000">
              <a:off x="600078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3"/>
            <p:cNvSpPr/>
            <p:nvPr/>
          </p:nvSpPr>
          <p:spPr>
            <a:xfrm rot="5400000">
              <a:off x="600078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3"/>
            <p:cNvSpPr/>
            <p:nvPr/>
          </p:nvSpPr>
          <p:spPr>
            <a:xfrm rot="5400000">
              <a:off x="590706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3"/>
            <p:cNvSpPr/>
            <p:nvPr/>
          </p:nvSpPr>
          <p:spPr>
            <a:xfrm rot="5400000">
              <a:off x="590706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3"/>
            <p:cNvSpPr/>
            <p:nvPr/>
          </p:nvSpPr>
          <p:spPr>
            <a:xfrm rot="5400000">
              <a:off x="590706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3"/>
            <p:cNvSpPr/>
            <p:nvPr/>
          </p:nvSpPr>
          <p:spPr>
            <a:xfrm rot="5400000">
              <a:off x="590706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3"/>
            <p:cNvSpPr/>
            <p:nvPr/>
          </p:nvSpPr>
          <p:spPr>
            <a:xfrm rot="5400000">
              <a:off x="590706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3"/>
            <p:cNvSpPr/>
            <p:nvPr/>
          </p:nvSpPr>
          <p:spPr>
            <a:xfrm rot="5400000">
              <a:off x="590706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3"/>
            <p:cNvSpPr/>
            <p:nvPr/>
          </p:nvSpPr>
          <p:spPr>
            <a:xfrm rot="5400000">
              <a:off x="581333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3"/>
            <p:cNvSpPr/>
            <p:nvPr/>
          </p:nvSpPr>
          <p:spPr>
            <a:xfrm rot="5400000">
              <a:off x="581333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3"/>
            <p:cNvSpPr/>
            <p:nvPr/>
          </p:nvSpPr>
          <p:spPr>
            <a:xfrm rot="5400000">
              <a:off x="581333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3"/>
            <p:cNvSpPr/>
            <p:nvPr/>
          </p:nvSpPr>
          <p:spPr>
            <a:xfrm rot="5400000">
              <a:off x="581333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3"/>
            <p:cNvSpPr/>
            <p:nvPr/>
          </p:nvSpPr>
          <p:spPr>
            <a:xfrm rot="5400000">
              <a:off x="581333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3"/>
            <p:cNvSpPr/>
            <p:nvPr/>
          </p:nvSpPr>
          <p:spPr>
            <a:xfrm rot="5400000">
              <a:off x="581333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3"/>
            <p:cNvSpPr/>
            <p:nvPr/>
          </p:nvSpPr>
          <p:spPr>
            <a:xfrm rot="5400000">
              <a:off x="5719613"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3"/>
            <p:cNvSpPr/>
            <p:nvPr/>
          </p:nvSpPr>
          <p:spPr>
            <a:xfrm rot="5400000">
              <a:off x="5719613"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3"/>
            <p:cNvSpPr/>
            <p:nvPr/>
          </p:nvSpPr>
          <p:spPr>
            <a:xfrm rot="5400000">
              <a:off x="5719613"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3"/>
            <p:cNvSpPr/>
            <p:nvPr/>
          </p:nvSpPr>
          <p:spPr>
            <a:xfrm rot="5400000">
              <a:off x="5719613"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3"/>
            <p:cNvSpPr/>
            <p:nvPr/>
          </p:nvSpPr>
          <p:spPr>
            <a:xfrm rot="5400000">
              <a:off x="5719613"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3"/>
            <p:cNvSpPr/>
            <p:nvPr/>
          </p:nvSpPr>
          <p:spPr>
            <a:xfrm rot="5400000">
              <a:off x="5719613"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3"/>
            <p:cNvSpPr/>
            <p:nvPr/>
          </p:nvSpPr>
          <p:spPr>
            <a:xfrm rot="5400000">
              <a:off x="5625888" y="6673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3"/>
            <p:cNvSpPr/>
            <p:nvPr/>
          </p:nvSpPr>
          <p:spPr>
            <a:xfrm rot="5400000">
              <a:off x="5625888" y="7838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3"/>
            <p:cNvSpPr/>
            <p:nvPr/>
          </p:nvSpPr>
          <p:spPr>
            <a:xfrm rot="5400000">
              <a:off x="5625888" y="90037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3"/>
            <p:cNvSpPr/>
            <p:nvPr/>
          </p:nvSpPr>
          <p:spPr>
            <a:xfrm rot="5400000">
              <a:off x="5625888" y="101690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3"/>
            <p:cNvSpPr/>
            <p:nvPr/>
          </p:nvSpPr>
          <p:spPr>
            <a:xfrm rot="5400000">
              <a:off x="5625888" y="1133425"/>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3"/>
            <p:cNvSpPr/>
            <p:nvPr/>
          </p:nvSpPr>
          <p:spPr>
            <a:xfrm rot="5400000">
              <a:off x="5625888" y="1249950"/>
              <a:ext cx="37500" cy="375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7" name="Google Shape;1577;p23"/>
          <p:cNvSpPr/>
          <p:nvPr/>
        </p:nvSpPr>
        <p:spPr>
          <a:xfrm>
            <a:off x="720000" y="542925"/>
            <a:ext cx="2794800" cy="85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8">
  <p:cSld name="CUSTOM_7">
    <p:spTree>
      <p:nvGrpSpPr>
        <p:cNvPr id="1" name="Shape 1578"/>
        <p:cNvGrpSpPr/>
        <p:nvPr/>
      </p:nvGrpSpPr>
      <p:grpSpPr>
        <a:xfrm>
          <a:off x="0" y="0"/>
          <a:ext cx="0" cy="0"/>
          <a:chOff x="0" y="0"/>
          <a:chExt cx="0" cy="0"/>
        </a:xfrm>
      </p:grpSpPr>
      <p:sp>
        <p:nvSpPr>
          <p:cNvPr id="1579" name="Google Shape;1579;p24"/>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4"/>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4"/>
          <p:cNvSpPr/>
          <p:nvPr/>
        </p:nvSpPr>
        <p:spPr>
          <a:xfrm>
            <a:off x="720000" y="540000"/>
            <a:ext cx="7704000" cy="37833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4"/>
          <p:cNvSpPr/>
          <p:nvPr/>
        </p:nvSpPr>
        <p:spPr>
          <a:xfrm>
            <a:off x="720000" y="540000"/>
            <a:ext cx="7704000" cy="8637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4"/>
          <p:cNvSpPr/>
          <p:nvPr/>
        </p:nvSpPr>
        <p:spPr>
          <a:xfrm>
            <a:off x="720000" y="1403700"/>
            <a:ext cx="3852000" cy="29196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4"/>
          <p:cNvSpPr/>
          <p:nvPr/>
        </p:nvSpPr>
        <p:spPr>
          <a:xfrm>
            <a:off x="720000" y="540000"/>
            <a:ext cx="2283300" cy="863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720000" y="4323325"/>
            <a:ext cx="7704000" cy="279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txBox="1">
            <a:spLocks noGrp="1"/>
          </p:cNvSpPr>
          <p:nvPr>
            <p:ph type="title"/>
          </p:nvPr>
        </p:nvSpPr>
        <p:spPr>
          <a:xfrm>
            <a:off x="720000" y="540000"/>
            <a:ext cx="2283300" cy="86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87" name="Google Shape;1587;p24"/>
          <p:cNvGrpSpPr/>
          <p:nvPr/>
        </p:nvGrpSpPr>
        <p:grpSpPr>
          <a:xfrm>
            <a:off x="5103345" y="271288"/>
            <a:ext cx="500507" cy="157674"/>
            <a:chOff x="1489842" y="2250175"/>
            <a:chExt cx="4263261" cy="1343050"/>
          </a:xfrm>
        </p:grpSpPr>
        <p:sp>
          <p:nvSpPr>
            <p:cNvPr id="1588" name="Google Shape;1588;p24"/>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0" name="Google Shape;1590;p24"/>
          <p:cNvSpPr/>
          <p:nvPr/>
        </p:nvSpPr>
        <p:spPr>
          <a:xfrm flipH="1">
            <a:off x="7070663" y="114487"/>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2524383" y="1144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9">
  <p:cSld name="CUSTOM_8">
    <p:spTree>
      <p:nvGrpSpPr>
        <p:cNvPr id="1" name="Shape 1592"/>
        <p:cNvGrpSpPr/>
        <p:nvPr/>
      </p:nvGrpSpPr>
      <p:grpSpPr>
        <a:xfrm>
          <a:off x="0" y="0"/>
          <a:ext cx="0" cy="0"/>
          <a:chOff x="0" y="0"/>
          <a:chExt cx="0" cy="0"/>
        </a:xfrm>
      </p:grpSpPr>
      <p:sp>
        <p:nvSpPr>
          <p:cNvPr id="1593" name="Google Shape;1593;p25"/>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5"/>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720000" y="540000"/>
            <a:ext cx="7704000" cy="40635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720000" y="540000"/>
            <a:ext cx="7704000" cy="10989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720000" y="540000"/>
            <a:ext cx="2738700" cy="4063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txBox="1">
            <a:spLocks noGrp="1"/>
          </p:cNvSpPr>
          <p:nvPr>
            <p:ph type="title"/>
          </p:nvPr>
        </p:nvSpPr>
        <p:spPr>
          <a:xfrm>
            <a:off x="720000" y="540000"/>
            <a:ext cx="2726700" cy="3004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26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99" name="Google Shape;1599;p25"/>
          <p:cNvGrpSpPr/>
          <p:nvPr/>
        </p:nvGrpSpPr>
        <p:grpSpPr>
          <a:xfrm>
            <a:off x="98195" y="382338"/>
            <a:ext cx="500507" cy="157674"/>
            <a:chOff x="1489842" y="2250175"/>
            <a:chExt cx="4263261" cy="1343050"/>
          </a:xfrm>
        </p:grpSpPr>
        <p:sp>
          <p:nvSpPr>
            <p:cNvPr id="1600" name="Google Shape;1600;p25"/>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2" name="Google Shape;1602;p25"/>
          <p:cNvSpPr/>
          <p:nvPr/>
        </p:nvSpPr>
        <p:spPr>
          <a:xfrm>
            <a:off x="6192658" y="1493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3" name="Google Shape;1603;p25"/>
          <p:cNvGrpSpPr/>
          <p:nvPr/>
        </p:nvGrpSpPr>
        <p:grpSpPr>
          <a:xfrm>
            <a:off x="800625" y="3650238"/>
            <a:ext cx="2565425" cy="853175"/>
            <a:chOff x="1032538" y="1565638"/>
            <a:chExt cx="2565425" cy="853175"/>
          </a:xfrm>
        </p:grpSpPr>
        <p:sp>
          <p:nvSpPr>
            <p:cNvPr id="1604" name="Google Shape;1604;p25"/>
            <p:cNvSpPr/>
            <p:nvPr/>
          </p:nvSpPr>
          <p:spPr>
            <a:xfrm rot="5400000">
              <a:off x="35604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rot="5400000">
              <a:off x="35604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rot="5400000">
              <a:off x="35604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rot="5400000">
              <a:off x="35604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rot="5400000">
              <a:off x="35604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rot="5400000">
              <a:off x="35604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rot="5400000">
              <a:off x="35604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rot="5400000">
              <a:off x="35604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rot="5400000">
              <a:off x="34667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rot="5400000">
              <a:off x="34667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rot="5400000">
              <a:off x="34667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rot="5400000">
              <a:off x="34667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rot="5400000">
              <a:off x="34667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rot="5400000">
              <a:off x="34667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rot="5400000">
              <a:off x="34667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rot="5400000">
              <a:off x="34667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5"/>
            <p:cNvSpPr/>
            <p:nvPr/>
          </p:nvSpPr>
          <p:spPr>
            <a:xfrm rot="5400000">
              <a:off x="33730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rot="5400000">
              <a:off x="33730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rot="5400000">
              <a:off x="33730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p:nvPr/>
          </p:nvSpPr>
          <p:spPr>
            <a:xfrm rot="5400000">
              <a:off x="33730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rot="5400000">
              <a:off x="33730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5"/>
            <p:cNvSpPr/>
            <p:nvPr/>
          </p:nvSpPr>
          <p:spPr>
            <a:xfrm rot="5400000">
              <a:off x="33730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rot="5400000">
              <a:off x="33730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rot="5400000">
              <a:off x="33730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rot="5400000">
              <a:off x="327928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rot="5400000">
              <a:off x="327928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5"/>
            <p:cNvSpPr/>
            <p:nvPr/>
          </p:nvSpPr>
          <p:spPr>
            <a:xfrm rot="5400000">
              <a:off x="327928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rot="5400000">
              <a:off x="327928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rot="5400000">
              <a:off x="327928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rot="5400000">
              <a:off x="327928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rot="5400000">
              <a:off x="327928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rot="5400000">
              <a:off x="327928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5"/>
            <p:cNvSpPr/>
            <p:nvPr/>
          </p:nvSpPr>
          <p:spPr>
            <a:xfrm rot="5400000">
              <a:off x="31855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5"/>
            <p:cNvSpPr/>
            <p:nvPr/>
          </p:nvSpPr>
          <p:spPr>
            <a:xfrm rot="5400000">
              <a:off x="31855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rot="5400000">
              <a:off x="31855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rot="5400000">
              <a:off x="31855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rot="5400000">
              <a:off x="31855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rot="5400000">
              <a:off x="31855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5"/>
            <p:cNvSpPr/>
            <p:nvPr/>
          </p:nvSpPr>
          <p:spPr>
            <a:xfrm rot="5400000">
              <a:off x="31855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rot="5400000">
              <a:off x="31855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rot="5400000">
              <a:off x="30918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rot="5400000">
              <a:off x="30918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rot="5400000">
              <a:off x="30918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rot="5400000">
              <a:off x="30918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rot="5400000">
              <a:off x="30918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rot="5400000">
              <a:off x="30918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rot="5400000">
              <a:off x="30918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rot="5400000">
              <a:off x="30918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5"/>
            <p:cNvSpPr/>
            <p:nvPr/>
          </p:nvSpPr>
          <p:spPr>
            <a:xfrm rot="5400000">
              <a:off x="29981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rot="5400000">
              <a:off x="29981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rot="5400000">
              <a:off x="29981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rot="5400000">
              <a:off x="29981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rot="5400000">
              <a:off x="29981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rot="5400000">
              <a:off x="29981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rot="5400000">
              <a:off x="29981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rot="5400000">
              <a:off x="29981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5"/>
            <p:cNvSpPr/>
            <p:nvPr/>
          </p:nvSpPr>
          <p:spPr>
            <a:xfrm rot="5400000">
              <a:off x="29057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rot="5400000">
              <a:off x="29057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rot="5400000">
              <a:off x="29057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rot="5400000">
              <a:off x="29057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rot="5400000">
              <a:off x="29057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rot="5400000">
              <a:off x="29057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rot="5400000">
              <a:off x="29057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rot="5400000">
              <a:off x="29057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rot="5400000">
              <a:off x="281198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rot="5400000">
              <a:off x="281198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rot="5400000">
              <a:off x="281198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rot="5400000">
              <a:off x="281198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rot="5400000">
              <a:off x="281198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rot="5400000">
              <a:off x="281198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rot="5400000">
              <a:off x="281198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rot="5400000">
              <a:off x="281198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rot="5400000">
              <a:off x="27182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rot="5400000">
              <a:off x="27182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rot="5400000">
              <a:off x="27182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rot="5400000">
              <a:off x="27182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rot="5400000">
              <a:off x="27182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rot="5400000">
              <a:off x="27182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5"/>
            <p:cNvSpPr/>
            <p:nvPr/>
          </p:nvSpPr>
          <p:spPr>
            <a:xfrm rot="5400000">
              <a:off x="27182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5"/>
            <p:cNvSpPr/>
            <p:nvPr/>
          </p:nvSpPr>
          <p:spPr>
            <a:xfrm rot="5400000">
              <a:off x="27182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rot="5400000">
              <a:off x="26245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rot="5400000">
              <a:off x="26245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rot="5400000">
              <a:off x="26245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rot="5400000">
              <a:off x="26245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rot="5400000">
              <a:off x="26245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rot="5400000">
              <a:off x="26245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rot="5400000">
              <a:off x="26245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rot="5400000">
              <a:off x="26245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5"/>
            <p:cNvSpPr/>
            <p:nvPr/>
          </p:nvSpPr>
          <p:spPr>
            <a:xfrm rot="5400000">
              <a:off x="253082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rot="5400000">
              <a:off x="253082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rot="5400000">
              <a:off x="253082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rot="5400000">
              <a:off x="253082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rot="5400000">
              <a:off x="253082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rot="5400000">
              <a:off x="253082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rot="5400000">
              <a:off x="253082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rot="5400000">
              <a:off x="253082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rot="5400000">
              <a:off x="243710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rot="5400000">
              <a:off x="243710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rot="5400000">
              <a:off x="243710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rot="5400000">
              <a:off x="243710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rot="5400000">
              <a:off x="243710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5"/>
            <p:cNvSpPr/>
            <p:nvPr/>
          </p:nvSpPr>
          <p:spPr>
            <a:xfrm rot="5400000">
              <a:off x="243710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5"/>
            <p:cNvSpPr/>
            <p:nvPr/>
          </p:nvSpPr>
          <p:spPr>
            <a:xfrm rot="5400000">
              <a:off x="243710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rot="5400000">
              <a:off x="243710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rot="5400000">
              <a:off x="234337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5"/>
            <p:cNvSpPr/>
            <p:nvPr/>
          </p:nvSpPr>
          <p:spPr>
            <a:xfrm rot="5400000">
              <a:off x="234337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rot="5400000">
              <a:off x="234337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rot="5400000">
              <a:off x="234337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rot="5400000">
              <a:off x="234337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rot="5400000">
              <a:off x="234337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rot="5400000">
              <a:off x="234337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rot="5400000">
              <a:off x="234337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rot="5400000">
              <a:off x="224965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rot="5400000">
              <a:off x="224965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rot="5400000">
              <a:off x="224965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rot="5400000">
              <a:off x="224965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5"/>
            <p:cNvSpPr/>
            <p:nvPr/>
          </p:nvSpPr>
          <p:spPr>
            <a:xfrm rot="5400000">
              <a:off x="224965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5"/>
            <p:cNvSpPr/>
            <p:nvPr/>
          </p:nvSpPr>
          <p:spPr>
            <a:xfrm rot="5400000">
              <a:off x="224965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rot="5400000">
              <a:off x="224965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5"/>
            <p:cNvSpPr/>
            <p:nvPr/>
          </p:nvSpPr>
          <p:spPr>
            <a:xfrm rot="5400000">
              <a:off x="224965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5"/>
            <p:cNvSpPr/>
            <p:nvPr/>
          </p:nvSpPr>
          <p:spPr>
            <a:xfrm rot="5400000">
              <a:off x="215592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5"/>
            <p:cNvSpPr/>
            <p:nvPr/>
          </p:nvSpPr>
          <p:spPr>
            <a:xfrm rot="5400000">
              <a:off x="215592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5"/>
            <p:cNvSpPr/>
            <p:nvPr/>
          </p:nvSpPr>
          <p:spPr>
            <a:xfrm rot="5400000">
              <a:off x="215592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5"/>
            <p:cNvSpPr/>
            <p:nvPr/>
          </p:nvSpPr>
          <p:spPr>
            <a:xfrm rot="5400000">
              <a:off x="215592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5"/>
            <p:cNvSpPr/>
            <p:nvPr/>
          </p:nvSpPr>
          <p:spPr>
            <a:xfrm rot="5400000">
              <a:off x="215592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5"/>
            <p:cNvSpPr/>
            <p:nvPr/>
          </p:nvSpPr>
          <p:spPr>
            <a:xfrm rot="5400000">
              <a:off x="215592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5"/>
            <p:cNvSpPr/>
            <p:nvPr/>
          </p:nvSpPr>
          <p:spPr>
            <a:xfrm rot="5400000">
              <a:off x="215592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5"/>
            <p:cNvSpPr/>
            <p:nvPr/>
          </p:nvSpPr>
          <p:spPr>
            <a:xfrm rot="5400000">
              <a:off x="215592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5"/>
            <p:cNvSpPr/>
            <p:nvPr/>
          </p:nvSpPr>
          <p:spPr>
            <a:xfrm rot="5400000">
              <a:off x="206220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5"/>
            <p:cNvSpPr/>
            <p:nvPr/>
          </p:nvSpPr>
          <p:spPr>
            <a:xfrm rot="5400000">
              <a:off x="206220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5"/>
            <p:cNvSpPr/>
            <p:nvPr/>
          </p:nvSpPr>
          <p:spPr>
            <a:xfrm rot="5400000">
              <a:off x="206220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5"/>
            <p:cNvSpPr/>
            <p:nvPr/>
          </p:nvSpPr>
          <p:spPr>
            <a:xfrm rot="5400000">
              <a:off x="206220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5"/>
            <p:cNvSpPr/>
            <p:nvPr/>
          </p:nvSpPr>
          <p:spPr>
            <a:xfrm rot="5400000">
              <a:off x="206220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rot="5400000">
              <a:off x="206220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5"/>
            <p:cNvSpPr/>
            <p:nvPr/>
          </p:nvSpPr>
          <p:spPr>
            <a:xfrm rot="5400000">
              <a:off x="206220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5"/>
            <p:cNvSpPr/>
            <p:nvPr/>
          </p:nvSpPr>
          <p:spPr>
            <a:xfrm rot="5400000">
              <a:off x="206220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5"/>
            <p:cNvSpPr/>
            <p:nvPr/>
          </p:nvSpPr>
          <p:spPr>
            <a:xfrm rot="5400000">
              <a:off x="196847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5"/>
            <p:cNvSpPr/>
            <p:nvPr/>
          </p:nvSpPr>
          <p:spPr>
            <a:xfrm rot="5400000">
              <a:off x="196847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rot="5400000">
              <a:off x="196847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rot="5400000">
              <a:off x="196847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5"/>
            <p:cNvSpPr/>
            <p:nvPr/>
          </p:nvSpPr>
          <p:spPr>
            <a:xfrm rot="5400000">
              <a:off x="196847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rot="5400000">
              <a:off x="196847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5"/>
            <p:cNvSpPr/>
            <p:nvPr/>
          </p:nvSpPr>
          <p:spPr>
            <a:xfrm rot="5400000">
              <a:off x="196847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5"/>
            <p:cNvSpPr/>
            <p:nvPr/>
          </p:nvSpPr>
          <p:spPr>
            <a:xfrm rot="5400000">
              <a:off x="196847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rot="5400000">
              <a:off x="187607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rot="5400000">
              <a:off x="187607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rot="5400000">
              <a:off x="187607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5"/>
            <p:cNvSpPr/>
            <p:nvPr/>
          </p:nvSpPr>
          <p:spPr>
            <a:xfrm rot="5400000">
              <a:off x="187607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5"/>
            <p:cNvSpPr/>
            <p:nvPr/>
          </p:nvSpPr>
          <p:spPr>
            <a:xfrm rot="5400000">
              <a:off x="187607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rot="5400000">
              <a:off x="187607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rot="5400000">
              <a:off x="187607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rot="5400000">
              <a:off x="187607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5"/>
            <p:cNvSpPr/>
            <p:nvPr/>
          </p:nvSpPr>
          <p:spPr>
            <a:xfrm rot="5400000">
              <a:off x="178235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5"/>
            <p:cNvSpPr/>
            <p:nvPr/>
          </p:nvSpPr>
          <p:spPr>
            <a:xfrm rot="5400000">
              <a:off x="178235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rot="5400000">
              <a:off x="178235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rot="5400000">
              <a:off x="178235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rot="5400000">
              <a:off x="178235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rot="5400000">
              <a:off x="178235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rot="5400000">
              <a:off x="178235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rot="5400000">
              <a:off x="178235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5"/>
            <p:cNvSpPr/>
            <p:nvPr/>
          </p:nvSpPr>
          <p:spPr>
            <a:xfrm rot="5400000">
              <a:off x="168862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5"/>
            <p:cNvSpPr/>
            <p:nvPr/>
          </p:nvSpPr>
          <p:spPr>
            <a:xfrm rot="5400000">
              <a:off x="168862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rot="5400000">
              <a:off x="168862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rot="5400000">
              <a:off x="168862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rot="5400000">
              <a:off x="168862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rot="5400000">
              <a:off x="168862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rot="5400000">
              <a:off x="168862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rot="5400000">
              <a:off x="168862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rot="5400000">
              <a:off x="159490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rot="5400000">
              <a:off x="159490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rot="5400000">
              <a:off x="159490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rot="5400000">
              <a:off x="159490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rot="5400000">
              <a:off x="159490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rot="5400000">
              <a:off x="159490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rot="5400000">
              <a:off x="159490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rot="5400000">
              <a:off x="159490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rot="5400000">
              <a:off x="15011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rot="5400000">
              <a:off x="15011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rot="5400000">
              <a:off x="15011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rot="5400000">
              <a:off x="15011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5"/>
            <p:cNvSpPr/>
            <p:nvPr/>
          </p:nvSpPr>
          <p:spPr>
            <a:xfrm rot="5400000">
              <a:off x="15011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5"/>
            <p:cNvSpPr/>
            <p:nvPr/>
          </p:nvSpPr>
          <p:spPr>
            <a:xfrm rot="5400000">
              <a:off x="15011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rot="5400000">
              <a:off x="15011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rot="5400000">
              <a:off x="15011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rot="5400000">
              <a:off x="14074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rot="5400000">
              <a:off x="14074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rot="5400000">
              <a:off x="14074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rot="5400000">
              <a:off x="14074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rot="5400000">
              <a:off x="14074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rot="5400000">
              <a:off x="14074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rot="5400000">
              <a:off x="14074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rot="5400000">
              <a:off x="14074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rot="5400000">
              <a:off x="13137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rot="5400000">
              <a:off x="13137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rot="5400000">
              <a:off x="13137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rot="5400000">
              <a:off x="13137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rot="5400000">
              <a:off x="13137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rot="5400000">
              <a:off x="13137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rot="5400000">
              <a:off x="13137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rot="5400000">
              <a:off x="13137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5"/>
            <p:cNvSpPr/>
            <p:nvPr/>
          </p:nvSpPr>
          <p:spPr>
            <a:xfrm rot="5400000">
              <a:off x="121998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5"/>
            <p:cNvSpPr/>
            <p:nvPr/>
          </p:nvSpPr>
          <p:spPr>
            <a:xfrm rot="5400000">
              <a:off x="121998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rot="5400000">
              <a:off x="121998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rot="5400000">
              <a:off x="121998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rot="5400000">
              <a:off x="121998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5"/>
            <p:cNvSpPr/>
            <p:nvPr/>
          </p:nvSpPr>
          <p:spPr>
            <a:xfrm rot="5400000">
              <a:off x="121998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5"/>
            <p:cNvSpPr/>
            <p:nvPr/>
          </p:nvSpPr>
          <p:spPr>
            <a:xfrm rot="5400000">
              <a:off x="121998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5"/>
            <p:cNvSpPr/>
            <p:nvPr/>
          </p:nvSpPr>
          <p:spPr>
            <a:xfrm rot="5400000">
              <a:off x="121998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5"/>
            <p:cNvSpPr/>
            <p:nvPr/>
          </p:nvSpPr>
          <p:spPr>
            <a:xfrm rot="5400000">
              <a:off x="11262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5"/>
            <p:cNvSpPr/>
            <p:nvPr/>
          </p:nvSpPr>
          <p:spPr>
            <a:xfrm rot="5400000">
              <a:off x="11262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rot="5400000">
              <a:off x="11262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rot="5400000">
              <a:off x="11262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rot="5400000">
              <a:off x="11262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rot="5400000">
              <a:off x="11262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rot="5400000">
              <a:off x="11262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rot="5400000">
              <a:off x="11262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5"/>
            <p:cNvSpPr/>
            <p:nvPr/>
          </p:nvSpPr>
          <p:spPr>
            <a:xfrm rot="5400000">
              <a:off x="10325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5"/>
            <p:cNvSpPr/>
            <p:nvPr/>
          </p:nvSpPr>
          <p:spPr>
            <a:xfrm rot="5400000">
              <a:off x="10325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rot="5400000">
              <a:off x="10325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rot="5400000">
              <a:off x="10325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rot="5400000">
              <a:off x="10325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rot="5400000">
              <a:off x="10325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rot="5400000">
              <a:off x="10325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rot="5400000">
              <a:off x="10325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0">
  <p:cSld name="CUSTOM_9">
    <p:spTree>
      <p:nvGrpSpPr>
        <p:cNvPr id="1" name="Shape 1828"/>
        <p:cNvGrpSpPr/>
        <p:nvPr/>
      </p:nvGrpSpPr>
      <p:grpSpPr>
        <a:xfrm>
          <a:off x="0" y="0"/>
          <a:ext cx="0" cy="0"/>
          <a:chOff x="0" y="0"/>
          <a:chExt cx="0" cy="0"/>
        </a:xfrm>
      </p:grpSpPr>
      <p:sp>
        <p:nvSpPr>
          <p:cNvPr id="1829" name="Google Shape;1829;p26"/>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6"/>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6"/>
          <p:cNvSpPr/>
          <p:nvPr/>
        </p:nvSpPr>
        <p:spPr>
          <a:xfrm>
            <a:off x="720000" y="540000"/>
            <a:ext cx="7704000" cy="378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6"/>
          <p:cNvSpPr/>
          <p:nvPr/>
        </p:nvSpPr>
        <p:spPr>
          <a:xfrm>
            <a:off x="720000" y="4323325"/>
            <a:ext cx="7704000" cy="279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6"/>
          <p:cNvSpPr/>
          <p:nvPr/>
        </p:nvSpPr>
        <p:spPr>
          <a:xfrm>
            <a:off x="720000" y="1406400"/>
            <a:ext cx="2568000" cy="29169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6"/>
          <p:cNvSpPr/>
          <p:nvPr/>
        </p:nvSpPr>
        <p:spPr>
          <a:xfrm>
            <a:off x="5856000" y="1406400"/>
            <a:ext cx="2568000" cy="29169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6"/>
          <p:cNvSpPr/>
          <p:nvPr/>
        </p:nvSpPr>
        <p:spPr>
          <a:xfrm>
            <a:off x="720000" y="540000"/>
            <a:ext cx="7704000" cy="863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6"/>
          <p:cNvSpPr/>
          <p:nvPr/>
        </p:nvSpPr>
        <p:spPr>
          <a:xfrm>
            <a:off x="720000" y="540000"/>
            <a:ext cx="4481700" cy="863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6"/>
          <p:cNvSpPr txBox="1">
            <a:spLocks noGrp="1"/>
          </p:cNvSpPr>
          <p:nvPr>
            <p:ph type="title"/>
          </p:nvPr>
        </p:nvSpPr>
        <p:spPr>
          <a:xfrm>
            <a:off x="5195200" y="540000"/>
            <a:ext cx="3228600" cy="86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38" name="Google Shape;1838;p26"/>
          <p:cNvGrpSpPr/>
          <p:nvPr/>
        </p:nvGrpSpPr>
        <p:grpSpPr>
          <a:xfrm>
            <a:off x="8504270" y="170763"/>
            <a:ext cx="500507" cy="157674"/>
            <a:chOff x="1489842" y="2250175"/>
            <a:chExt cx="4263261" cy="1343050"/>
          </a:xfrm>
        </p:grpSpPr>
        <p:sp>
          <p:nvSpPr>
            <p:cNvPr id="1839" name="Google Shape;1839;p26"/>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1" name="Google Shape;1841;p26"/>
          <p:cNvSpPr/>
          <p:nvPr/>
        </p:nvSpPr>
        <p:spPr>
          <a:xfrm flipH="1">
            <a:off x="3763801" y="1331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a:off x="1069283" y="716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1">
  <p:cSld name="CUSTOM_10">
    <p:spTree>
      <p:nvGrpSpPr>
        <p:cNvPr id="1" name="Shape 1843"/>
        <p:cNvGrpSpPr/>
        <p:nvPr/>
      </p:nvGrpSpPr>
      <p:grpSpPr>
        <a:xfrm>
          <a:off x="0" y="0"/>
          <a:ext cx="0" cy="0"/>
          <a:chOff x="0" y="0"/>
          <a:chExt cx="0" cy="0"/>
        </a:xfrm>
      </p:grpSpPr>
      <p:sp>
        <p:nvSpPr>
          <p:cNvPr id="1844" name="Google Shape;1844;p27"/>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7"/>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7"/>
          <p:cNvSpPr/>
          <p:nvPr/>
        </p:nvSpPr>
        <p:spPr>
          <a:xfrm>
            <a:off x="719925" y="540000"/>
            <a:ext cx="7704000" cy="378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7"/>
          <p:cNvSpPr/>
          <p:nvPr/>
        </p:nvSpPr>
        <p:spPr>
          <a:xfrm>
            <a:off x="3307500" y="540000"/>
            <a:ext cx="5116500" cy="18906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7"/>
          <p:cNvSpPr/>
          <p:nvPr/>
        </p:nvSpPr>
        <p:spPr>
          <a:xfrm>
            <a:off x="720000" y="540000"/>
            <a:ext cx="2587500" cy="37833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7"/>
          <p:cNvSpPr/>
          <p:nvPr/>
        </p:nvSpPr>
        <p:spPr>
          <a:xfrm>
            <a:off x="720000" y="4323325"/>
            <a:ext cx="7704000" cy="279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7"/>
          <p:cNvSpPr txBox="1">
            <a:spLocks noGrp="1"/>
          </p:cNvSpPr>
          <p:nvPr>
            <p:ph type="title"/>
          </p:nvPr>
        </p:nvSpPr>
        <p:spPr>
          <a:xfrm>
            <a:off x="836525" y="682675"/>
            <a:ext cx="2336400" cy="3528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51" name="Google Shape;1851;p27"/>
          <p:cNvSpPr/>
          <p:nvPr/>
        </p:nvSpPr>
        <p:spPr>
          <a:xfrm>
            <a:off x="3307500" y="2432625"/>
            <a:ext cx="5116500" cy="18906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7"/>
          <p:cNvSpPr/>
          <p:nvPr/>
        </p:nvSpPr>
        <p:spPr>
          <a:xfrm>
            <a:off x="3307500" y="1914950"/>
            <a:ext cx="5116500" cy="5157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3" name="Google Shape;1853;p27"/>
          <p:cNvGrpSpPr/>
          <p:nvPr/>
        </p:nvGrpSpPr>
        <p:grpSpPr>
          <a:xfrm>
            <a:off x="3092745" y="233013"/>
            <a:ext cx="500507" cy="157674"/>
            <a:chOff x="1489842" y="2250175"/>
            <a:chExt cx="4263261" cy="1343050"/>
          </a:xfrm>
        </p:grpSpPr>
        <p:sp>
          <p:nvSpPr>
            <p:cNvPr id="1854" name="Google Shape;1854;p27"/>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7"/>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6" name="Google Shape;1856;p27"/>
          <p:cNvSpPr/>
          <p:nvPr/>
        </p:nvSpPr>
        <p:spPr>
          <a:xfrm flipH="1">
            <a:off x="5177688" y="796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7"/>
          <p:cNvSpPr/>
          <p:nvPr/>
        </p:nvSpPr>
        <p:spPr>
          <a:xfrm>
            <a:off x="318483" y="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8" name="Google Shape;1858;p27"/>
          <p:cNvGrpSpPr/>
          <p:nvPr/>
        </p:nvGrpSpPr>
        <p:grpSpPr>
          <a:xfrm>
            <a:off x="8559770" y="390663"/>
            <a:ext cx="500507" cy="157674"/>
            <a:chOff x="1489842" y="2250175"/>
            <a:chExt cx="4263261" cy="1343050"/>
          </a:xfrm>
        </p:grpSpPr>
        <p:sp>
          <p:nvSpPr>
            <p:cNvPr id="1859" name="Google Shape;1859;p27"/>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7"/>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2">
  <p:cSld name="CUSTOM_11">
    <p:spTree>
      <p:nvGrpSpPr>
        <p:cNvPr id="1" name="Shape 1861"/>
        <p:cNvGrpSpPr/>
        <p:nvPr/>
      </p:nvGrpSpPr>
      <p:grpSpPr>
        <a:xfrm>
          <a:off x="0" y="0"/>
          <a:ext cx="0" cy="0"/>
          <a:chOff x="0" y="0"/>
          <a:chExt cx="0" cy="0"/>
        </a:xfrm>
      </p:grpSpPr>
      <p:sp>
        <p:nvSpPr>
          <p:cNvPr id="1862" name="Google Shape;1862;p28"/>
          <p:cNvSpPr/>
          <p:nvPr/>
        </p:nvSpPr>
        <p:spPr>
          <a:xfrm>
            <a:off x="283025" y="921025"/>
            <a:ext cx="7764600" cy="4118700"/>
          </a:xfrm>
          <a:prstGeom prst="rect">
            <a:avLst/>
          </a:prstGeom>
          <a:solidFill>
            <a:schemeClr val="accent5"/>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8"/>
          <p:cNvSpPr/>
          <p:nvPr/>
        </p:nvSpPr>
        <p:spPr>
          <a:xfrm>
            <a:off x="497225" y="726925"/>
            <a:ext cx="7737000" cy="41004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8"/>
          <p:cNvSpPr/>
          <p:nvPr/>
        </p:nvSpPr>
        <p:spPr>
          <a:xfrm>
            <a:off x="719925" y="540000"/>
            <a:ext cx="7704000" cy="378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8"/>
          <p:cNvSpPr/>
          <p:nvPr/>
        </p:nvSpPr>
        <p:spPr>
          <a:xfrm>
            <a:off x="720000" y="540000"/>
            <a:ext cx="7704000" cy="6903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8"/>
          <p:cNvSpPr/>
          <p:nvPr/>
        </p:nvSpPr>
        <p:spPr>
          <a:xfrm>
            <a:off x="720000" y="540000"/>
            <a:ext cx="7704000" cy="19119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8"/>
          <p:cNvSpPr/>
          <p:nvPr/>
        </p:nvSpPr>
        <p:spPr>
          <a:xfrm>
            <a:off x="720000" y="4323325"/>
            <a:ext cx="7704000" cy="279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8"/>
          <p:cNvSpPr txBox="1">
            <a:spLocks noGrp="1"/>
          </p:cNvSpPr>
          <p:nvPr>
            <p:ph type="title"/>
          </p:nvPr>
        </p:nvSpPr>
        <p:spPr>
          <a:xfrm>
            <a:off x="720000" y="538728"/>
            <a:ext cx="7704000" cy="672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69" name="Google Shape;1869;p28"/>
          <p:cNvSpPr/>
          <p:nvPr/>
        </p:nvSpPr>
        <p:spPr>
          <a:xfrm>
            <a:off x="720000" y="2451850"/>
            <a:ext cx="7704000" cy="1871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0" name="Google Shape;1870;p28"/>
          <p:cNvGrpSpPr/>
          <p:nvPr/>
        </p:nvGrpSpPr>
        <p:grpSpPr>
          <a:xfrm>
            <a:off x="8500120" y="315738"/>
            <a:ext cx="500507" cy="157674"/>
            <a:chOff x="1489842" y="2250175"/>
            <a:chExt cx="4263261" cy="1343050"/>
          </a:xfrm>
        </p:grpSpPr>
        <p:sp>
          <p:nvSpPr>
            <p:cNvPr id="1871" name="Google Shape;1871;p28"/>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8"/>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3" name="Google Shape;1873;p28"/>
          <p:cNvSpPr/>
          <p:nvPr/>
        </p:nvSpPr>
        <p:spPr>
          <a:xfrm flipH="1">
            <a:off x="8272654" y="466767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8"/>
          <p:cNvSpPr/>
          <p:nvPr/>
        </p:nvSpPr>
        <p:spPr>
          <a:xfrm>
            <a:off x="318483" y="2395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5" name="Google Shape;1875;p28"/>
          <p:cNvGrpSpPr/>
          <p:nvPr/>
        </p:nvGrpSpPr>
        <p:grpSpPr>
          <a:xfrm>
            <a:off x="3596220" y="153988"/>
            <a:ext cx="500507" cy="157674"/>
            <a:chOff x="1489842" y="2250175"/>
            <a:chExt cx="4263261" cy="1343050"/>
          </a:xfrm>
        </p:grpSpPr>
        <p:sp>
          <p:nvSpPr>
            <p:cNvPr id="1876" name="Google Shape;1876;p28"/>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8"/>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78" name="Google Shape;1878;p28"/>
          <p:cNvSpPr/>
          <p:nvPr/>
        </p:nvSpPr>
        <p:spPr>
          <a:xfrm>
            <a:off x="6168508" y="153997"/>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6">
  <p:cSld name="CUSTOM_15">
    <p:spTree>
      <p:nvGrpSpPr>
        <p:cNvPr id="1" name="Shape 1879"/>
        <p:cNvGrpSpPr/>
        <p:nvPr/>
      </p:nvGrpSpPr>
      <p:grpSpPr>
        <a:xfrm>
          <a:off x="0" y="0"/>
          <a:ext cx="0" cy="0"/>
          <a:chOff x="0" y="0"/>
          <a:chExt cx="0" cy="0"/>
        </a:xfrm>
      </p:grpSpPr>
      <p:sp>
        <p:nvSpPr>
          <p:cNvPr id="1880" name="Google Shape;1880;p29"/>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9"/>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9"/>
          <p:cNvSpPr/>
          <p:nvPr/>
        </p:nvSpPr>
        <p:spPr>
          <a:xfrm>
            <a:off x="719925" y="540000"/>
            <a:ext cx="7704000" cy="3783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29"/>
          <p:cNvSpPr/>
          <p:nvPr/>
        </p:nvSpPr>
        <p:spPr>
          <a:xfrm>
            <a:off x="720000" y="540000"/>
            <a:ext cx="3852000" cy="1911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9"/>
          <p:cNvSpPr txBox="1">
            <a:spLocks noGrp="1"/>
          </p:cNvSpPr>
          <p:nvPr>
            <p:ph type="title"/>
          </p:nvPr>
        </p:nvSpPr>
        <p:spPr>
          <a:xfrm>
            <a:off x="720000" y="540000"/>
            <a:ext cx="3852000" cy="672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85" name="Google Shape;1885;p29"/>
          <p:cNvSpPr/>
          <p:nvPr/>
        </p:nvSpPr>
        <p:spPr>
          <a:xfrm>
            <a:off x="720000" y="2307850"/>
            <a:ext cx="7704000" cy="22956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a:off x="720000" y="2307850"/>
            <a:ext cx="7704000" cy="431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9"/>
          <p:cNvSpPr/>
          <p:nvPr/>
        </p:nvSpPr>
        <p:spPr>
          <a:xfrm>
            <a:off x="7292133" y="8103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9"/>
          <p:cNvSpPr/>
          <p:nvPr/>
        </p:nvSpPr>
        <p:spPr>
          <a:xfrm flipH="1">
            <a:off x="385316" y="89600"/>
            <a:ext cx="1117950" cy="324524"/>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9"/>
          <p:cNvSpPr/>
          <p:nvPr/>
        </p:nvSpPr>
        <p:spPr>
          <a:xfrm>
            <a:off x="720000" y="540000"/>
            <a:ext cx="3852000" cy="67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17">
  <p:cSld name="CUSTOM_16">
    <p:spTree>
      <p:nvGrpSpPr>
        <p:cNvPr id="1" name="Shape 1890"/>
        <p:cNvGrpSpPr/>
        <p:nvPr/>
      </p:nvGrpSpPr>
      <p:grpSpPr>
        <a:xfrm>
          <a:off x="0" y="0"/>
          <a:ext cx="0" cy="0"/>
          <a:chOff x="0" y="0"/>
          <a:chExt cx="0" cy="0"/>
        </a:xfrm>
      </p:grpSpPr>
      <p:sp>
        <p:nvSpPr>
          <p:cNvPr id="1891" name="Google Shape;1891;p30"/>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30"/>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30"/>
          <p:cNvSpPr/>
          <p:nvPr/>
        </p:nvSpPr>
        <p:spPr>
          <a:xfrm>
            <a:off x="720000" y="540000"/>
            <a:ext cx="7704000" cy="37833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30"/>
          <p:cNvSpPr/>
          <p:nvPr/>
        </p:nvSpPr>
        <p:spPr>
          <a:xfrm>
            <a:off x="3003300" y="2921509"/>
            <a:ext cx="5420700" cy="1401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30"/>
          <p:cNvSpPr/>
          <p:nvPr/>
        </p:nvSpPr>
        <p:spPr>
          <a:xfrm>
            <a:off x="720000" y="540000"/>
            <a:ext cx="2283300" cy="2381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30"/>
          <p:cNvSpPr/>
          <p:nvPr/>
        </p:nvSpPr>
        <p:spPr>
          <a:xfrm>
            <a:off x="720000" y="4323325"/>
            <a:ext cx="7704000" cy="2799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30"/>
          <p:cNvSpPr txBox="1">
            <a:spLocks noGrp="1"/>
          </p:cNvSpPr>
          <p:nvPr>
            <p:ph type="title"/>
          </p:nvPr>
        </p:nvSpPr>
        <p:spPr>
          <a:xfrm>
            <a:off x="720000" y="540000"/>
            <a:ext cx="2283300" cy="2370600"/>
          </a:xfrm>
          <a:prstGeom prst="rect">
            <a:avLst/>
          </a:prstGeom>
          <a:solidFill>
            <a:schemeClr val="dk2"/>
          </a:solid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98" name="Google Shape;1898;p30"/>
          <p:cNvSpPr/>
          <p:nvPr/>
        </p:nvSpPr>
        <p:spPr>
          <a:xfrm>
            <a:off x="3003300" y="1519725"/>
            <a:ext cx="5420700" cy="14019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30"/>
          <p:cNvSpPr/>
          <p:nvPr/>
        </p:nvSpPr>
        <p:spPr>
          <a:xfrm>
            <a:off x="3003300" y="539925"/>
            <a:ext cx="5420700" cy="979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0" name="Google Shape;1900;p30"/>
          <p:cNvGrpSpPr/>
          <p:nvPr/>
        </p:nvGrpSpPr>
        <p:grpSpPr>
          <a:xfrm>
            <a:off x="119595" y="315413"/>
            <a:ext cx="500507" cy="157674"/>
            <a:chOff x="1489842" y="2250175"/>
            <a:chExt cx="4263261" cy="1343050"/>
          </a:xfrm>
        </p:grpSpPr>
        <p:sp>
          <p:nvSpPr>
            <p:cNvPr id="1901" name="Google Shape;1901;p30"/>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30"/>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3" name="Google Shape;1903;p30"/>
          <p:cNvSpPr/>
          <p:nvPr/>
        </p:nvSpPr>
        <p:spPr>
          <a:xfrm flipH="1">
            <a:off x="8161513" y="47532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30"/>
          <p:cNvSpPr/>
          <p:nvPr/>
        </p:nvSpPr>
        <p:spPr>
          <a:xfrm>
            <a:off x="2524383" y="8240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5" name="Google Shape;1905;p30"/>
          <p:cNvGrpSpPr/>
          <p:nvPr/>
        </p:nvGrpSpPr>
        <p:grpSpPr>
          <a:xfrm>
            <a:off x="855736" y="3062100"/>
            <a:ext cx="2011834" cy="1117537"/>
            <a:chOff x="855736" y="3062100"/>
            <a:chExt cx="2011834" cy="1117537"/>
          </a:xfrm>
        </p:grpSpPr>
        <p:sp>
          <p:nvSpPr>
            <p:cNvPr id="1906" name="Google Shape;1906;p30"/>
            <p:cNvSpPr/>
            <p:nvPr/>
          </p:nvSpPr>
          <p:spPr>
            <a:xfrm rot="5400000">
              <a:off x="2818670"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30"/>
            <p:cNvSpPr/>
            <p:nvPr/>
          </p:nvSpPr>
          <p:spPr>
            <a:xfrm rot="5400000">
              <a:off x="2818670"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30"/>
            <p:cNvSpPr/>
            <p:nvPr/>
          </p:nvSpPr>
          <p:spPr>
            <a:xfrm rot="5400000">
              <a:off x="2818670"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30"/>
            <p:cNvSpPr/>
            <p:nvPr/>
          </p:nvSpPr>
          <p:spPr>
            <a:xfrm rot="5400000">
              <a:off x="2818670"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30"/>
            <p:cNvSpPr/>
            <p:nvPr/>
          </p:nvSpPr>
          <p:spPr>
            <a:xfrm rot="5400000">
              <a:off x="2818670"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0"/>
            <p:cNvSpPr/>
            <p:nvPr/>
          </p:nvSpPr>
          <p:spPr>
            <a:xfrm rot="5400000">
              <a:off x="2818670"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0"/>
            <p:cNvSpPr/>
            <p:nvPr/>
          </p:nvSpPr>
          <p:spPr>
            <a:xfrm rot="5400000">
              <a:off x="2818670"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0"/>
            <p:cNvSpPr/>
            <p:nvPr/>
          </p:nvSpPr>
          <p:spPr>
            <a:xfrm rot="5400000">
              <a:off x="2818670"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0"/>
            <p:cNvSpPr/>
            <p:nvPr/>
          </p:nvSpPr>
          <p:spPr>
            <a:xfrm rot="5400000">
              <a:off x="2695877"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0"/>
            <p:cNvSpPr/>
            <p:nvPr/>
          </p:nvSpPr>
          <p:spPr>
            <a:xfrm rot="5400000">
              <a:off x="2695877"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30"/>
            <p:cNvSpPr/>
            <p:nvPr/>
          </p:nvSpPr>
          <p:spPr>
            <a:xfrm rot="5400000">
              <a:off x="2695877"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30"/>
            <p:cNvSpPr/>
            <p:nvPr/>
          </p:nvSpPr>
          <p:spPr>
            <a:xfrm rot="5400000">
              <a:off x="2695877"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0"/>
            <p:cNvSpPr/>
            <p:nvPr/>
          </p:nvSpPr>
          <p:spPr>
            <a:xfrm rot="5400000">
              <a:off x="2695877"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0"/>
            <p:cNvSpPr/>
            <p:nvPr/>
          </p:nvSpPr>
          <p:spPr>
            <a:xfrm rot="5400000">
              <a:off x="2695877"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0"/>
            <p:cNvSpPr/>
            <p:nvPr/>
          </p:nvSpPr>
          <p:spPr>
            <a:xfrm rot="5400000">
              <a:off x="2695877"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0"/>
            <p:cNvSpPr/>
            <p:nvPr/>
          </p:nvSpPr>
          <p:spPr>
            <a:xfrm rot="5400000">
              <a:off x="2695877"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0"/>
            <p:cNvSpPr/>
            <p:nvPr/>
          </p:nvSpPr>
          <p:spPr>
            <a:xfrm rot="5400000">
              <a:off x="2573084"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0"/>
            <p:cNvSpPr/>
            <p:nvPr/>
          </p:nvSpPr>
          <p:spPr>
            <a:xfrm rot="5400000">
              <a:off x="2573084"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0"/>
            <p:cNvSpPr/>
            <p:nvPr/>
          </p:nvSpPr>
          <p:spPr>
            <a:xfrm rot="5400000">
              <a:off x="2573084"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0"/>
            <p:cNvSpPr/>
            <p:nvPr/>
          </p:nvSpPr>
          <p:spPr>
            <a:xfrm rot="5400000">
              <a:off x="2573084"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0"/>
            <p:cNvSpPr/>
            <p:nvPr/>
          </p:nvSpPr>
          <p:spPr>
            <a:xfrm rot="5400000">
              <a:off x="2573084"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0"/>
            <p:cNvSpPr/>
            <p:nvPr/>
          </p:nvSpPr>
          <p:spPr>
            <a:xfrm rot="5400000">
              <a:off x="2573084"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0"/>
            <p:cNvSpPr/>
            <p:nvPr/>
          </p:nvSpPr>
          <p:spPr>
            <a:xfrm rot="5400000">
              <a:off x="2573084"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0"/>
            <p:cNvSpPr/>
            <p:nvPr/>
          </p:nvSpPr>
          <p:spPr>
            <a:xfrm rot="5400000">
              <a:off x="2573084"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0"/>
            <p:cNvSpPr/>
            <p:nvPr/>
          </p:nvSpPr>
          <p:spPr>
            <a:xfrm rot="5400000">
              <a:off x="2450291"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0"/>
            <p:cNvSpPr/>
            <p:nvPr/>
          </p:nvSpPr>
          <p:spPr>
            <a:xfrm rot="5400000">
              <a:off x="2450291"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0"/>
            <p:cNvSpPr/>
            <p:nvPr/>
          </p:nvSpPr>
          <p:spPr>
            <a:xfrm rot="5400000">
              <a:off x="2450291"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30"/>
            <p:cNvSpPr/>
            <p:nvPr/>
          </p:nvSpPr>
          <p:spPr>
            <a:xfrm rot="5400000">
              <a:off x="2450291"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30"/>
            <p:cNvSpPr/>
            <p:nvPr/>
          </p:nvSpPr>
          <p:spPr>
            <a:xfrm rot="5400000">
              <a:off x="2450291"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0"/>
            <p:cNvSpPr/>
            <p:nvPr/>
          </p:nvSpPr>
          <p:spPr>
            <a:xfrm rot="5400000">
              <a:off x="2450291"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0"/>
            <p:cNvSpPr/>
            <p:nvPr/>
          </p:nvSpPr>
          <p:spPr>
            <a:xfrm rot="5400000">
              <a:off x="2450291"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0"/>
            <p:cNvSpPr/>
            <p:nvPr/>
          </p:nvSpPr>
          <p:spPr>
            <a:xfrm rot="5400000">
              <a:off x="2450291"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0"/>
            <p:cNvSpPr/>
            <p:nvPr/>
          </p:nvSpPr>
          <p:spPr>
            <a:xfrm rot="5400000">
              <a:off x="2327498"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0"/>
            <p:cNvSpPr/>
            <p:nvPr/>
          </p:nvSpPr>
          <p:spPr>
            <a:xfrm rot="5400000">
              <a:off x="2327498"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0"/>
            <p:cNvSpPr/>
            <p:nvPr/>
          </p:nvSpPr>
          <p:spPr>
            <a:xfrm rot="5400000">
              <a:off x="2327498"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0"/>
            <p:cNvSpPr/>
            <p:nvPr/>
          </p:nvSpPr>
          <p:spPr>
            <a:xfrm rot="5400000">
              <a:off x="2327498"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30"/>
            <p:cNvSpPr/>
            <p:nvPr/>
          </p:nvSpPr>
          <p:spPr>
            <a:xfrm rot="5400000">
              <a:off x="2327498"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30"/>
            <p:cNvSpPr/>
            <p:nvPr/>
          </p:nvSpPr>
          <p:spPr>
            <a:xfrm rot="5400000">
              <a:off x="2327498"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0"/>
            <p:cNvSpPr/>
            <p:nvPr/>
          </p:nvSpPr>
          <p:spPr>
            <a:xfrm rot="5400000">
              <a:off x="2327498"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0"/>
            <p:cNvSpPr/>
            <p:nvPr/>
          </p:nvSpPr>
          <p:spPr>
            <a:xfrm rot="5400000">
              <a:off x="2327498"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30"/>
            <p:cNvSpPr/>
            <p:nvPr/>
          </p:nvSpPr>
          <p:spPr>
            <a:xfrm rot="5400000">
              <a:off x="2204705"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30"/>
            <p:cNvSpPr/>
            <p:nvPr/>
          </p:nvSpPr>
          <p:spPr>
            <a:xfrm rot="5400000">
              <a:off x="2204705"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0"/>
            <p:cNvSpPr/>
            <p:nvPr/>
          </p:nvSpPr>
          <p:spPr>
            <a:xfrm rot="5400000">
              <a:off x="2204705"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30"/>
            <p:cNvSpPr/>
            <p:nvPr/>
          </p:nvSpPr>
          <p:spPr>
            <a:xfrm rot="5400000">
              <a:off x="2204705"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30"/>
            <p:cNvSpPr/>
            <p:nvPr/>
          </p:nvSpPr>
          <p:spPr>
            <a:xfrm rot="5400000">
              <a:off x="2204705"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0"/>
            <p:cNvSpPr/>
            <p:nvPr/>
          </p:nvSpPr>
          <p:spPr>
            <a:xfrm rot="5400000">
              <a:off x="2204705"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0"/>
            <p:cNvSpPr/>
            <p:nvPr/>
          </p:nvSpPr>
          <p:spPr>
            <a:xfrm rot="5400000">
              <a:off x="2204705"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0"/>
            <p:cNvSpPr/>
            <p:nvPr/>
          </p:nvSpPr>
          <p:spPr>
            <a:xfrm rot="5400000">
              <a:off x="2204705"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0"/>
            <p:cNvSpPr/>
            <p:nvPr/>
          </p:nvSpPr>
          <p:spPr>
            <a:xfrm rot="5400000">
              <a:off x="2083648"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0"/>
            <p:cNvSpPr/>
            <p:nvPr/>
          </p:nvSpPr>
          <p:spPr>
            <a:xfrm rot="5400000">
              <a:off x="2083648"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0"/>
            <p:cNvSpPr/>
            <p:nvPr/>
          </p:nvSpPr>
          <p:spPr>
            <a:xfrm rot="5400000">
              <a:off x="2083648"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0"/>
            <p:cNvSpPr/>
            <p:nvPr/>
          </p:nvSpPr>
          <p:spPr>
            <a:xfrm rot="5400000">
              <a:off x="2083648"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0"/>
            <p:cNvSpPr/>
            <p:nvPr/>
          </p:nvSpPr>
          <p:spPr>
            <a:xfrm rot="5400000">
              <a:off x="2083648"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0"/>
            <p:cNvSpPr/>
            <p:nvPr/>
          </p:nvSpPr>
          <p:spPr>
            <a:xfrm rot="5400000">
              <a:off x="2083648"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0"/>
            <p:cNvSpPr/>
            <p:nvPr/>
          </p:nvSpPr>
          <p:spPr>
            <a:xfrm rot="5400000">
              <a:off x="2083648"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0"/>
            <p:cNvSpPr/>
            <p:nvPr/>
          </p:nvSpPr>
          <p:spPr>
            <a:xfrm rot="5400000">
              <a:off x="2083648"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0"/>
            <p:cNvSpPr/>
            <p:nvPr/>
          </p:nvSpPr>
          <p:spPr>
            <a:xfrm rot="5400000">
              <a:off x="1960855"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0"/>
            <p:cNvSpPr/>
            <p:nvPr/>
          </p:nvSpPr>
          <p:spPr>
            <a:xfrm rot="5400000">
              <a:off x="1960855"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30"/>
            <p:cNvSpPr/>
            <p:nvPr/>
          </p:nvSpPr>
          <p:spPr>
            <a:xfrm rot="5400000">
              <a:off x="1960855"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30"/>
            <p:cNvSpPr/>
            <p:nvPr/>
          </p:nvSpPr>
          <p:spPr>
            <a:xfrm rot="5400000">
              <a:off x="1960855"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0"/>
            <p:cNvSpPr/>
            <p:nvPr/>
          </p:nvSpPr>
          <p:spPr>
            <a:xfrm rot="5400000">
              <a:off x="1960855"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0"/>
            <p:cNvSpPr/>
            <p:nvPr/>
          </p:nvSpPr>
          <p:spPr>
            <a:xfrm rot="5400000">
              <a:off x="1960855"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0"/>
            <p:cNvSpPr/>
            <p:nvPr/>
          </p:nvSpPr>
          <p:spPr>
            <a:xfrm rot="5400000">
              <a:off x="1960855"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0"/>
            <p:cNvSpPr/>
            <p:nvPr/>
          </p:nvSpPr>
          <p:spPr>
            <a:xfrm rot="5400000">
              <a:off x="1960855"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0"/>
            <p:cNvSpPr/>
            <p:nvPr/>
          </p:nvSpPr>
          <p:spPr>
            <a:xfrm rot="5400000">
              <a:off x="1838062"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0"/>
            <p:cNvSpPr/>
            <p:nvPr/>
          </p:nvSpPr>
          <p:spPr>
            <a:xfrm rot="5400000">
              <a:off x="1838062"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0"/>
            <p:cNvSpPr/>
            <p:nvPr/>
          </p:nvSpPr>
          <p:spPr>
            <a:xfrm rot="5400000">
              <a:off x="1838062"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0"/>
            <p:cNvSpPr/>
            <p:nvPr/>
          </p:nvSpPr>
          <p:spPr>
            <a:xfrm rot="5400000">
              <a:off x="1838062"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0"/>
            <p:cNvSpPr/>
            <p:nvPr/>
          </p:nvSpPr>
          <p:spPr>
            <a:xfrm rot="5400000">
              <a:off x="1838062"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0"/>
            <p:cNvSpPr/>
            <p:nvPr/>
          </p:nvSpPr>
          <p:spPr>
            <a:xfrm rot="5400000">
              <a:off x="1838062"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0"/>
            <p:cNvSpPr/>
            <p:nvPr/>
          </p:nvSpPr>
          <p:spPr>
            <a:xfrm rot="5400000">
              <a:off x="1838062"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30"/>
            <p:cNvSpPr/>
            <p:nvPr/>
          </p:nvSpPr>
          <p:spPr>
            <a:xfrm rot="5400000">
              <a:off x="1838062"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30"/>
            <p:cNvSpPr/>
            <p:nvPr/>
          </p:nvSpPr>
          <p:spPr>
            <a:xfrm rot="5400000">
              <a:off x="1715270"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0"/>
            <p:cNvSpPr/>
            <p:nvPr/>
          </p:nvSpPr>
          <p:spPr>
            <a:xfrm rot="5400000">
              <a:off x="1715270"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0"/>
            <p:cNvSpPr/>
            <p:nvPr/>
          </p:nvSpPr>
          <p:spPr>
            <a:xfrm rot="5400000">
              <a:off x="1715270"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0"/>
            <p:cNvSpPr/>
            <p:nvPr/>
          </p:nvSpPr>
          <p:spPr>
            <a:xfrm rot="5400000">
              <a:off x="1715270"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0"/>
            <p:cNvSpPr/>
            <p:nvPr/>
          </p:nvSpPr>
          <p:spPr>
            <a:xfrm rot="5400000">
              <a:off x="1715270"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30"/>
            <p:cNvSpPr/>
            <p:nvPr/>
          </p:nvSpPr>
          <p:spPr>
            <a:xfrm rot="5400000">
              <a:off x="1715270"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30"/>
            <p:cNvSpPr/>
            <p:nvPr/>
          </p:nvSpPr>
          <p:spPr>
            <a:xfrm rot="5400000">
              <a:off x="1715270"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0"/>
            <p:cNvSpPr/>
            <p:nvPr/>
          </p:nvSpPr>
          <p:spPr>
            <a:xfrm rot="5400000">
              <a:off x="1715270"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0"/>
            <p:cNvSpPr/>
            <p:nvPr/>
          </p:nvSpPr>
          <p:spPr>
            <a:xfrm rot="5400000">
              <a:off x="1592493"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0"/>
            <p:cNvSpPr/>
            <p:nvPr/>
          </p:nvSpPr>
          <p:spPr>
            <a:xfrm rot="5400000">
              <a:off x="1592493"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0"/>
            <p:cNvSpPr/>
            <p:nvPr/>
          </p:nvSpPr>
          <p:spPr>
            <a:xfrm rot="5400000">
              <a:off x="1592493"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0"/>
            <p:cNvSpPr/>
            <p:nvPr/>
          </p:nvSpPr>
          <p:spPr>
            <a:xfrm rot="5400000">
              <a:off x="1592493"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0"/>
            <p:cNvSpPr/>
            <p:nvPr/>
          </p:nvSpPr>
          <p:spPr>
            <a:xfrm rot="5400000">
              <a:off x="1592493"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0"/>
            <p:cNvSpPr/>
            <p:nvPr/>
          </p:nvSpPr>
          <p:spPr>
            <a:xfrm rot="5400000">
              <a:off x="1592493"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0"/>
            <p:cNvSpPr/>
            <p:nvPr/>
          </p:nvSpPr>
          <p:spPr>
            <a:xfrm rot="5400000">
              <a:off x="1592493"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0"/>
            <p:cNvSpPr/>
            <p:nvPr/>
          </p:nvSpPr>
          <p:spPr>
            <a:xfrm rot="5400000">
              <a:off x="1592493"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0"/>
            <p:cNvSpPr/>
            <p:nvPr/>
          </p:nvSpPr>
          <p:spPr>
            <a:xfrm rot="5400000">
              <a:off x="1469700"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0"/>
            <p:cNvSpPr/>
            <p:nvPr/>
          </p:nvSpPr>
          <p:spPr>
            <a:xfrm rot="5400000">
              <a:off x="1469700"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0"/>
            <p:cNvSpPr/>
            <p:nvPr/>
          </p:nvSpPr>
          <p:spPr>
            <a:xfrm rot="5400000">
              <a:off x="1469700"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0"/>
            <p:cNvSpPr/>
            <p:nvPr/>
          </p:nvSpPr>
          <p:spPr>
            <a:xfrm rot="5400000">
              <a:off x="1469700"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0"/>
            <p:cNvSpPr/>
            <p:nvPr/>
          </p:nvSpPr>
          <p:spPr>
            <a:xfrm rot="5400000">
              <a:off x="1469700"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0"/>
            <p:cNvSpPr/>
            <p:nvPr/>
          </p:nvSpPr>
          <p:spPr>
            <a:xfrm rot="5400000">
              <a:off x="1469700"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0"/>
            <p:cNvSpPr/>
            <p:nvPr/>
          </p:nvSpPr>
          <p:spPr>
            <a:xfrm rot="5400000">
              <a:off x="1469700"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0"/>
            <p:cNvSpPr/>
            <p:nvPr/>
          </p:nvSpPr>
          <p:spPr>
            <a:xfrm rot="5400000">
              <a:off x="1469700"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0"/>
            <p:cNvSpPr/>
            <p:nvPr/>
          </p:nvSpPr>
          <p:spPr>
            <a:xfrm rot="5400000">
              <a:off x="1346907"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0"/>
            <p:cNvSpPr/>
            <p:nvPr/>
          </p:nvSpPr>
          <p:spPr>
            <a:xfrm rot="5400000">
              <a:off x="1346907"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0"/>
            <p:cNvSpPr/>
            <p:nvPr/>
          </p:nvSpPr>
          <p:spPr>
            <a:xfrm rot="5400000">
              <a:off x="1346907"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0"/>
            <p:cNvSpPr/>
            <p:nvPr/>
          </p:nvSpPr>
          <p:spPr>
            <a:xfrm rot="5400000">
              <a:off x="1346907"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0"/>
            <p:cNvSpPr/>
            <p:nvPr/>
          </p:nvSpPr>
          <p:spPr>
            <a:xfrm rot="5400000">
              <a:off x="1346907"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0"/>
            <p:cNvSpPr/>
            <p:nvPr/>
          </p:nvSpPr>
          <p:spPr>
            <a:xfrm rot="5400000">
              <a:off x="1346907"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0"/>
            <p:cNvSpPr/>
            <p:nvPr/>
          </p:nvSpPr>
          <p:spPr>
            <a:xfrm rot="5400000">
              <a:off x="1346907"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0"/>
            <p:cNvSpPr/>
            <p:nvPr/>
          </p:nvSpPr>
          <p:spPr>
            <a:xfrm rot="5400000">
              <a:off x="1346907"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0"/>
            <p:cNvSpPr/>
            <p:nvPr/>
          </p:nvSpPr>
          <p:spPr>
            <a:xfrm rot="5400000">
              <a:off x="1224114"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0"/>
            <p:cNvSpPr/>
            <p:nvPr/>
          </p:nvSpPr>
          <p:spPr>
            <a:xfrm rot="5400000">
              <a:off x="1224114"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0"/>
            <p:cNvSpPr/>
            <p:nvPr/>
          </p:nvSpPr>
          <p:spPr>
            <a:xfrm rot="5400000">
              <a:off x="1224114"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0"/>
            <p:cNvSpPr/>
            <p:nvPr/>
          </p:nvSpPr>
          <p:spPr>
            <a:xfrm rot="5400000">
              <a:off x="1224114"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0"/>
            <p:cNvSpPr/>
            <p:nvPr/>
          </p:nvSpPr>
          <p:spPr>
            <a:xfrm rot="5400000">
              <a:off x="1224114"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0"/>
            <p:cNvSpPr/>
            <p:nvPr/>
          </p:nvSpPr>
          <p:spPr>
            <a:xfrm rot="5400000">
              <a:off x="1224114"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0"/>
            <p:cNvSpPr/>
            <p:nvPr/>
          </p:nvSpPr>
          <p:spPr>
            <a:xfrm rot="5400000">
              <a:off x="1224114"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0"/>
            <p:cNvSpPr/>
            <p:nvPr/>
          </p:nvSpPr>
          <p:spPr>
            <a:xfrm rot="5400000">
              <a:off x="1224114"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0"/>
            <p:cNvSpPr/>
            <p:nvPr/>
          </p:nvSpPr>
          <p:spPr>
            <a:xfrm rot="5400000">
              <a:off x="1101321"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0"/>
            <p:cNvSpPr/>
            <p:nvPr/>
          </p:nvSpPr>
          <p:spPr>
            <a:xfrm rot="5400000">
              <a:off x="1101321"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0"/>
            <p:cNvSpPr/>
            <p:nvPr/>
          </p:nvSpPr>
          <p:spPr>
            <a:xfrm rot="5400000">
              <a:off x="1101321"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0"/>
            <p:cNvSpPr/>
            <p:nvPr/>
          </p:nvSpPr>
          <p:spPr>
            <a:xfrm rot="5400000">
              <a:off x="1101321"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0"/>
            <p:cNvSpPr/>
            <p:nvPr/>
          </p:nvSpPr>
          <p:spPr>
            <a:xfrm rot="5400000">
              <a:off x="1101321"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0"/>
            <p:cNvSpPr/>
            <p:nvPr/>
          </p:nvSpPr>
          <p:spPr>
            <a:xfrm rot="5400000">
              <a:off x="1101321"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0"/>
            <p:cNvSpPr/>
            <p:nvPr/>
          </p:nvSpPr>
          <p:spPr>
            <a:xfrm rot="5400000">
              <a:off x="1101321"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0"/>
            <p:cNvSpPr/>
            <p:nvPr/>
          </p:nvSpPr>
          <p:spPr>
            <a:xfrm rot="5400000">
              <a:off x="1101321"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0"/>
            <p:cNvSpPr/>
            <p:nvPr/>
          </p:nvSpPr>
          <p:spPr>
            <a:xfrm rot="5400000">
              <a:off x="978529"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0"/>
            <p:cNvSpPr/>
            <p:nvPr/>
          </p:nvSpPr>
          <p:spPr>
            <a:xfrm rot="5400000">
              <a:off x="978529"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0"/>
            <p:cNvSpPr/>
            <p:nvPr/>
          </p:nvSpPr>
          <p:spPr>
            <a:xfrm rot="5400000">
              <a:off x="978529"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0"/>
            <p:cNvSpPr/>
            <p:nvPr/>
          </p:nvSpPr>
          <p:spPr>
            <a:xfrm rot="5400000">
              <a:off x="978529"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0"/>
            <p:cNvSpPr/>
            <p:nvPr/>
          </p:nvSpPr>
          <p:spPr>
            <a:xfrm rot="5400000">
              <a:off x="978529"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0"/>
            <p:cNvSpPr/>
            <p:nvPr/>
          </p:nvSpPr>
          <p:spPr>
            <a:xfrm rot="5400000">
              <a:off x="978529"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0"/>
            <p:cNvSpPr/>
            <p:nvPr/>
          </p:nvSpPr>
          <p:spPr>
            <a:xfrm rot="5400000">
              <a:off x="978529"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0"/>
            <p:cNvSpPr/>
            <p:nvPr/>
          </p:nvSpPr>
          <p:spPr>
            <a:xfrm rot="5400000">
              <a:off x="978529"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0"/>
            <p:cNvSpPr/>
            <p:nvPr/>
          </p:nvSpPr>
          <p:spPr>
            <a:xfrm rot="5400000">
              <a:off x="855736" y="30621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0"/>
            <p:cNvSpPr/>
            <p:nvPr/>
          </p:nvSpPr>
          <p:spPr>
            <a:xfrm rot="5400000">
              <a:off x="855736" y="32147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0"/>
            <p:cNvSpPr/>
            <p:nvPr/>
          </p:nvSpPr>
          <p:spPr>
            <a:xfrm rot="5400000">
              <a:off x="855736" y="33674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0"/>
            <p:cNvSpPr/>
            <p:nvPr/>
          </p:nvSpPr>
          <p:spPr>
            <a:xfrm rot="5400000">
              <a:off x="855736" y="35200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0"/>
            <p:cNvSpPr/>
            <p:nvPr/>
          </p:nvSpPr>
          <p:spPr>
            <a:xfrm rot="5400000">
              <a:off x="855736" y="36727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0"/>
            <p:cNvSpPr/>
            <p:nvPr/>
          </p:nvSpPr>
          <p:spPr>
            <a:xfrm rot="5400000">
              <a:off x="855736" y="38254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0"/>
            <p:cNvSpPr/>
            <p:nvPr/>
          </p:nvSpPr>
          <p:spPr>
            <a:xfrm rot="5400000">
              <a:off x="855736" y="39780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0"/>
            <p:cNvSpPr/>
            <p:nvPr/>
          </p:nvSpPr>
          <p:spPr>
            <a:xfrm rot="5400000">
              <a:off x="855736" y="41307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9"/>
        <p:cNvGrpSpPr/>
        <p:nvPr/>
      </p:nvGrpSpPr>
      <p:grpSpPr>
        <a:xfrm>
          <a:off x="0" y="0"/>
          <a:ext cx="0" cy="0"/>
          <a:chOff x="0" y="0"/>
          <a:chExt cx="0" cy="0"/>
        </a:xfrm>
      </p:grpSpPr>
      <p:sp>
        <p:nvSpPr>
          <p:cNvPr id="370" name="Google Shape;370;p4"/>
          <p:cNvSpPr/>
          <p:nvPr/>
        </p:nvSpPr>
        <p:spPr>
          <a:xfrm>
            <a:off x="506375" y="721675"/>
            <a:ext cx="7739700" cy="5727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
          <p:cNvSpPr/>
          <p:nvPr/>
        </p:nvSpPr>
        <p:spPr>
          <a:xfrm>
            <a:off x="294900" y="1606475"/>
            <a:ext cx="7864800" cy="34839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
          <p:cNvSpPr/>
          <p:nvPr/>
        </p:nvSpPr>
        <p:spPr>
          <a:xfrm>
            <a:off x="443825" y="1417850"/>
            <a:ext cx="7864800" cy="34839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
          <p:cNvSpPr/>
          <p:nvPr/>
        </p:nvSpPr>
        <p:spPr>
          <a:xfrm>
            <a:off x="611800" y="1245250"/>
            <a:ext cx="7812300" cy="3483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
          <p:cNvSpPr txBox="1">
            <a:spLocks noGrp="1"/>
          </p:cNvSpPr>
          <p:nvPr>
            <p:ph type="body" idx="1"/>
          </p:nvPr>
        </p:nvSpPr>
        <p:spPr>
          <a:xfrm>
            <a:off x="720000" y="1428750"/>
            <a:ext cx="7704000" cy="3391500"/>
          </a:xfrm>
          <a:prstGeom prst="rect">
            <a:avLst/>
          </a:prstGeom>
        </p:spPr>
        <p:txBody>
          <a:bodyPr spcFirstLastPara="1" wrap="square" lIns="91425" tIns="91425" rIns="91425" bIns="91425" anchor="ctr" anchorCtr="0">
            <a:noAutofit/>
          </a:bodyPr>
          <a:lstStyle>
            <a:lvl1pPr marL="457200" lvl="0" indent="-304800" rtl="0">
              <a:lnSpc>
                <a:spcPct val="115000"/>
              </a:lnSpc>
              <a:spcBef>
                <a:spcPts val="0"/>
              </a:spcBef>
              <a:spcAft>
                <a:spcPts val="0"/>
              </a:spcAft>
              <a:buClr>
                <a:srgbClr val="434343"/>
              </a:buClr>
              <a:buSzPts val="1200"/>
              <a:buAutoNum type="arabicPeriod"/>
              <a:defRPr sz="125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375" name="Google Shape;375;p4"/>
          <p:cNvSpPr/>
          <p:nvPr/>
        </p:nvSpPr>
        <p:spPr>
          <a:xfrm>
            <a:off x="600450" y="583150"/>
            <a:ext cx="7739700" cy="572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
          <p:cNvSpPr/>
          <p:nvPr/>
        </p:nvSpPr>
        <p:spPr>
          <a:xfrm>
            <a:off x="702150" y="445025"/>
            <a:ext cx="7739700" cy="5727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
          <p:cNvSpPr txBox="1">
            <a:spLocks noGrp="1"/>
          </p:cNvSpPr>
          <p:nvPr>
            <p:ph type="title"/>
          </p:nvPr>
        </p:nvSpPr>
        <p:spPr>
          <a:xfrm>
            <a:off x="720000" y="445025"/>
            <a:ext cx="7704000" cy="572700"/>
          </a:xfrm>
          <a:prstGeom prst="rect">
            <a:avLst/>
          </a:prstGeom>
          <a:noFill/>
          <a:ln>
            <a:noFill/>
          </a:ln>
          <a:effectLst>
            <a:outerShdw dist="28575" dir="1086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18">
  <p:cSld name="CUSTOM_17">
    <p:spTree>
      <p:nvGrpSpPr>
        <p:cNvPr id="1" name="Shape 2042"/>
        <p:cNvGrpSpPr/>
        <p:nvPr/>
      </p:nvGrpSpPr>
      <p:grpSpPr>
        <a:xfrm>
          <a:off x="0" y="0"/>
          <a:ext cx="0" cy="0"/>
          <a:chOff x="0" y="0"/>
          <a:chExt cx="0" cy="0"/>
        </a:xfrm>
      </p:grpSpPr>
      <p:sp>
        <p:nvSpPr>
          <p:cNvPr id="2043" name="Google Shape;2043;p31"/>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720000" y="540000"/>
            <a:ext cx="7704000" cy="3783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720000" y="540000"/>
            <a:ext cx="7704000" cy="863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720000" y="1403700"/>
            <a:ext cx="3852000" cy="29196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1"/>
          <p:cNvSpPr/>
          <p:nvPr/>
        </p:nvSpPr>
        <p:spPr>
          <a:xfrm>
            <a:off x="720000" y="540000"/>
            <a:ext cx="2283300" cy="8637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1"/>
          <p:cNvSpPr/>
          <p:nvPr/>
        </p:nvSpPr>
        <p:spPr>
          <a:xfrm>
            <a:off x="720000" y="4323325"/>
            <a:ext cx="7704000" cy="279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txBox="1">
            <a:spLocks noGrp="1"/>
          </p:cNvSpPr>
          <p:nvPr>
            <p:ph type="title"/>
          </p:nvPr>
        </p:nvSpPr>
        <p:spPr>
          <a:xfrm>
            <a:off x="720000" y="540000"/>
            <a:ext cx="2283300" cy="866400"/>
          </a:xfrm>
          <a:prstGeom prst="rect">
            <a:avLst/>
          </a:prstGeom>
          <a:solidFill>
            <a:schemeClr val="accent1"/>
          </a:solid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51" name="Google Shape;2051;p31"/>
          <p:cNvGrpSpPr/>
          <p:nvPr/>
        </p:nvGrpSpPr>
        <p:grpSpPr>
          <a:xfrm>
            <a:off x="5195645" y="294013"/>
            <a:ext cx="500507" cy="157674"/>
            <a:chOff x="1489842" y="2250175"/>
            <a:chExt cx="4263261" cy="1343050"/>
          </a:xfrm>
        </p:grpSpPr>
        <p:sp>
          <p:nvSpPr>
            <p:cNvPr id="2052" name="Google Shape;2052;p31"/>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4" name="Google Shape;2054;p31"/>
          <p:cNvSpPr/>
          <p:nvPr/>
        </p:nvSpPr>
        <p:spPr>
          <a:xfrm flipH="1">
            <a:off x="6771188" y="61012"/>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620708" y="6100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9">
  <p:cSld name="CUSTOM_20">
    <p:spTree>
      <p:nvGrpSpPr>
        <p:cNvPr id="1" name="Shape 2056"/>
        <p:cNvGrpSpPr/>
        <p:nvPr/>
      </p:nvGrpSpPr>
      <p:grpSpPr>
        <a:xfrm>
          <a:off x="0" y="0"/>
          <a:ext cx="0" cy="0"/>
          <a:chOff x="0" y="0"/>
          <a:chExt cx="0" cy="0"/>
        </a:xfrm>
      </p:grpSpPr>
      <p:sp>
        <p:nvSpPr>
          <p:cNvPr id="2057" name="Google Shape;2057;p32"/>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720000" y="540000"/>
            <a:ext cx="7704000" cy="3783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720000" y="3224400"/>
            <a:ext cx="7704000" cy="13791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720000" y="540000"/>
            <a:ext cx="2738700" cy="26844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txBox="1">
            <a:spLocks noGrp="1"/>
          </p:cNvSpPr>
          <p:nvPr>
            <p:ph type="title"/>
          </p:nvPr>
        </p:nvSpPr>
        <p:spPr>
          <a:xfrm>
            <a:off x="720000" y="540000"/>
            <a:ext cx="2726700" cy="2653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25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63" name="Google Shape;2063;p32"/>
          <p:cNvGrpSpPr/>
          <p:nvPr/>
        </p:nvGrpSpPr>
        <p:grpSpPr>
          <a:xfrm>
            <a:off x="4182445" y="162826"/>
            <a:ext cx="500507" cy="157674"/>
            <a:chOff x="1489842" y="2250175"/>
            <a:chExt cx="4263261" cy="1343050"/>
          </a:xfrm>
        </p:grpSpPr>
        <p:sp>
          <p:nvSpPr>
            <p:cNvPr id="2064" name="Google Shape;2064;p32"/>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2"/>
          <p:cNvSpPr/>
          <p:nvPr/>
        </p:nvSpPr>
        <p:spPr>
          <a:xfrm flipH="1">
            <a:off x="8234213" y="47318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829208" y="1628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8" name="Google Shape;2068;p32"/>
          <p:cNvGrpSpPr/>
          <p:nvPr/>
        </p:nvGrpSpPr>
        <p:grpSpPr>
          <a:xfrm>
            <a:off x="8536745" y="668951"/>
            <a:ext cx="500507" cy="157674"/>
            <a:chOff x="1489842" y="2250175"/>
            <a:chExt cx="4263261" cy="1343050"/>
          </a:xfrm>
        </p:grpSpPr>
        <p:sp>
          <p:nvSpPr>
            <p:cNvPr id="2069" name="Google Shape;2069;p32"/>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1" name="Google Shape;2071;p32"/>
          <p:cNvSpPr/>
          <p:nvPr/>
        </p:nvSpPr>
        <p:spPr>
          <a:xfrm>
            <a:off x="7431183" y="874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32"/>
          <p:cNvGrpSpPr/>
          <p:nvPr/>
        </p:nvGrpSpPr>
        <p:grpSpPr>
          <a:xfrm>
            <a:off x="950939" y="3505600"/>
            <a:ext cx="2380229" cy="812212"/>
            <a:chOff x="950939" y="3367600"/>
            <a:chExt cx="2380229" cy="812212"/>
          </a:xfrm>
        </p:grpSpPr>
        <p:sp>
          <p:nvSpPr>
            <p:cNvPr id="2073" name="Google Shape;2073;p32"/>
            <p:cNvSpPr/>
            <p:nvPr/>
          </p:nvSpPr>
          <p:spPr>
            <a:xfrm rot="5400000">
              <a:off x="3282268"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rot="5400000">
              <a:off x="3282268"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rot="5400000">
              <a:off x="3282268"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rot="5400000">
              <a:off x="3282268"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rot="5400000">
              <a:off x="3282268"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rot="5400000">
              <a:off x="3282268"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rot="5400000">
              <a:off x="3159475"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2"/>
            <p:cNvSpPr/>
            <p:nvPr/>
          </p:nvSpPr>
          <p:spPr>
            <a:xfrm rot="5400000">
              <a:off x="3159475"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2"/>
            <p:cNvSpPr/>
            <p:nvPr/>
          </p:nvSpPr>
          <p:spPr>
            <a:xfrm rot="5400000">
              <a:off x="3159475"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rot="5400000">
              <a:off x="3159475"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rot="5400000">
              <a:off x="3159475"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rot="5400000">
              <a:off x="3159475"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rot="5400000">
              <a:off x="3036682"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rot="5400000">
              <a:off x="3036682"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rot="5400000">
              <a:off x="3036682"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rot="5400000">
              <a:off x="3036682"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rot="5400000">
              <a:off x="3036682"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rot="5400000">
              <a:off x="3036682"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rot="5400000">
              <a:off x="2913906"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rot="5400000">
              <a:off x="2913906"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rot="5400000">
              <a:off x="2913906"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rot="5400000">
              <a:off x="2913906"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2"/>
            <p:cNvSpPr/>
            <p:nvPr/>
          </p:nvSpPr>
          <p:spPr>
            <a:xfrm rot="5400000">
              <a:off x="2913906"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2"/>
            <p:cNvSpPr/>
            <p:nvPr/>
          </p:nvSpPr>
          <p:spPr>
            <a:xfrm rot="5400000">
              <a:off x="2913906"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rot="5400000">
              <a:off x="2791113"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rot="5400000">
              <a:off x="2791113"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rot="5400000">
              <a:off x="2791113"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rot="5400000">
              <a:off x="2791113"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rot="5400000">
              <a:off x="2791113"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rot="5400000">
              <a:off x="2791113"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rot="5400000">
              <a:off x="2668320"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rot="5400000">
              <a:off x="2668320"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rot="5400000">
              <a:off x="2668320"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rot="5400000">
              <a:off x="2668320"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rot="5400000">
              <a:off x="2668320"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2"/>
            <p:cNvSpPr/>
            <p:nvPr/>
          </p:nvSpPr>
          <p:spPr>
            <a:xfrm rot="5400000">
              <a:off x="2668320"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2"/>
            <p:cNvSpPr/>
            <p:nvPr/>
          </p:nvSpPr>
          <p:spPr>
            <a:xfrm rot="5400000">
              <a:off x="2545527"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rot="5400000">
              <a:off x="2545527"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rot="5400000">
              <a:off x="2545527"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2"/>
            <p:cNvSpPr/>
            <p:nvPr/>
          </p:nvSpPr>
          <p:spPr>
            <a:xfrm rot="5400000">
              <a:off x="2545527"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rot="5400000">
              <a:off x="2545527"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rot="5400000">
              <a:off x="2545527"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rot="5400000">
              <a:off x="2422734"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rot="5400000">
              <a:off x="2422734"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rot="5400000">
              <a:off x="2422734"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rot="5400000">
              <a:off x="2422734"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rot="5400000">
              <a:off x="2422734"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rot="5400000">
              <a:off x="2422734"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rot="5400000">
              <a:off x="2299941"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rot="5400000">
              <a:off x="2299941"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rot="5400000">
              <a:off x="2299941"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rot="5400000">
              <a:off x="2299941"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2"/>
            <p:cNvSpPr/>
            <p:nvPr/>
          </p:nvSpPr>
          <p:spPr>
            <a:xfrm rot="5400000">
              <a:off x="2299941"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2"/>
            <p:cNvSpPr/>
            <p:nvPr/>
          </p:nvSpPr>
          <p:spPr>
            <a:xfrm rot="5400000">
              <a:off x="2299941"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2"/>
            <p:cNvSpPr/>
            <p:nvPr/>
          </p:nvSpPr>
          <p:spPr>
            <a:xfrm rot="5400000">
              <a:off x="2177148"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2"/>
            <p:cNvSpPr/>
            <p:nvPr/>
          </p:nvSpPr>
          <p:spPr>
            <a:xfrm rot="5400000">
              <a:off x="2177148"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2"/>
            <p:cNvSpPr/>
            <p:nvPr/>
          </p:nvSpPr>
          <p:spPr>
            <a:xfrm rot="5400000">
              <a:off x="2177148"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2"/>
            <p:cNvSpPr/>
            <p:nvPr/>
          </p:nvSpPr>
          <p:spPr>
            <a:xfrm rot="5400000">
              <a:off x="2177148"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2"/>
            <p:cNvSpPr/>
            <p:nvPr/>
          </p:nvSpPr>
          <p:spPr>
            <a:xfrm rot="5400000">
              <a:off x="2177148"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2"/>
            <p:cNvSpPr/>
            <p:nvPr/>
          </p:nvSpPr>
          <p:spPr>
            <a:xfrm rot="5400000">
              <a:off x="2177148"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2"/>
            <p:cNvSpPr/>
            <p:nvPr/>
          </p:nvSpPr>
          <p:spPr>
            <a:xfrm rot="5400000">
              <a:off x="2056091"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2"/>
            <p:cNvSpPr/>
            <p:nvPr/>
          </p:nvSpPr>
          <p:spPr>
            <a:xfrm rot="5400000">
              <a:off x="2056091"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2"/>
            <p:cNvSpPr/>
            <p:nvPr/>
          </p:nvSpPr>
          <p:spPr>
            <a:xfrm rot="5400000">
              <a:off x="2056091"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2"/>
            <p:cNvSpPr/>
            <p:nvPr/>
          </p:nvSpPr>
          <p:spPr>
            <a:xfrm rot="5400000">
              <a:off x="2056091"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2"/>
            <p:cNvSpPr/>
            <p:nvPr/>
          </p:nvSpPr>
          <p:spPr>
            <a:xfrm rot="5400000">
              <a:off x="2056091"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2"/>
            <p:cNvSpPr/>
            <p:nvPr/>
          </p:nvSpPr>
          <p:spPr>
            <a:xfrm rot="5400000">
              <a:off x="2056091"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2"/>
            <p:cNvSpPr/>
            <p:nvPr/>
          </p:nvSpPr>
          <p:spPr>
            <a:xfrm rot="5400000">
              <a:off x="1933298"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2"/>
            <p:cNvSpPr/>
            <p:nvPr/>
          </p:nvSpPr>
          <p:spPr>
            <a:xfrm rot="5400000">
              <a:off x="1933298"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2"/>
            <p:cNvSpPr/>
            <p:nvPr/>
          </p:nvSpPr>
          <p:spPr>
            <a:xfrm rot="5400000">
              <a:off x="1933298"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2"/>
            <p:cNvSpPr/>
            <p:nvPr/>
          </p:nvSpPr>
          <p:spPr>
            <a:xfrm rot="5400000">
              <a:off x="1933298"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2"/>
            <p:cNvSpPr/>
            <p:nvPr/>
          </p:nvSpPr>
          <p:spPr>
            <a:xfrm rot="5400000">
              <a:off x="1933298"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2"/>
            <p:cNvSpPr/>
            <p:nvPr/>
          </p:nvSpPr>
          <p:spPr>
            <a:xfrm rot="5400000">
              <a:off x="1933298"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2"/>
            <p:cNvSpPr/>
            <p:nvPr/>
          </p:nvSpPr>
          <p:spPr>
            <a:xfrm rot="5400000">
              <a:off x="1810505"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2"/>
            <p:cNvSpPr/>
            <p:nvPr/>
          </p:nvSpPr>
          <p:spPr>
            <a:xfrm rot="5400000">
              <a:off x="1810505"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2"/>
            <p:cNvSpPr/>
            <p:nvPr/>
          </p:nvSpPr>
          <p:spPr>
            <a:xfrm rot="5400000">
              <a:off x="1810505"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2"/>
            <p:cNvSpPr/>
            <p:nvPr/>
          </p:nvSpPr>
          <p:spPr>
            <a:xfrm rot="5400000">
              <a:off x="1810505"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2"/>
            <p:cNvSpPr/>
            <p:nvPr/>
          </p:nvSpPr>
          <p:spPr>
            <a:xfrm rot="5400000">
              <a:off x="1810505"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2"/>
            <p:cNvSpPr/>
            <p:nvPr/>
          </p:nvSpPr>
          <p:spPr>
            <a:xfrm rot="5400000">
              <a:off x="1810505"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2"/>
            <p:cNvSpPr/>
            <p:nvPr/>
          </p:nvSpPr>
          <p:spPr>
            <a:xfrm rot="5400000">
              <a:off x="1687712"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2"/>
            <p:cNvSpPr/>
            <p:nvPr/>
          </p:nvSpPr>
          <p:spPr>
            <a:xfrm rot="5400000">
              <a:off x="1687712"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2"/>
            <p:cNvSpPr/>
            <p:nvPr/>
          </p:nvSpPr>
          <p:spPr>
            <a:xfrm rot="5400000">
              <a:off x="1687712"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2"/>
            <p:cNvSpPr/>
            <p:nvPr/>
          </p:nvSpPr>
          <p:spPr>
            <a:xfrm rot="5400000">
              <a:off x="1687712"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2"/>
            <p:cNvSpPr/>
            <p:nvPr/>
          </p:nvSpPr>
          <p:spPr>
            <a:xfrm rot="5400000">
              <a:off x="1687712"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2"/>
            <p:cNvSpPr/>
            <p:nvPr/>
          </p:nvSpPr>
          <p:spPr>
            <a:xfrm rot="5400000">
              <a:off x="1687712"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rot="5400000">
              <a:off x="1564903"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2"/>
            <p:cNvSpPr/>
            <p:nvPr/>
          </p:nvSpPr>
          <p:spPr>
            <a:xfrm rot="5400000">
              <a:off x="1564903"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2"/>
            <p:cNvSpPr/>
            <p:nvPr/>
          </p:nvSpPr>
          <p:spPr>
            <a:xfrm rot="5400000">
              <a:off x="1564903"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rot="5400000">
              <a:off x="1564903"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2"/>
            <p:cNvSpPr/>
            <p:nvPr/>
          </p:nvSpPr>
          <p:spPr>
            <a:xfrm rot="5400000">
              <a:off x="1564903"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2"/>
            <p:cNvSpPr/>
            <p:nvPr/>
          </p:nvSpPr>
          <p:spPr>
            <a:xfrm rot="5400000">
              <a:off x="1564903"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2"/>
            <p:cNvSpPr/>
            <p:nvPr/>
          </p:nvSpPr>
          <p:spPr>
            <a:xfrm rot="5400000">
              <a:off x="1442110"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rot="5400000">
              <a:off x="1442110"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rot="5400000">
              <a:off x="1442110"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rot="5400000">
              <a:off x="1442110"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rot="5400000">
              <a:off x="1442110"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rot="5400000">
              <a:off x="1442110"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2"/>
            <p:cNvSpPr/>
            <p:nvPr/>
          </p:nvSpPr>
          <p:spPr>
            <a:xfrm rot="5400000">
              <a:off x="1319317"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rot="5400000">
              <a:off x="1319317"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rot="5400000">
              <a:off x="1319317"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rot="5400000">
              <a:off x="1319317"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2"/>
            <p:cNvSpPr/>
            <p:nvPr/>
          </p:nvSpPr>
          <p:spPr>
            <a:xfrm rot="5400000">
              <a:off x="1319317"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2"/>
            <p:cNvSpPr/>
            <p:nvPr/>
          </p:nvSpPr>
          <p:spPr>
            <a:xfrm rot="5400000">
              <a:off x="1319317"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2"/>
            <p:cNvSpPr/>
            <p:nvPr/>
          </p:nvSpPr>
          <p:spPr>
            <a:xfrm rot="5400000">
              <a:off x="1196524"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2"/>
            <p:cNvSpPr/>
            <p:nvPr/>
          </p:nvSpPr>
          <p:spPr>
            <a:xfrm rot="5400000">
              <a:off x="1196524"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2"/>
            <p:cNvSpPr/>
            <p:nvPr/>
          </p:nvSpPr>
          <p:spPr>
            <a:xfrm rot="5400000">
              <a:off x="1196524"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2"/>
            <p:cNvSpPr/>
            <p:nvPr/>
          </p:nvSpPr>
          <p:spPr>
            <a:xfrm rot="5400000">
              <a:off x="1196524"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2"/>
            <p:cNvSpPr/>
            <p:nvPr/>
          </p:nvSpPr>
          <p:spPr>
            <a:xfrm rot="5400000">
              <a:off x="1196524"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2"/>
            <p:cNvSpPr/>
            <p:nvPr/>
          </p:nvSpPr>
          <p:spPr>
            <a:xfrm rot="5400000">
              <a:off x="1196524"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2"/>
            <p:cNvSpPr/>
            <p:nvPr/>
          </p:nvSpPr>
          <p:spPr>
            <a:xfrm rot="5400000">
              <a:off x="1073732"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2"/>
            <p:cNvSpPr/>
            <p:nvPr/>
          </p:nvSpPr>
          <p:spPr>
            <a:xfrm rot="5400000">
              <a:off x="1073732"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2"/>
            <p:cNvSpPr/>
            <p:nvPr/>
          </p:nvSpPr>
          <p:spPr>
            <a:xfrm rot="5400000">
              <a:off x="1073732"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2"/>
            <p:cNvSpPr/>
            <p:nvPr/>
          </p:nvSpPr>
          <p:spPr>
            <a:xfrm rot="5400000">
              <a:off x="1073732"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2"/>
            <p:cNvSpPr/>
            <p:nvPr/>
          </p:nvSpPr>
          <p:spPr>
            <a:xfrm rot="5400000">
              <a:off x="1073732"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2"/>
            <p:cNvSpPr/>
            <p:nvPr/>
          </p:nvSpPr>
          <p:spPr>
            <a:xfrm rot="5400000">
              <a:off x="1073732"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2"/>
            <p:cNvSpPr/>
            <p:nvPr/>
          </p:nvSpPr>
          <p:spPr>
            <a:xfrm rot="5400000">
              <a:off x="950939" y="33676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rot="5400000">
              <a:off x="950939" y="3520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2"/>
            <p:cNvSpPr/>
            <p:nvPr/>
          </p:nvSpPr>
          <p:spPr>
            <a:xfrm rot="5400000">
              <a:off x="950939" y="36729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2"/>
            <p:cNvSpPr/>
            <p:nvPr/>
          </p:nvSpPr>
          <p:spPr>
            <a:xfrm rot="5400000">
              <a:off x="950939" y="3825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rot="5400000">
              <a:off x="950939" y="39782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2"/>
            <p:cNvSpPr/>
            <p:nvPr/>
          </p:nvSpPr>
          <p:spPr>
            <a:xfrm rot="5400000">
              <a:off x="950939" y="4130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20">
  <p:cSld name="CUSTOM_21">
    <p:spTree>
      <p:nvGrpSpPr>
        <p:cNvPr id="1" name="Shape 2193"/>
        <p:cNvGrpSpPr/>
        <p:nvPr/>
      </p:nvGrpSpPr>
      <p:grpSpPr>
        <a:xfrm>
          <a:off x="0" y="0"/>
          <a:ext cx="0" cy="0"/>
          <a:chOff x="0" y="0"/>
          <a:chExt cx="0" cy="0"/>
        </a:xfrm>
      </p:grpSpPr>
      <p:sp>
        <p:nvSpPr>
          <p:cNvPr id="2194" name="Google Shape;2194;p33"/>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3"/>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3"/>
          <p:cNvSpPr/>
          <p:nvPr/>
        </p:nvSpPr>
        <p:spPr>
          <a:xfrm>
            <a:off x="720000" y="540000"/>
            <a:ext cx="7704000" cy="378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3"/>
          <p:cNvSpPr/>
          <p:nvPr/>
        </p:nvSpPr>
        <p:spPr>
          <a:xfrm>
            <a:off x="720000" y="540000"/>
            <a:ext cx="7704000" cy="1098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3"/>
          <p:cNvSpPr/>
          <p:nvPr/>
        </p:nvSpPr>
        <p:spPr>
          <a:xfrm>
            <a:off x="5691300" y="540000"/>
            <a:ext cx="2738700" cy="3783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3"/>
          <p:cNvSpPr txBox="1">
            <a:spLocks noGrp="1"/>
          </p:cNvSpPr>
          <p:nvPr>
            <p:ph type="title"/>
          </p:nvPr>
        </p:nvSpPr>
        <p:spPr>
          <a:xfrm>
            <a:off x="5697300" y="540000"/>
            <a:ext cx="2726700" cy="2199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00" name="Google Shape;2200;p33"/>
          <p:cNvGrpSpPr/>
          <p:nvPr/>
        </p:nvGrpSpPr>
        <p:grpSpPr>
          <a:xfrm>
            <a:off x="8568445" y="4524663"/>
            <a:ext cx="500507" cy="157674"/>
            <a:chOff x="1489842" y="2250175"/>
            <a:chExt cx="4263261" cy="1343050"/>
          </a:xfrm>
        </p:grpSpPr>
        <p:sp>
          <p:nvSpPr>
            <p:cNvPr id="2201" name="Google Shape;2201;p33"/>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3"/>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3" name="Google Shape;2203;p33"/>
          <p:cNvSpPr/>
          <p:nvPr/>
        </p:nvSpPr>
        <p:spPr>
          <a:xfrm flipH="1">
            <a:off x="3541388" y="7397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3"/>
          <p:cNvSpPr/>
          <p:nvPr/>
        </p:nvSpPr>
        <p:spPr>
          <a:xfrm>
            <a:off x="128733" y="2214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33"/>
          <p:cNvGrpSpPr/>
          <p:nvPr/>
        </p:nvGrpSpPr>
        <p:grpSpPr>
          <a:xfrm>
            <a:off x="5870526" y="2909625"/>
            <a:ext cx="2380229" cy="1270187"/>
            <a:chOff x="5870526" y="2909625"/>
            <a:chExt cx="2380229" cy="1270187"/>
          </a:xfrm>
        </p:grpSpPr>
        <p:sp>
          <p:nvSpPr>
            <p:cNvPr id="2206" name="Google Shape;2206;p33"/>
            <p:cNvSpPr/>
            <p:nvPr/>
          </p:nvSpPr>
          <p:spPr>
            <a:xfrm rot="5400000">
              <a:off x="8201855"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3"/>
            <p:cNvSpPr/>
            <p:nvPr/>
          </p:nvSpPr>
          <p:spPr>
            <a:xfrm rot="5400000">
              <a:off x="8201855"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3"/>
            <p:cNvSpPr/>
            <p:nvPr/>
          </p:nvSpPr>
          <p:spPr>
            <a:xfrm rot="5400000">
              <a:off x="8201855"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3"/>
            <p:cNvSpPr/>
            <p:nvPr/>
          </p:nvSpPr>
          <p:spPr>
            <a:xfrm rot="5400000">
              <a:off x="8201855"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3"/>
            <p:cNvSpPr/>
            <p:nvPr/>
          </p:nvSpPr>
          <p:spPr>
            <a:xfrm rot="5400000">
              <a:off x="8201855"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3"/>
            <p:cNvSpPr/>
            <p:nvPr/>
          </p:nvSpPr>
          <p:spPr>
            <a:xfrm rot="5400000">
              <a:off x="8201855"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3"/>
            <p:cNvSpPr/>
            <p:nvPr/>
          </p:nvSpPr>
          <p:spPr>
            <a:xfrm rot="5400000">
              <a:off x="8079062"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3"/>
            <p:cNvSpPr/>
            <p:nvPr/>
          </p:nvSpPr>
          <p:spPr>
            <a:xfrm rot="5400000">
              <a:off x="8079062"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3"/>
            <p:cNvSpPr/>
            <p:nvPr/>
          </p:nvSpPr>
          <p:spPr>
            <a:xfrm rot="5400000">
              <a:off x="8079062"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3"/>
            <p:cNvSpPr/>
            <p:nvPr/>
          </p:nvSpPr>
          <p:spPr>
            <a:xfrm rot="5400000">
              <a:off x="8079062"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3"/>
            <p:cNvSpPr/>
            <p:nvPr/>
          </p:nvSpPr>
          <p:spPr>
            <a:xfrm rot="5400000">
              <a:off x="8079062"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3"/>
            <p:cNvSpPr/>
            <p:nvPr/>
          </p:nvSpPr>
          <p:spPr>
            <a:xfrm rot="5400000">
              <a:off x="8079062"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3"/>
            <p:cNvSpPr/>
            <p:nvPr/>
          </p:nvSpPr>
          <p:spPr>
            <a:xfrm rot="5400000">
              <a:off x="7956270"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3"/>
            <p:cNvSpPr/>
            <p:nvPr/>
          </p:nvSpPr>
          <p:spPr>
            <a:xfrm rot="5400000">
              <a:off x="7956270"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3"/>
            <p:cNvSpPr/>
            <p:nvPr/>
          </p:nvSpPr>
          <p:spPr>
            <a:xfrm rot="5400000">
              <a:off x="7956270"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3"/>
            <p:cNvSpPr/>
            <p:nvPr/>
          </p:nvSpPr>
          <p:spPr>
            <a:xfrm rot="5400000">
              <a:off x="7956270"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3"/>
            <p:cNvSpPr/>
            <p:nvPr/>
          </p:nvSpPr>
          <p:spPr>
            <a:xfrm rot="5400000">
              <a:off x="7956270"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3"/>
            <p:cNvSpPr/>
            <p:nvPr/>
          </p:nvSpPr>
          <p:spPr>
            <a:xfrm rot="5400000">
              <a:off x="7956270"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3"/>
            <p:cNvSpPr/>
            <p:nvPr/>
          </p:nvSpPr>
          <p:spPr>
            <a:xfrm rot="5400000">
              <a:off x="7833493"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3"/>
            <p:cNvSpPr/>
            <p:nvPr/>
          </p:nvSpPr>
          <p:spPr>
            <a:xfrm rot="5400000">
              <a:off x="7833493"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3"/>
            <p:cNvSpPr/>
            <p:nvPr/>
          </p:nvSpPr>
          <p:spPr>
            <a:xfrm rot="5400000">
              <a:off x="7833493"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3"/>
            <p:cNvSpPr/>
            <p:nvPr/>
          </p:nvSpPr>
          <p:spPr>
            <a:xfrm rot="5400000">
              <a:off x="7833493"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3"/>
            <p:cNvSpPr/>
            <p:nvPr/>
          </p:nvSpPr>
          <p:spPr>
            <a:xfrm rot="5400000">
              <a:off x="7833493"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3"/>
            <p:cNvSpPr/>
            <p:nvPr/>
          </p:nvSpPr>
          <p:spPr>
            <a:xfrm rot="5400000">
              <a:off x="7833493"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3"/>
            <p:cNvSpPr/>
            <p:nvPr/>
          </p:nvSpPr>
          <p:spPr>
            <a:xfrm rot="5400000">
              <a:off x="7710700"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3"/>
            <p:cNvSpPr/>
            <p:nvPr/>
          </p:nvSpPr>
          <p:spPr>
            <a:xfrm rot="5400000">
              <a:off x="7710700"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3"/>
            <p:cNvSpPr/>
            <p:nvPr/>
          </p:nvSpPr>
          <p:spPr>
            <a:xfrm rot="5400000">
              <a:off x="7710700"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3"/>
            <p:cNvSpPr/>
            <p:nvPr/>
          </p:nvSpPr>
          <p:spPr>
            <a:xfrm rot="5400000">
              <a:off x="7710700"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33"/>
            <p:cNvSpPr/>
            <p:nvPr/>
          </p:nvSpPr>
          <p:spPr>
            <a:xfrm rot="5400000">
              <a:off x="7710700"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3"/>
            <p:cNvSpPr/>
            <p:nvPr/>
          </p:nvSpPr>
          <p:spPr>
            <a:xfrm rot="5400000">
              <a:off x="7710700"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3"/>
            <p:cNvSpPr/>
            <p:nvPr/>
          </p:nvSpPr>
          <p:spPr>
            <a:xfrm rot="5400000">
              <a:off x="7587907"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3"/>
            <p:cNvSpPr/>
            <p:nvPr/>
          </p:nvSpPr>
          <p:spPr>
            <a:xfrm rot="5400000">
              <a:off x="7587907"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3"/>
            <p:cNvSpPr/>
            <p:nvPr/>
          </p:nvSpPr>
          <p:spPr>
            <a:xfrm rot="5400000">
              <a:off x="7587907"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3"/>
            <p:cNvSpPr/>
            <p:nvPr/>
          </p:nvSpPr>
          <p:spPr>
            <a:xfrm rot="5400000">
              <a:off x="7587907"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3"/>
            <p:cNvSpPr/>
            <p:nvPr/>
          </p:nvSpPr>
          <p:spPr>
            <a:xfrm rot="5400000">
              <a:off x="7587907"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33"/>
            <p:cNvSpPr/>
            <p:nvPr/>
          </p:nvSpPr>
          <p:spPr>
            <a:xfrm rot="5400000">
              <a:off x="7587907"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3"/>
            <p:cNvSpPr/>
            <p:nvPr/>
          </p:nvSpPr>
          <p:spPr>
            <a:xfrm rot="5400000">
              <a:off x="7465114"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33"/>
            <p:cNvSpPr/>
            <p:nvPr/>
          </p:nvSpPr>
          <p:spPr>
            <a:xfrm rot="5400000">
              <a:off x="7465114"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3"/>
            <p:cNvSpPr/>
            <p:nvPr/>
          </p:nvSpPr>
          <p:spPr>
            <a:xfrm rot="5400000">
              <a:off x="7465114"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3"/>
            <p:cNvSpPr/>
            <p:nvPr/>
          </p:nvSpPr>
          <p:spPr>
            <a:xfrm rot="5400000">
              <a:off x="7465114"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3"/>
            <p:cNvSpPr/>
            <p:nvPr/>
          </p:nvSpPr>
          <p:spPr>
            <a:xfrm rot="5400000">
              <a:off x="7465114"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3"/>
            <p:cNvSpPr/>
            <p:nvPr/>
          </p:nvSpPr>
          <p:spPr>
            <a:xfrm rot="5400000">
              <a:off x="7465114"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3"/>
            <p:cNvSpPr/>
            <p:nvPr/>
          </p:nvSpPr>
          <p:spPr>
            <a:xfrm rot="5400000">
              <a:off x="7342321"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3"/>
            <p:cNvSpPr/>
            <p:nvPr/>
          </p:nvSpPr>
          <p:spPr>
            <a:xfrm rot="5400000">
              <a:off x="7342321"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33"/>
            <p:cNvSpPr/>
            <p:nvPr/>
          </p:nvSpPr>
          <p:spPr>
            <a:xfrm rot="5400000">
              <a:off x="7342321"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33"/>
            <p:cNvSpPr/>
            <p:nvPr/>
          </p:nvSpPr>
          <p:spPr>
            <a:xfrm rot="5400000">
              <a:off x="7342321"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3"/>
            <p:cNvSpPr/>
            <p:nvPr/>
          </p:nvSpPr>
          <p:spPr>
            <a:xfrm rot="5400000">
              <a:off x="7342321"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3"/>
            <p:cNvSpPr/>
            <p:nvPr/>
          </p:nvSpPr>
          <p:spPr>
            <a:xfrm rot="5400000">
              <a:off x="7342321"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3"/>
            <p:cNvSpPr/>
            <p:nvPr/>
          </p:nvSpPr>
          <p:spPr>
            <a:xfrm rot="5400000">
              <a:off x="7219529"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3"/>
            <p:cNvSpPr/>
            <p:nvPr/>
          </p:nvSpPr>
          <p:spPr>
            <a:xfrm rot="5400000">
              <a:off x="7219529"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3"/>
            <p:cNvSpPr/>
            <p:nvPr/>
          </p:nvSpPr>
          <p:spPr>
            <a:xfrm rot="5400000">
              <a:off x="7219529"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3"/>
            <p:cNvSpPr/>
            <p:nvPr/>
          </p:nvSpPr>
          <p:spPr>
            <a:xfrm rot="5400000">
              <a:off x="7219529"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33"/>
            <p:cNvSpPr/>
            <p:nvPr/>
          </p:nvSpPr>
          <p:spPr>
            <a:xfrm rot="5400000">
              <a:off x="7219529"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33"/>
            <p:cNvSpPr/>
            <p:nvPr/>
          </p:nvSpPr>
          <p:spPr>
            <a:xfrm rot="5400000">
              <a:off x="7219529"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33"/>
            <p:cNvSpPr/>
            <p:nvPr/>
          </p:nvSpPr>
          <p:spPr>
            <a:xfrm rot="5400000">
              <a:off x="7096736"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33"/>
            <p:cNvSpPr/>
            <p:nvPr/>
          </p:nvSpPr>
          <p:spPr>
            <a:xfrm rot="5400000">
              <a:off x="7096736"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33"/>
            <p:cNvSpPr/>
            <p:nvPr/>
          </p:nvSpPr>
          <p:spPr>
            <a:xfrm rot="5400000">
              <a:off x="7096736"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33"/>
            <p:cNvSpPr/>
            <p:nvPr/>
          </p:nvSpPr>
          <p:spPr>
            <a:xfrm rot="5400000">
              <a:off x="7096736"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33"/>
            <p:cNvSpPr/>
            <p:nvPr/>
          </p:nvSpPr>
          <p:spPr>
            <a:xfrm rot="5400000">
              <a:off x="7096736"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33"/>
            <p:cNvSpPr/>
            <p:nvPr/>
          </p:nvSpPr>
          <p:spPr>
            <a:xfrm rot="5400000">
              <a:off x="7096736"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33"/>
            <p:cNvSpPr/>
            <p:nvPr/>
          </p:nvSpPr>
          <p:spPr>
            <a:xfrm rot="5400000">
              <a:off x="6975679"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33"/>
            <p:cNvSpPr/>
            <p:nvPr/>
          </p:nvSpPr>
          <p:spPr>
            <a:xfrm rot="5400000">
              <a:off x="6975679"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33"/>
            <p:cNvSpPr/>
            <p:nvPr/>
          </p:nvSpPr>
          <p:spPr>
            <a:xfrm rot="5400000">
              <a:off x="6975679"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33"/>
            <p:cNvSpPr/>
            <p:nvPr/>
          </p:nvSpPr>
          <p:spPr>
            <a:xfrm rot="5400000">
              <a:off x="6975679"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33"/>
            <p:cNvSpPr/>
            <p:nvPr/>
          </p:nvSpPr>
          <p:spPr>
            <a:xfrm rot="5400000">
              <a:off x="6975679"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33"/>
            <p:cNvSpPr/>
            <p:nvPr/>
          </p:nvSpPr>
          <p:spPr>
            <a:xfrm rot="5400000">
              <a:off x="6975679"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33"/>
            <p:cNvSpPr/>
            <p:nvPr/>
          </p:nvSpPr>
          <p:spPr>
            <a:xfrm rot="5400000">
              <a:off x="6852886"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33"/>
            <p:cNvSpPr/>
            <p:nvPr/>
          </p:nvSpPr>
          <p:spPr>
            <a:xfrm rot="5400000">
              <a:off x="6852886"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33"/>
            <p:cNvSpPr/>
            <p:nvPr/>
          </p:nvSpPr>
          <p:spPr>
            <a:xfrm rot="5400000">
              <a:off x="6852886"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33"/>
            <p:cNvSpPr/>
            <p:nvPr/>
          </p:nvSpPr>
          <p:spPr>
            <a:xfrm rot="5400000">
              <a:off x="6852886"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33"/>
            <p:cNvSpPr/>
            <p:nvPr/>
          </p:nvSpPr>
          <p:spPr>
            <a:xfrm rot="5400000">
              <a:off x="6852886"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33"/>
            <p:cNvSpPr/>
            <p:nvPr/>
          </p:nvSpPr>
          <p:spPr>
            <a:xfrm rot="5400000">
              <a:off x="6852886"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33"/>
            <p:cNvSpPr/>
            <p:nvPr/>
          </p:nvSpPr>
          <p:spPr>
            <a:xfrm rot="5400000">
              <a:off x="6730093"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33"/>
            <p:cNvSpPr/>
            <p:nvPr/>
          </p:nvSpPr>
          <p:spPr>
            <a:xfrm rot="5400000">
              <a:off x="6730093"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33"/>
            <p:cNvSpPr/>
            <p:nvPr/>
          </p:nvSpPr>
          <p:spPr>
            <a:xfrm rot="5400000">
              <a:off x="6730093"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33"/>
            <p:cNvSpPr/>
            <p:nvPr/>
          </p:nvSpPr>
          <p:spPr>
            <a:xfrm rot="5400000">
              <a:off x="6730093"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33"/>
            <p:cNvSpPr/>
            <p:nvPr/>
          </p:nvSpPr>
          <p:spPr>
            <a:xfrm rot="5400000">
              <a:off x="6730093"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33"/>
            <p:cNvSpPr/>
            <p:nvPr/>
          </p:nvSpPr>
          <p:spPr>
            <a:xfrm rot="5400000">
              <a:off x="6730093"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33"/>
            <p:cNvSpPr/>
            <p:nvPr/>
          </p:nvSpPr>
          <p:spPr>
            <a:xfrm rot="5400000">
              <a:off x="6607300"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33"/>
            <p:cNvSpPr/>
            <p:nvPr/>
          </p:nvSpPr>
          <p:spPr>
            <a:xfrm rot="5400000">
              <a:off x="6607300"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33"/>
            <p:cNvSpPr/>
            <p:nvPr/>
          </p:nvSpPr>
          <p:spPr>
            <a:xfrm rot="5400000">
              <a:off x="6607300"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33"/>
            <p:cNvSpPr/>
            <p:nvPr/>
          </p:nvSpPr>
          <p:spPr>
            <a:xfrm rot="5400000">
              <a:off x="6607300"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33"/>
            <p:cNvSpPr/>
            <p:nvPr/>
          </p:nvSpPr>
          <p:spPr>
            <a:xfrm rot="5400000">
              <a:off x="6607300"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33"/>
            <p:cNvSpPr/>
            <p:nvPr/>
          </p:nvSpPr>
          <p:spPr>
            <a:xfrm rot="5400000">
              <a:off x="6607300"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33"/>
            <p:cNvSpPr/>
            <p:nvPr/>
          </p:nvSpPr>
          <p:spPr>
            <a:xfrm rot="5400000">
              <a:off x="6484491"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33"/>
            <p:cNvSpPr/>
            <p:nvPr/>
          </p:nvSpPr>
          <p:spPr>
            <a:xfrm rot="5400000">
              <a:off x="6484491"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33"/>
            <p:cNvSpPr/>
            <p:nvPr/>
          </p:nvSpPr>
          <p:spPr>
            <a:xfrm rot="5400000">
              <a:off x="6484491"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33"/>
            <p:cNvSpPr/>
            <p:nvPr/>
          </p:nvSpPr>
          <p:spPr>
            <a:xfrm rot="5400000">
              <a:off x="6484491"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33"/>
            <p:cNvSpPr/>
            <p:nvPr/>
          </p:nvSpPr>
          <p:spPr>
            <a:xfrm rot="5400000">
              <a:off x="6484491"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33"/>
            <p:cNvSpPr/>
            <p:nvPr/>
          </p:nvSpPr>
          <p:spPr>
            <a:xfrm rot="5400000">
              <a:off x="6484491"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33"/>
            <p:cNvSpPr/>
            <p:nvPr/>
          </p:nvSpPr>
          <p:spPr>
            <a:xfrm rot="5400000">
              <a:off x="6361698"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33"/>
            <p:cNvSpPr/>
            <p:nvPr/>
          </p:nvSpPr>
          <p:spPr>
            <a:xfrm rot="5400000">
              <a:off x="6361698"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33"/>
            <p:cNvSpPr/>
            <p:nvPr/>
          </p:nvSpPr>
          <p:spPr>
            <a:xfrm rot="5400000">
              <a:off x="6361698"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3"/>
            <p:cNvSpPr/>
            <p:nvPr/>
          </p:nvSpPr>
          <p:spPr>
            <a:xfrm rot="5400000">
              <a:off x="6361698"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3"/>
            <p:cNvSpPr/>
            <p:nvPr/>
          </p:nvSpPr>
          <p:spPr>
            <a:xfrm rot="5400000">
              <a:off x="6361698"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3"/>
            <p:cNvSpPr/>
            <p:nvPr/>
          </p:nvSpPr>
          <p:spPr>
            <a:xfrm rot="5400000">
              <a:off x="6361698"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3"/>
            <p:cNvSpPr/>
            <p:nvPr/>
          </p:nvSpPr>
          <p:spPr>
            <a:xfrm rot="5400000">
              <a:off x="6238905"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3"/>
            <p:cNvSpPr/>
            <p:nvPr/>
          </p:nvSpPr>
          <p:spPr>
            <a:xfrm rot="5400000">
              <a:off x="6238905"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33"/>
            <p:cNvSpPr/>
            <p:nvPr/>
          </p:nvSpPr>
          <p:spPr>
            <a:xfrm rot="5400000">
              <a:off x="6238905"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33"/>
            <p:cNvSpPr/>
            <p:nvPr/>
          </p:nvSpPr>
          <p:spPr>
            <a:xfrm rot="5400000">
              <a:off x="6238905"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33"/>
            <p:cNvSpPr/>
            <p:nvPr/>
          </p:nvSpPr>
          <p:spPr>
            <a:xfrm rot="5400000">
              <a:off x="6238905"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33"/>
            <p:cNvSpPr/>
            <p:nvPr/>
          </p:nvSpPr>
          <p:spPr>
            <a:xfrm rot="5400000">
              <a:off x="6238905"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33"/>
            <p:cNvSpPr/>
            <p:nvPr/>
          </p:nvSpPr>
          <p:spPr>
            <a:xfrm rot="5400000">
              <a:off x="6116112"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33"/>
            <p:cNvSpPr/>
            <p:nvPr/>
          </p:nvSpPr>
          <p:spPr>
            <a:xfrm rot="5400000">
              <a:off x="6116112"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3"/>
            <p:cNvSpPr/>
            <p:nvPr/>
          </p:nvSpPr>
          <p:spPr>
            <a:xfrm rot="5400000">
              <a:off x="6116112"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3"/>
            <p:cNvSpPr/>
            <p:nvPr/>
          </p:nvSpPr>
          <p:spPr>
            <a:xfrm rot="5400000">
              <a:off x="6116112"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3"/>
            <p:cNvSpPr/>
            <p:nvPr/>
          </p:nvSpPr>
          <p:spPr>
            <a:xfrm rot="5400000">
              <a:off x="6116112"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3"/>
            <p:cNvSpPr/>
            <p:nvPr/>
          </p:nvSpPr>
          <p:spPr>
            <a:xfrm rot="5400000">
              <a:off x="6116112"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3"/>
            <p:cNvSpPr/>
            <p:nvPr/>
          </p:nvSpPr>
          <p:spPr>
            <a:xfrm rot="5400000">
              <a:off x="5993319"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3"/>
            <p:cNvSpPr/>
            <p:nvPr/>
          </p:nvSpPr>
          <p:spPr>
            <a:xfrm rot="5400000">
              <a:off x="5993319"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3"/>
            <p:cNvSpPr/>
            <p:nvPr/>
          </p:nvSpPr>
          <p:spPr>
            <a:xfrm rot="5400000">
              <a:off x="5993319"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3"/>
            <p:cNvSpPr/>
            <p:nvPr/>
          </p:nvSpPr>
          <p:spPr>
            <a:xfrm rot="5400000">
              <a:off x="5993319"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3"/>
            <p:cNvSpPr/>
            <p:nvPr/>
          </p:nvSpPr>
          <p:spPr>
            <a:xfrm rot="5400000">
              <a:off x="5993319"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3"/>
            <p:cNvSpPr/>
            <p:nvPr/>
          </p:nvSpPr>
          <p:spPr>
            <a:xfrm rot="5400000">
              <a:off x="5993319"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3"/>
            <p:cNvSpPr/>
            <p:nvPr/>
          </p:nvSpPr>
          <p:spPr>
            <a:xfrm rot="5400000">
              <a:off x="5870526" y="336760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3"/>
            <p:cNvSpPr/>
            <p:nvPr/>
          </p:nvSpPr>
          <p:spPr>
            <a:xfrm rot="5400000">
              <a:off x="5870526" y="352026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3"/>
            <p:cNvSpPr/>
            <p:nvPr/>
          </p:nvSpPr>
          <p:spPr>
            <a:xfrm rot="5400000">
              <a:off x="5870526" y="36729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3"/>
            <p:cNvSpPr/>
            <p:nvPr/>
          </p:nvSpPr>
          <p:spPr>
            <a:xfrm rot="5400000">
              <a:off x="5870526" y="38255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3"/>
            <p:cNvSpPr/>
            <p:nvPr/>
          </p:nvSpPr>
          <p:spPr>
            <a:xfrm rot="5400000">
              <a:off x="5870526" y="39782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3"/>
            <p:cNvSpPr/>
            <p:nvPr/>
          </p:nvSpPr>
          <p:spPr>
            <a:xfrm rot="5400000">
              <a:off x="5870526" y="4130912"/>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3"/>
            <p:cNvSpPr/>
            <p:nvPr/>
          </p:nvSpPr>
          <p:spPr>
            <a:xfrm rot="5400000">
              <a:off x="8201855"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3"/>
            <p:cNvSpPr/>
            <p:nvPr/>
          </p:nvSpPr>
          <p:spPr>
            <a:xfrm rot="5400000">
              <a:off x="8201855"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3"/>
            <p:cNvSpPr/>
            <p:nvPr/>
          </p:nvSpPr>
          <p:spPr>
            <a:xfrm rot="5400000">
              <a:off x="8201855"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3"/>
            <p:cNvSpPr/>
            <p:nvPr/>
          </p:nvSpPr>
          <p:spPr>
            <a:xfrm rot="5400000">
              <a:off x="8079062"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3"/>
            <p:cNvSpPr/>
            <p:nvPr/>
          </p:nvSpPr>
          <p:spPr>
            <a:xfrm rot="5400000">
              <a:off x="8079062"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33"/>
            <p:cNvSpPr/>
            <p:nvPr/>
          </p:nvSpPr>
          <p:spPr>
            <a:xfrm rot="5400000">
              <a:off x="8079062"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33"/>
            <p:cNvSpPr/>
            <p:nvPr/>
          </p:nvSpPr>
          <p:spPr>
            <a:xfrm rot="5400000">
              <a:off x="7956270"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33"/>
            <p:cNvSpPr/>
            <p:nvPr/>
          </p:nvSpPr>
          <p:spPr>
            <a:xfrm rot="5400000">
              <a:off x="7956270"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33"/>
            <p:cNvSpPr/>
            <p:nvPr/>
          </p:nvSpPr>
          <p:spPr>
            <a:xfrm rot="5400000">
              <a:off x="7956270"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33"/>
            <p:cNvSpPr/>
            <p:nvPr/>
          </p:nvSpPr>
          <p:spPr>
            <a:xfrm rot="5400000">
              <a:off x="7833493"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3"/>
            <p:cNvSpPr/>
            <p:nvPr/>
          </p:nvSpPr>
          <p:spPr>
            <a:xfrm rot="5400000">
              <a:off x="7833493"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33"/>
            <p:cNvSpPr/>
            <p:nvPr/>
          </p:nvSpPr>
          <p:spPr>
            <a:xfrm rot="5400000">
              <a:off x="7833493"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33"/>
            <p:cNvSpPr/>
            <p:nvPr/>
          </p:nvSpPr>
          <p:spPr>
            <a:xfrm rot="5400000">
              <a:off x="7710700"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33"/>
            <p:cNvSpPr/>
            <p:nvPr/>
          </p:nvSpPr>
          <p:spPr>
            <a:xfrm rot="5400000">
              <a:off x="7710700"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33"/>
            <p:cNvSpPr/>
            <p:nvPr/>
          </p:nvSpPr>
          <p:spPr>
            <a:xfrm rot="5400000">
              <a:off x="7710700"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33"/>
            <p:cNvSpPr/>
            <p:nvPr/>
          </p:nvSpPr>
          <p:spPr>
            <a:xfrm rot="5400000">
              <a:off x="7587907"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33"/>
            <p:cNvSpPr/>
            <p:nvPr/>
          </p:nvSpPr>
          <p:spPr>
            <a:xfrm rot="5400000">
              <a:off x="7587907"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33"/>
            <p:cNvSpPr/>
            <p:nvPr/>
          </p:nvSpPr>
          <p:spPr>
            <a:xfrm rot="5400000">
              <a:off x="7587907"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33"/>
            <p:cNvSpPr/>
            <p:nvPr/>
          </p:nvSpPr>
          <p:spPr>
            <a:xfrm rot="5400000">
              <a:off x="7465114"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33"/>
            <p:cNvSpPr/>
            <p:nvPr/>
          </p:nvSpPr>
          <p:spPr>
            <a:xfrm rot="5400000">
              <a:off x="7465114"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33"/>
            <p:cNvSpPr/>
            <p:nvPr/>
          </p:nvSpPr>
          <p:spPr>
            <a:xfrm rot="5400000">
              <a:off x="7465114"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33"/>
            <p:cNvSpPr/>
            <p:nvPr/>
          </p:nvSpPr>
          <p:spPr>
            <a:xfrm rot="5400000">
              <a:off x="7342321"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33"/>
            <p:cNvSpPr/>
            <p:nvPr/>
          </p:nvSpPr>
          <p:spPr>
            <a:xfrm rot="5400000">
              <a:off x="7342321"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33"/>
            <p:cNvSpPr/>
            <p:nvPr/>
          </p:nvSpPr>
          <p:spPr>
            <a:xfrm rot="5400000">
              <a:off x="7342321"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33"/>
            <p:cNvSpPr/>
            <p:nvPr/>
          </p:nvSpPr>
          <p:spPr>
            <a:xfrm rot="5400000">
              <a:off x="7219529"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33"/>
            <p:cNvSpPr/>
            <p:nvPr/>
          </p:nvSpPr>
          <p:spPr>
            <a:xfrm rot="5400000">
              <a:off x="7219529"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33"/>
            <p:cNvSpPr/>
            <p:nvPr/>
          </p:nvSpPr>
          <p:spPr>
            <a:xfrm rot="5400000">
              <a:off x="7219529"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33"/>
            <p:cNvSpPr/>
            <p:nvPr/>
          </p:nvSpPr>
          <p:spPr>
            <a:xfrm rot="5400000">
              <a:off x="7096736"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33"/>
            <p:cNvSpPr/>
            <p:nvPr/>
          </p:nvSpPr>
          <p:spPr>
            <a:xfrm rot="5400000">
              <a:off x="7096736"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33"/>
            <p:cNvSpPr/>
            <p:nvPr/>
          </p:nvSpPr>
          <p:spPr>
            <a:xfrm rot="5400000">
              <a:off x="7096736"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33"/>
            <p:cNvSpPr/>
            <p:nvPr/>
          </p:nvSpPr>
          <p:spPr>
            <a:xfrm rot="5400000">
              <a:off x="6975679"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33"/>
            <p:cNvSpPr/>
            <p:nvPr/>
          </p:nvSpPr>
          <p:spPr>
            <a:xfrm rot="5400000">
              <a:off x="6975679"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33"/>
            <p:cNvSpPr/>
            <p:nvPr/>
          </p:nvSpPr>
          <p:spPr>
            <a:xfrm rot="5400000">
              <a:off x="6975679"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33"/>
            <p:cNvSpPr/>
            <p:nvPr/>
          </p:nvSpPr>
          <p:spPr>
            <a:xfrm rot="5400000">
              <a:off x="6852886"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33"/>
            <p:cNvSpPr/>
            <p:nvPr/>
          </p:nvSpPr>
          <p:spPr>
            <a:xfrm rot="5400000">
              <a:off x="6852886"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33"/>
            <p:cNvSpPr/>
            <p:nvPr/>
          </p:nvSpPr>
          <p:spPr>
            <a:xfrm rot="5400000">
              <a:off x="6852886"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33"/>
            <p:cNvSpPr/>
            <p:nvPr/>
          </p:nvSpPr>
          <p:spPr>
            <a:xfrm rot="5400000">
              <a:off x="6730093"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33"/>
            <p:cNvSpPr/>
            <p:nvPr/>
          </p:nvSpPr>
          <p:spPr>
            <a:xfrm rot="5400000">
              <a:off x="6730093"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33"/>
            <p:cNvSpPr/>
            <p:nvPr/>
          </p:nvSpPr>
          <p:spPr>
            <a:xfrm rot="5400000">
              <a:off x="6730093"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33"/>
            <p:cNvSpPr/>
            <p:nvPr/>
          </p:nvSpPr>
          <p:spPr>
            <a:xfrm rot="5400000">
              <a:off x="6607300"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33"/>
            <p:cNvSpPr/>
            <p:nvPr/>
          </p:nvSpPr>
          <p:spPr>
            <a:xfrm rot="5400000">
              <a:off x="6607300"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33"/>
            <p:cNvSpPr/>
            <p:nvPr/>
          </p:nvSpPr>
          <p:spPr>
            <a:xfrm rot="5400000">
              <a:off x="6607300"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33"/>
            <p:cNvSpPr/>
            <p:nvPr/>
          </p:nvSpPr>
          <p:spPr>
            <a:xfrm rot="5400000">
              <a:off x="6484491"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33"/>
            <p:cNvSpPr/>
            <p:nvPr/>
          </p:nvSpPr>
          <p:spPr>
            <a:xfrm rot="5400000">
              <a:off x="6484491"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33"/>
            <p:cNvSpPr/>
            <p:nvPr/>
          </p:nvSpPr>
          <p:spPr>
            <a:xfrm rot="5400000">
              <a:off x="6484491"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33"/>
            <p:cNvSpPr/>
            <p:nvPr/>
          </p:nvSpPr>
          <p:spPr>
            <a:xfrm rot="5400000">
              <a:off x="6361698"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33"/>
            <p:cNvSpPr/>
            <p:nvPr/>
          </p:nvSpPr>
          <p:spPr>
            <a:xfrm rot="5400000">
              <a:off x="6361698"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33"/>
            <p:cNvSpPr/>
            <p:nvPr/>
          </p:nvSpPr>
          <p:spPr>
            <a:xfrm rot="5400000">
              <a:off x="6361698"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33"/>
            <p:cNvSpPr/>
            <p:nvPr/>
          </p:nvSpPr>
          <p:spPr>
            <a:xfrm rot="5400000">
              <a:off x="6238905"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33"/>
            <p:cNvSpPr/>
            <p:nvPr/>
          </p:nvSpPr>
          <p:spPr>
            <a:xfrm rot="5400000">
              <a:off x="6238905"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3"/>
            <p:cNvSpPr/>
            <p:nvPr/>
          </p:nvSpPr>
          <p:spPr>
            <a:xfrm rot="5400000">
              <a:off x="6238905"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3"/>
            <p:cNvSpPr/>
            <p:nvPr/>
          </p:nvSpPr>
          <p:spPr>
            <a:xfrm rot="5400000">
              <a:off x="6116112"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3"/>
            <p:cNvSpPr/>
            <p:nvPr/>
          </p:nvSpPr>
          <p:spPr>
            <a:xfrm rot="5400000">
              <a:off x="6116112"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3"/>
            <p:cNvSpPr/>
            <p:nvPr/>
          </p:nvSpPr>
          <p:spPr>
            <a:xfrm rot="5400000">
              <a:off x="6116112"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3"/>
            <p:cNvSpPr/>
            <p:nvPr/>
          </p:nvSpPr>
          <p:spPr>
            <a:xfrm rot="5400000">
              <a:off x="5993319"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3"/>
            <p:cNvSpPr/>
            <p:nvPr/>
          </p:nvSpPr>
          <p:spPr>
            <a:xfrm rot="5400000">
              <a:off x="5993319"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3"/>
            <p:cNvSpPr/>
            <p:nvPr/>
          </p:nvSpPr>
          <p:spPr>
            <a:xfrm rot="5400000">
              <a:off x="5993319"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3"/>
            <p:cNvSpPr/>
            <p:nvPr/>
          </p:nvSpPr>
          <p:spPr>
            <a:xfrm rot="5400000">
              <a:off x="5870526" y="2909625"/>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3"/>
            <p:cNvSpPr/>
            <p:nvPr/>
          </p:nvSpPr>
          <p:spPr>
            <a:xfrm rot="5400000">
              <a:off x="5870526" y="3062287"/>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3"/>
            <p:cNvSpPr/>
            <p:nvPr/>
          </p:nvSpPr>
          <p:spPr>
            <a:xfrm rot="5400000">
              <a:off x="5870526" y="3214950"/>
              <a:ext cx="48900" cy="48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26">
  <p:cSld name="CUSTOM_26">
    <p:spTree>
      <p:nvGrpSpPr>
        <p:cNvPr id="1" name="Shape 2386"/>
        <p:cNvGrpSpPr/>
        <p:nvPr/>
      </p:nvGrpSpPr>
      <p:grpSpPr>
        <a:xfrm>
          <a:off x="0" y="0"/>
          <a:ext cx="0" cy="0"/>
          <a:chOff x="0" y="0"/>
          <a:chExt cx="0" cy="0"/>
        </a:xfrm>
      </p:grpSpPr>
      <p:sp>
        <p:nvSpPr>
          <p:cNvPr id="2387" name="Google Shape;2387;p34"/>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34"/>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34"/>
          <p:cNvSpPr/>
          <p:nvPr/>
        </p:nvSpPr>
        <p:spPr>
          <a:xfrm>
            <a:off x="719925" y="540000"/>
            <a:ext cx="7704000" cy="378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34"/>
          <p:cNvSpPr/>
          <p:nvPr/>
        </p:nvSpPr>
        <p:spPr>
          <a:xfrm>
            <a:off x="720000" y="819900"/>
            <a:ext cx="5116500" cy="18906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34"/>
          <p:cNvSpPr/>
          <p:nvPr/>
        </p:nvSpPr>
        <p:spPr>
          <a:xfrm>
            <a:off x="720000" y="2432625"/>
            <a:ext cx="5116500" cy="21708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4"/>
          <p:cNvSpPr/>
          <p:nvPr/>
        </p:nvSpPr>
        <p:spPr>
          <a:xfrm>
            <a:off x="720000" y="2194850"/>
            <a:ext cx="5116500" cy="515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4"/>
          <p:cNvSpPr/>
          <p:nvPr/>
        </p:nvSpPr>
        <p:spPr>
          <a:xfrm>
            <a:off x="5576450" y="540000"/>
            <a:ext cx="2847600" cy="4063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4"/>
          <p:cNvSpPr txBox="1">
            <a:spLocks noGrp="1"/>
          </p:cNvSpPr>
          <p:nvPr>
            <p:ph type="title"/>
          </p:nvPr>
        </p:nvSpPr>
        <p:spPr>
          <a:xfrm>
            <a:off x="5544975" y="833400"/>
            <a:ext cx="2878800" cy="3770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95" name="Google Shape;2395;p34"/>
          <p:cNvSpPr/>
          <p:nvPr/>
        </p:nvSpPr>
        <p:spPr>
          <a:xfrm>
            <a:off x="720000" y="540000"/>
            <a:ext cx="7704000" cy="279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6" name="Google Shape;2396;p34"/>
          <p:cNvGrpSpPr/>
          <p:nvPr/>
        </p:nvGrpSpPr>
        <p:grpSpPr>
          <a:xfrm>
            <a:off x="2397570" y="149313"/>
            <a:ext cx="500507" cy="157674"/>
            <a:chOff x="1489842" y="2250175"/>
            <a:chExt cx="4263261" cy="1343050"/>
          </a:xfrm>
        </p:grpSpPr>
        <p:sp>
          <p:nvSpPr>
            <p:cNvPr id="2397" name="Google Shape;2397;p34"/>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34"/>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9" name="Google Shape;2399;p34"/>
          <p:cNvSpPr/>
          <p:nvPr/>
        </p:nvSpPr>
        <p:spPr>
          <a:xfrm flipH="1">
            <a:off x="4332788" y="19727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4"/>
          <p:cNvSpPr/>
          <p:nvPr/>
        </p:nvSpPr>
        <p:spPr>
          <a:xfrm>
            <a:off x="318483" y="1493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34"/>
          <p:cNvGrpSpPr/>
          <p:nvPr/>
        </p:nvGrpSpPr>
        <p:grpSpPr>
          <a:xfrm>
            <a:off x="6686170" y="306963"/>
            <a:ext cx="500507" cy="157674"/>
            <a:chOff x="1489842" y="2250175"/>
            <a:chExt cx="4263261" cy="1343050"/>
          </a:xfrm>
        </p:grpSpPr>
        <p:sp>
          <p:nvSpPr>
            <p:cNvPr id="2402" name="Google Shape;2402;p34"/>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34"/>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4" name="Google Shape;2404;p34"/>
          <p:cNvSpPr/>
          <p:nvPr/>
        </p:nvSpPr>
        <p:spPr>
          <a:xfrm flipH="1">
            <a:off x="8234213" y="19727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1">
  <p:cSld name="CUSTOM_22">
    <p:spTree>
      <p:nvGrpSpPr>
        <p:cNvPr id="1" name="Shape 2405"/>
        <p:cNvGrpSpPr/>
        <p:nvPr/>
      </p:nvGrpSpPr>
      <p:grpSpPr>
        <a:xfrm>
          <a:off x="0" y="0"/>
          <a:ext cx="0" cy="0"/>
          <a:chOff x="0" y="0"/>
          <a:chExt cx="0" cy="0"/>
        </a:xfrm>
      </p:grpSpPr>
      <p:sp>
        <p:nvSpPr>
          <p:cNvPr id="2406" name="Google Shape;2406;p35"/>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nvSpPr>
        <p:spPr>
          <a:xfrm>
            <a:off x="71745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5"/>
          <p:cNvSpPr/>
          <p:nvPr/>
        </p:nvSpPr>
        <p:spPr>
          <a:xfrm>
            <a:off x="4453050" y="540000"/>
            <a:ext cx="3971100" cy="950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35"/>
          <p:cNvSpPr/>
          <p:nvPr/>
        </p:nvSpPr>
        <p:spPr>
          <a:xfrm>
            <a:off x="4453050" y="1490700"/>
            <a:ext cx="3971100" cy="31128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35"/>
          <p:cNvSpPr txBox="1">
            <a:spLocks noGrp="1"/>
          </p:cNvSpPr>
          <p:nvPr>
            <p:ph type="title"/>
          </p:nvPr>
        </p:nvSpPr>
        <p:spPr>
          <a:xfrm>
            <a:off x="4448750" y="540000"/>
            <a:ext cx="3975300" cy="950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12" name="Google Shape;2412;p35"/>
          <p:cNvGrpSpPr/>
          <p:nvPr/>
        </p:nvGrpSpPr>
        <p:grpSpPr>
          <a:xfrm>
            <a:off x="85545" y="228838"/>
            <a:ext cx="500507" cy="157674"/>
            <a:chOff x="1489842" y="2250175"/>
            <a:chExt cx="4263261" cy="1343050"/>
          </a:xfrm>
        </p:grpSpPr>
        <p:sp>
          <p:nvSpPr>
            <p:cNvPr id="2413" name="Google Shape;2413;p35"/>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5" name="Google Shape;2415;p35"/>
          <p:cNvSpPr/>
          <p:nvPr/>
        </p:nvSpPr>
        <p:spPr>
          <a:xfrm flipH="1">
            <a:off x="3466538" y="2288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nvSpPr>
        <p:spPr>
          <a:xfrm>
            <a:off x="1315858" y="1037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7" name="Google Shape;2417;p35"/>
          <p:cNvGrpSpPr/>
          <p:nvPr/>
        </p:nvGrpSpPr>
        <p:grpSpPr>
          <a:xfrm>
            <a:off x="5497095" y="228838"/>
            <a:ext cx="500507" cy="157674"/>
            <a:chOff x="1489842" y="2250175"/>
            <a:chExt cx="4263261" cy="1343050"/>
          </a:xfrm>
        </p:grpSpPr>
        <p:sp>
          <p:nvSpPr>
            <p:cNvPr id="2418" name="Google Shape;2418;p35"/>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5"/>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0" name="Google Shape;2420;p35"/>
          <p:cNvSpPr/>
          <p:nvPr/>
        </p:nvSpPr>
        <p:spPr>
          <a:xfrm flipH="1">
            <a:off x="8022476" y="764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1" name="Google Shape;2421;p35"/>
          <p:cNvGrpSpPr/>
          <p:nvPr/>
        </p:nvGrpSpPr>
        <p:grpSpPr>
          <a:xfrm>
            <a:off x="8425645" y="4720613"/>
            <a:ext cx="500507" cy="157674"/>
            <a:chOff x="1489842" y="2250175"/>
            <a:chExt cx="4263261" cy="1343050"/>
          </a:xfrm>
        </p:grpSpPr>
        <p:sp>
          <p:nvSpPr>
            <p:cNvPr id="2422" name="Google Shape;2422;p35"/>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4" name="Google Shape;2424;p35"/>
          <p:cNvSpPr/>
          <p:nvPr/>
        </p:nvSpPr>
        <p:spPr>
          <a:xfrm>
            <a:off x="3101975" y="540000"/>
            <a:ext cx="1351200" cy="95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nvSpPr>
        <p:spPr>
          <a:xfrm>
            <a:off x="720000" y="540000"/>
            <a:ext cx="2382000" cy="950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nvSpPr>
        <p:spPr>
          <a:xfrm>
            <a:off x="3538300" y="693425"/>
            <a:ext cx="457015" cy="60929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accent5"/>
                </a:solidFill>
                <a:latin typeface="Montserrat;600"/>
              </a:rPr>
              <a:t>E</a:t>
            </a:r>
          </a:p>
        </p:txBody>
      </p:sp>
      <p:grpSp>
        <p:nvGrpSpPr>
          <p:cNvPr id="2427" name="Google Shape;2427;p35"/>
          <p:cNvGrpSpPr/>
          <p:nvPr/>
        </p:nvGrpSpPr>
        <p:grpSpPr>
          <a:xfrm>
            <a:off x="870413" y="707663"/>
            <a:ext cx="2096800" cy="620125"/>
            <a:chOff x="870413" y="707663"/>
            <a:chExt cx="2096800" cy="620125"/>
          </a:xfrm>
        </p:grpSpPr>
        <p:sp>
          <p:nvSpPr>
            <p:cNvPr id="2428" name="Google Shape;2428;p35"/>
            <p:cNvSpPr/>
            <p:nvPr/>
          </p:nvSpPr>
          <p:spPr>
            <a:xfrm rot="5400000">
              <a:off x="292971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5"/>
            <p:cNvSpPr/>
            <p:nvPr/>
          </p:nvSpPr>
          <p:spPr>
            <a:xfrm rot="5400000">
              <a:off x="292971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5"/>
            <p:cNvSpPr/>
            <p:nvPr/>
          </p:nvSpPr>
          <p:spPr>
            <a:xfrm rot="5400000">
              <a:off x="292971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5"/>
            <p:cNvSpPr/>
            <p:nvPr/>
          </p:nvSpPr>
          <p:spPr>
            <a:xfrm rot="5400000">
              <a:off x="292971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5"/>
            <p:cNvSpPr/>
            <p:nvPr/>
          </p:nvSpPr>
          <p:spPr>
            <a:xfrm rot="5400000">
              <a:off x="292971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5"/>
            <p:cNvSpPr/>
            <p:nvPr/>
          </p:nvSpPr>
          <p:spPr>
            <a:xfrm rot="5400000">
              <a:off x="292971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5"/>
            <p:cNvSpPr/>
            <p:nvPr/>
          </p:nvSpPr>
          <p:spPr>
            <a:xfrm rot="5400000">
              <a:off x="2835988"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35"/>
            <p:cNvSpPr/>
            <p:nvPr/>
          </p:nvSpPr>
          <p:spPr>
            <a:xfrm rot="5400000">
              <a:off x="2835988"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35"/>
            <p:cNvSpPr/>
            <p:nvPr/>
          </p:nvSpPr>
          <p:spPr>
            <a:xfrm rot="5400000">
              <a:off x="2835988"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5"/>
            <p:cNvSpPr/>
            <p:nvPr/>
          </p:nvSpPr>
          <p:spPr>
            <a:xfrm rot="5400000">
              <a:off x="2835988"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5"/>
            <p:cNvSpPr/>
            <p:nvPr/>
          </p:nvSpPr>
          <p:spPr>
            <a:xfrm rot="5400000">
              <a:off x="2835988"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5"/>
            <p:cNvSpPr/>
            <p:nvPr/>
          </p:nvSpPr>
          <p:spPr>
            <a:xfrm rot="5400000">
              <a:off x="2835988"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5"/>
            <p:cNvSpPr/>
            <p:nvPr/>
          </p:nvSpPr>
          <p:spPr>
            <a:xfrm rot="5400000">
              <a:off x="274226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5"/>
            <p:cNvSpPr/>
            <p:nvPr/>
          </p:nvSpPr>
          <p:spPr>
            <a:xfrm rot="5400000">
              <a:off x="274226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5"/>
            <p:cNvSpPr/>
            <p:nvPr/>
          </p:nvSpPr>
          <p:spPr>
            <a:xfrm rot="5400000">
              <a:off x="274226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5"/>
            <p:cNvSpPr/>
            <p:nvPr/>
          </p:nvSpPr>
          <p:spPr>
            <a:xfrm rot="5400000">
              <a:off x="274226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5"/>
            <p:cNvSpPr/>
            <p:nvPr/>
          </p:nvSpPr>
          <p:spPr>
            <a:xfrm rot="5400000">
              <a:off x="274226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5"/>
            <p:cNvSpPr/>
            <p:nvPr/>
          </p:nvSpPr>
          <p:spPr>
            <a:xfrm rot="5400000">
              <a:off x="274226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5"/>
            <p:cNvSpPr/>
            <p:nvPr/>
          </p:nvSpPr>
          <p:spPr>
            <a:xfrm rot="5400000">
              <a:off x="2648538"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5"/>
            <p:cNvSpPr/>
            <p:nvPr/>
          </p:nvSpPr>
          <p:spPr>
            <a:xfrm rot="5400000">
              <a:off x="2648538"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5"/>
            <p:cNvSpPr/>
            <p:nvPr/>
          </p:nvSpPr>
          <p:spPr>
            <a:xfrm rot="5400000">
              <a:off x="2648538"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5"/>
            <p:cNvSpPr/>
            <p:nvPr/>
          </p:nvSpPr>
          <p:spPr>
            <a:xfrm rot="5400000">
              <a:off x="2648538"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5"/>
            <p:cNvSpPr/>
            <p:nvPr/>
          </p:nvSpPr>
          <p:spPr>
            <a:xfrm rot="5400000">
              <a:off x="2648538"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5"/>
            <p:cNvSpPr/>
            <p:nvPr/>
          </p:nvSpPr>
          <p:spPr>
            <a:xfrm rot="5400000">
              <a:off x="2648538"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5"/>
            <p:cNvSpPr/>
            <p:nvPr/>
          </p:nvSpPr>
          <p:spPr>
            <a:xfrm rot="5400000">
              <a:off x="255481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5"/>
            <p:cNvSpPr/>
            <p:nvPr/>
          </p:nvSpPr>
          <p:spPr>
            <a:xfrm rot="5400000">
              <a:off x="255481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5"/>
            <p:cNvSpPr/>
            <p:nvPr/>
          </p:nvSpPr>
          <p:spPr>
            <a:xfrm rot="5400000">
              <a:off x="255481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5"/>
            <p:cNvSpPr/>
            <p:nvPr/>
          </p:nvSpPr>
          <p:spPr>
            <a:xfrm rot="5400000">
              <a:off x="255481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5"/>
            <p:cNvSpPr/>
            <p:nvPr/>
          </p:nvSpPr>
          <p:spPr>
            <a:xfrm rot="5400000">
              <a:off x="255481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5"/>
            <p:cNvSpPr/>
            <p:nvPr/>
          </p:nvSpPr>
          <p:spPr>
            <a:xfrm rot="5400000">
              <a:off x="255481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5"/>
            <p:cNvSpPr/>
            <p:nvPr/>
          </p:nvSpPr>
          <p:spPr>
            <a:xfrm rot="5400000">
              <a:off x="2461088"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5"/>
            <p:cNvSpPr/>
            <p:nvPr/>
          </p:nvSpPr>
          <p:spPr>
            <a:xfrm rot="5400000">
              <a:off x="2461088"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5"/>
            <p:cNvSpPr/>
            <p:nvPr/>
          </p:nvSpPr>
          <p:spPr>
            <a:xfrm rot="5400000">
              <a:off x="2461088"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5"/>
            <p:cNvSpPr/>
            <p:nvPr/>
          </p:nvSpPr>
          <p:spPr>
            <a:xfrm rot="5400000">
              <a:off x="2461088"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5"/>
            <p:cNvSpPr/>
            <p:nvPr/>
          </p:nvSpPr>
          <p:spPr>
            <a:xfrm rot="5400000">
              <a:off x="2461088"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5"/>
            <p:cNvSpPr/>
            <p:nvPr/>
          </p:nvSpPr>
          <p:spPr>
            <a:xfrm rot="5400000">
              <a:off x="2461088"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5"/>
            <p:cNvSpPr/>
            <p:nvPr/>
          </p:nvSpPr>
          <p:spPr>
            <a:xfrm rot="5400000">
              <a:off x="236736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5"/>
            <p:cNvSpPr/>
            <p:nvPr/>
          </p:nvSpPr>
          <p:spPr>
            <a:xfrm rot="5400000">
              <a:off x="236736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5"/>
            <p:cNvSpPr/>
            <p:nvPr/>
          </p:nvSpPr>
          <p:spPr>
            <a:xfrm rot="5400000">
              <a:off x="236736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5"/>
            <p:cNvSpPr/>
            <p:nvPr/>
          </p:nvSpPr>
          <p:spPr>
            <a:xfrm rot="5400000">
              <a:off x="236736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5"/>
            <p:cNvSpPr/>
            <p:nvPr/>
          </p:nvSpPr>
          <p:spPr>
            <a:xfrm rot="5400000">
              <a:off x="236736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5"/>
            <p:cNvSpPr/>
            <p:nvPr/>
          </p:nvSpPr>
          <p:spPr>
            <a:xfrm rot="5400000">
              <a:off x="236736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5"/>
            <p:cNvSpPr/>
            <p:nvPr/>
          </p:nvSpPr>
          <p:spPr>
            <a:xfrm rot="5400000">
              <a:off x="227496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5"/>
            <p:cNvSpPr/>
            <p:nvPr/>
          </p:nvSpPr>
          <p:spPr>
            <a:xfrm rot="5400000">
              <a:off x="227496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5"/>
            <p:cNvSpPr/>
            <p:nvPr/>
          </p:nvSpPr>
          <p:spPr>
            <a:xfrm rot="5400000">
              <a:off x="227496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5"/>
            <p:cNvSpPr/>
            <p:nvPr/>
          </p:nvSpPr>
          <p:spPr>
            <a:xfrm rot="5400000">
              <a:off x="227496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5"/>
            <p:cNvSpPr/>
            <p:nvPr/>
          </p:nvSpPr>
          <p:spPr>
            <a:xfrm rot="5400000">
              <a:off x="227496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5"/>
            <p:cNvSpPr/>
            <p:nvPr/>
          </p:nvSpPr>
          <p:spPr>
            <a:xfrm rot="5400000">
              <a:off x="227496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5"/>
            <p:cNvSpPr/>
            <p:nvPr/>
          </p:nvSpPr>
          <p:spPr>
            <a:xfrm rot="5400000">
              <a:off x="2181238"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5"/>
            <p:cNvSpPr/>
            <p:nvPr/>
          </p:nvSpPr>
          <p:spPr>
            <a:xfrm rot="5400000">
              <a:off x="2181238"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5"/>
            <p:cNvSpPr/>
            <p:nvPr/>
          </p:nvSpPr>
          <p:spPr>
            <a:xfrm rot="5400000">
              <a:off x="2181238"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5"/>
            <p:cNvSpPr/>
            <p:nvPr/>
          </p:nvSpPr>
          <p:spPr>
            <a:xfrm rot="5400000">
              <a:off x="2181238"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5"/>
            <p:cNvSpPr/>
            <p:nvPr/>
          </p:nvSpPr>
          <p:spPr>
            <a:xfrm rot="5400000">
              <a:off x="2181238"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5"/>
            <p:cNvSpPr/>
            <p:nvPr/>
          </p:nvSpPr>
          <p:spPr>
            <a:xfrm rot="5400000">
              <a:off x="2181238"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5"/>
            <p:cNvSpPr/>
            <p:nvPr/>
          </p:nvSpPr>
          <p:spPr>
            <a:xfrm rot="5400000">
              <a:off x="208751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5"/>
            <p:cNvSpPr/>
            <p:nvPr/>
          </p:nvSpPr>
          <p:spPr>
            <a:xfrm rot="5400000">
              <a:off x="208751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5"/>
            <p:cNvSpPr/>
            <p:nvPr/>
          </p:nvSpPr>
          <p:spPr>
            <a:xfrm rot="5400000">
              <a:off x="208751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5"/>
            <p:cNvSpPr/>
            <p:nvPr/>
          </p:nvSpPr>
          <p:spPr>
            <a:xfrm rot="5400000">
              <a:off x="208751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5"/>
            <p:cNvSpPr/>
            <p:nvPr/>
          </p:nvSpPr>
          <p:spPr>
            <a:xfrm rot="5400000">
              <a:off x="208751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5"/>
            <p:cNvSpPr/>
            <p:nvPr/>
          </p:nvSpPr>
          <p:spPr>
            <a:xfrm rot="5400000">
              <a:off x="208751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5"/>
            <p:cNvSpPr/>
            <p:nvPr/>
          </p:nvSpPr>
          <p:spPr>
            <a:xfrm rot="5400000">
              <a:off x="1993788"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5"/>
            <p:cNvSpPr/>
            <p:nvPr/>
          </p:nvSpPr>
          <p:spPr>
            <a:xfrm rot="5400000">
              <a:off x="1993788"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5"/>
            <p:cNvSpPr/>
            <p:nvPr/>
          </p:nvSpPr>
          <p:spPr>
            <a:xfrm rot="5400000">
              <a:off x="1993788"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5"/>
            <p:cNvSpPr/>
            <p:nvPr/>
          </p:nvSpPr>
          <p:spPr>
            <a:xfrm rot="5400000">
              <a:off x="1993788"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5"/>
            <p:cNvSpPr/>
            <p:nvPr/>
          </p:nvSpPr>
          <p:spPr>
            <a:xfrm rot="5400000">
              <a:off x="1993788"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5"/>
            <p:cNvSpPr/>
            <p:nvPr/>
          </p:nvSpPr>
          <p:spPr>
            <a:xfrm rot="5400000">
              <a:off x="1993788"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5"/>
            <p:cNvSpPr/>
            <p:nvPr/>
          </p:nvSpPr>
          <p:spPr>
            <a:xfrm rot="5400000">
              <a:off x="1900075"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5"/>
            <p:cNvSpPr/>
            <p:nvPr/>
          </p:nvSpPr>
          <p:spPr>
            <a:xfrm rot="5400000">
              <a:off x="1900075"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5"/>
            <p:cNvSpPr/>
            <p:nvPr/>
          </p:nvSpPr>
          <p:spPr>
            <a:xfrm rot="5400000">
              <a:off x="1900075"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5"/>
            <p:cNvSpPr/>
            <p:nvPr/>
          </p:nvSpPr>
          <p:spPr>
            <a:xfrm rot="5400000">
              <a:off x="1900075"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5"/>
            <p:cNvSpPr/>
            <p:nvPr/>
          </p:nvSpPr>
          <p:spPr>
            <a:xfrm rot="5400000">
              <a:off x="1900075"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5"/>
            <p:cNvSpPr/>
            <p:nvPr/>
          </p:nvSpPr>
          <p:spPr>
            <a:xfrm rot="5400000">
              <a:off x="1900075"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5"/>
            <p:cNvSpPr/>
            <p:nvPr/>
          </p:nvSpPr>
          <p:spPr>
            <a:xfrm rot="5400000">
              <a:off x="1806350"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5"/>
            <p:cNvSpPr/>
            <p:nvPr/>
          </p:nvSpPr>
          <p:spPr>
            <a:xfrm rot="5400000">
              <a:off x="1806350"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5"/>
            <p:cNvSpPr/>
            <p:nvPr/>
          </p:nvSpPr>
          <p:spPr>
            <a:xfrm rot="5400000">
              <a:off x="1806350"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5"/>
            <p:cNvSpPr/>
            <p:nvPr/>
          </p:nvSpPr>
          <p:spPr>
            <a:xfrm rot="5400000">
              <a:off x="1806350"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5"/>
            <p:cNvSpPr/>
            <p:nvPr/>
          </p:nvSpPr>
          <p:spPr>
            <a:xfrm rot="5400000">
              <a:off x="1806350"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5"/>
            <p:cNvSpPr/>
            <p:nvPr/>
          </p:nvSpPr>
          <p:spPr>
            <a:xfrm rot="5400000">
              <a:off x="1806350"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5"/>
            <p:cNvSpPr/>
            <p:nvPr/>
          </p:nvSpPr>
          <p:spPr>
            <a:xfrm rot="5400000">
              <a:off x="1712625"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5"/>
            <p:cNvSpPr/>
            <p:nvPr/>
          </p:nvSpPr>
          <p:spPr>
            <a:xfrm rot="5400000">
              <a:off x="1712625"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5"/>
            <p:cNvSpPr/>
            <p:nvPr/>
          </p:nvSpPr>
          <p:spPr>
            <a:xfrm rot="5400000">
              <a:off x="1712625"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5"/>
            <p:cNvSpPr/>
            <p:nvPr/>
          </p:nvSpPr>
          <p:spPr>
            <a:xfrm rot="5400000">
              <a:off x="1712625"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5"/>
            <p:cNvSpPr/>
            <p:nvPr/>
          </p:nvSpPr>
          <p:spPr>
            <a:xfrm rot="5400000">
              <a:off x="1712625"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5"/>
            <p:cNvSpPr/>
            <p:nvPr/>
          </p:nvSpPr>
          <p:spPr>
            <a:xfrm rot="5400000">
              <a:off x="1712625"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5"/>
            <p:cNvSpPr/>
            <p:nvPr/>
          </p:nvSpPr>
          <p:spPr>
            <a:xfrm rot="5400000">
              <a:off x="1618900"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5"/>
            <p:cNvSpPr/>
            <p:nvPr/>
          </p:nvSpPr>
          <p:spPr>
            <a:xfrm rot="5400000">
              <a:off x="1618900"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5"/>
            <p:cNvSpPr/>
            <p:nvPr/>
          </p:nvSpPr>
          <p:spPr>
            <a:xfrm rot="5400000">
              <a:off x="1618900"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5"/>
            <p:cNvSpPr/>
            <p:nvPr/>
          </p:nvSpPr>
          <p:spPr>
            <a:xfrm rot="5400000">
              <a:off x="1618900"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5"/>
            <p:cNvSpPr/>
            <p:nvPr/>
          </p:nvSpPr>
          <p:spPr>
            <a:xfrm rot="5400000">
              <a:off x="1618900"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5"/>
            <p:cNvSpPr/>
            <p:nvPr/>
          </p:nvSpPr>
          <p:spPr>
            <a:xfrm rot="5400000">
              <a:off x="1618900"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5"/>
            <p:cNvSpPr/>
            <p:nvPr/>
          </p:nvSpPr>
          <p:spPr>
            <a:xfrm rot="5400000">
              <a:off x="1525175"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5"/>
            <p:cNvSpPr/>
            <p:nvPr/>
          </p:nvSpPr>
          <p:spPr>
            <a:xfrm rot="5400000">
              <a:off x="1525175"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5"/>
            <p:cNvSpPr/>
            <p:nvPr/>
          </p:nvSpPr>
          <p:spPr>
            <a:xfrm rot="5400000">
              <a:off x="1525175"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5"/>
            <p:cNvSpPr/>
            <p:nvPr/>
          </p:nvSpPr>
          <p:spPr>
            <a:xfrm rot="5400000">
              <a:off x="1525175"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5"/>
            <p:cNvSpPr/>
            <p:nvPr/>
          </p:nvSpPr>
          <p:spPr>
            <a:xfrm rot="5400000">
              <a:off x="1525175"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5"/>
            <p:cNvSpPr/>
            <p:nvPr/>
          </p:nvSpPr>
          <p:spPr>
            <a:xfrm rot="5400000">
              <a:off x="1525175"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5"/>
            <p:cNvSpPr/>
            <p:nvPr/>
          </p:nvSpPr>
          <p:spPr>
            <a:xfrm rot="5400000">
              <a:off x="1431450"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5"/>
            <p:cNvSpPr/>
            <p:nvPr/>
          </p:nvSpPr>
          <p:spPr>
            <a:xfrm rot="5400000">
              <a:off x="1431450"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5"/>
            <p:cNvSpPr/>
            <p:nvPr/>
          </p:nvSpPr>
          <p:spPr>
            <a:xfrm rot="5400000">
              <a:off x="1431450"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5"/>
            <p:cNvSpPr/>
            <p:nvPr/>
          </p:nvSpPr>
          <p:spPr>
            <a:xfrm rot="5400000">
              <a:off x="1431450"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5"/>
            <p:cNvSpPr/>
            <p:nvPr/>
          </p:nvSpPr>
          <p:spPr>
            <a:xfrm rot="5400000">
              <a:off x="1431450"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5"/>
            <p:cNvSpPr/>
            <p:nvPr/>
          </p:nvSpPr>
          <p:spPr>
            <a:xfrm rot="5400000">
              <a:off x="1431450"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5"/>
            <p:cNvSpPr/>
            <p:nvPr/>
          </p:nvSpPr>
          <p:spPr>
            <a:xfrm rot="5400000">
              <a:off x="1337725"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5"/>
            <p:cNvSpPr/>
            <p:nvPr/>
          </p:nvSpPr>
          <p:spPr>
            <a:xfrm rot="5400000">
              <a:off x="1337725"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5"/>
            <p:cNvSpPr/>
            <p:nvPr/>
          </p:nvSpPr>
          <p:spPr>
            <a:xfrm rot="5400000">
              <a:off x="1337725"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5"/>
            <p:cNvSpPr/>
            <p:nvPr/>
          </p:nvSpPr>
          <p:spPr>
            <a:xfrm rot="5400000">
              <a:off x="1337725"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5"/>
            <p:cNvSpPr/>
            <p:nvPr/>
          </p:nvSpPr>
          <p:spPr>
            <a:xfrm rot="5400000">
              <a:off x="1337725"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5"/>
            <p:cNvSpPr/>
            <p:nvPr/>
          </p:nvSpPr>
          <p:spPr>
            <a:xfrm rot="5400000">
              <a:off x="1337725"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5"/>
            <p:cNvSpPr/>
            <p:nvPr/>
          </p:nvSpPr>
          <p:spPr>
            <a:xfrm rot="5400000">
              <a:off x="1245325"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5"/>
            <p:cNvSpPr/>
            <p:nvPr/>
          </p:nvSpPr>
          <p:spPr>
            <a:xfrm rot="5400000">
              <a:off x="1245325"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5"/>
            <p:cNvSpPr/>
            <p:nvPr/>
          </p:nvSpPr>
          <p:spPr>
            <a:xfrm rot="5400000">
              <a:off x="1245325"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5"/>
            <p:cNvSpPr/>
            <p:nvPr/>
          </p:nvSpPr>
          <p:spPr>
            <a:xfrm rot="5400000">
              <a:off x="1245325"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5"/>
            <p:cNvSpPr/>
            <p:nvPr/>
          </p:nvSpPr>
          <p:spPr>
            <a:xfrm rot="5400000">
              <a:off x="1245325"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5"/>
            <p:cNvSpPr/>
            <p:nvPr/>
          </p:nvSpPr>
          <p:spPr>
            <a:xfrm rot="5400000">
              <a:off x="1245325"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5"/>
            <p:cNvSpPr/>
            <p:nvPr/>
          </p:nvSpPr>
          <p:spPr>
            <a:xfrm rot="5400000">
              <a:off x="1151600"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5"/>
            <p:cNvSpPr/>
            <p:nvPr/>
          </p:nvSpPr>
          <p:spPr>
            <a:xfrm rot="5400000">
              <a:off x="1151600"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5"/>
            <p:cNvSpPr/>
            <p:nvPr/>
          </p:nvSpPr>
          <p:spPr>
            <a:xfrm rot="5400000">
              <a:off x="1151600"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5"/>
            <p:cNvSpPr/>
            <p:nvPr/>
          </p:nvSpPr>
          <p:spPr>
            <a:xfrm rot="5400000">
              <a:off x="1151600"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5"/>
            <p:cNvSpPr/>
            <p:nvPr/>
          </p:nvSpPr>
          <p:spPr>
            <a:xfrm rot="5400000">
              <a:off x="1151600"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5"/>
            <p:cNvSpPr/>
            <p:nvPr/>
          </p:nvSpPr>
          <p:spPr>
            <a:xfrm rot="5400000">
              <a:off x="1151600"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5"/>
            <p:cNvSpPr/>
            <p:nvPr/>
          </p:nvSpPr>
          <p:spPr>
            <a:xfrm rot="5400000">
              <a:off x="1057875"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5"/>
            <p:cNvSpPr/>
            <p:nvPr/>
          </p:nvSpPr>
          <p:spPr>
            <a:xfrm rot="5400000">
              <a:off x="1057875"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5"/>
            <p:cNvSpPr/>
            <p:nvPr/>
          </p:nvSpPr>
          <p:spPr>
            <a:xfrm rot="5400000">
              <a:off x="1057875"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5"/>
            <p:cNvSpPr/>
            <p:nvPr/>
          </p:nvSpPr>
          <p:spPr>
            <a:xfrm rot="5400000">
              <a:off x="1057875"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5"/>
            <p:cNvSpPr/>
            <p:nvPr/>
          </p:nvSpPr>
          <p:spPr>
            <a:xfrm rot="5400000">
              <a:off x="1057875"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5"/>
            <p:cNvSpPr/>
            <p:nvPr/>
          </p:nvSpPr>
          <p:spPr>
            <a:xfrm rot="5400000">
              <a:off x="1057875"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5"/>
            <p:cNvSpPr/>
            <p:nvPr/>
          </p:nvSpPr>
          <p:spPr>
            <a:xfrm rot="5400000">
              <a:off x="964150"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5"/>
            <p:cNvSpPr/>
            <p:nvPr/>
          </p:nvSpPr>
          <p:spPr>
            <a:xfrm rot="5400000">
              <a:off x="964150"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5"/>
            <p:cNvSpPr/>
            <p:nvPr/>
          </p:nvSpPr>
          <p:spPr>
            <a:xfrm rot="5400000">
              <a:off x="964150"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5"/>
            <p:cNvSpPr/>
            <p:nvPr/>
          </p:nvSpPr>
          <p:spPr>
            <a:xfrm rot="5400000">
              <a:off x="964150"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5"/>
            <p:cNvSpPr/>
            <p:nvPr/>
          </p:nvSpPr>
          <p:spPr>
            <a:xfrm rot="5400000">
              <a:off x="964150"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5"/>
            <p:cNvSpPr/>
            <p:nvPr/>
          </p:nvSpPr>
          <p:spPr>
            <a:xfrm rot="5400000">
              <a:off x="964150"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5"/>
            <p:cNvSpPr/>
            <p:nvPr/>
          </p:nvSpPr>
          <p:spPr>
            <a:xfrm rot="5400000">
              <a:off x="870413" y="7076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5"/>
            <p:cNvSpPr/>
            <p:nvPr/>
          </p:nvSpPr>
          <p:spPr>
            <a:xfrm rot="5400000">
              <a:off x="870413" y="8241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5"/>
            <p:cNvSpPr/>
            <p:nvPr/>
          </p:nvSpPr>
          <p:spPr>
            <a:xfrm rot="5400000">
              <a:off x="870413" y="94071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5"/>
            <p:cNvSpPr/>
            <p:nvPr/>
          </p:nvSpPr>
          <p:spPr>
            <a:xfrm rot="5400000">
              <a:off x="870413" y="105723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5"/>
            <p:cNvSpPr/>
            <p:nvPr/>
          </p:nvSpPr>
          <p:spPr>
            <a:xfrm rot="5400000">
              <a:off x="870413" y="1173763"/>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5"/>
            <p:cNvSpPr/>
            <p:nvPr/>
          </p:nvSpPr>
          <p:spPr>
            <a:xfrm rot="5400000">
              <a:off x="870413" y="1290288"/>
              <a:ext cx="37500" cy="37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22">
  <p:cSld name="CUSTOM_23">
    <p:spTree>
      <p:nvGrpSpPr>
        <p:cNvPr id="1" name="Shape 2566"/>
        <p:cNvGrpSpPr/>
        <p:nvPr/>
      </p:nvGrpSpPr>
      <p:grpSpPr>
        <a:xfrm>
          <a:off x="0" y="0"/>
          <a:ext cx="0" cy="0"/>
          <a:chOff x="0" y="0"/>
          <a:chExt cx="0" cy="0"/>
        </a:xfrm>
      </p:grpSpPr>
      <p:sp>
        <p:nvSpPr>
          <p:cNvPr id="2567" name="Google Shape;2567;p36"/>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6"/>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6"/>
          <p:cNvSpPr/>
          <p:nvPr/>
        </p:nvSpPr>
        <p:spPr>
          <a:xfrm>
            <a:off x="71745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6"/>
          <p:cNvSpPr/>
          <p:nvPr/>
        </p:nvSpPr>
        <p:spPr>
          <a:xfrm>
            <a:off x="720000" y="540000"/>
            <a:ext cx="3198600" cy="4063500"/>
          </a:xfrm>
          <a:prstGeom prst="rect">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6"/>
          <p:cNvSpPr txBox="1">
            <a:spLocks noGrp="1"/>
          </p:cNvSpPr>
          <p:nvPr>
            <p:ph type="title"/>
          </p:nvPr>
        </p:nvSpPr>
        <p:spPr>
          <a:xfrm>
            <a:off x="720000" y="540000"/>
            <a:ext cx="2132400" cy="2136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572" name="Google Shape;2572;p36"/>
          <p:cNvGrpSpPr/>
          <p:nvPr/>
        </p:nvGrpSpPr>
        <p:grpSpPr>
          <a:xfrm>
            <a:off x="8514970" y="283313"/>
            <a:ext cx="500507" cy="157674"/>
            <a:chOff x="1489842" y="2250175"/>
            <a:chExt cx="4263261" cy="1343050"/>
          </a:xfrm>
        </p:grpSpPr>
        <p:sp>
          <p:nvSpPr>
            <p:cNvPr id="2573" name="Google Shape;2573;p36"/>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6"/>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5" name="Google Shape;2575;p36"/>
          <p:cNvSpPr/>
          <p:nvPr/>
        </p:nvSpPr>
        <p:spPr>
          <a:xfrm flipH="1">
            <a:off x="8234213" y="47639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36"/>
          <p:cNvSpPr/>
          <p:nvPr/>
        </p:nvSpPr>
        <p:spPr>
          <a:xfrm>
            <a:off x="4492183" y="5030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36"/>
          <p:cNvSpPr/>
          <p:nvPr/>
        </p:nvSpPr>
        <p:spPr>
          <a:xfrm>
            <a:off x="2852400" y="540000"/>
            <a:ext cx="1066200" cy="2150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36"/>
          <p:cNvSpPr/>
          <p:nvPr/>
        </p:nvSpPr>
        <p:spPr>
          <a:xfrm>
            <a:off x="3093975" y="726925"/>
            <a:ext cx="583050" cy="798649"/>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lt2"/>
                </a:solidFill>
                <a:latin typeface="Montserrat;600"/>
              </a:rPr>
              <a:t>F</a:t>
            </a:r>
          </a:p>
        </p:txBody>
      </p:sp>
      <p:sp>
        <p:nvSpPr>
          <p:cNvPr id="2579" name="Google Shape;2579;p36"/>
          <p:cNvSpPr/>
          <p:nvPr/>
        </p:nvSpPr>
        <p:spPr>
          <a:xfrm rot="10800000" flipH="1">
            <a:off x="720000" y="2690169"/>
            <a:ext cx="3198600" cy="1909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0" name="Google Shape;2580;p36"/>
          <p:cNvGrpSpPr/>
          <p:nvPr/>
        </p:nvGrpSpPr>
        <p:grpSpPr>
          <a:xfrm>
            <a:off x="2950450" y="1718563"/>
            <a:ext cx="881038" cy="853175"/>
            <a:chOff x="2995950" y="-2004350"/>
            <a:chExt cx="881038" cy="853175"/>
          </a:xfrm>
        </p:grpSpPr>
        <p:sp>
          <p:nvSpPr>
            <p:cNvPr id="2581" name="Google Shape;2581;p36"/>
            <p:cNvSpPr/>
            <p:nvPr/>
          </p:nvSpPr>
          <p:spPr>
            <a:xfrm rot="5400000">
              <a:off x="3839488"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6"/>
            <p:cNvSpPr/>
            <p:nvPr/>
          </p:nvSpPr>
          <p:spPr>
            <a:xfrm rot="5400000">
              <a:off x="3839488"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6"/>
            <p:cNvSpPr/>
            <p:nvPr/>
          </p:nvSpPr>
          <p:spPr>
            <a:xfrm rot="5400000">
              <a:off x="3839488"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6"/>
            <p:cNvSpPr/>
            <p:nvPr/>
          </p:nvSpPr>
          <p:spPr>
            <a:xfrm rot="5400000">
              <a:off x="3839488"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6"/>
            <p:cNvSpPr/>
            <p:nvPr/>
          </p:nvSpPr>
          <p:spPr>
            <a:xfrm rot="5400000">
              <a:off x="3839488"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6"/>
            <p:cNvSpPr/>
            <p:nvPr/>
          </p:nvSpPr>
          <p:spPr>
            <a:xfrm rot="5400000">
              <a:off x="3839488"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6"/>
            <p:cNvSpPr/>
            <p:nvPr/>
          </p:nvSpPr>
          <p:spPr>
            <a:xfrm rot="5400000">
              <a:off x="3839488"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6"/>
            <p:cNvSpPr/>
            <p:nvPr/>
          </p:nvSpPr>
          <p:spPr>
            <a:xfrm rot="5400000">
              <a:off x="3839488"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6"/>
            <p:cNvSpPr/>
            <p:nvPr/>
          </p:nvSpPr>
          <p:spPr>
            <a:xfrm rot="5400000">
              <a:off x="3745763"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6"/>
            <p:cNvSpPr/>
            <p:nvPr/>
          </p:nvSpPr>
          <p:spPr>
            <a:xfrm rot="5400000">
              <a:off x="3745763"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6"/>
            <p:cNvSpPr/>
            <p:nvPr/>
          </p:nvSpPr>
          <p:spPr>
            <a:xfrm rot="5400000">
              <a:off x="3745763"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6"/>
            <p:cNvSpPr/>
            <p:nvPr/>
          </p:nvSpPr>
          <p:spPr>
            <a:xfrm rot="5400000">
              <a:off x="3745763"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6"/>
            <p:cNvSpPr/>
            <p:nvPr/>
          </p:nvSpPr>
          <p:spPr>
            <a:xfrm rot="5400000">
              <a:off x="3745763"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6"/>
            <p:cNvSpPr/>
            <p:nvPr/>
          </p:nvSpPr>
          <p:spPr>
            <a:xfrm rot="5400000">
              <a:off x="3745763"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6"/>
            <p:cNvSpPr/>
            <p:nvPr/>
          </p:nvSpPr>
          <p:spPr>
            <a:xfrm rot="5400000">
              <a:off x="3745763"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36"/>
            <p:cNvSpPr/>
            <p:nvPr/>
          </p:nvSpPr>
          <p:spPr>
            <a:xfrm rot="5400000">
              <a:off x="3745763"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36"/>
            <p:cNvSpPr/>
            <p:nvPr/>
          </p:nvSpPr>
          <p:spPr>
            <a:xfrm rot="5400000">
              <a:off x="3652038"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6"/>
            <p:cNvSpPr/>
            <p:nvPr/>
          </p:nvSpPr>
          <p:spPr>
            <a:xfrm rot="5400000">
              <a:off x="3652038"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6"/>
            <p:cNvSpPr/>
            <p:nvPr/>
          </p:nvSpPr>
          <p:spPr>
            <a:xfrm rot="5400000">
              <a:off x="3652038"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6"/>
            <p:cNvSpPr/>
            <p:nvPr/>
          </p:nvSpPr>
          <p:spPr>
            <a:xfrm rot="5400000">
              <a:off x="3652038"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6"/>
            <p:cNvSpPr/>
            <p:nvPr/>
          </p:nvSpPr>
          <p:spPr>
            <a:xfrm rot="5400000">
              <a:off x="3652038"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6"/>
            <p:cNvSpPr/>
            <p:nvPr/>
          </p:nvSpPr>
          <p:spPr>
            <a:xfrm rot="5400000">
              <a:off x="3652038"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6"/>
            <p:cNvSpPr/>
            <p:nvPr/>
          </p:nvSpPr>
          <p:spPr>
            <a:xfrm rot="5400000">
              <a:off x="3652038"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6"/>
            <p:cNvSpPr/>
            <p:nvPr/>
          </p:nvSpPr>
          <p:spPr>
            <a:xfrm rot="5400000">
              <a:off x="3652038"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6"/>
            <p:cNvSpPr/>
            <p:nvPr/>
          </p:nvSpPr>
          <p:spPr>
            <a:xfrm rot="5400000">
              <a:off x="3558313"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6"/>
            <p:cNvSpPr/>
            <p:nvPr/>
          </p:nvSpPr>
          <p:spPr>
            <a:xfrm rot="5400000">
              <a:off x="3558313"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6"/>
            <p:cNvSpPr/>
            <p:nvPr/>
          </p:nvSpPr>
          <p:spPr>
            <a:xfrm rot="5400000">
              <a:off x="3558313"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6"/>
            <p:cNvSpPr/>
            <p:nvPr/>
          </p:nvSpPr>
          <p:spPr>
            <a:xfrm rot="5400000">
              <a:off x="3558313"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6"/>
            <p:cNvSpPr/>
            <p:nvPr/>
          </p:nvSpPr>
          <p:spPr>
            <a:xfrm rot="5400000">
              <a:off x="3558313"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6"/>
            <p:cNvSpPr/>
            <p:nvPr/>
          </p:nvSpPr>
          <p:spPr>
            <a:xfrm rot="5400000">
              <a:off x="3558313"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6"/>
            <p:cNvSpPr/>
            <p:nvPr/>
          </p:nvSpPr>
          <p:spPr>
            <a:xfrm rot="5400000">
              <a:off x="3558313"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6"/>
            <p:cNvSpPr/>
            <p:nvPr/>
          </p:nvSpPr>
          <p:spPr>
            <a:xfrm rot="5400000">
              <a:off x="3558313"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6"/>
            <p:cNvSpPr/>
            <p:nvPr/>
          </p:nvSpPr>
          <p:spPr>
            <a:xfrm rot="5400000">
              <a:off x="3464575"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6"/>
            <p:cNvSpPr/>
            <p:nvPr/>
          </p:nvSpPr>
          <p:spPr>
            <a:xfrm rot="5400000">
              <a:off x="3464575"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6"/>
            <p:cNvSpPr/>
            <p:nvPr/>
          </p:nvSpPr>
          <p:spPr>
            <a:xfrm rot="5400000">
              <a:off x="3464575"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6"/>
            <p:cNvSpPr/>
            <p:nvPr/>
          </p:nvSpPr>
          <p:spPr>
            <a:xfrm rot="5400000">
              <a:off x="3464575"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6"/>
            <p:cNvSpPr/>
            <p:nvPr/>
          </p:nvSpPr>
          <p:spPr>
            <a:xfrm rot="5400000">
              <a:off x="3464575"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6"/>
            <p:cNvSpPr/>
            <p:nvPr/>
          </p:nvSpPr>
          <p:spPr>
            <a:xfrm rot="5400000">
              <a:off x="3464575"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6"/>
            <p:cNvSpPr/>
            <p:nvPr/>
          </p:nvSpPr>
          <p:spPr>
            <a:xfrm rot="5400000">
              <a:off x="3464575"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6"/>
            <p:cNvSpPr/>
            <p:nvPr/>
          </p:nvSpPr>
          <p:spPr>
            <a:xfrm rot="5400000">
              <a:off x="3464575"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6"/>
            <p:cNvSpPr/>
            <p:nvPr/>
          </p:nvSpPr>
          <p:spPr>
            <a:xfrm rot="5400000">
              <a:off x="3370850"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6"/>
            <p:cNvSpPr/>
            <p:nvPr/>
          </p:nvSpPr>
          <p:spPr>
            <a:xfrm rot="5400000">
              <a:off x="3370850"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6"/>
            <p:cNvSpPr/>
            <p:nvPr/>
          </p:nvSpPr>
          <p:spPr>
            <a:xfrm rot="5400000">
              <a:off x="3370850"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6"/>
            <p:cNvSpPr/>
            <p:nvPr/>
          </p:nvSpPr>
          <p:spPr>
            <a:xfrm rot="5400000">
              <a:off x="3370850"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6"/>
            <p:cNvSpPr/>
            <p:nvPr/>
          </p:nvSpPr>
          <p:spPr>
            <a:xfrm rot="5400000">
              <a:off x="3370850"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6"/>
            <p:cNvSpPr/>
            <p:nvPr/>
          </p:nvSpPr>
          <p:spPr>
            <a:xfrm rot="5400000">
              <a:off x="3370850"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6"/>
            <p:cNvSpPr/>
            <p:nvPr/>
          </p:nvSpPr>
          <p:spPr>
            <a:xfrm rot="5400000">
              <a:off x="3370850"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6"/>
            <p:cNvSpPr/>
            <p:nvPr/>
          </p:nvSpPr>
          <p:spPr>
            <a:xfrm rot="5400000">
              <a:off x="3370850"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6"/>
            <p:cNvSpPr/>
            <p:nvPr/>
          </p:nvSpPr>
          <p:spPr>
            <a:xfrm rot="5400000">
              <a:off x="3277125"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6"/>
            <p:cNvSpPr/>
            <p:nvPr/>
          </p:nvSpPr>
          <p:spPr>
            <a:xfrm rot="5400000">
              <a:off x="3277125"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6"/>
            <p:cNvSpPr/>
            <p:nvPr/>
          </p:nvSpPr>
          <p:spPr>
            <a:xfrm rot="5400000">
              <a:off x="3277125"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6"/>
            <p:cNvSpPr/>
            <p:nvPr/>
          </p:nvSpPr>
          <p:spPr>
            <a:xfrm rot="5400000">
              <a:off x="3277125"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6"/>
            <p:cNvSpPr/>
            <p:nvPr/>
          </p:nvSpPr>
          <p:spPr>
            <a:xfrm rot="5400000">
              <a:off x="3277125"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6"/>
            <p:cNvSpPr/>
            <p:nvPr/>
          </p:nvSpPr>
          <p:spPr>
            <a:xfrm rot="5400000">
              <a:off x="3277125"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6"/>
            <p:cNvSpPr/>
            <p:nvPr/>
          </p:nvSpPr>
          <p:spPr>
            <a:xfrm rot="5400000">
              <a:off x="3277125"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6"/>
            <p:cNvSpPr/>
            <p:nvPr/>
          </p:nvSpPr>
          <p:spPr>
            <a:xfrm rot="5400000">
              <a:off x="3277125"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6"/>
            <p:cNvSpPr/>
            <p:nvPr/>
          </p:nvSpPr>
          <p:spPr>
            <a:xfrm rot="5400000">
              <a:off x="3183400"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6"/>
            <p:cNvSpPr/>
            <p:nvPr/>
          </p:nvSpPr>
          <p:spPr>
            <a:xfrm rot="5400000">
              <a:off x="3183400"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6"/>
            <p:cNvSpPr/>
            <p:nvPr/>
          </p:nvSpPr>
          <p:spPr>
            <a:xfrm rot="5400000">
              <a:off x="3183400"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6"/>
            <p:cNvSpPr/>
            <p:nvPr/>
          </p:nvSpPr>
          <p:spPr>
            <a:xfrm rot="5400000">
              <a:off x="3183400"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6"/>
            <p:cNvSpPr/>
            <p:nvPr/>
          </p:nvSpPr>
          <p:spPr>
            <a:xfrm rot="5400000">
              <a:off x="3183400"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6"/>
            <p:cNvSpPr/>
            <p:nvPr/>
          </p:nvSpPr>
          <p:spPr>
            <a:xfrm rot="5400000">
              <a:off x="3183400"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6"/>
            <p:cNvSpPr/>
            <p:nvPr/>
          </p:nvSpPr>
          <p:spPr>
            <a:xfrm rot="5400000">
              <a:off x="3183400"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6"/>
            <p:cNvSpPr/>
            <p:nvPr/>
          </p:nvSpPr>
          <p:spPr>
            <a:xfrm rot="5400000">
              <a:off x="3183400"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6"/>
            <p:cNvSpPr/>
            <p:nvPr/>
          </p:nvSpPr>
          <p:spPr>
            <a:xfrm rot="5400000">
              <a:off x="3089675"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6"/>
            <p:cNvSpPr/>
            <p:nvPr/>
          </p:nvSpPr>
          <p:spPr>
            <a:xfrm rot="5400000">
              <a:off x="3089675"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6"/>
            <p:cNvSpPr/>
            <p:nvPr/>
          </p:nvSpPr>
          <p:spPr>
            <a:xfrm rot="5400000">
              <a:off x="3089675"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6"/>
            <p:cNvSpPr/>
            <p:nvPr/>
          </p:nvSpPr>
          <p:spPr>
            <a:xfrm rot="5400000">
              <a:off x="3089675"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6"/>
            <p:cNvSpPr/>
            <p:nvPr/>
          </p:nvSpPr>
          <p:spPr>
            <a:xfrm rot="5400000">
              <a:off x="3089675"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6"/>
            <p:cNvSpPr/>
            <p:nvPr/>
          </p:nvSpPr>
          <p:spPr>
            <a:xfrm rot="5400000">
              <a:off x="3089675"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6"/>
            <p:cNvSpPr/>
            <p:nvPr/>
          </p:nvSpPr>
          <p:spPr>
            <a:xfrm rot="5400000">
              <a:off x="3089675"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6"/>
            <p:cNvSpPr/>
            <p:nvPr/>
          </p:nvSpPr>
          <p:spPr>
            <a:xfrm rot="5400000">
              <a:off x="3089675"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6"/>
            <p:cNvSpPr/>
            <p:nvPr/>
          </p:nvSpPr>
          <p:spPr>
            <a:xfrm rot="5400000">
              <a:off x="2995950" y="-2004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6"/>
            <p:cNvSpPr/>
            <p:nvPr/>
          </p:nvSpPr>
          <p:spPr>
            <a:xfrm rot="5400000">
              <a:off x="2995950" y="-18878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6"/>
            <p:cNvSpPr/>
            <p:nvPr/>
          </p:nvSpPr>
          <p:spPr>
            <a:xfrm rot="5400000">
              <a:off x="2995950" y="-17713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6"/>
            <p:cNvSpPr/>
            <p:nvPr/>
          </p:nvSpPr>
          <p:spPr>
            <a:xfrm rot="5400000">
              <a:off x="2995950" y="-16547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6"/>
            <p:cNvSpPr/>
            <p:nvPr/>
          </p:nvSpPr>
          <p:spPr>
            <a:xfrm rot="5400000">
              <a:off x="2995950" y="-15382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6"/>
            <p:cNvSpPr/>
            <p:nvPr/>
          </p:nvSpPr>
          <p:spPr>
            <a:xfrm rot="5400000">
              <a:off x="2995950" y="-14217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6"/>
            <p:cNvSpPr/>
            <p:nvPr/>
          </p:nvSpPr>
          <p:spPr>
            <a:xfrm rot="5400000">
              <a:off x="2995950" y="-13052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6"/>
            <p:cNvSpPr/>
            <p:nvPr/>
          </p:nvSpPr>
          <p:spPr>
            <a:xfrm rot="5400000">
              <a:off x="2995950" y="-11886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3">
  <p:cSld name="CUSTOM_24">
    <p:spTree>
      <p:nvGrpSpPr>
        <p:cNvPr id="1" name="Shape 2661"/>
        <p:cNvGrpSpPr/>
        <p:nvPr/>
      </p:nvGrpSpPr>
      <p:grpSpPr>
        <a:xfrm>
          <a:off x="0" y="0"/>
          <a:ext cx="0" cy="0"/>
          <a:chOff x="0" y="0"/>
          <a:chExt cx="0" cy="0"/>
        </a:xfrm>
      </p:grpSpPr>
      <p:sp>
        <p:nvSpPr>
          <p:cNvPr id="2662" name="Google Shape;2662;p37"/>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7"/>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7"/>
          <p:cNvSpPr/>
          <p:nvPr/>
        </p:nvSpPr>
        <p:spPr>
          <a:xfrm>
            <a:off x="71745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7"/>
          <p:cNvSpPr/>
          <p:nvPr/>
        </p:nvSpPr>
        <p:spPr>
          <a:xfrm>
            <a:off x="4116600" y="540000"/>
            <a:ext cx="4307400" cy="7167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7"/>
          <p:cNvSpPr txBox="1">
            <a:spLocks noGrp="1"/>
          </p:cNvSpPr>
          <p:nvPr>
            <p:ph type="title"/>
          </p:nvPr>
        </p:nvSpPr>
        <p:spPr>
          <a:xfrm>
            <a:off x="4116575" y="548725"/>
            <a:ext cx="4307400" cy="720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67" name="Google Shape;2667;p37"/>
          <p:cNvGrpSpPr/>
          <p:nvPr/>
        </p:nvGrpSpPr>
        <p:grpSpPr>
          <a:xfrm>
            <a:off x="155695" y="461163"/>
            <a:ext cx="500507" cy="157674"/>
            <a:chOff x="1489842" y="2250175"/>
            <a:chExt cx="4263261" cy="1343050"/>
          </a:xfrm>
        </p:grpSpPr>
        <p:sp>
          <p:nvSpPr>
            <p:cNvPr id="2668" name="Google Shape;2668;p37"/>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7"/>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0" name="Google Shape;2670;p37"/>
          <p:cNvSpPr/>
          <p:nvPr/>
        </p:nvSpPr>
        <p:spPr>
          <a:xfrm>
            <a:off x="8264758" y="1465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7"/>
          <p:cNvSpPr/>
          <p:nvPr/>
        </p:nvSpPr>
        <p:spPr>
          <a:xfrm>
            <a:off x="6185350" y="2622025"/>
            <a:ext cx="2238900" cy="19815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7"/>
          <p:cNvSpPr/>
          <p:nvPr/>
        </p:nvSpPr>
        <p:spPr>
          <a:xfrm>
            <a:off x="6859915" y="3127488"/>
            <a:ext cx="889784" cy="970574"/>
          </a:xfrm>
          <a:prstGeom prst="rect">
            <a:avLst/>
          </a:prstGeom>
        </p:spPr>
        <p:txBody>
          <a:bodyPr>
            <a:prstTxWarp prst="textPlain">
              <a:avLst/>
            </a:prstTxWarp>
          </a:bodyPr>
          <a:lstStyle/>
          <a:p>
            <a:pPr lvl="0" algn="ctr"/>
            <a:r>
              <a:rPr b="0" i="0">
                <a:ln w="19050" cap="flat" cmpd="sng">
                  <a:solidFill>
                    <a:schemeClr val="dk1"/>
                  </a:solidFill>
                  <a:prstDash val="solid"/>
                  <a:round/>
                  <a:headEnd type="none" w="sm" len="sm"/>
                  <a:tailEnd type="none" w="sm" len="sm"/>
                </a:ln>
                <a:solidFill>
                  <a:schemeClr val="accent4"/>
                </a:solidFill>
                <a:latin typeface="Montserrat;600"/>
              </a:rPr>
              <a:t>G</a:t>
            </a:r>
          </a:p>
        </p:txBody>
      </p:sp>
      <p:sp>
        <p:nvSpPr>
          <p:cNvPr id="2673" name="Google Shape;2673;p37"/>
          <p:cNvSpPr/>
          <p:nvPr/>
        </p:nvSpPr>
        <p:spPr>
          <a:xfrm>
            <a:off x="720000" y="540000"/>
            <a:ext cx="3396600" cy="7167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7"/>
          <p:cNvSpPr/>
          <p:nvPr/>
        </p:nvSpPr>
        <p:spPr>
          <a:xfrm>
            <a:off x="720000" y="1901100"/>
            <a:ext cx="7708200" cy="720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24">
  <p:cSld name="CUSTOM_25">
    <p:spTree>
      <p:nvGrpSpPr>
        <p:cNvPr id="1" name="Shape 2675"/>
        <p:cNvGrpSpPr/>
        <p:nvPr/>
      </p:nvGrpSpPr>
      <p:grpSpPr>
        <a:xfrm>
          <a:off x="0" y="0"/>
          <a:ext cx="0" cy="0"/>
          <a:chOff x="0" y="0"/>
          <a:chExt cx="0" cy="0"/>
        </a:xfrm>
      </p:grpSpPr>
      <p:sp>
        <p:nvSpPr>
          <p:cNvPr id="2676" name="Google Shape;2676;p38"/>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8"/>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8"/>
          <p:cNvSpPr/>
          <p:nvPr/>
        </p:nvSpPr>
        <p:spPr>
          <a:xfrm>
            <a:off x="717450" y="540000"/>
            <a:ext cx="7708200" cy="40635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8"/>
          <p:cNvSpPr/>
          <p:nvPr/>
        </p:nvSpPr>
        <p:spPr>
          <a:xfrm>
            <a:off x="720000" y="540000"/>
            <a:ext cx="7704000" cy="12507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8"/>
          <p:cNvSpPr txBox="1">
            <a:spLocks noGrp="1"/>
          </p:cNvSpPr>
          <p:nvPr>
            <p:ph type="title"/>
          </p:nvPr>
        </p:nvSpPr>
        <p:spPr>
          <a:xfrm>
            <a:off x="720000" y="540000"/>
            <a:ext cx="2499300" cy="1241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81" name="Google Shape;2681;p38"/>
          <p:cNvGrpSpPr/>
          <p:nvPr/>
        </p:nvGrpSpPr>
        <p:grpSpPr>
          <a:xfrm>
            <a:off x="8482870" y="89813"/>
            <a:ext cx="500507" cy="157674"/>
            <a:chOff x="1489842" y="2250175"/>
            <a:chExt cx="4263261" cy="1343050"/>
          </a:xfrm>
        </p:grpSpPr>
        <p:sp>
          <p:nvSpPr>
            <p:cNvPr id="2682" name="Google Shape;2682;p38"/>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8"/>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4" name="Google Shape;2684;p38"/>
          <p:cNvSpPr/>
          <p:nvPr/>
        </p:nvSpPr>
        <p:spPr>
          <a:xfrm flipH="1">
            <a:off x="4364888" y="898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8"/>
          <p:cNvSpPr/>
          <p:nvPr/>
        </p:nvSpPr>
        <p:spPr>
          <a:xfrm>
            <a:off x="246908" y="1358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6">
  <p:cSld name="CUSTOM_27">
    <p:spTree>
      <p:nvGrpSpPr>
        <p:cNvPr id="1" name="Shape 2686"/>
        <p:cNvGrpSpPr/>
        <p:nvPr/>
      </p:nvGrpSpPr>
      <p:grpSpPr>
        <a:xfrm>
          <a:off x="0" y="0"/>
          <a:ext cx="0" cy="0"/>
          <a:chOff x="0" y="0"/>
          <a:chExt cx="0" cy="0"/>
        </a:xfrm>
      </p:grpSpPr>
      <p:sp>
        <p:nvSpPr>
          <p:cNvPr id="2687" name="Google Shape;2687;p39"/>
          <p:cNvSpPr/>
          <p:nvPr/>
        </p:nvSpPr>
        <p:spPr>
          <a:xfrm>
            <a:off x="283025" y="921025"/>
            <a:ext cx="7764600" cy="4118700"/>
          </a:xfrm>
          <a:prstGeom prst="rect">
            <a:avLst/>
          </a:prstGeom>
          <a:solidFill>
            <a:schemeClr val="accent4"/>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9"/>
          <p:cNvSpPr/>
          <p:nvPr/>
        </p:nvSpPr>
        <p:spPr>
          <a:xfrm>
            <a:off x="497225" y="726925"/>
            <a:ext cx="7737000" cy="41004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9"/>
          <p:cNvSpPr/>
          <p:nvPr/>
        </p:nvSpPr>
        <p:spPr>
          <a:xfrm>
            <a:off x="719925" y="540000"/>
            <a:ext cx="7704000" cy="3783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9"/>
          <p:cNvSpPr/>
          <p:nvPr/>
        </p:nvSpPr>
        <p:spPr>
          <a:xfrm>
            <a:off x="720000" y="540000"/>
            <a:ext cx="3852000" cy="1911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9"/>
          <p:cNvSpPr/>
          <p:nvPr/>
        </p:nvSpPr>
        <p:spPr>
          <a:xfrm>
            <a:off x="720000" y="2451900"/>
            <a:ext cx="7704000" cy="21516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9"/>
          <p:cNvSpPr/>
          <p:nvPr/>
        </p:nvSpPr>
        <p:spPr>
          <a:xfrm>
            <a:off x="720000" y="540000"/>
            <a:ext cx="7704000" cy="672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9"/>
          <p:cNvSpPr txBox="1">
            <a:spLocks noGrp="1"/>
          </p:cNvSpPr>
          <p:nvPr>
            <p:ph type="title"/>
          </p:nvPr>
        </p:nvSpPr>
        <p:spPr>
          <a:xfrm>
            <a:off x="720000" y="540000"/>
            <a:ext cx="7704000" cy="659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694" name="Google Shape;2694;p39"/>
          <p:cNvGrpSpPr/>
          <p:nvPr/>
        </p:nvGrpSpPr>
        <p:grpSpPr>
          <a:xfrm>
            <a:off x="5563220" y="89813"/>
            <a:ext cx="500507" cy="157674"/>
            <a:chOff x="1489842" y="2250175"/>
            <a:chExt cx="4263261" cy="1343050"/>
          </a:xfrm>
        </p:grpSpPr>
        <p:sp>
          <p:nvSpPr>
            <p:cNvPr id="2695" name="Google Shape;2695;p39"/>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9"/>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7" name="Google Shape;2697;p39"/>
          <p:cNvSpPr/>
          <p:nvPr/>
        </p:nvSpPr>
        <p:spPr>
          <a:xfrm flipH="1">
            <a:off x="8234213" y="1652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9"/>
          <p:cNvSpPr/>
          <p:nvPr/>
        </p:nvSpPr>
        <p:spPr>
          <a:xfrm>
            <a:off x="118058" y="2474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7">
  <p:cSld name="CUSTOM_28">
    <p:spTree>
      <p:nvGrpSpPr>
        <p:cNvPr id="1" name="Shape 2699"/>
        <p:cNvGrpSpPr/>
        <p:nvPr/>
      </p:nvGrpSpPr>
      <p:grpSpPr>
        <a:xfrm>
          <a:off x="0" y="0"/>
          <a:ext cx="0" cy="0"/>
          <a:chOff x="0" y="0"/>
          <a:chExt cx="0" cy="0"/>
        </a:xfrm>
      </p:grpSpPr>
      <p:sp>
        <p:nvSpPr>
          <p:cNvPr id="2700" name="Google Shape;2700;p40"/>
          <p:cNvSpPr/>
          <p:nvPr/>
        </p:nvSpPr>
        <p:spPr>
          <a:xfrm>
            <a:off x="283025" y="921025"/>
            <a:ext cx="7764600" cy="4118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40"/>
          <p:cNvSpPr/>
          <p:nvPr/>
        </p:nvSpPr>
        <p:spPr>
          <a:xfrm>
            <a:off x="497225" y="726925"/>
            <a:ext cx="7737000" cy="41004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40"/>
          <p:cNvSpPr/>
          <p:nvPr/>
        </p:nvSpPr>
        <p:spPr>
          <a:xfrm>
            <a:off x="720000" y="2451900"/>
            <a:ext cx="7704000" cy="21516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40"/>
          <p:cNvSpPr/>
          <p:nvPr/>
        </p:nvSpPr>
        <p:spPr>
          <a:xfrm>
            <a:off x="720000" y="540000"/>
            <a:ext cx="7704000" cy="3783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40"/>
          <p:cNvSpPr/>
          <p:nvPr/>
        </p:nvSpPr>
        <p:spPr>
          <a:xfrm>
            <a:off x="720000" y="540000"/>
            <a:ext cx="7704000" cy="10989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40"/>
          <p:cNvSpPr/>
          <p:nvPr/>
        </p:nvSpPr>
        <p:spPr>
          <a:xfrm>
            <a:off x="5685300" y="540000"/>
            <a:ext cx="2738700" cy="37833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40"/>
          <p:cNvSpPr txBox="1">
            <a:spLocks noGrp="1"/>
          </p:cNvSpPr>
          <p:nvPr>
            <p:ph type="title"/>
          </p:nvPr>
        </p:nvSpPr>
        <p:spPr>
          <a:xfrm>
            <a:off x="5685300" y="540000"/>
            <a:ext cx="2726700" cy="2772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27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07" name="Google Shape;2707;p40"/>
          <p:cNvGrpSpPr/>
          <p:nvPr/>
        </p:nvGrpSpPr>
        <p:grpSpPr>
          <a:xfrm>
            <a:off x="64145" y="463788"/>
            <a:ext cx="500507" cy="157674"/>
            <a:chOff x="1489842" y="2250175"/>
            <a:chExt cx="4263261" cy="1343050"/>
          </a:xfrm>
        </p:grpSpPr>
        <p:sp>
          <p:nvSpPr>
            <p:cNvPr id="2708" name="Google Shape;2708;p40"/>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40"/>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0" name="Google Shape;2710;p40"/>
          <p:cNvSpPr/>
          <p:nvPr/>
        </p:nvSpPr>
        <p:spPr>
          <a:xfrm flipH="1">
            <a:off x="8172213" y="47211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40"/>
          <p:cNvSpPr/>
          <p:nvPr/>
        </p:nvSpPr>
        <p:spPr>
          <a:xfrm>
            <a:off x="1529758" y="5030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2" name="Google Shape;2712;p40"/>
          <p:cNvGrpSpPr/>
          <p:nvPr/>
        </p:nvGrpSpPr>
        <p:grpSpPr>
          <a:xfrm>
            <a:off x="5765938" y="3312663"/>
            <a:ext cx="2565425" cy="853175"/>
            <a:chOff x="1032538" y="1565638"/>
            <a:chExt cx="2565425" cy="853175"/>
          </a:xfrm>
        </p:grpSpPr>
        <p:sp>
          <p:nvSpPr>
            <p:cNvPr id="2713" name="Google Shape;2713;p40"/>
            <p:cNvSpPr/>
            <p:nvPr/>
          </p:nvSpPr>
          <p:spPr>
            <a:xfrm rot="5400000">
              <a:off x="35604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40"/>
            <p:cNvSpPr/>
            <p:nvPr/>
          </p:nvSpPr>
          <p:spPr>
            <a:xfrm rot="5400000">
              <a:off x="35604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40"/>
            <p:cNvSpPr/>
            <p:nvPr/>
          </p:nvSpPr>
          <p:spPr>
            <a:xfrm rot="5400000">
              <a:off x="35604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40"/>
            <p:cNvSpPr/>
            <p:nvPr/>
          </p:nvSpPr>
          <p:spPr>
            <a:xfrm rot="5400000">
              <a:off x="35604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40"/>
            <p:cNvSpPr/>
            <p:nvPr/>
          </p:nvSpPr>
          <p:spPr>
            <a:xfrm rot="5400000">
              <a:off x="35604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40"/>
            <p:cNvSpPr/>
            <p:nvPr/>
          </p:nvSpPr>
          <p:spPr>
            <a:xfrm rot="5400000">
              <a:off x="35604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40"/>
            <p:cNvSpPr/>
            <p:nvPr/>
          </p:nvSpPr>
          <p:spPr>
            <a:xfrm rot="5400000">
              <a:off x="35604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40"/>
            <p:cNvSpPr/>
            <p:nvPr/>
          </p:nvSpPr>
          <p:spPr>
            <a:xfrm rot="5400000">
              <a:off x="35604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40"/>
            <p:cNvSpPr/>
            <p:nvPr/>
          </p:nvSpPr>
          <p:spPr>
            <a:xfrm rot="5400000">
              <a:off x="34667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40"/>
            <p:cNvSpPr/>
            <p:nvPr/>
          </p:nvSpPr>
          <p:spPr>
            <a:xfrm rot="5400000">
              <a:off x="34667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40"/>
            <p:cNvSpPr/>
            <p:nvPr/>
          </p:nvSpPr>
          <p:spPr>
            <a:xfrm rot="5400000">
              <a:off x="34667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40"/>
            <p:cNvSpPr/>
            <p:nvPr/>
          </p:nvSpPr>
          <p:spPr>
            <a:xfrm rot="5400000">
              <a:off x="34667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40"/>
            <p:cNvSpPr/>
            <p:nvPr/>
          </p:nvSpPr>
          <p:spPr>
            <a:xfrm rot="5400000">
              <a:off x="34667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40"/>
            <p:cNvSpPr/>
            <p:nvPr/>
          </p:nvSpPr>
          <p:spPr>
            <a:xfrm rot="5400000">
              <a:off x="34667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40"/>
            <p:cNvSpPr/>
            <p:nvPr/>
          </p:nvSpPr>
          <p:spPr>
            <a:xfrm rot="5400000">
              <a:off x="34667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40"/>
            <p:cNvSpPr/>
            <p:nvPr/>
          </p:nvSpPr>
          <p:spPr>
            <a:xfrm rot="5400000">
              <a:off x="34667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40"/>
            <p:cNvSpPr/>
            <p:nvPr/>
          </p:nvSpPr>
          <p:spPr>
            <a:xfrm rot="5400000">
              <a:off x="33730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40"/>
            <p:cNvSpPr/>
            <p:nvPr/>
          </p:nvSpPr>
          <p:spPr>
            <a:xfrm rot="5400000">
              <a:off x="33730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40"/>
            <p:cNvSpPr/>
            <p:nvPr/>
          </p:nvSpPr>
          <p:spPr>
            <a:xfrm rot="5400000">
              <a:off x="33730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40"/>
            <p:cNvSpPr/>
            <p:nvPr/>
          </p:nvSpPr>
          <p:spPr>
            <a:xfrm rot="5400000">
              <a:off x="33730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40"/>
            <p:cNvSpPr/>
            <p:nvPr/>
          </p:nvSpPr>
          <p:spPr>
            <a:xfrm rot="5400000">
              <a:off x="33730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40"/>
            <p:cNvSpPr/>
            <p:nvPr/>
          </p:nvSpPr>
          <p:spPr>
            <a:xfrm rot="5400000">
              <a:off x="33730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40"/>
            <p:cNvSpPr/>
            <p:nvPr/>
          </p:nvSpPr>
          <p:spPr>
            <a:xfrm rot="5400000">
              <a:off x="33730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40"/>
            <p:cNvSpPr/>
            <p:nvPr/>
          </p:nvSpPr>
          <p:spPr>
            <a:xfrm rot="5400000">
              <a:off x="33730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40"/>
            <p:cNvSpPr/>
            <p:nvPr/>
          </p:nvSpPr>
          <p:spPr>
            <a:xfrm rot="5400000">
              <a:off x="327928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40"/>
            <p:cNvSpPr/>
            <p:nvPr/>
          </p:nvSpPr>
          <p:spPr>
            <a:xfrm rot="5400000">
              <a:off x="327928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40"/>
            <p:cNvSpPr/>
            <p:nvPr/>
          </p:nvSpPr>
          <p:spPr>
            <a:xfrm rot="5400000">
              <a:off x="327928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40"/>
            <p:cNvSpPr/>
            <p:nvPr/>
          </p:nvSpPr>
          <p:spPr>
            <a:xfrm rot="5400000">
              <a:off x="327928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40"/>
            <p:cNvSpPr/>
            <p:nvPr/>
          </p:nvSpPr>
          <p:spPr>
            <a:xfrm rot="5400000">
              <a:off x="327928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40"/>
            <p:cNvSpPr/>
            <p:nvPr/>
          </p:nvSpPr>
          <p:spPr>
            <a:xfrm rot="5400000">
              <a:off x="327928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40"/>
            <p:cNvSpPr/>
            <p:nvPr/>
          </p:nvSpPr>
          <p:spPr>
            <a:xfrm rot="5400000">
              <a:off x="327928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40"/>
            <p:cNvSpPr/>
            <p:nvPr/>
          </p:nvSpPr>
          <p:spPr>
            <a:xfrm rot="5400000">
              <a:off x="327928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40"/>
            <p:cNvSpPr/>
            <p:nvPr/>
          </p:nvSpPr>
          <p:spPr>
            <a:xfrm rot="5400000">
              <a:off x="31855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40"/>
            <p:cNvSpPr/>
            <p:nvPr/>
          </p:nvSpPr>
          <p:spPr>
            <a:xfrm rot="5400000">
              <a:off x="31855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40"/>
            <p:cNvSpPr/>
            <p:nvPr/>
          </p:nvSpPr>
          <p:spPr>
            <a:xfrm rot="5400000">
              <a:off x="31855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40"/>
            <p:cNvSpPr/>
            <p:nvPr/>
          </p:nvSpPr>
          <p:spPr>
            <a:xfrm rot="5400000">
              <a:off x="31855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40"/>
            <p:cNvSpPr/>
            <p:nvPr/>
          </p:nvSpPr>
          <p:spPr>
            <a:xfrm rot="5400000">
              <a:off x="31855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40"/>
            <p:cNvSpPr/>
            <p:nvPr/>
          </p:nvSpPr>
          <p:spPr>
            <a:xfrm rot="5400000">
              <a:off x="31855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40"/>
            <p:cNvSpPr/>
            <p:nvPr/>
          </p:nvSpPr>
          <p:spPr>
            <a:xfrm rot="5400000">
              <a:off x="31855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40"/>
            <p:cNvSpPr/>
            <p:nvPr/>
          </p:nvSpPr>
          <p:spPr>
            <a:xfrm rot="5400000">
              <a:off x="31855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40"/>
            <p:cNvSpPr/>
            <p:nvPr/>
          </p:nvSpPr>
          <p:spPr>
            <a:xfrm rot="5400000">
              <a:off x="30918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40"/>
            <p:cNvSpPr/>
            <p:nvPr/>
          </p:nvSpPr>
          <p:spPr>
            <a:xfrm rot="5400000">
              <a:off x="30918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40"/>
            <p:cNvSpPr/>
            <p:nvPr/>
          </p:nvSpPr>
          <p:spPr>
            <a:xfrm rot="5400000">
              <a:off x="30918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40"/>
            <p:cNvSpPr/>
            <p:nvPr/>
          </p:nvSpPr>
          <p:spPr>
            <a:xfrm rot="5400000">
              <a:off x="30918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40"/>
            <p:cNvSpPr/>
            <p:nvPr/>
          </p:nvSpPr>
          <p:spPr>
            <a:xfrm rot="5400000">
              <a:off x="30918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40"/>
            <p:cNvSpPr/>
            <p:nvPr/>
          </p:nvSpPr>
          <p:spPr>
            <a:xfrm rot="5400000">
              <a:off x="30918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40"/>
            <p:cNvSpPr/>
            <p:nvPr/>
          </p:nvSpPr>
          <p:spPr>
            <a:xfrm rot="5400000">
              <a:off x="30918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40"/>
            <p:cNvSpPr/>
            <p:nvPr/>
          </p:nvSpPr>
          <p:spPr>
            <a:xfrm rot="5400000">
              <a:off x="30918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40"/>
            <p:cNvSpPr/>
            <p:nvPr/>
          </p:nvSpPr>
          <p:spPr>
            <a:xfrm rot="5400000">
              <a:off x="29981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40"/>
            <p:cNvSpPr/>
            <p:nvPr/>
          </p:nvSpPr>
          <p:spPr>
            <a:xfrm rot="5400000">
              <a:off x="29981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40"/>
            <p:cNvSpPr/>
            <p:nvPr/>
          </p:nvSpPr>
          <p:spPr>
            <a:xfrm rot="5400000">
              <a:off x="29981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40"/>
            <p:cNvSpPr/>
            <p:nvPr/>
          </p:nvSpPr>
          <p:spPr>
            <a:xfrm rot="5400000">
              <a:off x="29981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40"/>
            <p:cNvSpPr/>
            <p:nvPr/>
          </p:nvSpPr>
          <p:spPr>
            <a:xfrm rot="5400000">
              <a:off x="29981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40"/>
            <p:cNvSpPr/>
            <p:nvPr/>
          </p:nvSpPr>
          <p:spPr>
            <a:xfrm rot="5400000">
              <a:off x="29981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40"/>
            <p:cNvSpPr/>
            <p:nvPr/>
          </p:nvSpPr>
          <p:spPr>
            <a:xfrm rot="5400000">
              <a:off x="29981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40"/>
            <p:cNvSpPr/>
            <p:nvPr/>
          </p:nvSpPr>
          <p:spPr>
            <a:xfrm rot="5400000">
              <a:off x="29981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40"/>
            <p:cNvSpPr/>
            <p:nvPr/>
          </p:nvSpPr>
          <p:spPr>
            <a:xfrm rot="5400000">
              <a:off x="29057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40"/>
            <p:cNvSpPr/>
            <p:nvPr/>
          </p:nvSpPr>
          <p:spPr>
            <a:xfrm rot="5400000">
              <a:off x="29057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40"/>
            <p:cNvSpPr/>
            <p:nvPr/>
          </p:nvSpPr>
          <p:spPr>
            <a:xfrm rot="5400000">
              <a:off x="29057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40"/>
            <p:cNvSpPr/>
            <p:nvPr/>
          </p:nvSpPr>
          <p:spPr>
            <a:xfrm rot="5400000">
              <a:off x="29057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40"/>
            <p:cNvSpPr/>
            <p:nvPr/>
          </p:nvSpPr>
          <p:spPr>
            <a:xfrm rot="5400000">
              <a:off x="29057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40"/>
            <p:cNvSpPr/>
            <p:nvPr/>
          </p:nvSpPr>
          <p:spPr>
            <a:xfrm rot="5400000">
              <a:off x="29057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40"/>
            <p:cNvSpPr/>
            <p:nvPr/>
          </p:nvSpPr>
          <p:spPr>
            <a:xfrm rot="5400000">
              <a:off x="29057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40"/>
            <p:cNvSpPr/>
            <p:nvPr/>
          </p:nvSpPr>
          <p:spPr>
            <a:xfrm rot="5400000">
              <a:off x="29057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40"/>
            <p:cNvSpPr/>
            <p:nvPr/>
          </p:nvSpPr>
          <p:spPr>
            <a:xfrm rot="5400000">
              <a:off x="281198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40"/>
            <p:cNvSpPr/>
            <p:nvPr/>
          </p:nvSpPr>
          <p:spPr>
            <a:xfrm rot="5400000">
              <a:off x="281198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40"/>
            <p:cNvSpPr/>
            <p:nvPr/>
          </p:nvSpPr>
          <p:spPr>
            <a:xfrm rot="5400000">
              <a:off x="281198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40"/>
            <p:cNvSpPr/>
            <p:nvPr/>
          </p:nvSpPr>
          <p:spPr>
            <a:xfrm rot="5400000">
              <a:off x="281198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40"/>
            <p:cNvSpPr/>
            <p:nvPr/>
          </p:nvSpPr>
          <p:spPr>
            <a:xfrm rot="5400000">
              <a:off x="281198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40"/>
            <p:cNvSpPr/>
            <p:nvPr/>
          </p:nvSpPr>
          <p:spPr>
            <a:xfrm rot="5400000">
              <a:off x="281198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40"/>
            <p:cNvSpPr/>
            <p:nvPr/>
          </p:nvSpPr>
          <p:spPr>
            <a:xfrm rot="5400000">
              <a:off x="281198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40"/>
            <p:cNvSpPr/>
            <p:nvPr/>
          </p:nvSpPr>
          <p:spPr>
            <a:xfrm rot="5400000">
              <a:off x="281198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40"/>
            <p:cNvSpPr/>
            <p:nvPr/>
          </p:nvSpPr>
          <p:spPr>
            <a:xfrm rot="5400000">
              <a:off x="27182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40"/>
            <p:cNvSpPr/>
            <p:nvPr/>
          </p:nvSpPr>
          <p:spPr>
            <a:xfrm rot="5400000">
              <a:off x="27182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40"/>
            <p:cNvSpPr/>
            <p:nvPr/>
          </p:nvSpPr>
          <p:spPr>
            <a:xfrm rot="5400000">
              <a:off x="27182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40"/>
            <p:cNvSpPr/>
            <p:nvPr/>
          </p:nvSpPr>
          <p:spPr>
            <a:xfrm rot="5400000">
              <a:off x="27182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40"/>
            <p:cNvSpPr/>
            <p:nvPr/>
          </p:nvSpPr>
          <p:spPr>
            <a:xfrm rot="5400000">
              <a:off x="27182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40"/>
            <p:cNvSpPr/>
            <p:nvPr/>
          </p:nvSpPr>
          <p:spPr>
            <a:xfrm rot="5400000">
              <a:off x="27182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40"/>
            <p:cNvSpPr/>
            <p:nvPr/>
          </p:nvSpPr>
          <p:spPr>
            <a:xfrm rot="5400000">
              <a:off x="27182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40"/>
            <p:cNvSpPr/>
            <p:nvPr/>
          </p:nvSpPr>
          <p:spPr>
            <a:xfrm rot="5400000">
              <a:off x="27182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40"/>
            <p:cNvSpPr/>
            <p:nvPr/>
          </p:nvSpPr>
          <p:spPr>
            <a:xfrm rot="5400000">
              <a:off x="26245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40"/>
            <p:cNvSpPr/>
            <p:nvPr/>
          </p:nvSpPr>
          <p:spPr>
            <a:xfrm rot="5400000">
              <a:off x="26245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40"/>
            <p:cNvSpPr/>
            <p:nvPr/>
          </p:nvSpPr>
          <p:spPr>
            <a:xfrm rot="5400000">
              <a:off x="26245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40"/>
            <p:cNvSpPr/>
            <p:nvPr/>
          </p:nvSpPr>
          <p:spPr>
            <a:xfrm rot="5400000">
              <a:off x="26245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40"/>
            <p:cNvSpPr/>
            <p:nvPr/>
          </p:nvSpPr>
          <p:spPr>
            <a:xfrm rot="5400000">
              <a:off x="26245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40"/>
            <p:cNvSpPr/>
            <p:nvPr/>
          </p:nvSpPr>
          <p:spPr>
            <a:xfrm rot="5400000">
              <a:off x="26245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40"/>
            <p:cNvSpPr/>
            <p:nvPr/>
          </p:nvSpPr>
          <p:spPr>
            <a:xfrm rot="5400000">
              <a:off x="26245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40"/>
            <p:cNvSpPr/>
            <p:nvPr/>
          </p:nvSpPr>
          <p:spPr>
            <a:xfrm rot="5400000">
              <a:off x="26245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40"/>
            <p:cNvSpPr/>
            <p:nvPr/>
          </p:nvSpPr>
          <p:spPr>
            <a:xfrm rot="5400000">
              <a:off x="253082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40"/>
            <p:cNvSpPr/>
            <p:nvPr/>
          </p:nvSpPr>
          <p:spPr>
            <a:xfrm rot="5400000">
              <a:off x="253082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40"/>
            <p:cNvSpPr/>
            <p:nvPr/>
          </p:nvSpPr>
          <p:spPr>
            <a:xfrm rot="5400000">
              <a:off x="253082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40"/>
            <p:cNvSpPr/>
            <p:nvPr/>
          </p:nvSpPr>
          <p:spPr>
            <a:xfrm rot="5400000">
              <a:off x="253082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40"/>
            <p:cNvSpPr/>
            <p:nvPr/>
          </p:nvSpPr>
          <p:spPr>
            <a:xfrm rot="5400000">
              <a:off x="253082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40"/>
            <p:cNvSpPr/>
            <p:nvPr/>
          </p:nvSpPr>
          <p:spPr>
            <a:xfrm rot="5400000">
              <a:off x="253082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40"/>
            <p:cNvSpPr/>
            <p:nvPr/>
          </p:nvSpPr>
          <p:spPr>
            <a:xfrm rot="5400000">
              <a:off x="253082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40"/>
            <p:cNvSpPr/>
            <p:nvPr/>
          </p:nvSpPr>
          <p:spPr>
            <a:xfrm rot="5400000">
              <a:off x="253082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40"/>
            <p:cNvSpPr/>
            <p:nvPr/>
          </p:nvSpPr>
          <p:spPr>
            <a:xfrm rot="5400000">
              <a:off x="243710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40"/>
            <p:cNvSpPr/>
            <p:nvPr/>
          </p:nvSpPr>
          <p:spPr>
            <a:xfrm rot="5400000">
              <a:off x="243710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40"/>
            <p:cNvSpPr/>
            <p:nvPr/>
          </p:nvSpPr>
          <p:spPr>
            <a:xfrm rot="5400000">
              <a:off x="243710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40"/>
            <p:cNvSpPr/>
            <p:nvPr/>
          </p:nvSpPr>
          <p:spPr>
            <a:xfrm rot="5400000">
              <a:off x="243710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40"/>
            <p:cNvSpPr/>
            <p:nvPr/>
          </p:nvSpPr>
          <p:spPr>
            <a:xfrm rot="5400000">
              <a:off x="243710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40"/>
            <p:cNvSpPr/>
            <p:nvPr/>
          </p:nvSpPr>
          <p:spPr>
            <a:xfrm rot="5400000">
              <a:off x="243710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40"/>
            <p:cNvSpPr/>
            <p:nvPr/>
          </p:nvSpPr>
          <p:spPr>
            <a:xfrm rot="5400000">
              <a:off x="243710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40"/>
            <p:cNvSpPr/>
            <p:nvPr/>
          </p:nvSpPr>
          <p:spPr>
            <a:xfrm rot="5400000">
              <a:off x="243710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40"/>
            <p:cNvSpPr/>
            <p:nvPr/>
          </p:nvSpPr>
          <p:spPr>
            <a:xfrm rot="5400000">
              <a:off x="234337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40"/>
            <p:cNvSpPr/>
            <p:nvPr/>
          </p:nvSpPr>
          <p:spPr>
            <a:xfrm rot="5400000">
              <a:off x="234337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40"/>
            <p:cNvSpPr/>
            <p:nvPr/>
          </p:nvSpPr>
          <p:spPr>
            <a:xfrm rot="5400000">
              <a:off x="234337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40"/>
            <p:cNvSpPr/>
            <p:nvPr/>
          </p:nvSpPr>
          <p:spPr>
            <a:xfrm rot="5400000">
              <a:off x="234337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40"/>
            <p:cNvSpPr/>
            <p:nvPr/>
          </p:nvSpPr>
          <p:spPr>
            <a:xfrm rot="5400000">
              <a:off x="234337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40"/>
            <p:cNvSpPr/>
            <p:nvPr/>
          </p:nvSpPr>
          <p:spPr>
            <a:xfrm rot="5400000">
              <a:off x="234337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40"/>
            <p:cNvSpPr/>
            <p:nvPr/>
          </p:nvSpPr>
          <p:spPr>
            <a:xfrm rot="5400000">
              <a:off x="234337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40"/>
            <p:cNvSpPr/>
            <p:nvPr/>
          </p:nvSpPr>
          <p:spPr>
            <a:xfrm rot="5400000">
              <a:off x="234337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40"/>
            <p:cNvSpPr/>
            <p:nvPr/>
          </p:nvSpPr>
          <p:spPr>
            <a:xfrm rot="5400000">
              <a:off x="224965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40"/>
            <p:cNvSpPr/>
            <p:nvPr/>
          </p:nvSpPr>
          <p:spPr>
            <a:xfrm rot="5400000">
              <a:off x="224965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40"/>
            <p:cNvSpPr/>
            <p:nvPr/>
          </p:nvSpPr>
          <p:spPr>
            <a:xfrm rot="5400000">
              <a:off x="224965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40"/>
            <p:cNvSpPr/>
            <p:nvPr/>
          </p:nvSpPr>
          <p:spPr>
            <a:xfrm rot="5400000">
              <a:off x="224965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40"/>
            <p:cNvSpPr/>
            <p:nvPr/>
          </p:nvSpPr>
          <p:spPr>
            <a:xfrm rot="5400000">
              <a:off x="224965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40"/>
            <p:cNvSpPr/>
            <p:nvPr/>
          </p:nvSpPr>
          <p:spPr>
            <a:xfrm rot="5400000">
              <a:off x="224965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40"/>
            <p:cNvSpPr/>
            <p:nvPr/>
          </p:nvSpPr>
          <p:spPr>
            <a:xfrm rot="5400000">
              <a:off x="224965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40"/>
            <p:cNvSpPr/>
            <p:nvPr/>
          </p:nvSpPr>
          <p:spPr>
            <a:xfrm rot="5400000">
              <a:off x="224965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40"/>
            <p:cNvSpPr/>
            <p:nvPr/>
          </p:nvSpPr>
          <p:spPr>
            <a:xfrm rot="5400000">
              <a:off x="215592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40"/>
            <p:cNvSpPr/>
            <p:nvPr/>
          </p:nvSpPr>
          <p:spPr>
            <a:xfrm rot="5400000">
              <a:off x="215592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40"/>
            <p:cNvSpPr/>
            <p:nvPr/>
          </p:nvSpPr>
          <p:spPr>
            <a:xfrm rot="5400000">
              <a:off x="215592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40"/>
            <p:cNvSpPr/>
            <p:nvPr/>
          </p:nvSpPr>
          <p:spPr>
            <a:xfrm rot="5400000">
              <a:off x="215592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40"/>
            <p:cNvSpPr/>
            <p:nvPr/>
          </p:nvSpPr>
          <p:spPr>
            <a:xfrm rot="5400000">
              <a:off x="215592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40"/>
            <p:cNvSpPr/>
            <p:nvPr/>
          </p:nvSpPr>
          <p:spPr>
            <a:xfrm rot="5400000">
              <a:off x="215592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40"/>
            <p:cNvSpPr/>
            <p:nvPr/>
          </p:nvSpPr>
          <p:spPr>
            <a:xfrm rot="5400000">
              <a:off x="215592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40"/>
            <p:cNvSpPr/>
            <p:nvPr/>
          </p:nvSpPr>
          <p:spPr>
            <a:xfrm rot="5400000">
              <a:off x="215592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40"/>
            <p:cNvSpPr/>
            <p:nvPr/>
          </p:nvSpPr>
          <p:spPr>
            <a:xfrm rot="5400000">
              <a:off x="206220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0"/>
            <p:cNvSpPr/>
            <p:nvPr/>
          </p:nvSpPr>
          <p:spPr>
            <a:xfrm rot="5400000">
              <a:off x="206220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0"/>
            <p:cNvSpPr/>
            <p:nvPr/>
          </p:nvSpPr>
          <p:spPr>
            <a:xfrm rot="5400000">
              <a:off x="206220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0"/>
            <p:cNvSpPr/>
            <p:nvPr/>
          </p:nvSpPr>
          <p:spPr>
            <a:xfrm rot="5400000">
              <a:off x="206220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0"/>
            <p:cNvSpPr/>
            <p:nvPr/>
          </p:nvSpPr>
          <p:spPr>
            <a:xfrm rot="5400000">
              <a:off x="206220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0"/>
            <p:cNvSpPr/>
            <p:nvPr/>
          </p:nvSpPr>
          <p:spPr>
            <a:xfrm rot="5400000">
              <a:off x="206220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0"/>
            <p:cNvSpPr/>
            <p:nvPr/>
          </p:nvSpPr>
          <p:spPr>
            <a:xfrm rot="5400000">
              <a:off x="206220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0"/>
            <p:cNvSpPr/>
            <p:nvPr/>
          </p:nvSpPr>
          <p:spPr>
            <a:xfrm rot="5400000">
              <a:off x="206220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0"/>
            <p:cNvSpPr/>
            <p:nvPr/>
          </p:nvSpPr>
          <p:spPr>
            <a:xfrm rot="5400000">
              <a:off x="196847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0"/>
            <p:cNvSpPr/>
            <p:nvPr/>
          </p:nvSpPr>
          <p:spPr>
            <a:xfrm rot="5400000">
              <a:off x="196847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0"/>
            <p:cNvSpPr/>
            <p:nvPr/>
          </p:nvSpPr>
          <p:spPr>
            <a:xfrm rot="5400000">
              <a:off x="196847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0"/>
            <p:cNvSpPr/>
            <p:nvPr/>
          </p:nvSpPr>
          <p:spPr>
            <a:xfrm rot="5400000">
              <a:off x="196847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0"/>
            <p:cNvSpPr/>
            <p:nvPr/>
          </p:nvSpPr>
          <p:spPr>
            <a:xfrm rot="5400000">
              <a:off x="196847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0"/>
            <p:cNvSpPr/>
            <p:nvPr/>
          </p:nvSpPr>
          <p:spPr>
            <a:xfrm rot="5400000">
              <a:off x="196847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40"/>
            <p:cNvSpPr/>
            <p:nvPr/>
          </p:nvSpPr>
          <p:spPr>
            <a:xfrm rot="5400000">
              <a:off x="196847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40"/>
            <p:cNvSpPr/>
            <p:nvPr/>
          </p:nvSpPr>
          <p:spPr>
            <a:xfrm rot="5400000">
              <a:off x="196847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0"/>
            <p:cNvSpPr/>
            <p:nvPr/>
          </p:nvSpPr>
          <p:spPr>
            <a:xfrm rot="5400000">
              <a:off x="187607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40"/>
            <p:cNvSpPr/>
            <p:nvPr/>
          </p:nvSpPr>
          <p:spPr>
            <a:xfrm rot="5400000">
              <a:off x="187607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40"/>
            <p:cNvSpPr/>
            <p:nvPr/>
          </p:nvSpPr>
          <p:spPr>
            <a:xfrm rot="5400000">
              <a:off x="187607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40"/>
            <p:cNvSpPr/>
            <p:nvPr/>
          </p:nvSpPr>
          <p:spPr>
            <a:xfrm rot="5400000">
              <a:off x="187607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0"/>
            <p:cNvSpPr/>
            <p:nvPr/>
          </p:nvSpPr>
          <p:spPr>
            <a:xfrm rot="5400000">
              <a:off x="187607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0"/>
            <p:cNvSpPr/>
            <p:nvPr/>
          </p:nvSpPr>
          <p:spPr>
            <a:xfrm rot="5400000">
              <a:off x="187607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0"/>
            <p:cNvSpPr/>
            <p:nvPr/>
          </p:nvSpPr>
          <p:spPr>
            <a:xfrm rot="5400000">
              <a:off x="187607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0"/>
            <p:cNvSpPr/>
            <p:nvPr/>
          </p:nvSpPr>
          <p:spPr>
            <a:xfrm rot="5400000">
              <a:off x="187607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0"/>
            <p:cNvSpPr/>
            <p:nvPr/>
          </p:nvSpPr>
          <p:spPr>
            <a:xfrm rot="5400000">
              <a:off x="178235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0"/>
            <p:cNvSpPr/>
            <p:nvPr/>
          </p:nvSpPr>
          <p:spPr>
            <a:xfrm rot="5400000">
              <a:off x="178235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40"/>
            <p:cNvSpPr/>
            <p:nvPr/>
          </p:nvSpPr>
          <p:spPr>
            <a:xfrm rot="5400000">
              <a:off x="178235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40"/>
            <p:cNvSpPr/>
            <p:nvPr/>
          </p:nvSpPr>
          <p:spPr>
            <a:xfrm rot="5400000">
              <a:off x="178235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40"/>
            <p:cNvSpPr/>
            <p:nvPr/>
          </p:nvSpPr>
          <p:spPr>
            <a:xfrm rot="5400000">
              <a:off x="178235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40"/>
            <p:cNvSpPr/>
            <p:nvPr/>
          </p:nvSpPr>
          <p:spPr>
            <a:xfrm rot="5400000">
              <a:off x="178235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40"/>
            <p:cNvSpPr/>
            <p:nvPr/>
          </p:nvSpPr>
          <p:spPr>
            <a:xfrm rot="5400000">
              <a:off x="178235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40"/>
            <p:cNvSpPr/>
            <p:nvPr/>
          </p:nvSpPr>
          <p:spPr>
            <a:xfrm rot="5400000">
              <a:off x="178235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40"/>
            <p:cNvSpPr/>
            <p:nvPr/>
          </p:nvSpPr>
          <p:spPr>
            <a:xfrm rot="5400000">
              <a:off x="1688625"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40"/>
            <p:cNvSpPr/>
            <p:nvPr/>
          </p:nvSpPr>
          <p:spPr>
            <a:xfrm rot="5400000">
              <a:off x="1688625"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40"/>
            <p:cNvSpPr/>
            <p:nvPr/>
          </p:nvSpPr>
          <p:spPr>
            <a:xfrm rot="5400000">
              <a:off x="1688625"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40"/>
            <p:cNvSpPr/>
            <p:nvPr/>
          </p:nvSpPr>
          <p:spPr>
            <a:xfrm rot="5400000">
              <a:off x="1688625"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40"/>
            <p:cNvSpPr/>
            <p:nvPr/>
          </p:nvSpPr>
          <p:spPr>
            <a:xfrm rot="5400000">
              <a:off x="1688625"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40"/>
            <p:cNvSpPr/>
            <p:nvPr/>
          </p:nvSpPr>
          <p:spPr>
            <a:xfrm rot="5400000">
              <a:off x="1688625"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40"/>
            <p:cNvSpPr/>
            <p:nvPr/>
          </p:nvSpPr>
          <p:spPr>
            <a:xfrm rot="5400000">
              <a:off x="1688625"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40"/>
            <p:cNvSpPr/>
            <p:nvPr/>
          </p:nvSpPr>
          <p:spPr>
            <a:xfrm rot="5400000">
              <a:off x="1688625"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40"/>
            <p:cNvSpPr/>
            <p:nvPr/>
          </p:nvSpPr>
          <p:spPr>
            <a:xfrm rot="5400000">
              <a:off x="1594900"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40"/>
            <p:cNvSpPr/>
            <p:nvPr/>
          </p:nvSpPr>
          <p:spPr>
            <a:xfrm rot="5400000">
              <a:off x="1594900"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40"/>
            <p:cNvSpPr/>
            <p:nvPr/>
          </p:nvSpPr>
          <p:spPr>
            <a:xfrm rot="5400000">
              <a:off x="1594900"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40"/>
            <p:cNvSpPr/>
            <p:nvPr/>
          </p:nvSpPr>
          <p:spPr>
            <a:xfrm rot="5400000">
              <a:off x="1594900"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40"/>
            <p:cNvSpPr/>
            <p:nvPr/>
          </p:nvSpPr>
          <p:spPr>
            <a:xfrm rot="5400000">
              <a:off x="1594900"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40"/>
            <p:cNvSpPr/>
            <p:nvPr/>
          </p:nvSpPr>
          <p:spPr>
            <a:xfrm rot="5400000">
              <a:off x="1594900"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40"/>
            <p:cNvSpPr/>
            <p:nvPr/>
          </p:nvSpPr>
          <p:spPr>
            <a:xfrm rot="5400000">
              <a:off x="1594900"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40"/>
            <p:cNvSpPr/>
            <p:nvPr/>
          </p:nvSpPr>
          <p:spPr>
            <a:xfrm rot="5400000">
              <a:off x="1594900"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40"/>
            <p:cNvSpPr/>
            <p:nvPr/>
          </p:nvSpPr>
          <p:spPr>
            <a:xfrm rot="5400000">
              <a:off x="15011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40"/>
            <p:cNvSpPr/>
            <p:nvPr/>
          </p:nvSpPr>
          <p:spPr>
            <a:xfrm rot="5400000">
              <a:off x="15011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40"/>
            <p:cNvSpPr/>
            <p:nvPr/>
          </p:nvSpPr>
          <p:spPr>
            <a:xfrm rot="5400000">
              <a:off x="15011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40"/>
            <p:cNvSpPr/>
            <p:nvPr/>
          </p:nvSpPr>
          <p:spPr>
            <a:xfrm rot="5400000">
              <a:off x="15011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40"/>
            <p:cNvSpPr/>
            <p:nvPr/>
          </p:nvSpPr>
          <p:spPr>
            <a:xfrm rot="5400000">
              <a:off x="15011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40"/>
            <p:cNvSpPr/>
            <p:nvPr/>
          </p:nvSpPr>
          <p:spPr>
            <a:xfrm rot="5400000">
              <a:off x="15011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40"/>
            <p:cNvSpPr/>
            <p:nvPr/>
          </p:nvSpPr>
          <p:spPr>
            <a:xfrm rot="5400000">
              <a:off x="15011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40"/>
            <p:cNvSpPr/>
            <p:nvPr/>
          </p:nvSpPr>
          <p:spPr>
            <a:xfrm rot="5400000">
              <a:off x="15011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40"/>
            <p:cNvSpPr/>
            <p:nvPr/>
          </p:nvSpPr>
          <p:spPr>
            <a:xfrm rot="5400000">
              <a:off x="14074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40"/>
            <p:cNvSpPr/>
            <p:nvPr/>
          </p:nvSpPr>
          <p:spPr>
            <a:xfrm rot="5400000">
              <a:off x="14074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40"/>
            <p:cNvSpPr/>
            <p:nvPr/>
          </p:nvSpPr>
          <p:spPr>
            <a:xfrm rot="5400000">
              <a:off x="14074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40"/>
            <p:cNvSpPr/>
            <p:nvPr/>
          </p:nvSpPr>
          <p:spPr>
            <a:xfrm rot="5400000">
              <a:off x="14074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40"/>
            <p:cNvSpPr/>
            <p:nvPr/>
          </p:nvSpPr>
          <p:spPr>
            <a:xfrm rot="5400000">
              <a:off x="14074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0"/>
            <p:cNvSpPr/>
            <p:nvPr/>
          </p:nvSpPr>
          <p:spPr>
            <a:xfrm rot="5400000">
              <a:off x="14074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40"/>
            <p:cNvSpPr/>
            <p:nvPr/>
          </p:nvSpPr>
          <p:spPr>
            <a:xfrm rot="5400000">
              <a:off x="14074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40"/>
            <p:cNvSpPr/>
            <p:nvPr/>
          </p:nvSpPr>
          <p:spPr>
            <a:xfrm rot="5400000">
              <a:off x="14074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0"/>
            <p:cNvSpPr/>
            <p:nvPr/>
          </p:nvSpPr>
          <p:spPr>
            <a:xfrm rot="5400000">
              <a:off x="131371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40"/>
            <p:cNvSpPr/>
            <p:nvPr/>
          </p:nvSpPr>
          <p:spPr>
            <a:xfrm rot="5400000">
              <a:off x="131371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40"/>
            <p:cNvSpPr/>
            <p:nvPr/>
          </p:nvSpPr>
          <p:spPr>
            <a:xfrm rot="5400000">
              <a:off x="131371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0"/>
            <p:cNvSpPr/>
            <p:nvPr/>
          </p:nvSpPr>
          <p:spPr>
            <a:xfrm rot="5400000">
              <a:off x="131371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0"/>
            <p:cNvSpPr/>
            <p:nvPr/>
          </p:nvSpPr>
          <p:spPr>
            <a:xfrm rot="5400000">
              <a:off x="131371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40"/>
            <p:cNvSpPr/>
            <p:nvPr/>
          </p:nvSpPr>
          <p:spPr>
            <a:xfrm rot="5400000">
              <a:off x="131371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40"/>
            <p:cNvSpPr/>
            <p:nvPr/>
          </p:nvSpPr>
          <p:spPr>
            <a:xfrm rot="5400000">
              <a:off x="131371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40"/>
            <p:cNvSpPr/>
            <p:nvPr/>
          </p:nvSpPr>
          <p:spPr>
            <a:xfrm rot="5400000">
              <a:off x="131371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40"/>
            <p:cNvSpPr/>
            <p:nvPr/>
          </p:nvSpPr>
          <p:spPr>
            <a:xfrm rot="5400000">
              <a:off x="121998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40"/>
            <p:cNvSpPr/>
            <p:nvPr/>
          </p:nvSpPr>
          <p:spPr>
            <a:xfrm rot="5400000">
              <a:off x="121998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40"/>
            <p:cNvSpPr/>
            <p:nvPr/>
          </p:nvSpPr>
          <p:spPr>
            <a:xfrm rot="5400000">
              <a:off x="121998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40"/>
            <p:cNvSpPr/>
            <p:nvPr/>
          </p:nvSpPr>
          <p:spPr>
            <a:xfrm rot="5400000">
              <a:off x="121998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40"/>
            <p:cNvSpPr/>
            <p:nvPr/>
          </p:nvSpPr>
          <p:spPr>
            <a:xfrm rot="5400000">
              <a:off x="121998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40"/>
            <p:cNvSpPr/>
            <p:nvPr/>
          </p:nvSpPr>
          <p:spPr>
            <a:xfrm rot="5400000">
              <a:off x="121998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40"/>
            <p:cNvSpPr/>
            <p:nvPr/>
          </p:nvSpPr>
          <p:spPr>
            <a:xfrm rot="5400000">
              <a:off x="121998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40"/>
            <p:cNvSpPr/>
            <p:nvPr/>
          </p:nvSpPr>
          <p:spPr>
            <a:xfrm rot="5400000">
              <a:off x="121998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40"/>
            <p:cNvSpPr/>
            <p:nvPr/>
          </p:nvSpPr>
          <p:spPr>
            <a:xfrm rot="5400000">
              <a:off x="1126263"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40"/>
            <p:cNvSpPr/>
            <p:nvPr/>
          </p:nvSpPr>
          <p:spPr>
            <a:xfrm rot="5400000">
              <a:off x="1126263"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40"/>
            <p:cNvSpPr/>
            <p:nvPr/>
          </p:nvSpPr>
          <p:spPr>
            <a:xfrm rot="5400000">
              <a:off x="1126263"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40"/>
            <p:cNvSpPr/>
            <p:nvPr/>
          </p:nvSpPr>
          <p:spPr>
            <a:xfrm rot="5400000">
              <a:off x="1126263"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40"/>
            <p:cNvSpPr/>
            <p:nvPr/>
          </p:nvSpPr>
          <p:spPr>
            <a:xfrm rot="5400000">
              <a:off x="1126263"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40"/>
            <p:cNvSpPr/>
            <p:nvPr/>
          </p:nvSpPr>
          <p:spPr>
            <a:xfrm rot="5400000">
              <a:off x="1126263"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40"/>
            <p:cNvSpPr/>
            <p:nvPr/>
          </p:nvSpPr>
          <p:spPr>
            <a:xfrm rot="5400000">
              <a:off x="1126263"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40"/>
            <p:cNvSpPr/>
            <p:nvPr/>
          </p:nvSpPr>
          <p:spPr>
            <a:xfrm rot="5400000">
              <a:off x="1126263"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40"/>
            <p:cNvSpPr/>
            <p:nvPr/>
          </p:nvSpPr>
          <p:spPr>
            <a:xfrm rot="5400000">
              <a:off x="1032538" y="15656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40"/>
            <p:cNvSpPr/>
            <p:nvPr/>
          </p:nvSpPr>
          <p:spPr>
            <a:xfrm rot="5400000">
              <a:off x="1032538" y="16821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40"/>
            <p:cNvSpPr/>
            <p:nvPr/>
          </p:nvSpPr>
          <p:spPr>
            <a:xfrm rot="5400000">
              <a:off x="1032538" y="17986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40"/>
            <p:cNvSpPr/>
            <p:nvPr/>
          </p:nvSpPr>
          <p:spPr>
            <a:xfrm rot="5400000">
              <a:off x="1032538" y="19152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40"/>
            <p:cNvSpPr/>
            <p:nvPr/>
          </p:nvSpPr>
          <p:spPr>
            <a:xfrm rot="5400000">
              <a:off x="1032538" y="203173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40"/>
            <p:cNvSpPr/>
            <p:nvPr/>
          </p:nvSpPr>
          <p:spPr>
            <a:xfrm rot="5400000">
              <a:off x="1032538" y="214826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40"/>
            <p:cNvSpPr/>
            <p:nvPr/>
          </p:nvSpPr>
          <p:spPr>
            <a:xfrm rot="5400000">
              <a:off x="1032538" y="2264788"/>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40"/>
            <p:cNvSpPr/>
            <p:nvPr/>
          </p:nvSpPr>
          <p:spPr>
            <a:xfrm rot="5400000">
              <a:off x="1032538" y="2381313"/>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8"/>
        <p:cNvGrpSpPr/>
        <p:nvPr/>
      </p:nvGrpSpPr>
      <p:grpSpPr>
        <a:xfrm>
          <a:off x="0" y="0"/>
          <a:ext cx="0" cy="0"/>
          <a:chOff x="0" y="0"/>
          <a:chExt cx="0" cy="0"/>
        </a:xfrm>
      </p:grpSpPr>
      <p:sp>
        <p:nvSpPr>
          <p:cNvPr id="379" name="Google Shape;379;p5"/>
          <p:cNvSpPr/>
          <p:nvPr/>
        </p:nvSpPr>
        <p:spPr>
          <a:xfrm>
            <a:off x="491250" y="699875"/>
            <a:ext cx="7739700" cy="5727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
          <p:cNvSpPr/>
          <p:nvPr/>
        </p:nvSpPr>
        <p:spPr>
          <a:xfrm>
            <a:off x="4755675" y="2516300"/>
            <a:ext cx="3091500" cy="1801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5"/>
          <p:cNvSpPr/>
          <p:nvPr/>
        </p:nvSpPr>
        <p:spPr>
          <a:xfrm>
            <a:off x="947025" y="2516300"/>
            <a:ext cx="3132600" cy="18012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
          <p:cNvSpPr/>
          <p:nvPr/>
        </p:nvSpPr>
        <p:spPr>
          <a:xfrm>
            <a:off x="1110152" y="2367375"/>
            <a:ext cx="3132600" cy="1801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5"/>
          <p:cNvSpPr/>
          <p:nvPr/>
        </p:nvSpPr>
        <p:spPr>
          <a:xfrm>
            <a:off x="4914050" y="2367375"/>
            <a:ext cx="3091500" cy="18012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
          <p:cNvSpPr/>
          <p:nvPr/>
        </p:nvSpPr>
        <p:spPr>
          <a:xfrm>
            <a:off x="1255142" y="2150250"/>
            <a:ext cx="3171000" cy="527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5"/>
          <p:cNvSpPr/>
          <p:nvPr/>
        </p:nvSpPr>
        <p:spPr>
          <a:xfrm>
            <a:off x="5017425" y="2150250"/>
            <a:ext cx="3171000" cy="5277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
          <p:cNvSpPr/>
          <p:nvPr/>
        </p:nvSpPr>
        <p:spPr>
          <a:xfrm>
            <a:off x="600450" y="583150"/>
            <a:ext cx="7739700" cy="572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5"/>
          <p:cNvSpPr/>
          <p:nvPr/>
        </p:nvSpPr>
        <p:spPr>
          <a:xfrm>
            <a:off x="720000" y="445025"/>
            <a:ext cx="7739700" cy="5727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5"/>
          <p:cNvSpPr txBox="1">
            <a:spLocks noGrp="1"/>
          </p:cNvSpPr>
          <p:nvPr>
            <p:ph type="title"/>
          </p:nvPr>
        </p:nvSpPr>
        <p:spPr>
          <a:xfrm>
            <a:off x="720000" y="445025"/>
            <a:ext cx="7704000" cy="5727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9" name="Google Shape;389;p5"/>
          <p:cNvSpPr txBox="1">
            <a:spLocks noGrp="1"/>
          </p:cNvSpPr>
          <p:nvPr>
            <p:ph type="title" idx="2"/>
          </p:nvPr>
        </p:nvSpPr>
        <p:spPr>
          <a:xfrm>
            <a:off x="1255143" y="2156400"/>
            <a:ext cx="3171000" cy="527700"/>
          </a:xfrm>
          <a:prstGeom prst="rect">
            <a:avLst/>
          </a:prstGeom>
          <a:noFill/>
          <a:ln>
            <a:noFill/>
          </a:ln>
          <a:effectLst>
            <a:outerShdw dist="38100" dir="1044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90" name="Google Shape;390;p5"/>
          <p:cNvSpPr txBox="1">
            <a:spLocks noGrp="1"/>
          </p:cNvSpPr>
          <p:nvPr>
            <p:ph type="subTitle" idx="1"/>
          </p:nvPr>
        </p:nvSpPr>
        <p:spPr>
          <a:xfrm>
            <a:off x="1255142" y="2671701"/>
            <a:ext cx="3171000" cy="1305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1" name="Google Shape;391;p5"/>
          <p:cNvSpPr txBox="1">
            <a:spLocks noGrp="1"/>
          </p:cNvSpPr>
          <p:nvPr>
            <p:ph type="title" idx="3"/>
          </p:nvPr>
        </p:nvSpPr>
        <p:spPr>
          <a:xfrm>
            <a:off x="5017400" y="2156400"/>
            <a:ext cx="3171000" cy="527700"/>
          </a:xfrm>
          <a:prstGeom prst="rect">
            <a:avLst/>
          </a:prstGeom>
          <a:noFill/>
          <a:ln>
            <a:noFill/>
          </a:ln>
          <a:effectLst>
            <a:outerShdw dist="28575" dir="111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92" name="Google Shape;392;p5"/>
          <p:cNvSpPr txBox="1">
            <a:spLocks noGrp="1"/>
          </p:cNvSpPr>
          <p:nvPr>
            <p:ph type="subTitle" idx="4"/>
          </p:nvPr>
        </p:nvSpPr>
        <p:spPr>
          <a:xfrm>
            <a:off x="5017449" y="2671719"/>
            <a:ext cx="3171000" cy="1305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93" name="Google Shape;393;p5"/>
          <p:cNvSpPr/>
          <p:nvPr/>
        </p:nvSpPr>
        <p:spPr>
          <a:xfrm flipH="1">
            <a:off x="8133976" y="4706225"/>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5"/>
          <p:cNvSpPr/>
          <p:nvPr/>
        </p:nvSpPr>
        <p:spPr>
          <a:xfrm>
            <a:off x="143983" y="1409422"/>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5">
  <p:cSld name="CUSTOM_29">
    <p:spTree>
      <p:nvGrpSpPr>
        <p:cNvPr id="1" name="Shape 2937"/>
        <p:cNvGrpSpPr/>
        <p:nvPr/>
      </p:nvGrpSpPr>
      <p:grpSpPr>
        <a:xfrm>
          <a:off x="0" y="0"/>
          <a:ext cx="0" cy="0"/>
          <a:chOff x="0" y="0"/>
          <a:chExt cx="0" cy="0"/>
        </a:xfrm>
      </p:grpSpPr>
      <p:sp>
        <p:nvSpPr>
          <p:cNvPr id="2938" name="Google Shape;2938;p41"/>
          <p:cNvSpPr/>
          <p:nvPr/>
        </p:nvSpPr>
        <p:spPr>
          <a:xfrm>
            <a:off x="283025" y="921025"/>
            <a:ext cx="7764600" cy="41187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41"/>
          <p:cNvSpPr/>
          <p:nvPr/>
        </p:nvSpPr>
        <p:spPr>
          <a:xfrm>
            <a:off x="497225" y="726925"/>
            <a:ext cx="7737000" cy="41004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41"/>
          <p:cNvSpPr/>
          <p:nvPr/>
        </p:nvSpPr>
        <p:spPr>
          <a:xfrm>
            <a:off x="720000" y="540000"/>
            <a:ext cx="7704000" cy="6369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41"/>
          <p:cNvSpPr/>
          <p:nvPr/>
        </p:nvSpPr>
        <p:spPr>
          <a:xfrm>
            <a:off x="720000" y="2581105"/>
            <a:ext cx="4879500" cy="636900"/>
          </a:xfrm>
          <a:prstGeom prst="rect">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41"/>
          <p:cNvSpPr/>
          <p:nvPr/>
        </p:nvSpPr>
        <p:spPr>
          <a:xfrm>
            <a:off x="720000" y="1177000"/>
            <a:ext cx="7704000" cy="3426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41"/>
          <p:cNvSpPr/>
          <p:nvPr/>
        </p:nvSpPr>
        <p:spPr>
          <a:xfrm>
            <a:off x="720000" y="540000"/>
            <a:ext cx="1254000" cy="11202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41"/>
          <p:cNvSpPr/>
          <p:nvPr/>
        </p:nvSpPr>
        <p:spPr>
          <a:xfrm>
            <a:off x="1974241" y="540000"/>
            <a:ext cx="1330200" cy="1354500"/>
          </a:xfrm>
          <a:prstGeom prst="rect">
            <a:avLst/>
          </a:prstGeom>
          <a:solidFill>
            <a:schemeClr val="accen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41"/>
          <p:cNvSpPr/>
          <p:nvPr/>
        </p:nvSpPr>
        <p:spPr>
          <a:xfrm>
            <a:off x="1974241" y="1894443"/>
            <a:ext cx="1330200" cy="1354500"/>
          </a:xfrm>
          <a:prstGeom prst="rect">
            <a:avLst/>
          </a:pr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41"/>
          <p:cNvSpPr/>
          <p:nvPr/>
        </p:nvSpPr>
        <p:spPr>
          <a:xfrm>
            <a:off x="1974241" y="3248887"/>
            <a:ext cx="1330200" cy="13545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41"/>
          <p:cNvSpPr/>
          <p:nvPr/>
        </p:nvSpPr>
        <p:spPr>
          <a:xfrm>
            <a:off x="720000" y="1660326"/>
            <a:ext cx="1254000" cy="29433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41"/>
          <p:cNvSpPr txBox="1">
            <a:spLocks noGrp="1"/>
          </p:cNvSpPr>
          <p:nvPr>
            <p:ph type="title"/>
          </p:nvPr>
        </p:nvSpPr>
        <p:spPr>
          <a:xfrm>
            <a:off x="3304450" y="540000"/>
            <a:ext cx="5119500" cy="6369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49" name="Google Shape;2949;p41"/>
          <p:cNvGrpSpPr/>
          <p:nvPr/>
        </p:nvGrpSpPr>
        <p:grpSpPr>
          <a:xfrm>
            <a:off x="6183495" y="200513"/>
            <a:ext cx="500507" cy="157674"/>
            <a:chOff x="1489842" y="2250175"/>
            <a:chExt cx="4263261" cy="1343050"/>
          </a:xfrm>
        </p:grpSpPr>
        <p:sp>
          <p:nvSpPr>
            <p:cNvPr id="2950" name="Google Shape;2950;p41"/>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41"/>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2" name="Google Shape;2952;p41"/>
          <p:cNvSpPr/>
          <p:nvPr/>
        </p:nvSpPr>
        <p:spPr>
          <a:xfrm flipH="1">
            <a:off x="8234213" y="6895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41"/>
          <p:cNvSpPr/>
          <p:nvPr/>
        </p:nvSpPr>
        <p:spPr>
          <a:xfrm>
            <a:off x="1273083" y="1251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4" name="Google Shape;2954;p41"/>
          <p:cNvGrpSpPr/>
          <p:nvPr/>
        </p:nvGrpSpPr>
        <p:grpSpPr>
          <a:xfrm>
            <a:off x="889804" y="1802747"/>
            <a:ext cx="964875" cy="2624079"/>
            <a:chOff x="889804" y="1802747"/>
            <a:chExt cx="964875" cy="2624079"/>
          </a:xfrm>
        </p:grpSpPr>
        <p:sp>
          <p:nvSpPr>
            <p:cNvPr id="2955" name="Google Shape;2955;p41"/>
            <p:cNvSpPr/>
            <p:nvPr/>
          </p:nvSpPr>
          <p:spPr>
            <a:xfrm>
              <a:off x="889804"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41"/>
            <p:cNvSpPr/>
            <p:nvPr/>
          </p:nvSpPr>
          <p:spPr>
            <a:xfrm>
              <a:off x="1042467"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41"/>
            <p:cNvSpPr/>
            <p:nvPr/>
          </p:nvSpPr>
          <p:spPr>
            <a:xfrm>
              <a:off x="1195129"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41"/>
            <p:cNvSpPr/>
            <p:nvPr/>
          </p:nvSpPr>
          <p:spPr>
            <a:xfrm>
              <a:off x="1347792"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41"/>
            <p:cNvSpPr/>
            <p:nvPr/>
          </p:nvSpPr>
          <p:spPr>
            <a:xfrm>
              <a:off x="1500454"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41"/>
            <p:cNvSpPr/>
            <p:nvPr/>
          </p:nvSpPr>
          <p:spPr>
            <a:xfrm>
              <a:off x="1653117"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41"/>
            <p:cNvSpPr/>
            <p:nvPr/>
          </p:nvSpPr>
          <p:spPr>
            <a:xfrm>
              <a:off x="1805779" y="18027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41"/>
            <p:cNvSpPr/>
            <p:nvPr/>
          </p:nvSpPr>
          <p:spPr>
            <a:xfrm>
              <a:off x="889804"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41"/>
            <p:cNvSpPr/>
            <p:nvPr/>
          </p:nvSpPr>
          <p:spPr>
            <a:xfrm>
              <a:off x="1042467"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41"/>
            <p:cNvSpPr/>
            <p:nvPr/>
          </p:nvSpPr>
          <p:spPr>
            <a:xfrm>
              <a:off x="1195129"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41"/>
            <p:cNvSpPr/>
            <p:nvPr/>
          </p:nvSpPr>
          <p:spPr>
            <a:xfrm>
              <a:off x="1347792"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41"/>
            <p:cNvSpPr/>
            <p:nvPr/>
          </p:nvSpPr>
          <p:spPr>
            <a:xfrm>
              <a:off x="1500454"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41"/>
            <p:cNvSpPr/>
            <p:nvPr/>
          </p:nvSpPr>
          <p:spPr>
            <a:xfrm>
              <a:off x="1653117"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41"/>
            <p:cNvSpPr/>
            <p:nvPr/>
          </p:nvSpPr>
          <p:spPr>
            <a:xfrm>
              <a:off x="1805779" y="192554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41"/>
            <p:cNvSpPr/>
            <p:nvPr/>
          </p:nvSpPr>
          <p:spPr>
            <a:xfrm>
              <a:off x="889804"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41"/>
            <p:cNvSpPr/>
            <p:nvPr/>
          </p:nvSpPr>
          <p:spPr>
            <a:xfrm>
              <a:off x="1042467"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41"/>
            <p:cNvSpPr/>
            <p:nvPr/>
          </p:nvSpPr>
          <p:spPr>
            <a:xfrm>
              <a:off x="1195129"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41"/>
            <p:cNvSpPr/>
            <p:nvPr/>
          </p:nvSpPr>
          <p:spPr>
            <a:xfrm>
              <a:off x="1347792"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41"/>
            <p:cNvSpPr/>
            <p:nvPr/>
          </p:nvSpPr>
          <p:spPr>
            <a:xfrm>
              <a:off x="1500454"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41"/>
            <p:cNvSpPr/>
            <p:nvPr/>
          </p:nvSpPr>
          <p:spPr>
            <a:xfrm>
              <a:off x="1653117"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41"/>
            <p:cNvSpPr/>
            <p:nvPr/>
          </p:nvSpPr>
          <p:spPr>
            <a:xfrm>
              <a:off x="1805779" y="204833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41"/>
            <p:cNvSpPr/>
            <p:nvPr/>
          </p:nvSpPr>
          <p:spPr>
            <a:xfrm>
              <a:off x="889804"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41"/>
            <p:cNvSpPr/>
            <p:nvPr/>
          </p:nvSpPr>
          <p:spPr>
            <a:xfrm>
              <a:off x="1042467"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41"/>
            <p:cNvSpPr/>
            <p:nvPr/>
          </p:nvSpPr>
          <p:spPr>
            <a:xfrm>
              <a:off x="1195129"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41"/>
            <p:cNvSpPr/>
            <p:nvPr/>
          </p:nvSpPr>
          <p:spPr>
            <a:xfrm>
              <a:off x="1347792"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41"/>
            <p:cNvSpPr/>
            <p:nvPr/>
          </p:nvSpPr>
          <p:spPr>
            <a:xfrm>
              <a:off x="1500454"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41"/>
            <p:cNvSpPr/>
            <p:nvPr/>
          </p:nvSpPr>
          <p:spPr>
            <a:xfrm>
              <a:off x="1653117"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41"/>
            <p:cNvSpPr/>
            <p:nvPr/>
          </p:nvSpPr>
          <p:spPr>
            <a:xfrm>
              <a:off x="1805779" y="21711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41"/>
            <p:cNvSpPr/>
            <p:nvPr/>
          </p:nvSpPr>
          <p:spPr>
            <a:xfrm>
              <a:off x="889804"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41"/>
            <p:cNvSpPr/>
            <p:nvPr/>
          </p:nvSpPr>
          <p:spPr>
            <a:xfrm>
              <a:off x="1042467"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41"/>
            <p:cNvSpPr/>
            <p:nvPr/>
          </p:nvSpPr>
          <p:spPr>
            <a:xfrm>
              <a:off x="1195129"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41"/>
            <p:cNvSpPr/>
            <p:nvPr/>
          </p:nvSpPr>
          <p:spPr>
            <a:xfrm>
              <a:off x="1347792"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41"/>
            <p:cNvSpPr/>
            <p:nvPr/>
          </p:nvSpPr>
          <p:spPr>
            <a:xfrm>
              <a:off x="1500454"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41"/>
            <p:cNvSpPr/>
            <p:nvPr/>
          </p:nvSpPr>
          <p:spPr>
            <a:xfrm>
              <a:off x="1653117"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41"/>
            <p:cNvSpPr/>
            <p:nvPr/>
          </p:nvSpPr>
          <p:spPr>
            <a:xfrm>
              <a:off x="1805779" y="229391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41"/>
            <p:cNvSpPr/>
            <p:nvPr/>
          </p:nvSpPr>
          <p:spPr>
            <a:xfrm>
              <a:off x="889804"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41"/>
            <p:cNvSpPr/>
            <p:nvPr/>
          </p:nvSpPr>
          <p:spPr>
            <a:xfrm>
              <a:off x="1042467"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41"/>
            <p:cNvSpPr/>
            <p:nvPr/>
          </p:nvSpPr>
          <p:spPr>
            <a:xfrm>
              <a:off x="1195129"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41"/>
            <p:cNvSpPr/>
            <p:nvPr/>
          </p:nvSpPr>
          <p:spPr>
            <a:xfrm>
              <a:off x="1347792"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41"/>
            <p:cNvSpPr/>
            <p:nvPr/>
          </p:nvSpPr>
          <p:spPr>
            <a:xfrm>
              <a:off x="1500454"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41"/>
            <p:cNvSpPr/>
            <p:nvPr/>
          </p:nvSpPr>
          <p:spPr>
            <a:xfrm>
              <a:off x="1653117"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41"/>
            <p:cNvSpPr/>
            <p:nvPr/>
          </p:nvSpPr>
          <p:spPr>
            <a:xfrm>
              <a:off x="1805779" y="241671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41"/>
            <p:cNvSpPr/>
            <p:nvPr/>
          </p:nvSpPr>
          <p:spPr>
            <a:xfrm>
              <a:off x="889804"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41"/>
            <p:cNvSpPr/>
            <p:nvPr/>
          </p:nvSpPr>
          <p:spPr>
            <a:xfrm>
              <a:off x="1042467"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41"/>
            <p:cNvSpPr/>
            <p:nvPr/>
          </p:nvSpPr>
          <p:spPr>
            <a:xfrm>
              <a:off x="1195129"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41"/>
            <p:cNvSpPr/>
            <p:nvPr/>
          </p:nvSpPr>
          <p:spPr>
            <a:xfrm>
              <a:off x="1347792"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41"/>
            <p:cNvSpPr/>
            <p:nvPr/>
          </p:nvSpPr>
          <p:spPr>
            <a:xfrm>
              <a:off x="1500454"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41"/>
            <p:cNvSpPr/>
            <p:nvPr/>
          </p:nvSpPr>
          <p:spPr>
            <a:xfrm>
              <a:off x="1653117"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41"/>
            <p:cNvSpPr/>
            <p:nvPr/>
          </p:nvSpPr>
          <p:spPr>
            <a:xfrm>
              <a:off x="1805779" y="253776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41"/>
            <p:cNvSpPr/>
            <p:nvPr/>
          </p:nvSpPr>
          <p:spPr>
            <a:xfrm>
              <a:off x="889804"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41"/>
            <p:cNvSpPr/>
            <p:nvPr/>
          </p:nvSpPr>
          <p:spPr>
            <a:xfrm>
              <a:off x="1042467"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41"/>
            <p:cNvSpPr/>
            <p:nvPr/>
          </p:nvSpPr>
          <p:spPr>
            <a:xfrm>
              <a:off x="1195129"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41"/>
            <p:cNvSpPr/>
            <p:nvPr/>
          </p:nvSpPr>
          <p:spPr>
            <a:xfrm>
              <a:off x="1347792"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41"/>
            <p:cNvSpPr/>
            <p:nvPr/>
          </p:nvSpPr>
          <p:spPr>
            <a:xfrm>
              <a:off x="1500454"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41"/>
            <p:cNvSpPr/>
            <p:nvPr/>
          </p:nvSpPr>
          <p:spPr>
            <a:xfrm>
              <a:off x="1653117"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41"/>
            <p:cNvSpPr/>
            <p:nvPr/>
          </p:nvSpPr>
          <p:spPr>
            <a:xfrm>
              <a:off x="1805779" y="266056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41"/>
            <p:cNvSpPr/>
            <p:nvPr/>
          </p:nvSpPr>
          <p:spPr>
            <a:xfrm>
              <a:off x="889804"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41"/>
            <p:cNvSpPr/>
            <p:nvPr/>
          </p:nvSpPr>
          <p:spPr>
            <a:xfrm>
              <a:off x="1042467"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41"/>
            <p:cNvSpPr/>
            <p:nvPr/>
          </p:nvSpPr>
          <p:spPr>
            <a:xfrm>
              <a:off x="1195129"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41"/>
            <p:cNvSpPr/>
            <p:nvPr/>
          </p:nvSpPr>
          <p:spPr>
            <a:xfrm>
              <a:off x="1347792"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41"/>
            <p:cNvSpPr/>
            <p:nvPr/>
          </p:nvSpPr>
          <p:spPr>
            <a:xfrm>
              <a:off x="1500454"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41"/>
            <p:cNvSpPr/>
            <p:nvPr/>
          </p:nvSpPr>
          <p:spPr>
            <a:xfrm>
              <a:off x="1653117"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41"/>
            <p:cNvSpPr/>
            <p:nvPr/>
          </p:nvSpPr>
          <p:spPr>
            <a:xfrm>
              <a:off x="1805779" y="278335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41"/>
            <p:cNvSpPr/>
            <p:nvPr/>
          </p:nvSpPr>
          <p:spPr>
            <a:xfrm>
              <a:off x="889804"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41"/>
            <p:cNvSpPr/>
            <p:nvPr/>
          </p:nvSpPr>
          <p:spPr>
            <a:xfrm>
              <a:off x="1042467"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41"/>
            <p:cNvSpPr/>
            <p:nvPr/>
          </p:nvSpPr>
          <p:spPr>
            <a:xfrm>
              <a:off x="1195129"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41"/>
            <p:cNvSpPr/>
            <p:nvPr/>
          </p:nvSpPr>
          <p:spPr>
            <a:xfrm>
              <a:off x="1347792"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41"/>
            <p:cNvSpPr/>
            <p:nvPr/>
          </p:nvSpPr>
          <p:spPr>
            <a:xfrm>
              <a:off x="1500454"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41"/>
            <p:cNvSpPr/>
            <p:nvPr/>
          </p:nvSpPr>
          <p:spPr>
            <a:xfrm>
              <a:off x="1653117"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41"/>
            <p:cNvSpPr/>
            <p:nvPr/>
          </p:nvSpPr>
          <p:spPr>
            <a:xfrm>
              <a:off x="1805779" y="290614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1"/>
            <p:cNvSpPr/>
            <p:nvPr/>
          </p:nvSpPr>
          <p:spPr>
            <a:xfrm>
              <a:off x="889804"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1"/>
            <p:cNvSpPr/>
            <p:nvPr/>
          </p:nvSpPr>
          <p:spPr>
            <a:xfrm>
              <a:off x="1042467"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1"/>
            <p:cNvSpPr/>
            <p:nvPr/>
          </p:nvSpPr>
          <p:spPr>
            <a:xfrm>
              <a:off x="1195129"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1"/>
            <p:cNvSpPr/>
            <p:nvPr/>
          </p:nvSpPr>
          <p:spPr>
            <a:xfrm>
              <a:off x="1347792"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1"/>
            <p:cNvSpPr/>
            <p:nvPr/>
          </p:nvSpPr>
          <p:spPr>
            <a:xfrm>
              <a:off x="1500454"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1"/>
            <p:cNvSpPr/>
            <p:nvPr/>
          </p:nvSpPr>
          <p:spPr>
            <a:xfrm>
              <a:off x="1653117"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1"/>
            <p:cNvSpPr/>
            <p:nvPr/>
          </p:nvSpPr>
          <p:spPr>
            <a:xfrm>
              <a:off x="1805779" y="3028923"/>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1"/>
            <p:cNvSpPr/>
            <p:nvPr/>
          </p:nvSpPr>
          <p:spPr>
            <a:xfrm>
              <a:off x="889804"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1"/>
            <p:cNvSpPr/>
            <p:nvPr/>
          </p:nvSpPr>
          <p:spPr>
            <a:xfrm>
              <a:off x="1042467"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1"/>
            <p:cNvSpPr/>
            <p:nvPr/>
          </p:nvSpPr>
          <p:spPr>
            <a:xfrm>
              <a:off x="1195129"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1"/>
            <p:cNvSpPr/>
            <p:nvPr/>
          </p:nvSpPr>
          <p:spPr>
            <a:xfrm>
              <a:off x="1347792"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1"/>
            <p:cNvSpPr/>
            <p:nvPr/>
          </p:nvSpPr>
          <p:spPr>
            <a:xfrm>
              <a:off x="1500454"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1"/>
            <p:cNvSpPr/>
            <p:nvPr/>
          </p:nvSpPr>
          <p:spPr>
            <a:xfrm>
              <a:off x="1653117"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1"/>
            <p:cNvSpPr/>
            <p:nvPr/>
          </p:nvSpPr>
          <p:spPr>
            <a:xfrm>
              <a:off x="1805779" y="31517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1"/>
            <p:cNvSpPr/>
            <p:nvPr/>
          </p:nvSpPr>
          <p:spPr>
            <a:xfrm>
              <a:off x="889804"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1"/>
            <p:cNvSpPr/>
            <p:nvPr/>
          </p:nvSpPr>
          <p:spPr>
            <a:xfrm>
              <a:off x="1042467"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41"/>
            <p:cNvSpPr/>
            <p:nvPr/>
          </p:nvSpPr>
          <p:spPr>
            <a:xfrm>
              <a:off x="1195129"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41"/>
            <p:cNvSpPr/>
            <p:nvPr/>
          </p:nvSpPr>
          <p:spPr>
            <a:xfrm>
              <a:off x="1347792"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41"/>
            <p:cNvSpPr/>
            <p:nvPr/>
          </p:nvSpPr>
          <p:spPr>
            <a:xfrm>
              <a:off x="1500454"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41"/>
            <p:cNvSpPr/>
            <p:nvPr/>
          </p:nvSpPr>
          <p:spPr>
            <a:xfrm>
              <a:off x="1653117"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1"/>
            <p:cNvSpPr/>
            <p:nvPr/>
          </p:nvSpPr>
          <p:spPr>
            <a:xfrm>
              <a:off x="1805779" y="327450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1"/>
            <p:cNvSpPr/>
            <p:nvPr/>
          </p:nvSpPr>
          <p:spPr>
            <a:xfrm>
              <a:off x="889804"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1"/>
            <p:cNvSpPr/>
            <p:nvPr/>
          </p:nvSpPr>
          <p:spPr>
            <a:xfrm>
              <a:off x="1042467"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1"/>
            <p:cNvSpPr/>
            <p:nvPr/>
          </p:nvSpPr>
          <p:spPr>
            <a:xfrm>
              <a:off x="1195129"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41"/>
            <p:cNvSpPr/>
            <p:nvPr/>
          </p:nvSpPr>
          <p:spPr>
            <a:xfrm>
              <a:off x="1347792"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41"/>
            <p:cNvSpPr/>
            <p:nvPr/>
          </p:nvSpPr>
          <p:spPr>
            <a:xfrm>
              <a:off x="1500454"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1"/>
            <p:cNvSpPr/>
            <p:nvPr/>
          </p:nvSpPr>
          <p:spPr>
            <a:xfrm>
              <a:off x="1653117"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41"/>
            <p:cNvSpPr/>
            <p:nvPr/>
          </p:nvSpPr>
          <p:spPr>
            <a:xfrm>
              <a:off x="1805779" y="339730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1"/>
            <p:cNvSpPr/>
            <p:nvPr/>
          </p:nvSpPr>
          <p:spPr>
            <a:xfrm>
              <a:off x="889804"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1"/>
            <p:cNvSpPr/>
            <p:nvPr/>
          </p:nvSpPr>
          <p:spPr>
            <a:xfrm>
              <a:off x="1042467"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1"/>
            <p:cNvSpPr/>
            <p:nvPr/>
          </p:nvSpPr>
          <p:spPr>
            <a:xfrm>
              <a:off x="1195129"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41"/>
            <p:cNvSpPr/>
            <p:nvPr/>
          </p:nvSpPr>
          <p:spPr>
            <a:xfrm>
              <a:off x="1347792"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1"/>
            <p:cNvSpPr/>
            <p:nvPr/>
          </p:nvSpPr>
          <p:spPr>
            <a:xfrm>
              <a:off x="1500454"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41"/>
            <p:cNvSpPr/>
            <p:nvPr/>
          </p:nvSpPr>
          <p:spPr>
            <a:xfrm>
              <a:off x="1653117"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1"/>
            <p:cNvSpPr/>
            <p:nvPr/>
          </p:nvSpPr>
          <p:spPr>
            <a:xfrm>
              <a:off x="1805779" y="352009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1"/>
            <p:cNvSpPr/>
            <p:nvPr/>
          </p:nvSpPr>
          <p:spPr>
            <a:xfrm>
              <a:off x="889804"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1"/>
            <p:cNvSpPr/>
            <p:nvPr/>
          </p:nvSpPr>
          <p:spPr>
            <a:xfrm>
              <a:off x="1042467"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41"/>
            <p:cNvSpPr/>
            <p:nvPr/>
          </p:nvSpPr>
          <p:spPr>
            <a:xfrm>
              <a:off x="1195129"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41"/>
            <p:cNvSpPr/>
            <p:nvPr/>
          </p:nvSpPr>
          <p:spPr>
            <a:xfrm>
              <a:off x="1347792"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41"/>
            <p:cNvSpPr/>
            <p:nvPr/>
          </p:nvSpPr>
          <p:spPr>
            <a:xfrm>
              <a:off x="1500454"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41"/>
            <p:cNvSpPr/>
            <p:nvPr/>
          </p:nvSpPr>
          <p:spPr>
            <a:xfrm>
              <a:off x="1653117"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1"/>
            <p:cNvSpPr/>
            <p:nvPr/>
          </p:nvSpPr>
          <p:spPr>
            <a:xfrm>
              <a:off x="1805779" y="364288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1"/>
            <p:cNvSpPr/>
            <p:nvPr/>
          </p:nvSpPr>
          <p:spPr>
            <a:xfrm>
              <a:off x="889804"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1"/>
            <p:cNvSpPr/>
            <p:nvPr/>
          </p:nvSpPr>
          <p:spPr>
            <a:xfrm>
              <a:off x="1042467"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1"/>
            <p:cNvSpPr/>
            <p:nvPr/>
          </p:nvSpPr>
          <p:spPr>
            <a:xfrm>
              <a:off x="1195129"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1"/>
            <p:cNvSpPr/>
            <p:nvPr/>
          </p:nvSpPr>
          <p:spPr>
            <a:xfrm>
              <a:off x="1347792"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1"/>
            <p:cNvSpPr/>
            <p:nvPr/>
          </p:nvSpPr>
          <p:spPr>
            <a:xfrm>
              <a:off x="1500454"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1"/>
            <p:cNvSpPr/>
            <p:nvPr/>
          </p:nvSpPr>
          <p:spPr>
            <a:xfrm>
              <a:off x="1653117"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1"/>
            <p:cNvSpPr/>
            <p:nvPr/>
          </p:nvSpPr>
          <p:spPr>
            <a:xfrm>
              <a:off x="1805779" y="376568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1"/>
            <p:cNvSpPr/>
            <p:nvPr/>
          </p:nvSpPr>
          <p:spPr>
            <a:xfrm>
              <a:off x="889804"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1"/>
            <p:cNvSpPr/>
            <p:nvPr/>
          </p:nvSpPr>
          <p:spPr>
            <a:xfrm>
              <a:off x="1042467"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1"/>
            <p:cNvSpPr/>
            <p:nvPr/>
          </p:nvSpPr>
          <p:spPr>
            <a:xfrm>
              <a:off x="1195129"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1"/>
            <p:cNvSpPr/>
            <p:nvPr/>
          </p:nvSpPr>
          <p:spPr>
            <a:xfrm>
              <a:off x="1347792"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1"/>
            <p:cNvSpPr/>
            <p:nvPr/>
          </p:nvSpPr>
          <p:spPr>
            <a:xfrm>
              <a:off x="1500454"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1"/>
            <p:cNvSpPr/>
            <p:nvPr/>
          </p:nvSpPr>
          <p:spPr>
            <a:xfrm>
              <a:off x="1653117"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1"/>
            <p:cNvSpPr/>
            <p:nvPr/>
          </p:nvSpPr>
          <p:spPr>
            <a:xfrm>
              <a:off x="1805779" y="3886738"/>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1"/>
            <p:cNvSpPr/>
            <p:nvPr/>
          </p:nvSpPr>
          <p:spPr>
            <a:xfrm>
              <a:off x="889804"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41"/>
            <p:cNvSpPr/>
            <p:nvPr/>
          </p:nvSpPr>
          <p:spPr>
            <a:xfrm>
              <a:off x="1042467"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41"/>
            <p:cNvSpPr/>
            <p:nvPr/>
          </p:nvSpPr>
          <p:spPr>
            <a:xfrm>
              <a:off x="1195129"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41"/>
            <p:cNvSpPr/>
            <p:nvPr/>
          </p:nvSpPr>
          <p:spPr>
            <a:xfrm>
              <a:off x="1347792"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41"/>
            <p:cNvSpPr/>
            <p:nvPr/>
          </p:nvSpPr>
          <p:spPr>
            <a:xfrm>
              <a:off x="1500454"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1"/>
            <p:cNvSpPr/>
            <p:nvPr/>
          </p:nvSpPr>
          <p:spPr>
            <a:xfrm>
              <a:off x="1653117"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1"/>
            <p:cNvSpPr/>
            <p:nvPr/>
          </p:nvSpPr>
          <p:spPr>
            <a:xfrm>
              <a:off x="1805779" y="4009531"/>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1"/>
            <p:cNvSpPr/>
            <p:nvPr/>
          </p:nvSpPr>
          <p:spPr>
            <a:xfrm>
              <a:off x="889804"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1"/>
            <p:cNvSpPr/>
            <p:nvPr/>
          </p:nvSpPr>
          <p:spPr>
            <a:xfrm>
              <a:off x="1042467"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1"/>
            <p:cNvSpPr/>
            <p:nvPr/>
          </p:nvSpPr>
          <p:spPr>
            <a:xfrm>
              <a:off x="1195129"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1"/>
            <p:cNvSpPr/>
            <p:nvPr/>
          </p:nvSpPr>
          <p:spPr>
            <a:xfrm>
              <a:off x="1347792"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1"/>
            <p:cNvSpPr/>
            <p:nvPr/>
          </p:nvSpPr>
          <p:spPr>
            <a:xfrm>
              <a:off x="1500454"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1"/>
            <p:cNvSpPr/>
            <p:nvPr/>
          </p:nvSpPr>
          <p:spPr>
            <a:xfrm>
              <a:off x="1653117"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1"/>
            <p:cNvSpPr/>
            <p:nvPr/>
          </p:nvSpPr>
          <p:spPr>
            <a:xfrm>
              <a:off x="1805779" y="41323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1"/>
            <p:cNvSpPr/>
            <p:nvPr/>
          </p:nvSpPr>
          <p:spPr>
            <a:xfrm>
              <a:off x="889804"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1"/>
            <p:cNvSpPr/>
            <p:nvPr/>
          </p:nvSpPr>
          <p:spPr>
            <a:xfrm>
              <a:off x="1042467"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1"/>
            <p:cNvSpPr/>
            <p:nvPr/>
          </p:nvSpPr>
          <p:spPr>
            <a:xfrm>
              <a:off x="1195129"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1"/>
            <p:cNvSpPr/>
            <p:nvPr/>
          </p:nvSpPr>
          <p:spPr>
            <a:xfrm>
              <a:off x="1347792"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1"/>
            <p:cNvSpPr/>
            <p:nvPr/>
          </p:nvSpPr>
          <p:spPr>
            <a:xfrm>
              <a:off x="1500454"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1"/>
            <p:cNvSpPr/>
            <p:nvPr/>
          </p:nvSpPr>
          <p:spPr>
            <a:xfrm>
              <a:off x="1653117"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41"/>
            <p:cNvSpPr/>
            <p:nvPr/>
          </p:nvSpPr>
          <p:spPr>
            <a:xfrm>
              <a:off x="1805779" y="425511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41"/>
            <p:cNvSpPr/>
            <p:nvPr/>
          </p:nvSpPr>
          <p:spPr>
            <a:xfrm>
              <a:off x="889804"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41"/>
            <p:cNvSpPr/>
            <p:nvPr/>
          </p:nvSpPr>
          <p:spPr>
            <a:xfrm>
              <a:off x="1042467"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41"/>
            <p:cNvSpPr/>
            <p:nvPr/>
          </p:nvSpPr>
          <p:spPr>
            <a:xfrm>
              <a:off x="1195129"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41"/>
            <p:cNvSpPr/>
            <p:nvPr/>
          </p:nvSpPr>
          <p:spPr>
            <a:xfrm>
              <a:off x="1347792"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41"/>
            <p:cNvSpPr/>
            <p:nvPr/>
          </p:nvSpPr>
          <p:spPr>
            <a:xfrm>
              <a:off x="1500454"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41"/>
            <p:cNvSpPr/>
            <p:nvPr/>
          </p:nvSpPr>
          <p:spPr>
            <a:xfrm>
              <a:off x="1653117"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41"/>
            <p:cNvSpPr/>
            <p:nvPr/>
          </p:nvSpPr>
          <p:spPr>
            <a:xfrm>
              <a:off x="1805779" y="4377926"/>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8">
  <p:cSld name="CUSTOM_18">
    <p:spTree>
      <p:nvGrpSpPr>
        <p:cNvPr id="1" name="Shape 3109"/>
        <p:cNvGrpSpPr/>
        <p:nvPr/>
      </p:nvGrpSpPr>
      <p:grpSpPr>
        <a:xfrm>
          <a:off x="0" y="0"/>
          <a:ext cx="0" cy="0"/>
          <a:chOff x="0" y="0"/>
          <a:chExt cx="0" cy="0"/>
        </a:xfrm>
      </p:grpSpPr>
      <p:sp>
        <p:nvSpPr>
          <p:cNvPr id="3110" name="Google Shape;3110;p42"/>
          <p:cNvSpPr/>
          <p:nvPr/>
        </p:nvSpPr>
        <p:spPr>
          <a:xfrm>
            <a:off x="600450" y="583150"/>
            <a:ext cx="7739700" cy="572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42"/>
          <p:cNvSpPr/>
          <p:nvPr/>
        </p:nvSpPr>
        <p:spPr>
          <a:xfrm>
            <a:off x="702150" y="445025"/>
            <a:ext cx="7739700" cy="5727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42"/>
          <p:cNvSpPr txBox="1">
            <a:spLocks noGrp="1"/>
          </p:cNvSpPr>
          <p:nvPr>
            <p:ph type="title"/>
          </p:nvPr>
        </p:nvSpPr>
        <p:spPr>
          <a:xfrm>
            <a:off x="720000" y="445025"/>
            <a:ext cx="7739700" cy="5727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9">
  <p:cSld name="CUSTOM_19">
    <p:spTree>
      <p:nvGrpSpPr>
        <p:cNvPr id="1" name="Shape 3113"/>
        <p:cNvGrpSpPr/>
        <p:nvPr/>
      </p:nvGrpSpPr>
      <p:grpSpPr>
        <a:xfrm>
          <a:off x="0" y="0"/>
          <a:ext cx="0" cy="0"/>
          <a:chOff x="0" y="0"/>
          <a:chExt cx="0" cy="0"/>
        </a:xfrm>
      </p:grpSpPr>
      <p:sp>
        <p:nvSpPr>
          <p:cNvPr id="3114" name="Google Shape;3114;p43"/>
          <p:cNvSpPr/>
          <p:nvPr/>
        </p:nvSpPr>
        <p:spPr>
          <a:xfrm>
            <a:off x="600450" y="583150"/>
            <a:ext cx="7739700" cy="5727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43"/>
          <p:cNvSpPr/>
          <p:nvPr/>
        </p:nvSpPr>
        <p:spPr>
          <a:xfrm>
            <a:off x="702150" y="445025"/>
            <a:ext cx="7739700" cy="5727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43"/>
          <p:cNvSpPr txBox="1">
            <a:spLocks noGrp="1"/>
          </p:cNvSpPr>
          <p:nvPr>
            <p:ph type="title"/>
          </p:nvPr>
        </p:nvSpPr>
        <p:spPr>
          <a:xfrm>
            <a:off x="720000" y="445025"/>
            <a:ext cx="7739700" cy="5727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3117"/>
        <p:cNvGrpSpPr/>
        <p:nvPr/>
      </p:nvGrpSpPr>
      <p:grpSpPr>
        <a:xfrm>
          <a:off x="0" y="0"/>
          <a:ext cx="0" cy="0"/>
          <a:chOff x="0" y="0"/>
          <a:chExt cx="0" cy="0"/>
        </a:xfrm>
      </p:grpSpPr>
      <p:sp>
        <p:nvSpPr>
          <p:cNvPr id="3118" name="Google Shape;3118;p44"/>
          <p:cNvSpPr/>
          <p:nvPr/>
        </p:nvSpPr>
        <p:spPr>
          <a:xfrm>
            <a:off x="352275" y="815450"/>
            <a:ext cx="7695300" cy="41682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44"/>
          <p:cNvSpPr/>
          <p:nvPr/>
        </p:nvSpPr>
        <p:spPr>
          <a:xfrm>
            <a:off x="539050" y="630775"/>
            <a:ext cx="7695300" cy="41682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44"/>
          <p:cNvSpPr/>
          <p:nvPr/>
        </p:nvSpPr>
        <p:spPr>
          <a:xfrm>
            <a:off x="719925" y="540000"/>
            <a:ext cx="7704000" cy="37833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44"/>
          <p:cNvSpPr/>
          <p:nvPr/>
        </p:nvSpPr>
        <p:spPr>
          <a:xfrm>
            <a:off x="720000" y="3315900"/>
            <a:ext cx="7704000" cy="12876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44"/>
          <p:cNvSpPr/>
          <p:nvPr/>
        </p:nvSpPr>
        <p:spPr>
          <a:xfrm>
            <a:off x="720000" y="1762600"/>
            <a:ext cx="4095900" cy="1553400"/>
          </a:xfrm>
          <a:prstGeom prst="rect">
            <a:avLst/>
          </a:prstGeom>
          <a:solidFill>
            <a:schemeClr val="accen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44"/>
          <p:cNvSpPr/>
          <p:nvPr/>
        </p:nvSpPr>
        <p:spPr>
          <a:xfrm>
            <a:off x="720000" y="540000"/>
            <a:ext cx="4095900" cy="12225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44"/>
          <p:cNvSpPr txBox="1">
            <a:spLocks noGrp="1"/>
          </p:cNvSpPr>
          <p:nvPr>
            <p:ph type="ctrTitle"/>
          </p:nvPr>
        </p:nvSpPr>
        <p:spPr>
          <a:xfrm>
            <a:off x="963925" y="663100"/>
            <a:ext cx="3852000" cy="10995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5200" b="1">
                <a:latin typeface="Montserrat"/>
                <a:ea typeface="Montserrat"/>
                <a:cs typeface="Montserrat"/>
                <a:sym typeface="Montserra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125" name="Google Shape;3125;p44"/>
          <p:cNvSpPr txBox="1">
            <a:spLocks noGrp="1"/>
          </p:cNvSpPr>
          <p:nvPr>
            <p:ph type="subTitle" idx="1"/>
          </p:nvPr>
        </p:nvSpPr>
        <p:spPr>
          <a:xfrm>
            <a:off x="963925" y="1637125"/>
            <a:ext cx="3852000" cy="128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800"/>
              <a:buNone/>
              <a:defRPr sz="1600">
                <a:solidFill>
                  <a:schemeClr val="dk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126" name="Google Shape;3126;p44"/>
          <p:cNvSpPr txBox="1"/>
          <p:nvPr/>
        </p:nvSpPr>
        <p:spPr>
          <a:xfrm>
            <a:off x="963925" y="3426625"/>
            <a:ext cx="3651300" cy="738900"/>
          </a:xfrm>
          <a:prstGeom prst="rect">
            <a:avLst/>
          </a:prstGeom>
          <a:noFill/>
          <a:ln>
            <a:noFill/>
          </a:ln>
        </p:spPr>
        <p:txBody>
          <a:bodyPr spcFirstLastPara="1" wrap="square" lIns="91425" tIns="91425" rIns="91425" bIns="91425" anchor="t" anchorCtr="0">
            <a:spAutoFit/>
          </a:bodyPr>
          <a:lstStyle/>
          <a:p>
            <a:pPr marL="0" lvl="0" indent="0" algn="ctr" rtl="0">
              <a:spcBef>
                <a:spcPts val="300"/>
              </a:spcBef>
              <a:spcAft>
                <a:spcPts val="0"/>
              </a:spcAft>
              <a:buNone/>
            </a:pPr>
            <a:r>
              <a:rPr lang="en" sz="1200">
                <a:solidFill>
                  <a:schemeClr val="dk1"/>
                </a:solidFill>
                <a:latin typeface="Cantarell"/>
                <a:ea typeface="Cantarell"/>
                <a:cs typeface="Cantarell"/>
                <a:sym typeface="Cantarell"/>
              </a:rPr>
              <a:t>CREDITS: This presentation template was created by </a:t>
            </a:r>
            <a:r>
              <a:rPr lang="en" sz="1200" b="1">
                <a:solidFill>
                  <a:schemeClr val="dk1"/>
                </a:solidFill>
                <a:uFill>
                  <a:noFill/>
                </a:uFill>
                <a:latin typeface="Cantarell"/>
                <a:ea typeface="Cantarell"/>
                <a:cs typeface="Cantarell"/>
                <a:sym typeface="Cantarell"/>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Cantarell"/>
                <a:ea typeface="Cantarell"/>
                <a:cs typeface="Cantarell"/>
                <a:sym typeface="Cantarell"/>
              </a:rPr>
              <a:t>, including icons by </a:t>
            </a:r>
            <a:r>
              <a:rPr lang="en" sz="1200" b="1">
                <a:solidFill>
                  <a:schemeClr val="dk1"/>
                </a:solidFill>
                <a:uFill>
                  <a:noFill/>
                </a:uFill>
                <a:latin typeface="Cantarell"/>
                <a:ea typeface="Cantarell"/>
                <a:cs typeface="Cantarell"/>
                <a:sym typeface="Cantare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a:solidFill>
                  <a:schemeClr val="dk1"/>
                </a:solidFill>
                <a:latin typeface="Cantarell"/>
                <a:ea typeface="Cantarell"/>
                <a:cs typeface="Cantarell"/>
                <a:sym typeface="Cantarell"/>
              </a:rPr>
              <a:t>, infographics &amp; images by </a:t>
            </a:r>
            <a:r>
              <a:rPr lang="en" sz="1200" b="1">
                <a:solidFill>
                  <a:schemeClr val="dk1"/>
                </a:solidFill>
                <a:uFill>
                  <a:noFill/>
                </a:uFill>
                <a:latin typeface="Cantarell"/>
                <a:ea typeface="Cantarell"/>
                <a:cs typeface="Cantarell"/>
                <a:sym typeface="Cantare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r>
              <a:rPr lang="en" sz="1200">
                <a:solidFill>
                  <a:schemeClr val="dk1"/>
                </a:solidFill>
                <a:latin typeface="Cantarell"/>
                <a:ea typeface="Cantarell"/>
                <a:cs typeface="Cantarell"/>
                <a:sym typeface="Cantarell"/>
              </a:rPr>
              <a:t> </a:t>
            </a:r>
            <a:endParaRPr sz="1200" b="1">
              <a:solidFill>
                <a:schemeClr val="dk1"/>
              </a:solidFill>
              <a:latin typeface="Cantarell"/>
              <a:ea typeface="Cantarell"/>
              <a:cs typeface="Cantarell"/>
              <a:sym typeface="Cantarell"/>
            </a:endParaRPr>
          </a:p>
        </p:txBody>
      </p:sp>
      <p:grpSp>
        <p:nvGrpSpPr>
          <p:cNvPr id="3127" name="Google Shape;3127;p44"/>
          <p:cNvGrpSpPr/>
          <p:nvPr/>
        </p:nvGrpSpPr>
        <p:grpSpPr>
          <a:xfrm>
            <a:off x="4615220" y="260913"/>
            <a:ext cx="500507" cy="157674"/>
            <a:chOff x="1489842" y="2250175"/>
            <a:chExt cx="4263261" cy="1343050"/>
          </a:xfrm>
        </p:grpSpPr>
        <p:sp>
          <p:nvSpPr>
            <p:cNvPr id="3128" name="Google Shape;3128;p44"/>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44"/>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0" name="Google Shape;3130;p44"/>
          <p:cNvSpPr/>
          <p:nvPr/>
        </p:nvSpPr>
        <p:spPr>
          <a:xfrm flipH="1">
            <a:off x="8022488" y="46035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44"/>
          <p:cNvSpPr/>
          <p:nvPr/>
        </p:nvSpPr>
        <p:spPr>
          <a:xfrm>
            <a:off x="160883" y="125159"/>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2" name="Google Shape;3132;p44"/>
          <p:cNvGrpSpPr/>
          <p:nvPr/>
        </p:nvGrpSpPr>
        <p:grpSpPr>
          <a:xfrm>
            <a:off x="5012789" y="739300"/>
            <a:ext cx="3238044" cy="2345574"/>
            <a:chOff x="5012789" y="739300"/>
            <a:chExt cx="3238044" cy="2345574"/>
          </a:xfrm>
        </p:grpSpPr>
        <p:sp>
          <p:nvSpPr>
            <p:cNvPr id="3133" name="Google Shape;3133;p44"/>
            <p:cNvSpPr/>
            <p:nvPr/>
          </p:nvSpPr>
          <p:spPr>
            <a:xfrm rot="5400000">
              <a:off x="8201932"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44"/>
            <p:cNvSpPr/>
            <p:nvPr/>
          </p:nvSpPr>
          <p:spPr>
            <a:xfrm rot="5400000">
              <a:off x="8201932"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44"/>
            <p:cNvSpPr/>
            <p:nvPr/>
          </p:nvSpPr>
          <p:spPr>
            <a:xfrm rot="5400000">
              <a:off x="8201932"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44"/>
            <p:cNvSpPr/>
            <p:nvPr/>
          </p:nvSpPr>
          <p:spPr>
            <a:xfrm rot="5400000">
              <a:off x="8201932"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44"/>
            <p:cNvSpPr/>
            <p:nvPr/>
          </p:nvSpPr>
          <p:spPr>
            <a:xfrm rot="5400000">
              <a:off x="8201932"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44"/>
            <p:cNvSpPr/>
            <p:nvPr/>
          </p:nvSpPr>
          <p:spPr>
            <a:xfrm rot="5400000">
              <a:off x="8201932"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44"/>
            <p:cNvSpPr/>
            <p:nvPr/>
          </p:nvSpPr>
          <p:spPr>
            <a:xfrm rot="5400000">
              <a:off x="8201932"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44"/>
            <p:cNvSpPr/>
            <p:nvPr/>
          </p:nvSpPr>
          <p:spPr>
            <a:xfrm rot="5400000">
              <a:off x="8201932"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44"/>
            <p:cNvSpPr/>
            <p:nvPr/>
          </p:nvSpPr>
          <p:spPr>
            <a:xfrm rot="5400000">
              <a:off x="8201932"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44"/>
            <p:cNvSpPr/>
            <p:nvPr/>
          </p:nvSpPr>
          <p:spPr>
            <a:xfrm rot="5400000">
              <a:off x="8201932"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44"/>
            <p:cNvSpPr/>
            <p:nvPr/>
          </p:nvSpPr>
          <p:spPr>
            <a:xfrm rot="5400000">
              <a:off x="8079139"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44"/>
            <p:cNvSpPr/>
            <p:nvPr/>
          </p:nvSpPr>
          <p:spPr>
            <a:xfrm rot="5400000">
              <a:off x="8079139"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44"/>
            <p:cNvSpPr/>
            <p:nvPr/>
          </p:nvSpPr>
          <p:spPr>
            <a:xfrm rot="5400000">
              <a:off x="8079139"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44"/>
            <p:cNvSpPr/>
            <p:nvPr/>
          </p:nvSpPr>
          <p:spPr>
            <a:xfrm rot="5400000">
              <a:off x="8079139"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44"/>
            <p:cNvSpPr/>
            <p:nvPr/>
          </p:nvSpPr>
          <p:spPr>
            <a:xfrm rot="5400000">
              <a:off x="8079139"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44"/>
            <p:cNvSpPr/>
            <p:nvPr/>
          </p:nvSpPr>
          <p:spPr>
            <a:xfrm rot="5400000">
              <a:off x="8079139"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44"/>
            <p:cNvSpPr/>
            <p:nvPr/>
          </p:nvSpPr>
          <p:spPr>
            <a:xfrm rot="5400000">
              <a:off x="8079139"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44"/>
            <p:cNvSpPr/>
            <p:nvPr/>
          </p:nvSpPr>
          <p:spPr>
            <a:xfrm rot="5400000">
              <a:off x="8079139"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44"/>
            <p:cNvSpPr/>
            <p:nvPr/>
          </p:nvSpPr>
          <p:spPr>
            <a:xfrm rot="5400000">
              <a:off x="8079139"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44"/>
            <p:cNvSpPr/>
            <p:nvPr/>
          </p:nvSpPr>
          <p:spPr>
            <a:xfrm rot="5400000">
              <a:off x="8079139"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44"/>
            <p:cNvSpPr/>
            <p:nvPr/>
          </p:nvSpPr>
          <p:spPr>
            <a:xfrm rot="5400000">
              <a:off x="7956346"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44"/>
            <p:cNvSpPr/>
            <p:nvPr/>
          </p:nvSpPr>
          <p:spPr>
            <a:xfrm rot="5400000">
              <a:off x="7956346"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44"/>
            <p:cNvSpPr/>
            <p:nvPr/>
          </p:nvSpPr>
          <p:spPr>
            <a:xfrm rot="5400000">
              <a:off x="7956346"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44"/>
            <p:cNvSpPr/>
            <p:nvPr/>
          </p:nvSpPr>
          <p:spPr>
            <a:xfrm rot="5400000">
              <a:off x="7956346"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44"/>
            <p:cNvSpPr/>
            <p:nvPr/>
          </p:nvSpPr>
          <p:spPr>
            <a:xfrm rot="5400000">
              <a:off x="7956346"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44"/>
            <p:cNvSpPr/>
            <p:nvPr/>
          </p:nvSpPr>
          <p:spPr>
            <a:xfrm rot="5400000">
              <a:off x="7956346"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44"/>
            <p:cNvSpPr/>
            <p:nvPr/>
          </p:nvSpPr>
          <p:spPr>
            <a:xfrm rot="5400000">
              <a:off x="7956346"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44"/>
            <p:cNvSpPr/>
            <p:nvPr/>
          </p:nvSpPr>
          <p:spPr>
            <a:xfrm rot="5400000">
              <a:off x="7956346"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44"/>
            <p:cNvSpPr/>
            <p:nvPr/>
          </p:nvSpPr>
          <p:spPr>
            <a:xfrm rot="5400000">
              <a:off x="7956346"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44"/>
            <p:cNvSpPr/>
            <p:nvPr/>
          </p:nvSpPr>
          <p:spPr>
            <a:xfrm rot="5400000">
              <a:off x="7956346"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44"/>
            <p:cNvSpPr/>
            <p:nvPr/>
          </p:nvSpPr>
          <p:spPr>
            <a:xfrm rot="5400000">
              <a:off x="7833554"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44"/>
            <p:cNvSpPr/>
            <p:nvPr/>
          </p:nvSpPr>
          <p:spPr>
            <a:xfrm rot="5400000">
              <a:off x="7833554"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44"/>
            <p:cNvSpPr/>
            <p:nvPr/>
          </p:nvSpPr>
          <p:spPr>
            <a:xfrm rot="5400000">
              <a:off x="7833554"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44"/>
            <p:cNvSpPr/>
            <p:nvPr/>
          </p:nvSpPr>
          <p:spPr>
            <a:xfrm rot="5400000">
              <a:off x="7833554"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44"/>
            <p:cNvSpPr/>
            <p:nvPr/>
          </p:nvSpPr>
          <p:spPr>
            <a:xfrm rot="5400000">
              <a:off x="7833554"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44"/>
            <p:cNvSpPr/>
            <p:nvPr/>
          </p:nvSpPr>
          <p:spPr>
            <a:xfrm rot="5400000">
              <a:off x="7833554"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44"/>
            <p:cNvSpPr/>
            <p:nvPr/>
          </p:nvSpPr>
          <p:spPr>
            <a:xfrm rot="5400000">
              <a:off x="7833554"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44"/>
            <p:cNvSpPr/>
            <p:nvPr/>
          </p:nvSpPr>
          <p:spPr>
            <a:xfrm rot="5400000">
              <a:off x="7833554"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44"/>
            <p:cNvSpPr/>
            <p:nvPr/>
          </p:nvSpPr>
          <p:spPr>
            <a:xfrm rot="5400000">
              <a:off x="7833554"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44"/>
            <p:cNvSpPr/>
            <p:nvPr/>
          </p:nvSpPr>
          <p:spPr>
            <a:xfrm rot="5400000">
              <a:off x="7833554"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44"/>
            <p:cNvSpPr/>
            <p:nvPr/>
          </p:nvSpPr>
          <p:spPr>
            <a:xfrm rot="5400000">
              <a:off x="7710761"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44"/>
            <p:cNvSpPr/>
            <p:nvPr/>
          </p:nvSpPr>
          <p:spPr>
            <a:xfrm rot="5400000">
              <a:off x="7710761"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44"/>
            <p:cNvSpPr/>
            <p:nvPr/>
          </p:nvSpPr>
          <p:spPr>
            <a:xfrm rot="5400000">
              <a:off x="7710761"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44"/>
            <p:cNvSpPr/>
            <p:nvPr/>
          </p:nvSpPr>
          <p:spPr>
            <a:xfrm rot="5400000">
              <a:off x="7710761"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44"/>
            <p:cNvSpPr/>
            <p:nvPr/>
          </p:nvSpPr>
          <p:spPr>
            <a:xfrm rot="5400000">
              <a:off x="7710761"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44"/>
            <p:cNvSpPr/>
            <p:nvPr/>
          </p:nvSpPr>
          <p:spPr>
            <a:xfrm rot="5400000">
              <a:off x="7710761"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44"/>
            <p:cNvSpPr/>
            <p:nvPr/>
          </p:nvSpPr>
          <p:spPr>
            <a:xfrm rot="5400000">
              <a:off x="7710761"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44"/>
            <p:cNvSpPr/>
            <p:nvPr/>
          </p:nvSpPr>
          <p:spPr>
            <a:xfrm rot="5400000">
              <a:off x="7710761"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44"/>
            <p:cNvSpPr/>
            <p:nvPr/>
          </p:nvSpPr>
          <p:spPr>
            <a:xfrm rot="5400000">
              <a:off x="7710761"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44"/>
            <p:cNvSpPr/>
            <p:nvPr/>
          </p:nvSpPr>
          <p:spPr>
            <a:xfrm rot="5400000">
              <a:off x="7710761"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44"/>
            <p:cNvSpPr/>
            <p:nvPr/>
          </p:nvSpPr>
          <p:spPr>
            <a:xfrm rot="5400000">
              <a:off x="7587968"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44"/>
            <p:cNvSpPr/>
            <p:nvPr/>
          </p:nvSpPr>
          <p:spPr>
            <a:xfrm rot="5400000">
              <a:off x="7587968"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44"/>
            <p:cNvSpPr/>
            <p:nvPr/>
          </p:nvSpPr>
          <p:spPr>
            <a:xfrm rot="5400000">
              <a:off x="7587968"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44"/>
            <p:cNvSpPr/>
            <p:nvPr/>
          </p:nvSpPr>
          <p:spPr>
            <a:xfrm rot="5400000">
              <a:off x="7587968"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44"/>
            <p:cNvSpPr/>
            <p:nvPr/>
          </p:nvSpPr>
          <p:spPr>
            <a:xfrm rot="5400000">
              <a:off x="7587968"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44"/>
            <p:cNvSpPr/>
            <p:nvPr/>
          </p:nvSpPr>
          <p:spPr>
            <a:xfrm rot="5400000">
              <a:off x="7587968"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44"/>
            <p:cNvSpPr/>
            <p:nvPr/>
          </p:nvSpPr>
          <p:spPr>
            <a:xfrm rot="5400000">
              <a:off x="7587968"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44"/>
            <p:cNvSpPr/>
            <p:nvPr/>
          </p:nvSpPr>
          <p:spPr>
            <a:xfrm rot="5400000">
              <a:off x="7587968"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44"/>
            <p:cNvSpPr/>
            <p:nvPr/>
          </p:nvSpPr>
          <p:spPr>
            <a:xfrm rot="5400000">
              <a:off x="7587968"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44"/>
            <p:cNvSpPr/>
            <p:nvPr/>
          </p:nvSpPr>
          <p:spPr>
            <a:xfrm rot="5400000">
              <a:off x="7587968"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44"/>
            <p:cNvSpPr/>
            <p:nvPr/>
          </p:nvSpPr>
          <p:spPr>
            <a:xfrm rot="5400000">
              <a:off x="7466911"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44"/>
            <p:cNvSpPr/>
            <p:nvPr/>
          </p:nvSpPr>
          <p:spPr>
            <a:xfrm rot="5400000">
              <a:off x="7466911"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44"/>
            <p:cNvSpPr/>
            <p:nvPr/>
          </p:nvSpPr>
          <p:spPr>
            <a:xfrm rot="5400000">
              <a:off x="7466911"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44"/>
            <p:cNvSpPr/>
            <p:nvPr/>
          </p:nvSpPr>
          <p:spPr>
            <a:xfrm rot="5400000">
              <a:off x="7466911"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44"/>
            <p:cNvSpPr/>
            <p:nvPr/>
          </p:nvSpPr>
          <p:spPr>
            <a:xfrm rot="5400000">
              <a:off x="7466911"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44"/>
            <p:cNvSpPr/>
            <p:nvPr/>
          </p:nvSpPr>
          <p:spPr>
            <a:xfrm rot="5400000">
              <a:off x="7466911"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44"/>
            <p:cNvSpPr/>
            <p:nvPr/>
          </p:nvSpPr>
          <p:spPr>
            <a:xfrm rot="5400000">
              <a:off x="7466911"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44"/>
            <p:cNvSpPr/>
            <p:nvPr/>
          </p:nvSpPr>
          <p:spPr>
            <a:xfrm rot="5400000">
              <a:off x="7466911"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44"/>
            <p:cNvSpPr/>
            <p:nvPr/>
          </p:nvSpPr>
          <p:spPr>
            <a:xfrm rot="5400000">
              <a:off x="7466911"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44"/>
            <p:cNvSpPr/>
            <p:nvPr/>
          </p:nvSpPr>
          <p:spPr>
            <a:xfrm rot="5400000">
              <a:off x="7466911"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44"/>
            <p:cNvSpPr/>
            <p:nvPr/>
          </p:nvSpPr>
          <p:spPr>
            <a:xfrm rot="5400000">
              <a:off x="7344118"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44"/>
            <p:cNvSpPr/>
            <p:nvPr/>
          </p:nvSpPr>
          <p:spPr>
            <a:xfrm rot="5400000">
              <a:off x="7344118"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44"/>
            <p:cNvSpPr/>
            <p:nvPr/>
          </p:nvSpPr>
          <p:spPr>
            <a:xfrm rot="5400000">
              <a:off x="7344118"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44"/>
            <p:cNvSpPr/>
            <p:nvPr/>
          </p:nvSpPr>
          <p:spPr>
            <a:xfrm rot="5400000">
              <a:off x="7344118"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44"/>
            <p:cNvSpPr/>
            <p:nvPr/>
          </p:nvSpPr>
          <p:spPr>
            <a:xfrm rot="5400000">
              <a:off x="7344118"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44"/>
            <p:cNvSpPr/>
            <p:nvPr/>
          </p:nvSpPr>
          <p:spPr>
            <a:xfrm rot="5400000">
              <a:off x="7344118"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44"/>
            <p:cNvSpPr/>
            <p:nvPr/>
          </p:nvSpPr>
          <p:spPr>
            <a:xfrm rot="5400000">
              <a:off x="7344118"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44"/>
            <p:cNvSpPr/>
            <p:nvPr/>
          </p:nvSpPr>
          <p:spPr>
            <a:xfrm rot="5400000">
              <a:off x="7344118"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44"/>
            <p:cNvSpPr/>
            <p:nvPr/>
          </p:nvSpPr>
          <p:spPr>
            <a:xfrm rot="5400000">
              <a:off x="7344118"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44"/>
            <p:cNvSpPr/>
            <p:nvPr/>
          </p:nvSpPr>
          <p:spPr>
            <a:xfrm rot="5400000">
              <a:off x="7344118"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44"/>
            <p:cNvSpPr/>
            <p:nvPr/>
          </p:nvSpPr>
          <p:spPr>
            <a:xfrm rot="5400000">
              <a:off x="7221325"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44"/>
            <p:cNvSpPr/>
            <p:nvPr/>
          </p:nvSpPr>
          <p:spPr>
            <a:xfrm rot="5400000">
              <a:off x="7221325"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44"/>
            <p:cNvSpPr/>
            <p:nvPr/>
          </p:nvSpPr>
          <p:spPr>
            <a:xfrm rot="5400000">
              <a:off x="7221325"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44"/>
            <p:cNvSpPr/>
            <p:nvPr/>
          </p:nvSpPr>
          <p:spPr>
            <a:xfrm rot="5400000">
              <a:off x="7221325"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44"/>
            <p:cNvSpPr/>
            <p:nvPr/>
          </p:nvSpPr>
          <p:spPr>
            <a:xfrm rot="5400000">
              <a:off x="7221325"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44"/>
            <p:cNvSpPr/>
            <p:nvPr/>
          </p:nvSpPr>
          <p:spPr>
            <a:xfrm rot="5400000">
              <a:off x="7221325"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44"/>
            <p:cNvSpPr/>
            <p:nvPr/>
          </p:nvSpPr>
          <p:spPr>
            <a:xfrm rot="5400000">
              <a:off x="7221325"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44"/>
            <p:cNvSpPr/>
            <p:nvPr/>
          </p:nvSpPr>
          <p:spPr>
            <a:xfrm rot="5400000">
              <a:off x="7221325"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44"/>
            <p:cNvSpPr/>
            <p:nvPr/>
          </p:nvSpPr>
          <p:spPr>
            <a:xfrm rot="5400000">
              <a:off x="7221325"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44"/>
            <p:cNvSpPr/>
            <p:nvPr/>
          </p:nvSpPr>
          <p:spPr>
            <a:xfrm rot="5400000">
              <a:off x="7221325"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44"/>
            <p:cNvSpPr/>
            <p:nvPr/>
          </p:nvSpPr>
          <p:spPr>
            <a:xfrm rot="5400000">
              <a:off x="7098532"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44"/>
            <p:cNvSpPr/>
            <p:nvPr/>
          </p:nvSpPr>
          <p:spPr>
            <a:xfrm rot="5400000">
              <a:off x="7098532"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44"/>
            <p:cNvSpPr/>
            <p:nvPr/>
          </p:nvSpPr>
          <p:spPr>
            <a:xfrm rot="5400000">
              <a:off x="7098532"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4"/>
            <p:cNvSpPr/>
            <p:nvPr/>
          </p:nvSpPr>
          <p:spPr>
            <a:xfrm rot="5400000">
              <a:off x="7098532"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4"/>
            <p:cNvSpPr/>
            <p:nvPr/>
          </p:nvSpPr>
          <p:spPr>
            <a:xfrm rot="5400000">
              <a:off x="7098532"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4"/>
            <p:cNvSpPr/>
            <p:nvPr/>
          </p:nvSpPr>
          <p:spPr>
            <a:xfrm rot="5400000">
              <a:off x="7098532"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4"/>
            <p:cNvSpPr/>
            <p:nvPr/>
          </p:nvSpPr>
          <p:spPr>
            <a:xfrm rot="5400000">
              <a:off x="7098532"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4"/>
            <p:cNvSpPr/>
            <p:nvPr/>
          </p:nvSpPr>
          <p:spPr>
            <a:xfrm rot="5400000">
              <a:off x="7098532"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4"/>
            <p:cNvSpPr/>
            <p:nvPr/>
          </p:nvSpPr>
          <p:spPr>
            <a:xfrm rot="5400000">
              <a:off x="7098532"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4"/>
            <p:cNvSpPr/>
            <p:nvPr/>
          </p:nvSpPr>
          <p:spPr>
            <a:xfrm rot="5400000">
              <a:off x="7098532"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4"/>
            <p:cNvSpPr/>
            <p:nvPr/>
          </p:nvSpPr>
          <p:spPr>
            <a:xfrm rot="5400000">
              <a:off x="6975756"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4"/>
            <p:cNvSpPr/>
            <p:nvPr/>
          </p:nvSpPr>
          <p:spPr>
            <a:xfrm rot="5400000">
              <a:off x="6975756"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4"/>
            <p:cNvSpPr/>
            <p:nvPr/>
          </p:nvSpPr>
          <p:spPr>
            <a:xfrm rot="5400000">
              <a:off x="6975756"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4"/>
            <p:cNvSpPr/>
            <p:nvPr/>
          </p:nvSpPr>
          <p:spPr>
            <a:xfrm rot="5400000">
              <a:off x="6975756"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4"/>
            <p:cNvSpPr/>
            <p:nvPr/>
          </p:nvSpPr>
          <p:spPr>
            <a:xfrm rot="5400000">
              <a:off x="6975756"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4"/>
            <p:cNvSpPr/>
            <p:nvPr/>
          </p:nvSpPr>
          <p:spPr>
            <a:xfrm rot="5400000">
              <a:off x="6975756"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4"/>
            <p:cNvSpPr/>
            <p:nvPr/>
          </p:nvSpPr>
          <p:spPr>
            <a:xfrm rot="5400000">
              <a:off x="6975756"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4"/>
            <p:cNvSpPr/>
            <p:nvPr/>
          </p:nvSpPr>
          <p:spPr>
            <a:xfrm rot="5400000">
              <a:off x="6975756"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4"/>
            <p:cNvSpPr/>
            <p:nvPr/>
          </p:nvSpPr>
          <p:spPr>
            <a:xfrm rot="5400000">
              <a:off x="6975756"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4"/>
            <p:cNvSpPr/>
            <p:nvPr/>
          </p:nvSpPr>
          <p:spPr>
            <a:xfrm rot="5400000">
              <a:off x="6975756"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4"/>
            <p:cNvSpPr/>
            <p:nvPr/>
          </p:nvSpPr>
          <p:spPr>
            <a:xfrm rot="5400000">
              <a:off x="6852963"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4"/>
            <p:cNvSpPr/>
            <p:nvPr/>
          </p:nvSpPr>
          <p:spPr>
            <a:xfrm rot="5400000">
              <a:off x="6852963"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4"/>
            <p:cNvSpPr/>
            <p:nvPr/>
          </p:nvSpPr>
          <p:spPr>
            <a:xfrm rot="5400000">
              <a:off x="6852963"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4"/>
            <p:cNvSpPr/>
            <p:nvPr/>
          </p:nvSpPr>
          <p:spPr>
            <a:xfrm rot="5400000">
              <a:off x="6852963"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4"/>
            <p:cNvSpPr/>
            <p:nvPr/>
          </p:nvSpPr>
          <p:spPr>
            <a:xfrm rot="5400000">
              <a:off x="6852963"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4"/>
            <p:cNvSpPr/>
            <p:nvPr/>
          </p:nvSpPr>
          <p:spPr>
            <a:xfrm rot="5400000">
              <a:off x="6852963"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4"/>
            <p:cNvSpPr/>
            <p:nvPr/>
          </p:nvSpPr>
          <p:spPr>
            <a:xfrm rot="5400000">
              <a:off x="6852963"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4"/>
            <p:cNvSpPr/>
            <p:nvPr/>
          </p:nvSpPr>
          <p:spPr>
            <a:xfrm rot="5400000">
              <a:off x="6852963"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4"/>
            <p:cNvSpPr/>
            <p:nvPr/>
          </p:nvSpPr>
          <p:spPr>
            <a:xfrm rot="5400000">
              <a:off x="6852963"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4"/>
            <p:cNvSpPr/>
            <p:nvPr/>
          </p:nvSpPr>
          <p:spPr>
            <a:xfrm rot="5400000">
              <a:off x="6852963"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4"/>
            <p:cNvSpPr/>
            <p:nvPr/>
          </p:nvSpPr>
          <p:spPr>
            <a:xfrm rot="5400000">
              <a:off x="6730170"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4"/>
            <p:cNvSpPr/>
            <p:nvPr/>
          </p:nvSpPr>
          <p:spPr>
            <a:xfrm rot="5400000">
              <a:off x="6730170"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4"/>
            <p:cNvSpPr/>
            <p:nvPr/>
          </p:nvSpPr>
          <p:spPr>
            <a:xfrm rot="5400000">
              <a:off x="6730170"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4"/>
            <p:cNvSpPr/>
            <p:nvPr/>
          </p:nvSpPr>
          <p:spPr>
            <a:xfrm rot="5400000">
              <a:off x="6730170"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4"/>
            <p:cNvSpPr/>
            <p:nvPr/>
          </p:nvSpPr>
          <p:spPr>
            <a:xfrm rot="5400000">
              <a:off x="6730170"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4"/>
            <p:cNvSpPr/>
            <p:nvPr/>
          </p:nvSpPr>
          <p:spPr>
            <a:xfrm rot="5400000">
              <a:off x="6730170"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4"/>
            <p:cNvSpPr/>
            <p:nvPr/>
          </p:nvSpPr>
          <p:spPr>
            <a:xfrm rot="5400000">
              <a:off x="6730170"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4"/>
            <p:cNvSpPr/>
            <p:nvPr/>
          </p:nvSpPr>
          <p:spPr>
            <a:xfrm rot="5400000">
              <a:off x="6730170"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4"/>
            <p:cNvSpPr/>
            <p:nvPr/>
          </p:nvSpPr>
          <p:spPr>
            <a:xfrm rot="5400000">
              <a:off x="6730170"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4"/>
            <p:cNvSpPr/>
            <p:nvPr/>
          </p:nvSpPr>
          <p:spPr>
            <a:xfrm rot="5400000">
              <a:off x="6730170"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4"/>
            <p:cNvSpPr/>
            <p:nvPr/>
          </p:nvSpPr>
          <p:spPr>
            <a:xfrm rot="5400000">
              <a:off x="6607377"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4"/>
            <p:cNvSpPr/>
            <p:nvPr/>
          </p:nvSpPr>
          <p:spPr>
            <a:xfrm rot="5400000">
              <a:off x="6607377"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4"/>
            <p:cNvSpPr/>
            <p:nvPr/>
          </p:nvSpPr>
          <p:spPr>
            <a:xfrm rot="5400000">
              <a:off x="6607377"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4"/>
            <p:cNvSpPr/>
            <p:nvPr/>
          </p:nvSpPr>
          <p:spPr>
            <a:xfrm rot="5400000">
              <a:off x="6607377"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4"/>
            <p:cNvSpPr/>
            <p:nvPr/>
          </p:nvSpPr>
          <p:spPr>
            <a:xfrm rot="5400000">
              <a:off x="6607377"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4"/>
            <p:cNvSpPr/>
            <p:nvPr/>
          </p:nvSpPr>
          <p:spPr>
            <a:xfrm rot="5400000">
              <a:off x="6607377"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4"/>
            <p:cNvSpPr/>
            <p:nvPr/>
          </p:nvSpPr>
          <p:spPr>
            <a:xfrm rot="5400000">
              <a:off x="6607377"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4"/>
            <p:cNvSpPr/>
            <p:nvPr/>
          </p:nvSpPr>
          <p:spPr>
            <a:xfrm rot="5400000">
              <a:off x="6607377"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4"/>
            <p:cNvSpPr/>
            <p:nvPr/>
          </p:nvSpPr>
          <p:spPr>
            <a:xfrm rot="5400000">
              <a:off x="6607377"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4"/>
            <p:cNvSpPr/>
            <p:nvPr/>
          </p:nvSpPr>
          <p:spPr>
            <a:xfrm rot="5400000">
              <a:off x="6607377"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4"/>
            <p:cNvSpPr/>
            <p:nvPr/>
          </p:nvSpPr>
          <p:spPr>
            <a:xfrm rot="5400000">
              <a:off x="6484584"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4"/>
            <p:cNvSpPr/>
            <p:nvPr/>
          </p:nvSpPr>
          <p:spPr>
            <a:xfrm rot="5400000">
              <a:off x="6484584"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4"/>
            <p:cNvSpPr/>
            <p:nvPr/>
          </p:nvSpPr>
          <p:spPr>
            <a:xfrm rot="5400000">
              <a:off x="6484584"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4"/>
            <p:cNvSpPr/>
            <p:nvPr/>
          </p:nvSpPr>
          <p:spPr>
            <a:xfrm rot="5400000">
              <a:off x="6484584"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4"/>
            <p:cNvSpPr/>
            <p:nvPr/>
          </p:nvSpPr>
          <p:spPr>
            <a:xfrm rot="5400000">
              <a:off x="6484584"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4"/>
            <p:cNvSpPr/>
            <p:nvPr/>
          </p:nvSpPr>
          <p:spPr>
            <a:xfrm rot="5400000">
              <a:off x="6484584"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4"/>
            <p:cNvSpPr/>
            <p:nvPr/>
          </p:nvSpPr>
          <p:spPr>
            <a:xfrm rot="5400000">
              <a:off x="6484584"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4"/>
            <p:cNvSpPr/>
            <p:nvPr/>
          </p:nvSpPr>
          <p:spPr>
            <a:xfrm rot="5400000">
              <a:off x="6484584"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4"/>
            <p:cNvSpPr/>
            <p:nvPr/>
          </p:nvSpPr>
          <p:spPr>
            <a:xfrm rot="5400000">
              <a:off x="6484584"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4"/>
            <p:cNvSpPr/>
            <p:nvPr/>
          </p:nvSpPr>
          <p:spPr>
            <a:xfrm rot="5400000">
              <a:off x="6484584"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4"/>
            <p:cNvSpPr/>
            <p:nvPr/>
          </p:nvSpPr>
          <p:spPr>
            <a:xfrm rot="5400000">
              <a:off x="6361791"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4"/>
            <p:cNvSpPr/>
            <p:nvPr/>
          </p:nvSpPr>
          <p:spPr>
            <a:xfrm rot="5400000">
              <a:off x="6361791"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4"/>
            <p:cNvSpPr/>
            <p:nvPr/>
          </p:nvSpPr>
          <p:spPr>
            <a:xfrm rot="5400000">
              <a:off x="6361791"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4"/>
            <p:cNvSpPr/>
            <p:nvPr/>
          </p:nvSpPr>
          <p:spPr>
            <a:xfrm rot="5400000">
              <a:off x="6361791"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44"/>
            <p:cNvSpPr/>
            <p:nvPr/>
          </p:nvSpPr>
          <p:spPr>
            <a:xfrm rot="5400000">
              <a:off x="6361791"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44"/>
            <p:cNvSpPr/>
            <p:nvPr/>
          </p:nvSpPr>
          <p:spPr>
            <a:xfrm rot="5400000">
              <a:off x="6361791"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44"/>
            <p:cNvSpPr/>
            <p:nvPr/>
          </p:nvSpPr>
          <p:spPr>
            <a:xfrm rot="5400000">
              <a:off x="6361791"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4"/>
            <p:cNvSpPr/>
            <p:nvPr/>
          </p:nvSpPr>
          <p:spPr>
            <a:xfrm rot="5400000">
              <a:off x="6361791"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44"/>
            <p:cNvSpPr/>
            <p:nvPr/>
          </p:nvSpPr>
          <p:spPr>
            <a:xfrm rot="5400000">
              <a:off x="6361791"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44"/>
            <p:cNvSpPr/>
            <p:nvPr/>
          </p:nvSpPr>
          <p:spPr>
            <a:xfrm rot="5400000">
              <a:off x="6361791"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4"/>
            <p:cNvSpPr/>
            <p:nvPr/>
          </p:nvSpPr>
          <p:spPr>
            <a:xfrm rot="5400000">
              <a:off x="6238998"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4"/>
            <p:cNvSpPr/>
            <p:nvPr/>
          </p:nvSpPr>
          <p:spPr>
            <a:xfrm rot="5400000">
              <a:off x="6238998"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44"/>
            <p:cNvSpPr/>
            <p:nvPr/>
          </p:nvSpPr>
          <p:spPr>
            <a:xfrm rot="5400000">
              <a:off x="6238998"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4"/>
            <p:cNvSpPr/>
            <p:nvPr/>
          </p:nvSpPr>
          <p:spPr>
            <a:xfrm rot="5400000">
              <a:off x="6238998"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44"/>
            <p:cNvSpPr/>
            <p:nvPr/>
          </p:nvSpPr>
          <p:spPr>
            <a:xfrm rot="5400000">
              <a:off x="6238998"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44"/>
            <p:cNvSpPr/>
            <p:nvPr/>
          </p:nvSpPr>
          <p:spPr>
            <a:xfrm rot="5400000">
              <a:off x="6238998"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4"/>
            <p:cNvSpPr/>
            <p:nvPr/>
          </p:nvSpPr>
          <p:spPr>
            <a:xfrm rot="5400000">
              <a:off x="6238998"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44"/>
            <p:cNvSpPr/>
            <p:nvPr/>
          </p:nvSpPr>
          <p:spPr>
            <a:xfrm rot="5400000">
              <a:off x="6238998"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44"/>
            <p:cNvSpPr/>
            <p:nvPr/>
          </p:nvSpPr>
          <p:spPr>
            <a:xfrm rot="5400000">
              <a:off x="6238998"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4"/>
            <p:cNvSpPr/>
            <p:nvPr/>
          </p:nvSpPr>
          <p:spPr>
            <a:xfrm rot="5400000">
              <a:off x="6238998"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4"/>
            <p:cNvSpPr/>
            <p:nvPr/>
          </p:nvSpPr>
          <p:spPr>
            <a:xfrm rot="5400000">
              <a:off x="6117941"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4"/>
            <p:cNvSpPr/>
            <p:nvPr/>
          </p:nvSpPr>
          <p:spPr>
            <a:xfrm rot="5400000">
              <a:off x="6117941"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4"/>
            <p:cNvSpPr/>
            <p:nvPr/>
          </p:nvSpPr>
          <p:spPr>
            <a:xfrm rot="5400000">
              <a:off x="6117941"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4"/>
            <p:cNvSpPr/>
            <p:nvPr/>
          </p:nvSpPr>
          <p:spPr>
            <a:xfrm rot="5400000">
              <a:off x="6117941"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4"/>
            <p:cNvSpPr/>
            <p:nvPr/>
          </p:nvSpPr>
          <p:spPr>
            <a:xfrm rot="5400000">
              <a:off x="6117941"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4"/>
            <p:cNvSpPr/>
            <p:nvPr/>
          </p:nvSpPr>
          <p:spPr>
            <a:xfrm rot="5400000">
              <a:off x="6117941"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4"/>
            <p:cNvSpPr/>
            <p:nvPr/>
          </p:nvSpPr>
          <p:spPr>
            <a:xfrm rot="5400000">
              <a:off x="6117941"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4"/>
            <p:cNvSpPr/>
            <p:nvPr/>
          </p:nvSpPr>
          <p:spPr>
            <a:xfrm rot="5400000">
              <a:off x="6117941"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44"/>
            <p:cNvSpPr/>
            <p:nvPr/>
          </p:nvSpPr>
          <p:spPr>
            <a:xfrm rot="5400000">
              <a:off x="6117941"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44"/>
            <p:cNvSpPr/>
            <p:nvPr/>
          </p:nvSpPr>
          <p:spPr>
            <a:xfrm rot="5400000">
              <a:off x="6117941"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4"/>
            <p:cNvSpPr/>
            <p:nvPr/>
          </p:nvSpPr>
          <p:spPr>
            <a:xfrm rot="5400000">
              <a:off x="5995148"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4"/>
            <p:cNvSpPr/>
            <p:nvPr/>
          </p:nvSpPr>
          <p:spPr>
            <a:xfrm rot="5400000">
              <a:off x="5995148"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4"/>
            <p:cNvSpPr/>
            <p:nvPr/>
          </p:nvSpPr>
          <p:spPr>
            <a:xfrm rot="5400000">
              <a:off x="5995148"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4"/>
            <p:cNvSpPr/>
            <p:nvPr/>
          </p:nvSpPr>
          <p:spPr>
            <a:xfrm rot="5400000">
              <a:off x="5995148"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4"/>
            <p:cNvSpPr/>
            <p:nvPr/>
          </p:nvSpPr>
          <p:spPr>
            <a:xfrm rot="5400000">
              <a:off x="5995148"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4"/>
            <p:cNvSpPr/>
            <p:nvPr/>
          </p:nvSpPr>
          <p:spPr>
            <a:xfrm rot="5400000">
              <a:off x="5995148"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4"/>
            <p:cNvSpPr/>
            <p:nvPr/>
          </p:nvSpPr>
          <p:spPr>
            <a:xfrm rot="5400000">
              <a:off x="5995148"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4"/>
            <p:cNvSpPr/>
            <p:nvPr/>
          </p:nvSpPr>
          <p:spPr>
            <a:xfrm rot="5400000">
              <a:off x="5995148"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4"/>
            <p:cNvSpPr/>
            <p:nvPr/>
          </p:nvSpPr>
          <p:spPr>
            <a:xfrm rot="5400000">
              <a:off x="5995148"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4"/>
            <p:cNvSpPr/>
            <p:nvPr/>
          </p:nvSpPr>
          <p:spPr>
            <a:xfrm rot="5400000">
              <a:off x="5995148"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4"/>
            <p:cNvSpPr/>
            <p:nvPr/>
          </p:nvSpPr>
          <p:spPr>
            <a:xfrm rot="5400000">
              <a:off x="5872355"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4"/>
            <p:cNvSpPr/>
            <p:nvPr/>
          </p:nvSpPr>
          <p:spPr>
            <a:xfrm rot="5400000">
              <a:off x="5872355"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4"/>
            <p:cNvSpPr/>
            <p:nvPr/>
          </p:nvSpPr>
          <p:spPr>
            <a:xfrm rot="5400000">
              <a:off x="5872355"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4"/>
            <p:cNvSpPr/>
            <p:nvPr/>
          </p:nvSpPr>
          <p:spPr>
            <a:xfrm rot="5400000">
              <a:off x="5872355"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4"/>
            <p:cNvSpPr/>
            <p:nvPr/>
          </p:nvSpPr>
          <p:spPr>
            <a:xfrm rot="5400000">
              <a:off x="5872355"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4"/>
            <p:cNvSpPr/>
            <p:nvPr/>
          </p:nvSpPr>
          <p:spPr>
            <a:xfrm rot="5400000">
              <a:off x="5872355"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4"/>
            <p:cNvSpPr/>
            <p:nvPr/>
          </p:nvSpPr>
          <p:spPr>
            <a:xfrm rot="5400000">
              <a:off x="5872355"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4"/>
            <p:cNvSpPr/>
            <p:nvPr/>
          </p:nvSpPr>
          <p:spPr>
            <a:xfrm rot="5400000">
              <a:off x="5872355"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4"/>
            <p:cNvSpPr/>
            <p:nvPr/>
          </p:nvSpPr>
          <p:spPr>
            <a:xfrm rot="5400000">
              <a:off x="5872355"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4"/>
            <p:cNvSpPr/>
            <p:nvPr/>
          </p:nvSpPr>
          <p:spPr>
            <a:xfrm rot="5400000">
              <a:off x="5872355"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4"/>
            <p:cNvSpPr/>
            <p:nvPr/>
          </p:nvSpPr>
          <p:spPr>
            <a:xfrm rot="5400000">
              <a:off x="5749562"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4"/>
            <p:cNvSpPr/>
            <p:nvPr/>
          </p:nvSpPr>
          <p:spPr>
            <a:xfrm rot="5400000">
              <a:off x="5749562"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4"/>
            <p:cNvSpPr/>
            <p:nvPr/>
          </p:nvSpPr>
          <p:spPr>
            <a:xfrm rot="5400000">
              <a:off x="5749562"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4"/>
            <p:cNvSpPr/>
            <p:nvPr/>
          </p:nvSpPr>
          <p:spPr>
            <a:xfrm rot="5400000">
              <a:off x="5749562"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4"/>
            <p:cNvSpPr/>
            <p:nvPr/>
          </p:nvSpPr>
          <p:spPr>
            <a:xfrm rot="5400000">
              <a:off x="5749562"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4"/>
            <p:cNvSpPr/>
            <p:nvPr/>
          </p:nvSpPr>
          <p:spPr>
            <a:xfrm rot="5400000">
              <a:off x="5749562"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4"/>
            <p:cNvSpPr/>
            <p:nvPr/>
          </p:nvSpPr>
          <p:spPr>
            <a:xfrm rot="5400000">
              <a:off x="5749562"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4"/>
            <p:cNvSpPr/>
            <p:nvPr/>
          </p:nvSpPr>
          <p:spPr>
            <a:xfrm rot="5400000">
              <a:off x="5749562"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4"/>
            <p:cNvSpPr/>
            <p:nvPr/>
          </p:nvSpPr>
          <p:spPr>
            <a:xfrm rot="5400000">
              <a:off x="5749562"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4"/>
            <p:cNvSpPr/>
            <p:nvPr/>
          </p:nvSpPr>
          <p:spPr>
            <a:xfrm rot="5400000">
              <a:off x="5749562"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4"/>
            <p:cNvSpPr/>
            <p:nvPr/>
          </p:nvSpPr>
          <p:spPr>
            <a:xfrm rot="5400000">
              <a:off x="5626753"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4"/>
            <p:cNvSpPr/>
            <p:nvPr/>
          </p:nvSpPr>
          <p:spPr>
            <a:xfrm rot="5400000">
              <a:off x="5626753"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4"/>
            <p:cNvSpPr/>
            <p:nvPr/>
          </p:nvSpPr>
          <p:spPr>
            <a:xfrm rot="5400000">
              <a:off x="5626753"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4"/>
            <p:cNvSpPr/>
            <p:nvPr/>
          </p:nvSpPr>
          <p:spPr>
            <a:xfrm rot="5400000">
              <a:off x="5626753"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4"/>
            <p:cNvSpPr/>
            <p:nvPr/>
          </p:nvSpPr>
          <p:spPr>
            <a:xfrm rot="5400000">
              <a:off x="5626753"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4"/>
            <p:cNvSpPr/>
            <p:nvPr/>
          </p:nvSpPr>
          <p:spPr>
            <a:xfrm rot="5400000">
              <a:off x="5626753"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4"/>
            <p:cNvSpPr/>
            <p:nvPr/>
          </p:nvSpPr>
          <p:spPr>
            <a:xfrm rot="5400000">
              <a:off x="5626753"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44"/>
            <p:cNvSpPr/>
            <p:nvPr/>
          </p:nvSpPr>
          <p:spPr>
            <a:xfrm rot="5400000">
              <a:off x="5626753"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4"/>
            <p:cNvSpPr/>
            <p:nvPr/>
          </p:nvSpPr>
          <p:spPr>
            <a:xfrm rot="5400000">
              <a:off x="5626753"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4"/>
            <p:cNvSpPr/>
            <p:nvPr/>
          </p:nvSpPr>
          <p:spPr>
            <a:xfrm rot="5400000">
              <a:off x="5626753"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4"/>
            <p:cNvSpPr/>
            <p:nvPr/>
          </p:nvSpPr>
          <p:spPr>
            <a:xfrm rot="5400000">
              <a:off x="5503960"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4"/>
            <p:cNvSpPr/>
            <p:nvPr/>
          </p:nvSpPr>
          <p:spPr>
            <a:xfrm rot="5400000">
              <a:off x="5503960"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4"/>
            <p:cNvSpPr/>
            <p:nvPr/>
          </p:nvSpPr>
          <p:spPr>
            <a:xfrm rot="5400000">
              <a:off x="5503960"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4"/>
            <p:cNvSpPr/>
            <p:nvPr/>
          </p:nvSpPr>
          <p:spPr>
            <a:xfrm rot="5400000">
              <a:off x="5503960"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4"/>
            <p:cNvSpPr/>
            <p:nvPr/>
          </p:nvSpPr>
          <p:spPr>
            <a:xfrm rot="5400000">
              <a:off x="5503960"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4"/>
            <p:cNvSpPr/>
            <p:nvPr/>
          </p:nvSpPr>
          <p:spPr>
            <a:xfrm rot="5400000">
              <a:off x="5503960"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4"/>
            <p:cNvSpPr/>
            <p:nvPr/>
          </p:nvSpPr>
          <p:spPr>
            <a:xfrm rot="5400000">
              <a:off x="5503960"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4"/>
            <p:cNvSpPr/>
            <p:nvPr/>
          </p:nvSpPr>
          <p:spPr>
            <a:xfrm rot="5400000">
              <a:off x="5503960"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4"/>
            <p:cNvSpPr/>
            <p:nvPr/>
          </p:nvSpPr>
          <p:spPr>
            <a:xfrm rot="5400000">
              <a:off x="5503960"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4"/>
            <p:cNvSpPr/>
            <p:nvPr/>
          </p:nvSpPr>
          <p:spPr>
            <a:xfrm rot="5400000">
              <a:off x="5503960"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4"/>
            <p:cNvSpPr/>
            <p:nvPr/>
          </p:nvSpPr>
          <p:spPr>
            <a:xfrm rot="5400000">
              <a:off x="5381167"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4"/>
            <p:cNvSpPr/>
            <p:nvPr/>
          </p:nvSpPr>
          <p:spPr>
            <a:xfrm rot="5400000">
              <a:off x="5381167"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4"/>
            <p:cNvSpPr/>
            <p:nvPr/>
          </p:nvSpPr>
          <p:spPr>
            <a:xfrm rot="5400000">
              <a:off x="5381167"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4"/>
            <p:cNvSpPr/>
            <p:nvPr/>
          </p:nvSpPr>
          <p:spPr>
            <a:xfrm rot="5400000">
              <a:off x="5381167"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4"/>
            <p:cNvSpPr/>
            <p:nvPr/>
          </p:nvSpPr>
          <p:spPr>
            <a:xfrm rot="5400000">
              <a:off x="5381167"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4"/>
            <p:cNvSpPr/>
            <p:nvPr/>
          </p:nvSpPr>
          <p:spPr>
            <a:xfrm rot="5400000">
              <a:off x="5381167"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4"/>
            <p:cNvSpPr/>
            <p:nvPr/>
          </p:nvSpPr>
          <p:spPr>
            <a:xfrm rot="5400000">
              <a:off x="5381167"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4"/>
            <p:cNvSpPr/>
            <p:nvPr/>
          </p:nvSpPr>
          <p:spPr>
            <a:xfrm rot="5400000">
              <a:off x="5381167"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4"/>
            <p:cNvSpPr/>
            <p:nvPr/>
          </p:nvSpPr>
          <p:spPr>
            <a:xfrm rot="5400000">
              <a:off x="5381167"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4"/>
            <p:cNvSpPr/>
            <p:nvPr/>
          </p:nvSpPr>
          <p:spPr>
            <a:xfrm rot="5400000">
              <a:off x="5381167"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4"/>
            <p:cNvSpPr/>
            <p:nvPr/>
          </p:nvSpPr>
          <p:spPr>
            <a:xfrm rot="5400000">
              <a:off x="5258374"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4"/>
            <p:cNvSpPr/>
            <p:nvPr/>
          </p:nvSpPr>
          <p:spPr>
            <a:xfrm rot="5400000">
              <a:off x="5258374"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4"/>
            <p:cNvSpPr/>
            <p:nvPr/>
          </p:nvSpPr>
          <p:spPr>
            <a:xfrm rot="5400000">
              <a:off x="5258374"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4"/>
            <p:cNvSpPr/>
            <p:nvPr/>
          </p:nvSpPr>
          <p:spPr>
            <a:xfrm rot="5400000">
              <a:off x="5258374"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4"/>
            <p:cNvSpPr/>
            <p:nvPr/>
          </p:nvSpPr>
          <p:spPr>
            <a:xfrm rot="5400000">
              <a:off x="5258374"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4"/>
            <p:cNvSpPr/>
            <p:nvPr/>
          </p:nvSpPr>
          <p:spPr>
            <a:xfrm rot="5400000">
              <a:off x="5258374"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4"/>
            <p:cNvSpPr/>
            <p:nvPr/>
          </p:nvSpPr>
          <p:spPr>
            <a:xfrm rot="5400000">
              <a:off x="5258374"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4"/>
            <p:cNvSpPr/>
            <p:nvPr/>
          </p:nvSpPr>
          <p:spPr>
            <a:xfrm rot="5400000">
              <a:off x="5258374"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4"/>
            <p:cNvSpPr/>
            <p:nvPr/>
          </p:nvSpPr>
          <p:spPr>
            <a:xfrm rot="5400000">
              <a:off x="5258374"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4"/>
            <p:cNvSpPr/>
            <p:nvPr/>
          </p:nvSpPr>
          <p:spPr>
            <a:xfrm rot="5400000">
              <a:off x="5258374"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4"/>
            <p:cNvSpPr/>
            <p:nvPr/>
          </p:nvSpPr>
          <p:spPr>
            <a:xfrm rot="5400000">
              <a:off x="5135582"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4"/>
            <p:cNvSpPr/>
            <p:nvPr/>
          </p:nvSpPr>
          <p:spPr>
            <a:xfrm rot="5400000">
              <a:off x="5135582"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4"/>
            <p:cNvSpPr/>
            <p:nvPr/>
          </p:nvSpPr>
          <p:spPr>
            <a:xfrm rot="5400000">
              <a:off x="5135582"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4"/>
            <p:cNvSpPr/>
            <p:nvPr/>
          </p:nvSpPr>
          <p:spPr>
            <a:xfrm rot="5400000">
              <a:off x="5135582"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4"/>
            <p:cNvSpPr/>
            <p:nvPr/>
          </p:nvSpPr>
          <p:spPr>
            <a:xfrm rot="5400000">
              <a:off x="5135582"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4"/>
            <p:cNvSpPr/>
            <p:nvPr/>
          </p:nvSpPr>
          <p:spPr>
            <a:xfrm rot="5400000">
              <a:off x="5135582"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4"/>
            <p:cNvSpPr/>
            <p:nvPr/>
          </p:nvSpPr>
          <p:spPr>
            <a:xfrm rot="5400000">
              <a:off x="5135582"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4"/>
            <p:cNvSpPr/>
            <p:nvPr/>
          </p:nvSpPr>
          <p:spPr>
            <a:xfrm rot="5400000">
              <a:off x="5135582"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4"/>
            <p:cNvSpPr/>
            <p:nvPr/>
          </p:nvSpPr>
          <p:spPr>
            <a:xfrm rot="5400000">
              <a:off x="5135582"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4"/>
            <p:cNvSpPr/>
            <p:nvPr/>
          </p:nvSpPr>
          <p:spPr>
            <a:xfrm rot="5400000">
              <a:off x="5135582"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4"/>
            <p:cNvSpPr/>
            <p:nvPr/>
          </p:nvSpPr>
          <p:spPr>
            <a:xfrm rot="5400000">
              <a:off x="5012789" y="73930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4"/>
            <p:cNvSpPr/>
            <p:nvPr/>
          </p:nvSpPr>
          <p:spPr>
            <a:xfrm rot="5400000">
              <a:off x="5012789" y="8919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4"/>
            <p:cNvSpPr/>
            <p:nvPr/>
          </p:nvSpPr>
          <p:spPr>
            <a:xfrm rot="5400000">
              <a:off x="5012789" y="104462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4"/>
            <p:cNvSpPr/>
            <p:nvPr/>
          </p:nvSpPr>
          <p:spPr>
            <a:xfrm rot="5400000">
              <a:off x="5012789" y="11972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4"/>
            <p:cNvSpPr/>
            <p:nvPr/>
          </p:nvSpPr>
          <p:spPr>
            <a:xfrm rot="5400000">
              <a:off x="5012789" y="1349950"/>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4"/>
            <p:cNvSpPr/>
            <p:nvPr/>
          </p:nvSpPr>
          <p:spPr>
            <a:xfrm rot="5400000">
              <a:off x="5012789" y="15026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4"/>
            <p:cNvSpPr/>
            <p:nvPr/>
          </p:nvSpPr>
          <p:spPr>
            <a:xfrm rot="5400000">
              <a:off x="5012789" y="1655275"/>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4"/>
            <p:cNvSpPr/>
            <p:nvPr/>
          </p:nvSpPr>
          <p:spPr>
            <a:xfrm rot="5400000">
              <a:off x="5012789" y="180793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4"/>
            <p:cNvSpPr/>
            <p:nvPr/>
          </p:nvSpPr>
          <p:spPr>
            <a:xfrm rot="5400000">
              <a:off x="5012789" y="196059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4"/>
            <p:cNvSpPr/>
            <p:nvPr/>
          </p:nvSpPr>
          <p:spPr>
            <a:xfrm rot="5400000">
              <a:off x="5012789" y="211326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4"/>
            <p:cNvSpPr/>
            <p:nvPr/>
          </p:nvSpPr>
          <p:spPr>
            <a:xfrm rot="5400000">
              <a:off x="8201932"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4"/>
            <p:cNvSpPr/>
            <p:nvPr/>
          </p:nvSpPr>
          <p:spPr>
            <a:xfrm rot="5400000">
              <a:off x="8201932"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4"/>
            <p:cNvSpPr/>
            <p:nvPr/>
          </p:nvSpPr>
          <p:spPr>
            <a:xfrm rot="5400000">
              <a:off x="8201932"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4"/>
            <p:cNvSpPr/>
            <p:nvPr/>
          </p:nvSpPr>
          <p:spPr>
            <a:xfrm rot="5400000">
              <a:off x="8201932"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4"/>
            <p:cNvSpPr/>
            <p:nvPr/>
          </p:nvSpPr>
          <p:spPr>
            <a:xfrm rot="5400000">
              <a:off x="8079139"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4"/>
            <p:cNvSpPr/>
            <p:nvPr/>
          </p:nvSpPr>
          <p:spPr>
            <a:xfrm rot="5400000">
              <a:off x="8079139"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4"/>
            <p:cNvSpPr/>
            <p:nvPr/>
          </p:nvSpPr>
          <p:spPr>
            <a:xfrm rot="5400000">
              <a:off x="8079139"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4"/>
            <p:cNvSpPr/>
            <p:nvPr/>
          </p:nvSpPr>
          <p:spPr>
            <a:xfrm rot="5400000">
              <a:off x="8079139"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44"/>
            <p:cNvSpPr/>
            <p:nvPr/>
          </p:nvSpPr>
          <p:spPr>
            <a:xfrm rot="5400000">
              <a:off x="7956346"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44"/>
            <p:cNvSpPr/>
            <p:nvPr/>
          </p:nvSpPr>
          <p:spPr>
            <a:xfrm rot="5400000">
              <a:off x="7956346"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44"/>
            <p:cNvSpPr/>
            <p:nvPr/>
          </p:nvSpPr>
          <p:spPr>
            <a:xfrm rot="5400000">
              <a:off x="7956346"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44"/>
            <p:cNvSpPr/>
            <p:nvPr/>
          </p:nvSpPr>
          <p:spPr>
            <a:xfrm rot="5400000">
              <a:off x="7956346"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44"/>
            <p:cNvSpPr/>
            <p:nvPr/>
          </p:nvSpPr>
          <p:spPr>
            <a:xfrm rot="5400000">
              <a:off x="7833554"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44"/>
            <p:cNvSpPr/>
            <p:nvPr/>
          </p:nvSpPr>
          <p:spPr>
            <a:xfrm rot="5400000">
              <a:off x="7833554"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44"/>
            <p:cNvSpPr/>
            <p:nvPr/>
          </p:nvSpPr>
          <p:spPr>
            <a:xfrm rot="5400000">
              <a:off x="7833554"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4"/>
            <p:cNvSpPr/>
            <p:nvPr/>
          </p:nvSpPr>
          <p:spPr>
            <a:xfrm rot="5400000">
              <a:off x="7833554"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4"/>
            <p:cNvSpPr/>
            <p:nvPr/>
          </p:nvSpPr>
          <p:spPr>
            <a:xfrm rot="5400000">
              <a:off x="7710761"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4"/>
            <p:cNvSpPr/>
            <p:nvPr/>
          </p:nvSpPr>
          <p:spPr>
            <a:xfrm rot="5400000">
              <a:off x="7710761"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4"/>
            <p:cNvSpPr/>
            <p:nvPr/>
          </p:nvSpPr>
          <p:spPr>
            <a:xfrm rot="5400000">
              <a:off x="7710761"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4"/>
            <p:cNvSpPr/>
            <p:nvPr/>
          </p:nvSpPr>
          <p:spPr>
            <a:xfrm rot="5400000">
              <a:off x="7710761"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4"/>
            <p:cNvSpPr/>
            <p:nvPr/>
          </p:nvSpPr>
          <p:spPr>
            <a:xfrm rot="5400000">
              <a:off x="7587968"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4"/>
            <p:cNvSpPr/>
            <p:nvPr/>
          </p:nvSpPr>
          <p:spPr>
            <a:xfrm rot="5400000">
              <a:off x="7587968"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4"/>
            <p:cNvSpPr/>
            <p:nvPr/>
          </p:nvSpPr>
          <p:spPr>
            <a:xfrm rot="5400000">
              <a:off x="7587968"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4"/>
            <p:cNvSpPr/>
            <p:nvPr/>
          </p:nvSpPr>
          <p:spPr>
            <a:xfrm rot="5400000">
              <a:off x="7587968"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4"/>
            <p:cNvSpPr/>
            <p:nvPr/>
          </p:nvSpPr>
          <p:spPr>
            <a:xfrm rot="5400000">
              <a:off x="7466911"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4"/>
            <p:cNvSpPr/>
            <p:nvPr/>
          </p:nvSpPr>
          <p:spPr>
            <a:xfrm rot="5400000">
              <a:off x="7466911"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4"/>
            <p:cNvSpPr/>
            <p:nvPr/>
          </p:nvSpPr>
          <p:spPr>
            <a:xfrm rot="5400000">
              <a:off x="7466911"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4"/>
            <p:cNvSpPr/>
            <p:nvPr/>
          </p:nvSpPr>
          <p:spPr>
            <a:xfrm rot="5400000">
              <a:off x="7466911"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4"/>
            <p:cNvSpPr/>
            <p:nvPr/>
          </p:nvSpPr>
          <p:spPr>
            <a:xfrm rot="5400000">
              <a:off x="7344118"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4"/>
            <p:cNvSpPr/>
            <p:nvPr/>
          </p:nvSpPr>
          <p:spPr>
            <a:xfrm rot="5400000">
              <a:off x="7344118"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4"/>
            <p:cNvSpPr/>
            <p:nvPr/>
          </p:nvSpPr>
          <p:spPr>
            <a:xfrm rot="5400000">
              <a:off x="7344118"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44"/>
            <p:cNvSpPr/>
            <p:nvPr/>
          </p:nvSpPr>
          <p:spPr>
            <a:xfrm rot="5400000">
              <a:off x="7344118"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44"/>
            <p:cNvSpPr/>
            <p:nvPr/>
          </p:nvSpPr>
          <p:spPr>
            <a:xfrm rot="5400000">
              <a:off x="7221325"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4"/>
            <p:cNvSpPr/>
            <p:nvPr/>
          </p:nvSpPr>
          <p:spPr>
            <a:xfrm rot="5400000">
              <a:off x="7221325"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4"/>
            <p:cNvSpPr/>
            <p:nvPr/>
          </p:nvSpPr>
          <p:spPr>
            <a:xfrm rot="5400000">
              <a:off x="7221325"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4"/>
            <p:cNvSpPr/>
            <p:nvPr/>
          </p:nvSpPr>
          <p:spPr>
            <a:xfrm rot="5400000">
              <a:off x="7221325"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4"/>
            <p:cNvSpPr/>
            <p:nvPr/>
          </p:nvSpPr>
          <p:spPr>
            <a:xfrm rot="5400000">
              <a:off x="7098532"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4"/>
            <p:cNvSpPr/>
            <p:nvPr/>
          </p:nvSpPr>
          <p:spPr>
            <a:xfrm rot="5400000">
              <a:off x="7098532"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4"/>
            <p:cNvSpPr/>
            <p:nvPr/>
          </p:nvSpPr>
          <p:spPr>
            <a:xfrm rot="5400000">
              <a:off x="7098532"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4"/>
            <p:cNvSpPr/>
            <p:nvPr/>
          </p:nvSpPr>
          <p:spPr>
            <a:xfrm rot="5400000">
              <a:off x="7098532"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4"/>
            <p:cNvSpPr/>
            <p:nvPr/>
          </p:nvSpPr>
          <p:spPr>
            <a:xfrm rot="5400000">
              <a:off x="6975756"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4"/>
            <p:cNvSpPr/>
            <p:nvPr/>
          </p:nvSpPr>
          <p:spPr>
            <a:xfrm rot="5400000">
              <a:off x="6975756"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4"/>
            <p:cNvSpPr/>
            <p:nvPr/>
          </p:nvSpPr>
          <p:spPr>
            <a:xfrm rot="5400000">
              <a:off x="6975756"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4"/>
            <p:cNvSpPr/>
            <p:nvPr/>
          </p:nvSpPr>
          <p:spPr>
            <a:xfrm rot="5400000">
              <a:off x="6975756"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4"/>
            <p:cNvSpPr/>
            <p:nvPr/>
          </p:nvSpPr>
          <p:spPr>
            <a:xfrm rot="5400000">
              <a:off x="6852963"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4"/>
            <p:cNvSpPr/>
            <p:nvPr/>
          </p:nvSpPr>
          <p:spPr>
            <a:xfrm rot="5400000">
              <a:off x="6852963"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4"/>
            <p:cNvSpPr/>
            <p:nvPr/>
          </p:nvSpPr>
          <p:spPr>
            <a:xfrm rot="5400000">
              <a:off x="6852963"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4"/>
            <p:cNvSpPr/>
            <p:nvPr/>
          </p:nvSpPr>
          <p:spPr>
            <a:xfrm rot="5400000">
              <a:off x="6852963"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4"/>
            <p:cNvSpPr/>
            <p:nvPr/>
          </p:nvSpPr>
          <p:spPr>
            <a:xfrm rot="5400000">
              <a:off x="6730170"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4"/>
            <p:cNvSpPr/>
            <p:nvPr/>
          </p:nvSpPr>
          <p:spPr>
            <a:xfrm rot="5400000">
              <a:off x="6730170"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4"/>
            <p:cNvSpPr/>
            <p:nvPr/>
          </p:nvSpPr>
          <p:spPr>
            <a:xfrm rot="5400000">
              <a:off x="6730170"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4"/>
            <p:cNvSpPr/>
            <p:nvPr/>
          </p:nvSpPr>
          <p:spPr>
            <a:xfrm rot="5400000">
              <a:off x="6730170"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4"/>
            <p:cNvSpPr/>
            <p:nvPr/>
          </p:nvSpPr>
          <p:spPr>
            <a:xfrm rot="5400000">
              <a:off x="6607377"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4"/>
            <p:cNvSpPr/>
            <p:nvPr/>
          </p:nvSpPr>
          <p:spPr>
            <a:xfrm rot="5400000">
              <a:off x="6607377"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4"/>
            <p:cNvSpPr/>
            <p:nvPr/>
          </p:nvSpPr>
          <p:spPr>
            <a:xfrm rot="5400000">
              <a:off x="6607377"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4"/>
            <p:cNvSpPr/>
            <p:nvPr/>
          </p:nvSpPr>
          <p:spPr>
            <a:xfrm rot="5400000">
              <a:off x="6607377"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4"/>
            <p:cNvSpPr/>
            <p:nvPr/>
          </p:nvSpPr>
          <p:spPr>
            <a:xfrm rot="5400000">
              <a:off x="6484584"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4"/>
            <p:cNvSpPr/>
            <p:nvPr/>
          </p:nvSpPr>
          <p:spPr>
            <a:xfrm rot="5400000">
              <a:off x="6484584"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4"/>
            <p:cNvSpPr/>
            <p:nvPr/>
          </p:nvSpPr>
          <p:spPr>
            <a:xfrm rot="5400000">
              <a:off x="6484584"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4"/>
            <p:cNvSpPr/>
            <p:nvPr/>
          </p:nvSpPr>
          <p:spPr>
            <a:xfrm rot="5400000">
              <a:off x="6484584"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4"/>
            <p:cNvSpPr/>
            <p:nvPr/>
          </p:nvSpPr>
          <p:spPr>
            <a:xfrm rot="5400000">
              <a:off x="6361791"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4"/>
            <p:cNvSpPr/>
            <p:nvPr/>
          </p:nvSpPr>
          <p:spPr>
            <a:xfrm rot="5400000">
              <a:off x="6361791"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4"/>
            <p:cNvSpPr/>
            <p:nvPr/>
          </p:nvSpPr>
          <p:spPr>
            <a:xfrm rot="5400000">
              <a:off x="6361791"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4"/>
            <p:cNvSpPr/>
            <p:nvPr/>
          </p:nvSpPr>
          <p:spPr>
            <a:xfrm rot="5400000">
              <a:off x="6361791"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4"/>
            <p:cNvSpPr/>
            <p:nvPr/>
          </p:nvSpPr>
          <p:spPr>
            <a:xfrm rot="5400000">
              <a:off x="6238998"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4"/>
            <p:cNvSpPr/>
            <p:nvPr/>
          </p:nvSpPr>
          <p:spPr>
            <a:xfrm rot="5400000">
              <a:off x="6238998"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4"/>
            <p:cNvSpPr/>
            <p:nvPr/>
          </p:nvSpPr>
          <p:spPr>
            <a:xfrm rot="5400000">
              <a:off x="6238998"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4"/>
            <p:cNvSpPr/>
            <p:nvPr/>
          </p:nvSpPr>
          <p:spPr>
            <a:xfrm rot="5400000">
              <a:off x="6238998"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4"/>
            <p:cNvSpPr/>
            <p:nvPr/>
          </p:nvSpPr>
          <p:spPr>
            <a:xfrm rot="5400000">
              <a:off x="6117941"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4"/>
            <p:cNvSpPr/>
            <p:nvPr/>
          </p:nvSpPr>
          <p:spPr>
            <a:xfrm rot="5400000">
              <a:off x="6117941"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4"/>
            <p:cNvSpPr/>
            <p:nvPr/>
          </p:nvSpPr>
          <p:spPr>
            <a:xfrm rot="5400000">
              <a:off x="6117941"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4"/>
            <p:cNvSpPr/>
            <p:nvPr/>
          </p:nvSpPr>
          <p:spPr>
            <a:xfrm rot="5400000">
              <a:off x="6117941"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4"/>
            <p:cNvSpPr/>
            <p:nvPr/>
          </p:nvSpPr>
          <p:spPr>
            <a:xfrm rot="5400000">
              <a:off x="5995148"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4"/>
            <p:cNvSpPr/>
            <p:nvPr/>
          </p:nvSpPr>
          <p:spPr>
            <a:xfrm rot="5400000">
              <a:off x="5995148"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4"/>
            <p:cNvSpPr/>
            <p:nvPr/>
          </p:nvSpPr>
          <p:spPr>
            <a:xfrm rot="5400000">
              <a:off x="5995148"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4"/>
            <p:cNvSpPr/>
            <p:nvPr/>
          </p:nvSpPr>
          <p:spPr>
            <a:xfrm rot="5400000">
              <a:off x="5995148"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4"/>
            <p:cNvSpPr/>
            <p:nvPr/>
          </p:nvSpPr>
          <p:spPr>
            <a:xfrm rot="5400000">
              <a:off x="5872355"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4"/>
            <p:cNvSpPr/>
            <p:nvPr/>
          </p:nvSpPr>
          <p:spPr>
            <a:xfrm rot="5400000">
              <a:off x="5872355"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4"/>
            <p:cNvSpPr/>
            <p:nvPr/>
          </p:nvSpPr>
          <p:spPr>
            <a:xfrm rot="5400000">
              <a:off x="5872355"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4"/>
            <p:cNvSpPr/>
            <p:nvPr/>
          </p:nvSpPr>
          <p:spPr>
            <a:xfrm rot="5400000">
              <a:off x="5872355"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4"/>
            <p:cNvSpPr/>
            <p:nvPr/>
          </p:nvSpPr>
          <p:spPr>
            <a:xfrm rot="5400000">
              <a:off x="5749562"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4"/>
            <p:cNvSpPr/>
            <p:nvPr/>
          </p:nvSpPr>
          <p:spPr>
            <a:xfrm rot="5400000">
              <a:off x="5749562"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4"/>
            <p:cNvSpPr/>
            <p:nvPr/>
          </p:nvSpPr>
          <p:spPr>
            <a:xfrm rot="5400000">
              <a:off x="5749562"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4"/>
            <p:cNvSpPr/>
            <p:nvPr/>
          </p:nvSpPr>
          <p:spPr>
            <a:xfrm rot="5400000">
              <a:off x="5749562"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4"/>
            <p:cNvSpPr/>
            <p:nvPr/>
          </p:nvSpPr>
          <p:spPr>
            <a:xfrm rot="5400000">
              <a:off x="5626753"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4"/>
            <p:cNvSpPr/>
            <p:nvPr/>
          </p:nvSpPr>
          <p:spPr>
            <a:xfrm rot="5400000">
              <a:off x="5626753"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4"/>
            <p:cNvSpPr/>
            <p:nvPr/>
          </p:nvSpPr>
          <p:spPr>
            <a:xfrm rot="5400000">
              <a:off x="5626753"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4"/>
            <p:cNvSpPr/>
            <p:nvPr/>
          </p:nvSpPr>
          <p:spPr>
            <a:xfrm rot="5400000">
              <a:off x="5626753"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4"/>
            <p:cNvSpPr/>
            <p:nvPr/>
          </p:nvSpPr>
          <p:spPr>
            <a:xfrm rot="5400000">
              <a:off x="5503960"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4"/>
            <p:cNvSpPr/>
            <p:nvPr/>
          </p:nvSpPr>
          <p:spPr>
            <a:xfrm rot="5400000">
              <a:off x="5503960"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4"/>
            <p:cNvSpPr/>
            <p:nvPr/>
          </p:nvSpPr>
          <p:spPr>
            <a:xfrm rot="5400000">
              <a:off x="5503960"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4"/>
            <p:cNvSpPr/>
            <p:nvPr/>
          </p:nvSpPr>
          <p:spPr>
            <a:xfrm rot="5400000">
              <a:off x="5503960"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4"/>
            <p:cNvSpPr/>
            <p:nvPr/>
          </p:nvSpPr>
          <p:spPr>
            <a:xfrm rot="5400000">
              <a:off x="5381167"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4"/>
            <p:cNvSpPr/>
            <p:nvPr/>
          </p:nvSpPr>
          <p:spPr>
            <a:xfrm rot="5400000">
              <a:off x="5381167"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4"/>
            <p:cNvSpPr/>
            <p:nvPr/>
          </p:nvSpPr>
          <p:spPr>
            <a:xfrm rot="5400000">
              <a:off x="5381167"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4"/>
            <p:cNvSpPr/>
            <p:nvPr/>
          </p:nvSpPr>
          <p:spPr>
            <a:xfrm rot="5400000">
              <a:off x="5381167"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4"/>
            <p:cNvSpPr/>
            <p:nvPr/>
          </p:nvSpPr>
          <p:spPr>
            <a:xfrm rot="5400000">
              <a:off x="5258374"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4"/>
            <p:cNvSpPr/>
            <p:nvPr/>
          </p:nvSpPr>
          <p:spPr>
            <a:xfrm rot="5400000">
              <a:off x="5258374"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4"/>
            <p:cNvSpPr/>
            <p:nvPr/>
          </p:nvSpPr>
          <p:spPr>
            <a:xfrm rot="5400000">
              <a:off x="5258374"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4"/>
            <p:cNvSpPr/>
            <p:nvPr/>
          </p:nvSpPr>
          <p:spPr>
            <a:xfrm rot="5400000">
              <a:off x="5258374"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4"/>
            <p:cNvSpPr/>
            <p:nvPr/>
          </p:nvSpPr>
          <p:spPr>
            <a:xfrm rot="5400000">
              <a:off x="5135582"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4"/>
            <p:cNvSpPr/>
            <p:nvPr/>
          </p:nvSpPr>
          <p:spPr>
            <a:xfrm rot="5400000">
              <a:off x="5135582"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4"/>
            <p:cNvSpPr/>
            <p:nvPr/>
          </p:nvSpPr>
          <p:spPr>
            <a:xfrm rot="5400000">
              <a:off x="5135582"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4"/>
            <p:cNvSpPr/>
            <p:nvPr/>
          </p:nvSpPr>
          <p:spPr>
            <a:xfrm rot="5400000">
              <a:off x="5135582"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4"/>
            <p:cNvSpPr/>
            <p:nvPr/>
          </p:nvSpPr>
          <p:spPr>
            <a:xfrm rot="5400000">
              <a:off x="5012789" y="226592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4"/>
            <p:cNvSpPr/>
            <p:nvPr/>
          </p:nvSpPr>
          <p:spPr>
            <a:xfrm rot="5400000">
              <a:off x="5012789" y="2418587"/>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4"/>
            <p:cNvSpPr/>
            <p:nvPr/>
          </p:nvSpPr>
          <p:spPr>
            <a:xfrm rot="5400000">
              <a:off x="5012789" y="2571249"/>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4"/>
            <p:cNvSpPr/>
            <p:nvPr/>
          </p:nvSpPr>
          <p:spPr>
            <a:xfrm rot="5400000">
              <a:off x="5012789" y="27239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4"/>
            <p:cNvSpPr/>
            <p:nvPr/>
          </p:nvSpPr>
          <p:spPr>
            <a:xfrm rot="5400000">
              <a:off x="8201932"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4"/>
            <p:cNvSpPr/>
            <p:nvPr/>
          </p:nvSpPr>
          <p:spPr>
            <a:xfrm rot="5400000">
              <a:off x="8201932"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4"/>
            <p:cNvSpPr/>
            <p:nvPr/>
          </p:nvSpPr>
          <p:spPr>
            <a:xfrm rot="5400000">
              <a:off x="8079139"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4"/>
            <p:cNvSpPr/>
            <p:nvPr/>
          </p:nvSpPr>
          <p:spPr>
            <a:xfrm rot="5400000">
              <a:off x="8079139"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4"/>
            <p:cNvSpPr/>
            <p:nvPr/>
          </p:nvSpPr>
          <p:spPr>
            <a:xfrm rot="5400000">
              <a:off x="7956346"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4"/>
            <p:cNvSpPr/>
            <p:nvPr/>
          </p:nvSpPr>
          <p:spPr>
            <a:xfrm rot="5400000">
              <a:off x="7956346"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4"/>
            <p:cNvSpPr/>
            <p:nvPr/>
          </p:nvSpPr>
          <p:spPr>
            <a:xfrm rot="5400000">
              <a:off x="7833554"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4"/>
            <p:cNvSpPr/>
            <p:nvPr/>
          </p:nvSpPr>
          <p:spPr>
            <a:xfrm rot="5400000">
              <a:off x="7833554"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4"/>
            <p:cNvSpPr/>
            <p:nvPr/>
          </p:nvSpPr>
          <p:spPr>
            <a:xfrm rot="5400000">
              <a:off x="7710761"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4"/>
            <p:cNvSpPr/>
            <p:nvPr/>
          </p:nvSpPr>
          <p:spPr>
            <a:xfrm rot="5400000">
              <a:off x="7710761"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4"/>
            <p:cNvSpPr/>
            <p:nvPr/>
          </p:nvSpPr>
          <p:spPr>
            <a:xfrm rot="5400000">
              <a:off x="7587968"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4"/>
            <p:cNvSpPr/>
            <p:nvPr/>
          </p:nvSpPr>
          <p:spPr>
            <a:xfrm rot="5400000">
              <a:off x="7587968"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4"/>
            <p:cNvSpPr/>
            <p:nvPr/>
          </p:nvSpPr>
          <p:spPr>
            <a:xfrm rot="5400000">
              <a:off x="7466911"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4"/>
            <p:cNvSpPr/>
            <p:nvPr/>
          </p:nvSpPr>
          <p:spPr>
            <a:xfrm rot="5400000">
              <a:off x="7466911"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4"/>
            <p:cNvSpPr/>
            <p:nvPr/>
          </p:nvSpPr>
          <p:spPr>
            <a:xfrm rot="5400000">
              <a:off x="7344118"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4"/>
            <p:cNvSpPr/>
            <p:nvPr/>
          </p:nvSpPr>
          <p:spPr>
            <a:xfrm rot="5400000">
              <a:off x="7344118"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4"/>
            <p:cNvSpPr/>
            <p:nvPr/>
          </p:nvSpPr>
          <p:spPr>
            <a:xfrm rot="5400000">
              <a:off x="7221325"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4"/>
            <p:cNvSpPr/>
            <p:nvPr/>
          </p:nvSpPr>
          <p:spPr>
            <a:xfrm rot="5400000">
              <a:off x="7221325"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4"/>
            <p:cNvSpPr/>
            <p:nvPr/>
          </p:nvSpPr>
          <p:spPr>
            <a:xfrm rot="5400000">
              <a:off x="7098532"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4"/>
            <p:cNvSpPr/>
            <p:nvPr/>
          </p:nvSpPr>
          <p:spPr>
            <a:xfrm rot="5400000">
              <a:off x="7098532"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4"/>
            <p:cNvSpPr/>
            <p:nvPr/>
          </p:nvSpPr>
          <p:spPr>
            <a:xfrm rot="5400000">
              <a:off x="6975756"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4"/>
            <p:cNvSpPr/>
            <p:nvPr/>
          </p:nvSpPr>
          <p:spPr>
            <a:xfrm rot="5400000">
              <a:off x="6975756"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44"/>
            <p:cNvSpPr/>
            <p:nvPr/>
          </p:nvSpPr>
          <p:spPr>
            <a:xfrm rot="5400000">
              <a:off x="6852963"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44"/>
            <p:cNvSpPr/>
            <p:nvPr/>
          </p:nvSpPr>
          <p:spPr>
            <a:xfrm rot="5400000">
              <a:off x="6852963"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44"/>
            <p:cNvSpPr/>
            <p:nvPr/>
          </p:nvSpPr>
          <p:spPr>
            <a:xfrm rot="5400000">
              <a:off x="6730170"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44"/>
            <p:cNvSpPr/>
            <p:nvPr/>
          </p:nvSpPr>
          <p:spPr>
            <a:xfrm rot="5400000">
              <a:off x="6730170"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44"/>
            <p:cNvSpPr/>
            <p:nvPr/>
          </p:nvSpPr>
          <p:spPr>
            <a:xfrm rot="5400000">
              <a:off x="6607377"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44"/>
            <p:cNvSpPr/>
            <p:nvPr/>
          </p:nvSpPr>
          <p:spPr>
            <a:xfrm rot="5400000">
              <a:off x="6607377"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44"/>
            <p:cNvSpPr/>
            <p:nvPr/>
          </p:nvSpPr>
          <p:spPr>
            <a:xfrm rot="5400000">
              <a:off x="6484584"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44"/>
            <p:cNvSpPr/>
            <p:nvPr/>
          </p:nvSpPr>
          <p:spPr>
            <a:xfrm rot="5400000">
              <a:off x="6484584"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44"/>
            <p:cNvSpPr/>
            <p:nvPr/>
          </p:nvSpPr>
          <p:spPr>
            <a:xfrm rot="5400000">
              <a:off x="6361791"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4"/>
            <p:cNvSpPr/>
            <p:nvPr/>
          </p:nvSpPr>
          <p:spPr>
            <a:xfrm rot="5400000">
              <a:off x="6361791"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4"/>
            <p:cNvSpPr/>
            <p:nvPr/>
          </p:nvSpPr>
          <p:spPr>
            <a:xfrm rot="5400000">
              <a:off x="6238998"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4"/>
            <p:cNvSpPr/>
            <p:nvPr/>
          </p:nvSpPr>
          <p:spPr>
            <a:xfrm rot="5400000">
              <a:off x="6238998"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4"/>
            <p:cNvSpPr/>
            <p:nvPr/>
          </p:nvSpPr>
          <p:spPr>
            <a:xfrm rot="5400000">
              <a:off x="6117941"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4"/>
            <p:cNvSpPr/>
            <p:nvPr/>
          </p:nvSpPr>
          <p:spPr>
            <a:xfrm rot="5400000">
              <a:off x="6117941"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4"/>
            <p:cNvSpPr/>
            <p:nvPr/>
          </p:nvSpPr>
          <p:spPr>
            <a:xfrm rot="5400000">
              <a:off x="5995148"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4"/>
            <p:cNvSpPr/>
            <p:nvPr/>
          </p:nvSpPr>
          <p:spPr>
            <a:xfrm rot="5400000">
              <a:off x="5995148"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4"/>
            <p:cNvSpPr/>
            <p:nvPr/>
          </p:nvSpPr>
          <p:spPr>
            <a:xfrm rot="5400000">
              <a:off x="5872355"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4"/>
            <p:cNvSpPr/>
            <p:nvPr/>
          </p:nvSpPr>
          <p:spPr>
            <a:xfrm rot="5400000">
              <a:off x="5872355"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4"/>
            <p:cNvSpPr/>
            <p:nvPr/>
          </p:nvSpPr>
          <p:spPr>
            <a:xfrm rot="5400000">
              <a:off x="5749562"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4"/>
            <p:cNvSpPr/>
            <p:nvPr/>
          </p:nvSpPr>
          <p:spPr>
            <a:xfrm rot="5400000">
              <a:off x="5749562"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4"/>
            <p:cNvSpPr/>
            <p:nvPr/>
          </p:nvSpPr>
          <p:spPr>
            <a:xfrm rot="5400000">
              <a:off x="5626753"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4"/>
            <p:cNvSpPr/>
            <p:nvPr/>
          </p:nvSpPr>
          <p:spPr>
            <a:xfrm rot="5400000">
              <a:off x="5626753"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4"/>
            <p:cNvSpPr/>
            <p:nvPr/>
          </p:nvSpPr>
          <p:spPr>
            <a:xfrm rot="5400000">
              <a:off x="5503960"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44"/>
            <p:cNvSpPr/>
            <p:nvPr/>
          </p:nvSpPr>
          <p:spPr>
            <a:xfrm rot="5400000">
              <a:off x="5503960"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44"/>
            <p:cNvSpPr/>
            <p:nvPr/>
          </p:nvSpPr>
          <p:spPr>
            <a:xfrm rot="5400000">
              <a:off x="5381167"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44"/>
            <p:cNvSpPr/>
            <p:nvPr/>
          </p:nvSpPr>
          <p:spPr>
            <a:xfrm rot="5400000">
              <a:off x="5381167"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44"/>
            <p:cNvSpPr/>
            <p:nvPr/>
          </p:nvSpPr>
          <p:spPr>
            <a:xfrm rot="5400000">
              <a:off x="5258374"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44"/>
            <p:cNvSpPr/>
            <p:nvPr/>
          </p:nvSpPr>
          <p:spPr>
            <a:xfrm rot="5400000">
              <a:off x="5258374"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44"/>
            <p:cNvSpPr/>
            <p:nvPr/>
          </p:nvSpPr>
          <p:spPr>
            <a:xfrm rot="5400000">
              <a:off x="5135582"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44"/>
            <p:cNvSpPr/>
            <p:nvPr/>
          </p:nvSpPr>
          <p:spPr>
            <a:xfrm rot="5400000">
              <a:off x="5135582"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44"/>
            <p:cNvSpPr/>
            <p:nvPr/>
          </p:nvSpPr>
          <p:spPr>
            <a:xfrm rot="5400000">
              <a:off x="5012789" y="2883312"/>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44"/>
            <p:cNvSpPr/>
            <p:nvPr/>
          </p:nvSpPr>
          <p:spPr>
            <a:xfrm rot="5400000">
              <a:off x="5012789" y="3035974"/>
              <a:ext cx="48900" cy="4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56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5"/>
        <p:cNvGrpSpPr/>
        <p:nvPr/>
      </p:nvGrpSpPr>
      <p:grpSpPr>
        <a:xfrm>
          <a:off x="0" y="0"/>
          <a:ext cx="0" cy="0"/>
          <a:chOff x="0" y="0"/>
          <a:chExt cx="0" cy="0"/>
        </a:xfrm>
      </p:grpSpPr>
      <p:sp>
        <p:nvSpPr>
          <p:cNvPr id="396" name="Google Shape;396;p6"/>
          <p:cNvSpPr/>
          <p:nvPr/>
        </p:nvSpPr>
        <p:spPr>
          <a:xfrm>
            <a:off x="491250" y="699875"/>
            <a:ext cx="7739700" cy="5727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600450" y="583150"/>
            <a:ext cx="7739700" cy="572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720000" y="445025"/>
            <a:ext cx="7739700" cy="5727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txBox="1">
            <a:spLocks noGrp="1"/>
          </p:cNvSpPr>
          <p:nvPr>
            <p:ph type="title"/>
          </p:nvPr>
        </p:nvSpPr>
        <p:spPr>
          <a:xfrm>
            <a:off x="720000" y="445025"/>
            <a:ext cx="7704000" cy="5727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0" name="Google Shape;400;p6"/>
          <p:cNvSpPr/>
          <p:nvPr/>
        </p:nvSpPr>
        <p:spPr>
          <a:xfrm flipH="1">
            <a:off x="8070526" y="1075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191883" y="148333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2"/>
        <p:cNvGrpSpPr/>
        <p:nvPr/>
      </p:nvGrpSpPr>
      <p:grpSpPr>
        <a:xfrm>
          <a:off x="0" y="0"/>
          <a:ext cx="0" cy="0"/>
          <a:chOff x="0" y="0"/>
          <a:chExt cx="0" cy="0"/>
        </a:xfrm>
      </p:grpSpPr>
      <p:sp>
        <p:nvSpPr>
          <p:cNvPr id="403" name="Google Shape;403;p7"/>
          <p:cNvSpPr/>
          <p:nvPr/>
        </p:nvSpPr>
        <p:spPr>
          <a:xfrm>
            <a:off x="1300600" y="1261054"/>
            <a:ext cx="5924100" cy="30279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1464026" y="1118350"/>
            <a:ext cx="5902800" cy="30147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1631551" y="1790895"/>
            <a:ext cx="5880900" cy="21492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1631550" y="863397"/>
            <a:ext cx="5880900" cy="9273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txBox="1">
            <a:spLocks noGrp="1"/>
          </p:cNvSpPr>
          <p:nvPr>
            <p:ph type="title"/>
          </p:nvPr>
        </p:nvSpPr>
        <p:spPr>
          <a:xfrm>
            <a:off x="1631550" y="863400"/>
            <a:ext cx="5880900" cy="9273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8" name="Google Shape;408;p7"/>
          <p:cNvSpPr txBox="1">
            <a:spLocks noGrp="1"/>
          </p:cNvSpPr>
          <p:nvPr>
            <p:ph type="subTitle" idx="1"/>
          </p:nvPr>
        </p:nvSpPr>
        <p:spPr>
          <a:xfrm>
            <a:off x="2263500" y="1779975"/>
            <a:ext cx="4617000" cy="218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09" name="Google Shape;409;p7"/>
          <p:cNvGrpSpPr/>
          <p:nvPr/>
        </p:nvGrpSpPr>
        <p:grpSpPr>
          <a:xfrm>
            <a:off x="568770" y="4399788"/>
            <a:ext cx="500507" cy="157674"/>
            <a:chOff x="1489842" y="2250175"/>
            <a:chExt cx="4263261" cy="1343050"/>
          </a:xfrm>
        </p:grpSpPr>
        <p:sp>
          <p:nvSpPr>
            <p:cNvPr id="410" name="Google Shape;410;p7"/>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7"/>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7"/>
          <p:cNvSpPr/>
          <p:nvPr/>
        </p:nvSpPr>
        <p:spPr>
          <a:xfrm flipH="1">
            <a:off x="8022488" y="4603500"/>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a:off x="417508" y="3069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4"/>
        <p:cNvGrpSpPr/>
        <p:nvPr/>
      </p:nvGrpSpPr>
      <p:grpSpPr>
        <a:xfrm>
          <a:off x="0" y="0"/>
          <a:ext cx="0" cy="0"/>
          <a:chOff x="0" y="0"/>
          <a:chExt cx="0" cy="0"/>
        </a:xfrm>
      </p:grpSpPr>
      <p:sp>
        <p:nvSpPr>
          <p:cNvPr id="415" name="Google Shape;415;p8"/>
          <p:cNvSpPr/>
          <p:nvPr/>
        </p:nvSpPr>
        <p:spPr>
          <a:xfrm>
            <a:off x="3786775" y="815450"/>
            <a:ext cx="4580700" cy="4168200"/>
          </a:xfrm>
          <a:prstGeom prst="rect">
            <a:avLst/>
          </a:prstGeom>
          <a:solidFill>
            <a:schemeClr val="accent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a:off x="4018052" y="630775"/>
            <a:ext cx="4580700" cy="41682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8"/>
          <p:cNvSpPr/>
          <p:nvPr/>
        </p:nvSpPr>
        <p:spPr>
          <a:xfrm>
            <a:off x="4192125" y="540000"/>
            <a:ext cx="4646700" cy="37833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8"/>
          <p:cNvSpPr/>
          <p:nvPr/>
        </p:nvSpPr>
        <p:spPr>
          <a:xfrm>
            <a:off x="4192125" y="4323325"/>
            <a:ext cx="4646700" cy="279900"/>
          </a:xfrm>
          <a:prstGeom prst="rect">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txBox="1">
            <a:spLocks noGrp="1"/>
          </p:cNvSpPr>
          <p:nvPr>
            <p:ph type="title"/>
          </p:nvPr>
        </p:nvSpPr>
        <p:spPr>
          <a:xfrm>
            <a:off x="4419400" y="540000"/>
            <a:ext cx="4419300" cy="3783300"/>
          </a:xfrm>
          <a:prstGeom prst="rect">
            <a:avLst/>
          </a:prstGeom>
          <a:noFill/>
          <a:ln>
            <a:noFill/>
          </a:ln>
          <a:effectLst>
            <a:outerShdw dist="28575" dir="108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4600"/>
              <a:buNone/>
              <a:defRPr sz="48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0"/>
        <p:cNvGrpSpPr/>
        <p:nvPr/>
      </p:nvGrpSpPr>
      <p:grpSpPr>
        <a:xfrm>
          <a:off x="0" y="0"/>
          <a:ext cx="0" cy="0"/>
          <a:chOff x="0" y="0"/>
          <a:chExt cx="0" cy="0"/>
        </a:xfrm>
      </p:grpSpPr>
      <p:sp>
        <p:nvSpPr>
          <p:cNvPr id="421" name="Google Shape;421;p9"/>
          <p:cNvSpPr/>
          <p:nvPr/>
        </p:nvSpPr>
        <p:spPr>
          <a:xfrm>
            <a:off x="714165" y="1012740"/>
            <a:ext cx="7042800" cy="35997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8449" y="843092"/>
            <a:ext cx="7017300" cy="3583800"/>
          </a:xfrm>
          <a:prstGeom prst="rect">
            <a:avLst/>
          </a:prstGeom>
          <a:solidFill>
            <a:schemeClr val="lt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1107606" y="1642622"/>
            <a:ext cx="6991200" cy="2555100"/>
          </a:xfrm>
          <a:prstGeom prst="rect">
            <a:avLst/>
          </a:prstGeom>
          <a:solidFill>
            <a:schemeClr val="l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txBox="1">
            <a:spLocks noGrp="1"/>
          </p:cNvSpPr>
          <p:nvPr>
            <p:ph type="subTitle" idx="1"/>
          </p:nvPr>
        </p:nvSpPr>
        <p:spPr>
          <a:xfrm>
            <a:off x="2263500" y="1779975"/>
            <a:ext cx="4617000" cy="2182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25" name="Google Shape;425;p9"/>
          <p:cNvSpPr/>
          <p:nvPr/>
        </p:nvSpPr>
        <p:spPr>
          <a:xfrm>
            <a:off x="1107604" y="540000"/>
            <a:ext cx="6991200" cy="11025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txBox="1">
            <a:spLocks noGrp="1"/>
          </p:cNvSpPr>
          <p:nvPr>
            <p:ph type="title"/>
          </p:nvPr>
        </p:nvSpPr>
        <p:spPr>
          <a:xfrm>
            <a:off x="1631425" y="863400"/>
            <a:ext cx="5880900" cy="927300"/>
          </a:xfrm>
          <a:prstGeom prst="rect">
            <a:avLst/>
          </a:prstGeom>
          <a:noFill/>
          <a:ln>
            <a:noFill/>
          </a:ln>
          <a:effectLst>
            <a:outerShdw dist="28575" dir="10800000" algn="bl" rotWithShape="0">
              <a:schemeClr val="lt1"/>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7" name="Google Shape;427;p9"/>
          <p:cNvGrpSpPr/>
          <p:nvPr/>
        </p:nvGrpSpPr>
        <p:grpSpPr>
          <a:xfrm>
            <a:off x="219495" y="539988"/>
            <a:ext cx="500507" cy="157674"/>
            <a:chOff x="1489842" y="2250175"/>
            <a:chExt cx="4263261" cy="1343050"/>
          </a:xfrm>
        </p:grpSpPr>
        <p:sp>
          <p:nvSpPr>
            <p:cNvPr id="428" name="Google Shape;428;p9"/>
            <p:cNvSpPr/>
            <p:nvPr/>
          </p:nvSpPr>
          <p:spPr>
            <a:xfrm>
              <a:off x="1545357" y="2319250"/>
              <a:ext cx="4152122" cy="1204900"/>
            </a:xfrm>
            <a:custGeom>
              <a:avLst/>
              <a:gdLst/>
              <a:ahLst/>
              <a:cxnLst/>
              <a:rect l="l" t="t" r="r" b="b"/>
              <a:pathLst>
                <a:path w="996908" h="48196" extrusionOk="0">
                  <a:moveTo>
                    <a:pt x="570738" y="0"/>
                  </a:moveTo>
                  <a:lnTo>
                    <a:pt x="569084" y="5"/>
                  </a:lnTo>
                  <a:lnTo>
                    <a:pt x="567456" y="16"/>
                  </a:lnTo>
                  <a:lnTo>
                    <a:pt x="565803" y="26"/>
                  </a:lnTo>
                  <a:lnTo>
                    <a:pt x="564175" y="42"/>
                  </a:lnTo>
                  <a:lnTo>
                    <a:pt x="562546" y="63"/>
                  </a:lnTo>
                  <a:lnTo>
                    <a:pt x="560918" y="84"/>
                  </a:lnTo>
                  <a:lnTo>
                    <a:pt x="559316" y="111"/>
                  </a:lnTo>
                  <a:lnTo>
                    <a:pt x="557688" y="142"/>
                  </a:lnTo>
                  <a:lnTo>
                    <a:pt x="556085" y="174"/>
                  </a:lnTo>
                  <a:lnTo>
                    <a:pt x="554483" y="211"/>
                  </a:lnTo>
                  <a:lnTo>
                    <a:pt x="552880" y="247"/>
                  </a:lnTo>
                  <a:lnTo>
                    <a:pt x="551303" y="290"/>
                  </a:lnTo>
                  <a:lnTo>
                    <a:pt x="549700" y="337"/>
                  </a:lnTo>
                  <a:lnTo>
                    <a:pt x="548123" y="390"/>
                  </a:lnTo>
                  <a:lnTo>
                    <a:pt x="546546" y="442"/>
                  </a:lnTo>
                  <a:lnTo>
                    <a:pt x="544969" y="495"/>
                  </a:lnTo>
                  <a:lnTo>
                    <a:pt x="543417" y="558"/>
                  </a:lnTo>
                  <a:lnTo>
                    <a:pt x="541840" y="621"/>
                  </a:lnTo>
                  <a:lnTo>
                    <a:pt x="540288" y="684"/>
                  </a:lnTo>
                  <a:lnTo>
                    <a:pt x="538736" y="753"/>
                  </a:lnTo>
                  <a:lnTo>
                    <a:pt x="537184" y="826"/>
                  </a:lnTo>
                  <a:lnTo>
                    <a:pt x="535658" y="900"/>
                  </a:lnTo>
                  <a:lnTo>
                    <a:pt x="534132" y="979"/>
                  </a:lnTo>
                  <a:lnTo>
                    <a:pt x="532605" y="1063"/>
                  </a:lnTo>
                  <a:lnTo>
                    <a:pt x="531079" y="1147"/>
                  </a:lnTo>
                  <a:lnTo>
                    <a:pt x="529553" y="1237"/>
                  </a:lnTo>
                  <a:lnTo>
                    <a:pt x="528052" y="1326"/>
                  </a:lnTo>
                  <a:lnTo>
                    <a:pt x="526551" y="1421"/>
                  </a:lnTo>
                  <a:lnTo>
                    <a:pt x="525050" y="1521"/>
                  </a:lnTo>
                  <a:lnTo>
                    <a:pt x="523575" y="1621"/>
                  </a:lnTo>
                  <a:lnTo>
                    <a:pt x="522099" y="1721"/>
                  </a:lnTo>
                  <a:lnTo>
                    <a:pt x="520624" y="1826"/>
                  </a:lnTo>
                  <a:lnTo>
                    <a:pt x="519148" y="1937"/>
                  </a:lnTo>
                  <a:lnTo>
                    <a:pt x="517673" y="2047"/>
                  </a:lnTo>
                  <a:lnTo>
                    <a:pt x="516223" y="2163"/>
                  </a:lnTo>
                  <a:lnTo>
                    <a:pt x="514773" y="2284"/>
                  </a:lnTo>
                  <a:lnTo>
                    <a:pt x="513349" y="2405"/>
                  </a:lnTo>
                  <a:lnTo>
                    <a:pt x="511899" y="2526"/>
                  </a:lnTo>
                  <a:lnTo>
                    <a:pt x="510474" y="2652"/>
                  </a:lnTo>
                  <a:lnTo>
                    <a:pt x="509075" y="2784"/>
                  </a:lnTo>
                  <a:lnTo>
                    <a:pt x="507650" y="2915"/>
                  </a:lnTo>
                  <a:lnTo>
                    <a:pt x="506251" y="3052"/>
                  </a:lnTo>
                  <a:lnTo>
                    <a:pt x="504852" y="3189"/>
                  </a:lnTo>
                  <a:lnTo>
                    <a:pt x="503478" y="3331"/>
                  </a:lnTo>
                  <a:lnTo>
                    <a:pt x="502079" y="3473"/>
                  </a:lnTo>
                  <a:lnTo>
                    <a:pt x="500706" y="3620"/>
                  </a:lnTo>
                  <a:lnTo>
                    <a:pt x="499357" y="3768"/>
                  </a:lnTo>
                  <a:lnTo>
                    <a:pt x="497984" y="3920"/>
                  </a:lnTo>
                  <a:lnTo>
                    <a:pt x="496635" y="4073"/>
                  </a:lnTo>
                  <a:lnTo>
                    <a:pt x="495313" y="4231"/>
                  </a:lnTo>
                  <a:lnTo>
                    <a:pt x="493964" y="4394"/>
                  </a:lnTo>
                  <a:lnTo>
                    <a:pt x="491344" y="4720"/>
                  </a:lnTo>
                  <a:lnTo>
                    <a:pt x="488724" y="5057"/>
                  </a:lnTo>
                  <a:lnTo>
                    <a:pt x="486155" y="5404"/>
                  </a:lnTo>
                  <a:lnTo>
                    <a:pt x="483636" y="5762"/>
                  </a:lnTo>
                  <a:lnTo>
                    <a:pt x="481143" y="6131"/>
                  </a:lnTo>
                  <a:lnTo>
                    <a:pt x="478676" y="6509"/>
                  </a:lnTo>
                  <a:lnTo>
                    <a:pt x="476259" y="6899"/>
                  </a:lnTo>
                  <a:lnTo>
                    <a:pt x="473868" y="7299"/>
                  </a:lnTo>
                  <a:lnTo>
                    <a:pt x="471528" y="7704"/>
                  </a:lnTo>
                  <a:lnTo>
                    <a:pt x="469213" y="8120"/>
                  </a:lnTo>
                  <a:lnTo>
                    <a:pt x="466949" y="8546"/>
                  </a:lnTo>
                  <a:lnTo>
                    <a:pt x="464736" y="8983"/>
                  </a:lnTo>
                  <a:lnTo>
                    <a:pt x="462548" y="9425"/>
                  </a:lnTo>
                  <a:lnTo>
                    <a:pt x="460411" y="9877"/>
                  </a:lnTo>
                  <a:lnTo>
                    <a:pt x="458325" y="10335"/>
                  </a:lnTo>
                  <a:lnTo>
                    <a:pt x="456265" y="10809"/>
                  </a:lnTo>
                  <a:lnTo>
                    <a:pt x="454255" y="11282"/>
                  </a:lnTo>
                  <a:lnTo>
                    <a:pt x="452296" y="11772"/>
                  </a:lnTo>
                  <a:lnTo>
                    <a:pt x="450388" y="12266"/>
                  </a:lnTo>
                  <a:lnTo>
                    <a:pt x="448506" y="12766"/>
                  </a:lnTo>
                  <a:lnTo>
                    <a:pt x="446674" y="13276"/>
                  </a:lnTo>
                  <a:lnTo>
                    <a:pt x="444894" y="13792"/>
                  </a:lnTo>
                  <a:lnTo>
                    <a:pt x="443189" y="14318"/>
                  </a:lnTo>
                  <a:lnTo>
                    <a:pt x="441510" y="14850"/>
                  </a:lnTo>
                  <a:lnTo>
                    <a:pt x="439857" y="15387"/>
                  </a:lnTo>
                  <a:lnTo>
                    <a:pt x="438280" y="15934"/>
                  </a:lnTo>
                  <a:lnTo>
                    <a:pt x="437517" y="16213"/>
                  </a:lnTo>
                  <a:lnTo>
                    <a:pt x="436753" y="16486"/>
                  </a:lnTo>
                  <a:lnTo>
                    <a:pt x="436016" y="16765"/>
                  </a:lnTo>
                  <a:lnTo>
                    <a:pt x="435278" y="17049"/>
                  </a:lnTo>
                  <a:lnTo>
                    <a:pt x="434566" y="17334"/>
                  </a:lnTo>
                  <a:lnTo>
                    <a:pt x="433853" y="17618"/>
                  </a:lnTo>
                  <a:lnTo>
                    <a:pt x="433167" y="17902"/>
                  </a:lnTo>
                  <a:lnTo>
                    <a:pt x="432480" y="18186"/>
                  </a:lnTo>
                  <a:lnTo>
                    <a:pt x="431818" y="18475"/>
                  </a:lnTo>
                  <a:lnTo>
                    <a:pt x="431182" y="18770"/>
                  </a:lnTo>
                  <a:lnTo>
                    <a:pt x="430546" y="19060"/>
                  </a:lnTo>
                  <a:lnTo>
                    <a:pt x="429910" y="19354"/>
                  </a:lnTo>
                  <a:lnTo>
                    <a:pt x="429300" y="19649"/>
                  </a:lnTo>
                  <a:lnTo>
                    <a:pt x="428715" y="19944"/>
                  </a:lnTo>
                  <a:lnTo>
                    <a:pt x="428130" y="20243"/>
                  </a:lnTo>
                  <a:lnTo>
                    <a:pt x="427545" y="20543"/>
                  </a:lnTo>
                  <a:lnTo>
                    <a:pt x="426985" y="20843"/>
                  </a:lnTo>
                  <a:lnTo>
                    <a:pt x="426451" y="21149"/>
                  </a:lnTo>
                  <a:lnTo>
                    <a:pt x="425942" y="21454"/>
                  </a:lnTo>
                  <a:lnTo>
                    <a:pt x="425408" y="21759"/>
                  </a:lnTo>
                  <a:lnTo>
                    <a:pt x="424925" y="22064"/>
                  </a:lnTo>
                  <a:lnTo>
                    <a:pt x="424441" y="22369"/>
                  </a:lnTo>
                  <a:lnTo>
                    <a:pt x="423958" y="22680"/>
                  </a:lnTo>
                  <a:lnTo>
                    <a:pt x="423525" y="22990"/>
                  </a:lnTo>
                  <a:lnTo>
                    <a:pt x="421948" y="22875"/>
                  </a:lnTo>
                  <a:lnTo>
                    <a:pt x="420346" y="22759"/>
                  </a:lnTo>
                  <a:lnTo>
                    <a:pt x="418743" y="22643"/>
                  </a:lnTo>
                  <a:lnTo>
                    <a:pt x="417166" y="22538"/>
                  </a:lnTo>
                  <a:lnTo>
                    <a:pt x="415538" y="22427"/>
                  </a:lnTo>
                  <a:lnTo>
                    <a:pt x="413935" y="22327"/>
                  </a:lnTo>
                  <a:lnTo>
                    <a:pt x="412307" y="22227"/>
                  </a:lnTo>
                  <a:lnTo>
                    <a:pt x="410679" y="22133"/>
                  </a:lnTo>
                  <a:lnTo>
                    <a:pt x="409051" y="22043"/>
                  </a:lnTo>
                  <a:lnTo>
                    <a:pt x="407397" y="21954"/>
                  </a:lnTo>
                  <a:lnTo>
                    <a:pt x="405744" y="21869"/>
                  </a:lnTo>
                  <a:lnTo>
                    <a:pt x="404090" y="21785"/>
                  </a:lnTo>
                  <a:lnTo>
                    <a:pt x="402412" y="21706"/>
                  </a:lnTo>
                  <a:lnTo>
                    <a:pt x="400758" y="21633"/>
                  </a:lnTo>
                  <a:lnTo>
                    <a:pt x="399079" y="21564"/>
                  </a:lnTo>
                  <a:lnTo>
                    <a:pt x="397400" y="21496"/>
                  </a:lnTo>
                  <a:lnTo>
                    <a:pt x="395696" y="21433"/>
                  </a:lnTo>
                  <a:lnTo>
                    <a:pt x="394017" y="21375"/>
                  </a:lnTo>
                  <a:lnTo>
                    <a:pt x="392312" y="21317"/>
                  </a:lnTo>
                  <a:lnTo>
                    <a:pt x="390583" y="21270"/>
                  </a:lnTo>
                  <a:lnTo>
                    <a:pt x="388878" y="21222"/>
                  </a:lnTo>
                  <a:lnTo>
                    <a:pt x="387148" y="21175"/>
                  </a:lnTo>
                  <a:lnTo>
                    <a:pt x="385444" y="21138"/>
                  </a:lnTo>
                  <a:lnTo>
                    <a:pt x="383689" y="21101"/>
                  </a:lnTo>
                  <a:lnTo>
                    <a:pt x="381959" y="21070"/>
                  </a:lnTo>
                  <a:lnTo>
                    <a:pt x="380229" y="21043"/>
                  </a:lnTo>
                  <a:lnTo>
                    <a:pt x="378474" y="21017"/>
                  </a:lnTo>
                  <a:lnTo>
                    <a:pt x="376719" y="21001"/>
                  </a:lnTo>
                  <a:lnTo>
                    <a:pt x="374963" y="20985"/>
                  </a:lnTo>
                  <a:lnTo>
                    <a:pt x="373183" y="20975"/>
                  </a:lnTo>
                  <a:lnTo>
                    <a:pt x="371427" y="20970"/>
                  </a:lnTo>
                  <a:lnTo>
                    <a:pt x="369647" y="20964"/>
                  </a:lnTo>
                  <a:lnTo>
                    <a:pt x="366772" y="20970"/>
                  </a:lnTo>
                  <a:lnTo>
                    <a:pt x="363923" y="20985"/>
                  </a:lnTo>
                  <a:lnTo>
                    <a:pt x="361074" y="21012"/>
                  </a:lnTo>
                  <a:lnTo>
                    <a:pt x="358250" y="21054"/>
                  </a:lnTo>
                  <a:lnTo>
                    <a:pt x="355427" y="21101"/>
                  </a:lnTo>
                  <a:lnTo>
                    <a:pt x="352628" y="21159"/>
                  </a:lnTo>
                  <a:lnTo>
                    <a:pt x="349856" y="21228"/>
                  </a:lnTo>
                  <a:lnTo>
                    <a:pt x="347083" y="21301"/>
                  </a:lnTo>
                  <a:lnTo>
                    <a:pt x="344336" y="21391"/>
                  </a:lnTo>
                  <a:lnTo>
                    <a:pt x="341588" y="21491"/>
                  </a:lnTo>
                  <a:lnTo>
                    <a:pt x="338866" y="21596"/>
                  </a:lnTo>
                  <a:lnTo>
                    <a:pt x="336170" y="21717"/>
                  </a:lnTo>
                  <a:lnTo>
                    <a:pt x="333473" y="21843"/>
                  </a:lnTo>
                  <a:lnTo>
                    <a:pt x="330828" y="21980"/>
                  </a:lnTo>
                  <a:lnTo>
                    <a:pt x="328157" y="22127"/>
                  </a:lnTo>
                  <a:lnTo>
                    <a:pt x="325537" y="22285"/>
                  </a:lnTo>
                  <a:lnTo>
                    <a:pt x="322942" y="22448"/>
                  </a:lnTo>
                  <a:lnTo>
                    <a:pt x="320347" y="22622"/>
                  </a:lnTo>
                  <a:lnTo>
                    <a:pt x="317778" y="22806"/>
                  </a:lnTo>
                  <a:lnTo>
                    <a:pt x="315209" y="23001"/>
                  </a:lnTo>
                  <a:lnTo>
                    <a:pt x="312690" y="23201"/>
                  </a:lnTo>
                  <a:lnTo>
                    <a:pt x="310197" y="23411"/>
                  </a:lnTo>
                  <a:lnTo>
                    <a:pt x="307704" y="23632"/>
                  </a:lnTo>
                  <a:lnTo>
                    <a:pt x="305237" y="23859"/>
                  </a:lnTo>
                  <a:lnTo>
                    <a:pt x="302795" y="24095"/>
                  </a:lnTo>
                  <a:lnTo>
                    <a:pt x="300378" y="24343"/>
                  </a:lnTo>
                  <a:lnTo>
                    <a:pt x="297987" y="24595"/>
                  </a:lnTo>
                  <a:lnTo>
                    <a:pt x="295621" y="24858"/>
                  </a:lnTo>
                  <a:lnTo>
                    <a:pt x="293281" y="25127"/>
                  </a:lnTo>
                  <a:lnTo>
                    <a:pt x="290966" y="25406"/>
                  </a:lnTo>
                  <a:lnTo>
                    <a:pt x="288676" y="25690"/>
                  </a:lnTo>
                  <a:lnTo>
                    <a:pt x="286412" y="25984"/>
                  </a:lnTo>
                  <a:lnTo>
                    <a:pt x="284174" y="26284"/>
                  </a:lnTo>
                  <a:lnTo>
                    <a:pt x="281960" y="26595"/>
                  </a:lnTo>
                  <a:lnTo>
                    <a:pt x="279773" y="26911"/>
                  </a:lnTo>
                  <a:lnTo>
                    <a:pt x="277611" y="27237"/>
                  </a:lnTo>
                  <a:lnTo>
                    <a:pt x="275474" y="27568"/>
                  </a:lnTo>
                  <a:lnTo>
                    <a:pt x="273362" y="27905"/>
                  </a:lnTo>
                  <a:lnTo>
                    <a:pt x="271302" y="28252"/>
                  </a:lnTo>
                  <a:lnTo>
                    <a:pt x="269267" y="28610"/>
                  </a:lnTo>
                  <a:lnTo>
                    <a:pt x="267257" y="28968"/>
                  </a:lnTo>
                  <a:lnTo>
                    <a:pt x="265273" y="29336"/>
                  </a:lnTo>
                  <a:lnTo>
                    <a:pt x="263314" y="29710"/>
                  </a:lnTo>
                  <a:lnTo>
                    <a:pt x="261381" y="30094"/>
                  </a:lnTo>
                  <a:lnTo>
                    <a:pt x="259498" y="30478"/>
                  </a:lnTo>
                  <a:lnTo>
                    <a:pt x="257641" y="30873"/>
                  </a:lnTo>
                  <a:lnTo>
                    <a:pt x="255810" y="31278"/>
                  </a:lnTo>
                  <a:lnTo>
                    <a:pt x="254029" y="31683"/>
                  </a:lnTo>
                  <a:lnTo>
                    <a:pt x="252274" y="32099"/>
                  </a:lnTo>
                  <a:lnTo>
                    <a:pt x="250544" y="32520"/>
                  </a:lnTo>
                  <a:lnTo>
                    <a:pt x="248865" y="32946"/>
                  </a:lnTo>
                  <a:lnTo>
                    <a:pt x="247212" y="33378"/>
                  </a:lnTo>
                  <a:lnTo>
                    <a:pt x="245584" y="33814"/>
                  </a:lnTo>
                  <a:lnTo>
                    <a:pt x="244006" y="34262"/>
                  </a:lnTo>
                  <a:lnTo>
                    <a:pt x="242455" y="34709"/>
                  </a:lnTo>
                  <a:lnTo>
                    <a:pt x="240928" y="35167"/>
                  </a:lnTo>
                  <a:lnTo>
                    <a:pt x="239453" y="35630"/>
                  </a:lnTo>
                  <a:lnTo>
                    <a:pt x="238028" y="36093"/>
                  </a:lnTo>
                  <a:lnTo>
                    <a:pt x="236629" y="36567"/>
                  </a:lnTo>
                  <a:lnTo>
                    <a:pt x="235256" y="37045"/>
                  </a:lnTo>
                  <a:lnTo>
                    <a:pt x="233933" y="37524"/>
                  </a:lnTo>
                  <a:lnTo>
                    <a:pt x="232661" y="38014"/>
                  </a:lnTo>
                  <a:lnTo>
                    <a:pt x="231414" y="38508"/>
                  </a:lnTo>
                  <a:lnTo>
                    <a:pt x="230219" y="39003"/>
                  </a:lnTo>
                  <a:lnTo>
                    <a:pt x="228972" y="38803"/>
                  </a:lnTo>
                  <a:lnTo>
                    <a:pt x="227700" y="38608"/>
                  </a:lnTo>
                  <a:lnTo>
                    <a:pt x="226454" y="38414"/>
                  </a:lnTo>
                  <a:lnTo>
                    <a:pt x="225182" y="38219"/>
                  </a:lnTo>
                  <a:lnTo>
                    <a:pt x="223885" y="38029"/>
                  </a:lnTo>
                  <a:lnTo>
                    <a:pt x="222613" y="37845"/>
                  </a:lnTo>
                  <a:lnTo>
                    <a:pt x="221315" y="37661"/>
                  </a:lnTo>
                  <a:lnTo>
                    <a:pt x="219992" y="37477"/>
                  </a:lnTo>
                  <a:lnTo>
                    <a:pt x="218670" y="37298"/>
                  </a:lnTo>
                  <a:lnTo>
                    <a:pt x="217347" y="37119"/>
                  </a:lnTo>
                  <a:lnTo>
                    <a:pt x="215999" y="36945"/>
                  </a:lnTo>
                  <a:lnTo>
                    <a:pt x="214650" y="36777"/>
                  </a:lnTo>
                  <a:lnTo>
                    <a:pt x="213302" y="36609"/>
                  </a:lnTo>
                  <a:lnTo>
                    <a:pt x="211928" y="36440"/>
                  </a:lnTo>
                  <a:lnTo>
                    <a:pt x="210555" y="36282"/>
                  </a:lnTo>
                  <a:lnTo>
                    <a:pt x="209181" y="36119"/>
                  </a:lnTo>
                  <a:lnTo>
                    <a:pt x="207807" y="35961"/>
                  </a:lnTo>
                  <a:lnTo>
                    <a:pt x="206408" y="35809"/>
                  </a:lnTo>
                  <a:lnTo>
                    <a:pt x="204984" y="35656"/>
                  </a:lnTo>
                  <a:lnTo>
                    <a:pt x="203585" y="35509"/>
                  </a:lnTo>
                  <a:lnTo>
                    <a:pt x="202160" y="35362"/>
                  </a:lnTo>
                  <a:lnTo>
                    <a:pt x="200710" y="35219"/>
                  </a:lnTo>
                  <a:lnTo>
                    <a:pt x="199286" y="35083"/>
                  </a:lnTo>
                  <a:lnTo>
                    <a:pt x="197836" y="34946"/>
                  </a:lnTo>
                  <a:lnTo>
                    <a:pt x="196386" y="34809"/>
                  </a:lnTo>
                  <a:lnTo>
                    <a:pt x="194910" y="34677"/>
                  </a:lnTo>
                  <a:lnTo>
                    <a:pt x="193435" y="34551"/>
                  </a:lnTo>
                  <a:lnTo>
                    <a:pt x="191959" y="34425"/>
                  </a:lnTo>
                  <a:lnTo>
                    <a:pt x="190484" y="34304"/>
                  </a:lnTo>
                  <a:lnTo>
                    <a:pt x="188983" y="34188"/>
                  </a:lnTo>
                  <a:lnTo>
                    <a:pt x="187482" y="34072"/>
                  </a:lnTo>
                  <a:lnTo>
                    <a:pt x="185981" y="33957"/>
                  </a:lnTo>
                  <a:lnTo>
                    <a:pt x="184455" y="33851"/>
                  </a:lnTo>
                  <a:lnTo>
                    <a:pt x="182929" y="33741"/>
                  </a:lnTo>
                  <a:lnTo>
                    <a:pt x="181402" y="33641"/>
                  </a:lnTo>
                  <a:lnTo>
                    <a:pt x="179876" y="33541"/>
                  </a:lnTo>
                  <a:lnTo>
                    <a:pt x="178324" y="33446"/>
                  </a:lnTo>
                  <a:lnTo>
                    <a:pt x="176773" y="33351"/>
                  </a:lnTo>
                  <a:lnTo>
                    <a:pt x="175221" y="33262"/>
                  </a:lnTo>
                  <a:lnTo>
                    <a:pt x="173644" y="33172"/>
                  </a:lnTo>
                  <a:lnTo>
                    <a:pt x="172092" y="33088"/>
                  </a:lnTo>
                  <a:lnTo>
                    <a:pt x="170515" y="33009"/>
                  </a:lnTo>
                  <a:lnTo>
                    <a:pt x="168912" y="32936"/>
                  </a:lnTo>
                  <a:lnTo>
                    <a:pt x="167335" y="32862"/>
                  </a:lnTo>
                  <a:lnTo>
                    <a:pt x="165732" y="32788"/>
                  </a:lnTo>
                  <a:lnTo>
                    <a:pt x="164130" y="32725"/>
                  </a:lnTo>
                  <a:lnTo>
                    <a:pt x="162527" y="32662"/>
                  </a:lnTo>
                  <a:lnTo>
                    <a:pt x="160924" y="32599"/>
                  </a:lnTo>
                  <a:lnTo>
                    <a:pt x="159296" y="32546"/>
                  </a:lnTo>
                  <a:lnTo>
                    <a:pt x="157668" y="32494"/>
                  </a:lnTo>
                  <a:lnTo>
                    <a:pt x="156040" y="32441"/>
                  </a:lnTo>
                  <a:lnTo>
                    <a:pt x="154412" y="32399"/>
                  </a:lnTo>
                  <a:lnTo>
                    <a:pt x="152759" y="32357"/>
                  </a:lnTo>
                  <a:lnTo>
                    <a:pt x="151131" y="32315"/>
                  </a:lnTo>
                  <a:lnTo>
                    <a:pt x="149477" y="32283"/>
                  </a:lnTo>
                  <a:lnTo>
                    <a:pt x="147824" y="32252"/>
                  </a:lnTo>
                  <a:lnTo>
                    <a:pt x="146145" y="32220"/>
                  </a:lnTo>
                  <a:lnTo>
                    <a:pt x="144491" y="32199"/>
                  </a:lnTo>
                  <a:lnTo>
                    <a:pt x="142812" y="32178"/>
                  </a:lnTo>
                  <a:lnTo>
                    <a:pt x="141133" y="32162"/>
                  </a:lnTo>
                  <a:lnTo>
                    <a:pt x="139454" y="32146"/>
                  </a:lnTo>
                  <a:lnTo>
                    <a:pt x="137775" y="32136"/>
                  </a:lnTo>
                  <a:lnTo>
                    <a:pt x="136071" y="32131"/>
                  </a:lnTo>
                  <a:lnTo>
                    <a:pt x="134392" y="32131"/>
                  </a:lnTo>
                  <a:lnTo>
                    <a:pt x="131696" y="32136"/>
                  </a:lnTo>
                  <a:lnTo>
                    <a:pt x="129025" y="32152"/>
                  </a:lnTo>
                  <a:lnTo>
                    <a:pt x="126354" y="32173"/>
                  </a:lnTo>
                  <a:lnTo>
                    <a:pt x="123708" y="32204"/>
                  </a:lnTo>
                  <a:lnTo>
                    <a:pt x="121062" y="32246"/>
                  </a:lnTo>
                  <a:lnTo>
                    <a:pt x="118442" y="32299"/>
                  </a:lnTo>
                  <a:lnTo>
                    <a:pt x="115822" y="32357"/>
                  </a:lnTo>
                  <a:lnTo>
                    <a:pt x="113227" y="32425"/>
                  </a:lnTo>
                  <a:lnTo>
                    <a:pt x="110633" y="32504"/>
                  </a:lnTo>
                  <a:lnTo>
                    <a:pt x="108063" y="32594"/>
                  </a:lnTo>
                  <a:lnTo>
                    <a:pt x="105494" y="32688"/>
                  </a:lnTo>
                  <a:lnTo>
                    <a:pt x="102950" y="32794"/>
                  </a:lnTo>
                  <a:lnTo>
                    <a:pt x="100432" y="32904"/>
                  </a:lnTo>
                  <a:lnTo>
                    <a:pt x="97913" y="33025"/>
                  </a:lnTo>
                  <a:lnTo>
                    <a:pt x="95420" y="33151"/>
                  </a:lnTo>
                  <a:lnTo>
                    <a:pt x="92927" y="33294"/>
                  </a:lnTo>
                  <a:lnTo>
                    <a:pt x="90460" y="33436"/>
                  </a:lnTo>
                  <a:lnTo>
                    <a:pt x="88018" y="33593"/>
                  </a:lnTo>
                  <a:lnTo>
                    <a:pt x="85576" y="33757"/>
                  </a:lnTo>
                  <a:lnTo>
                    <a:pt x="83185" y="33925"/>
                  </a:lnTo>
                  <a:lnTo>
                    <a:pt x="80768" y="34104"/>
                  </a:lnTo>
                  <a:lnTo>
                    <a:pt x="78402" y="34288"/>
                  </a:lnTo>
                  <a:lnTo>
                    <a:pt x="76036" y="34483"/>
                  </a:lnTo>
                  <a:lnTo>
                    <a:pt x="73696" y="34683"/>
                  </a:lnTo>
                  <a:lnTo>
                    <a:pt x="71381" y="34893"/>
                  </a:lnTo>
                  <a:lnTo>
                    <a:pt x="69092" y="35109"/>
                  </a:lnTo>
                  <a:lnTo>
                    <a:pt x="66802" y="35335"/>
                  </a:lnTo>
                  <a:lnTo>
                    <a:pt x="64538" y="35567"/>
                  </a:lnTo>
                  <a:lnTo>
                    <a:pt x="62300" y="35804"/>
                  </a:lnTo>
                  <a:lnTo>
                    <a:pt x="60086" y="36051"/>
                  </a:lnTo>
                  <a:lnTo>
                    <a:pt x="57899" y="36303"/>
                  </a:lnTo>
                  <a:lnTo>
                    <a:pt x="55736" y="36567"/>
                  </a:lnTo>
                  <a:lnTo>
                    <a:pt x="53574" y="36835"/>
                  </a:lnTo>
                  <a:lnTo>
                    <a:pt x="51463" y="37109"/>
                  </a:lnTo>
                  <a:lnTo>
                    <a:pt x="49351" y="37387"/>
                  </a:lnTo>
                  <a:lnTo>
                    <a:pt x="47265" y="37677"/>
                  </a:lnTo>
                  <a:lnTo>
                    <a:pt x="45205" y="37972"/>
                  </a:lnTo>
                  <a:lnTo>
                    <a:pt x="43170" y="38271"/>
                  </a:lnTo>
                  <a:lnTo>
                    <a:pt x="41160" y="38582"/>
                  </a:lnTo>
                  <a:lnTo>
                    <a:pt x="39176" y="38898"/>
                  </a:lnTo>
                  <a:lnTo>
                    <a:pt x="37217" y="39219"/>
                  </a:lnTo>
                  <a:lnTo>
                    <a:pt x="35284" y="39545"/>
                  </a:lnTo>
                  <a:lnTo>
                    <a:pt x="33401" y="39876"/>
                  </a:lnTo>
                  <a:lnTo>
                    <a:pt x="31519" y="40218"/>
                  </a:lnTo>
                  <a:lnTo>
                    <a:pt x="29662" y="40566"/>
                  </a:lnTo>
                  <a:lnTo>
                    <a:pt x="27830" y="40918"/>
                  </a:lnTo>
                  <a:lnTo>
                    <a:pt x="26024" y="41276"/>
                  </a:lnTo>
                  <a:lnTo>
                    <a:pt x="24269" y="41639"/>
                  </a:lnTo>
                  <a:lnTo>
                    <a:pt x="22514" y="42008"/>
                  </a:lnTo>
                  <a:lnTo>
                    <a:pt x="20809" y="42381"/>
                  </a:lnTo>
                  <a:lnTo>
                    <a:pt x="19131" y="42765"/>
                  </a:lnTo>
                  <a:lnTo>
                    <a:pt x="17477" y="43149"/>
                  </a:lnTo>
                  <a:lnTo>
                    <a:pt x="15849" y="43544"/>
                  </a:lnTo>
                  <a:lnTo>
                    <a:pt x="14246" y="43939"/>
                  </a:lnTo>
                  <a:lnTo>
                    <a:pt x="12669" y="44344"/>
                  </a:lnTo>
                  <a:lnTo>
                    <a:pt x="11143" y="44749"/>
                  </a:lnTo>
                  <a:lnTo>
                    <a:pt x="9642" y="45165"/>
                  </a:lnTo>
                  <a:lnTo>
                    <a:pt x="8167" y="45581"/>
                  </a:lnTo>
                  <a:lnTo>
                    <a:pt x="6717" y="46007"/>
                  </a:lnTo>
                  <a:lnTo>
                    <a:pt x="5317" y="46433"/>
                  </a:lnTo>
                  <a:lnTo>
                    <a:pt x="3944" y="46870"/>
                  </a:lnTo>
                  <a:lnTo>
                    <a:pt x="2596" y="47307"/>
                  </a:lnTo>
                  <a:lnTo>
                    <a:pt x="1298" y="47749"/>
                  </a:lnTo>
                  <a:lnTo>
                    <a:pt x="1" y="48196"/>
                  </a:lnTo>
                  <a:lnTo>
                    <a:pt x="996908" y="48196"/>
                  </a:lnTo>
                  <a:lnTo>
                    <a:pt x="996882" y="47780"/>
                  </a:lnTo>
                  <a:lnTo>
                    <a:pt x="996832" y="47364"/>
                  </a:lnTo>
                  <a:lnTo>
                    <a:pt x="996755" y="46954"/>
                  </a:lnTo>
                  <a:lnTo>
                    <a:pt x="996653" y="46544"/>
                  </a:lnTo>
                  <a:lnTo>
                    <a:pt x="996501" y="46133"/>
                  </a:lnTo>
                  <a:lnTo>
                    <a:pt x="996323" y="45723"/>
                  </a:lnTo>
                  <a:lnTo>
                    <a:pt x="996094" y="45317"/>
                  </a:lnTo>
                  <a:lnTo>
                    <a:pt x="995839" y="44912"/>
                  </a:lnTo>
                  <a:lnTo>
                    <a:pt x="995560" y="44507"/>
                  </a:lnTo>
                  <a:lnTo>
                    <a:pt x="995254" y="44102"/>
                  </a:lnTo>
                  <a:lnTo>
                    <a:pt x="994924" y="43702"/>
                  </a:lnTo>
                  <a:lnTo>
                    <a:pt x="994542" y="43302"/>
                  </a:lnTo>
                  <a:lnTo>
                    <a:pt x="994135" y="42902"/>
                  </a:lnTo>
                  <a:lnTo>
                    <a:pt x="993703" y="42507"/>
                  </a:lnTo>
                  <a:lnTo>
                    <a:pt x="993245" y="42113"/>
                  </a:lnTo>
                  <a:lnTo>
                    <a:pt x="992736" y="41718"/>
                  </a:lnTo>
                  <a:lnTo>
                    <a:pt x="992227" y="41329"/>
                  </a:lnTo>
                  <a:lnTo>
                    <a:pt x="991668" y="40939"/>
                  </a:lnTo>
                  <a:lnTo>
                    <a:pt x="991082" y="40550"/>
                  </a:lnTo>
                  <a:lnTo>
                    <a:pt x="990446" y="40166"/>
                  </a:lnTo>
                  <a:lnTo>
                    <a:pt x="989811" y="39782"/>
                  </a:lnTo>
                  <a:lnTo>
                    <a:pt x="989124" y="39398"/>
                  </a:lnTo>
                  <a:lnTo>
                    <a:pt x="988437" y="39019"/>
                  </a:lnTo>
                  <a:lnTo>
                    <a:pt x="987699" y="38640"/>
                  </a:lnTo>
                  <a:lnTo>
                    <a:pt x="986936" y="38266"/>
                  </a:lnTo>
                  <a:lnTo>
                    <a:pt x="986147" y="37893"/>
                  </a:lnTo>
                  <a:lnTo>
                    <a:pt x="985308" y="37519"/>
                  </a:lnTo>
                  <a:lnTo>
                    <a:pt x="984468" y="37145"/>
                  </a:lnTo>
                  <a:lnTo>
                    <a:pt x="983604" y="36782"/>
                  </a:lnTo>
                  <a:lnTo>
                    <a:pt x="982688" y="36414"/>
                  </a:lnTo>
                  <a:lnTo>
                    <a:pt x="981772" y="36051"/>
                  </a:lnTo>
                  <a:lnTo>
                    <a:pt x="980805" y="35688"/>
                  </a:lnTo>
                  <a:lnTo>
                    <a:pt x="979813" y="35330"/>
                  </a:lnTo>
                  <a:lnTo>
                    <a:pt x="978796" y="34972"/>
                  </a:lnTo>
                  <a:lnTo>
                    <a:pt x="977753" y="34620"/>
                  </a:lnTo>
                  <a:lnTo>
                    <a:pt x="976710" y="34267"/>
                  </a:lnTo>
                  <a:lnTo>
                    <a:pt x="975616" y="33914"/>
                  </a:lnTo>
                  <a:lnTo>
                    <a:pt x="974497" y="33567"/>
                  </a:lnTo>
                  <a:lnTo>
                    <a:pt x="973352" y="33225"/>
                  </a:lnTo>
                  <a:lnTo>
                    <a:pt x="972182" y="32878"/>
                  </a:lnTo>
                  <a:lnTo>
                    <a:pt x="970986" y="32541"/>
                  </a:lnTo>
                  <a:lnTo>
                    <a:pt x="969765" y="32204"/>
                  </a:lnTo>
                  <a:lnTo>
                    <a:pt x="968519" y="31867"/>
                  </a:lnTo>
                  <a:lnTo>
                    <a:pt x="967247" y="31536"/>
                  </a:lnTo>
                  <a:lnTo>
                    <a:pt x="965949" y="31204"/>
                  </a:lnTo>
                  <a:lnTo>
                    <a:pt x="964626" y="30878"/>
                  </a:lnTo>
                  <a:lnTo>
                    <a:pt x="963278" y="30552"/>
                  </a:lnTo>
                  <a:lnTo>
                    <a:pt x="961905" y="30231"/>
                  </a:lnTo>
                  <a:lnTo>
                    <a:pt x="960505" y="29910"/>
                  </a:lnTo>
                  <a:lnTo>
                    <a:pt x="959106" y="29594"/>
                  </a:lnTo>
                  <a:lnTo>
                    <a:pt x="957656" y="29284"/>
                  </a:lnTo>
                  <a:lnTo>
                    <a:pt x="956181" y="28968"/>
                  </a:lnTo>
                  <a:lnTo>
                    <a:pt x="954705" y="28663"/>
                  </a:lnTo>
                  <a:lnTo>
                    <a:pt x="953205" y="28358"/>
                  </a:lnTo>
                  <a:lnTo>
                    <a:pt x="951653" y="28058"/>
                  </a:lnTo>
                  <a:lnTo>
                    <a:pt x="950101" y="27758"/>
                  </a:lnTo>
                  <a:lnTo>
                    <a:pt x="948524" y="27463"/>
                  </a:lnTo>
                  <a:lnTo>
                    <a:pt x="946921" y="27168"/>
                  </a:lnTo>
                  <a:lnTo>
                    <a:pt x="945319" y="26879"/>
                  </a:lnTo>
                  <a:lnTo>
                    <a:pt x="943665" y="26590"/>
                  </a:lnTo>
                  <a:lnTo>
                    <a:pt x="942012" y="26305"/>
                  </a:lnTo>
                  <a:lnTo>
                    <a:pt x="940307" y="26027"/>
                  </a:lnTo>
                  <a:lnTo>
                    <a:pt x="938603" y="25748"/>
                  </a:lnTo>
                  <a:lnTo>
                    <a:pt x="936873" y="25474"/>
                  </a:lnTo>
                  <a:lnTo>
                    <a:pt x="935143" y="25206"/>
                  </a:lnTo>
                  <a:lnTo>
                    <a:pt x="933363" y="24937"/>
                  </a:lnTo>
                  <a:lnTo>
                    <a:pt x="931582" y="24674"/>
                  </a:lnTo>
                  <a:lnTo>
                    <a:pt x="929750" y="24411"/>
                  </a:lnTo>
                  <a:lnTo>
                    <a:pt x="927944" y="24153"/>
                  </a:lnTo>
                  <a:lnTo>
                    <a:pt x="926087" y="23901"/>
                  </a:lnTo>
                  <a:lnTo>
                    <a:pt x="924205" y="23648"/>
                  </a:lnTo>
                  <a:lnTo>
                    <a:pt x="922322" y="23401"/>
                  </a:lnTo>
                  <a:lnTo>
                    <a:pt x="920414" y="23159"/>
                  </a:lnTo>
                  <a:lnTo>
                    <a:pt x="918481" y="22917"/>
                  </a:lnTo>
                  <a:lnTo>
                    <a:pt x="916548" y="22680"/>
                  </a:lnTo>
                  <a:lnTo>
                    <a:pt x="914589" y="22448"/>
                  </a:lnTo>
                  <a:lnTo>
                    <a:pt x="912605" y="22217"/>
                  </a:lnTo>
                  <a:lnTo>
                    <a:pt x="910595" y="21991"/>
                  </a:lnTo>
                  <a:lnTo>
                    <a:pt x="908586" y="21770"/>
                  </a:lnTo>
                  <a:lnTo>
                    <a:pt x="906551" y="21554"/>
                  </a:lnTo>
                  <a:lnTo>
                    <a:pt x="904490" y="21338"/>
                  </a:lnTo>
                  <a:lnTo>
                    <a:pt x="902429" y="21128"/>
                  </a:lnTo>
                  <a:lnTo>
                    <a:pt x="900344" y="20917"/>
                  </a:lnTo>
                  <a:lnTo>
                    <a:pt x="898232" y="20717"/>
                  </a:lnTo>
                  <a:lnTo>
                    <a:pt x="896121" y="20517"/>
                  </a:lnTo>
                  <a:lnTo>
                    <a:pt x="893984" y="20322"/>
                  </a:lnTo>
                  <a:lnTo>
                    <a:pt x="891822" y="20128"/>
                  </a:lnTo>
                  <a:lnTo>
                    <a:pt x="889659" y="19944"/>
                  </a:lnTo>
                  <a:lnTo>
                    <a:pt x="887472" y="19759"/>
                  </a:lnTo>
                  <a:lnTo>
                    <a:pt x="885259" y="19580"/>
                  </a:lnTo>
                  <a:lnTo>
                    <a:pt x="883045" y="19402"/>
                  </a:lnTo>
                  <a:lnTo>
                    <a:pt x="880807" y="19233"/>
                  </a:lnTo>
                  <a:lnTo>
                    <a:pt x="878568" y="19065"/>
                  </a:lnTo>
                  <a:lnTo>
                    <a:pt x="876304" y="18902"/>
                  </a:lnTo>
                  <a:lnTo>
                    <a:pt x="874015" y="18744"/>
                  </a:lnTo>
                  <a:lnTo>
                    <a:pt x="871725" y="18586"/>
                  </a:lnTo>
                  <a:lnTo>
                    <a:pt x="869436" y="18439"/>
                  </a:lnTo>
                  <a:lnTo>
                    <a:pt x="867121" y="18291"/>
                  </a:lnTo>
                  <a:lnTo>
                    <a:pt x="864781" y="18149"/>
                  </a:lnTo>
                  <a:lnTo>
                    <a:pt x="862440" y="18012"/>
                  </a:lnTo>
                  <a:lnTo>
                    <a:pt x="860074" y="17881"/>
                  </a:lnTo>
                  <a:lnTo>
                    <a:pt x="857683" y="17749"/>
                  </a:lnTo>
                  <a:lnTo>
                    <a:pt x="855317" y="17628"/>
                  </a:lnTo>
                  <a:lnTo>
                    <a:pt x="852901" y="17507"/>
                  </a:lnTo>
                  <a:lnTo>
                    <a:pt x="850484" y="17391"/>
                  </a:lnTo>
                  <a:lnTo>
                    <a:pt x="848068" y="17281"/>
                  </a:lnTo>
                  <a:lnTo>
                    <a:pt x="845625" y="17176"/>
                  </a:lnTo>
                  <a:lnTo>
                    <a:pt x="843183" y="17076"/>
                  </a:lnTo>
                  <a:lnTo>
                    <a:pt x="840716" y="16976"/>
                  </a:lnTo>
                  <a:lnTo>
                    <a:pt x="838248" y="16886"/>
                  </a:lnTo>
                  <a:lnTo>
                    <a:pt x="835755" y="16797"/>
                  </a:lnTo>
                  <a:lnTo>
                    <a:pt x="833262" y="16718"/>
                  </a:lnTo>
                  <a:lnTo>
                    <a:pt x="830744" y="16639"/>
                  </a:lnTo>
                  <a:lnTo>
                    <a:pt x="828226" y="16565"/>
                  </a:lnTo>
                  <a:lnTo>
                    <a:pt x="825707" y="16497"/>
                  </a:lnTo>
                  <a:lnTo>
                    <a:pt x="823163" y="16434"/>
                  </a:lnTo>
                  <a:lnTo>
                    <a:pt x="820619" y="16376"/>
                  </a:lnTo>
                  <a:lnTo>
                    <a:pt x="818050" y="16323"/>
                  </a:lnTo>
                  <a:lnTo>
                    <a:pt x="815481" y="16271"/>
                  </a:lnTo>
                  <a:lnTo>
                    <a:pt x="812912" y="16229"/>
                  </a:lnTo>
                  <a:lnTo>
                    <a:pt x="810317" y="16192"/>
                  </a:lnTo>
                  <a:lnTo>
                    <a:pt x="807722" y="16155"/>
                  </a:lnTo>
                  <a:lnTo>
                    <a:pt x="805127" y="16129"/>
                  </a:lnTo>
                  <a:lnTo>
                    <a:pt x="802507" y="16107"/>
                  </a:lnTo>
                  <a:lnTo>
                    <a:pt x="799887" y="16086"/>
                  </a:lnTo>
                  <a:lnTo>
                    <a:pt x="797242" y="16076"/>
                  </a:lnTo>
                  <a:lnTo>
                    <a:pt x="794596" y="16065"/>
                  </a:lnTo>
                  <a:lnTo>
                    <a:pt x="789330" y="16065"/>
                  </a:lnTo>
                  <a:lnTo>
                    <a:pt x="786735" y="16076"/>
                  </a:lnTo>
                  <a:lnTo>
                    <a:pt x="784115" y="16086"/>
                  </a:lnTo>
                  <a:lnTo>
                    <a:pt x="781521" y="16102"/>
                  </a:lnTo>
                  <a:lnTo>
                    <a:pt x="778926" y="16129"/>
                  </a:lnTo>
                  <a:lnTo>
                    <a:pt x="776357" y="16155"/>
                  </a:lnTo>
                  <a:lnTo>
                    <a:pt x="773787" y="16186"/>
                  </a:lnTo>
                  <a:lnTo>
                    <a:pt x="771218" y="16229"/>
                  </a:lnTo>
                  <a:lnTo>
                    <a:pt x="768674" y="16271"/>
                  </a:lnTo>
                  <a:lnTo>
                    <a:pt x="766130" y="16318"/>
                  </a:lnTo>
                  <a:lnTo>
                    <a:pt x="763612" y="16371"/>
                  </a:lnTo>
                  <a:lnTo>
                    <a:pt x="761068" y="16428"/>
                  </a:lnTo>
                  <a:lnTo>
                    <a:pt x="758575" y="16492"/>
                  </a:lnTo>
                  <a:lnTo>
                    <a:pt x="756057" y="16555"/>
                  </a:lnTo>
                  <a:lnTo>
                    <a:pt x="753564" y="16628"/>
                  </a:lnTo>
                  <a:lnTo>
                    <a:pt x="751096" y="16707"/>
                  </a:lnTo>
                  <a:lnTo>
                    <a:pt x="748629" y="16786"/>
                  </a:lnTo>
                  <a:lnTo>
                    <a:pt x="746161" y="16870"/>
                  </a:lnTo>
                  <a:lnTo>
                    <a:pt x="743719" y="16965"/>
                  </a:lnTo>
                  <a:lnTo>
                    <a:pt x="741277" y="17060"/>
                  </a:lnTo>
                  <a:lnTo>
                    <a:pt x="738860" y="17160"/>
                  </a:lnTo>
                  <a:lnTo>
                    <a:pt x="736444" y="17260"/>
                  </a:lnTo>
                  <a:lnTo>
                    <a:pt x="734027" y="17370"/>
                  </a:lnTo>
                  <a:lnTo>
                    <a:pt x="731661" y="17481"/>
                  </a:lnTo>
                  <a:lnTo>
                    <a:pt x="729270" y="17602"/>
                  </a:lnTo>
                  <a:lnTo>
                    <a:pt x="726904" y="17723"/>
                  </a:lnTo>
                  <a:lnTo>
                    <a:pt x="724564" y="17849"/>
                  </a:lnTo>
                  <a:lnTo>
                    <a:pt x="722224" y="17981"/>
                  </a:lnTo>
                  <a:lnTo>
                    <a:pt x="719883" y="18112"/>
                  </a:lnTo>
                  <a:lnTo>
                    <a:pt x="717568" y="18254"/>
                  </a:lnTo>
                  <a:lnTo>
                    <a:pt x="715279" y="18396"/>
                  </a:lnTo>
                  <a:lnTo>
                    <a:pt x="712989" y="18544"/>
                  </a:lnTo>
                  <a:lnTo>
                    <a:pt x="711819" y="18033"/>
                  </a:lnTo>
                  <a:lnTo>
                    <a:pt x="710598" y="17528"/>
                  </a:lnTo>
                  <a:lnTo>
                    <a:pt x="709326" y="17028"/>
                  </a:lnTo>
                  <a:lnTo>
                    <a:pt x="708029" y="16528"/>
                  </a:lnTo>
                  <a:lnTo>
                    <a:pt x="706681" y="16039"/>
                  </a:lnTo>
                  <a:lnTo>
                    <a:pt x="705282" y="15555"/>
                  </a:lnTo>
                  <a:lnTo>
                    <a:pt x="703857" y="15076"/>
                  </a:lnTo>
                  <a:lnTo>
                    <a:pt x="702407" y="14603"/>
                  </a:lnTo>
                  <a:lnTo>
                    <a:pt x="700906" y="14134"/>
                  </a:lnTo>
                  <a:lnTo>
                    <a:pt x="699354" y="13671"/>
                  </a:lnTo>
                  <a:lnTo>
                    <a:pt x="697777" y="13219"/>
                  </a:lnTo>
                  <a:lnTo>
                    <a:pt x="696149" y="12766"/>
                  </a:lnTo>
                  <a:lnTo>
                    <a:pt x="694496" y="12324"/>
                  </a:lnTo>
                  <a:lnTo>
                    <a:pt x="692817" y="11887"/>
                  </a:lnTo>
                  <a:lnTo>
                    <a:pt x="691087" y="11451"/>
                  </a:lnTo>
                  <a:lnTo>
                    <a:pt x="689332" y="11030"/>
                  </a:lnTo>
                  <a:lnTo>
                    <a:pt x="687551" y="10609"/>
                  </a:lnTo>
                  <a:lnTo>
                    <a:pt x="685719" y="10198"/>
                  </a:lnTo>
                  <a:lnTo>
                    <a:pt x="683837" y="9793"/>
                  </a:lnTo>
                  <a:lnTo>
                    <a:pt x="681955" y="9393"/>
                  </a:lnTo>
                  <a:lnTo>
                    <a:pt x="680021" y="8998"/>
                  </a:lnTo>
                  <a:lnTo>
                    <a:pt x="678062" y="8614"/>
                  </a:lnTo>
                  <a:lnTo>
                    <a:pt x="676078" y="8235"/>
                  </a:lnTo>
                  <a:lnTo>
                    <a:pt x="674043" y="7867"/>
                  </a:lnTo>
                  <a:lnTo>
                    <a:pt x="671983" y="7504"/>
                  </a:lnTo>
                  <a:lnTo>
                    <a:pt x="669897" y="7146"/>
                  </a:lnTo>
                  <a:lnTo>
                    <a:pt x="667785" y="6799"/>
                  </a:lnTo>
                  <a:lnTo>
                    <a:pt x="665623" y="6457"/>
                  </a:lnTo>
                  <a:lnTo>
                    <a:pt x="663461" y="6120"/>
                  </a:lnTo>
                  <a:lnTo>
                    <a:pt x="661248" y="5794"/>
                  </a:lnTo>
                  <a:lnTo>
                    <a:pt x="659009" y="5478"/>
                  </a:lnTo>
                  <a:lnTo>
                    <a:pt x="656745" y="5168"/>
                  </a:lnTo>
                  <a:lnTo>
                    <a:pt x="654456" y="4862"/>
                  </a:lnTo>
                  <a:lnTo>
                    <a:pt x="652141" y="4568"/>
                  </a:lnTo>
                  <a:lnTo>
                    <a:pt x="649800" y="4284"/>
                  </a:lnTo>
                  <a:lnTo>
                    <a:pt x="647435" y="4005"/>
                  </a:lnTo>
                  <a:lnTo>
                    <a:pt x="645043" y="3736"/>
                  </a:lnTo>
                  <a:lnTo>
                    <a:pt x="642627" y="3473"/>
                  </a:lnTo>
                  <a:lnTo>
                    <a:pt x="640185" y="3226"/>
                  </a:lnTo>
                  <a:lnTo>
                    <a:pt x="637717" y="2979"/>
                  </a:lnTo>
                  <a:lnTo>
                    <a:pt x="635224" y="2747"/>
                  </a:lnTo>
                  <a:lnTo>
                    <a:pt x="632706" y="2521"/>
                  </a:lnTo>
                  <a:lnTo>
                    <a:pt x="630162" y="2305"/>
                  </a:lnTo>
                  <a:lnTo>
                    <a:pt x="627593" y="2094"/>
                  </a:lnTo>
                  <a:lnTo>
                    <a:pt x="625023" y="1895"/>
                  </a:lnTo>
                  <a:lnTo>
                    <a:pt x="622403" y="1705"/>
                  </a:lnTo>
                  <a:lnTo>
                    <a:pt x="619783" y="1526"/>
                  </a:lnTo>
                  <a:lnTo>
                    <a:pt x="617137" y="1358"/>
                  </a:lnTo>
                  <a:lnTo>
                    <a:pt x="614466" y="1195"/>
                  </a:lnTo>
                  <a:lnTo>
                    <a:pt x="611795" y="1042"/>
                  </a:lnTo>
                  <a:lnTo>
                    <a:pt x="609099" y="905"/>
                  </a:lnTo>
                  <a:lnTo>
                    <a:pt x="606351" y="774"/>
                  </a:lnTo>
                  <a:lnTo>
                    <a:pt x="603630" y="647"/>
                  </a:lnTo>
                  <a:lnTo>
                    <a:pt x="600857" y="537"/>
                  </a:lnTo>
                  <a:lnTo>
                    <a:pt x="598084" y="437"/>
                  </a:lnTo>
                  <a:lnTo>
                    <a:pt x="595286" y="347"/>
                  </a:lnTo>
                  <a:lnTo>
                    <a:pt x="592488" y="263"/>
                  </a:lnTo>
                  <a:lnTo>
                    <a:pt x="589638" y="195"/>
                  </a:lnTo>
                  <a:lnTo>
                    <a:pt x="586815" y="137"/>
                  </a:lnTo>
                  <a:lnTo>
                    <a:pt x="583940" y="84"/>
                  </a:lnTo>
                  <a:lnTo>
                    <a:pt x="581091" y="48"/>
                  </a:lnTo>
                  <a:lnTo>
                    <a:pt x="578191" y="21"/>
                  </a:lnTo>
                  <a:lnTo>
                    <a:pt x="575291" y="5"/>
                  </a:lnTo>
                  <a:lnTo>
                    <a:pt x="572391" y="0"/>
                  </a:lnTo>
                  <a:close/>
                </a:path>
              </a:pathLst>
            </a:custGeom>
            <a:solidFill>
              <a:srgbClr val="FFBC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1489842" y="2250175"/>
              <a:ext cx="4263261" cy="1343050"/>
            </a:xfrm>
            <a:custGeom>
              <a:avLst/>
              <a:gdLst/>
              <a:ahLst/>
              <a:cxnLst/>
              <a:rect l="l" t="t" r="r" b="b"/>
              <a:pathLst>
                <a:path w="1023592" h="53722" extrusionOk="0">
                  <a:moveTo>
                    <a:pt x="585720" y="5521"/>
                  </a:moveTo>
                  <a:lnTo>
                    <a:pt x="588289" y="5526"/>
                  </a:lnTo>
                  <a:lnTo>
                    <a:pt x="590859" y="5542"/>
                  </a:lnTo>
                  <a:lnTo>
                    <a:pt x="593428" y="5563"/>
                  </a:lnTo>
                  <a:lnTo>
                    <a:pt x="595972" y="5599"/>
                  </a:lnTo>
                  <a:lnTo>
                    <a:pt x="598516" y="5642"/>
                  </a:lnTo>
                  <a:lnTo>
                    <a:pt x="601060" y="5694"/>
                  </a:lnTo>
                  <a:lnTo>
                    <a:pt x="603603" y="5752"/>
                  </a:lnTo>
                  <a:lnTo>
                    <a:pt x="606122" y="5826"/>
                  </a:lnTo>
                  <a:lnTo>
                    <a:pt x="608640" y="5905"/>
                  </a:lnTo>
                  <a:lnTo>
                    <a:pt x="611159" y="5994"/>
                  </a:lnTo>
                  <a:lnTo>
                    <a:pt x="613652" y="6094"/>
                  </a:lnTo>
                  <a:lnTo>
                    <a:pt x="616145" y="6199"/>
                  </a:lnTo>
                  <a:lnTo>
                    <a:pt x="618612" y="6320"/>
                  </a:lnTo>
                  <a:lnTo>
                    <a:pt x="621080" y="6447"/>
                  </a:lnTo>
                  <a:lnTo>
                    <a:pt x="623522" y="6578"/>
                  </a:lnTo>
                  <a:lnTo>
                    <a:pt x="625964" y="6726"/>
                  </a:lnTo>
                  <a:lnTo>
                    <a:pt x="628380" y="6878"/>
                  </a:lnTo>
                  <a:lnTo>
                    <a:pt x="630797" y="7041"/>
                  </a:lnTo>
                  <a:lnTo>
                    <a:pt x="633188" y="7210"/>
                  </a:lnTo>
                  <a:lnTo>
                    <a:pt x="635580" y="7394"/>
                  </a:lnTo>
                  <a:lnTo>
                    <a:pt x="637945" y="7583"/>
                  </a:lnTo>
                  <a:lnTo>
                    <a:pt x="640286" y="7778"/>
                  </a:lnTo>
                  <a:lnTo>
                    <a:pt x="642626" y="7988"/>
                  </a:lnTo>
                  <a:lnTo>
                    <a:pt x="644941" y="8204"/>
                  </a:lnTo>
                  <a:lnTo>
                    <a:pt x="647256" y="8425"/>
                  </a:lnTo>
                  <a:lnTo>
                    <a:pt x="649520" y="8662"/>
                  </a:lnTo>
                  <a:lnTo>
                    <a:pt x="651784" y="8904"/>
                  </a:lnTo>
                  <a:lnTo>
                    <a:pt x="654022" y="9151"/>
                  </a:lnTo>
                  <a:lnTo>
                    <a:pt x="656261" y="9414"/>
                  </a:lnTo>
                  <a:lnTo>
                    <a:pt x="658449" y="9683"/>
                  </a:lnTo>
                  <a:lnTo>
                    <a:pt x="660636" y="9956"/>
                  </a:lnTo>
                  <a:lnTo>
                    <a:pt x="662799" y="10241"/>
                  </a:lnTo>
                  <a:lnTo>
                    <a:pt x="664859" y="10525"/>
                  </a:lnTo>
                  <a:lnTo>
                    <a:pt x="666920" y="10814"/>
                  </a:lnTo>
                  <a:lnTo>
                    <a:pt x="668929" y="11114"/>
                  </a:lnTo>
                  <a:lnTo>
                    <a:pt x="670914" y="11419"/>
                  </a:lnTo>
                  <a:lnTo>
                    <a:pt x="672872" y="11730"/>
                  </a:lnTo>
                  <a:lnTo>
                    <a:pt x="674806" y="12051"/>
                  </a:lnTo>
                  <a:lnTo>
                    <a:pt x="676713" y="12377"/>
                  </a:lnTo>
                  <a:lnTo>
                    <a:pt x="678596" y="12709"/>
                  </a:lnTo>
                  <a:lnTo>
                    <a:pt x="680453" y="13045"/>
                  </a:lnTo>
                  <a:lnTo>
                    <a:pt x="682259" y="13393"/>
                  </a:lnTo>
                  <a:lnTo>
                    <a:pt x="684065" y="13745"/>
                  </a:lnTo>
                  <a:lnTo>
                    <a:pt x="685820" y="14103"/>
                  </a:lnTo>
                  <a:lnTo>
                    <a:pt x="687576" y="14471"/>
                  </a:lnTo>
                  <a:lnTo>
                    <a:pt x="689280" y="14840"/>
                  </a:lnTo>
                  <a:lnTo>
                    <a:pt x="690959" y="15219"/>
                  </a:lnTo>
                  <a:lnTo>
                    <a:pt x="692587" y="15603"/>
                  </a:lnTo>
                  <a:lnTo>
                    <a:pt x="694215" y="15997"/>
                  </a:lnTo>
                  <a:lnTo>
                    <a:pt x="695818" y="16392"/>
                  </a:lnTo>
                  <a:lnTo>
                    <a:pt x="697369" y="16797"/>
                  </a:lnTo>
                  <a:lnTo>
                    <a:pt x="698870" y="17202"/>
                  </a:lnTo>
                  <a:lnTo>
                    <a:pt x="700346" y="17618"/>
                  </a:lnTo>
                  <a:lnTo>
                    <a:pt x="701796" y="18034"/>
                  </a:lnTo>
                  <a:lnTo>
                    <a:pt x="703220" y="18460"/>
                  </a:lnTo>
                  <a:lnTo>
                    <a:pt x="704594" y="18886"/>
                  </a:lnTo>
                  <a:lnTo>
                    <a:pt x="705917" y="19318"/>
                  </a:lnTo>
                  <a:lnTo>
                    <a:pt x="707214" y="19755"/>
                  </a:lnTo>
                  <a:lnTo>
                    <a:pt x="708486" y="20197"/>
                  </a:lnTo>
                  <a:lnTo>
                    <a:pt x="709707" y="20644"/>
                  </a:lnTo>
                  <a:lnTo>
                    <a:pt x="710903" y="21096"/>
                  </a:lnTo>
                  <a:lnTo>
                    <a:pt x="712047" y="21554"/>
                  </a:lnTo>
                  <a:lnTo>
                    <a:pt x="713167" y="22012"/>
                  </a:lnTo>
                  <a:lnTo>
                    <a:pt x="714235" y="22475"/>
                  </a:lnTo>
                  <a:lnTo>
                    <a:pt x="714464" y="22570"/>
                  </a:lnTo>
                  <a:lnTo>
                    <a:pt x="714693" y="22659"/>
                  </a:lnTo>
                  <a:lnTo>
                    <a:pt x="714922" y="22743"/>
                  </a:lnTo>
                  <a:lnTo>
                    <a:pt x="715202" y="22828"/>
                  </a:lnTo>
                  <a:lnTo>
                    <a:pt x="715456" y="22912"/>
                  </a:lnTo>
                  <a:lnTo>
                    <a:pt x="715761" y="22991"/>
                  </a:lnTo>
                  <a:lnTo>
                    <a:pt x="716041" y="23070"/>
                  </a:lnTo>
                  <a:lnTo>
                    <a:pt x="716372" y="23143"/>
                  </a:lnTo>
                  <a:lnTo>
                    <a:pt x="716677" y="23217"/>
                  </a:lnTo>
                  <a:lnTo>
                    <a:pt x="717008" y="23285"/>
                  </a:lnTo>
                  <a:lnTo>
                    <a:pt x="717364" y="23349"/>
                  </a:lnTo>
                  <a:lnTo>
                    <a:pt x="717720" y="23417"/>
                  </a:lnTo>
                  <a:lnTo>
                    <a:pt x="718076" y="23475"/>
                  </a:lnTo>
                  <a:lnTo>
                    <a:pt x="718458" y="23533"/>
                  </a:lnTo>
                  <a:lnTo>
                    <a:pt x="718840" y="23591"/>
                  </a:lnTo>
                  <a:lnTo>
                    <a:pt x="719221" y="23643"/>
                  </a:lnTo>
                  <a:lnTo>
                    <a:pt x="719628" y="23691"/>
                  </a:lnTo>
                  <a:lnTo>
                    <a:pt x="720035" y="23738"/>
                  </a:lnTo>
                  <a:lnTo>
                    <a:pt x="720442" y="23785"/>
                  </a:lnTo>
                  <a:lnTo>
                    <a:pt x="720875" y="23822"/>
                  </a:lnTo>
                  <a:lnTo>
                    <a:pt x="721307" y="23864"/>
                  </a:lnTo>
                  <a:lnTo>
                    <a:pt x="721740" y="23896"/>
                  </a:lnTo>
                  <a:lnTo>
                    <a:pt x="722172" y="23927"/>
                  </a:lnTo>
                  <a:lnTo>
                    <a:pt x="722604" y="23959"/>
                  </a:lnTo>
                  <a:lnTo>
                    <a:pt x="723062" y="23980"/>
                  </a:lnTo>
                  <a:lnTo>
                    <a:pt x="723520" y="24006"/>
                  </a:lnTo>
                  <a:lnTo>
                    <a:pt x="723978" y="24022"/>
                  </a:lnTo>
                  <a:lnTo>
                    <a:pt x="724436" y="24038"/>
                  </a:lnTo>
                  <a:lnTo>
                    <a:pt x="724919" y="24048"/>
                  </a:lnTo>
                  <a:lnTo>
                    <a:pt x="725377" y="24059"/>
                  </a:lnTo>
                  <a:lnTo>
                    <a:pt x="725861" y="24064"/>
                  </a:lnTo>
                  <a:lnTo>
                    <a:pt x="726827" y="24064"/>
                  </a:lnTo>
                  <a:lnTo>
                    <a:pt x="727336" y="24059"/>
                  </a:lnTo>
                  <a:lnTo>
                    <a:pt x="727845" y="24048"/>
                  </a:lnTo>
                  <a:lnTo>
                    <a:pt x="728328" y="24033"/>
                  </a:lnTo>
                  <a:lnTo>
                    <a:pt x="728837" y="24017"/>
                  </a:lnTo>
                  <a:lnTo>
                    <a:pt x="729346" y="23996"/>
                  </a:lnTo>
                  <a:lnTo>
                    <a:pt x="729854" y="23969"/>
                  </a:lnTo>
                  <a:lnTo>
                    <a:pt x="730363" y="23938"/>
                  </a:lnTo>
                  <a:lnTo>
                    <a:pt x="732576" y="23791"/>
                  </a:lnTo>
                  <a:lnTo>
                    <a:pt x="734840" y="23654"/>
                  </a:lnTo>
                  <a:lnTo>
                    <a:pt x="737079" y="23517"/>
                  </a:lnTo>
                  <a:lnTo>
                    <a:pt x="739343" y="23391"/>
                  </a:lnTo>
                  <a:lnTo>
                    <a:pt x="741607" y="23264"/>
                  </a:lnTo>
                  <a:lnTo>
                    <a:pt x="743871" y="23143"/>
                  </a:lnTo>
                  <a:lnTo>
                    <a:pt x="746160" y="23022"/>
                  </a:lnTo>
                  <a:lnTo>
                    <a:pt x="748450" y="22912"/>
                  </a:lnTo>
                  <a:lnTo>
                    <a:pt x="750739" y="22807"/>
                  </a:lnTo>
                  <a:lnTo>
                    <a:pt x="753054" y="22701"/>
                  </a:lnTo>
                  <a:lnTo>
                    <a:pt x="755369" y="22601"/>
                  </a:lnTo>
                  <a:lnTo>
                    <a:pt x="757684" y="22507"/>
                  </a:lnTo>
                  <a:lnTo>
                    <a:pt x="759999" y="22417"/>
                  </a:lnTo>
                  <a:lnTo>
                    <a:pt x="762339" y="22333"/>
                  </a:lnTo>
                  <a:lnTo>
                    <a:pt x="764680" y="22254"/>
                  </a:lnTo>
                  <a:lnTo>
                    <a:pt x="767020" y="22175"/>
                  </a:lnTo>
                  <a:lnTo>
                    <a:pt x="769360" y="22107"/>
                  </a:lnTo>
                  <a:lnTo>
                    <a:pt x="771726" y="22038"/>
                  </a:lnTo>
                  <a:lnTo>
                    <a:pt x="774092" y="21975"/>
                  </a:lnTo>
                  <a:lnTo>
                    <a:pt x="776458" y="21917"/>
                  </a:lnTo>
                  <a:lnTo>
                    <a:pt x="778823" y="21865"/>
                  </a:lnTo>
                  <a:lnTo>
                    <a:pt x="781215" y="21817"/>
                  </a:lnTo>
                  <a:lnTo>
                    <a:pt x="783606" y="21775"/>
                  </a:lnTo>
                  <a:lnTo>
                    <a:pt x="785997" y="21733"/>
                  </a:lnTo>
                  <a:lnTo>
                    <a:pt x="788388" y="21701"/>
                  </a:lnTo>
                  <a:lnTo>
                    <a:pt x="790779" y="21670"/>
                  </a:lnTo>
                  <a:lnTo>
                    <a:pt x="793196" y="21644"/>
                  </a:lnTo>
                  <a:lnTo>
                    <a:pt x="795587" y="21623"/>
                  </a:lnTo>
                  <a:lnTo>
                    <a:pt x="798004" y="21607"/>
                  </a:lnTo>
                  <a:lnTo>
                    <a:pt x="800446" y="21596"/>
                  </a:lnTo>
                  <a:lnTo>
                    <a:pt x="802863" y="21591"/>
                  </a:lnTo>
                  <a:lnTo>
                    <a:pt x="805279" y="21586"/>
                  </a:lnTo>
                  <a:lnTo>
                    <a:pt x="807747" y="21591"/>
                  </a:lnTo>
                  <a:lnTo>
                    <a:pt x="810214" y="21596"/>
                  </a:lnTo>
                  <a:lnTo>
                    <a:pt x="812656" y="21607"/>
                  </a:lnTo>
                  <a:lnTo>
                    <a:pt x="815099" y="21623"/>
                  </a:lnTo>
                  <a:lnTo>
                    <a:pt x="817541" y="21644"/>
                  </a:lnTo>
                  <a:lnTo>
                    <a:pt x="819983" y="21670"/>
                  </a:lnTo>
                  <a:lnTo>
                    <a:pt x="822399" y="21701"/>
                  </a:lnTo>
                  <a:lnTo>
                    <a:pt x="824842" y="21738"/>
                  </a:lnTo>
                  <a:lnTo>
                    <a:pt x="827258" y="21775"/>
                  </a:lnTo>
                  <a:lnTo>
                    <a:pt x="829675" y="21823"/>
                  </a:lnTo>
                  <a:lnTo>
                    <a:pt x="832066" y="21870"/>
                  </a:lnTo>
                  <a:lnTo>
                    <a:pt x="834483" y="21928"/>
                  </a:lnTo>
                  <a:lnTo>
                    <a:pt x="836874" y="21986"/>
                  </a:lnTo>
                  <a:lnTo>
                    <a:pt x="839265" y="22049"/>
                  </a:lnTo>
                  <a:lnTo>
                    <a:pt x="841631" y="22117"/>
                  </a:lnTo>
                  <a:lnTo>
                    <a:pt x="844022" y="22186"/>
                  </a:lnTo>
                  <a:lnTo>
                    <a:pt x="846388" y="22265"/>
                  </a:lnTo>
                  <a:lnTo>
                    <a:pt x="848754" y="22349"/>
                  </a:lnTo>
                  <a:lnTo>
                    <a:pt x="851094" y="22433"/>
                  </a:lnTo>
                  <a:lnTo>
                    <a:pt x="853434" y="22528"/>
                  </a:lnTo>
                  <a:lnTo>
                    <a:pt x="855775" y="22622"/>
                  </a:lnTo>
                  <a:lnTo>
                    <a:pt x="858115" y="22722"/>
                  </a:lnTo>
                  <a:lnTo>
                    <a:pt x="860430" y="22828"/>
                  </a:lnTo>
                  <a:lnTo>
                    <a:pt x="862745" y="22938"/>
                  </a:lnTo>
                  <a:lnTo>
                    <a:pt x="865060" y="23049"/>
                  </a:lnTo>
                  <a:lnTo>
                    <a:pt x="867375" y="23170"/>
                  </a:lnTo>
                  <a:lnTo>
                    <a:pt x="869664" y="23291"/>
                  </a:lnTo>
                  <a:lnTo>
                    <a:pt x="871928" y="23422"/>
                  </a:lnTo>
                  <a:lnTo>
                    <a:pt x="874218" y="23554"/>
                  </a:lnTo>
                  <a:lnTo>
                    <a:pt x="876482" y="23691"/>
                  </a:lnTo>
                  <a:lnTo>
                    <a:pt x="878746" y="23833"/>
                  </a:lnTo>
                  <a:lnTo>
                    <a:pt x="880984" y="23980"/>
                  </a:lnTo>
                  <a:lnTo>
                    <a:pt x="883121" y="24127"/>
                  </a:lnTo>
                  <a:lnTo>
                    <a:pt x="885258" y="24275"/>
                  </a:lnTo>
                  <a:lnTo>
                    <a:pt x="887395" y="24427"/>
                  </a:lnTo>
                  <a:lnTo>
                    <a:pt x="889506" y="24585"/>
                  </a:lnTo>
                  <a:lnTo>
                    <a:pt x="891592" y="24743"/>
                  </a:lnTo>
                  <a:lnTo>
                    <a:pt x="893678" y="24911"/>
                  </a:lnTo>
                  <a:lnTo>
                    <a:pt x="895764" y="25080"/>
                  </a:lnTo>
                  <a:lnTo>
                    <a:pt x="897824" y="25253"/>
                  </a:lnTo>
                  <a:lnTo>
                    <a:pt x="899859" y="25427"/>
                  </a:lnTo>
                  <a:lnTo>
                    <a:pt x="901895" y="25606"/>
                  </a:lnTo>
                  <a:lnTo>
                    <a:pt x="903930" y="25795"/>
                  </a:lnTo>
                  <a:lnTo>
                    <a:pt x="905939" y="25980"/>
                  </a:lnTo>
                  <a:lnTo>
                    <a:pt x="907923" y="26174"/>
                  </a:lnTo>
                  <a:lnTo>
                    <a:pt x="909882" y="26369"/>
                  </a:lnTo>
                  <a:lnTo>
                    <a:pt x="911841" y="26569"/>
                  </a:lnTo>
                  <a:lnTo>
                    <a:pt x="913800" y="26769"/>
                  </a:lnTo>
                  <a:lnTo>
                    <a:pt x="915682" y="26974"/>
                  </a:lnTo>
                  <a:lnTo>
                    <a:pt x="917565" y="27185"/>
                  </a:lnTo>
                  <a:lnTo>
                    <a:pt x="919447" y="27395"/>
                  </a:lnTo>
                  <a:lnTo>
                    <a:pt x="921304" y="27606"/>
                  </a:lnTo>
                  <a:lnTo>
                    <a:pt x="923136" y="27827"/>
                  </a:lnTo>
                  <a:lnTo>
                    <a:pt x="924942" y="28048"/>
                  </a:lnTo>
                  <a:lnTo>
                    <a:pt x="926748" y="28274"/>
                  </a:lnTo>
                  <a:lnTo>
                    <a:pt x="928529" y="28500"/>
                  </a:lnTo>
                  <a:lnTo>
                    <a:pt x="930309" y="28732"/>
                  </a:lnTo>
                  <a:lnTo>
                    <a:pt x="932065" y="28963"/>
                  </a:lnTo>
                  <a:lnTo>
                    <a:pt x="933794" y="29205"/>
                  </a:lnTo>
                  <a:lnTo>
                    <a:pt x="935499" y="29442"/>
                  </a:lnTo>
                  <a:lnTo>
                    <a:pt x="937178" y="29689"/>
                  </a:lnTo>
                  <a:lnTo>
                    <a:pt x="938857" y="29937"/>
                  </a:lnTo>
                  <a:lnTo>
                    <a:pt x="940510" y="30184"/>
                  </a:lnTo>
                  <a:lnTo>
                    <a:pt x="942138" y="30437"/>
                  </a:lnTo>
                  <a:lnTo>
                    <a:pt x="943741" y="30694"/>
                  </a:lnTo>
                  <a:lnTo>
                    <a:pt x="945318" y="30947"/>
                  </a:lnTo>
                  <a:lnTo>
                    <a:pt x="946895" y="31210"/>
                  </a:lnTo>
                  <a:lnTo>
                    <a:pt x="948421" y="31473"/>
                  </a:lnTo>
                  <a:lnTo>
                    <a:pt x="949948" y="31736"/>
                  </a:lnTo>
                  <a:lnTo>
                    <a:pt x="951449" y="32005"/>
                  </a:lnTo>
                  <a:lnTo>
                    <a:pt x="952949" y="32278"/>
                  </a:lnTo>
                  <a:lnTo>
                    <a:pt x="954399" y="32552"/>
                  </a:lnTo>
                  <a:lnTo>
                    <a:pt x="955824" y="32826"/>
                  </a:lnTo>
                  <a:lnTo>
                    <a:pt x="957249" y="33104"/>
                  </a:lnTo>
                  <a:lnTo>
                    <a:pt x="958648" y="33389"/>
                  </a:lnTo>
                  <a:lnTo>
                    <a:pt x="960021" y="33673"/>
                  </a:lnTo>
                  <a:lnTo>
                    <a:pt x="961370" y="33957"/>
                  </a:lnTo>
                  <a:lnTo>
                    <a:pt x="962692" y="34246"/>
                  </a:lnTo>
                  <a:lnTo>
                    <a:pt x="963990" y="34536"/>
                  </a:lnTo>
                  <a:lnTo>
                    <a:pt x="965262" y="34830"/>
                  </a:lnTo>
                  <a:lnTo>
                    <a:pt x="966534" y="35125"/>
                  </a:lnTo>
                  <a:lnTo>
                    <a:pt x="967755" y="35425"/>
                  </a:lnTo>
                  <a:lnTo>
                    <a:pt x="968976" y="35725"/>
                  </a:lnTo>
                  <a:lnTo>
                    <a:pt x="970146" y="36025"/>
                  </a:lnTo>
                  <a:lnTo>
                    <a:pt x="971316" y="36330"/>
                  </a:lnTo>
                  <a:lnTo>
                    <a:pt x="972461" y="36635"/>
                  </a:lnTo>
                  <a:lnTo>
                    <a:pt x="973580" y="36941"/>
                  </a:lnTo>
                  <a:lnTo>
                    <a:pt x="974648" y="37251"/>
                  </a:lnTo>
                  <a:lnTo>
                    <a:pt x="975717" y="37567"/>
                  </a:lnTo>
                  <a:lnTo>
                    <a:pt x="976760" y="37877"/>
                  </a:lnTo>
                  <a:lnTo>
                    <a:pt x="977777" y="38193"/>
                  </a:lnTo>
                  <a:lnTo>
                    <a:pt x="978770" y="38514"/>
                  </a:lnTo>
                  <a:lnTo>
                    <a:pt x="979736" y="38830"/>
                  </a:lnTo>
                  <a:lnTo>
                    <a:pt x="980677" y="39151"/>
                  </a:lnTo>
                  <a:lnTo>
                    <a:pt x="981593" y="39472"/>
                  </a:lnTo>
                  <a:lnTo>
                    <a:pt x="982484" y="39798"/>
                  </a:lnTo>
                  <a:lnTo>
                    <a:pt x="983145" y="40050"/>
                  </a:lnTo>
                  <a:lnTo>
                    <a:pt x="983806" y="40303"/>
                  </a:lnTo>
                  <a:lnTo>
                    <a:pt x="984442" y="40556"/>
                  </a:lnTo>
                  <a:lnTo>
                    <a:pt x="985078" y="40813"/>
                  </a:lnTo>
                  <a:lnTo>
                    <a:pt x="985689" y="41066"/>
                  </a:lnTo>
                  <a:lnTo>
                    <a:pt x="986274" y="41324"/>
                  </a:lnTo>
                  <a:lnTo>
                    <a:pt x="986859" y="41582"/>
                  </a:lnTo>
                  <a:lnTo>
                    <a:pt x="987419" y="41840"/>
                  </a:lnTo>
                  <a:lnTo>
                    <a:pt x="987953" y="42097"/>
                  </a:lnTo>
                  <a:lnTo>
                    <a:pt x="988487" y="42355"/>
                  </a:lnTo>
                  <a:lnTo>
                    <a:pt x="988996" y="42618"/>
                  </a:lnTo>
                  <a:lnTo>
                    <a:pt x="989505" y="42876"/>
                  </a:lnTo>
                  <a:lnTo>
                    <a:pt x="989988" y="43139"/>
                  </a:lnTo>
                  <a:lnTo>
                    <a:pt x="990446" y="43397"/>
                  </a:lnTo>
                  <a:lnTo>
                    <a:pt x="990904" y="43660"/>
                  </a:lnTo>
                  <a:lnTo>
                    <a:pt x="991336" y="43923"/>
                  </a:lnTo>
                  <a:lnTo>
                    <a:pt x="991743" y="44186"/>
                  </a:lnTo>
                  <a:lnTo>
                    <a:pt x="992150" y="44450"/>
                  </a:lnTo>
                  <a:lnTo>
                    <a:pt x="992532" y="44713"/>
                  </a:lnTo>
                  <a:lnTo>
                    <a:pt x="992913" y="44981"/>
                  </a:lnTo>
                  <a:lnTo>
                    <a:pt x="993244" y="45244"/>
                  </a:lnTo>
                  <a:lnTo>
                    <a:pt x="993600" y="45513"/>
                  </a:lnTo>
                  <a:lnTo>
                    <a:pt x="993905" y="45776"/>
                  </a:lnTo>
                  <a:lnTo>
                    <a:pt x="994211" y="46044"/>
                  </a:lnTo>
                  <a:lnTo>
                    <a:pt x="994490" y="46312"/>
                  </a:lnTo>
                  <a:lnTo>
                    <a:pt x="994770" y="46581"/>
                  </a:lnTo>
                  <a:lnTo>
                    <a:pt x="995025" y="46849"/>
                  </a:lnTo>
                  <a:lnTo>
                    <a:pt x="995254" y="47117"/>
                  </a:lnTo>
                  <a:lnTo>
                    <a:pt x="995483" y="47386"/>
                  </a:lnTo>
                  <a:lnTo>
                    <a:pt x="995686" y="47659"/>
                  </a:lnTo>
                  <a:lnTo>
                    <a:pt x="995890" y="47928"/>
                  </a:lnTo>
                  <a:lnTo>
                    <a:pt x="996068" y="48196"/>
                  </a:lnTo>
                  <a:lnTo>
                    <a:pt x="38921" y="48196"/>
                  </a:lnTo>
                  <a:lnTo>
                    <a:pt x="39888" y="47959"/>
                  </a:lnTo>
                  <a:lnTo>
                    <a:pt x="40880" y="47717"/>
                  </a:lnTo>
                  <a:lnTo>
                    <a:pt x="41897" y="47486"/>
                  </a:lnTo>
                  <a:lnTo>
                    <a:pt x="42915" y="47249"/>
                  </a:lnTo>
                  <a:lnTo>
                    <a:pt x="43958" y="47017"/>
                  </a:lnTo>
                  <a:lnTo>
                    <a:pt x="45001" y="46791"/>
                  </a:lnTo>
                  <a:lnTo>
                    <a:pt x="46044" y="46560"/>
                  </a:lnTo>
                  <a:lnTo>
                    <a:pt x="47112" y="46339"/>
                  </a:lnTo>
                  <a:lnTo>
                    <a:pt x="48180" y="46118"/>
                  </a:lnTo>
                  <a:lnTo>
                    <a:pt x="49274" y="45897"/>
                  </a:lnTo>
                  <a:lnTo>
                    <a:pt x="50368" y="45681"/>
                  </a:lnTo>
                  <a:lnTo>
                    <a:pt x="51487" y="45465"/>
                  </a:lnTo>
                  <a:lnTo>
                    <a:pt x="52607" y="45249"/>
                  </a:lnTo>
                  <a:lnTo>
                    <a:pt x="53726" y="45039"/>
                  </a:lnTo>
                  <a:lnTo>
                    <a:pt x="54871" y="44834"/>
                  </a:lnTo>
                  <a:lnTo>
                    <a:pt x="56016" y="44629"/>
                  </a:lnTo>
                  <a:lnTo>
                    <a:pt x="57186" y="44423"/>
                  </a:lnTo>
                  <a:lnTo>
                    <a:pt x="58356" y="44223"/>
                  </a:lnTo>
                  <a:lnTo>
                    <a:pt x="59551" y="44029"/>
                  </a:lnTo>
                  <a:lnTo>
                    <a:pt x="60747" y="43834"/>
                  </a:lnTo>
                  <a:lnTo>
                    <a:pt x="61943" y="43639"/>
                  </a:lnTo>
                  <a:lnTo>
                    <a:pt x="63164" y="43450"/>
                  </a:lnTo>
                  <a:lnTo>
                    <a:pt x="64385" y="43266"/>
                  </a:lnTo>
                  <a:lnTo>
                    <a:pt x="65631" y="43081"/>
                  </a:lnTo>
                  <a:lnTo>
                    <a:pt x="66878" y="42897"/>
                  </a:lnTo>
                  <a:lnTo>
                    <a:pt x="68124" y="42718"/>
                  </a:lnTo>
                  <a:lnTo>
                    <a:pt x="69396" y="42545"/>
                  </a:lnTo>
                  <a:lnTo>
                    <a:pt x="70668" y="42371"/>
                  </a:lnTo>
                  <a:lnTo>
                    <a:pt x="71940" y="42197"/>
                  </a:lnTo>
                  <a:lnTo>
                    <a:pt x="73237" y="42034"/>
                  </a:lnTo>
                  <a:lnTo>
                    <a:pt x="74535" y="41866"/>
                  </a:lnTo>
                  <a:lnTo>
                    <a:pt x="75832" y="41703"/>
                  </a:lnTo>
                  <a:lnTo>
                    <a:pt x="77842" y="41466"/>
                  </a:lnTo>
                  <a:lnTo>
                    <a:pt x="79877" y="41229"/>
                  </a:lnTo>
                  <a:lnTo>
                    <a:pt x="81912" y="41003"/>
                  </a:lnTo>
                  <a:lnTo>
                    <a:pt x="83972" y="40782"/>
                  </a:lnTo>
                  <a:lnTo>
                    <a:pt x="86058" y="40571"/>
                  </a:lnTo>
                  <a:lnTo>
                    <a:pt x="88144" y="40366"/>
                  </a:lnTo>
                  <a:lnTo>
                    <a:pt x="90256" y="40166"/>
                  </a:lnTo>
                  <a:lnTo>
                    <a:pt x="92367" y="39977"/>
                  </a:lnTo>
                  <a:lnTo>
                    <a:pt x="94504" y="39793"/>
                  </a:lnTo>
                  <a:lnTo>
                    <a:pt x="96666" y="39619"/>
                  </a:lnTo>
                  <a:lnTo>
                    <a:pt x="98828" y="39451"/>
                  </a:lnTo>
                  <a:lnTo>
                    <a:pt x="100991" y="39287"/>
                  </a:lnTo>
                  <a:lnTo>
                    <a:pt x="103178" y="39135"/>
                  </a:lnTo>
                  <a:lnTo>
                    <a:pt x="105392" y="38988"/>
                  </a:lnTo>
                  <a:lnTo>
                    <a:pt x="107605" y="38845"/>
                  </a:lnTo>
                  <a:lnTo>
                    <a:pt x="109818" y="38714"/>
                  </a:lnTo>
                  <a:lnTo>
                    <a:pt x="112133" y="38588"/>
                  </a:lnTo>
                  <a:lnTo>
                    <a:pt x="114448" y="38467"/>
                  </a:lnTo>
                  <a:lnTo>
                    <a:pt x="116763" y="38356"/>
                  </a:lnTo>
                  <a:lnTo>
                    <a:pt x="119103" y="38251"/>
                  </a:lnTo>
                  <a:lnTo>
                    <a:pt x="121469" y="38156"/>
                  </a:lnTo>
                  <a:lnTo>
                    <a:pt x="123809" y="38072"/>
                  </a:lnTo>
                  <a:lnTo>
                    <a:pt x="126175" y="37993"/>
                  </a:lnTo>
                  <a:lnTo>
                    <a:pt x="128541" y="37919"/>
                  </a:lnTo>
                  <a:lnTo>
                    <a:pt x="130932" y="37856"/>
                  </a:lnTo>
                  <a:lnTo>
                    <a:pt x="133297" y="37804"/>
                  </a:lnTo>
                  <a:lnTo>
                    <a:pt x="135689" y="37756"/>
                  </a:lnTo>
                  <a:lnTo>
                    <a:pt x="138080" y="37719"/>
                  </a:lnTo>
                  <a:lnTo>
                    <a:pt x="140497" y="37693"/>
                  </a:lnTo>
                  <a:lnTo>
                    <a:pt x="142888" y="37672"/>
                  </a:lnTo>
                  <a:lnTo>
                    <a:pt x="145304" y="37656"/>
                  </a:lnTo>
                  <a:lnTo>
                    <a:pt x="149222" y="37656"/>
                  </a:lnTo>
                  <a:lnTo>
                    <a:pt x="150748" y="37661"/>
                  </a:lnTo>
                  <a:lnTo>
                    <a:pt x="152249" y="37667"/>
                  </a:lnTo>
                  <a:lnTo>
                    <a:pt x="153750" y="37683"/>
                  </a:lnTo>
                  <a:lnTo>
                    <a:pt x="155276" y="37693"/>
                  </a:lnTo>
                  <a:lnTo>
                    <a:pt x="156777" y="37714"/>
                  </a:lnTo>
                  <a:lnTo>
                    <a:pt x="158278" y="37735"/>
                  </a:lnTo>
                  <a:lnTo>
                    <a:pt x="159779" y="37761"/>
                  </a:lnTo>
                  <a:lnTo>
                    <a:pt x="161280" y="37788"/>
                  </a:lnTo>
                  <a:lnTo>
                    <a:pt x="162755" y="37819"/>
                  </a:lnTo>
                  <a:lnTo>
                    <a:pt x="164256" y="37851"/>
                  </a:lnTo>
                  <a:lnTo>
                    <a:pt x="165732" y="37888"/>
                  </a:lnTo>
                  <a:lnTo>
                    <a:pt x="167232" y="37930"/>
                  </a:lnTo>
                  <a:lnTo>
                    <a:pt x="168708" y="37977"/>
                  </a:lnTo>
                  <a:lnTo>
                    <a:pt x="170183" y="38025"/>
                  </a:lnTo>
                  <a:lnTo>
                    <a:pt x="171684" y="38072"/>
                  </a:lnTo>
                  <a:lnTo>
                    <a:pt x="173134" y="38130"/>
                  </a:lnTo>
                  <a:lnTo>
                    <a:pt x="174610" y="38182"/>
                  </a:lnTo>
                  <a:lnTo>
                    <a:pt x="176085" y="38246"/>
                  </a:lnTo>
                  <a:lnTo>
                    <a:pt x="177560" y="38309"/>
                  </a:lnTo>
                  <a:lnTo>
                    <a:pt x="179010" y="38377"/>
                  </a:lnTo>
                  <a:lnTo>
                    <a:pt x="180460" y="38446"/>
                  </a:lnTo>
                  <a:lnTo>
                    <a:pt x="181936" y="38519"/>
                  </a:lnTo>
                  <a:lnTo>
                    <a:pt x="183386" y="38593"/>
                  </a:lnTo>
                  <a:lnTo>
                    <a:pt x="184810" y="38677"/>
                  </a:lnTo>
                  <a:lnTo>
                    <a:pt x="186260" y="38756"/>
                  </a:lnTo>
                  <a:lnTo>
                    <a:pt x="187710" y="38845"/>
                  </a:lnTo>
                  <a:lnTo>
                    <a:pt x="189135" y="38935"/>
                  </a:lnTo>
                  <a:lnTo>
                    <a:pt x="190559" y="39024"/>
                  </a:lnTo>
                  <a:lnTo>
                    <a:pt x="192009" y="39124"/>
                  </a:lnTo>
                  <a:lnTo>
                    <a:pt x="193434" y="39219"/>
                  </a:lnTo>
                  <a:lnTo>
                    <a:pt x="194833" y="39324"/>
                  </a:lnTo>
                  <a:lnTo>
                    <a:pt x="197555" y="39530"/>
                  </a:lnTo>
                  <a:lnTo>
                    <a:pt x="200251" y="39745"/>
                  </a:lnTo>
                  <a:lnTo>
                    <a:pt x="202923" y="39977"/>
                  </a:lnTo>
                  <a:lnTo>
                    <a:pt x="205594" y="40214"/>
                  </a:lnTo>
                  <a:lnTo>
                    <a:pt x="208214" y="40466"/>
                  </a:lnTo>
                  <a:lnTo>
                    <a:pt x="210808" y="40729"/>
                  </a:lnTo>
                  <a:lnTo>
                    <a:pt x="213378" y="40998"/>
                  </a:lnTo>
                  <a:lnTo>
                    <a:pt x="215922" y="41282"/>
                  </a:lnTo>
                  <a:lnTo>
                    <a:pt x="218440" y="41576"/>
                  </a:lnTo>
                  <a:lnTo>
                    <a:pt x="220933" y="41882"/>
                  </a:lnTo>
                  <a:lnTo>
                    <a:pt x="223400" y="42197"/>
                  </a:lnTo>
                  <a:lnTo>
                    <a:pt x="225843" y="42524"/>
                  </a:lnTo>
                  <a:lnTo>
                    <a:pt x="228259" y="42866"/>
                  </a:lnTo>
                  <a:lnTo>
                    <a:pt x="230625" y="43213"/>
                  </a:lnTo>
                  <a:lnTo>
                    <a:pt x="232965" y="43571"/>
                  </a:lnTo>
                  <a:lnTo>
                    <a:pt x="235280" y="43939"/>
                  </a:lnTo>
                  <a:lnTo>
                    <a:pt x="235891" y="44034"/>
                  </a:lnTo>
                  <a:lnTo>
                    <a:pt x="236527" y="44118"/>
                  </a:lnTo>
                  <a:lnTo>
                    <a:pt x="237163" y="44192"/>
                  </a:lnTo>
                  <a:lnTo>
                    <a:pt x="237824" y="44265"/>
                  </a:lnTo>
                  <a:lnTo>
                    <a:pt x="238511" y="44323"/>
                  </a:lnTo>
                  <a:lnTo>
                    <a:pt x="239198" y="44381"/>
                  </a:lnTo>
                  <a:lnTo>
                    <a:pt x="239910" y="44423"/>
                  </a:lnTo>
                  <a:lnTo>
                    <a:pt x="240622" y="44460"/>
                  </a:lnTo>
                  <a:lnTo>
                    <a:pt x="241335" y="44492"/>
                  </a:lnTo>
                  <a:lnTo>
                    <a:pt x="242072" y="44513"/>
                  </a:lnTo>
                  <a:lnTo>
                    <a:pt x="242810" y="44523"/>
                  </a:lnTo>
                  <a:lnTo>
                    <a:pt x="243548" y="44529"/>
                  </a:lnTo>
                  <a:lnTo>
                    <a:pt x="244285" y="44523"/>
                  </a:lnTo>
                  <a:lnTo>
                    <a:pt x="245023" y="44513"/>
                  </a:lnTo>
                  <a:lnTo>
                    <a:pt x="245761" y="44492"/>
                  </a:lnTo>
                  <a:lnTo>
                    <a:pt x="246499" y="44460"/>
                  </a:lnTo>
                  <a:lnTo>
                    <a:pt x="247236" y="44418"/>
                  </a:lnTo>
                  <a:lnTo>
                    <a:pt x="247949" y="44371"/>
                  </a:lnTo>
                  <a:lnTo>
                    <a:pt x="248661" y="44318"/>
                  </a:lnTo>
                  <a:lnTo>
                    <a:pt x="249322" y="44255"/>
                  </a:lnTo>
                  <a:lnTo>
                    <a:pt x="249984" y="44186"/>
                  </a:lnTo>
                  <a:lnTo>
                    <a:pt x="250620" y="44108"/>
                  </a:lnTo>
                  <a:lnTo>
                    <a:pt x="251230" y="44023"/>
                  </a:lnTo>
                  <a:lnTo>
                    <a:pt x="251815" y="43934"/>
                  </a:lnTo>
                  <a:lnTo>
                    <a:pt x="252400" y="43834"/>
                  </a:lnTo>
                  <a:lnTo>
                    <a:pt x="252934" y="43729"/>
                  </a:lnTo>
                  <a:lnTo>
                    <a:pt x="253443" y="43618"/>
                  </a:lnTo>
                  <a:lnTo>
                    <a:pt x="253927" y="43502"/>
                  </a:lnTo>
                  <a:lnTo>
                    <a:pt x="254359" y="43381"/>
                  </a:lnTo>
                  <a:lnTo>
                    <a:pt x="254791" y="43255"/>
                  </a:lnTo>
                  <a:lnTo>
                    <a:pt x="255173" y="43118"/>
                  </a:lnTo>
                  <a:lnTo>
                    <a:pt x="255529" y="42981"/>
                  </a:lnTo>
                  <a:lnTo>
                    <a:pt x="256623" y="42529"/>
                  </a:lnTo>
                  <a:lnTo>
                    <a:pt x="257768" y="42076"/>
                  </a:lnTo>
                  <a:lnTo>
                    <a:pt x="258938" y="41634"/>
                  </a:lnTo>
                  <a:lnTo>
                    <a:pt x="260134" y="41192"/>
                  </a:lnTo>
                  <a:lnTo>
                    <a:pt x="261380" y="40756"/>
                  </a:lnTo>
                  <a:lnTo>
                    <a:pt x="262652" y="40324"/>
                  </a:lnTo>
                  <a:lnTo>
                    <a:pt x="263975" y="39898"/>
                  </a:lnTo>
                  <a:lnTo>
                    <a:pt x="265323" y="39477"/>
                  </a:lnTo>
                  <a:lnTo>
                    <a:pt x="266697" y="39061"/>
                  </a:lnTo>
                  <a:lnTo>
                    <a:pt x="268096" y="38651"/>
                  </a:lnTo>
                  <a:lnTo>
                    <a:pt x="269546" y="38240"/>
                  </a:lnTo>
                  <a:lnTo>
                    <a:pt x="271021" y="37840"/>
                  </a:lnTo>
                  <a:lnTo>
                    <a:pt x="272548" y="37446"/>
                  </a:lnTo>
                  <a:lnTo>
                    <a:pt x="274074" y="37056"/>
                  </a:lnTo>
                  <a:lnTo>
                    <a:pt x="275651" y="36672"/>
                  </a:lnTo>
                  <a:lnTo>
                    <a:pt x="277254" y="36293"/>
                  </a:lnTo>
                  <a:lnTo>
                    <a:pt x="278907" y="35920"/>
                  </a:lnTo>
                  <a:lnTo>
                    <a:pt x="280561" y="35557"/>
                  </a:lnTo>
                  <a:lnTo>
                    <a:pt x="282265" y="35194"/>
                  </a:lnTo>
                  <a:lnTo>
                    <a:pt x="283995" y="34841"/>
                  </a:lnTo>
                  <a:lnTo>
                    <a:pt x="285750" y="34488"/>
                  </a:lnTo>
                  <a:lnTo>
                    <a:pt x="287531" y="34146"/>
                  </a:lnTo>
                  <a:lnTo>
                    <a:pt x="289337" y="33810"/>
                  </a:lnTo>
                  <a:lnTo>
                    <a:pt x="291194" y="33478"/>
                  </a:lnTo>
                  <a:lnTo>
                    <a:pt x="293051" y="33157"/>
                  </a:lnTo>
                  <a:lnTo>
                    <a:pt x="294959" y="32836"/>
                  </a:lnTo>
                  <a:lnTo>
                    <a:pt x="296892" y="32526"/>
                  </a:lnTo>
                  <a:lnTo>
                    <a:pt x="298825" y="32220"/>
                  </a:lnTo>
                  <a:lnTo>
                    <a:pt x="300810" y="31926"/>
                  </a:lnTo>
                  <a:lnTo>
                    <a:pt x="302819" y="31636"/>
                  </a:lnTo>
                  <a:lnTo>
                    <a:pt x="304854" y="31352"/>
                  </a:lnTo>
                  <a:lnTo>
                    <a:pt x="306915" y="31073"/>
                  </a:lnTo>
                  <a:lnTo>
                    <a:pt x="309001" y="30800"/>
                  </a:lnTo>
                  <a:lnTo>
                    <a:pt x="311138" y="30537"/>
                  </a:lnTo>
                  <a:lnTo>
                    <a:pt x="313274" y="30284"/>
                  </a:lnTo>
                  <a:lnTo>
                    <a:pt x="315411" y="30031"/>
                  </a:lnTo>
                  <a:lnTo>
                    <a:pt x="317599" y="29795"/>
                  </a:lnTo>
                  <a:lnTo>
                    <a:pt x="319787" y="29563"/>
                  </a:lnTo>
                  <a:lnTo>
                    <a:pt x="322000" y="29337"/>
                  </a:lnTo>
                  <a:lnTo>
                    <a:pt x="324238" y="29121"/>
                  </a:lnTo>
                  <a:lnTo>
                    <a:pt x="326477" y="28916"/>
                  </a:lnTo>
                  <a:lnTo>
                    <a:pt x="328741" y="28716"/>
                  </a:lnTo>
                  <a:lnTo>
                    <a:pt x="331030" y="28526"/>
                  </a:lnTo>
                  <a:lnTo>
                    <a:pt x="333320" y="28342"/>
                  </a:lnTo>
                  <a:lnTo>
                    <a:pt x="335635" y="28169"/>
                  </a:lnTo>
                  <a:lnTo>
                    <a:pt x="337975" y="28000"/>
                  </a:lnTo>
                  <a:lnTo>
                    <a:pt x="340316" y="27842"/>
                  </a:lnTo>
                  <a:lnTo>
                    <a:pt x="342656" y="27695"/>
                  </a:lnTo>
                  <a:lnTo>
                    <a:pt x="345123" y="27548"/>
                  </a:lnTo>
                  <a:lnTo>
                    <a:pt x="347565" y="27411"/>
                  </a:lnTo>
                  <a:lnTo>
                    <a:pt x="350033" y="27285"/>
                  </a:lnTo>
                  <a:lnTo>
                    <a:pt x="352526" y="27169"/>
                  </a:lnTo>
                  <a:lnTo>
                    <a:pt x="355019" y="27058"/>
                  </a:lnTo>
                  <a:lnTo>
                    <a:pt x="357512" y="26964"/>
                  </a:lnTo>
                  <a:lnTo>
                    <a:pt x="360030" y="26874"/>
                  </a:lnTo>
                  <a:lnTo>
                    <a:pt x="362549" y="26790"/>
                  </a:lnTo>
                  <a:lnTo>
                    <a:pt x="365093" y="26722"/>
                  </a:lnTo>
                  <a:lnTo>
                    <a:pt x="367611" y="26658"/>
                  </a:lnTo>
                  <a:lnTo>
                    <a:pt x="370155" y="26606"/>
                  </a:lnTo>
                  <a:lnTo>
                    <a:pt x="372724" y="26564"/>
                  </a:lnTo>
                  <a:lnTo>
                    <a:pt x="375268" y="26532"/>
                  </a:lnTo>
                  <a:lnTo>
                    <a:pt x="377837" y="26511"/>
                  </a:lnTo>
                  <a:lnTo>
                    <a:pt x="380407" y="26495"/>
                  </a:lnTo>
                  <a:lnTo>
                    <a:pt x="382976" y="26490"/>
                  </a:lnTo>
                  <a:lnTo>
                    <a:pt x="384528" y="26490"/>
                  </a:lnTo>
                  <a:lnTo>
                    <a:pt x="386079" y="26495"/>
                  </a:lnTo>
                  <a:lnTo>
                    <a:pt x="387631" y="26506"/>
                  </a:lnTo>
                  <a:lnTo>
                    <a:pt x="389183" y="26516"/>
                  </a:lnTo>
                  <a:lnTo>
                    <a:pt x="390760" y="26537"/>
                  </a:lnTo>
                  <a:lnTo>
                    <a:pt x="392312" y="26553"/>
                  </a:lnTo>
                  <a:lnTo>
                    <a:pt x="393863" y="26579"/>
                  </a:lnTo>
                  <a:lnTo>
                    <a:pt x="395415" y="26606"/>
                  </a:lnTo>
                  <a:lnTo>
                    <a:pt x="396967" y="26637"/>
                  </a:lnTo>
                  <a:lnTo>
                    <a:pt x="398519" y="26674"/>
                  </a:lnTo>
                  <a:lnTo>
                    <a:pt x="400070" y="26711"/>
                  </a:lnTo>
                  <a:lnTo>
                    <a:pt x="401622" y="26753"/>
                  </a:lnTo>
                  <a:lnTo>
                    <a:pt x="403148" y="26795"/>
                  </a:lnTo>
                  <a:lnTo>
                    <a:pt x="404700" y="26848"/>
                  </a:lnTo>
                  <a:lnTo>
                    <a:pt x="406252" y="26900"/>
                  </a:lnTo>
                  <a:lnTo>
                    <a:pt x="407804" y="26953"/>
                  </a:lnTo>
                  <a:lnTo>
                    <a:pt x="409330" y="27016"/>
                  </a:lnTo>
                  <a:lnTo>
                    <a:pt x="410882" y="27079"/>
                  </a:lnTo>
                  <a:lnTo>
                    <a:pt x="412408" y="27148"/>
                  </a:lnTo>
                  <a:lnTo>
                    <a:pt x="413960" y="27216"/>
                  </a:lnTo>
                  <a:lnTo>
                    <a:pt x="415486" y="27290"/>
                  </a:lnTo>
                  <a:lnTo>
                    <a:pt x="417012" y="27369"/>
                  </a:lnTo>
                  <a:lnTo>
                    <a:pt x="418539" y="27448"/>
                  </a:lnTo>
                  <a:lnTo>
                    <a:pt x="420065" y="27537"/>
                  </a:lnTo>
                  <a:lnTo>
                    <a:pt x="421591" y="27621"/>
                  </a:lnTo>
                  <a:lnTo>
                    <a:pt x="423118" y="27716"/>
                  </a:lnTo>
                  <a:lnTo>
                    <a:pt x="424644" y="27811"/>
                  </a:lnTo>
                  <a:lnTo>
                    <a:pt x="426170" y="27911"/>
                  </a:lnTo>
                  <a:lnTo>
                    <a:pt x="427671" y="28016"/>
                  </a:lnTo>
                  <a:lnTo>
                    <a:pt x="429197" y="28121"/>
                  </a:lnTo>
                  <a:lnTo>
                    <a:pt x="430698" y="28232"/>
                  </a:lnTo>
                  <a:lnTo>
                    <a:pt x="432199" y="28342"/>
                  </a:lnTo>
                  <a:lnTo>
                    <a:pt x="432861" y="28390"/>
                  </a:lnTo>
                  <a:lnTo>
                    <a:pt x="433522" y="28426"/>
                  </a:lnTo>
                  <a:lnTo>
                    <a:pt x="434183" y="28463"/>
                  </a:lnTo>
                  <a:lnTo>
                    <a:pt x="434870" y="28484"/>
                  </a:lnTo>
                  <a:lnTo>
                    <a:pt x="435532" y="28500"/>
                  </a:lnTo>
                  <a:lnTo>
                    <a:pt x="436218" y="28511"/>
                  </a:lnTo>
                  <a:lnTo>
                    <a:pt x="436905" y="28516"/>
                  </a:lnTo>
                  <a:lnTo>
                    <a:pt x="437567" y="28511"/>
                  </a:lnTo>
                  <a:lnTo>
                    <a:pt x="438254" y="28500"/>
                  </a:lnTo>
                  <a:lnTo>
                    <a:pt x="438915" y="28484"/>
                  </a:lnTo>
                  <a:lnTo>
                    <a:pt x="439602" y="28458"/>
                  </a:lnTo>
                  <a:lnTo>
                    <a:pt x="440263" y="28426"/>
                  </a:lnTo>
                  <a:lnTo>
                    <a:pt x="440899" y="28384"/>
                  </a:lnTo>
                  <a:lnTo>
                    <a:pt x="441561" y="28337"/>
                  </a:lnTo>
                  <a:lnTo>
                    <a:pt x="442196" y="28284"/>
                  </a:lnTo>
                  <a:lnTo>
                    <a:pt x="442807" y="28221"/>
                  </a:lnTo>
                  <a:lnTo>
                    <a:pt x="443418" y="28158"/>
                  </a:lnTo>
                  <a:lnTo>
                    <a:pt x="444028" y="28084"/>
                  </a:lnTo>
                  <a:lnTo>
                    <a:pt x="444588" y="28006"/>
                  </a:lnTo>
                  <a:lnTo>
                    <a:pt x="445122" y="27921"/>
                  </a:lnTo>
                  <a:lnTo>
                    <a:pt x="445656" y="27832"/>
                  </a:lnTo>
                  <a:lnTo>
                    <a:pt x="446139" y="27732"/>
                  </a:lnTo>
                  <a:lnTo>
                    <a:pt x="446623" y="27632"/>
                  </a:lnTo>
                  <a:lnTo>
                    <a:pt x="447081" y="27527"/>
                  </a:lnTo>
                  <a:lnTo>
                    <a:pt x="447488" y="27416"/>
                  </a:lnTo>
                  <a:lnTo>
                    <a:pt x="447895" y="27306"/>
                  </a:lnTo>
                  <a:lnTo>
                    <a:pt x="448251" y="27185"/>
                  </a:lnTo>
                  <a:lnTo>
                    <a:pt x="448607" y="27064"/>
                  </a:lnTo>
                  <a:lnTo>
                    <a:pt x="448912" y="26937"/>
                  </a:lnTo>
                  <a:lnTo>
                    <a:pt x="449192" y="26806"/>
                  </a:lnTo>
                  <a:lnTo>
                    <a:pt x="449421" y="26674"/>
                  </a:lnTo>
                  <a:lnTo>
                    <a:pt x="449650" y="26537"/>
                  </a:lnTo>
                  <a:lnTo>
                    <a:pt x="450464" y="25980"/>
                  </a:lnTo>
                  <a:lnTo>
                    <a:pt x="451354" y="25422"/>
                  </a:lnTo>
                  <a:lnTo>
                    <a:pt x="452296" y="24869"/>
                  </a:lnTo>
                  <a:lnTo>
                    <a:pt x="453288" y="24322"/>
                  </a:lnTo>
                  <a:lnTo>
                    <a:pt x="454331" y="23780"/>
                  </a:lnTo>
                  <a:lnTo>
                    <a:pt x="455424" y="23243"/>
                  </a:lnTo>
                  <a:lnTo>
                    <a:pt x="456569" y="22707"/>
                  </a:lnTo>
                  <a:lnTo>
                    <a:pt x="457765" y="22175"/>
                  </a:lnTo>
                  <a:lnTo>
                    <a:pt x="459011" y="21654"/>
                  </a:lnTo>
                  <a:lnTo>
                    <a:pt x="460334" y="21133"/>
                  </a:lnTo>
                  <a:lnTo>
                    <a:pt x="461682" y="20623"/>
                  </a:lnTo>
                  <a:lnTo>
                    <a:pt x="463081" y="20112"/>
                  </a:lnTo>
                  <a:lnTo>
                    <a:pt x="464531" y="19607"/>
                  </a:lnTo>
                  <a:lnTo>
                    <a:pt x="466032" y="19113"/>
                  </a:lnTo>
                  <a:lnTo>
                    <a:pt x="467584" y="18618"/>
                  </a:lnTo>
                  <a:lnTo>
                    <a:pt x="469187" y="18134"/>
                  </a:lnTo>
                  <a:lnTo>
                    <a:pt x="470815" y="17660"/>
                  </a:lnTo>
                  <a:lnTo>
                    <a:pt x="472494" y="17192"/>
                  </a:lnTo>
                  <a:lnTo>
                    <a:pt x="474198" y="16734"/>
                  </a:lnTo>
                  <a:lnTo>
                    <a:pt x="475953" y="16282"/>
                  </a:lnTo>
                  <a:lnTo>
                    <a:pt x="477734" y="15840"/>
                  </a:lnTo>
                  <a:lnTo>
                    <a:pt x="479566" y="15403"/>
                  </a:lnTo>
                  <a:lnTo>
                    <a:pt x="481448" y="14971"/>
                  </a:lnTo>
                  <a:lnTo>
                    <a:pt x="483356" y="14550"/>
                  </a:lnTo>
                  <a:lnTo>
                    <a:pt x="485315" y="14140"/>
                  </a:lnTo>
                  <a:lnTo>
                    <a:pt x="487324" y="13735"/>
                  </a:lnTo>
                  <a:lnTo>
                    <a:pt x="489359" y="13335"/>
                  </a:lnTo>
                  <a:lnTo>
                    <a:pt x="491420" y="12945"/>
                  </a:lnTo>
                  <a:lnTo>
                    <a:pt x="493531" y="12566"/>
                  </a:lnTo>
                  <a:lnTo>
                    <a:pt x="495668" y="12193"/>
                  </a:lnTo>
                  <a:lnTo>
                    <a:pt x="497856" y="11830"/>
                  </a:lnTo>
                  <a:lnTo>
                    <a:pt x="500069" y="11472"/>
                  </a:lnTo>
                  <a:lnTo>
                    <a:pt x="502358" y="11125"/>
                  </a:lnTo>
                  <a:lnTo>
                    <a:pt x="504648" y="10783"/>
                  </a:lnTo>
                  <a:lnTo>
                    <a:pt x="506988" y="10451"/>
                  </a:lnTo>
                  <a:lnTo>
                    <a:pt x="509354" y="10130"/>
                  </a:lnTo>
                  <a:lnTo>
                    <a:pt x="511745" y="9820"/>
                  </a:lnTo>
                  <a:lnTo>
                    <a:pt x="514162" y="9525"/>
                  </a:lnTo>
                  <a:lnTo>
                    <a:pt x="516604" y="9230"/>
                  </a:lnTo>
                  <a:lnTo>
                    <a:pt x="519097" y="8951"/>
                  </a:lnTo>
                  <a:lnTo>
                    <a:pt x="521590" y="8683"/>
                  </a:lnTo>
                  <a:lnTo>
                    <a:pt x="524108" y="8425"/>
                  </a:lnTo>
                  <a:lnTo>
                    <a:pt x="526652" y="8178"/>
                  </a:lnTo>
                  <a:lnTo>
                    <a:pt x="529221" y="7941"/>
                  </a:lnTo>
                  <a:lnTo>
                    <a:pt x="531816" y="7715"/>
                  </a:lnTo>
                  <a:lnTo>
                    <a:pt x="534436" y="7499"/>
                  </a:lnTo>
                  <a:lnTo>
                    <a:pt x="537082" y="7294"/>
                  </a:lnTo>
                  <a:lnTo>
                    <a:pt x="539753" y="7094"/>
                  </a:lnTo>
                  <a:lnTo>
                    <a:pt x="542526" y="6904"/>
                  </a:lnTo>
                  <a:lnTo>
                    <a:pt x="545298" y="6731"/>
                  </a:lnTo>
                  <a:lnTo>
                    <a:pt x="548122" y="6562"/>
                  </a:lnTo>
                  <a:lnTo>
                    <a:pt x="550920" y="6410"/>
                  </a:lnTo>
                  <a:lnTo>
                    <a:pt x="553769" y="6268"/>
                  </a:lnTo>
                  <a:lnTo>
                    <a:pt x="556619" y="6141"/>
                  </a:lnTo>
                  <a:lnTo>
                    <a:pt x="559468" y="6020"/>
                  </a:lnTo>
                  <a:lnTo>
                    <a:pt x="562342" y="5915"/>
                  </a:lnTo>
                  <a:lnTo>
                    <a:pt x="565242" y="5826"/>
                  </a:lnTo>
                  <a:lnTo>
                    <a:pt x="568142" y="5747"/>
                  </a:lnTo>
                  <a:lnTo>
                    <a:pt x="571042" y="5678"/>
                  </a:lnTo>
                  <a:lnTo>
                    <a:pt x="573968" y="5620"/>
                  </a:lnTo>
                  <a:lnTo>
                    <a:pt x="576893" y="5578"/>
                  </a:lnTo>
                  <a:lnTo>
                    <a:pt x="579818" y="5547"/>
                  </a:lnTo>
                  <a:lnTo>
                    <a:pt x="582769" y="5526"/>
                  </a:lnTo>
                  <a:lnTo>
                    <a:pt x="585720" y="5521"/>
                  </a:lnTo>
                  <a:close/>
                  <a:moveTo>
                    <a:pt x="583965" y="1"/>
                  </a:moveTo>
                  <a:lnTo>
                    <a:pt x="582210" y="6"/>
                  </a:lnTo>
                  <a:lnTo>
                    <a:pt x="580454" y="16"/>
                  </a:lnTo>
                  <a:lnTo>
                    <a:pt x="578725" y="32"/>
                  </a:lnTo>
                  <a:lnTo>
                    <a:pt x="576969" y="48"/>
                  </a:lnTo>
                  <a:lnTo>
                    <a:pt x="575240" y="69"/>
                  </a:lnTo>
                  <a:lnTo>
                    <a:pt x="573484" y="90"/>
                  </a:lnTo>
                  <a:lnTo>
                    <a:pt x="571754" y="116"/>
                  </a:lnTo>
                  <a:lnTo>
                    <a:pt x="570025" y="148"/>
                  </a:lnTo>
                  <a:lnTo>
                    <a:pt x="568295" y="185"/>
                  </a:lnTo>
                  <a:lnTo>
                    <a:pt x="566565" y="222"/>
                  </a:lnTo>
                  <a:lnTo>
                    <a:pt x="564835" y="264"/>
                  </a:lnTo>
                  <a:lnTo>
                    <a:pt x="563105" y="311"/>
                  </a:lnTo>
                  <a:lnTo>
                    <a:pt x="561401" y="358"/>
                  </a:lnTo>
                  <a:lnTo>
                    <a:pt x="559671" y="416"/>
                  </a:lnTo>
                  <a:lnTo>
                    <a:pt x="557967" y="469"/>
                  </a:lnTo>
                  <a:lnTo>
                    <a:pt x="556262" y="532"/>
                  </a:lnTo>
                  <a:lnTo>
                    <a:pt x="554558" y="595"/>
                  </a:lnTo>
                  <a:lnTo>
                    <a:pt x="552854" y="664"/>
                  </a:lnTo>
                  <a:lnTo>
                    <a:pt x="551149" y="732"/>
                  </a:lnTo>
                  <a:lnTo>
                    <a:pt x="549445" y="811"/>
                  </a:lnTo>
                  <a:lnTo>
                    <a:pt x="547766" y="890"/>
                  </a:lnTo>
                  <a:lnTo>
                    <a:pt x="546087" y="969"/>
                  </a:lnTo>
                  <a:lnTo>
                    <a:pt x="544383" y="1058"/>
                  </a:lnTo>
                  <a:lnTo>
                    <a:pt x="542729" y="1148"/>
                  </a:lnTo>
                  <a:lnTo>
                    <a:pt x="541050" y="1237"/>
                  </a:lnTo>
                  <a:lnTo>
                    <a:pt x="539371" y="1337"/>
                  </a:lnTo>
                  <a:lnTo>
                    <a:pt x="537718" y="1437"/>
                  </a:lnTo>
                  <a:lnTo>
                    <a:pt x="536039" y="1542"/>
                  </a:lnTo>
                  <a:lnTo>
                    <a:pt x="534385" y="1648"/>
                  </a:lnTo>
                  <a:lnTo>
                    <a:pt x="532732" y="1758"/>
                  </a:lnTo>
                  <a:lnTo>
                    <a:pt x="531104" y="1874"/>
                  </a:lnTo>
                  <a:lnTo>
                    <a:pt x="529501" y="1990"/>
                  </a:lnTo>
                  <a:lnTo>
                    <a:pt x="527924" y="2105"/>
                  </a:lnTo>
                  <a:lnTo>
                    <a:pt x="526347" y="2226"/>
                  </a:lnTo>
                  <a:lnTo>
                    <a:pt x="524795" y="2347"/>
                  </a:lnTo>
                  <a:lnTo>
                    <a:pt x="523218" y="2479"/>
                  </a:lnTo>
                  <a:lnTo>
                    <a:pt x="521666" y="2605"/>
                  </a:lnTo>
                  <a:lnTo>
                    <a:pt x="520140" y="2742"/>
                  </a:lnTo>
                  <a:lnTo>
                    <a:pt x="518588" y="2879"/>
                  </a:lnTo>
                  <a:lnTo>
                    <a:pt x="517062" y="3016"/>
                  </a:lnTo>
                  <a:lnTo>
                    <a:pt x="515535" y="3158"/>
                  </a:lnTo>
                  <a:lnTo>
                    <a:pt x="514009" y="3305"/>
                  </a:lnTo>
                  <a:lnTo>
                    <a:pt x="512508" y="3453"/>
                  </a:lnTo>
                  <a:lnTo>
                    <a:pt x="511007" y="3605"/>
                  </a:lnTo>
                  <a:lnTo>
                    <a:pt x="509507" y="3763"/>
                  </a:lnTo>
                  <a:lnTo>
                    <a:pt x="508006" y="3921"/>
                  </a:lnTo>
                  <a:lnTo>
                    <a:pt x="506530" y="4079"/>
                  </a:lnTo>
                  <a:lnTo>
                    <a:pt x="505055" y="4247"/>
                  </a:lnTo>
                  <a:lnTo>
                    <a:pt x="503605" y="4415"/>
                  </a:lnTo>
                  <a:lnTo>
                    <a:pt x="502129" y="4584"/>
                  </a:lnTo>
                  <a:lnTo>
                    <a:pt x="500679" y="4758"/>
                  </a:lnTo>
                  <a:lnTo>
                    <a:pt x="499255" y="4936"/>
                  </a:lnTo>
                  <a:lnTo>
                    <a:pt x="497805" y="5115"/>
                  </a:lnTo>
                  <a:lnTo>
                    <a:pt x="496380" y="5294"/>
                  </a:lnTo>
                  <a:lnTo>
                    <a:pt x="494981" y="5484"/>
                  </a:lnTo>
                  <a:lnTo>
                    <a:pt x="493557" y="5673"/>
                  </a:lnTo>
                  <a:lnTo>
                    <a:pt x="492158" y="5863"/>
                  </a:lnTo>
                  <a:lnTo>
                    <a:pt x="490758" y="6057"/>
                  </a:lnTo>
                  <a:lnTo>
                    <a:pt x="489385" y="6257"/>
                  </a:lnTo>
                  <a:lnTo>
                    <a:pt x="488011" y="6457"/>
                  </a:lnTo>
                  <a:lnTo>
                    <a:pt x="486637" y="6657"/>
                  </a:lnTo>
                  <a:lnTo>
                    <a:pt x="485289" y="6868"/>
                  </a:lnTo>
                  <a:lnTo>
                    <a:pt x="483941" y="7073"/>
                  </a:lnTo>
                  <a:lnTo>
                    <a:pt x="482618" y="7283"/>
                  </a:lnTo>
                  <a:lnTo>
                    <a:pt x="481295" y="7499"/>
                  </a:lnTo>
                  <a:lnTo>
                    <a:pt x="479998" y="7715"/>
                  </a:lnTo>
                  <a:lnTo>
                    <a:pt x="478726" y="7931"/>
                  </a:lnTo>
                  <a:lnTo>
                    <a:pt x="477429" y="8152"/>
                  </a:lnTo>
                  <a:lnTo>
                    <a:pt x="476157" y="8373"/>
                  </a:lnTo>
                  <a:lnTo>
                    <a:pt x="474910" y="8599"/>
                  </a:lnTo>
                  <a:lnTo>
                    <a:pt x="473664" y="8825"/>
                  </a:lnTo>
                  <a:lnTo>
                    <a:pt x="472417" y="9051"/>
                  </a:lnTo>
                  <a:lnTo>
                    <a:pt x="471196" y="9288"/>
                  </a:lnTo>
                  <a:lnTo>
                    <a:pt x="470001" y="9520"/>
                  </a:lnTo>
                  <a:lnTo>
                    <a:pt x="468805" y="9757"/>
                  </a:lnTo>
                  <a:lnTo>
                    <a:pt x="467609" y="9999"/>
                  </a:lnTo>
                  <a:lnTo>
                    <a:pt x="466439" y="10241"/>
                  </a:lnTo>
                  <a:lnTo>
                    <a:pt x="465269" y="10483"/>
                  </a:lnTo>
                  <a:lnTo>
                    <a:pt x="464099" y="10730"/>
                  </a:lnTo>
                  <a:lnTo>
                    <a:pt x="462954" y="10977"/>
                  </a:lnTo>
                  <a:lnTo>
                    <a:pt x="461835" y="11230"/>
                  </a:lnTo>
                  <a:lnTo>
                    <a:pt x="460716" y="11482"/>
                  </a:lnTo>
                  <a:lnTo>
                    <a:pt x="459596" y="11735"/>
                  </a:lnTo>
                  <a:lnTo>
                    <a:pt x="458503" y="11993"/>
                  </a:lnTo>
                  <a:lnTo>
                    <a:pt x="457434" y="12256"/>
                  </a:lnTo>
                  <a:lnTo>
                    <a:pt x="456366" y="12519"/>
                  </a:lnTo>
                  <a:lnTo>
                    <a:pt x="455297" y="12782"/>
                  </a:lnTo>
                  <a:lnTo>
                    <a:pt x="454254" y="13051"/>
                  </a:lnTo>
                  <a:lnTo>
                    <a:pt x="453211" y="13319"/>
                  </a:lnTo>
                  <a:lnTo>
                    <a:pt x="452194" y="13587"/>
                  </a:lnTo>
                  <a:lnTo>
                    <a:pt x="451202" y="13861"/>
                  </a:lnTo>
                  <a:lnTo>
                    <a:pt x="450184" y="14140"/>
                  </a:lnTo>
                  <a:lnTo>
                    <a:pt x="449217" y="14419"/>
                  </a:lnTo>
                  <a:lnTo>
                    <a:pt x="448251" y="14698"/>
                  </a:lnTo>
                  <a:lnTo>
                    <a:pt x="447284" y="14977"/>
                  </a:lnTo>
                  <a:lnTo>
                    <a:pt x="445860" y="15408"/>
                  </a:lnTo>
                  <a:lnTo>
                    <a:pt x="444460" y="15845"/>
                  </a:lnTo>
                  <a:lnTo>
                    <a:pt x="443112" y="16282"/>
                  </a:lnTo>
                  <a:lnTo>
                    <a:pt x="441789" y="16724"/>
                  </a:lnTo>
                  <a:lnTo>
                    <a:pt x="440492" y="17166"/>
                  </a:lnTo>
                  <a:lnTo>
                    <a:pt x="439220" y="17618"/>
                  </a:lnTo>
                  <a:lnTo>
                    <a:pt x="437999" y="18065"/>
                  </a:lnTo>
                  <a:lnTo>
                    <a:pt x="436804" y="18523"/>
                  </a:lnTo>
                  <a:lnTo>
                    <a:pt x="435659" y="18981"/>
                  </a:lnTo>
                  <a:lnTo>
                    <a:pt x="434514" y="19444"/>
                  </a:lnTo>
                  <a:lnTo>
                    <a:pt x="433420" y="19912"/>
                  </a:lnTo>
                  <a:lnTo>
                    <a:pt x="432377" y="20381"/>
                  </a:lnTo>
                  <a:lnTo>
                    <a:pt x="431334" y="20854"/>
                  </a:lnTo>
                  <a:lnTo>
                    <a:pt x="430342" y="21328"/>
                  </a:lnTo>
                  <a:lnTo>
                    <a:pt x="429401" y="21807"/>
                  </a:lnTo>
                  <a:lnTo>
                    <a:pt x="428485" y="22286"/>
                  </a:lnTo>
                  <a:lnTo>
                    <a:pt x="425661" y="22128"/>
                  </a:lnTo>
                  <a:lnTo>
                    <a:pt x="422863" y="21980"/>
                  </a:lnTo>
                  <a:lnTo>
                    <a:pt x="420040" y="21838"/>
                  </a:lnTo>
                  <a:lnTo>
                    <a:pt x="417216" y="21712"/>
                  </a:lnTo>
                  <a:lnTo>
                    <a:pt x="414392" y="21591"/>
                  </a:lnTo>
                  <a:lnTo>
                    <a:pt x="411543" y="21486"/>
                  </a:lnTo>
                  <a:lnTo>
                    <a:pt x="408694" y="21386"/>
                  </a:lnTo>
                  <a:lnTo>
                    <a:pt x="405870" y="21302"/>
                  </a:lnTo>
                  <a:lnTo>
                    <a:pt x="403021" y="21223"/>
                  </a:lnTo>
                  <a:lnTo>
                    <a:pt x="400147" y="21154"/>
                  </a:lnTo>
                  <a:lnTo>
                    <a:pt x="397298" y="21096"/>
                  </a:lnTo>
                  <a:lnTo>
                    <a:pt x="394449" y="21049"/>
                  </a:lnTo>
                  <a:lnTo>
                    <a:pt x="391574" y="21017"/>
                  </a:lnTo>
                  <a:lnTo>
                    <a:pt x="388699" y="20991"/>
                  </a:lnTo>
                  <a:lnTo>
                    <a:pt x="385850" y="20975"/>
                  </a:lnTo>
                  <a:lnTo>
                    <a:pt x="382976" y="20970"/>
                  </a:lnTo>
                  <a:lnTo>
                    <a:pt x="379949" y="20975"/>
                  </a:lnTo>
                  <a:lnTo>
                    <a:pt x="376947" y="20991"/>
                  </a:lnTo>
                  <a:lnTo>
                    <a:pt x="373945" y="21017"/>
                  </a:lnTo>
                  <a:lnTo>
                    <a:pt x="370969" y="21054"/>
                  </a:lnTo>
                  <a:lnTo>
                    <a:pt x="367967" y="21107"/>
                  </a:lnTo>
                  <a:lnTo>
                    <a:pt x="364991" y="21165"/>
                  </a:lnTo>
                  <a:lnTo>
                    <a:pt x="362040" y="21238"/>
                  </a:lnTo>
                  <a:lnTo>
                    <a:pt x="359064" y="21317"/>
                  </a:lnTo>
                  <a:lnTo>
                    <a:pt x="356113" y="21412"/>
                  </a:lnTo>
                  <a:lnTo>
                    <a:pt x="353187" y="21512"/>
                  </a:lnTo>
                  <a:lnTo>
                    <a:pt x="350262" y="21628"/>
                  </a:lnTo>
                  <a:lnTo>
                    <a:pt x="347337" y="21754"/>
                  </a:lnTo>
                  <a:lnTo>
                    <a:pt x="344437" y="21886"/>
                  </a:lnTo>
                  <a:lnTo>
                    <a:pt x="341562" y="22033"/>
                  </a:lnTo>
                  <a:lnTo>
                    <a:pt x="338687" y="22191"/>
                  </a:lnTo>
                  <a:lnTo>
                    <a:pt x="335813" y="22359"/>
                  </a:lnTo>
                  <a:lnTo>
                    <a:pt x="332989" y="22533"/>
                  </a:lnTo>
                  <a:lnTo>
                    <a:pt x="330140" y="22722"/>
                  </a:lnTo>
                  <a:lnTo>
                    <a:pt x="327342" y="22917"/>
                  </a:lnTo>
                  <a:lnTo>
                    <a:pt x="324544" y="23128"/>
                  </a:lnTo>
                  <a:lnTo>
                    <a:pt x="321771" y="23349"/>
                  </a:lnTo>
                  <a:lnTo>
                    <a:pt x="318998" y="23575"/>
                  </a:lnTo>
                  <a:lnTo>
                    <a:pt x="316276" y="23817"/>
                  </a:lnTo>
                  <a:lnTo>
                    <a:pt x="313554" y="24064"/>
                  </a:lnTo>
                  <a:lnTo>
                    <a:pt x="310832" y="24322"/>
                  </a:lnTo>
                  <a:lnTo>
                    <a:pt x="308161" y="24590"/>
                  </a:lnTo>
                  <a:lnTo>
                    <a:pt x="305490" y="24875"/>
                  </a:lnTo>
                  <a:lnTo>
                    <a:pt x="302870" y="25164"/>
                  </a:lnTo>
                  <a:lnTo>
                    <a:pt x="300250" y="25464"/>
                  </a:lnTo>
                  <a:lnTo>
                    <a:pt x="297655" y="25769"/>
                  </a:lnTo>
                  <a:lnTo>
                    <a:pt x="295086" y="26090"/>
                  </a:lnTo>
                  <a:lnTo>
                    <a:pt x="292542" y="26422"/>
                  </a:lnTo>
                  <a:lnTo>
                    <a:pt x="290507" y="26695"/>
                  </a:lnTo>
                  <a:lnTo>
                    <a:pt x="288497" y="26974"/>
                  </a:lnTo>
                  <a:lnTo>
                    <a:pt x="286513" y="27258"/>
                  </a:lnTo>
                  <a:lnTo>
                    <a:pt x="284529" y="27548"/>
                  </a:lnTo>
                  <a:lnTo>
                    <a:pt x="282596" y="27842"/>
                  </a:lnTo>
                  <a:lnTo>
                    <a:pt x="280662" y="28142"/>
                  </a:lnTo>
                  <a:lnTo>
                    <a:pt x="278754" y="28448"/>
                  </a:lnTo>
                  <a:lnTo>
                    <a:pt x="276872" y="28763"/>
                  </a:lnTo>
                  <a:lnTo>
                    <a:pt x="275015" y="29079"/>
                  </a:lnTo>
                  <a:lnTo>
                    <a:pt x="273183" y="29400"/>
                  </a:lnTo>
                  <a:lnTo>
                    <a:pt x="271352" y="29731"/>
                  </a:lnTo>
                  <a:lnTo>
                    <a:pt x="269571" y="30063"/>
                  </a:lnTo>
                  <a:lnTo>
                    <a:pt x="267816" y="30400"/>
                  </a:lnTo>
                  <a:lnTo>
                    <a:pt x="266061" y="30742"/>
                  </a:lnTo>
                  <a:lnTo>
                    <a:pt x="264356" y="31089"/>
                  </a:lnTo>
                  <a:lnTo>
                    <a:pt x="262652" y="31442"/>
                  </a:lnTo>
                  <a:lnTo>
                    <a:pt x="260973" y="31799"/>
                  </a:lnTo>
                  <a:lnTo>
                    <a:pt x="259345" y="32163"/>
                  </a:lnTo>
                  <a:lnTo>
                    <a:pt x="257717" y="32531"/>
                  </a:lnTo>
                  <a:lnTo>
                    <a:pt x="256114" y="32905"/>
                  </a:lnTo>
                  <a:lnTo>
                    <a:pt x="254563" y="33283"/>
                  </a:lnTo>
                  <a:lnTo>
                    <a:pt x="253011" y="33662"/>
                  </a:lnTo>
                  <a:lnTo>
                    <a:pt x="251510" y="34046"/>
                  </a:lnTo>
                  <a:lnTo>
                    <a:pt x="250009" y="34441"/>
                  </a:lnTo>
                  <a:lnTo>
                    <a:pt x="248534" y="34836"/>
                  </a:lnTo>
                  <a:lnTo>
                    <a:pt x="247109" y="35236"/>
                  </a:lnTo>
                  <a:lnTo>
                    <a:pt x="245710" y="35636"/>
                  </a:lnTo>
                  <a:lnTo>
                    <a:pt x="244311" y="36046"/>
                  </a:lnTo>
                  <a:lnTo>
                    <a:pt x="242963" y="36456"/>
                  </a:lnTo>
                  <a:lnTo>
                    <a:pt x="241640" y="36872"/>
                  </a:lnTo>
                  <a:lnTo>
                    <a:pt x="240342" y="37293"/>
                  </a:lnTo>
                  <a:lnTo>
                    <a:pt x="239071" y="37719"/>
                  </a:lnTo>
                  <a:lnTo>
                    <a:pt x="236985" y="37440"/>
                  </a:lnTo>
                  <a:lnTo>
                    <a:pt x="234873" y="37172"/>
                  </a:lnTo>
                  <a:lnTo>
                    <a:pt x="232762" y="36914"/>
                  </a:lnTo>
                  <a:lnTo>
                    <a:pt x="230625" y="36656"/>
                  </a:lnTo>
                  <a:lnTo>
                    <a:pt x="228463" y="36409"/>
                  </a:lnTo>
                  <a:lnTo>
                    <a:pt x="226300" y="36167"/>
                  </a:lnTo>
                  <a:lnTo>
                    <a:pt x="224113" y="35930"/>
                  </a:lnTo>
                  <a:lnTo>
                    <a:pt x="221925" y="35704"/>
                  </a:lnTo>
                  <a:lnTo>
                    <a:pt x="219686" y="35483"/>
                  </a:lnTo>
                  <a:lnTo>
                    <a:pt x="217473" y="35267"/>
                  </a:lnTo>
                  <a:lnTo>
                    <a:pt x="215209" y="35057"/>
                  </a:lnTo>
                  <a:lnTo>
                    <a:pt x="212945" y="34857"/>
                  </a:lnTo>
                  <a:lnTo>
                    <a:pt x="210681" y="34662"/>
                  </a:lnTo>
                  <a:lnTo>
                    <a:pt x="208392" y="34473"/>
                  </a:lnTo>
                  <a:lnTo>
                    <a:pt x="206077" y="34294"/>
                  </a:lnTo>
                  <a:lnTo>
                    <a:pt x="203762" y="34120"/>
                  </a:lnTo>
                  <a:lnTo>
                    <a:pt x="202058" y="33999"/>
                  </a:lnTo>
                  <a:lnTo>
                    <a:pt x="200379" y="33878"/>
                  </a:lnTo>
                  <a:lnTo>
                    <a:pt x="198674" y="33768"/>
                  </a:lnTo>
                  <a:lnTo>
                    <a:pt x="196970" y="33657"/>
                  </a:lnTo>
                  <a:lnTo>
                    <a:pt x="195266" y="33547"/>
                  </a:lnTo>
                  <a:lnTo>
                    <a:pt x="193561" y="33447"/>
                  </a:lnTo>
                  <a:lnTo>
                    <a:pt x="191831" y="33347"/>
                  </a:lnTo>
                  <a:lnTo>
                    <a:pt x="190102" y="33252"/>
                  </a:lnTo>
                  <a:lnTo>
                    <a:pt x="188397" y="33162"/>
                  </a:lnTo>
                  <a:lnTo>
                    <a:pt x="186667" y="33073"/>
                  </a:lnTo>
                  <a:lnTo>
                    <a:pt x="184912" y="32989"/>
                  </a:lnTo>
                  <a:lnTo>
                    <a:pt x="183182" y="32910"/>
                  </a:lnTo>
                  <a:lnTo>
                    <a:pt x="181452" y="32836"/>
                  </a:lnTo>
                  <a:lnTo>
                    <a:pt x="179697" y="32762"/>
                  </a:lnTo>
                  <a:lnTo>
                    <a:pt x="177942" y="32694"/>
                  </a:lnTo>
                  <a:lnTo>
                    <a:pt x="176187" y="32631"/>
                  </a:lnTo>
                  <a:lnTo>
                    <a:pt x="174431" y="32573"/>
                  </a:lnTo>
                  <a:lnTo>
                    <a:pt x="172676" y="32515"/>
                  </a:lnTo>
                  <a:lnTo>
                    <a:pt x="170921" y="32463"/>
                  </a:lnTo>
                  <a:lnTo>
                    <a:pt x="169140" y="32415"/>
                  </a:lnTo>
                  <a:lnTo>
                    <a:pt x="167385" y="32368"/>
                  </a:lnTo>
                  <a:lnTo>
                    <a:pt x="165604" y="32331"/>
                  </a:lnTo>
                  <a:lnTo>
                    <a:pt x="163824" y="32289"/>
                  </a:lnTo>
                  <a:lnTo>
                    <a:pt x="162043" y="32257"/>
                  </a:lnTo>
                  <a:lnTo>
                    <a:pt x="160262" y="32231"/>
                  </a:lnTo>
                  <a:lnTo>
                    <a:pt x="158482" y="32205"/>
                  </a:lnTo>
                  <a:lnTo>
                    <a:pt x="156701" y="32184"/>
                  </a:lnTo>
                  <a:lnTo>
                    <a:pt x="154895" y="32163"/>
                  </a:lnTo>
                  <a:lnTo>
                    <a:pt x="153114" y="32152"/>
                  </a:lnTo>
                  <a:lnTo>
                    <a:pt x="151308" y="32142"/>
                  </a:lnTo>
                  <a:lnTo>
                    <a:pt x="149527" y="32136"/>
                  </a:lnTo>
                  <a:lnTo>
                    <a:pt x="147721" y="32131"/>
                  </a:lnTo>
                  <a:lnTo>
                    <a:pt x="144847" y="32136"/>
                  </a:lnTo>
                  <a:lnTo>
                    <a:pt x="141997" y="32152"/>
                  </a:lnTo>
                  <a:lnTo>
                    <a:pt x="139148" y="32178"/>
                  </a:lnTo>
                  <a:lnTo>
                    <a:pt x="136299" y="32210"/>
                  </a:lnTo>
                  <a:lnTo>
                    <a:pt x="133450" y="32257"/>
                  </a:lnTo>
                  <a:lnTo>
                    <a:pt x="130601" y="32310"/>
                  </a:lnTo>
                  <a:lnTo>
                    <a:pt x="127777" y="32378"/>
                  </a:lnTo>
                  <a:lnTo>
                    <a:pt x="124954" y="32452"/>
                  </a:lnTo>
                  <a:lnTo>
                    <a:pt x="122130" y="32536"/>
                  </a:lnTo>
                  <a:lnTo>
                    <a:pt x="119332" y="32626"/>
                  </a:lnTo>
                  <a:lnTo>
                    <a:pt x="116534" y="32731"/>
                  </a:lnTo>
                  <a:lnTo>
                    <a:pt x="113735" y="32847"/>
                  </a:lnTo>
                  <a:lnTo>
                    <a:pt x="110963" y="32968"/>
                  </a:lnTo>
                  <a:lnTo>
                    <a:pt x="108190" y="33099"/>
                  </a:lnTo>
                  <a:lnTo>
                    <a:pt x="105442" y="33241"/>
                  </a:lnTo>
                  <a:lnTo>
                    <a:pt x="102695" y="33394"/>
                  </a:lnTo>
                  <a:lnTo>
                    <a:pt x="100049" y="33552"/>
                  </a:lnTo>
                  <a:lnTo>
                    <a:pt x="97404" y="33715"/>
                  </a:lnTo>
                  <a:lnTo>
                    <a:pt x="94784" y="33894"/>
                  </a:lnTo>
                  <a:lnTo>
                    <a:pt x="92189" y="34073"/>
                  </a:lnTo>
                  <a:lnTo>
                    <a:pt x="89594" y="34267"/>
                  </a:lnTo>
                  <a:lnTo>
                    <a:pt x="87025" y="34467"/>
                  </a:lnTo>
                  <a:lnTo>
                    <a:pt x="84481" y="34678"/>
                  </a:lnTo>
                  <a:lnTo>
                    <a:pt x="81937" y="34899"/>
                  </a:lnTo>
                  <a:lnTo>
                    <a:pt x="79419" y="35125"/>
                  </a:lnTo>
                  <a:lnTo>
                    <a:pt x="76900" y="35357"/>
                  </a:lnTo>
                  <a:lnTo>
                    <a:pt x="74408" y="35604"/>
                  </a:lnTo>
                  <a:lnTo>
                    <a:pt x="71940" y="35857"/>
                  </a:lnTo>
                  <a:lnTo>
                    <a:pt x="69498" y="36120"/>
                  </a:lnTo>
                  <a:lnTo>
                    <a:pt x="67056" y="36388"/>
                  </a:lnTo>
                  <a:lnTo>
                    <a:pt x="64665" y="36667"/>
                  </a:lnTo>
                  <a:lnTo>
                    <a:pt x="62273" y="36951"/>
                  </a:lnTo>
                  <a:lnTo>
                    <a:pt x="59933" y="37241"/>
                  </a:lnTo>
                  <a:lnTo>
                    <a:pt x="57644" y="37540"/>
                  </a:lnTo>
                  <a:lnTo>
                    <a:pt x="55354" y="37846"/>
                  </a:lnTo>
                  <a:lnTo>
                    <a:pt x="53090" y="38156"/>
                  </a:lnTo>
                  <a:lnTo>
                    <a:pt x="50852" y="38477"/>
                  </a:lnTo>
                  <a:lnTo>
                    <a:pt x="48664" y="38803"/>
                  </a:lnTo>
                  <a:lnTo>
                    <a:pt x="46476" y="39140"/>
                  </a:lnTo>
                  <a:lnTo>
                    <a:pt x="44339" y="39482"/>
                  </a:lnTo>
                  <a:lnTo>
                    <a:pt x="42202" y="39829"/>
                  </a:lnTo>
                  <a:lnTo>
                    <a:pt x="40116" y="40182"/>
                  </a:lnTo>
                  <a:lnTo>
                    <a:pt x="38031" y="40545"/>
                  </a:lnTo>
                  <a:lnTo>
                    <a:pt x="35995" y="40913"/>
                  </a:lnTo>
                  <a:lnTo>
                    <a:pt x="33986" y="41292"/>
                  </a:lnTo>
                  <a:lnTo>
                    <a:pt x="32002" y="41671"/>
                  </a:lnTo>
                  <a:lnTo>
                    <a:pt x="30043" y="42061"/>
                  </a:lnTo>
                  <a:lnTo>
                    <a:pt x="28135" y="42455"/>
                  </a:lnTo>
                  <a:lnTo>
                    <a:pt x="26227" y="42860"/>
                  </a:lnTo>
                  <a:lnTo>
                    <a:pt x="24370" y="43266"/>
                  </a:lnTo>
                  <a:lnTo>
                    <a:pt x="22539" y="43681"/>
                  </a:lnTo>
                  <a:lnTo>
                    <a:pt x="20732" y="44097"/>
                  </a:lnTo>
                  <a:lnTo>
                    <a:pt x="18977" y="44523"/>
                  </a:lnTo>
                  <a:lnTo>
                    <a:pt x="17247" y="44955"/>
                  </a:lnTo>
                  <a:lnTo>
                    <a:pt x="15543" y="45392"/>
                  </a:lnTo>
                  <a:lnTo>
                    <a:pt x="13889" y="45839"/>
                  </a:lnTo>
                  <a:lnTo>
                    <a:pt x="12236" y="46286"/>
                  </a:lnTo>
                  <a:lnTo>
                    <a:pt x="10633" y="46739"/>
                  </a:lnTo>
                  <a:lnTo>
                    <a:pt x="9082" y="47196"/>
                  </a:lnTo>
                  <a:lnTo>
                    <a:pt x="7555" y="47665"/>
                  </a:lnTo>
                  <a:lnTo>
                    <a:pt x="6054" y="48133"/>
                  </a:lnTo>
                  <a:lnTo>
                    <a:pt x="4604" y="48607"/>
                  </a:lnTo>
                  <a:lnTo>
                    <a:pt x="3180" y="49091"/>
                  </a:lnTo>
                  <a:lnTo>
                    <a:pt x="1781" y="49575"/>
                  </a:lnTo>
                  <a:lnTo>
                    <a:pt x="1374" y="49738"/>
                  </a:lnTo>
                  <a:lnTo>
                    <a:pt x="1018" y="49906"/>
                  </a:lnTo>
                  <a:lnTo>
                    <a:pt x="687" y="50075"/>
                  </a:lnTo>
                  <a:lnTo>
                    <a:pt x="458" y="50248"/>
                  </a:lnTo>
                  <a:lnTo>
                    <a:pt x="254" y="50422"/>
                  </a:lnTo>
                  <a:lnTo>
                    <a:pt x="102" y="50601"/>
                  </a:lnTo>
                  <a:lnTo>
                    <a:pt x="26" y="50775"/>
                  </a:lnTo>
                  <a:lnTo>
                    <a:pt x="0" y="50954"/>
                  </a:lnTo>
                  <a:lnTo>
                    <a:pt x="26" y="51132"/>
                  </a:lnTo>
                  <a:lnTo>
                    <a:pt x="102" y="51311"/>
                  </a:lnTo>
                  <a:lnTo>
                    <a:pt x="254" y="51490"/>
                  </a:lnTo>
                  <a:lnTo>
                    <a:pt x="433" y="51664"/>
                  </a:lnTo>
                  <a:lnTo>
                    <a:pt x="687" y="51838"/>
                  </a:lnTo>
                  <a:lnTo>
                    <a:pt x="992" y="52006"/>
                  </a:lnTo>
                  <a:lnTo>
                    <a:pt x="1348" y="52174"/>
                  </a:lnTo>
                  <a:lnTo>
                    <a:pt x="1781" y="52337"/>
                  </a:lnTo>
                  <a:lnTo>
                    <a:pt x="2239" y="52495"/>
                  </a:lnTo>
                  <a:lnTo>
                    <a:pt x="2773" y="52643"/>
                  </a:lnTo>
                  <a:lnTo>
                    <a:pt x="3333" y="52785"/>
                  </a:lnTo>
                  <a:lnTo>
                    <a:pt x="3918" y="52916"/>
                  </a:lnTo>
                  <a:lnTo>
                    <a:pt x="4554" y="53037"/>
                  </a:lnTo>
                  <a:lnTo>
                    <a:pt x="5215" y="53153"/>
                  </a:lnTo>
                  <a:lnTo>
                    <a:pt x="5927" y="53253"/>
                  </a:lnTo>
                  <a:lnTo>
                    <a:pt x="6665" y="53348"/>
                  </a:lnTo>
                  <a:lnTo>
                    <a:pt x="7428" y="53432"/>
                  </a:lnTo>
                  <a:lnTo>
                    <a:pt x="8217" y="53506"/>
                  </a:lnTo>
                  <a:lnTo>
                    <a:pt x="9031" y="53569"/>
                  </a:lnTo>
                  <a:lnTo>
                    <a:pt x="9845" y="53621"/>
                  </a:lnTo>
                  <a:lnTo>
                    <a:pt x="10710" y="53664"/>
                  </a:lnTo>
                  <a:lnTo>
                    <a:pt x="11575" y="53695"/>
                  </a:lnTo>
                  <a:lnTo>
                    <a:pt x="12439" y="53711"/>
                  </a:lnTo>
                  <a:lnTo>
                    <a:pt x="13330" y="53721"/>
                  </a:lnTo>
                  <a:lnTo>
                    <a:pt x="1010237" y="53721"/>
                  </a:lnTo>
                  <a:lnTo>
                    <a:pt x="1010924" y="53716"/>
                  </a:lnTo>
                  <a:lnTo>
                    <a:pt x="1011611" y="53706"/>
                  </a:lnTo>
                  <a:lnTo>
                    <a:pt x="1012272" y="53690"/>
                  </a:lnTo>
                  <a:lnTo>
                    <a:pt x="1012933" y="53664"/>
                  </a:lnTo>
                  <a:lnTo>
                    <a:pt x="1013569" y="53632"/>
                  </a:lnTo>
                  <a:lnTo>
                    <a:pt x="1014205" y="53595"/>
                  </a:lnTo>
                  <a:lnTo>
                    <a:pt x="1014816" y="53553"/>
                  </a:lnTo>
                  <a:lnTo>
                    <a:pt x="1015426" y="53500"/>
                  </a:lnTo>
                  <a:lnTo>
                    <a:pt x="1016011" y="53448"/>
                  </a:lnTo>
                  <a:lnTo>
                    <a:pt x="1016596" y="53385"/>
                  </a:lnTo>
                  <a:lnTo>
                    <a:pt x="1017156" y="53322"/>
                  </a:lnTo>
                  <a:lnTo>
                    <a:pt x="1017690" y="53248"/>
                  </a:lnTo>
                  <a:lnTo>
                    <a:pt x="1018225" y="53169"/>
                  </a:lnTo>
                  <a:lnTo>
                    <a:pt x="1018733" y="53090"/>
                  </a:lnTo>
                  <a:lnTo>
                    <a:pt x="1019217" y="53001"/>
                  </a:lnTo>
                  <a:lnTo>
                    <a:pt x="1019675" y="52911"/>
                  </a:lnTo>
                  <a:lnTo>
                    <a:pt x="1020107" y="52816"/>
                  </a:lnTo>
                  <a:lnTo>
                    <a:pt x="1020539" y="52716"/>
                  </a:lnTo>
                  <a:lnTo>
                    <a:pt x="1020921" y="52611"/>
                  </a:lnTo>
                  <a:lnTo>
                    <a:pt x="1021303" y="52501"/>
                  </a:lnTo>
                  <a:lnTo>
                    <a:pt x="1021659" y="52390"/>
                  </a:lnTo>
                  <a:lnTo>
                    <a:pt x="1021964" y="52274"/>
                  </a:lnTo>
                  <a:lnTo>
                    <a:pt x="1022269" y="52153"/>
                  </a:lnTo>
                  <a:lnTo>
                    <a:pt x="1022524" y="52032"/>
                  </a:lnTo>
                  <a:lnTo>
                    <a:pt x="1022778" y="51906"/>
                  </a:lnTo>
                  <a:lnTo>
                    <a:pt x="1022982" y="51780"/>
                  </a:lnTo>
                  <a:lnTo>
                    <a:pt x="1023160" y="51648"/>
                  </a:lnTo>
                  <a:lnTo>
                    <a:pt x="1023312" y="51517"/>
                  </a:lnTo>
                  <a:lnTo>
                    <a:pt x="1023439" y="51380"/>
                  </a:lnTo>
                  <a:lnTo>
                    <a:pt x="1023516" y="51243"/>
                  </a:lnTo>
                  <a:lnTo>
                    <a:pt x="1023567" y="51101"/>
                  </a:lnTo>
                  <a:lnTo>
                    <a:pt x="1023592" y="50959"/>
                  </a:lnTo>
                  <a:lnTo>
                    <a:pt x="1023567" y="50506"/>
                  </a:lnTo>
                  <a:lnTo>
                    <a:pt x="1023516" y="50048"/>
                  </a:lnTo>
                  <a:lnTo>
                    <a:pt x="1023414" y="49596"/>
                  </a:lnTo>
                  <a:lnTo>
                    <a:pt x="1023287" y="49143"/>
                  </a:lnTo>
                  <a:lnTo>
                    <a:pt x="1023134" y="48691"/>
                  </a:lnTo>
                  <a:lnTo>
                    <a:pt x="1022931" y="48238"/>
                  </a:lnTo>
                  <a:lnTo>
                    <a:pt x="1022702" y="47786"/>
                  </a:lnTo>
                  <a:lnTo>
                    <a:pt x="1022422" y="47333"/>
                  </a:lnTo>
                  <a:lnTo>
                    <a:pt x="1022117" y="46886"/>
                  </a:lnTo>
                  <a:lnTo>
                    <a:pt x="1021760" y="46433"/>
                  </a:lnTo>
                  <a:lnTo>
                    <a:pt x="1021379" y="45986"/>
                  </a:lnTo>
                  <a:lnTo>
                    <a:pt x="1020972" y="45539"/>
                  </a:lnTo>
                  <a:lnTo>
                    <a:pt x="1020514" y="45092"/>
                  </a:lnTo>
                  <a:lnTo>
                    <a:pt x="1020031" y="44650"/>
                  </a:lnTo>
                  <a:lnTo>
                    <a:pt x="1019522" y="44208"/>
                  </a:lnTo>
                  <a:lnTo>
                    <a:pt x="1018962" y="43766"/>
                  </a:lnTo>
                  <a:lnTo>
                    <a:pt x="1018377" y="43334"/>
                  </a:lnTo>
                  <a:lnTo>
                    <a:pt x="1017767" y="42908"/>
                  </a:lnTo>
                  <a:lnTo>
                    <a:pt x="1017131" y="42487"/>
                  </a:lnTo>
                  <a:lnTo>
                    <a:pt x="1016444" y="42061"/>
                  </a:lnTo>
                  <a:lnTo>
                    <a:pt x="1015732" y="41640"/>
                  </a:lnTo>
                  <a:lnTo>
                    <a:pt x="1014994" y="41219"/>
                  </a:lnTo>
                  <a:lnTo>
                    <a:pt x="1014231" y="40798"/>
                  </a:lnTo>
                  <a:lnTo>
                    <a:pt x="1013417" y="40382"/>
                  </a:lnTo>
                  <a:lnTo>
                    <a:pt x="1012577" y="39966"/>
                  </a:lnTo>
                  <a:lnTo>
                    <a:pt x="1011712" y="39551"/>
                  </a:lnTo>
                  <a:lnTo>
                    <a:pt x="1010796" y="39140"/>
                  </a:lnTo>
                  <a:lnTo>
                    <a:pt x="1009855" y="38730"/>
                  </a:lnTo>
                  <a:lnTo>
                    <a:pt x="1008889" y="38319"/>
                  </a:lnTo>
                  <a:lnTo>
                    <a:pt x="1007871" y="37914"/>
                  </a:lnTo>
                  <a:lnTo>
                    <a:pt x="1006854" y="37509"/>
                  </a:lnTo>
                  <a:lnTo>
                    <a:pt x="1005785" y="37109"/>
                  </a:lnTo>
                  <a:lnTo>
                    <a:pt x="1004717" y="36720"/>
                  </a:lnTo>
                  <a:lnTo>
                    <a:pt x="1003623" y="36330"/>
                  </a:lnTo>
                  <a:lnTo>
                    <a:pt x="1002504" y="35946"/>
                  </a:lnTo>
                  <a:lnTo>
                    <a:pt x="1001333" y="35562"/>
                  </a:lnTo>
                  <a:lnTo>
                    <a:pt x="1000138" y="35183"/>
                  </a:lnTo>
                  <a:lnTo>
                    <a:pt x="998917" y="34804"/>
                  </a:lnTo>
                  <a:lnTo>
                    <a:pt x="997670" y="34425"/>
                  </a:lnTo>
                  <a:lnTo>
                    <a:pt x="996398" y="34052"/>
                  </a:lnTo>
                  <a:lnTo>
                    <a:pt x="995101" y="33683"/>
                  </a:lnTo>
                  <a:lnTo>
                    <a:pt x="993778" y="33310"/>
                  </a:lnTo>
                  <a:lnTo>
                    <a:pt x="992405" y="32947"/>
                  </a:lnTo>
                  <a:lnTo>
                    <a:pt x="991031" y="32584"/>
                  </a:lnTo>
                  <a:lnTo>
                    <a:pt x="989606" y="32220"/>
                  </a:lnTo>
                  <a:lnTo>
                    <a:pt x="988156" y="31863"/>
                  </a:lnTo>
                  <a:lnTo>
                    <a:pt x="986706" y="31510"/>
                  </a:lnTo>
                  <a:lnTo>
                    <a:pt x="985205" y="31158"/>
                  </a:lnTo>
                  <a:lnTo>
                    <a:pt x="983705" y="30815"/>
                  </a:lnTo>
                  <a:lnTo>
                    <a:pt x="982178" y="30473"/>
                  </a:lnTo>
                  <a:lnTo>
                    <a:pt x="980627" y="30137"/>
                  </a:lnTo>
                  <a:lnTo>
                    <a:pt x="979049" y="29800"/>
                  </a:lnTo>
                  <a:lnTo>
                    <a:pt x="977447" y="29474"/>
                  </a:lnTo>
                  <a:lnTo>
                    <a:pt x="975819" y="29142"/>
                  </a:lnTo>
                  <a:lnTo>
                    <a:pt x="974191" y="28816"/>
                  </a:lnTo>
                  <a:lnTo>
                    <a:pt x="972512" y="28495"/>
                  </a:lnTo>
                  <a:lnTo>
                    <a:pt x="970807" y="28174"/>
                  </a:lnTo>
                  <a:lnTo>
                    <a:pt x="969077" y="27858"/>
                  </a:lnTo>
                  <a:lnTo>
                    <a:pt x="967348" y="27548"/>
                  </a:lnTo>
                  <a:lnTo>
                    <a:pt x="965567" y="27237"/>
                  </a:lnTo>
                  <a:lnTo>
                    <a:pt x="963786" y="26932"/>
                  </a:lnTo>
                  <a:lnTo>
                    <a:pt x="961955" y="26632"/>
                  </a:lnTo>
                  <a:lnTo>
                    <a:pt x="960123" y="26332"/>
                  </a:lnTo>
                  <a:lnTo>
                    <a:pt x="958266" y="26037"/>
                  </a:lnTo>
                  <a:lnTo>
                    <a:pt x="956409" y="25748"/>
                  </a:lnTo>
                  <a:lnTo>
                    <a:pt x="954527" y="25464"/>
                  </a:lnTo>
                  <a:lnTo>
                    <a:pt x="952593" y="25180"/>
                  </a:lnTo>
                  <a:lnTo>
                    <a:pt x="950660" y="24901"/>
                  </a:lnTo>
                  <a:lnTo>
                    <a:pt x="948727" y="24627"/>
                  </a:lnTo>
                  <a:lnTo>
                    <a:pt x="946743" y="24354"/>
                  </a:lnTo>
                  <a:lnTo>
                    <a:pt x="944758" y="24090"/>
                  </a:lnTo>
                  <a:lnTo>
                    <a:pt x="942723" y="23822"/>
                  </a:lnTo>
                  <a:lnTo>
                    <a:pt x="940688" y="23564"/>
                  </a:lnTo>
                  <a:lnTo>
                    <a:pt x="938653" y="23306"/>
                  </a:lnTo>
                  <a:lnTo>
                    <a:pt x="936567" y="23054"/>
                  </a:lnTo>
                  <a:lnTo>
                    <a:pt x="934481" y="22807"/>
                  </a:lnTo>
                  <a:lnTo>
                    <a:pt x="932370" y="22564"/>
                  </a:lnTo>
                  <a:lnTo>
                    <a:pt x="930258" y="22322"/>
                  </a:lnTo>
                  <a:lnTo>
                    <a:pt x="928122" y="22091"/>
                  </a:lnTo>
                  <a:lnTo>
                    <a:pt x="925959" y="21859"/>
                  </a:lnTo>
                  <a:lnTo>
                    <a:pt x="923772" y="21628"/>
                  </a:lnTo>
                  <a:lnTo>
                    <a:pt x="921584" y="21407"/>
                  </a:lnTo>
                  <a:lnTo>
                    <a:pt x="919345" y="21186"/>
                  </a:lnTo>
                  <a:lnTo>
                    <a:pt x="917107" y="20970"/>
                  </a:lnTo>
                  <a:lnTo>
                    <a:pt x="914868" y="20760"/>
                  </a:lnTo>
                  <a:lnTo>
                    <a:pt x="912604" y="20549"/>
                  </a:lnTo>
                  <a:lnTo>
                    <a:pt x="910315" y="20349"/>
                  </a:lnTo>
                  <a:lnTo>
                    <a:pt x="908000" y="20149"/>
                  </a:lnTo>
                  <a:lnTo>
                    <a:pt x="905685" y="19954"/>
                  </a:lnTo>
                  <a:lnTo>
                    <a:pt x="903370" y="19765"/>
                  </a:lnTo>
                  <a:lnTo>
                    <a:pt x="901030" y="19581"/>
                  </a:lnTo>
                  <a:lnTo>
                    <a:pt x="898664" y="19397"/>
                  </a:lnTo>
                  <a:lnTo>
                    <a:pt x="896298" y="19223"/>
                  </a:lnTo>
                  <a:lnTo>
                    <a:pt x="893932" y="19049"/>
                  </a:lnTo>
                  <a:lnTo>
                    <a:pt x="891541" y="18886"/>
                  </a:lnTo>
                  <a:lnTo>
                    <a:pt x="889150" y="18723"/>
                  </a:lnTo>
                  <a:lnTo>
                    <a:pt x="886682" y="18565"/>
                  </a:lnTo>
                  <a:lnTo>
                    <a:pt x="884215" y="18407"/>
                  </a:lnTo>
                  <a:lnTo>
                    <a:pt x="881747" y="18260"/>
                  </a:lnTo>
                  <a:lnTo>
                    <a:pt x="879254" y="18113"/>
                  </a:lnTo>
                  <a:lnTo>
                    <a:pt x="876761" y="17971"/>
                  </a:lnTo>
                  <a:lnTo>
                    <a:pt x="874243" y="17834"/>
                  </a:lnTo>
                  <a:lnTo>
                    <a:pt x="871725" y="17708"/>
                  </a:lnTo>
                  <a:lnTo>
                    <a:pt x="869206" y="17581"/>
                  </a:lnTo>
                  <a:lnTo>
                    <a:pt x="866662" y="17460"/>
                  </a:lnTo>
                  <a:lnTo>
                    <a:pt x="864093" y="17344"/>
                  </a:lnTo>
                  <a:lnTo>
                    <a:pt x="861549" y="17229"/>
                  </a:lnTo>
                  <a:lnTo>
                    <a:pt x="858980" y="17123"/>
                  </a:lnTo>
                  <a:lnTo>
                    <a:pt x="856411" y="17023"/>
                  </a:lnTo>
                  <a:lnTo>
                    <a:pt x="853816" y="16929"/>
                  </a:lnTo>
                  <a:lnTo>
                    <a:pt x="851221" y="16839"/>
                  </a:lnTo>
                  <a:lnTo>
                    <a:pt x="848626" y="16750"/>
                  </a:lnTo>
                  <a:lnTo>
                    <a:pt x="845981" y="16671"/>
                  </a:lnTo>
                  <a:lnTo>
                    <a:pt x="843310" y="16592"/>
                  </a:lnTo>
                  <a:lnTo>
                    <a:pt x="840613" y="16518"/>
                  </a:lnTo>
                  <a:lnTo>
                    <a:pt x="837942" y="16450"/>
                  </a:lnTo>
                  <a:lnTo>
                    <a:pt x="835246" y="16392"/>
                  </a:lnTo>
                  <a:lnTo>
                    <a:pt x="832549" y="16334"/>
                  </a:lnTo>
                  <a:lnTo>
                    <a:pt x="829827" y="16282"/>
                  </a:lnTo>
                  <a:lnTo>
                    <a:pt x="827106" y="16239"/>
                  </a:lnTo>
                  <a:lnTo>
                    <a:pt x="824409" y="16197"/>
                  </a:lnTo>
                  <a:lnTo>
                    <a:pt x="821687" y="16160"/>
                  </a:lnTo>
                  <a:lnTo>
                    <a:pt x="818940" y="16134"/>
                  </a:lnTo>
                  <a:lnTo>
                    <a:pt x="816218" y="16108"/>
                  </a:lnTo>
                  <a:lnTo>
                    <a:pt x="813496" y="16092"/>
                  </a:lnTo>
                  <a:lnTo>
                    <a:pt x="810749" y="16076"/>
                  </a:lnTo>
                  <a:lnTo>
                    <a:pt x="808027" y="16071"/>
                  </a:lnTo>
                  <a:lnTo>
                    <a:pt x="805279" y="16066"/>
                  </a:lnTo>
                  <a:lnTo>
                    <a:pt x="802964" y="16066"/>
                  </a:lnTo>
                  <a:lnTo>
                    <a:pt x="800650" y="16071"/>
                  </a:lnTo>
                  <a:lnTo>
                    <a:pt x="798335" y="16082"/>
                  </a:lnTo>
                  <a:lnTo>
                    <a:pt x="796020" y="16097"/>
                  </a:lnTo>
                  <a:lnTo>
                    <a:pt x="793730" y="16113"/>
                  </a:lnTo>
                  <a:lnTo>
                    <a:pt x="791415" y="16134"/>
                  </a:lnTo>
                  <a:lnTo>
                    <a:pt x="789126" y="16160"/>
                  </a:lnTo>
                  <a:lnTo>
                    <a:pt x="786836" y="16187"/>
                  </a:lnTo>
                  <a:lnTo>
                    <a:pt x="784547" y="16218"/>
                  </a:lnTo>
                  <a:lnTo>
                    <a:pt x="782258" y="16255"/>
                  </a:lnTo>
                  <a:lnTo>
                    <a:pt x="779968" y="16297"/>
                  </a:lnTo>
                  <a:lnTo>
                    <a:pt x="777704" y="16339"/>
                  </a:lnTo>
                  <a:lnTo>
                    <a:pt x="775415" y="16387"/>
                  </a:lnTo>
                  <a:lnTo>
                    <a:pt x="773151" y="16439"/>
                  </a:lnTo>
                  <a:lnTo>
                    <a:pt x="770887" y="16497"/>
                  </a:lnTo>
                  <a:lnTo>
                    <a:pt x="768623" y="16555"/>
                  </a:lnTo>
                  <a:lnTo>
                    <a:pt x="766384" y="16618"/>
                  </a:lnTo>
                  <a:lnTo>
                    <a:pt x="764120" y="16687"/>
                  </a:lnTo>
                  <a:lnTo>
                    <a:pt x="761881" y="16755"/>
                  </a:lnTo>
                  <a:lnTo>
                    <a:pt x="759643" y="16829"/>
                  </a:lnTo>
                  <a:lnTo>
                    <a:pt x="757404" y="16908"/>
                  </a:lnTo>
                  <a:lnTo>
                    <a:pt x="755166" y="16987"/>
                  </a:lnTo>
                  <a:lnTo>
                    <a:pt x="752952" y="17076"/>
                  </a:lnTo>
                  <a:lnTo>
                    <a:pt x="750739" y="17166"/>
                  </a:lnTo>
                  <a:lnTo>
                    <a:pt x="748526" y="17255"/>
                  </a:lnTo>
                  <a:lnTo>
                    <a:pt x="746313" y="17355"/>
                  </a:lnTo>
                  <a:lnTo>
                    <a:pt x="744100" y="17455"/>
                  </a:lnTo>
                  <a:lnTo>
                    <a:pt x="741912" y="17560"/>
                  </a:lnTo>
                  <a:lnTo>
                    <a:pt x="739724" y="17665"/>
                  </a:lnTo>
                  <a:lnTo>
                    <a:pt x="737537" y="17776"/>
                  </a:lnTo>
                  <a:lnTo>
                    <a:pt x="735349" y="17892"/>
                  </a:lnTo>
                  <a:lnTo>
                    <a:pt x="733187" y="18013"/>
                  </a:lnTo>
                  <a:lnTo>
                    <a:pt x="732093" y="17613"/>
                  </a:lnTo>
                  <a:lnTo>
                    <a:pt x="730974" y="17213"/>
                  </a:lnTo>
                  <a:lnTo>
                    <a:pt x="729829" y="16818"/>
                  </a:lnTo>
                  <a:lnTo>
                    <a:pt x="728659" y="16424"/>
                  </a:lnTo>
                  <a:lnTo>
                    <a:pt x="727463" y="16034"/>
                  </a:lnTo>
                  <a:lnTo>
                    <a:pt x="726242" y="15650"/>
                  </a:lnTo>
                  <a:lnTo>
                    <a:pt x="724996" y="15266"/>
                  </a:lnTo>
                  <a:lnTo>
                    <a:pt x="723724" y="14887"/>
                  </a:lnTo>
                  <a:lnTo>
                    <a:pt x="722426" y="14513"/>
                  </a:lnTo>
                  <a:lnTo>
                    <a:pt x="721129" y="14140"/>
                  </a:lnTo>
                  <a:lnTo>
                    <a:pt x="719781" y="13771"/>
                  </a:lnTo>
                  <a:lnTo>
                    <a:pt x="718407" y="13403"/>
                  </a:lnTo>
                  <a:lnTo>
                    <a:pt x="717033" y="13040"/>
                  </a:lnTo>
                  <a:lnTo>
                    <a:pt x="715609" y="12682"/>
                  </a:lnTo>
                  <a:lnTo>
                    <a:pt x="714184" y="12330"/>
                  </a:lnTo>
                  <a:lnTo>
                    <a:pt x="712734" y="11977"/>
                  </a:lnTo>
                  <a:lnTo>
                    <a:pt x="710776" y="11519"/>
                  </a:lnTo>
                  <a:lnTo>
                    <a:pt x="708791" y="11072"/>
                  </a:lnTo>
                  <a:lnTo>
                    <a:pt x="706756" y="10630"/>
                  </a:lnTo>
                  <a:lnTo>
                    <a:pt x="704696" y="10199"/>
                  </a:lnTo>
                  <a:lnTo>
                    <a:pt x="702610" y="9772"/>
                  </a:lnTo>
                  <a:lnTo>
                    <a:pt x="700473" y="9351"/>
                  </a:lnTo>
                  <a:lnTo>
                    <a:pt x="698311" y="8941"/>
                  </a:lnTo>
                  <a:lnTo>
                    <a:pt x="696098" y="8541"/>
                  </a:lnTo>
                  <a:lnTo>
                    <a:pt x="693859" y="8146"/>
                  </a:lnTo>
                  <a:lnTo>
                    <a:pt x="691595" y="7762"/>
                  </a:lnTo>
                  <a:lnTo>
                    <a:pt x="689306" y="7383"/>
                  </a:lnTo>
                  <a:lnTo>
                    <a:pt x="686991" y="7010"/>
                  </a:lnTo>
                  <a:lnTo>
                    <a:pt x="684625" y="6652"/>
                  </a:lnTo>
                  <a:lnTo>
                    <a:pt x="682234" y="6294"/>
                  </a:lnTo>
                  <a:lnTo>
                    <a:pt x="679817" y="5952"/>
                  </a:lnTo>
                  <a:lnTo>
                    <a:pt x="677375" y="5615"/>
                  </a:lnTo>
                  <a:lnTo>
                    <a:pt x="674806" y="5278"/>
                  </a:lnTo>
                  <a:lnTo>
                    <a:pt x="672211" y="4947"/>
                  </a:lnTo>
                  <a:lnTo>
                    <a:pt x="669591" y="4626"/>
                  </a:lnTo>
                  <a:lnTo>
                    <a:pt x="666945" y="4321"/>
                  </a:lnTo>
                  <a:lnTo>
                    <a:pt x="664274" y="4021"/>
                  </a:lnTo>
                  <a:lnTo>
                    <a:pt x="661578" y="3731"/>
                  </a:lnTo>
                  <a:lnTo>
                    <a:pt x="658856" y="3458"/>
                  </a:lnTo>
                  <a:lnTo>
                    <a:pt x="656134" y="3189"/>
                  </a:lnTo>
                  <a:lnTo>
                    <a:pt x="653386" y="2932"/>
                  </a:lnTo>
                  <a:lnTo>
                    <a:pt x="650588" y="2684"/>
                  </a:lnTo>
                  <a:lnTo>
                    <a:pt x="647815" y="2447"/>
                  </a:lnTo>
                  <a:lnTo>
                    <a:pt x="644992" y="2226"/>
                  </a:lnTo>
                  <a:lnTo>
                    <a:pt x="642168" y="2011"/>
                  </a:lnTo>
                  <a:lnTo>
                    <a:pt x="639319" y="1805"/>
                  </a:lnTo>
                  <a:lnTo>
                    <a:pt x="636444" y="1611"/>
                  </a:lnTo>
                  <a:lnTo>
                    <a:pt x="633570" y="1432"/>
                  </a:lnTo>
                  <a:lnTo>
                    <a:pt x="630670" y="1258"/>
                  </a:lnTo>
                  <a:lnTo>
                    <a:pt x="627744" y="1100"/>
                  </a:lnTo>
                  <a:lnTo>
                    <a:pt x="624819" y="948"/>
                  </a:lnTo>
                  <a:lnTo>
                    <a:pt x="621868" y="811"/>
                  </a:lnTo>
                  <a:lnTo>
                    <a:pt x="618917" y="679"/>
                  </a:lnTo>
                  <a:lnTo>
                    <a:pt x="615941" y="564"/>
                  </a:lnTo>
                  <a:lnTo>
                    <a:pt x="612965" y="458"/>
                  </a:lnTo>
                  <a:lnTo>
                    <a:pt x="609988" y="364"/>
                  </a:lnTo>
                  <a:lnTo>
                    <a:pt x="606987" y="279"/>
                  </a:lnTo>
                  <a:lnTo>
                    <a:pt x="603960" y="206"/>
                  </a:lnTo>
                  <a:lnTo>
                    <a:pt x="600932" y="143"/>
                  </a:lnTo>
                  <a:lnTo>
                    <a:pt x="597905" y="90"/>
                  </a:lnTo>
                  <a:lnTo>
                    <a:pt x="594878" y="53"/>
                  </a:lnTo>
                  <a:lnTo>
                    <a:pt x="591825" y="22"/>
                  </a:lnTo>
                  <a:lnTo>
                    <a:pt x="588773" y="6"/>
                  </a:lnTo>
                  <a:lnTo>
                    <a:pt x="5857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0" name="Google Shape;430;p9"/>
          <p:cNvSpPr/>
          <p:nvPr/>
        </p:nvSpPr>
        <p:spPr>
          <a:xfrm>
            <a:off x="8246033" y="306984"/>
            <a:ext cx="803034" cy="233011"/>
          </a:xfrm>
          <a:custGeom>
            <a:avLst/>
            <a:gdLst/>
            <a:ahLst/>
            <a:cxnLst/>
            <a:rect l="l" t="t" r="r" b="b"/>
            <a:pathLst>
              <a:path w="699812" h="33831" extrusionOk="0">
                <a:moveTo>
                  <a:pt x="295977" y="0"/>
                </a:moveTo>
                <a:lnTo>
                  <a:pt x="293941" y="16"/>
                </a:lnTo>
                <a:lnTo>
                  <a:pt x="291906" y="32"/>
                </a:lnTo>
                <a:lnTo>
                  <a:pt x="289897" y="58"/>
                </a:lnTo>
                <a:lnTo>
                  <a:pt x="287887" y="95"/>
                </a:lnTo>
                <a:lnTo>
                  <a:pt x="285903" y="137"/>
                </a:lnTo>
                <a:lnTo>
                  <a:pt x="283919" y="184"/>
                </a:lnTo>
                <a:lnTo>
                  <a:pt x="281934" y="242"/>
                </a:lnTo>
                <a:lnTo>
                  <a:pt x="279976" y="306"/>
                </a:lnTo>
                <a:lnTo>
                  <a:pt x="278017" y="379"/>
                </a:lnTo>
                <a:lnTo>
                  <a:pt x="276084" y="458"/>
                </a:lnTo>
                <a:lnTo>
                  <a:pt x="274150" y="542"/>
                </a:lnTo>
                <a:lnTo>
                  <a:pt x="272242" y="632"/>
                </a:lnTo>
                <a:lnTo>
                  <a:pt x="270360" y="732"/>
                </a:lnTo>
                <a:lnTo>
                  <a:pt x="268452" y="837"/>
                </a:lnTo>
                <a:lnTo>
                  <a:pt x="266595" y="953"/>
                </a:lnTo>
                <a:lnTo>
                  <a:pt x="264738" y="1074"/>
                </a:lnTo>
                <a:lnTo>
                  <a:pt x="262881" y="1200"/>
                </a:lnTo>
                <a:lnTo>
                  <a:pt x="261075" y="1332"/>
                </a:lnTo>
                <a:lnTo>
                  <a:pt x="259243" y="1468"/>
                </a:lnTo>
                <a:lnTo>
                  <a:pt x="257463" y="1616"/>
                </a:lnTo>
                <a:lnTo>
                  <a:pt x="255682" y="1768"/>
                </a:lnTo>
                <a:lnTo>
                  <a:pt x="253901" y="1926"/>
                </a:lnTo>
                <a:lnTo>
                  <a:pt x="252146" y="2089"/>
                </a:lnTo>
                <a:lnTo>
                  <a:pt x="250416" y="2263"/>
                </a:lnTo>
                <a:lnTo>
                  <a:pt x="248712" y="2442"/>
                </a:lnTo>
                <a:lnTo>
                  <a:pt x="247008" y="2621"/>
                </a:lnTo>
                <a:lnTo>
                  <a:pt x="245329" y="2810"/>
                </a:lnTo>
                <a:lnTo>
                  <a:pt x="243675" y="3005"/>
                </a:lnTo>
                <a:lnTo>
                  <a:pt x="242022" y="3210"/>
                </a:lnTo>
                <a:lnTo>
                  <a:pt x="240394" y="3415"/>
                </a:lnTo>
                <a:lnTo>
                  <a:pt x="238791" y="3626"/>
                </a:lnTo>
                <a:lnTo>
                  <a:pt x="237188" y="3847"/>
                </a:lnTo>
                <a:lnTo>
                  <a:pt x="235637" y="4068"/>
                </a:lnTo>
                <a:lnTo>
                  <a:pt x="234085" y="4294"/>
                </a:lnTo>
                <a:lnTo>
                  <a:pt x="232558" y="4531"/>
                </a:lnTo>
                <a:lnTo>
                  <a:pt x="231058" y="4773"/>
                </a:lnTo>
                <a:lnTo>
                  <a:pt x="229557" y="5015"/>
                </a:lnTo>
                <a:lnTo>
                  <a:pt x="228107" y="5268"/>
                </a:lnTo>
                <a:lnTo>
                  <a:pt x="226657" y="5520"/>
                </a:lnTo>
                <a:lnTo>
                  <a:pt x="225232" y="5783"/>
                </a:lnTo>
                <a:lnTo>
                  <a:pt x="223833" y="6046"/>
                </a:lnTo>
                <a:lnTo>
                  <a:pt x="222459" y="6320"/>
                </a:lnTo>
                <a:lnTo>
                  <a:pt x="221111" y="6594"/>
                </a:lnTo>
                <a:lnTo>
                  <a:pt x="219763" y="6873"/>
                </a:lnTo>
                <a:lnTo>
                  <a:pt x="218466" y="7157"/>
                </a:lnTo>
                <a:lnTo>
                  <a:pt x="217168" y="7446"/>
                </a:lnTo>
                <a:lnTo>
                  <a:pt x="215922" y="7741"/>
                </a:lnTo>
                <a:lnTo>
                  <a:pt x="214675" y="8041"/>
                </a:lnTo>
                <a:lnTo>
                  <a:pt x="213480" y="8341"/>
                </a:lnTo>
                <a:lnTo>
                  <a:pt x="212284" y="8651"/>
                </a:lnTo>
                <a:lnTo>
                  <a:pt x="211139" y="8962"/>
                </a:lnTo>
                <a:lnTo>
                  <a:pt x="209995" y="9277"/>
                </a:lnTo>
                <a:lnTo>
                  <a:pt x="208875" y="9598"/>
                </a:lnTo>
                <a:lnTo>
                  <a:pt x="207807" y="9925"/>
                </a:lnTo>
                <a:lnTo>
                  <a:pt x="206738" y="10251"/>
                </a:lnTo>
                <a:lnTo>
                  <a:pt x="205721" y="10582"/>
                </a:lnTo>
                <a:lnTo>
                  <a:pt x="204729" y="10919"/>
                </a:lnTo>
                <a:lnTo>
                  <a:pt x="203737" y="11261"/>
                </a:lnTo>
                <a:lnTo>
                  <a:pt x="202796" y="11603"/>
                </a:lnTo>
                <a:lnTo>
                  <a:pt x="201880" y="11951"/>
                </a:lnTo>
                <a:lnTo>
                  <a:pt x="200989" y="12303"/>
                </a:lnTo>
                <a:lnTo>
                  <a:pt x="200150" y="12656"/>
                </a:lnTo>
                <a:lnTo>
                  <a:pt x="199310" y="13019"/>
                </a:lnTo>
                <a:lnTo>
                  <a:pt x="197708" y="12914"/>
                </a:lnTo>
                <a:lnTo>
                  <a:pt x="196080" y="12814"/>
                </a:lnTo>
                <a:lnTo>
                  <a:pt x="194477" y="12714"/>
                </a:lnTo>
                <a:lnTo>
                  <a:pt x="192824" y="12619"/>
                </a:lnTo>
                <a:lnTo>
                  <a:pt x="191196" y="12529"/>
                </a:lnTo>
                <a:lnTo>
                  <a:pt x="189542" y="12440"/>
                </a:lnTo>
                <a:lnTo>
                  <a:pt x="187889" y="12356"/>
                </a:lnTo>
                <a:lnTo>
                  <a:pt x="186210" y="12272"/>
                </a:lnTo>
                <a:lnTo>
                  <a:pt x="184531" y="12193"/>
                </a:lnTo>
                <a:lnTo>
                  <a:pt x="182852" y="12119"/>
                </a:lnTo>
                <a:lnTo>
                  <a:pt x="181147" y="12045"/>
                </a:lnTo>
                <a:lnTo>
                  <a:pt x="179443" y="11977"/>
                </a:lnTo>
                <a:lnTo>
                  <a:pt x="177739" y="11908"/>
                </a:lnTo>
                <a:lnTo>
                  <a:pt x="176034" y="11845"/>
                </a:lnTo>
                <a:lnTo>
                  <a:pt x="174304" y="11782"/>
                </a:lnTo>
                <a:lnTo>
                  <a:pt x="172575" y="11730"/>
                </a:lnTo>
                <a:lnTo>
                  <a:pt x="170819" y="11672"/>
                </a:lnTo>
                <a:lnTo>
                  <a:pt x="169064" y="11624"/>
                </a:lnTo>
                <a:lnTo>
                  <a:pt x="167309" y="11577"/>
                </a:lnTo>
                <a:lnTo>
                  <a:pt x="165554" y="11530"/>
                </a:lnTo>
                <a:lnTo>
                  <a:pt x="163773" y="11493"/>
                </a:lnTo>
                <a:lnTo>
                  <a:pt x="161992" y="11456"/>
                </a:lnTo>
                <a:lnTo>
                  <a:pt x="160212" y="11419"/>
                </a:lnTo>
                <a:lnTo>
                  <a:pt x="158431" y="11393"/>
                </a:lnTo>
                <a:lnTo>
                  <a:pt x="156625" y="11366"/>
                </a:lnTo>
                <a:lnTo>
                  <a:pt x="154819" y="11340"/>
                </a:lnTo>
                <a:lnTo>
                  <a:pt x="153012" y="11319"/>
                </a:lnTo>
                <a:lnTo>
                  <a:pt x="151206" y="11303"/>
                </a:lnTo>
                <a:lnTo>
                  <a:pt x="149375" y="11293"/>
                </a:lnTo>
                <a:lnTo>
                  <a:pt x="147543" y="11282"/>
                </a:lnTo>
                <a:lnTo>
                  <a:pt x="145712" y="11277"/>
                </a:lnTo>
                <a:lnTo>
                  <a:pt x="142023" y="11277"/>
                </a:lnTo>
                <a:lnTo>
                  <a:pt x="140166" y="11282"/>
                </a:lnTo>
                <a:lnTo>
                  <a:pt x="138309" y="11293"/>
                </a:lnTo>
                <a:lnTo>
                  <a:pt x="136477" y="11303"/>
                </a:lnTo>
                <a:lnTo>
                  <a:pt x="134646" y="11324"/>
                </a:lnTo>
                <a:lnTo>
                  <a:pt x="132814" y="11340"/>
                </a:lnTo>
                <a:lnTo>
                  <a:pt x="130983" y="11366"/>
                </a:lnTo>
                <a:lnTo>
                  <a:pt x="129177" y="11393"/>
                </a:lnTo>
                <a:lnTo>
                  <a:pt x="127345" y="11424"/>
                </a:lnTo>
                <a:lnTo>
                  <a:pt x="125539" y="11456"/>
                </a:lnTo>
                <a:lnTo>
                  <a:pt x="123758" y="11493"/>
                </a:lnTo>
                <a:lnTo>
                  <a:pt x="121978" y="11535"/>
                </a:lnTo>
                <a:lnTo>
                  <a:pt x="120171" y="11582"/>
                </a:lnTo>
                <a:lnTo>
                  <a:pt x="118416" y="11630"/>
                </a:lnTo>
                <a:lnTo>
                  <a:pt x="116636" y="11682"/>
                </a:lnTo>
                <a:lnTo>
                  <a:pt x="114880" y="11735"/>
                </a:lnTo>
                <a:lnTo>
                  <a:pt x="113125" y="11793"/>
                </a:lnTo>
                <a:lnTo>
                  <a:pt x="111395" y="11856"/>
                </a:lnTo>
                <a:lnTo>
                  <a:pt x="109640" y="11919"/>
                </a:lnTo>
                <a:lnTo>
                  <a:pt x="107910" y="11987"/>
                </a:lnTo>
                <a:lnTo>
                  <a:pt x="106206" y="12056"/>
                </a:lnTo>
                <a:lnTo>
                  <a:pt x="104476" y="12129"/>
                </a:lnTo>
                <a:lnTo>
                  <a:pt x="102797" y="12208"/>
                </a:lnTo>
                <a:lnTo>
                  <a:pt x="101093" y="12293"/>
                </a:lnTo>
                <a:lnTo>
                  <a:pt x="99414" y="12372"/>
                </a:lnTo>
                <a:lnTo>
                  <a:pt x="97735" y="12461"/>
                </a:lnTo>
                <a:lnTo>
                  <a:pt x="96056" y="12550"/>
                </a:lnTo>
                <a:lnTo>
                  <a:pt x="94402" y="12645"/>
                </a:lnTo>
                <a:lnTo>
                  <a:pt x="92749" y="12740"/>
                </a:lnTo>
                <a:lnTo>
                  <a:pt x="91121" y="12840"/>
                </a:lnTo>
                <a:lnTo>
                  <a:pt x="89493" y="12945"/>
                </a:lnTo>
                <a:lnTo>
                  <a:pt x="87865" y="13050"/>
                </a:lnTo>
                <a:lnTo>
                  <a:pt x="86262" y="13156"/>
                </a:lnTo>
                <a:lnTo>
                  <a:pt x="84659" y="13266"/>
                </a:lnTo>
                <a:lnTo>
                  <a:pt x="83082" y="13382"/>
                </a:lnTo>
                <a:lnTo>
                  <a:pt x="81505" y="13503"/>
                </a:lnTo>
                <a:lnTo>
                  <a:pt x="79928" y="13619"/>
                </a:lnTo>
                <a:lnTo>
                  <a:pt x="78376" y="13745"/>
                </a:lnTo>
                <a:lnTo>
                  <a:pt x="76824" y="13871"/>
                </a:lnTo>
                <a:lnTo>
                  <a:pt x="75298" y="13998"/>
                </a:lnTo>
                <a:lnTo>
                  <a:pt x="73772" y="14129"/>
                </a:lnTo>
                <a:lnTo>
                  <a:pt x="72271" y="14266"/>
                </a:lnTo>
                <a:lnTo>
                  <a:pt x="70770" y="14403"/>
                </a:lnTo>
                <a:lnTo>
                  <a:pt x="69269" y="14540"/>
                </a:lnTo>
                <a:lnTo>
                  <a:pt x="67794" y="14687"/>
                </a:lnTo>
                <a:lnTo>
                  <a:pt x="66318" y="14829"/>
                </a:lnTo>
                <a:lnTo>
                  <a:pt x="64868" y="14976"/>
                </a:lnTo>
                <a:lnTo>
                  <a:pt x="63444" y="15129"/>
                </a:lnTo>
                <a:lnTo>
                  <a:pt x="62019" y="15281"/>
                </a:lnTo>
                <a:lnTo>
                  <a:pt x="60595" y="15439"/>
                </a:lnTo>
                <a:lnTo>
                  <a:pt x="59196" y="15597"/>
                </a:lnTo>
                <a:lnTo>
                  <a:pt x="57796" y="15755"/>
                </a:lnTo>
                <a:lnTo>
                  <a:pt x="56423" y="15923"/>
                </a:lnTo>
                <a:lnTo>
                  <a:pt x="55049" y="16087"/>
                </a:lnTo>
                <a:lnTo>
                  <a:pt x="53701" y="16255"/>
                </a:lnTo>
                <a:lnTo>
                  <a:pt x="52353" y="16429"/>
                </a:lnTo>
                <a:lnTo>
                  <a:pt x="51030" y="16602"/>
                </a:lnTo>
                <a:lnTo>
                  <a:pt x="49732" y="16776"/>
                </a:lnTo>
                <a:lnTo>
                  <a:pt x="48435" y="16955"/>
                </a:lnTo>
                <a:lnTo>
                  <a:pt x="47138" y="17134"/>
                </a:lnTo>
                <a:lnTo>
                  <a:pt x="45866" y="17318"/>
                </a:lnTo>
                <a:lnTo>
                  <a:pt x="44619" y="17502"/>
                </a:lnTo>
                <a:lnTo>
                  <a:pt x="43373" y="17692"/>
                </a:lnTo>
                <a:lnTo>
                  <a:pt x="42152" y="17881"/>
                </a:lnTo>
                <a:lnTo>
                  <a:pt x="40931" y="18076"/>
                </a:lnTo>
                <a:lnTo>
                  <a:pt x="39735" y="18270"/>
                </a:lnTo>
                <a:lnTo>
                  <a:pt x="38540" y="18465"/>
                </a:lnTo>
                <a:lnTo>
                  <a:pt x="37369" y="18665"/>
                </a:lnTo>
                <a:lnTo>
                  <a:pt x="36225" y="18865"/>
                </a:lnTo>
                <a:lnTo>
                  <a:pt x="35080" y="19070"/>
                </a:lnTo>
                <a:lnTo>
                  <a:pt x="33961" y="19275"/>
                </a:lnTo>
                <a:lnTo>
                  <a:pt x="32867" y="19486"/>
                </a:lnTo>
                <a:lnTo>
                  <a:pt x="31773" y="19696"/>
                </a:lnTo>
                <a:lnTo>
                  <a:pt x="30679" y="19907"/>
                </a:lnTo>
                <a:lnTo>
                  <a:pt x="29636" y="20123"/>
                </a:lnTo>
                <a:lnTo>
                  <a:pt x="28593" y="20338"/>
                </a:lnTo>
                <a:lnTo>
                  <a:pt x="27550" y="20554"/>
                </a:lnTo>
                <a:lnTo>
                  <a:pt x="26558" y="20775"/>
                </a:lnTo>
                <a:lnTo>
                  <a:pt x="25566" y="20996"/>
                </a:lnTo>
                <a:lnTo>
                  <a:pt x="24574" y="21222"/>
                </a:lnTo>
                <a:lnTo>
                  <a:pt x="23607" y="21449"/>
                </a:lnTo>
                <a:lnTo>
                  <a:pt x="22666" y="21675"/>
                </a:lnTo>
                <a:lnTo>
                  <a:pt x="21750" y="21906"/>
                </a:lnTo>
                <a:lnTo>
                  <a:pt x="20834" y="22138"/>
                </a:lnTo>
                <a:lnTo>
                  <a:pt x="19944" y="22370"/>
                </a:lnTo>
                <a:lnTo>
                  <a:pt x="19079" y="22606"/>
                </a:lnTo>
                <a:lnTo>
                  <a:pt x="18214" y="22843"/>
                </a:lnTo>
                <a:lnTo>
                  <a:pt x="17375" y="23080"/>
                </a:lnTo>
                <a:lnTo>
                  <a:pt x="16561" y="23322"/>
                </a:lnTo>
                <a:lnTo>
                  <a:pt x="15747" y="23564"/>
                </a:lnTo>
                <a:lnTo>
                  <a:pt x="14958" y="23806"/>
                </a:lnTo>
                <a:lnTo>
                  <a:pt x="14195" y="24053"/>
                </a:lnTo>
                <a:lnTo>
                  <a:pt x="13432" y="24301"/>
                </a:lnTo>
                <a:lnTo>
                  <a:pt x="12719" y="24548"/>
                </a:lnTo>
                <a:lnTo>
                  <a:pt x="12007" y="24801"/>
                </a:lnTo>
                <a:lnTo>
                  <a:pt x="11320" y="25053"/>
                </a:lnTo>
                <a:lnTo>
                  <a:pt x="10634" y="25306"/>
                </a:lnTo>
                <a:lnTo>
                  <a:pt x="9998" y="25564"/>
                </a:lnTo>
                <a:lnTo>
                  <a:pt x="9362" y="25816"/>
                </a:lnTo>
                <a:lnTo>
                  <a:pt x="8726" y="26079"/>
                </a:lnTo>
                <a:lnTo>
                  <a:pt x="8141" y="26337"/>
                </a:lnTo>
                <a:lnTo>
                  <a:pt x="7555" y="26600"/>
                </a:lnTo>
                <a:lnTo>
                  <a:pt x="7021" y="26863"/>
                </a:lnTo>
                <a:lnTo>
                  <a:pt x="6462" y="27126"/>
                </a:lnTo>
                <a:lnTo>
                  <a:pt x="5953" y="27390"/>
                </a:lnTo>
                <a:lnTo>
                  <a:pt x="5470" y="27658"/>
                </a:lnTo>
                <a:lnTo>
                  <a:pt x="4986" y="27926"/>
                </a:lnTo>
                <a:lnTo>
                  <a:pt x="4528" y="28195"/>
                </a:lnTo>
                <a:lnTo>
                  <a:pt x="4096" y="28468"/>
                </a:lnTo>
                <a:lnTo>
                  <a:pt x="3689" y="28737"/>
                </a:lnTo>
                <a:lnTo>
                  <a:pt x="3307" y="29010"/>
                </a:lnTo>
                <a:lnTo>
                  <a:pt x="2926" y="29289"/>
                </a:lnTo>
                <a:lnTo>
                  <a:pt x="2570" y="29563"/>
                </a:lnTo>
                <a:lnTo>
                  <a:pt x="2264" y="29842"/>
                </a:lnTo>
                <a:lnTo>
                  <a:pt x="1959" y="30115"/>
                </a:lnTo>
                <a:lnTo>
                  <a:pt x="1654" y="30400"/>
                </a:lnTo>
                <a:lnTo>
                  <a:pt x="1399" y="30678"/>
                </a:lnTo>
                <a:lnTo>
                  <a:pt x="1170" y="30957"/>
                </a:lnTo>
                <a:lnTo>
                  <a:pt x="941" y="31241"/>
                </a:lnTo>
                <a:lnTo>
                  <a:pt x="738" y="31526"/>
                </a:lnTo>
                <a:lnTo>
                  <a:pt x="585" y="31810"/>
                </a:lnTo>
                <a:lnTo>
                  <a:pt x="433" y="32099"/>
                </a:lnTo>
                <a:lnTo>
                  <a:pt x="306" y="32383"/>
                </a:lnTo>
                <a:lnTo>
                  <a:pt x="204" y="32673"/>
                </a:lnTo>
                <a:lnTo>
                  <a:pt x="102" y="32962"/>
                </a:lnTo>
                <a:lnTo>
                  <a:pt x="51" y="33252"/>
                </a:lnTo>
                <a:lnTo>
                  <a:pt x="26" y="33541"/>
                </a:lnTo>
                <a:lnTo>
                  <a:pt x="0" y="33830"/>
                </a:lnTo>
                <a:lnTo>
                  <a:pt x="699812" y="33830"/>
                </a:lnTo>
                <a:lnTo>
                  <a:pt x="698921" y="33520"/>
                </a:lnTo>
                <a:lnTo>
                  <a:pt x="698006" y="33209"/>
                </a:lnTo>
                <a:lnTo>
                  <a:pt x="697064" y="32899"/>
                </a:lnTo>
                <a:lnTo>
                  <a:pt x="696098" y="32594"/>
                </a:lnTo>
                <a:lnTo>
                  <a:pt x="695106" y="32294"/>
                </a:lnTo>
                <a:lnTo>
                  <a:pt x="694088" y="31999"/>
                </a:lnTo>
                <a:lnTo>
                  <a:pt x="693045" y="31705"/>
                </a:lnTo>
                <a:lnTo>
                  <a:pt x="692002" y="31415"/>
                </a:lnTo>
                <a:lnTo>
                  <a:pt x="690908" y="31126"/>
                </a:lnTo>
                <a:lnTo>
                  <a:pt x="689814" y="30847"/>
                </a:lnTo>
                <a:lnTo>
                  <a:pt x="688695" y="30568"/>
                </a:lnTo>
                <a:lnTo>
                  <a:pt x="687550" y="30289"/>
                </a:lnTo>
                <a:lnTo>
                  <a:pt x="686406" y="30021"/>
                </a:lnTo>
                <a:lnTo>
                  <a:pt x="685210" y="29752"/>
                </a:lnTo>
                <a:lnTo>
                  <a:pt x="684014" y="29489"/>
                </a:lnTo>
                <a:lnTo>
                  <a:pt x="682793" y="29231"/>
                </a:lnTo>
                <a:lnTo>
                  <a:pt x="681547" y="28973"/>
                </a:lnTo>
                <a:lnTo>
                  <a:pt x="680275" y="28721"/>
                </a:lnTo>
                <a:lnTo>
                  <a:pt x="679003" y="28474"/>
                </a:lnTo>
                <a:lnTo>
                  <a:pt x="677706" y="28232"/>
                </a:lnTo>
                <a:lnTo>
                  <a:pt x="676383" y="27995"/>
                </a:lnTo>
                <a:lnTo>
                  <a:pt x="675035" y="27758"/>
                </a:lnTo>
                <a:lnTo>
                  <a:pt x="673686" y="27532"/>
                </a:lnTo>
                <a:lnTo>
                  <a:pt x="672313" y="27305"/>
                </a:lnTo>
                <a:lnTo>
                  <a:pt x="670914" y="27084"/>
                </a:lnTo>
                <a:lnTo>
                  <a:pt x="669515" y="26869"/>
                </a:lnTo>
                <a:lnTo>
                  <a:pt x="668090" y="26658"/>
                </a:lnTo>
                <a:lnTo>
                  <a:pt x="666640" y="26448"/>
                </a:lnTo>
                <a:lnTo>
                  <a:pt x="665190" y="26248"/>
                </a:lnTo>
                <a:lnTo>
                  <a:pt x="663715" y="26048"/>
                </a:lnTo>
                <a:lnTo>
                  <a:pt x="662214" y="25858"/>
                </a:lnTo>
                <a:lnTo>
                  <a:pt x="660687" y="25669"/>
                </a:lnTo>
                <a:lnTo>
                  <a:pt x="659187" y="25485"/>
                </a:lnTo>
                <a:lnTo>
                  <a:pt x="657635" y="25306"/>
                </a:lnTo>
                <a:lnTo>
                  <a:pt x="656083" y="25132"/>
                </a:lnTo>
                <a:lnTo>
                  <a:pt x="654506" y="24969"/>
                </a:lnTo>
                <a:lnTo>
                  <a:pt x="652929" y="24806"/>
                </a:lnTo>
                <a:lnTo>
                  <a:pt x="651326" y="24648"/>
                </a:lnTo>
                <a:lnTo>
                  <a:pt x="649698" y="24495"/>
                </a:lnTo>
                <a:lnTo>
                  <a:pt x="648070" y="24348"/>
                </a:lnTo>
                <a:lnTo>
                  <a:pt x="646442" y="24206"/>
                </a:lnTo>
                <a:lnTo>
                  <a:pt x="644788" y="24069"/>
                </a:lnTo>
                <a:lnTo>
                  <a:pt x="643109" y="23938"/>
                </a:lnTo>
                <a:lnTo>
                  <a:pt x="641431" y="23817"/>
                </a:lnTo>
                <a:lnTo>
                  <a:pt x="639752" y="23696"/>
                </a:lnTo>
                <a:lnTo>
                  <a:pt x="638022" y="23580"/>
                </a:lnTo>
                <a:lnTo>
                  <a:pt x="636317" y="23475"/>
                </a:lnTo>
                <a:lnTo>
                  <a:pt x="634588" y="23369"/>
                </a:lnTo>
                <a:lnTo>
                  <a:pt x="632832" y="23275"/>
                </a:lnTo>
                <a:lnTo>
                  <a:pt x="631077" y="23185"/>
                </a:lnTo>
                <a:lnTo>
                  <a:pt x="629322" y="23096"/>
                </a:lnTo>
                <a:lnTo>
                  <a:pt x="627541" y="23017"/>
                </a:lnTo>
                <a:lnTo>
                  <a:pt x="625760" y="22943"/>
                </a:lnTo>
                <a:lnTo>
                  <a:pt x="623954" y="22880"/>
                </a:lnTo>
                <a:lnTo>
                  <a:pt x="622148" y="22817"/>
                </a:lnTo>
                <a:lnTo>
                  <a:pt x="620342" y="22764"/>
                </a:lnTo>
                <a:lnTo>
                  <a:pt x="618511" y="22717"/>
                </a:lnTo>
                <a:lnTo>
                  <a:pt x="616679" y="22675"/>
                </a:lnTo>
                <a:lnTo>
                  <a:pt x="614822" y="22638"/>
                </a:lnTo>
                <a:lnTo>
                  <a:pt x="612990" y="22606"/>
                </a:lnTo>
                <a:lnTo>
                  <a:pt x="611108" y="22585"/>
                </a:lnTo>
                <a:lnTo>
                  <a:pt x="609251" y="22569"/>
                </a:lnTo>
                <a:lnTo>
                  <a:pt x="607368" y="22559"/>
                </a:lnTo>
                <a:lnTo>
                  <a:pt x="605486" y="22554"/>
                </a:lnTo>
                <a:lnTo>
                  <a:pt x="603095" y="22559"/>
                </a:lnTo>
                <a:lnTo>
                  <a:pt x="600754" y="22575"/>
                </a:lnTo>
                <a:lnTo>
                  <a:pt x="598389" y="22601"/>
                </a:lnTo>
                <a:lnTo>
                  <a:pt x="596048" y="22638"/>
                </a:lnTo>
                <a:lnTo>
                  <a:pt x="593733" y="22685"/>
                </a:lnTo>
                <a:lnTo>
                  <a:pt x="591419" y="22743"/>
                </a:lnTo>
                <a:lnTo>
                  <a:pt x="589129" y="22806"/>
                </a:lnTo>
                <a:lnTo>
                  <a:pt x="586865" y="22885"/>
                </a:lnTo>
                <a:lnTo>
                  <a:pt x="584601" y="22969"/>
                </a:lnTo>
                <a:lnTo>
                  <a:pt x="582362" y="23069"/>
                </a:lnTo>
                <a:lnTo>
                  <a:pt x="580124" y="23175"/>
                </a:lnTo>
                <a:lnTo>
                  <a:pt x="577911" y="23285"/>
                </a:lnTo>
                <a:lnTo>
                  <a:pt x="575723" y="23411"/>
                </a:lnTo>
                <a:lnTo>
                  <a:pt x="573561" y="23543"/>
                </a:lnTo>
                <a:lnTo>
                  <a:pt x="571399" y="23685"/>
                </a:lnTo>
                <a:lnTo>
                  <a:pt x="569262" y="23838"/>
                </a:lnTo>
                <a:lnTo>
                  <a:pt x="567150" y="23996"/>
                </a:lnTo>
                <a:lnTo>
                  <a:pt x="565064" y="24169"/>
                </a:lnTo>
                <a:lnTo>
                  <a:pt x="563004" y="24343"/>
                </a:lnTo>
                <a:lnTo>
                  <a:pt x="560943" y="24532"/>
                </a:lnTo>
                <a:lnTo>
                  <a:pt x="558908" y="24722"/>
                </a:lnTo>
                <a:lnTo>
                  <a:pt x="556924" y="24927"/>
                </a:lnTo>
                <a:lnTo>
                  <a:pt x="554940" y="25137"/>
                </a:lnTo>
                <a:lnTo>
                  <a:pt x="552981" y="25353"/>
                </a:lnTo>
                <a:lnTo>
                  <a:pt x="551048" y="25585"/>
                </a:lnTo>
                <a:lnTo>
                  <a:pt x="549140" y="25816"/>
                </a:lnTo>
                <a:lnTo>
                  <a:pt x="547257" y="26058"/>
                </a:lnTo>
                <a:lnTo>
                  <a:pt x="545400" y="26311"/>
                </a:lnTo>
                <a:lnTo>
                  <a:pt x="543543" y="26563"/>
                </a:lnTo>
                <a:lnTo>
                  <a:pt x="541737" y="26832"/>
                </a:lnTo>
                <a:lnTo>
                  <a:pt x="539982" y="27100"/>
                </a:lnTo>
                <a:lnTo>
                  <a:pt x="538227" y="27379"/>
                </a:lnTo>
                <a:lnTo>
                  <a:pt x="537362" y="27032"/>
                </a:lnTo>
                <a:lnTo>
                  <a:pt x="536497" y="26684"/>
                </a:lnTo>
                <a:lnTo>
                  <a:pt x="535607" y="26342"/>
                </a:lnTo>
                <a:lnTo>
                  <a:pt x="534665" y="26006"/>
                </a:lnTo>
                <a:lnTo>
                  <a:pt x="533724" y="25669"/>
                </a:lnTo>
                <a:lnTo>
                  <a:pt x="532732" y="25337"/>
                </a:lnTo>
                <a:lnTo>
                  <a:pt x="531715" y="25011"/>
                </a:lnTo>
                <a:lnTo>
                  <a:pt x="530697" y="24685"/>
                </a:lnTo>
                <a:lnTo>
                  <a:pt x="529629" y="24364"/>
                </a:lnTo>
                <a:lnTo>
                  <a:pt x="528535" y="24048"/>
                </a:lnTo>
                <a:lnTo>
                  <a:pt x="527415" y="23738"/>
                </a:lnTo>
                <a:lnTo>
                  <a:pt x="526296" y="23432"/>
                </a:lnTo>
                <a:lnTo>
                  <a:pt x="525126" y="23127"/>
                </a:lnTo>
                <a:lnTo>
                  <a:pt x="523930" y="22827"/>
                </a:lnTo>
                <a:lnTo>
                  <a:pt x="522735" y="22533"/>
                </a:lnTo>
                <a:lnTo>
                  <a:pt x="521488" y="22243"/>
                </a:lnTo>
                <a:lnTo>
                  <a:pt x="520242" y="21954"/>
                </a:lnTo>
                <a:lnTo>
                  <a:pt x="518970" y="21675"/>
                </a:lnTo>
                <a:lnTo>
                  <a:pt x="517647" y="21396"/>
                </a:lnTo>
                <a:lnTo>
                  <a:pt x="516324" y="21122"/>
                </a:lnTo>
                <a:lnTo>
                  <a:pt x="514976" y="20854"/>
                </a:lnTo>
                <a:lnTo>
                  <a:pt x="513602" y="20596"/>
                </a:lnTo>
                <a:lnTo>
                  <a:pt x="512229" y="20333"/>
                </a:lnTo>
                <a:lnTo>
                  <a:pt x="510804" y="20081"/>
                </a:lnTo>
                <a:lnTo>
                  <a:pt x="509380" y="19833"/>
                </a:lnTo>
                <a:lnTo>
                  <a:pt x="507904" y="19591"/>
                </a:lnTo>
                <a:lnTo>
                  <a:pt x="506429" y="19354"/>
                </a:lnTo>
                <a:lnTo>
                  <a:pt x="504953" y="19118"/>
                </a:lnTo>
                <a:lnTo>
                  <a:pt x="503427" y="18891"/>
                </a:lnTo>
                <a:lnTo>
                  <a:pt x="501901" y="18670"/>
                </a:lnTo>
                <a:lnTo>
                  <a:pt x="500349" y="18449"/>
                </a:lnTo>
                <a:lnTo>
                  <a:pt x="498772" y="18239"/>
                </a:lnTo>
                <a:lnTo>
                  <a:pt x="497169" y="18034"/>
                </a:lnTo>
                <a:lnTo>
                  <a:pt x="495567" y="17834"/>
                </a:lnTo>
                <a:lnTo>
                  <a:pt x="493938" y="17639"/>
                </a:lnTo>
                <a:lnTo>
                  <a:pt x="492285" y="17449"/>
                </a:lnTo>
                <a:lnTo>
                  <a:pt x="490631" y="17265"/>
                </a:lnTo>
                <a:lnTo>
                  <a:pt x="488953" y="17086"/>
                </a:lnTo>
                <a:lnTo>
                  <a:pt x="487248" y="16913"/>
                </a:lnTo>
                <a:lnTo>
                  <a:pt x="485544" y="16750"/>
                </a:lnTo>
                <a:lnTo>
                  <a:pt x="483814" y="16592"/>
                </a:lnTo>
                <a:lnTo>
                  <a:pt x="482084" y="16434"/>
                </a:lnTo>
                <a:lnTo>
                  <a:pt x="480303" y="16287"/>
                </a:lnTo>
                <a:lnTo>
                  <a:pt x="478548" y="16144"/>
                </a:lnTo>
                <a:lnTo>
                  <a:pt x="476742" y="16013"/>
                </a:lnTo>
                <a:lnTo>
                  <a:pt x="474936" y="15881"/>
                </a:lnTo>
                <a:lnTo>
                  <a:pt x="473130" y="15760"/>
                </a:lnTo>
                <a:lnTo>
                  <a:pt x="471298" y="15645"/>
                </a:lnTo>
                <a:lnTo>
                  <a:pt x="469441" y="15534"/>
                </a:lnTo>
                <a:lnTo>
                  <a:pt x="467584" y="15429"/>
                </a:lnTo>
                <a:lnTo>
                  <a:pt x="465727" y="15334"/>
                </a:lnTo>
                <a:lnTo>
                  <a:pt x="463845" y="15245"/>
                </a:lnTo>
                <a:lnTo>
                  <a:pt x="461937" y="15160"/>
                </a:lnTo>
                <a:lnTo>
                  <a:pt x="460029" y="15087"/>
                </a:lnTo>
                <a:lnTo>
                  <a:pt x="458096" y="15018"/>
                </a:lnTo>
                <a:lnTo>
                  <a:pt x="456162" y="14955"/>
                </a:lnTo>
                <a:lnTo>
                  <a:pt x="454229" y="14897"/>
                </a:lnTo>
                <a:lnTo>
                  <a:pt x="452270" y="14850"/>
                </a:lnTo>
                <a:lnTo>
                  <a:pt x="450312" y="14813"/>
                </a:lnTo>
                <a:lnTo>
                  <a:pt x="448327" y="14776"/>
                </a:lnTo>
                <a:lnTo>
                  <a:pt x="446343" y="14750"/>
                </a:lnTo>
                <a:lnTo>
                  <a:pt x="444359" y="14734"/>
                </a:lnTo>
                <a:lnTo>
                  <a:pt x="442349" y="14724"/>
                </a:lnTo>
                <a:lnTo>
                  <a:pt x="440340" y="14718"/>
                </a:lnTo>
                <a:lnTo>
                  <a:pt x="437847" y="14724"/>
                </a:lnTo>
                <a:lnTo>
                  <a:pt x="435379" y="14739"/>
                </a:lnTo>
                <a:lnTo>
                  <a:pt x="432912" y="14771"/>
                </a:lnTo>
                <a:lnTo>
                  <a:pt x="430470" y="14813"/>
                </a:lnTo>
                <a:lnTo>
                  <a:pt x="428027" y="14866"/>
                </a:lnTo>
                <a:lnTo>
                  <a:pt x="425636" y="14929"/>
                </a:lnTo>
                <a:lnTo>
                  <a:pt x="423245" y="15003"/>
                </a:lnTo>
                <a:lnTo>
                  <a:pt x="420854" y="15092"/>
                </a:lnTo>
                <a:lnTo>
                  <a:pt x="418488" y="15187"/>
                </a:lnTo>
                <a:lnTo>
                  <a:pt x="416148" y="15292"/>
                </a:lnTo>
                <a:lnTo>
                  <a:pt x="413833" y="15408"/>
                </a:lnTo>
                <a:lnTo>
                  <a:pt x="411543" y="15539"/>
                </a:lnTo>
                <a:lnTo>
                  <a:pt x="409254" y="15671"/>
                </a:lnTo>
                <a:lnTo>
                  <a:pt x="406990" y="15818"/>
                </a:lnTo>
                <a:lnTo>
                  <a:pt x="404751" y="15976"/>
                </a:lnTo>
                <a:lnTo>
                  <a:pt x="402513" y="16139"/>
                </a:lnTo>
                <a:lnTo>
                  <a:pt x="401877" y="15702"/>
                </a:lnTo>
                <a:lnTo>
                  <a:pt x="401190" y="15271"/>
                </a:lnTo>
                <a:lnTo>
                  <a:pt x="400452" y="14845"/>
                </a:lnTo>
                <a:lnTo>
                  <a:pt x="399689" y="14424"/>
                </a:lnTo>
                <a:lnTo>
                  <a:pt x="398875" y="14003"/>
                </a:lnTo>
                <a:lnTo>
                  <a:pt x="398036" y="13587"/>
                </a:lnTo>
                <a:lnTo>
                  <a:pt x="397145" y="13177"/>
                </a:lnTo>
                <a:lnTo>
                  <a:pt x="396229" y="12766"/>
                </a:lnTo>
                <a:lnTo>
                  <a:pt x="395263" y="12366"/>
                </a:lnTo>
                <a:lnTo>
                  <a:pt x="394245" y="11966"/>
                </a:lnTo>
                <a:lnTo>
                  <a:pt x="393228" y="11577"/>
                </a:lnTo>
                <a:lnTo>
                  <a:pt x="392159" y="11188"/>
                </a:lnTo>
                <a:lnTo>
                  <a:pt x="391040" y="10803"/>
                </a:lnTo>
                <a:lnTo>
                  <a:pt x="389895" y="10425"/>
                </a:lnTo>
                <a:lnTo>
                  <a:pt x="388725" y="10051"/>
                </a:lnTo>
                <a:lnTo>
                  <a:pt x="387504" y="9683"/>
                </a:lnTo>
                <a:lnTo>
                  <a:pt x="386258" y="9320"/>
                </a:lnTo>
                <a:lnTo>
                  <a:pt x="384986" y="8962"/>
                </a:lnTo>
                <a:lnTo>
                  <a:pt x="383663" y="8609"/>
                </a:lnTo>
                <a:lnTo>
                  <a:pt x="382315" y="8262"/>
                </a:lnTo>
                <a:lnTo>
                  <a:pt x="380941" y="7920"/>
                </a:lnTo>
                <a:lnTo>
                  <a:pt x="379516" y="7588"/>
                </a:lnTo>
                <a:lnTo>
                  <a:pt x="378092" y="7257"/>
                </a:lnTo>
                <a:lnTo>
                  <a:pt x="376616" y="6931"/>
                </a:lnTo>
                <a:lnTo>
                  <a:pt x="375115" y="6615"/>
                </a:lnTo>
                <a:lnTo>
                  <a:pt x="373589" y="6304"/>
                </a:lnTo>
                <a:lnTo>
                  <a:pt x="372012" y="5999"/>
                </a:lnTo>
                <a:lnTo>
                  <a:pt x="370435" y="5699"/>
                </a:lnTo>
                <a:lnTo>
                  <a:pt x="368807" y="5410"/>
                </a:lnTo>
                <a:lnTo>
                  <a:pt x="367179" y="5120"/>
                </a:lnTo>
                <a:lnTo>
                  <a:pt x="365500" y="4841"/>
                </a:lnTo>
                <a:lnTo>
                  <a:pt x="363795" y="4573"/>
                </a:lnTo>
                <a:lnTo>
                  <a:pt x="362066" y="4305"/>
                </a:lnTo>
                <a:lnTo>
                  <a:pt x="360310" y="4047"/>
                </a:lnTo>
                <a:lnTo>
                  <a:pt x="358530" y="3794"/>
                </a:lnTo>
                <a:lnTo>
                  <a:pt x="356723" y="3552"/>
                </a:lnTo>
                <a:lnTo>
                  <a:pt x="354917" y="3315"/>
                </a:lnTo>
                <a:lnTo>
                  <a:pt x="353060" y="3084"/>
                </a:lnTo>
                <a:lnTo>
                  <a:pt x="351178" y="2863"/>
                </a:lnTo>
                <a:lnTo>
                  <a:pt x="349270" y="2647"/>
                </a:lnTo>
                <a:lnTo>
                  <a:pt x="347362" y="2437"/>
                </a:lnTo>
                <a:lnTo>
                  <a:pt x="345429" y="2237"/>
                </a:lnTo>
                <a:lnTo>
                  <a:pt x="343445" y="2047"/>
                </a:lnTo>
                <a:lnTo>
                  <a:pt x="341460" y="1863"/>
                </a:lnTo>
                <a:lnTo>
                  <a:pt x="339451" y="1689"/>
                </a:lnTo>
                <a:lnTo>
                  <a:pt x="337441" y="1521"/>
                </a:lnTo>
                <a:lnTo>
                  <a:pt x="335381" y="1358"/>
                </a:lnTo>
                <a:lnTo>
                  <a:pt x="333320" y="1211"/>
                </a:lnTo>
                <a:lnTo>
                  <a:pt x="331234" y="1069"/>
                </a:lnTo>
                <a:lnTo>
                  <a:pt x="329123" y="932"/>
                </a:lnTo>
                <a:lnTo>
                  <a:pt x="327011" y="805"/>
                </a:lnTo>
                <a:lnTo>
                  <a:pt x="324875" y="690"/>
                </a:lnTo>
                <a:lnTo>
                  <a:pt x="322712" y="579"/>
                </a:lnTo>
                <a:lnTo>
                  <a:pt x="320550" y="479"/>
                </a:lnTo>
                <a:lnTo>
                  <a:pt x="318362" y="390"/>
                </a:lnTo>
                <a:lnTo>
                  <a:pt x="316149" y="311"/>
                </a:lnTo>
                <a:lnTo>
                  <a:pt x="313936" y="237"/>
                </a:lnTo>
                <a:lnTo>
                  <a:pt x="311697" y="174"/>
                </a:lnTo>
                <a:lnTo>
                  <a:pt x="309459" y="121"/>
                </a:lnTo>
                <a:lnTo>
                  <a:pt x="307195" y="79"/>
                </a:lnTo>
                <a:lnTo>
                  <a:pt x="304905" y="42"/>
                </a:lnTo>
                <a:lnTo>
                  <a:pt x="302616" y="16"/>
                </a:lnTo>
                <a:lnTo>
                  <a:pt x="300326" y="6"/>
                </a:lnTo>
                <a:lnTo>
                  <a:pt x="298012" y="0"/>
                </a:lnTo>
                <a:close/>
              </a:path>
            </a:pathLst>
          </a:custGeom>
          <a:solidFill>
            <a:srgbClr val="FFBC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1"/>
        <p:cNvGrpSpPr/>
        <p:nvPr/>
      </p:nvGrpSpPr>
      <p:grpSpPr>
        <a:xfrm>
          <a:off x="0" y="0"/>
          <a:ext cx="0" cy="0"/>
          <a:chOff x="0" y="0"/>
          <a:chExt cx="0" cy="0"/>
        </a:xfrm>
      </p:grpSpPr>
      <p:sp>
        <p:nvSpPr>
          <p:cNvPr id="432" name="Google Shape;432;p10"/>
          <p:cNvSpPr/>
          <p:nvPr/>
        </p:nvSpPr>
        <p:spPr>
          <a:xfrm>
            <a:off x="352275" y="815450"/>
            <a:ext cx="3699300" cy="4168200"/>
          </a:xfrm>
          <a:prstGeom prst="rect">
            <a:avLst/>
          </a:prstGeom>
          <a:solidFill>
            <a:schemeClr val="accent1"/>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0"/>
          <p:cNvSpPr/>
          <p:nvPr/>
        </p:nvSpPr>
        <p:spPr>
          <a:xfrm>
            <a:off x="539050" y="630775"/>
            <a:ext cx="3699300" cy="4168200"/>
          </a:xfrm>
          <a:prstGeom prst="rect">
            <a:avLst/>
          </a:prstGeom>
          <a:solidFill>
            <a:schemeClr val="dk2"/>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0"/>
          <p:cNvSpPr/>
          <p:nvPr/>
        </p:nvSpPr>
        <p:spPr>
          <a:xfrm>
            <a:off x="720000" y="540000"/>
            <a:ext cx="3699300" cy="3783300"/>
          </a:xfrm>
          <a:prstGeom prst="rect">
            <a:avLst/>
          </a:pr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0"/>
          <p:cNvSpPr/>
          <p:nvPr/>
        </p:nvSpPr>
        <p:spPr>
          <a:xfrm>
            <a:off x="720000" y="4323325"/>
            <a:ext cx="3699300" cy="279900"/>
          </a:xfrm>
          <a:prstGeom prst="rect">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0"/>
          <p:cNvSpPr txBox="1">
            <a:spLocks noGrp="1"/>
          </p:cNvSpPr>
          <p:nvPr>
            <p:ph type="title"/>
          </p:nvPr>
        </p:nvSpPr>
        <p:spPr>
          <a:xfrm>
            <a:off x="720000" y="540000"/>
            <a:ext cx="3699300" cy="3783300"/>
          </a:xfrm>
          <a:prstGeom prst="rect">
            <a:avLst/>
          </a:prstGeom>
          <a:noFill/>
          <a:ln>
            <a:noFill/>
          </a:ln>
          <a:effectLst>
            <a:outerShdw dist="28575" dir="1080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200"/>
              <a:buNone/>
              <a:defRPr sz="3400" b="1">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Montserrat SemiBold"/>
              <a:buNone/>
              <a:defRPr sz="2800">
                <a:solidFill>
                  <a:schemeClr val="dk1"/>
                </a:solidFill>
                <a:latin typeface="Montserrat SemiBold"/>
                <a:ea typeface="Montserrat SemiBold"/>
                <a:cs typeface="Montserrat SemiBold"/>
                <a:sym typeface="Montserrat SemiBold"/>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chemeClr val="dk1"/>
              </a:buClr>
              <a:buSzPts val="1800"/>
              <a:buFont typeface="Cantarell"/>
              <a:buChar char="●"/>
              <a:defRPr sz="1800">
                <a:solidFill>
                  <a:schemeClr val="dk1"/>
                </a:solidFill>
                <a:latin typeface="Cantarell"/>
                <a:ea typeface="Cantarell"/>
                <a:cs typeface="Cantarell"/>
                <a:sym typeface="Cantarell"/>
              </a:defRPr>
            </a:lvl1pPr>
            <a:lvl2pPr marL="914400" lvl="1"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2pPr>
            <a:lvl3pPr marL="1371600" lvl="2"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3pPr>
            <a:lvl4pPr marL="1828800" lvl="3"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4pPr>
            <a:lvl5pPr marL="2286000" lvl="4"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5pPr>
            <a:lvl6pPr marL="2743200" lvl="5"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6pPr>
            <a:lvl7pPr marL="3200400" lvl="6"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7pPr>
            <a:lvl8pPr marL="3657600" lvl="7"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8pPr>
            <a:lvl9pPr marL="4114800" lvl="8" indent="-317500">
              <a:lnSpc>
                <a:spcPct val="115000"/>
              </a:lnSpc>
              <a:spcBef>
                <a:spcPts val="0"/>
              </a:spcBef>
              <a:spcAft>
                <a:spcPts val="0"/>
              </a:spcAft>
              <a:buClr>
                <a:schemeClr val="dk1"/>
              </a:buClr>
              <a:buSzPts val="1400"/>
              <a:buFont typeface="Cantarell"/>
              <a:buChar char="■"/>
              <a:defRPr>
                <a:solidFill>
                  <a:schemeClr val="dk1"/>
                </a:solidFill>
                <a:latin typeface="Cantarell"/>
                <a:ea typeface="Cantarell"/>
                <a:cs typeface="Cantarell"/>
                <a:sym typeface="Cantare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69"/>
        <p:cNvGrpSpPr/>
        <p:nvPr/>
      </p:nvGrpSpPr>
      <p:grpSpPr>
        <a:xfrm>
          <a:off x="0" y="0"/>
          <a:ext cx="0" cy="0"/>
          <a:chOff x="0" y="0"/>
          <a:chExt cx="0" cy="0"/>
        </a:xfrm>
      </p:grpSpPr>
      <p:sp>
        <p:nvSpPr>
          <p:cNvPr id="3570" name="Google Shape;3570;p46"/>
          <p:cNvSpPr txBox="1">
            <a:spLocks noGrp="1"/>
          </p:cNvSpPr>
          <p:nvPr>
            <p:ph type="subTitle" idx="1"/>
          </p:nvPr>
        </p:nvSpPr>
        <p:spPr>
          <a:xfrm>
            <a:off x="720000" y="3155025"/>
            <a:ext cx="49599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200" b="1"/>
              <a:t>Nea Governing Board</a:t>
            </a:r>
            <a:endParaRPr sz="2200" b="1"/>
          </a:p>
          <a:p>
            <a:pPr marL="0" lvl="0" indent="0" algn="ctr" rtl="0">
              <a:spcBef>
                <a:spcPts val="0"/>
              </a:spcBef>
              <a:spcAft>
                <a:spcPts val="0"/>
              </a:spcAft>
              <a:buNone/>
            </a:pPr>
            <a:r>
              <a:rPr lang="en" sz="2200" b="1"/>
              <a:t>May 19, 2021</a:t>
            </a:r>
            <a:endParaRPr sz="2200" b="1"/>
          </a:p>
        </p:txBody>
      </p:sp>
      <p:sp>
        <p:nvSpPr>
          <p:cNvPr id="3571" name="Google Shape;3571;p46"/>
          <p:cNvSpPr txBox="1"/>
          <p:nvPr/>
        </p:nvSpPr>
        <p:spPr>
          <a:xfrm>
            <a:off x="937625" y="726925"/>
            <a:ext cx="4527300" cy="209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1000"/>
              </a:spcAft>
              <a:buNone/>
            </a:pPr>
            <a:r>
              <a:rPr lang="en" sz="3100" b="1">
                <a:solidFill>
                  <a:schemeClr val="dk1"/>
                </a:solidFill>
                <a:latin typeface="Montserrat"/>
                <a:ea typeface="Montserrat"/>
                <a:cs typeface="Montserrat"/>
                <a:sym typeface="Montserrat"/>
              </a:rPr>
              <a:t>Local Control Accountability Plan 21-22/23 &amp; Learning Continuity Plan 20-21</a:t>
            </a:r>
            <a:r>
              <a:rPr lang="en" sz="3000" b="1">
                <a:solidFill>
                  <a:schemeClr val="dk1"/>
                </a:solidFill>
                <a:latin typeface="Montserrat"/>
                <a:ea typeface="Montserrat"/>
                <a:cs typeface="Montserrat"/>
                <a:sym typeface="Montserrat"/>
              </a:rPr>
              <a:t> </a:t>
            </a:r>
            <a:endParaRPr sz="4500" b="1">
              <a:solidFill>
                <a:schemeClr val="dk1"/>
              </a:solidFill>
              <a:latin typeface="Montserrat"/>
              <a:ea typeface="Montserrat"/>
              <a:cs typeface="Montserrat"/>
              <a:sym typeface="Montserrat"/>
            </a:endParaRPr>
          </a:p>
        </p:txBody>
      </p:sp>
      <p:pic>
        <p:nvPicPr>
          <p:cNvPr id="3572" name="Google Shape;3572;p46"/>
          <p:cNvPicPr preferRelativeResize="0"/>
          <p:nvPr/>
        </p:nvPicPr>
        <p:blipFill>
          <a:blip r:embed="rId3">
            <a:alphaModFix/>
          </a:blip>
          <a:stretch>
            <a:fillRect/>
          </a:stretch>
        </p:blipFill>
        <p:spPr>
          <a:xfrm>
            <a:off x="7173938" y="1140725"/>
            <a:ext cx="1105000" cy="111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8"/>
        <p:cNvGrpSpPr/>
        <p:nvPr/>
      </p:nvGrpSpPr>
      <p:grpSpPr>
        <a:xfrm>
          <a:off x="0" y="0"/>
          <a:ext cx="0" cy="0"/>
          <a:chOff x="0" y="0"/>
          <a:chExt cx="0" cy="0"/>
        </a:xfrm>
      </p:grpSpPr>
      <p:sp>
        <p:nvSpPr>
          <p:cNvPr id="3859" name="Google Shape;3859;p55"/>
          <p:cNvSpPr txBox="1">
            <a:spLocks noGrp="1"/>
          </p:cNvSpPr>
          <p:nvPr>
            <p:ph type="body" idx="1"/>
          </p:nvPr>
        </p:nvSpPr>
        <p:spPr>
          <a:xfrm>
            <a:off x="720000" y="1428750"/>
            <a:ext cx="7704000" cy="33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000000"/>
                </a:solidFill>
                <a:latin typeface="Arial"/>
                <a:ea typeface="Arial"/>
                <a:cs typeface="Arial"/>
                <a:sym typeface="Arial"/>
              </a:rPr>
              <a:t>Focus on Family, Community, and Staff Engagement with actions to support meaningful parent/guardian participation and engagement and the school as a place of family and community support. </a:t>
            </a:r>
            <a:endParaRPr sz="3150"/>
          </a:p>
        </p:txBody>
      </p:sp>
      <p:sp>
        <p:nvSpPr>
          <p:cNvPr id="3860" name="Google Shape;3860;p5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 3</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4"/>
        <p:cNvGrpSpPr/>
        <p:nvPr/>
      </p:nvGrpSpPr>
      <p:grpSpPr>
        <a:xfrm>
          <a:off x="0" y="0"/>
          <a:ext cx="0" cy="0"/>
          <a:chOff x="0" y="0"/>
          <a:chExt cx="0" cy="0"/>
        </a:xfrm>
      </p:grpSpPr>
      <p:sp>
        <p:nvSpPr>
          <p:cNvPr id="3865" name="Google Shape;3865;p56"/>
          <p:cNvSpPr txBox="1">
            <a:spLocks noGrp="1"/>
          </p:cNvSpPr>
          <p:nvPr>
            <p:ph type="body" idx="1"/>
          </p:nvPr>
        </p:nvSpPr>
        <p:spPr>
          <a:xfrm>
            <a:off x="720000" y="1428750"/>
            <a:ext cx="7704000" cy="33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000000"/>
                </a:solidFill>
                <a:latin typeface="Arial"/>
                <a:ea typeface="Arial"/>
                <a:cs typeface="Arial"/>
                <a:sym typeface="Arial"/>
              </a:rPr>
              <a:t>Quality Leadership, Teaching, and Learning with an evident system-wide, unifying vision that equips and empowers all stakeholders to provide optimal student learning opportunities and outcomes with actions to retain quality teachers, support new teacher training, and quality professional development in ELA, Mathematics, ELD using Project Based Learning. </a:t>
            </a:r>
            <a:endParaRPr sz="2550"/>
          </a:p>
        </p:txBody>
      </p:sp>
      <p:sp>
        <p:nvSpPr>
          <p:cNvPr id="3866" name="Google Shape;3866;p5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0"/>
        <p:cNvGrpSpPr/>
        <p:nvPr/>
      </p:nvGrpSpPr>
      <p:grpSpPr>
        <a:xfrm>
          <a:off x="0" y="0"/>
          <a:ext cx="0" cy="0"/>
          <a:chOff x="0" y="0"/>
          <a:chExt cx="0" cy="0"/>
        </a:xfrm>
      </p:grpSpPr>
      <p:sp>
        <p:nvSpPr>
          <p:cNvPr id="3871" name="Google Shape;3871;p5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Snapshot of Actions</a:t>
            </a:r>
            <a:endParaRPr sz="3000" b="1">
              <a:latin typeface="Montserrat"/>
              <a:ea typeface="Montserrat"/>
              <a:cs typeface="Montserrat"/>
              <a:sym typeface="Montserrat"/>
            </a:endParaRPr>
          </a:p>
        </p:txBody>
      </p:sp>
      <p:cxnSp>
        <p:nvCxnSpPr>
          <p:cNvPr id="3872" name="Google Shape;3872;p57"/>
          <p:cNvCxnSpPr/>
          <p:nvPr/>
        </p:nvCxnSpPr>
        <p:spPr>
          <a:xfrm>
            <a:off x="4393250" y="1246700"/>
            <a:ext cx="3911400" cy="0"/>
          </a:xfrm>
          <a:prstGeom prst="straightConnector1">
            <a:avLst/>
          </a:prstGeom>
          <a:noFill/>
          <a:ln w="9525" cap="flat" cmpd="sng">
            <a:solidFill>
              <a:schemeClr val="dk1"/>
            </a:solidFill>
            <a:prstDash val="solid"/>
            <a:round/>
            <a:headEnd type="none" w="med" len="med"/>
            <a:tailEnd type="none" w="med" len="med"/>
          </a:ln>
        </p:spPr>
      </p:cxnSp>
      <p:sp>
        <p:nvSpPr>
          <p:cNvPr id="3873" name="Google Shape;3873;p57"/>
          <p:cNvSpPr txBox="1"/>
          <p:nvPr/>
        </p:nvSpPr>
        <p:spPr>
          <a:xfrm>
            <a:off x="574000" y="1762050"/>
            <a:ext cx="8383200" cy="34170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Family Learner Liaison role added</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UV ELD Coordinator and Teacher role added</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Middle School Reading Intervention Coordinator and Teacher role added</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Middle School Elective Teacher role added</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Lead of Curriculum and Instruction role added</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Part time College and Career Counselor from 8 to 20 hours </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Learner Support Coaches in Lower Village</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Reading, Science, Math, and SEL curriculum buys or additions</a:t>
            </a:r>
            <a:endParaRPr sz="2100">
              <a:latin typeface="Cantarell"/>
              <a:ea typeface="Cantarell"/>
              <a:cs typeface="Cantarell"/>
              <a:sym typeface="Cantarell"/>
            </a:endParaRPr>
          </a:p>
          <a:p>
            <a:pPr marL="457200" lvl="0" indent="-361950" algn="l" rtl="0">
              <a:spcBef>
                <a:spcPts val="0"/>
              </a:spcBef>
              <a:spcAft>
                <a:spcPts val="0"/>
              </a:spcAft>
              <a:buSzPts val="2100"/>
              <a:buFont typeface="Cantarell"/>
              <a:buChar char="●"/>
            </a:pPr>
            <a:r>
              <a:rPr lang="en" sz="2100">
                <a:latin typeface="Cantarell"/>
                <a:ea typeface="Cantarell"/>
                <a:cs typeface="Cantarell"/>
                <a:sym typeface="Cantarell"/>
              </a:rPr>
              <a:t>Professional Development</a:t>
            </a:r>
            <a:endParaRPr sz="2100">
              <a:latin typeface="Cantarell"/>
              <a:ea typeface="Cantarell"/>
              <a:cs typeface="Cantarell"/>
              <a:sym typeface="Cantare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77"/>
        <p:cNvGrpSpPr/>
        <p:nvPr/>
      </p:nvGrpSpPr>
      <p:grpSpPr>
        <a:xfrm>
          <a:off x="0" y="0"/>
          <a:ext cx="0" cy="0"/>
          <a:chOff x="0" y="0"/>
          <a:chExt cx="0" cy="0"/>
        </a:xfrm>
      </p:grpSpPr>
      <p:sp>
        <p:nvSpPr>
          <p:cNvPr id="3878" name="Google Shape;3878;p58"/>
          <p:cNvSpPr txBox="1"/>
          <p:nvPr/>
        </p:nvSpPr>
        <p:spPr>
          <a:xfrm>
            <a:off x="2643075" y="912725"/>
            <a:ext cx="3991200" cy="708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a:latin typeface="Cantarell"/>
                <a:ea typeface="Cantarell"/>
                <a:cs typeface="Cantarell"/>
                <a:sym typeface="Cantarell"/>
              </a:rPr>
              <a:t>L</a:t>
            </a:r>
            <a:r>
              <a:rPr lang="en" sz="2600">
                <a:latin typeface="Cantarell"/>
                <a:ea typeface="Cantarell"/>
                <a:cs typeface="Cantarell"/>
                <a:sym typeface="Cantarell"/>
              </a:rPr>
              <a:t>earning Continuity Plan</a:t>
            </a:r>
            <a:endParaRPr sz="2600">
              <a:latin typeface="Cantarell"/>
              <a:ea typeface="Cantarell"/>
              <a:cs typeface="Cantarell"/>
              <a:sym typeface="Cantarell"/>
            </a:endParaRPr>
          </a:p>
        </p:txBody>
      </p:sp>
      <p:sp>
        <p:nvSpPr>
          <p:cNvPr id="3879" name="Google Shape;3879;p58"/>
          <p:cNvSpPr txBox="1"/>
          <p:nvPr/>
        </p:nvSpPr>
        <p:spPr>
          <a:xfrm>
            <a:off x="2643075" y="1829275"/>
            <a:ext cx="44451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Cantarell"/>
                <a:ea typeface="Cantarell"/>
                <a:cs typeface="Cantarell"/>
                <a:sym typeface="Cantarell"/>
              </a:rPr>
              <a:t>In review of 2020-21 adjustments to support learners reflected in  the LCP:</a:t>
            </a:r>
            <a:endParaRPr sz="1600">
              <a:latin typeface="Cantarell"/>
              <a:ea typeface="Cantarell"/>
              <a:cs typeface="Cantarell"/>
              <a:sym typeface="Cantarell"/>
            </a:endParaRPr>
          </a:p>
          <a:p>
            <a:pPr marL="457200" lvl="0" indent="-330200" algn="l" rtl="0">
              <a:spcBef>
                <a:spcPts val="0"/>
              </a:spcBef>
              <a:spcAft>
                <a:spcPts val="0"/>
              </a:spcAft>
              <a:buSzPts val="1600"/>
              <a:buFont typeface="Cantarell"/>
              <a:buChar char="●"/>
            </a:pPr>
            <a:r>
              <a:rPr lang="en" sz="1600">
                <a:latin typeface="Cantarell"/>
                <a:ea typeface="Cantarell"/>
                <a:cs typeface="Cantarell"/>
                <a:sym typeface="Cantarell"/>
              </a:rPr>
              <a:t>Camp Connect</a:t>
            </a:r>
            <a:endParaRPr sz="1600">
              <a:latin typeface="Cantarell"/>
              <a:ea typeface="Cantarell"/>
              <a:cs typeface="Cantarell"/>
              <a:sym typeface="Cantarell"/>
            </a:endParaRPr>
          </a:p>
          <a:p>
            <a:pPr marL="457200" lvl="0" indent="-330200" algn="l" rtl="0">
              <a:spcBef>
                <a:spcPts val="0"/>
              </a:spcBef>
              <a:spcAft>
                <a:spcPts val="0"/>
              </a:spcAft>
              <a:buSzPts val="1600"/>
              <a:buFont typeface="Cantarell"/>
              <a:buChar char="●"/>
            </a:pPr>
            <a:r>
              <a:rPr lang="en" sz="1600">
                <a:latin typeface="Cantarell"/>
                <a:ea typeface="Cantarell"/>
                <a:cs typeface="Cantarell"/>
                <a:sym typeface="Cantarell"/>
              </a:rPr>
              <a:t>Learner Support Coaches</a:t>
            </a:r>
            <a:endParaRPr sz="1600">
              <a:latin typeface="Cantarell"/>
              <a:ea typeface="Cantarell"/>
              <a:cs typeface="Cantarell"/>
              <a:sym typeface="Cantarell"/>
            </a:endParaRPr>
          </a:p>
          <a:p>
            <a:pPr marL="457200" lvl="0" indent="-330200" algn="l" rtl="0">
              <a:spcBef>
                <a:spcPts val="0"/>
              </a:spcBef>
              <a:spcAft>
                <a:spcPts val="0"/>
              </a:spcAft>
              <a:buSzPts val="1600"/>
              <a:buFont typeface="Cantarell"/>
              <a:buChar char="●"/>
            </a:pPr>
            <a:r>
              <a:rPr lang="en" sz="1600">
                <a:latin typeface="Cantarell"/>
                <a:ea typeface="Cantarell"/>
                <a:cs typeface="Cantarell"/>
                <a:sym typeface="Cantarell"/>
              </a:rPr>
              <a:t>Local MAP Testing</a:t>
            </a:r>
            <a:endParaRPr sz="1600">
              <a:latin typeface="Cantarell"/>
              <a:ea typeface="Cantarell"/>
              <a:cs typeface="Cantarell"/>
              <a:sym typeface="Cantarell"/>
            </a:endParaRPr>
          </a:p>
          <a:p>
            <a:pPr marL="457200" lvl="0" indent="-330200" algn="l" rtl="0">
              <a:spcBef>
                <a:spcPts val="0"/>
              </a:spcBef>
              <a:spcAft>
                <a:spcPts val="0"/>
              </a:spcAft>
              <a:buSzPts val="1600"/>
              <a:buFont typeface="Cantarell"/>
              <a:buChar char="●"/>
            </a:pPr>
            <a:r>
              <a:rPr lang="en" sz="1600">
                <a:latin typeface="Cantarell"/>
                <a:ea typeface="Cantarell"/>
                <a:cs typeface="Cantarell"/>
                <a:sym typeface="Cantarell"/>
              </a:rPr>
              <a:t>Local Star Renaissance Testing</a:t>
            </a:r>
            <a:endParaRPr sz="1600">
              <a:latin typeface="Cantarell"/>
              <a:ea typeface="Cantarell"/>
              <a:cs typeface="Cantarell"/>
              <a:sym typeface="Cantarell"/>
            </a:endParaRPr>
          </a:p>
          <a:p>
            <a:pPr marL="457200" lvl="0" indent="-330200" algn="l" rtl="0">
              <a:spcBef>
                <a:spcPts val="0"/>
              </a:spcBef>
              <a:spcAft>
                <a:spcPts val="0"/>
              </a:spcAft>
              <a:buSzPts val="1600"/>
              <a:buFont typeface="Cantarell"/>
              <a:buChar char="●"/>
            </a:pPr>
            <a:r>
              <a:rPr lang="en" sz="1600">
                <a:latin typeface="Cantarell"/>
                <a:ea typeface="Cantarell"/>
                <a:cs typeface="Cantarell"/>
                <a:sym typeface="Cantarell"/>
              </a:rPr>
              <a:t>Learner, Family &amp; Staff Surveys</a:t>
            </a:r>
            <a:endParaRPr sz="1600">
              <a:latin typeface="Cantarell"/>
              <a:ea typeface="Cantarell"/>
              <a:cs typeface="Cantarell"/>
              <a:sym typeface="Cantarell"/>
            </a:endParaRPr>
          </a:p>
          <a:p>
            <a:pPr marL="457200" lvl="0" indent="-330200" algn="l" rtl="0">
              <a:spcBef>
                <a:spcPts val="0"/>
              </a:spcBef>
              <a:spcAft>
                <a:spcPts val="0"/>
              </a:spcAft>
              <a:buSzPts val="1600"/>
              <a:buFont typeface="Cantarell"/>
              <a:buChar char="●"/>
            </a:pPr>
            <a:r>
              <a:rPr lang="en" sz="1600">
                <a:latin typeface="Cantarell"/>
                <a:ea typeface="Cantarell"/>
                <a:cs typeface="Cantarell"/>
                <a:sym typeface="Cantarell"/>
              </a:rPr>
              <a:t>Staff PD Committee Work</a:t>
            </a:r>
            <a:endParaRPr sz="1600">
              <a:latin typeface="Cantarell"/>
              <a:ea typeface="Cantarell"/>
              <a:cs typeface="Cantarell"/>
              <a:sym typeface="Cantare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3"/>
        <p:cNvGrpSpPr/>
        <p:nvPr/>
      </p:nvGrpSpPr>
      <p:grpSpPr>
        <a:xfrm>
          <a:off x="0" y="0"/>
          <a:ext cx="0" cy="0"/>
          <a:chOff x="0" y="0"/>
          <a:chExt cx="0" cy="0"/>
        </a:xfrm>
      </p:grpSpPr>
      <p:sp>
        <p:nvSpPr>
          <p:cNvPr id="3884" name="Google Shape;3884;p59"/>
          <p:cNvSpPr txBox="1"/>
          <p:nvPr/>
        </p:nvSpPr>
        <p:spPr>
          <a:xfrm>
            <a:off x="881025" y="1161350"/>
            <a:ext cx="38577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400">
                <a:latin typeface="Pacifico"/>
                <a:ea typeface="Pacifico"/>
                <a:cs typeface="Pacifico"/>
                <a:sym typeface="Pacifico"/>
              </a:rPr>
              <a:t>Questions??</a:t>
            </a:r>
            <a:endParaRPr sz="4400">
              <a:latin typeface="Pacifico"/>
              <a:ea typeface="Pacifico"/>
              <a:cs typeface="Pacifico"/>
              <a:sym typeface="Pacific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76"/>
        <p:cNvGrpSpPr/>
        <p:nvPr/>
      </p:nvGrpSpPr>
      <p:grpSpPr>
        <a:xfrm>
          <a:off x="0" y="0"/>
          <a:ext cx="0" cy="0"/>
          <a:chOff x="0" y="0"/>
          <a:chExt cx="0" cy="0"/>
        </a:xfrm>
      </p:grpSpPr>
      <p:sp>
        <p:nvSpPr>
          <p:cNvPr id="3577" name="Google Shape;3577;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ontserrat"/>
                <a:ea typeface="Montserrat"/>
                <a:cs typeface="Montserrat"/>
                <a:sym typeface="Montserrat"/>
              </a:rPr>
              <a:t>Need to Knows:</a:t>
            </a:r>
            <a:endParaRPr b="1">
              <a:latin typeface="Montserrat"/>
              <a:ea typeface="Montserrat"/>
              <a:cs typeface="Montserrat"/>
              <a:sym typeface="Montserrat"/>
            </a:endParaRPr>
          </a:p>
        </p:txBody>
      </p:sp>
      <p:sp>
        <p:nvSpPr>
          <p:cNvPr id="3578" name="Google Shape;3578;p47"/>
          <p:cNvSpPr txBox="1">
            <a:spLocks noGrp="1"/>
          </p:cNvSpPr>
          <p:nvPr>
            <p:ph type="body" idx="1"/>
          </p:nvPr>
        </p:nvSpPr>
        <p:spPr>
          <a:xfrm>
            <a:off x="1481850" y="1249900"/>
            <a:ext cx="5680500" cy="3303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250" b="1" u="sng">
                <a:solidFill>
                  <a:schemeClr val="dk1"/>
                </a:solidFill>
              </a:rPr>
              <a:t>LCAP</a:t>
            </a:r>
            <a:endParaRPr sz="2250" b="1" u="sng">
              <a:solidFill>
                <a:schemeClr val="dk1"/>
              </a:solidFill>
            </a:endParaRPr>
          </a:p>
          <a:p>
            <a:pPr marL="457200" lvl="0" indent="-371475" algn="l" rtl="0">
              <a:lnSpc>
                <a:spcPct val="100000"/>
              </a:lnSpc>
              <a:spcBef>
                <a:spcPts val="0"/>
              </a:spcBef>
              <a:spcAft>
                <a:spcPts val="0"/>
              </a:spcAft>
              <a:buClr>
                <a:schemeClr val="dk1"/>
              </a:buClr>
              <a:buSzPts val="2250"/>
              <a:buChar char="●"/>
            </a:pPr>
            <a:r>
              <a:rPr lang="en" sz="2250">
                <a:solidFill>
                  <a:schemeClr val="dk1"/>
                </a:solidFill>
              </a:rPr>
              <a:t>Definition</a:t>
            </a:r>
            <a:endParaRPr sz="2250">
              <a:solidFill>
                <a:schemeClr val="dk1"/>
              </a:solidFill>
            </a:endParaRPr>
          </a:p>
          <a:p>
            <a:pPr marL="457200" lvl="0" indent="-371475" algn="l" rtl="0">
              <a:lnSpc>
                <a:spcPct val="100000"/>
              </a:lnSpc>
              <a:spcBef>
                <a:spcPts val="0"/>
              </a:spcBef>
              <a:spcAft>
                <a:spcPts val="0"/>
              </a:spcAft>
              <a:buClr>
                <a:schemeClr val="dk1"/>
              </a:buClr>
              <a:buSzPts val="2250"/>
              <a:buChar char="●"/>
            </a:pPr>
            <a:r>
              <a:rPr lang="en" sz="2250">
                <a:solidFill>
                  <a:schemeClr val="dk1"/>
                </a:solidFill>
              </a:rPr>
              <a:t>Data</a:t>
            </a:r>
            <a:endParaRPr sz="2250">
              <a:solidFill>
                <a:schemeClr val="dk1"/>
              </a:solidFill>
            </a:endParaRPr>
          </a:p>
          <a:p>
            <a:pPr marL="457200" lvl="0" indent="-371475" algn="l" rtl="0">
              <a:lnSpc>
                <a:spcPct val="100000"/>
              </a:lnSpc>
              <a:spcBef>
                <a:spcPts val="0"/>
              </a:spcBef>
              <a:spcAft>
                <a:spcPts val="0"/>
              </a:spcAft>
              <a:buClr>
                <a:schemeClr val="dk1"/>
              </a:buClr>
              <a:buSzPts val="2250"/>
              <a:buChar char="●"/>
            </a:pPr>
            <a:r>
              <a:rPr lang="en" sz="2250">
                <a:solidFill>
                  <a:schemeClr val="dk1"/>
                </a:solidFill>
              </a:rPr>
              <a:t>Goals</a:t>
            </a:r>
            <a:endParaRPr sz="2250">
              <a:solidFill>
                <a:schemeClr val="dk1"/>
              </a:solidFill>
            </a:endParaRPr>
          </a:p>
          <a:p>
            <a:pPr marL="457200" lvl="0" indent="-371475" algn="l" rtl="0">
              <a:lnSpc>
                <a:spcPct val="100000"/>
              </a:lnSpc>
              <a:spcBef>
                <a:spcPts val="0"/>
              </a:spcBef>
              <a:spcAft>
                <a:spcPts val="0"/>
              </a:spcAft>
              <a:buClr>
                <a:schemeClr val="dk1"/>
              </a:buClr>
              <a:buSzPts val="2250"/>
              <a:buChar char="●"/>
            </a:pPr>
            <a:r>
              <a:rPr lang="en" sz="2250">
                <a:solidFill>
                  <a:schemeClr val="dk1"/>
                </a:solidFill>
              </a:rPr>
              <a:t>Action</a:t>
            </a:r>
            <a:endParaRPr sz="2250">
              <a:solidFill>
                <a:schemeClr val="dk1"/>
              </a:solidFill>
            </a:endParaRPr>
          </a:p>
          <a:p>
            <a:pPr marL="0" lvl="0" indent="0" algn="l" rtl="0">
              <a:lnSpc>
                <a:spcPct val="100000"/>
              </a:lnSpc>
              <a:spcBef>
                <a:spcPts val="0"/>
              </a:spcBef>
              <a:spcAft>
                <a:spcPts val="0"/>
              </a:spcAft>
              <a:buNone/>
            </a:pPr>
            <a:endParaRPr sz="2250">
              <a:solidFill>
                <a:schemeClr val="dk1"/>
              </a:solidFill>
            </a:endParaRPr>
          </a:p>
          <a:p>
            <a:pPr marL="0" lvl="0" indent="0" algn="l" rtl="0">
              <a:lnSpc>
                <a:spcPct val="100000"/>
              </a:lnSpc>
              <a:spcBef>
                <a:spcPts val="0"/>
              </a:spcBef>
              <a:spcAft>
                <a:spcPts val="0"/>
              </a:spcAft>
              <a:buNone/>
            </a:pPr>
            <a:r>
              <a:rPr lang="en" sz="2250" b="1" u="sng">
                <a:solidFill>
                  <a:schemeClr val="dk1"/>
                </a:solidFill>
              </a:rPr>
              <a:t>LCP</a:t>
            </a:r>
            <a:endParaRPr sz="2250" b="1" u="sng">
              <a:solidFill>
                <a:schemeClr val="dk1"/>
              </a:solidFill>
            </a:endParaRPr>
          </a:p>
          <a:p>
            <a:pPr marL="457200" lvl="0" indent="-371475" algn="l" rtl="0">
              <a:lnSpc>
                <a:spcPct val="100000"/>
              </a:lnSpc>
              <a:spcBef>
                <a:spcPts val="0"/>
              </a:spcBef>
              <a:spcAft>
                <a:spcPts val="0"/>
              </a:spcAft>
              <a:buClr>
                <a:schemeClr val="dk1"/>
              </a:buClr>
              <a:buSzPts val="2250"/>
              <a:buChar char="●"/>
            </a:pPr>
            <a:r>
              <a:rPr lang="en" sz="2250">
                <a:solidFill>
                  <a:schemeClr val="dk1"/>
                </a:solidFill>
              </a:rPr>
              <a:t>Definition</a:t>
            </a:r>
            <a:endParaRPr sz="2250">
              <a:solidFill>
                <a:schemeClr val="dk1"/>
              </a:solidFill>
            </a:endParaRPr>
          </a:p>
          <a:p>
            <a:pPr marL="457200" lvl="0" indent="-371475" algn="l" rtl="0">
              <a:lnSpc>
                <a:spcPct val="100000"/>
              </a:lnSpc>
              <a:spcBef>
                <a:spcPts val="0"/>
              </a:spcBef>
              <a:spcAft>
                <a:spcPts val="0"/>
              </a:spcAft>
              <a:buClr>
                <a:schemeClr val="dk1"/>
              </a:buClr>
              <a:buSzPts val="2250"/>
              <a:buChar char="●"/>
            </a:pPr>
            <a:r>
              <a:rPr lang="en" sz="2250">
                <a:solidFill>
                  <a:schemeClr val="dk1"/>
                </a:solidFill>
              </a:rPr>
              <a:t>Reminder</a:t>
            </a:r>
            <a:endParaRPr sz="225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2"/>
        <p:cNvGrpSpPr/>
        <p:nvPr/>
      </p:nvGrpSpPr>
      <p:grpSpPr>
        <a:xfrm>
          <a:off x="0" y="0"/>
          <a:ext cx="0" cy="0"/>
          <a:chOff x="0" y="0"/>
          <a:chExt cx="0" cy="0"/>
        </a:xfrm>
      </p:grpSpPr>
      <p:grpSp>
        <p:nvGrpSpPr>
          <p:cNvPr id="3583" name="Google Shape;3583;p48"/>
          <p:cNvGrpSpPr/>
          <p:nvPr/>
        </p:nvGrpSpPr>
        <p:grpSpPr>
          <a:xfrm>
            <a:off x="6833958" y="1518883"/>
            <a:ext cx="706731" cy="882053"/>
            <a:chOff x="4261758" y="1518883"/>
            <a:chExt cx="706731" cy="882053"/>
          </a:xfrm>
        </p:grpSpPr>
        <p:sp>
          <p:nvSpPr>
            <p:cNvPr id="3584" name="Google Shape;3584;p48"/>
            <p:cNvSpPr/>
            <p:nvPr/>
          </p:nvSpPr>
          <p:spPr>
            <a:xfrm flipH="1">
              <a:off x="4280003" y="1536061"/>
              <a:ext cx="619958" cy="154654"/>
            </a:xfrm>
            <a:custGeom>
              <a:avLst/>
              <a:gdLst/>
              <a:ahLst/>
              <a:cxnLst/>
              <a:rect l="l" t="t" r="r" b="b"/>
              <a:pathLst>
                <a:path w="285038" h="19176" extrusionOk="0">
                  <a:moveTo>
                    <a:pt x="0" y="1"/>
                  </a:moveTo>
                  <a:lnTo>
                    <a:pt x="0" y="19175"/>
                  </a:lnTo>
                  <a:lnTo>
                    <a:pt x="13198" y="19175"/>
                  </a:lnTo>
                  <a:lnTo>
                    <a:pt x="13198" y="8960"/>
                  </a:lnTo>
                  <a:lnTo>
                    <a:pt x="244018" y="8960"/>
                  </a:lnTo>
                  <a:lnTo>
                    <a:pt x="244018" y="19175"/>
                  </a:lnTo>
                  <a:lnTo>
                    <a:pt x="248101" y="19175"/>
                  </a:lnTo>
                  <a:lnTo>
                    <a:pt x="249073" y="19165"/>
                  </a:lnTo>
                  <a:lnTo>
                    <a:pt x="250023" y="19148"/>
                  </a:lnTo>
                  <a:lnTo>
                    <a:pt x="250995" y="19126"/>
                  </a:lnTo>
                  <a:lnTo>
                    <a:pt x="251946" y="19099"/>
                  </a:lnTo>
                  <a:lnTo>
                    <a:pt x="252874" y="19066"/>
                  </a:lnTo>
                  <a:lnTo>
                    <a:pt x="253825" y="19028"/>
                  </a:lnTo>
                  <a:lnTo>
                    <a:pt x="254754" y="18984"/>
                  </a:lnTo>
                  <a:lnTo>
                    <a:pt x="255661" y="18930"/>
                  </a:lnTo>
                  <a:lnTo>
                    <a:pt x="256590" y="18875"/>
                  </a:lnTo>
                  <a:lnTo>
                    <a:pt x="257475" y="18815"/>
                  </a:lnTo>
                  <a:lnTo>
                    <a:pt x="258383" y="18744"/>
                  </a:lnTo>
                  <a:lnTo>
                    <a:pt x="259268" y="18673"/>
                  </a:lnTo>
                  <a:lnTo>
                    <a:pt x="260132" y="18596"/>
                  </a:lnTo>
                  <a:lnTo>
                    <a:pt x="260996" y="18509"/>
                  </a:lnTo>
                  <a:lnTo>
                    <a:pt x="261860" y="18422"/>
                  </a:lnTo>
                  <a:lnTo>
                    <a:pt x="262703" y="18329"/>
                  </a:lnTo>
                  <a:lnTo>
                    <a:pt x="263545" y="18230"/>
                  </a:lnTo>
                  <a:lnTo>
                    <a:pt x="264366" y="18127"/>
                  </a:lnTo>
                  <a:lnTo>
                    <a:pt x="265165" y="18017"/>
                  </a:lnTo>
                  <a:lnTo>
                    <a:pt x="265964" y="17903"/>
                  </a:lnTo>
                  <a:lnTo>
                    <a:pt x="266763" y="17788"/>
                  </a:lnTo>
                  <a:lnTo>
                    <a:pt x="267541" y="17662"/>
                  </a:lnTo>
                  <a:lnTo>
                    <a:pt x="268297" y="17537"/>
                  </a:lnTo>
                  <a:lnTo>
                    <a:pt x="269053" y="17405"/>
                  </a:lnTo>
                  <a:lnTo>
                    <a:pt x="269787" y="17269"/>
                  </a:lnTo>
                  <a:lnTo>
                    <a:pt x="270500" y="17127"/>
                  </a:lnTo>
                  <a:lnTo>
                    <a:pt x="271213" y="16985"/>
                  </a:lnTo>
                  <a:lnTo>
                    <a:pt x="271904" y="16837"/>
                  </a:lnTo>
                  <a:lnTo>
                    <a:pt x="272595" y="16684"/>
                  </a:lnTo>
                  <a:lnTo>
                    <a:pt x="273265" y="16526"/>
                  </a:lnTo>
                  <a:lnTo>
                    <a:pt x="273913" y="16368"/>
                  </a:lnTo>
                  <a:lnTo>
                    <a:pt x="274540" y="16198"/>
                  </a:lnTo>
                  <a:lnTo>
                    <a:pt x="275166" y="16034"/>
                  </a:lnTo>
                  <a:lnTo>
                    <a:pt x="275771" y="15859"/>
                  </a:lnTo>
                  <a:lnTo>
                    <a:pt x="276354" y="15685"/>
                  </a:lnTo>
                  <a:lnTo>
                    <a:pt x="276937" y="15504"/>
                  </a:lnTo>
                  <a:lnTo>
                    <a:pt x="277477" y="15319"/>
                  </a:lnTo>
                  <a:lnTo>
                    <a:pt x="278017" y="15133"/>
                  </a:lnTo>
                  <a:lnTo>
                    <a:pt x="278536" y="14947"/>
                  </a:lnTo>
                  <a:lnTo>
                    <a:pt x="279054" y="14750"/>
                  </a:lnTo>
                  <a:lnTo>
                    <a:pt x="279529" y="14554"/>
                  </a:lnTo>
                  <a:lnTo>
                    <a:pt x="280004" y="14357"/>
                  </a:lnTo>
                  <a:lnTo>
                    <a:pt x="280436" y="14155"/>
                  </a:lnTo>
                  <a:lnTo>
                    <a:pt x="280868" y="13947"/>
                  </a:lnTo>
                  <a:lnTo>
                    <a:pt x="281279" y="13740"/>
                  </a:lnTo>
                  <a:lnTo>
                    <a:pt x="281668" y="13527"/>
                  </a:lnTo>
                  <a:lnTo>
                    <a:pt x="282035" y="13314"/>
                  </a:lnTo>
                  <a:lnTo>
                    <a:pt x="282402" y="13101"/>
                  </a:lnTo>
                  <a:lnTo>
                    <a:pt x="282726" y="12882"/>
                  </a:lnTo>
                  <a:lnTo>
                    <a:pt x="283028" y="12658"/>
                  </a:lnTo>
                  <a:lnTo>
                    <a:pt x="283309" y="12434"/>
                  </a:lnTo>
                  <a:lnTo>
                    <a:pt x="283590" y="12210"/>
                  </a:lnTo>
                  <a:lnTo>
                    <a:pt x="283828" y="11981"/>
                  </a:lnTo>
                  <a:lnTo>
                    <a:pt x="284065" y="11751"/>
                  </a:lnTo>
                  <a:lnTo>
                    <a:pt x="284260" y="11516"/>
                  </a:lnTo>
                  <a:lnTo>
                    <a:pt x="284432" y="11282"/>
                  </a:lnTo>
                  <a:lnTo>
                    <a:pt x="284584" y="11047"/>
                  </a:lnTo>
                  <a:lnTo>
                    <a:pt x="284713" y="10806"/>
                  </a:lnTo>
                  <a:lnTo>
                    <a:pt x="284821" y="10566"/>
                  </a:lnTo>
                  <a:lnTo>
                    <a:pt x="284908" y="10320"/>
                  </a:lnTo>
                  <a:lnTo>
                    <a:pt x="284972" y="10080"/>
                  </a:lnTo>
                  <a:lnTo>
                    <a:pt x="285016" y="9834"/>
                  </a:lnTo>
                  <a:lnTo>
                    <a:pt x="285037" y="9588"/>
                  </a:lnTo>
                  <a:lnTo>
                    <a:pt x="285016" y="9348"/>
                  </a:lnTo>
                  <a:lnTo>
                    <a:pt x="284972" y="9107"/>
                  </a:lnTo>
                  <a:lnTo>
                    <a:pt x="284929" y="8872"/>
                  </a:lnTo>
                  <a:lnTo>
                    <a:pt x="284843" y="8632"/>
                  </a:lnTo>
                  <a:lnTo>
                    <a:pt x="284735" y="8397"/>
                  </a:lnTo>
                  <a:lnTo>
                    <a:pt x="284627" y="8168"/>
                  </a:lnTo>
                  <a:lnTo>
                    <a:pt x="284476" y="7933"/>
                  </a:lnTo>
                  <a:lnTo>
                    <a:pt x="284303" y="7703"/>
                  </a:lnTo>
                  <a:lnTo>
                    <a:pt x="284108" y="7474"/>
                  </a:lnTo>
                  <a:lnTo>
                    <a:pt x="283892" y="7244"/>
                  </a:lnTo>
                  <a:lnTo>
                    <a:pt x="283655" y="7020"/>
                  </a:lnTo>
                  <a:lnTo>
                    <a:pt x="283396" y="6796"/>
                  </a:lnTo>
                  <a:lnTo>
                    <a:pt x="283115" y="6572"/>
                  </a:lnTo>
                  <a:lnTo>
                    <a:pt x="282834" y="6348"/>
                  </a:lnTo>
                  <a:lnTo>
                    <a:pt x="282510" y="6130"/>
                  </a:lnTo>
                  <a:lnTo>
                    <a:pt x="282164" y="5917"/>
                  </a:lnTo>
                  <a:lnTo>
                    <a:pt x="281797" y="5704"/>
                  </a:lnTo>
                  <a:lnTo>
                    <a:pt x="281408" y="5491"/>
                  </a:lnTo>
                  <a:lnTo>
                    <a:pt x="281020" y="5278"/>
                  </a:lnTo>
                  <a:lnTo>
                    <a:pt x="280588" y="5076"/>
                  </a:lnTo>
                  <a:lnTo>
                    <a:pt x="280134" y="4868"/>
                  </a:lnTo>
                  <a:lnTo>
                    <a:pt x="279680" y="4666"/>
                  </a:lnTo>
                  <a:lnTo>
                    <a:pt x="279184" y="4469"/>
                  </a:lnTo>
                  <a:lnTo>
                    <a:pt x="278687" y="4273"/>
                  </a:lnTo>
                  <a:lnTo>
                    <a:pt x="278147" y="4076"/>
                  </a:lnTo>
                  <a:lnTo>
                    <a:pt x="277607" y="3885"/>
                  </a:lnTo>
                  <a:lnTo>
                    <a:pt x="277045" y="3699"/>
                  </a:lnTo>
                  <a:lnTo>
                    <a:pt x="276462" y="3513"/>
                  </a:lnTo>
                  <a:lnTo>
                    <a:pt x="275857" y="3333"/>
                  </a:lnTo>
                  <a:lnTo>
                    <a:pt x="275231" y="3153"/>
                  </a:lnTo>
                  <a:lnTo>
                    <a:pt x="274583" y="2978"/>
                  </a:lnTo>
                  <a:lnTo>
                    <a:pt x="273935" y="2808"/>
                  </a:lnTo>
                  <a:lnTo>
                    <a:pt x="273243" y="2639"/>
                  </a:lnTo>
                  <a:lnTo>
                    <a:pt x="272552" y="2475"/>
                  </a:lnTo>
                  <a:lnTo>
                    <a:pt x="271861" y="2317"/>
                  </a:lnTo>
                  <a:lnTo>
                    <a:pt x="271127" y="2164"/>
                  </a:lnTo>
                  <a:lnTo>
                    <a:pt x="270414" y="2016"/>
                  </a:lnTo>
                  <a:lnTo>
                    <a:pt x="269658" y="1874"/>
                  </a:lnTo>
                  <a:lnTo>
                    <a:pt x="268902" y="1738"/>
                  </a:lnTo>
                  <a:lnTo>
                    <a:pt x="268146" y="1601"/>
                  </a:lnTo>
                  <a:lnTo>
                    <a:pt x="267368" y="1476"/>
                  </a:lnTo>
                  <a:lnTo>
                    <a:pt x="266569" y="1355"/>
                  </a:lnTo>
                  <a:lnTo>
                    <a:pt x="265770" y="1235"/>
                  </a:lnTo>
                  <a:lnTo>
                    <a:pt x="264971" y="1120"/>
                  </a:lnTo>
                  <a:lnTo>
                    <a:pt x="264150" y="1017"/>
                  </a:lnTo>
                  <a:lnTo>
                    <a:pt x="263329" y="913"/>
                  </a:lnTo>
                  <a:lnTo>
                    <a:pt x="262487" y="815"/>
                  </a:lnTo>
                  <a:lnTo>
                    <a:pt x="261644" y="722"/>
                  </a:lnTo>
                  <a:lnTo>
                    <a:pt x="260780" y="634"/>
                  </a:lnTo>
                  <a:lnTo>
                    <a:pt x="259916" y="558"/>
                  </a:lnTo>
                  <a:lnTo>
                    <a:pt x="259052" y="481"/>
                  </a:lnTo>
                  <a:lnTo>
                    <a:pt x="258167" y="410"/>
                  </a:lnTo>
                  <a:lnTo>
                    <a:pt x="257281" y="345"/>
                  </a:lnTo>
                  <a:lnTo>
                    <a:pt x="256374" y="285"/>
                  </a:lnTo>
                  <a:lnTo>
                    <a:pt x="255488" y="230"/>
                  </a:lnTo>
                  <a:lnTo>
                    <a:pt x="254581" y="181"/>
                  </a:lnTo>
                  <a:lnTo>
                    <a:pt x="253652" y="137"/>
                  </a:lnTo>
                  <a:lnTo>
                    <a:pt x="252745" y="104"/>
                  </a:lnTo>
                  <a:lnTo>
                    <a:pt x="251816" y="72"/>
                  </a:lnTo>
                  <a:lnTo>
                    <a:pt x="250887" y="44"/>
                  </a:lnTo>
                  <a:lnTo>
                    <a:pt x="249958" y="22"/>
                  </a:lnTo>
                  <a:lnTo>
                    <a:pt x="249008" y="11"/>
                  </a:lnTo>
                  <a:lnTo>
                    <a:pt x="2480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48"/>
            <p:cNvSpPr/>
            <p:nvPr/>
          </p:nvSpPr>
          <p:spPr>
            <a:xfrm flipH="1">
              <a:off x="4280003" y="1536061"/>
              <a:ext cx="619958" cy="154654"/>
            </a:xfrm>
            <a:custGeom>
              <a:avLst/>
              <a:gdLst/>
              <a:ahLst/>
              <a:cxnLst/>
              <a:rect l="l" t="t" r="r" b="b"/>
              <a:pathLst>
                <a:path w="285038" h="19176" fill="none" extrusionOk="0">
                  <a:moveTo>
                    <a:pt x="0" y="1"/>
                  </a:moveTo>
                  <a:lnTo>
                    <a:pt x="0" y="19175"/>
                  </a:lnTo>
                  <a:lnTo>
                    <a:pt x="13198" y="19175"/>
                  </a:lnTo>
                  <a:lnTo>
                    <a:pt x="13198" y="8960"/>
                  </a:lnTo>
                  <a:lnTo>
                    <a:pt x="244018" y="8960"/>
                  </a:lnTo>
                  <a:lnTo>
                    <a:pt x="244018" y="19175"/>
                  </a:lnTo>
                  <a:lnTo>
                    <a:pt x="247107" y="19175"/>
                  </a:lnTo>
                  <a:lnTo>
                    <a:pt x="247107" y="19175"/>
                  </a:lnTo>
                  <a:lnTo>
                    <a:pt x="248101" y="19175"/>
                  </a:lnTo>
                  <a:lnTo>
                    <a:pt x="249073" y="19165"/>
                  </a:lnTo>
                  <a:lnTo>
                    <a:pt x="250023" y="19148"/>
                  </a:lnTo>
                  <a:lnTo>
                    <a:pt x="250995" y="19126"/>
                  </a:lnTo>
                  <a:lnTo>
                    <a:pt x="251946" y="19099"/>
                  </a:lnTo>
                  <a:lnTo>
                    <a:pt x="252874" y="19066"/>
                  </a:lnTo>
                  <a:lnTo>
                    <a:pt x="253825" y="19028"/>
                  </a:lnTo>
                  <a:lnTo>
                    <a:pt x="254754" y="18984"/>
                  </a:lnTo>
                  <a:lnTo>
                    <a:pt x="255661" y="18930"/>
                  </a:lnTo>
                  <a:lnTo>
                    <a:pt x="256590" y="18875"/>
                  </a:lnTo>
                  <a:lnTo>
                    <a:pt x="257475" y="18815"/>
                  </a:lnTo>
                  <a:lnTo>
                    <a:pt x="258383" y="18744"/>
                  </a:lnTo>
                  <a:lnTo>
                    <a:pt x="259268" y="18673"/>
                  </a:lnTo>
                  <a:lnTo>
                    <a:pt x="260132" y="18596"/>
                  </a:lnTo>
                  <a:lnTo>
                    <a:pt x="260996" y="18509"/>
                  </a:lnTo>
                  <a:lnTo>
                    <a:pt x="261860" y="18422"/>
                  </a:lnTo>
                  <a:lnTo>
                    <a:pt x="262703" y="18329"/>
                  </a:lnTo>
                  <a:lnTo>
                    <a:pt x="263545" y="18230"/>
                  </a:lnTo>
                  <a:lnTo>
                    <a:pt x="264366" y="18127"/>
                  </a:lnTo>
                  <a:lnTo>
                    <a:pt x="265165" y="18017"/>
                  </a:lnTo>
                  <a:lnTo>
                    <a:pt x="265964" y="17903"/>
                  </a:lnTo>
                  <a:lnTo>
                    <a:pt x="266763" y="17788"/>
                  </a:lnTo>
                  <a:lnTo>
                    <a:pt x="267541" y="17662"/>
                  </a:lnTo>
                  <a:lnTo>
                    <a:pt x="268297" y="17537"/>
                  </a:lnTo>
                  <a:lnTo>
                    <a:pt x="269053" y="17405"/>
                  </a:lnTo>
                  <a:lnTo>
                    <a:pt x="269787" y="17269"/>
                  </a:lnTo>
                  <a:lnTo>
                    <a:pt x="270500" y="17127"/>
                  </a:lnTo>
                  <a:lnTo>
                    <a:pt x="271213" y="16985"/>
                  </a:lnTo>
                  <a:lnTo>
                    <a:pt x="271904" y="16837"/>
                  </a:lnTo>
                  <a:lnTo>
                    <a:pt x="272595" y="16684"/>
                  </a:lnTo>
                  <a:lnTo>
                    <a:pt x="273265" y="16526"/>
                  </a:lnTo>
                  <a:lnTo>
                    <a:pt x="273913" y="16368"/>
                  </a:lnTo>
                  <a:lnTo>
                    <a:pt x="274540" y="16198"/>
                  </a:lnTo>
                  <a:lnTo>
                    <a:pt x="275166" y="16034"/>
                  </a:lnTo>
                  <a:lnTo>
                    <a:pt x="275771" y="15859"/>
                  </a:lnTo>
                  <a:lnTo>
                    <a:pt x="276354" y="15685"/>
                  </a:lnTo>
                  <a:lnTo>
                    <a:pt x="276937" y="15504"/>
                  </a:lnTo>
                  <a:lnTo>
                    <a:pt x="277477" y="15319"/>
                  </a:lnTo>
                  <a:lnTo>
                    <a:pt x="278017" y="15133"/>
                  </a:lnTo>
                  <a:lnTo>
                    <a:pt x="278536" y="14947"/>
                  </a:lnTo>
                  <a:lnTo>
                    <a:pt x="279054" y="14750"/>
                  </a:lnTo>
                  <a:lnTo>
                    <a:pt x="279529" y="14554"/>
                  </a:lnTo>
                  <a:lnTo>
                    <a:pt x="280004" y="14357"/>
                  </a:lnTo>
                  <a:lnTo>
                    <a:pt x="280436" y="14155"/>
                  </a:lnTo>
                  <a:lnTo>
                    <a:pt x="280868" y="13947"/>
                  </a:lnTo>
                  <a:lnTo>
                    <a:pt x="281279" y="13740"/>
                  </a:lnTo>
                  <a:lnTo>
                    <a:pt x="281668" y="13527"/>
                  </a:lnTo>
                  <a:lnTo>
                    <a:pt x="282035" y="13314"/>
                  </a:lnTo>
                  <a:lnTo>
                    <a:pt x="282402" y="13101"/>
                  </a:lnTo>
                  <a:lnTo>
                    <a:pt x="282726" y="12882"/>
                  </a:lnTo>
                  <a:lnTo>
                    <a:pt x="283028" y="12658"/>
                  </a:lnTo>
                  <a:lnTo>
                    <a:pt x="283309" y="12434"/>
                  </a:lnTo>
                  <a:lnTo>
                    <a:pt x="283590" y="12210"/>
                  </a:lnTo>
                  <a:lnTo>
                    <a:pt x="283828" y="11981"/>
                  </a:lnTo>
                  <a:lnTo>
                    <a:pt x="284065" y="11751"/>
                  </a:lnTo>
                  <a:lnTo>
                    <a:pt x="284260" y="11516"/>
                  </a:lnTo>
                  <a:lnTo>
                    <a:pt x="284432" y="11282"/>
                  </a:lnTo>
                  <a:lnTo>
                    <a:pt x="284584" y="11047"/>
                  </a:lnTo>
                  <a:lnTo>
                    <a:pt x="284713" y="10806"/>
                  </a:lnTo>
                  <a:lnTo>
                    <a:pt x="284821" y="10566"/>
                  </a:lnTo>
                  <a:lnTo>
                    <a:pt x="284908" y="10320"/>
                  </a:lnTo>
                  <a:lnTo>
                    <a:pt x="284972" y="10080"/>
                  </a:lnTo>
                  <a:lnTo>
                    <a:pt x="285016" y="9834"/>
                  </a:lnTo>
                  <a:lnTo>
                    <a:pt x="285037" y="9588"/>
                  </a:lnTo>
                  <a:lnTo>
                    <a:pt x="285037" y="9588"/>
                  </a:lnTo>
                  <a:lnTo>
                    <a:pt x="285016" y="9348"/>
                  </a:lnTo>
                  <a:lnTo>
                    <a:pt x="284972" y="9107"/>
                  </a:lnTo>
                  <a:lnTo>
                    <a:pt x="284929" y="8872"/>
                  </a:lnTo>
                  <a:lnTo>
                    <a:pt x="284843" y="8632"/>
                  </a:lnTo>
                  <a:lnTo>
                    <a:pt x="284735" y="8397"/>
                  </a:lnTo>
                  <a:lnTo>
                    <a:pt x="284627" y="8168"/>
                  </a:lnTo>
                  <a:lnTo>
                    <a:pt x="284476" y="7933"/>
                  </a:lnTo>
                  <a:lnTo>
                    <a:pt x="284303" y="7703"/>
                  </a:lnTo>
                  <a:lnTo>
                    <a:pt x="284108" y="7474"/>
                  </a:lnTo>
                  <a:lnTo>
                    <a:pt x="283892" y="7244"/>
                  </a:lnTo>
                  <a:lnTo>
                    <a:pt x="283655" y="7020"/>
                  </a:lnTo>
                  <a:lnTo>
                    <a:pt x="283396" y="6796"/>
                  </a:lnTo>
                  <a:lnTo>
                    <a:pt x="283115" y="6572"/>
                  </a:lnTo>
                  <a:lnTo>
                    <a:pt x="282834" y="6348"/>
                  </a:lnTo>
                  <a:lnTo>
                    <a:pt x="282510" y="6130"/>
                  </a:lnTo>
                  <a:lnTo>
                    <a:pt x="282164" y="5917"/>
                  </a:lnTo>
                  <a:lnTo>
                    <a:pt x="281797" y="5704"/>
                  </a:lnTo>
                  <a:lnTo>
                    <a:pt x="281408" y="5491"/>
                  </a:lnTo>
                  <a:lnTo>
                    <a:pt x="281020" y="5278"/>
                  </a:lnTo>
                  <a:lnTo>
                    <a:pt x="280588" y="5076"/>
                  </a:lnTo>
                  <a:lnTo>
                    <a:pt x="280134" y="4868"/>
                  </a:lnTo>
                  <a:lnTo>
                    <a:pt x="279680" y="4666"/>
                  </a:lnTo>
                  <a:lnTo>
                    <a:pt x="279184" y="4469"/>
                  </a:lnTo>
                  <a:lnTo>
                    <a:pt x="278687" y="4273"/>
                  </a:lnTo>
                  <a:lnTo>
                    <a:pt x="278147" y="4076"/>
                  </a:lnTo>
                  <a:lnTo>
                    <a:pt x="277607" y="3885"/>
                  </a:lnTo>
                  <a:lnTo>
                    <a:pt x="277045" y="3699"/>
                  </a:lnTo>
                  <a:lnTo>
                    <a:pt x="276462" y="3513"/>
                  </a:lnTo>
                  <a:lnTo>
                    <a:pt x="275857" y="3333"/>
                  </a:lnTo>
                  <a:lnTo>
                    <a:pt x="275231" y="3153"/>
                  </a:lnTo>
                  <a:lnTo>
                    <a:pt x="274583" y="2978"/>
                  </a:lnTo>
                  <a:lnTo>
                    <a:pt x="273935" y="2808"/>
                  </a:lnTo>
                  <a:lnTo>
                    <a:pt x="273935" y="2808"/>
                  </a:lnTo>
                  <a:lnTo>
                    <a:pt x="273243" y="2639"/>
                  </a:lnTo>
                  <a:lnTo>
                    <a:pt x="272552" y="2475"/>
                  </a:lnTo>
                  <a:lnTo>
                    <a:pt x="271861" y="2317"/>
                  </a:lnTo>
                  <a:lnTo>
                    <a:pt x="271127" y="2164"/>
                  </a:lnTo>
                  <a:lnTo>
                    <a:pt x="270414" y="2016"/>
                  </a:lnTo>
                  <a:lnTo>
                    <a:pt x="269658" y="1874"/>
                  </a:lnTo>
                  <a:lnTo>
                    <a:pt x="268902" y="1738"/>
                  </a:lnTo>
                  <a:lnTo>
                    <a:pt x="268146" y="1601"/>
                  </a:lnTo>
                  <a:lnTo>
                    <a:pt x="267368" y="1476"/>
                  </a:lnTo>
                  <a:lnTo>
                    <a:pt x="266569" y="1355"/>
                  </a:lnTo>
                  <a:lnTo>
                    <a:pt x="265770" y="1235"/>
                  </a:lnTo>
                  <a:lnTo>
                    <a:pt x="264971" y="1120"/>
                  </a:lnTo>
                  <a:lnTo>
                    <a:pt x="264150" y="1017"/>
                  </a:lnTo>
                  <a:lnTo>
                    <a:pt x="263329" y="913"/>
                  </a:lnTo>
                  <a:lnTo>
                    <a:pt x="262487" y="815"/>
                  </a:lnTo>
                  <a:lnTo>
                    <a:pt x="261644" y="722"/>
                  </a:lnTo>
                  <a:lnTo>
                    <a:pt x="260780" y="634"/>
                  </a:lnTo>
                  <a:lnTo>
                    <a:pt x="259916" y="558"/>
                  </a:lnTo>
                  <a:lnTo>
                    <a:pt x="259052" y="481"/>
                  </a:lnTo>
                  <a:lnTo>
                    <a:pt x="258167" y="410"/>
                  </a:lnTo>
                  <a:lnTo>
                    <a:pt x="257281" y="345"/>
                  </a:lnTo>
                  <a:lnTo>
                    <a:pt x="256374" y="285"/>
                  </a:lnTo>
                  <a:lnTo>
                    <a:pt x="255488" y="230"/>
                  </a:lnTo>
                  <a:lnTo>
                    <a:pt x="254581" y="181"/>
                  </a:lnTo>
                  <a:lnTo>
                    <a:pt x="253652" y="137"/>
                  </a:lnTo>
                  <a:lnTo>
                    <a:pt x="252745" y="104"/>
                  </a:lnTo>
                  <a:lnTo>
                    <a:pt x="251816" y="72"/>
                  </a:lnTo>
                  <a:lnTo>
                    <a:pt x="250887" y="44"/>
                  </a:lnTo>
                  <a:lnTo>
                    <a:pt x="249958" y="22"/>
                  </a:lnTo>
                  <a:lnTo>
                    <a:pt x="249008" y="11"/>
                  </a:lnTo>
                  <a:lnTo>
                    <a:pt x="248058" y="1"/>
                  </a:lnTo>
                  <a:lnTo>
                    <a:pt x="24710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48"/>
            <p:cNvSpPr/>
            <p:nvPr/>
          </p:nvSpPr>
          <p:spPr>
            <a:xfrm flipH="1">
              <a:off x="4899958" y="1536061"/>
              <a:ext cx="2" cy="8"/>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48"/>
            <p:cNvSpPr/>
            <p:nvPr/>
          </p:nvSpPr>
          <p:spPr>
            <a:xfrm flipH="1">
              <a:off x="4483413" y="1826183"/>
              <a:ext cx="381110" cy="83328"/>
            </a:xfrm>
            <a:custGeom>
              <a:avLst/>
              <a:gdLst/>
              <a:ahLst/>
              <a:cxnLst/>
              <a:rect l="l" t="t" r="r" b="b"/>
              <a:pathLst>
                <a:path w="175223" h="10332" extrusionOk="0">
                  <a:moveTo>
                    <a:pt x="166798" y="2126"/>
                  </a:moveTo>
                  <a:lnTo>
                    <a:pt x="166798" y="8201"/>
                  </a:lnTo>
                  <a:lnTo>
                    <a:pt x="8425" y="8201"/>
                  </a:lnTo>
                  <a:lnTo>
                    <a:pt x="8425" y="2126"/>
                  </a:lnTo>
                  <a:close/>
                  <a:moveTo>
                    <a:pt x="1" y="1"/>
                  </a:moveTo>
                  <a:lnTo>
                    <a:pt x="1" y="10331"/>
                  </a:lnTo>
                  <a:lnTo>
                    <a:pt x="175222" y="10331"/>
                  </a:lnTo>
                  <a:lnTo>
                    <a:pt x="1752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48"/>
            <p:cNvSpPr/>
            <p:nvPr/>
          </p:nvSpPr>
          <p:spPr>
            <a:xfrm flipH="1">
              <a:off x="4483413" y="1826183"/>
              <a:ext cx="381110" cy="83328"/>
            </a:xfrm>
            <a:custGeom>
              <a:avLst/>
              <a:gdLst/>
              <a:ahLst/>
              <a:cxnLst/>
              <a:rect l="l" t="t" r="r" b="b"/>
              <a:pathLst>
                <a:path w="175223" h="10332" fill="none" extrusionOk="0">
                  <a:moveTo>
                    <a:pt x="1" y="1"/>
                  </a:moveTo>
                  <a:lnTo>
                    <a:pt x="1" y="10331"/>
                  </a:lnTo>
                  <a:lnTo>
                    <a:pt x="175222" y="10331"/>
                  </a:lnTo>
                  <a:lnTo>
                    <a:pt x="175222"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48"/>
            <p:cNvSpPr/>
            <p:nvPr/>
          </p:nvSpPr>
          <p:spPr>
            <a:xfrm flipH="1">
              <a:off x="4501730" y="1843330"/>
              <a:ext cx="344463" cy="48995"/>
            </a:xfrm>
            <a:custGeom>
              <a:avLst/>
              <a:gdLst/>
              <a:ahLst/>
              <a:cxnLst/>
              <a:rect l="l" t="t" r="r" b="b"/>
              <a:pathLst>
                <a:path w="158374" h="6075" fill="none" extrusionOk="0">
                  <a:moveTo>
                    <a:pt x="1" y="6075"/>
                  </a:moveTo>
                  <a:lnTo>
                    <a:pt x="1" y="0"/>
                  </a:lnTo>
                  <a:lnTo>
                    <a:pt x="158374" y="0"/>
                  </a:lnTo>
                  <a:lnTo>
                    <a:pt x="158374" y="6075"/>
                  </a:lnTo>
                  <a:lnTo>
                    <a:pt x="1" y="60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48"/>
            <p:cNvSpPr/>
            <p:nvPr/>
          </p:nvSpPr>
          <p:spPr>
            <a:xfrm flipH="1">
              <a:off x="4846191" y="1892316"/>
              <a:ext cx="2" cy="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48"/>
            <p:cNvSpPr/>
            <p:nvPr/>
          </p:nvSpPr>
          <p:spPr>
            <a:xfrm flipH="1">
              <a:off x="4387475" y="1682207"/>
              <a:ext cx="465485" cy="8509"/>
            </a:xfrm>
            <a:custGeom>
              <a:avLst/>
              <a:gdLst/>
              <a:ahLst/>
              <a:cxnLst/>
              <a:rect l="l" t="t" r="r" b="b"/>
              <a:pathLst>
                <a:path w="214016" h="1055" extrusionOk="0">
                  <a:moveTo>
                    <a:pt x="0" y="0"/>
                  </a:moveTo>
                  <a:lnTo>
                    <a:pt x="0" y="1054"/>
                  </a:lnTo>
                  <a:lnTo>
                    <a:pt x="214016" y="1054"/>
                  </a:lnTo>
                  <a:lnTo>
                    <a:pt x="214016"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48"/>
            <p:cNvSpPr/>
            <p:nvPr/>
          </p:nvSpPr>
          <p:spPr>
            <a:xfrm flipH="1">
              <a:off x="4387475" y="1652770"/>
              <a:ext cx="465485" cy="12259"/>
            </a:xfrm>
            <a:custGeom>
              <a:avLst/>
              <a:gdLst/>
              <a:ahLst/>
              <a:cxnLst/>
              <a:rect l="l" t="t" r="r" b="b"/>
              <a:pathLst>
                <a:path w="214016" h="1520" extrusionOk="0">
                  <a:moveTo>
                    <a:pt x="0" y="1"/>
                  </a:moveTo>
                  <a:lnTo>
                    <a:pt x="0" y="1520"/>
                  </a:lnTo>
                  <a:lnTo>
                    <a:pt x="214016" y="1520"/>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48"/>
            <p:cNvSpPr/>
            <p:nvPr/>
          </p:nvSpPr>
          <p:spPr>
            <a:xfrm flipH="1">
              <a:off x="4387475" y="1625454"/>
              <a:ext cx="465485" cy="10186"/>
            </a:xfrm>
            <a:custGeom>
              <a:avLst/>
              <a:gdLst/>
              <a:ahLst/>
              <a:cxnLst/>
              <a:rect l="l" t="t" r="r" b="b"/>
              <a:pathLst>
                <a:path w="214016" h="1263" extrusionOk="0">
                  <a:moveTo>
                    <a:pt x="0" y="1"/>
                  </a:moveTo>
                  <a:lnTo>
                    <a:pt x="0" y="1263"/>
                  </a:lnTo>
                  <a:lnTo>
                    <a:pt x="214016" y="1263"/>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48"/>
            <p:cNvSpPr/>
            <p:nvPr/>
          </p:nvSpPr>
          <p:spPr>
            <a:xfrm flipH="1">
              <a:off x="4501730" y="1843330"/>
              <a:ext cx="344463" cy="48995"/>
            </a:xfrm>
            <a:custGeom>
              <a:avLst/>
              <a:gdLst/>
              <a:ahLst/>
              <a:cxnLst/>
              <a:rect l="l" t="t" r="r" b="b"/>
              <a:pathLst>
                <a:path w="158374" h="6075" extrusionOk="0">
                  <a:moveTo>
                    <a:pt x="1" y="0"/>
                  </a:moveTo>
                  <a:lnTo>
                    <a:pt x="1" y="6075"/>
                  </a:lnTo>
                  <a:lnTo>
                    <a:pt x="158374" y="6075"/>
                  </a:lnTo>
                  <a:lnTo>
                    <a:pt x="158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48"/>
            <p:cNvSpPr/>
            <p:nvPr/>
          </p:nvSpPr>
          <p:spPr>
            <a:xfrm flipH="1">
              <a:off x="4280024" y="1667617"/>
              <a:ext cx="670181" cy="716180"/>
            </a:xfrm>
            <a:custGeom>
              <a:avLst/>
              <a:gdLst/>
              <a:ahLst/>
              <a:cxnLst/>
              <a:rect l="l" t="t" r="r" b="b"/>
              <a:pathLst>
                <a:path w="308129" h="88801" extrusionOk="0">
                  <a:moveTo>
                    <a:pt x="214599" y="19662"/>
                  </a:moveTo>
                  <a:lnTo>
                    <a:pt x="214599" y="29992"/>
                  </a:lnTo>
                  <a:lnTo>
                    <a:pt x="39378" y="29992"/>
                  </a:lnTo>
                  <a:lnTo>
                    <a:pt x="39378" y="19662"/>
                  </a:lnTo>
                  <a:close/>
                  <a:moveTo>
                    <a:pt x="308128" y="1"/>
                  </a:moveTo>
                  <a:lnTo>
                    <a:pt x="307307" y="279"/>
                  </a:lnTo>
                  <a:lnTo>
                    <a:pt x="306487" y="553"/>
                  </a:lnTo>
                  <a:lnTo>
                    <a:pt x="305623" y="820"/>
                  </a:lnTo>
                  <a:lnTo>
                    <a:pt x="304715" y="1083"/>
                  </a:lnTo>
                  <a:lnTo>
                    <a:pt x="303808" y="1334"/>
                  </a:lnTo>
                  <a:lnTo>
                    <a:pt x="302858" y="1580"/>
                  </a:lnTo>
                  <a:lnTo>
                    <a:pt x="301864" y="1820"/>
                  </a:lnTo>
                  <a:lnTo>
                    <a:pt x="300871" y="2055"/>
                  </a:lnTo>
                  <a:lnTo>
                    <a:pt x="299834" y="2279"/>
                  </a:lnTo>
                  <a:lnTo>
                    <a:pt x="298775" y="2497"/>
                  </a:lnTo>
                  <a:lnTo>
                    <a:pt x="297674" y="2705"/>
                  </a:lnTo>
                  <a:lnTo>
                    <a:pt x="296572" y="2907"/>
                  </a:lnTo>
                  <a:lnTo>
                    <a:pt x="295427" y="3098"/>
                  </a:lnTo>
                  <a:lnTo>
                    <a:pt x="294282" y="3284"/>
                  </a:lnTo>
                  <a:lnTo>
                    <a:pt x="293094" y="3459"/>
                  </a:lnTo>
                  <a:lnTo>
                    <a:pt x="291885" y="3628"/>
                  </a:lnTo>
                  <a:lnTo>
                    <a:pt x="290675" y="3787"/>
                  </a:lnTo>
                  <a:lnTo>
                    <a:pt x="289422" y="3934"/>
                  </a:lnTo>
                  <a:lnTo>
                    <a:pt x="288170" y="4076"/>
                  </a:lnTo>
                  <a:lnTo>
                    <a:pt x="286874" y="4207"/>
                  </a:lnTo>
                  <a:lnTo>
                    <a:pt x="285578" y="4333"/>
                  </a:lnTo>
                  <a:lnTo>
                    <a:pt x="284260" y="4442"/>
                  </a:lnTo>
                  <a:lnTo>
                    <a:pt x="282921" y="4546"/>
                  </a:lnTo>
                  <a:lnTo>
                    <a:pt x="281560" y="4639"/>
                  </a:lnTo>
                  <a:lnTo>
                    <a:pt x="280199" y="4721"/>
                  </a:lnTo>
                  <a:lnTo>
                    <a:pt x="278795" y="4792"/>
                  </a:lnTo>
                  <a:lnTo>
                    <a:pt x="277413" y="4852"/>
                  </a:lnTo>
                  <a:lnTo>
                    <a:pt x="275987" y="4901"/>
                  </a:lnTo>
                  <a:lnTo>
                    <a:pt x="274561" y="4939"/>
                  </a:lnTo>
                  <a:lnTo>
                    <a:pt x="273114" y="4972"/>
                  </a:lnTo>
                  <a:lnTo>
                    <a:pt x="271667" y="4989"/>
                  </a:lnTo>
                  <a:lnTo>
                    <a:pt x="270198" y="4994"/>
                  </a:lnTo>
                  <a:lnTo>
                    <a:pt x="0" y="4994"/>
                  </a:lnTo>
                  <a:lnTo>
                    <a:pt x="0"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7" y="88561"/>
                  </a:lnTo>
                  <a:lnTo>
                    <a:pt x="280242" y="88500"/>
                  </a:lnTo>
                  <a:lnTo>
                    <a:pt x="281128" y="88440"/>
                  </a:lnTo>
                  <a:lnTo>
                    <a:pt x="282014" y="88375"/>
                  </a:lnTo>
                  <a:lnTo>
                    <a:pt x="282878" y="88304"/>
                  </a:lnTo>
                  <a:lnTo>
                    <a:pt x="283742" y="88227"/>
                  </a:lnTo>
                  <a:lnTo>
                    <a:pt x="284584" y="88145"/>
                  </a:lnTo>
                  <a:lnTo>
                    <a:pt x="285426" y="88058"/>
                  </a:lnTo>
                  <a:lnTo>
                    <a:pt x="286247" y="87971"/>
                  </a:lnTo>
                  <a:lnTo>
                    <a:pt x="287068" y="87872"/>
                  </a:lnTo>
                  <a:lnTo>
                    <a:pt x="287867" y="87768"/>
                  </a:lnTo>
                  <a:lnTo>
                    <a:pt x="288666" y="87665"/>
                  </a:lnTo>
                  <a:lnTo>
                    <a:pt x="289444" y="87555"/>
                  </a:lnTo>
                  <a:lnTo>
                    <a:pt x="290222" y="87435"/>
                  </a:lnTo>
                  <a:lnTo>
                    <a:pt x="290978" y="87315"/>
                  </a:lnTo>
                  <a:lnTo>
                    <a:pt x="291734" y="87195"/>
                  </a:lnTo>
                  <a:lnTo>
                    <a:pt x="292468" y="87064"/>
                  </a:lnTo>
                  <a:lnTo>
                    <a:pt x="293181" y="86933"/>
                  </a:lnTo>
                  <a:lnTo>
                    <a:pt x="293894" y="86791"/>
                  </a:lnTo>
                  <a:lnTo>
                    <a:pt x="294585" y="86654"/>
                  </a:lnTo>
                  <a:lnTo>
                    <a:pt x="295276" y="86506"/>
                  </a:lnTo>
                  <a:lnTo>
                    <a:pt x="295946" y="86354"/>
                  </a:lnTo>
                  <a:lnTo>
                    <a:pt x="296594" y="86201"/>
                  </a:lnTo>
                  <a:lnTo>
                    <a:pt x="297220" y="86048"/>
                  </a:lnTo>
                  <a:lnTo>
                    <a:pt x="297847" y="85884"/>
                  </a:lnTo>
                  <a:lnTo>
                    <a:pt x="298451" y="85720"/>
                  </a:lnTo>
                  <a:lnTo>
                    <a:pt x="299056" y="85550"/>
                  </a:lnTo>
                  <a:lnTo>
                    <a:pt x="299618"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1" y="83059"/>
                  </a:lnTo>
                  <a:lnTo>
                    <a:pt x="305536" y="82846"/>
                  </a:lnTo>
                  <a:lnTo>
                    <a:pt x="305860" y="82633"/>
                  </a:lnTo>
                  <a:lnTo>
                    <a:pt x="306163" y="82415"/>
                  </a:lnTo>
                  <a:lnTo>
                    <a:pt x="306443" y="82196"/>
                  </a:lnTo>
                  <a:lnTo>
                    <a:pt x="306703" y="81972"/>
                  </a:lnTo>
                  <a:lnTo>
                    <a:pt x="306940" y="81748"/>
                  </a:lnTo>
                  <a:lnTo>
                    <a:pt x="307156" y="81524"/>
                  </a:lnTo>
                  <a:lnTo>
                    <a:pt x="307372" y="81295"/>
                  </a:lnTo>
                  <a:lnTo>
                    <a:pt x="307545" y="81065"/>
                  </a:lnTo>
                  <a:lnTo>
                    <a:pt x="307696" y="80836"/>
                  </a:lnTo>
                  <a:lnTo>
                    <a:pt x="307826" y="80601"/>
                  </a:lnTo>
                  <a:lnTo>
                    <a:pt x="307934" y="80366"/>
                  </a:lnTo>
                  <a:lnTo>
                    <a:pt x="308020" y="80126"/>
                  </a:lnTo>
                  <a:lnTo>
                    <a:pt x="308063" y="79885"/>
                  </a:lnTo>
                  <a:lnTo>
                    <a:pt x="308107" y="79645"/>
                  </a:lnTo>
                  <a:lnTo>
                    <a:pt x="308128" y="79405"/>
                  </a:lnTo>
                  <a:lnTo>
                    <a:pt x="308128" y="73313"/>
                  </a:lnTo>
                  <a:lnTo>
                    <a:pt x="294218" y="75264"/>
                  </a:lnTo>
                  <a:lnTo>
                    <a:pt x="294218" y="32210"/>
                  </a:lnTo>
                  <a:lnTo>
                    <a:pt x="308128" y="30255"/>
                  </a:lnTo>
                  <a:lnTo>
                    <a:pt x="308128" y="24540"/>
                  </a:lnTo>
                  <a:lnTo>
                    <a:pt x="307696" y="24491"/>
                  </a:lnTo>
                  <a:lnTo>
                    <a:pt x="307264" y="24437"/>
                  </a:lnTo>
                  <a:lnTo>
                    <a:pt x="306443" y="24316"/>
                  </a:lnTo>
                  <a:lnTo>
                    <a:pt x="305623"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6" y="21252"/>
                  </a:lnTo>
                  <a:lnTo>
                    <a:pt x="296010" y="20973"/>
                  </a:lnTo>
                  <a:lnTo>
                    <a:pt x="295557" y="20689"/>
                  </a:lnTo>
                  <a:lnTo>
                    <a:pt x="295146" y="20394"/>
                  </a:lnTo>
                  <a:lnTo>
                    <a:pt x="294779" y="20099"/>
                  </a:lnTo>
                  <a:lnTo>
                    <a:pt x="294412" y="19793"/>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79" y="12757"/>
                  </a:lnTo>
                  <a:lnTo>
                    <a:pt x="295146" y="12456"/>
                  </a:lnTo>
                  <a:lnTo>
                    <a:pt x="295557" y="12167"/>
                  </a:lnTo>
                  <a:lnTo>
                    <a:pt x="296010" y="11877"/>
                  </a:lnTo>
                  <a:lnTo>
                    <a:pt x="296486"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3" y="8671"/>
                  </a:lnTo>
                  <a:lnTo>
                    <a:pt x="306443" y="8539"/>
                  </a:lnTo>
                  <a:lnTo>
                    <a:pt x="307264" y="8419"/>
                  </a:lnTo>
                  <a:lnTo>
                    <a:pt x="307696" y="8365"/>
                  </a:lnTo>
                  <a:lnTo>
                    <a:pt x="308128" y="8315"/>
                  </a:lnTo>
                  <a:lnTo>
                    <a:pt x="30812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48"/>
            <p:cNvSpPr/>
            <p:nvPr/>
          </p:nvSpPr>
          <p:spPr>
            <a:xfrm flipH="1">
              <a:off x="4280024" y="1667617"/>
              <a:ext cx="670181" cy="716180"/>
            </a:xfrm>
            <a:custGeom>
              <a:avLst/>
              <a:gdLst/>
              <a:ahLst/>
              <a:cxnLst/>
              <a:rect l="l" t="t" r="r" b="b"/>
              <a:pathLst>
                <a:path w="308129" h="88801" fill="none" extrusionOk="0">
                  <a:moveTo>
                    <a:pt x="308128" y="1"/>
                  </a:moveTo>
                  <a:lnTo>
                    <a:pt x="308128" y="1"/>
                  </a:lnTo>
                  <a:lnTo>
                    <a:pt x="307307" y="279"/>
                  </a:lnTo>
                  <a:lnTo>
                    <a:pt x="306487" y="553"/>
                  </a:lnTo>
                  <a:lnTo>
                    <a:pt x="305623" y="820"/>
                  </a:lnTo>
                  <a:lnTo>
                    <a:pt x="304715" y="1083"/>
                  </a:lnTo>
                  <a:lnTo>
                    <a:pt x="303808" y="1334"/>
                  </a:lnTo>
                  <a:lnTo>
                    <a:pt x="302858" y="1580"/>
                  </a:lnTo>
                  <a:lnTo>
                    <a:pt x="301864" y="1820"/>
                  </a:lnTo>
                  <a:lnTo>
                    <a:pt x="300871" y="2055"/>
                  </a:lnTo>
                  <a:lnTo>
                    <a:pt x="299834" y="2279"/>
                  </a:lnTo>
                  <a:lnTo>
                    <a:pt x="298775" y="2497"/>
                  </a:lnTo>
                  <a:lnTo>
                    <a:pt x="297674" y="2705"/>
                  </a:lnTo>
                  <a:lnTo>
                    <a:pt x="296572" y="2907"/>
                  </a:lnTo>
                  <a:lnTo>
                    <a:pt x="295427" y="3098"/>
                  </a:lnTo>
                  <a:lnTo>
                    <a:pt x="294282" y="3284"/>
                  </a:lnTo>
                  <a:lnTo>
                    <a:pt x="293094" y="3459"/>
                  </a:lnTo>
                  <a:lnTo>
                    <a:pt x="291885" y="3628"/>
                  </a:lnTo>
                  <a:lnTo>
                    <a:pt x="290675" y="3787"/>
                  </a:lnTo>
                  <a:lnTo>
                    <a:pt x="289422" y="3934"/>
                  </a:lnTo>
                  <a:lnTo>
                    <a:pt x="288170" y="4076"/>
                  </a:lnTo>
                  <a:lnTo>
                    <a:pt x="286874" y="4207"/>
                  </a:lnTo>
                  <a:lnTo>
                    <a:pt x="285578" y="4333"/>
                  </a:lnTo>
                  <a:lnTo>
                    <a:pt x="284260" y="4442"/>
                  </a:lnTo>
                  <a:lnTo>
                    <a:pt x="282921" y="4546"/>
                  </a:lnTo>
                  <a:lnTo>
                    <a:pt x="281560" y="4639"/>
                  </a:lnTo>
                  <a:lnTo>
                    <a:pt x="280199" y="4721"/>
                  </a:lnTo>
                  <a:lnTo>
                    <a:pt x="278795" y="4792"/>
                  </a:lnTo>
                  <a:lnTo>
                    <a:pt x="277413" y="4852"/>
                  </a:lnTo>
                  <a:lnTo>
                    <a:pt x="275987" y="4901"/>
                  </a:lnTo>
                  <a:lnTo>
                    <a:pt x="274561" y="4939"/>
                  </a:lnTo>
                  <a:lnTo>
                    <a:pt x="273114" y="4972"/>
                  </a:lnTo>
                  <a:lnTo>
                    <a:pt x="271667" y="4989"/>
                  </a:lnTo>
                  <a:lnTo>
                    <a:pt x="270198" y="4994"/>
                  </a:lnTo>
                  <a:lnTo>
                    <a:pt x="0" y="4994"/>
                  </a:lnTo>
                  <a:lnTo>
                    <a:pt x="0" y="88801"/>
                  </a:lnTo>
                  <a:lnTo>
                    <a:pt x="270976"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7" y="88561"/>
                  </a:lnTo>
                  <a:lnTo>
                    <a:pt x="280242" y="88500"/>
                  </a:lnTo>
                  <a:lnTo>
                    <a:pt x="281128" y="88440"/>
                  </a:lnTo>
                  <a:lnTo>
                    <a:pt x="282014" y="88375"/>
                  </a:lnTo>
                  <a:lnTo>
                    <a:pt x="282878" y="88304"/>
                  </a:lnTo>
                  <a:lnTo>
                    <a:pt x="283742" y="88227"/>
                  </a:lnTo>
                  <a:lnTo>
                    <a:pt x="284584" y="88145"/>
                  </a:lnTo>
                  <a:lnTo>
                    <a:pt x="285426" y="88058"/>
                  </a:lnTo>
                  <a:lnTo>
                    <a:pt x="286247" y="87971"/>
                  </a:lnTo>
                  <a:lnTo>
                    <a:pt x="287068" y="87872"/>
                  </a:lnTo>
                  <a:lnTo>
                    <a:pt x="287867" y="87768"/>
                  </a:lnTo>
                  <a:lnTo>
                    <a:pt x="288666" y="87665"/>
                  </a:lnTo>
                  <a:lnTo>
                    <a:pt x="289444" y="87555"/>
                  </a:lnTo>
                  <a:lnTo>
                    <a:pt x="290222" y="87435"/>
                  </a:lnTo>
                  <a:lnTo>
                    <a:pt x="290978" y="87315"/>
                  </a:lnTo>
                  <a:lnTo>
                    <a:pt x="291734" y="87195"/>
                  </a:lnTo>
                  <a:lnTo>
                    <a:pt x="292468" y="87064"/>
                  </a:lnTo>
                  <a:lnTo>
                    <a:pt x="293181" y="86933"/>
                  </a:lnTo>
                  <a:lnTo>
                    <a:pt x="293894" y="86791"/>
                  </a:lnTo>
                  <a:lnTo>
                    <a:pt x="294585" y="86654"/>
                  </a:lnTo>
                  <a:lnTo>
                    <a:pt x="295276" y="86506"/>
                  </a:lnTo>
                  <a:lnTo>
                    <a:pt x="295946" y="86354"/>
                  </a:lnTo>
                  <a:lnTo>
                    <a:pt x="296594" y="86201"/>
                  </a:lnTo>
                  <a:lnTo>
                    <a:pt x="297220" y="86048"/>
                  </a:lnTo>
                  <a:lnTo>
                    <a:pt x="297847" y="85884"/>
                  </a:lnTo>
                  <a:lnTo>
                    <a:pt x="298451" y="85720"/>
                  </a:lnTo>
                  <a:lnTo>
                    <a:pt x="299056" y="85550"/>
                  </a:lnTo>
                  <a:lnTo>
                    <a:pt x="299618"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1" y="83059"/>
                  </a:lnTo>
                  <a:lnTo>
                    <a:pt x="305536" y="82846"/>
                  </a:lnTo>
                  <a:lnTo>
                    <a:pt x="305860" y="82633"/>
                  </a:lnTo>
                  <a:lnTo>
                    <a:pt x="306163" y="82415"/>
                  </a:lnTo>
                  <a:lnTo>
                    <a:pt x="306443" y="82196"/>
                  </a:lnTo>
                  <a:lnTo>
                    <a:pt x="306703" y="81972"/>
                  </a:lnTo>
                  <a:lnTo>
                    <a:pt x="306940" y="81748"/>
                  </a:lnTo>
                  <a:lnTo>
                    <a:pt x="307156" y="81524"/>
                  </a:lnTo>
                  <a:lnTo>
                    <a:pt x="307372" y="81295"/>
                  </a:lnTo>
                  <a:lnTo>
                    <a:pt x="307545" y="81065"/>
                  </a:lnTo>
                  <a:lnTo>
                    <a:pt x="307696" y="80836"/>
                  </a:lnTo>
                  <a:lnTo>
                    <a:pt x="307826" y="80601"/>
                  </a:lnTo>
                  <a:lnTo>
                    <a:pt x="307934" y="80366"/>
                  </a:lnTo>
                  <a:lnTo>
                    <a:pt x="308020" y="80126"/>
                  </a:lnTo>
                  <a:lnTo>
                    <a:pt x="308063" y="79885"/>
                  </a:lnTo>
                  <a:lnTo>
                    <a:pt x="308107" y="79645"/>
                  </a:lnTo>
                  <a:lnTo>
                    <a:pt x="308128" y="79405"/>
                  </a:lnTo>
                  <a:lnTo>
                    <a:pt x="308128" y="73313"/>
                  </a:lnTo>
                  <a:lnTo>
                    <a:pt x="294218" y="75264"/>
                  </a:lnTo>
                  <a:lnTo>
                    <a:pt x="294218" y="32210"/>
                  </a:lnTo>
                  <a:lnTo>
                    <a:pt x="308128" y="30255"/>
                  </a:lnTo>
                  <a:lnTo>
                    <a:pt x="308128" y="24540"/>
                  </a:lnTo>
                  <a:lnTo>
                    <a:pt x="308128" y="24540"/>
                  </a:lnTo>
                  <a:lnTo>
                    <a:pt x="307696" y="24491"/>
                  </a:lnTo>
                  <a:lnTo>
                    <a:pt x="307264" y="24437"/>
                  </a:lnTo>
                  <a:lnTo>
                    <a:pt x="306443" y="24316"/>
                  </a:lnTo>
                  <a:lnTo>
                    <a:pt x="305623"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6" y="21252"/>
                  </a:lnTo>
                  <a:lnTo>
                    <a:pt x="296010" y="20973"/>
                  </a:lnTo>
                  <a:lnTo>
                    <a:pt x="295557" y="20689"/>
                  </a:lnTo>
                  <a:lnTo>
                    <a:pt x="295146" y="20394"/>
                  </a:lnTo>
                  <a:lnTo>
                    <a:pt x="294779" y="20099"/>
                  </a:lnTo>
                  <a:lnTo>
                    <a:pt x="294412" y="19793"/>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79" y="12757"/>
                  </a:lnTo>
                  <a:lnTo>
                    <a:pt x="295146" y="12456"/>
                  </a:lnTo>
                  <a:lnTo>
                    <a:pt x="295557" y="12167"/>
                  </a:lnTo>
                  <a:lnTo>
                    <a:pt x="296010" y="11877"/>
                  </a:lnTo>
                  <a:lnTo>
                    <a:pt x="296486"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3" y="8671"/>
                  </a:lnTo>
                  <a:lnTo>
                    <a:pt x="306443" y="8539"/>
                  </a:lnTo>
                  <a:lnTo>
                    <a:pt x="307264" y="8419"/>
                  </a:lnTo>
                  <a:lnTo>
                    <a:pt x="307696" y="8365"/>
                  </a:lnTo>
                  <a:lnTo>
                    <a:pt x="308128" y="8315"/>
                  </a:lnTo>
                  <a:lnTo>
                    <a:pt x="30812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48"/>
            <p:cNvSpPr/>
            <p:nvPr/>
          </p:nvSpPr>
          <p:spPr>
            <a:xfrm flipH="1">
              <a:off x="4483413" y="1826183"/>
              <a:ext cx="381110" cy="83328"/>
            </a:xfrm>
            <a:custGeom>
              <a:avLst/>
              <a:gdLst/>
              <a:ahLst/>
              <a:cxnLst/>
              <a:rect l="l" t="t" r="r" b="b"/>
              <a:pathLst>
                <a:path w="175223" h="10332" fill="none" extrusionOk="0">
                  <a:moveTo>
                    <a:pt x="1" y="10331"/>
                  </a:moveTo>
                  <a:lnTo>
                    <a:pt x="1" y="1"/>
                  </a:lnTo>
                  <a:lnTo>
                    <a:pt x="175222" y="1"/>
                  </a:lnTo>
                  <a:lnTo>
                    <a:pt x="175222" y="10331"/>
                  </a:lnTo>
                  <a:lnTo>
                    <a:pt x="1" y="10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48"/>
            <p:cNvSpPr/>
            <p:nvPr/>
          </p:nvSpPr>
          <p:spPr>
            <a:xfrm flipH="1">
              <a:off x="4864521" y="1909503"/>
              <a:ext cx="2" cy="8"/>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48"/>
            <p:cNvSpPr/>
            <p:nvPr/>
          </p:nvSpPr>
          <p:spPr>
            <a:xfrm flipH="1">
              <a:off x="4261758" y="1518883"/>
              <a:ext cx="706731" cy="882053"/>
            </a:xfrm>
            <a:custGeom>
              <a:avLst/>
              <a:gdLst/>
              <a:ahLst/>
              <a:cxnLst/>
              <a:rect l="l" t="t" r="r" b="b"/>
              <a:pathLst>
                <a:path w="324934" h="109368" extrusionOk="0">
                  <a:moveTo>
                    <a:pt x="267110" y="13215"/>
                  </a:moveTo>
                  <a:lnTo>
                    <a:pt x="267110" y="14477"/>
                  </a:lnTo>
                  <a:lnTo>
                    <a:pt x="53094" y="14477"/>
                  </a:lnTo>
                  <a:lnTo>
                    <a:pt x="53094" y="13215"/>
                  </a:lnTo>
                  <a:close/>
                  <a:moveTo>
                    <a:pt x="267110" y="16602"/>
                  </a:moveTo>
                  <a:lnTo>
                    <a:pt x="267110" y="18121"/>
                  </a:lnTo>
                  <a:lnTo>
                    <a:pt x="53094" y="18121"/>
                  </a:lnTo>
                  <a:lnTo>
                    <a:pt x="53094" y="16602"/>
                  </a:lnTo>
                  <a:close/>
                  <a:moveTo>
                    <a:pt x="267110" y="20251"/>
                  </a:moveTo>
                  <a:lnTo>
                    <a:pt x="267110" y="21305"/>
                  </a:lnTo>
                  <a:lnTo>
                    <a:pt x="53094" y="21305"/>
                  </a:lnTo>
                  <a:lnTo>
                    <a:pt x="53094" y="20251"/>
                  </a:lnTo>
                  <a:close/>
                  <a:moveTo>
                    <a:pt x="279552" y="2131"/>
                  </a:moveTo>
                  <a:lnTo>
                    <a:pt x="280502" y="2141"/>
                  </a:lnTo>
                  <a:lnTo>
                    <a:pt x="281452" y="2152"/>
                  </a:lnTo>
                  <a:lnTo>
                    <a:pt x="282381" y="2174"/>
                  </a:lnTo>
                  <a:lnTo>
                    <a:pt x="283310" y="2202"/>
                  </a:lnTo>
                  <a:lnTo>
                    <a:pt x="284239" y="2234"/>
                  </a:lnTo>
                  <a:lnTo>
                    <a:pt x="285146" y="2267"/>
                  </a:lnTo>
                  <a:lnTo>
                    <a:pt x="286075" y="2311"/>
                  </a:lnTo>
                  <a:lnTo>
                    <a:pt x="286982" y="2360"/>
                  </a:lnTo>
                  <a:lnTo>
                    <a:pt x="287868" y="2415"/>
                  </a:lnTo>
                  <a:lnTo>
                    <a:pt x="288775" y="2475"/>
                  </a:lnTo>
                  <a:lnTo>
                    <a:pt x="289661" y="2540"/>
                  </a:lnTo>
                  <a:lnTo>
                    <a:pt x="290546" y="2611"/>
                  </a:lnTo>
                  <a:lnTo>
                    <a:pt x="291410" y="2688"/>
                  </a:lnTo>
                  <a:lnTo>
                    <a:pt x="292274" y="2764"/>
                  </a:lnTo>
                  <a:lnTo>
                    <a:pt x="293138" y="2852"/>
                  </a:lnTo>
                  <a:lnTo>
                    <a:pt x="293981" y="2945"/>
                  </a:lnTo>
                  <a:lnTo>
                    <a:pt x="294823" y="3043"/>
                  </a:lnTo>
                  <a:lnTo>
                    <a:pt x="295644" y="3147"/>
                  </a:lnTo>
                  <a:lnTo>
                    <a:pt x="296465" y="3250"/>
                  </a:lnTo>
                  <a:lnTo>
                    <a:pt x="297264" y="3365"/>
                  </a:lnTo>
                  <a:lnTo>
                    <a:pt x="298063" y="3485"/>
                  </a:lnTo>
                  <a:lnTo>
                    <a:pt x="298862" y="3606"/>
                  </a:lnTo>
                  <a:lnTo>
                    <a:pt x="299640" y="3731"/>
                  </a:lnTo>
                  <a:lnTo>
                    <a:pt x="300396" y="3868"/>
                  </a:lnTo>
                  <a:lnTo>
                    <a:pt x="301152" y="4004"/>
                  </a:lnTo>
                  <a:lnTo>
                    <a:pt x="301908" y="4146"/>
                  </a:lnTo>
                  <a:lnTo>
                    <a:pt x="302621" y="4294"/>
                  </a:lnTo>
                  <a:lnTo>
                    <a:pt x="303355" y="4447"/>
                  </a:lnTo>
                  <a:lnTo>
                    <a:pt x="304046" y="4605"/>
                  </a:lnTo>
                  <a:lnTo>
                    <a:pt x="304737" y="4769"/>
                  </a:lnTo>
                  <a:lnTo>
                    <a:pt x="305429" y="4938"/>
                  </a:lnTo>
                  <a:lnTo>
                    <a:pt x="306077" y="5108"/>
                  </a:lnTo>
                  <a:lnTo>
                    <a:pt x="306725" y="5283"/>
                  </a:lnTo>
                  <a:lnTo>
                    <a:pt x="307351" y="5463"/>
                  </a:lnTo>
                  <a:lnTo>
                    <a:pt x="307956" y="5643"/>
                  </a:lnTo>
                  <a:lnTo>
                    <a:pt x="308539" y="5829"/>
                  </a:lnTo>
                  <a:lnTo>
                    <a:pt x="309101" y="6015"/>
                  </a:lnTo>
                  <a:lnTo>
                    <a:pt x="309641" y="6206"/>
                  </a:lnTo>
                  <a:lnTo>
                    <a:pt x="310181" y="6403"/>
                  </a:lnTo>
                  <a:lnTo>
                    <a:pt x="310678" y="6599"/>
                  </a:lnTo>
                  <a:lnTo>
                    <a:pt x="311174" y="6796"/>
                  </a:lnTo>
                  <a:lnTo>
                    <a:pt x="311628" y="6998"/>
                  </a:lnTo>
                  <a:lnTo>
                    <a:pt x="312082" y="7206"/>
                  </a:lnTo>
                  <a:lnTo>
                    <a:pt x="312514" y="7408"/>
                  </a:lnTo>
                  <a:lnTo>
                    <a:pt x="312902" y="7621"/>
                  </a:lnTo>
                  <a:lnTo>
                    <a:pt x="313291" y="7834"/>
                  </a:lnTo>
                  <a:lnTo>
                    <a:pt x="313658" y="8047"/>
                  </a:lnTo>
                  <a:lnTo>
                    <a:pt x="314004" y="8260"/>
                  </a:lnTo>
                  <a:lnTo>
                    <a:pt x="314328" y="8478"/>
                  </a:lnTo>
                  <a:lnTo>
                    <a:pt x="314609" y="8702"/>
                  </a:lnTo>
                  <a:lnTo>
                    <a:pt x="314890" y="8926"/>
                  </a:lnTo>
                  <a:lnTo>
                    <a:pt x="315149" y="9150"/>
                  </a:lnTo>
                  <a:lnTo>
                    <a:pt x="315386" y="9374"/>
                  </a:lnTo>
                  <a:lnTo>
                    <a:pt x="315602" y="9604"/>
                  </a:lnTo>
                  <a:lnTo>
                    <a:pt x="315797" y="9833"/>
                  </a:lnTo>
                  <a:lnTo>
                    <a:pt x="315970" y="10063"/>
                  </a:lnTo>
                  <a:lnTo>
                    <a:pt x="316121" y="10298"/>
                  </a:lnTo>
                  <a:lnTo>
                    <a:pt x="316229" y="10527"/>
                  </a:lnTo>
                  <a:lnTo>
                    <a:pt x="316337" y="10762"/>
                  </a:lnTo>
                  <a:lnTo>
                    <a:pt x="316423" y="11002"/>
                  </a:lnTo>
                  <a:lnTo>
                    <a:pt x="316466" y="11237"/>
                  </a:lnTo>
                  <a:lnTo>
                    <a:pt x="316510" y="11478"/>
                  </a:lnTo>
                  <a:lnTo>
                    <a:pt x="316531" y="11718"/>
                  </a:lnTo>
                  <a:lnTo>
                    <a:pt x="316510" y="11964"/>
                  </a:lnTo>
                  <a:lnTo>
                    <a:pt x="316466" y="12210"/>
                  </a:lnTo>
                  <a:lnTo>
                    <a:pt x="316402" y="12450"/>
                  </a:lnTo>
                  <a:lnTo>
                    <a:pt x="316315" y="12696"/>
                  </a:lnTo>
                  <a:lnTo>
                    <a:pt x="316207" y="12936"/>
                  </a:lnTo>
                  <a:lnTo>
                    <a:pt x="316078" y="13177"/>
                  </a:lnTo>
                  <a:lnTo>
                    <a:pt x="315926" y="13412"/>
                  </a:lnTo>
                  <a:lnTo>
                    <a:pt x="315754" y="13646"/>
                  </a:lnTo>
                  <a:lnTo>
                    <a:pt x="315559" y="13881"/>
                  </a:lnTo>
                  <a:lnTo>
                    <a:pt x="315322" y="14111"/>
                  </a:lnTo>
                  <a:lnTo>
                    <a:pt x="315084" y="14340"/>
                  </a:lnTo>
                  <a:lnTo>
                    <a:pt x="314803" y="14564"/>
                  </a:lnTo>
                  <a:lnTo>
                    <a:pt x="314522" y="14788"/>
                  </a:lnTo>
                  <a:lnTo>
                    <a:pt x="314220" y="15012"/>
                  </a:lnTo>
                  <a:lnTo>
                    <a:pt x="313896" y="15231"/>
                  </a:lnTo>
                  <a:lnTo>
                    <a:pt x="313529" y="15444"/>
                  </a:lnTo>
                  <a:lnTo>
                    <a:pt x="313162" y="15657"/>
                  </a:lnTo>
                  <a:lnTo>
                    <a:pt x="312773" y="15870"/>
                  </a:lnTo>
                  <a:lnTo>
                    <a:pt x="312362" y="16077"/>
                  </a:lnTo>
                  <a:lnTo>
                    <a:pt x="311930" y="16285"/>
                  </a:lnTo>
                  <a:lnTo>
                    <a:pt x="311498" y="16487"/>
                  </a:lnTo>
                  <a:lnTo>
                    <a:pt x="311023" y="16684"/>
                  </a:lnTo>
                  <a:lnTo>
                    <a:pt x="310548" y="16880"/>
                  </a:lnTo>
                  <a:lnTo>
                    <a:pt x="310030" y="17077"/>
                  </a:lnTo>
                  <a:lnTo>
                    <a:pt x="309511" y="17263"/>
                  </a:lnTo>
                  <a:lnTo>
                    <a:pt x="308971" y="17449"/>
                  </a:lnTo>
                  <a:lnTo>
                    <a:pt x="308431" y="17634"/>
                  </a:lnTo>
                  <a:lnTo>
                    <a:pt x="307848" y="17815"/>
                  </a:lnTo>
                  <a:lnTo>
                    <a:pt x="307265" y="17989"/>
                  </a:lnTo>
                  <a:lnTo>
                    <a:pt x="306660" y="18164"/>
                  </a:lnTo>
                  <a:lnTo>
                    <a:pt x="306034" y="18328"/>
                  </a:lnTo>
                  <a:lnTo>
                    <a:pt x="305407" y="18498"/>
                  </a:lnTo>
                  <a:lnTo>
                    <a:pt x="304759" y="18656"/>
                  </a:lnTo>
                  <a:lnTo>
                    <a:pt x="304089" y="18814"/>
                  </a:lnTo>
                  <a:lnTo>
                    <a:pt x="303398" y="18967"/>
                  </a:lnTo>
                  <a:lnTo>
                    <a:pt x="302707" y="19115"/>
                  </a:lnTo>
                  <a:lnTo>
                    <a:pt x="301994" y="19257"/>
                  </a:lnTo>
                  <a:lnTo>
                    <a:pt x="301281" y="19399"/>
                  </a:lnTo>
                  <a:lnTo>
                    <a:pt x="300547" y="19535"/>
                  </a:lnTo>
                  <a:lnTo>
                    <a:pt x="299791" y="19667"/>
                  </a:lnTo>
                  <a:lnTo>
                    <a:pt x="299035" y="19792"/>
                  </a:lnTo>
                  <a:lnTo>
                    <a:pt x="298257" y="19918"/>
                  </a:lnTo>
                  <a:lnTo>
                    <a:pt x="297458" y="20033"/>
                  </a:lnTo>
                  <a:lnTo>
                    <a:pt x="296659" y="20147"/>
                  </a:lnTo>
                  <a:lnTo>
                    <a:pt x="295860" y="20257"/>
                  </a:lnTo>
                  <a:lnTo>
                    <a:pt x="295039" y="20360"/>
                  </a:lnTo>
                  <a:lnTo>
                    <a:pt x="294197" y="20459"/>
                  </a:lnTo>
                  <a:lnTo>
                    <a:pt x="293354" y="20552"/>
                  </a:lnTo>
                  <a:lnTo>
                    <a:pt x="292490" y="20639"/>
                  </a:lnTo>
                  <a:lnTo>
                    <a:pt x="291626" y="20726"/>
                  </a:lnTo>
                  <a:lnTo>
                    <a:pt x="290762" y="20803"/>
                  </a:lnTo>
                  <a:lnTo>
                    <a:pt x="289877" y="20874"/>
                  </a:lnTo>
                  <a:lnTo>
                    <a:pt x="288969" y="20945"/>
                  </a:lnTo>
                  <a:lnTo>
                    <a:pt x="288084" y="21005"/>
                  </a:lnTo>
                  <a:lnTo>
                    <a:pt x="287155" y="21060"/>
                  </a:lnTo>
                  <a:lnTo>
                    <a:pt x="286248" y="21114"/>
                  </a:lnTo>
                  <a:lnTo>
                    <a:pt x="285319" y="21158"/>
                  </a:lnTo>
                  <a:lnTo>
                    <a:pt x="284368" y="21196"/>
                  </a:lnTo>
                  <a:lnTo>
                    <a:pt x="283440" y="21229"/>
                  </a:lnTo>
                  <a:lnTo>
                    <a:pt x="282489" y="21256"/>
                  </a:lnTo>
                  <a:lnTo>
                    <a:pt x="281517" y="21278"/>
                  </a:lnTo>
                  <a:lnTo>
                    <a:pt x="280567" y="21295"/>
                  </a:lnTo>
                  <a:lnTo>
                    <a:pt x="279595" y="21305"/>
                  </a:lnTo>
                  <a:lnTo>
                    <a:pt x="275512" y="21305"/>
                  </a:lnTo>
                  <a:lnTo>
                    <a:pt x="275512" y="11090"/>
                  </a:lnTo>
                  <a:lnTo>
                    <a:pt x="44692" y="11090"/>
                  </a:lnTo>
                  <a:lnTo>
                    <a:pt x="44692" y="21305"/>
                  </a:lnTo>
                  <a:lnTo>
                    <a:pt x="31494" y="21305"/>
                  </a:lnTo>
                  <a:lnTo>
                    <a:pt x="31494" y="2131"/>
                  </a:lnTo>
                  <a:close/>
                  <a:moveTo>
                    <a:pt x="316531" y="29352"/>
                  </a:moveTo>
                  <a:lnTo>
                    <a:pt x="316531" y="40387"/>
                  </a:lnTo>
                  <a:lnTo>
                    <a:pt x="316164" y="40284"/>
                  </a:lnTo>
                  <a:lnTo>
                    <a:pt x="315797" y="40180"/>
                  </a:lnTo>
                  <a:lnTo>
                    <a:pt x="315451" y="40071"/>
                  </a:lnTo>
                  <a:lnTo>
                    <a:pt x="315084" y="39950"/>
                  </a:lnTo>
                  <a:lnTo>
                    <a:pt x="314760" y="39830"/>
                  </a:lnTo>
                  <a:lnTo>
                    <a:pt x="314414" y="39705"/>
                  </a:lnTo>
                  <a:lnTo>
                    <a:pt x="314090" y="39574"/>
                  </a:lnTo>
                  <a:lnTo>
                    <a:pt x="313766" y="39437"/>
                  </a:lnTo>
                  <a:lnTo>
                    <a:pt x="313464" y="39295"/>
                  </a:lnTo>
                  <a:lnTo>
                    <a:pt x="313140" y="39147"/>
                  </a:lnTo>
                  <a:lnTo>
                    <a:pt x="312859" y="39000"/>
                  </a:lnTo>
                  <a:lnTo>
                    <a:pt x="312578" y="38841"/>
                  </a:lnTo>
                  <a:lnTo>
                    <a:pt x="312298" y="38683"/>
                  </a:lnTo>
                  <a:lnTo>
                    <a:pt x="312038" y="38519"/>
                  </a:lnTo>
                  <a:lnTo>
                    <a:pt x="311779" y="38350"/>
                  </a:lnTo>
                  <a:lnTo>
                    <a:pt x="311542" y="38180"/>
                  </a:lnTo>
                  <a:lnTo>
                    <a:pt x="311304" y="38000"/>
                  </a:lnTo>
                  <a:lnTo>
                    <a:pt x="311088" y="37820"/>
                  </a:lnTo>
                  <a:lnTo>
                    <a:pt x="310872" y="37634"/>
                  </a:lnTo>
                  <a:lnTo>
                    <a:pt x="310678" y="37443"/>
                  </a:lnTo>
                  <a:lnTo>
                    <a:pt x="310505" y="37252"/>
                  </a:lnTo>
                  <a:lnTo>
                    <a:pt x="310332" y="37050"/>
                  </a:lnTo>
                  <a:lnTo>
                    <a:pt x="310181" y="36848"/>
                  </a:lnTo>
                  <a:lnTo>
                    <a:pt x="310030" y="36645"/>
                  </a:lnTo>
                  <a:lnTo>
                    <a:pt x="309900" y="36432"/>
                  </a:lnTo>
                  <a:lnTo>
                    <a:pt x="309792" y="36219"/>
                  </a:lnTo>
                  <a:lnTo>
                    <a:pt x="309706" y="36006"/>
                  </a:lnTo>
                  <a:lnTo>
                    <a:pt x="309619" y="35782"/>
                  </a:lnTo>
                  <a:lnTo>
                    <a:pt x="309576" y="35558"/>
                  </a:lnTo>
                  <a:lnTo>
                    <a:pt x="309511" y="35334"/>
                  </a:lnTo>
                  <a:lnTo>
                    <a:pt x="309490" y="35099"/>
                  </a:lnTo>
                  <a:lnTo>
                    <a:pt x="309490" y="34870"/>
                  </a:lnTo>
                  <a:lnTo>
                    <a:pt x="309490" y="34635"/>
                  </a:lnTo>
                  <a:lnTo>
                    <a:pt x="309511" y="34406"/>
                  </a:lnTo>
                  <a:lnTo>
                    <a:pt x="309576" y="34176"/>
                  </a:lnTo>
                  <a:lnTo>
                    <a:pt x="309619" y="33952"/>
                  </a:lnTo>
                  <a:lnTo>
                    <a:pt x="309706" y="33734"/>
                  </a:lnTo>
                  <a:lnTo>
                    <a:pt x="309792" y="33515"/>
                  </a:lnTo>
                  <a:lnTo>
                    <a:pt x="309900" y="33302"/>
                  </a:lnTo>
                  <a:lnTo>
                    <a:pt x="310030" y="33094"/>
                  </a:lnTo>
                  <a:lnTo>
                    <a:pt x="310181" y="32887"/>
                  </a:lnTo>
                  <a:lnTo>
                    <a:pt x="310332" y="32685"/>
                  </a:lnTo>
                  <a:lnTo>
                    <a:pt x="310505" y="32488"/>
                  </a:lnTo>
                  <a:lnTo>
                    <a:pt x="310678" y="32291"/>
                  </a:lnTo>
                  <a:lnTo>
                    <a:pt x="310872" y="32106"/>
                  </a:lnTo>
                  <a:lnTo>
                    <a:pt x="311088" y="31920"/>
                  </a:lnTo>
                  <a:lnTo>
                    <a:pt x="311304" y="31734"/>
                  </a:lnTo>
                  <a:lnTo>
                    <a:pt x="311542" y="31559"/>
                  </a:lnTo>
                  <a:lnTo>
                    <a:pt x="311779" y="31385"/>
                  </a:lnTo>
                  <a:lnTo>
                    <a:pt x="312038" y="31215"/>
                  </a:lnTo>
                  <a:lnTo>
                    <a:pt x="312298" y="31051"/>
                  </a:lnTo>
                  <a:lnTo>
                    <a:pt x="312578" y="30893"/>
                  </a:lnTo>
                  <a:lnTo>
                    <a:pt x="312859" y="30740"/>
                  </a:lnTo>
                  <a:lnTo>
                    <a:pt x="313140" y="30587"/>
                  </a:lnTo>
                  <a:lnTo>
                    <a:pt x="313464" y="30445"/>
                  </a:lnTo>
                  <a:lnTo>
                    <a:pt x="313766" y="30303"/>
                  </a:lnTo>
                  <a:lnTo>
                    <a:pt x="314090" y="30166"/>
                  </a:lnTo>
                  <a:lnTo>
                    <a:pt x="314414" y="30035"/>
                  </a:lnTo>
                  <a:lnTo>
                    <a:pt x="314760" y="29910"/>
                  </a:lnTo>
                  <a:lnTo>
                    <a:pt x="315084" y="29784"/>
                  </a:lnTo>
                  <a:lnTo>
                    <a:pt x="315451" y="29669"/>
                  </a:lnTo>
                  <a:lnTo>
                    <a:pt x="315797" y="29560"/>
                  </a:lnTo>
                  <a:lnTo>
                    <a:pt x="316164" y="29451"/>
                  </a:lnTo>
                  <a:lnTo>
                    <a:pt x="316531" y="29352"/>
                  </a:lnTo>
                  <a:close/>
                  <a:moveTo>
                    <a:pt x="316531" y="51128"/>
                  </a:moveTo>
                  <a:lnTo>
                    <a:pt x="316531" y="89319"/>
                  </a:lnTo>
                  <a:lnTo>
                    <a:pt x="311045" y="90089"/>
                  </a:lnTo>
                  <a:lnTo>
                    <a:pt x="311045" y="51898"/>
                  </a:lnTo>
                  <a:lnTo>
                    <a:pt x="316531" y="51128"/>
                  </a:lnTo>
                  <a:close/>
                  <a:moveTo>
                    <a:pt x="316531" y="18443"/>
                  </a:moveTo>
                  <a:lnTo>
                    <a:pt x="316531" y="26757"/>
                  </a:lnTo>
                  <a:lnTo>
                    <a:pt x="316099" y="26807"/>
                  </a:lnTo>
                  <a:lnTo>
                    <a:pt x="315667" y="26861"/>
                  </a:lnTo>
                  <a:lnTo>
                    <a:pt x="314846" y="26981"/>
                  </a:lnTo>
                  <a:lnTo>
                    <a:pt x="314026" y="27113"/>
                  </a:lnTo>
                  <a:lnTo>
                    <a:pt x="313248" y="27255"/>
                  </a:lnTo>
                  <a:lnTo>
                    <a:pt x="312470" y="27408"/>
                  </a:lnTo>
                  <a:lnTo>
                    <a:pt x="311714" y="27571"/>
                  </a:lnTo>
                  <a:lnTo>
                    <a:pt x="310980" y="27746"/>
                  </a:lnTo>
                  <a:lnTo>
                    <a:pt x="310267" y="27932"/>
                  </a:lnTo>
                  <a:lnTo>
                    <a:pt x="309576" y="28129"/>
                  </a:lnTo>
                  <a:lnTo>
                    <a:pt x="308906" y="28336"/>
                  </a:lnTo>
                  <a:lnTo>
                    <a:pt x="308258" y="28555"/>
                  </a:lnTo>
                  <a:lnTo>
                    <a:pt x="307632" y="28779"/>
                  </a:lnTo>
                  <a:lnTo>
                    <a:pt x="307027" y="29014"/>
                  </a:lnTo>
                  <a:lnTo>
                    <a:pt x="306444" y="29259"/>
                  </a:lnTo>
                  <a:lnTo>
                    <a:pt x="305904" y="29511"/>
                  </a:lnTo>
                  <a:lnTo>
                    <a:pt x="305385" y="29773"/>
                  </a:lnTo>
                  <a:lnTo>
                    <a:pt x="304889" y="30046"/>
                  </a:lnTo>
                  <a:lnTo>
                    <a:pt x="304413" y="30319"/>
                  </a:lnTo>
                  <a:lnTo>
                    <a:pt x="303960" y="30609"/>
                  </a:lnTo>
                  <a:lnTo>
                    <a:pt x="303549" y="30898"/>
                  </a:lnTo>
                  <a:lnTo>
                    <a:pt x="303182" y="31199"/>
                  </a:lnTo>
                  <a:lnTo>
                    <a:pt x="302815" y="31505"/>
                  </a:lnTo>
                  <a:lnTo>
                    <a:pt x="302491" y="31816"/>
                  </a:lnTo>
                  <a:lnTo>
                    <a:pt x="302210" y="32133"/>
                  </a:lnTo>
                  <a:lnTo>
                    <a:pt x="301951" y="32461"/>
                  </a:lnTo>
                  <a:lnTo>
                    <a:pt x="301713" y="32789"/>
                  </a:lnTo>
                  <a:lnTo>
                    <a:pt x="301519" y="33122"/>
                  </a:lnTo>
                  <a:lnTo>
                    <a:pt x="301368" y="33466"/>
                  </a:lnTo>
                  <a:lnTo>
                    <a:pt x="301238" y="33810"/>
                  </a:lnTo>
                  <a:lnTo>
                    <a:pt x="301152" y="34160"/>
                  </a:lnTo>
                  <a:lnTo>
                    <a:pt x="301087" y="34509"/>
                  </a:lnTo>
                  <a:lnTo>
                    <a:pt x="301065" y="34870"/>
                  </a:lnTo>
                  <a:lnTo>
                    <a:pt x="301087" y="35225"/>
                  </a:lnTo>
                  <a:lnTo>
                    <a:pt x="301152" y="35580"/>
                  </a:lnTo>
                  <a:lnTo>
                    <a:pt x="301238" y="35924"/>
                  </a:lnTo>
                  <a:lnTo>
                    <a:pt x="301368" y="36274"/>
                  </a:lnTo>
                  <a:lnTo>
                    <a:pt x="301519" y="36613"/>
                  </a:lnTo>
                  <a:lnTo>
                    <a:pt x="301713" y="36946"/>
                  </a:lnTo>
                  <a:lnTo>
                    <a:pt x="301951" y="37279"/>
                  </a:lnTo>
                  <a:lnTo>
                    <a:pt x="302210" y="37601"/>
                  </a:lnTo>
                  <a:lnTo>
                    <a:pt x="302491" y="37918"/>
                  </a:lnTo>
                  <a:lnTo>
                    <a:pt x="302815" y="38235"/>
                  </a:lnTo>
                  <a:lnTo>
                    <a:pt x="303182" y="38541"/>
                  </a:lnTo>
                  <a:lnTo>
                    <a:pt x="303549" y="38836"/>
                  </a:lnTo>
                  <a:lnTo>
                    <a:pt x="303960" y="39131"/>
                  </a:lnTo>
                  <a:lnTo>
                    <a:pt x="304413" y="39415"/>
                  </a:lnTo>
                  <a:lnTo>
                    <a:pt x="304889" y="39694"/>
                  </a:lnTo>
                  <a:lnTo>
                    <a:pt x="305385" y="39961"/>
                  </a:lnTo>
                  <a:lnTo>
                    <a:pt x="305904" y="40224"/>
                  </a:lnTo>
                  <a:lnTo>
                    <a:pt x="306444" y="40480"/>
                  </a:lnTo>
                  <a:lnTo>
                    <a:pt x="307027" y="40726"/>
                  </a:lnTo>
                  <a:lnTo>
                    <a:pt x="307632" y="40961"/>
                  </a:lnTo>
                  <a:lnTo>
                    <a:pt x="308258" y="41185"/>
                  </a:lnTo>
                  <a:lnTo>
                    <a:pt x="308906" y="41404"/>
                  </a:lnTo>
                  <a:lnTo>
                    <a:pt x="309576" y="41611"/>
                  </a:lnTo>
                  <a:lnTo>
                    <a:pt x="310267" y="41808"/>
                  </a:lnTo>
                  <a:lnTo>
                    <a:pt x="310980" y="41994"/>
                  </a:lnTo>
                  <a:lnTo>
                    <a:pt x="311714" y="42168"/>
                  </a:lnTo>
                  <a:lnTo>
                    <a:pt x="312470" y="42332"/>
                  </a:lnTo>
                  <a:lnTo>
                    <a:pt x="313248" y="42485"/>
                  </a:lnTo>
                  <a:lnTo>
                    <a:pt x="314026" y="42627"/>
                  </a:lnTo>
                  <a:lnTo>
                    <a:pt x="314846" y="42758"/>
                  </a:lnTo>
                  <a:lnTo>
                    <a:pt x="315667" y="42879"/>
                  </a:lnTo>
                  <a:lnTo>
                    <a:pt x="316099" y="42933"/>
                  </a:lnTo>
                  <a:lnTo>
                    <a:pt x="316531" y="42982"/>
                  </a:lnTo>
                  <a:lnTo>
                    <a:pt x="316531" y="48697"/>
                  </a:lnTo>
                  <a:lnTo>
                    <a:pt x="302621" y="50652"/>
                  </a:lnTo>
                  <a:lnTo>
                    <a:pt x="302621" y="93706"/>
                  </a:lnTo>
                  <a:lnTo>
                    <a:pt x="316531" y="91755"/>
                  </a:lnTo>
                  <a:lnTo>
                    <a:pt x="316531" y="97847"/>
                  </a:lnTo>
                  <a:lnTo>
                    <a:pt x="316510" y="98087"/>
                  </a:lnTo>
                  <a:lnTo>
                    <a:pt x="316466" y="98327"/>
                  </a:lnTo>
                  <a:lnTo>
                    <a:pt x="316423" y="98568"/>
                  </a:lnTo>
                  <a:lnTo>
                    <a:pt x="316337" y="98808"/>
                  </a:lnTo>
                  <a:lnTo>
                    <a:pt x="316229" y="99043"/>
                  </a:lnTo>
                  <a:lnTo>
                    <a:pt x="316099" y="99278"/>
                  </a:lnTo>
                  <a:lnTo>
                    <a:pt x="315948" y="99507"/>
                  </a:lnTo>
                  <a:lnTo>
                    <a:pt x="315775" y="99737"/>
                  </a:lnTo>
                  <a:lnTo>
                    <a:pt x="315559" y="99966"/>
                  </a:lnTo>
                  <a:lnTo>
                    <a:pt x="315343" y="100190"/>
                  </a:lnTo>
                  <a:lnTo>
                    <a:pt x="315106" y="100414"/>
                  </a:lnTo>
                  <a:lnTo>
                    <a:pt x="314846" y="100638"/>
                  </a:lnTo>
                  <a:lnTo>
                    <a:pt x="314566" y="100857"/>
                  </a:lnTo>
                  <a:lnTo>
                    <a:pt x="314263" y="101075"/>
                  </a:lnTo>
                  <a:lnTo>
                    <a:pt x="313939" y="101288"/>
                  </a:lnTo>
                  <a:lnTo>
                    <a:pt x="313594" y="101501"/>
                  </a:lnTo>
                  <a:lnTo>
                    <a:pt x="313226" y="101709"/>
                  </a:lnTo>
                  <a:lnTo>
                    <a:pt x="312859" y="101917"/>
                  </a:lnTo>
                  <a:lnTo>
                    <a:pt x="312449" y="102119"/>
                  </a:lnTo>
                  <a:lnTo>
                    <a:pt x="312038" y="102321"/>
                  </a:lnTo>
                  <a:lnTo>
                    <a:pt x="311585" y="102517"/>
                  </a:lnTo>
                  <a:lnTo>
                    <a:pt x="311131" y="102714"/>
                  </a:lnTo>
                  <a:lnTo>
                    <a:pt x="310656" y="102905"/>
                  </a:lnTo>
                  <a:lnTo>
                    <a:pt x="310159" y="103097"/>
                  </a:lnTo>
                  <a:lnTo>
                    <a:pt x="309662" y="103282"/>
                  </a:lnTo>
                  <a:lnTo>
                    <a:pt x="309122" y="103463"/>
                  </a:lnTo>
                  <a:lnTo>
                    <a:pt x="308582" y="103643"/>
                  </a:lnTo>
                  <a:lnTo>
                    <a:pt x="308021" y="103818"/>
                  </a:lnTo>
                  <a:lnTo>
                    <a:pt x="307459" y="103992"/>
                  </a:lnTo>
                  <a:lnTo>
                    <a:pt x="306854" y="104162"/>
                  </a:lnTo>
                  <a:lnTo>
                    <a:pt x="306250" y="104326"/>
                  </a:lnTo>
                  <a:lnTo>
                    <a:pt x="305623" y="104490"/>
                  </a:lnTo>
                  <a:lnTo>
                    <a:pt x="304997" y="104643"/>
                  </a:lnTo>
                  <a:lnTo>
                    <a:pt x="304349" y="104796"/>
                  </a:lnTo>
                  <a:lnTo>
                    <a:pt x="303679" y="104948"/>
                  </a:lnTo>
                  <a:lnTo>
                    <a:pt x="302988" y="105096"/>
                  </a:lnTo>
                  <a:lnTo>
                    <a:pt x="302297" y="105233"/>
                  </a:lnTo>
                  <a:lnTo>
                    <a:pt x="301584" y="105375"/>
                  </a:lnTo>
                  <a:lnTo>
                    <a:pt x="300871" y="105506"/>
                  </a:lnTo>
                  <a:lnTo>
                    <a:pt x="300137" y="105637"/>
                  </a:lnTo>
                  <a:lnTo>
                    <a:pt x="299381" y="105757"/>
                  </a:lnTo>
                  <a:lnTo>
                    <a:pt x="298625" y="105877"/>
                  </a:lnTo>
                  <a:lnTo>
                    <a:pt x="297847" y="105997"/>
                  </a:lnTo>
                  <a:lnTo>
                    <a:pt x="297069" y="106107"/>
                  </a:lnTo>
                  <a:lnTo>
                    <a:pt x="296270" y="106210"/>
                  </a:lnTo>
                  <a:lnTo>
                    <a:pt x="295471" y="106314"/>
                  </a:lnTo>
                  <a:lnTo>
                    <a:pt x="294650" y="106413"/>
                  </a:lnTo>
                  <a:lnTo>
                    <a:pt x="293829" y="106500"/>
                  </a:lnTo>
                  <a:lnTo>
                    <a:pt x="292987" y="106587"/>
                  </a:lnTo>
                  <a:lnTo>
                    <a:pt x="292145" y="106669"/>
                  </a:lnTo>
                  <a:lnTo>
                    <a:pt x="291281" y="106746"/>
                  </a:lnTo>
                  <a:lnTo>
                    <a:pt x="290417" y="106817"/>
                  </a:lnTo>
                  <a:lnTo>
                    <a:pt x="289531" y="106882"/>
                  </a:lnTo>
                  <a:lnTo>
                    <a:pt x="288645" y="106942"/>
                  </a:lnTo>
                  <a:lnTo>
                    <a:pt x="287760" y="107003"/>
                  </a:lnTo>
                  <a:lnTo>
                    <a:pt x="286852" y="107052"/>
                  </a:lnTo>
                  <a:lnTo>
                    <a:pt x="285945" y="107095"/>
                  </a:lnTo>
                  <a:lnTo>
                    <a:pt x="285038" y="107134"/>
                  </a:lnTo>
                  <a:lnTo>
                    <a:pt x="284109" y="107166"/>
                  </a:lnTo>
                  <a:lnTo>
                    <a:pt x="283180" y="107194"/>
                  </a:lnTo>
                  <a:lnTo>
                    <a:pt x="282230" y="107216"/>
                  </a:lnTo>
                  <a:lnTo>
                    <a:pt x="281301" y="107227"/>
                  </a:lnTo>
                  <a:lnTo>
                    <a:pt x="280351" y="107237"/>
                  </a:lnTo>
                  <a:lnTo>
                    <a:pt x="279379" y="107243"/>
                  </a:lnTo>
                  <a:lnTo>
                    <a:pt x="8403" y="107243"/>
                  </a:lnTo>
                  <a:lnTo>
                    <a:pt x="8403" y="23436"/>
                  </a:lnTo>
                  <a:lnTo>
                    <a:pt x="278601" y="23436"/>
                  </a:lnTo>
                  <a:lnTo>
                    <a:pt x="280070" y="23431"/>
                  </a:lnTo>
                  <a:lnTo>
                    <a:pt x="281517" y="23414"/>
                  </a:lnTo>
                  <a:lnTo>
                    <a:pt x="282964" y="23381"/>
                  </a:lnTo>
                  <a:lnTo>
                    <a:pt x="284390" y="23343"/>
                  </a:lnTo>
                  <a:lnTo>
                    <a:pt x="285816" y="23294"/>
                  </a:lnTo>
                  <a:lnTo>
                    <a:pt x="287198" y="23234"/>
                  </a:lnTo>
                  <a:lnTo>
                    <a:pt x="288602" y="23163"/>
                  </a:lnTo>
                  <a:lnTo>
                    <a:pt x="289963" y="23081"/>
                  </a:lnTo>
                  <a:lnTo>
                    <a:pt x="291324" y="22988"/>
                  </a:lnTo>
                  <a:lnTo>
                    <a:pt x="292663" y="22884"/>
                  </a:lnTo>
                  <a:lnTo>
                    <a:pt x="293981" y="22775"/>
                  </a:lnTo>
                  <a:lnTo>
                    <a:pt x="295277" y="22649"/>
                  </a:lnTo>
                  <a:lnTo>
                    <a:pt x="296573" y="22518"/>
                  </a:lnTo>
                  <a:lnTo>
                    <a:pt x="297825" y="22376"/>
                  </a:lnTo>
                  <a:lnTo>
                    <a:pt x="299078" y="22229"/>
                  </a:lnTo>
                  <a:lnTo>
                    <a:pt x="300288" y="22070"/>
                  </a:lnTo>
                  <a:lnTo>
                    <a:pt x="301497" y="21901"/>
                  </a:lnTo>
                  <a:lnTo>
                    <a:pt x="302685" y="21726"/>
                  </a:lnTo>
                  <a:lnTo>
                    <a:pt x="303830" y="21540"/>
                  </a:lnTo>
                  <a:lnTo>
                    <a:pt x="304975" y="21349"/>
                  </a:lnTo>
                  <a:lnTo>
                    <a:pt x="306077" y="21147"/>
                  </a:lnTo>
                  <a:lnTo>
                    <a:pt x="307178" y="20939"/>
                  </a:lnTo>
                  <a:lnTo>
                    <a:pt x="308237" y="20721"/>
                  </a:lnTo>
                  <a:lnTo>
                    <a:pt x="309274" y="20497"/>
                  </a:lnTo>
                  <a:lnTo>
                    <a:pt x="310267" y="20262"/>
                  </a:lnTo>
                  <a:lnTo>
                    <a:pt x="311261" y="20022"/>
                  </a:lnTo>
                  <a:lnTo>
                    <a:pt x="312211" y="19776"/>
                  </a:lnTo>
                  <a:lnTo>
                    <a:pt x="313118" y="19525"/>
                  </a:lnTo>
                  <a:lnTo>
                    <a:pt x="314026" y="19262"/>
                  </a:lnTo>
                  <a:lnTo>
                    <a:pt x="314890" y="18995"/>
                  </a:lnTo>
                  <a:lnTo>
                    <a:pt x="315710" y="18721"/>
                  </a:lnTo>
                  <a:lnTo>
                    <a:pt x="316531" y="18443"/>
                  </a:lnTo>
                  <a:close/>
                  <a:moveTo>
                    <a:pt x="23070" y="0"/>
                  </a:moveTo>
                  <a:lnTo>
                    <a:pt x="23070" y="21305"/>
                  </a:lnTo>
                  <a:lnTo>
                    <a:pt x="1" y="21305"/>
                  </a:lnTo>
                  <a:lnTo>
                    <a:pt x="1" y="109368"/>
                  </a:lnTo>
                  <a:lnTo>
                    <a:pt x="279379" y="109368"/>
                  </a:lnTo>
                  <a:lnTo>
                    <a:pt x="280567" y="109363"/>
                  </a:lnTo>
                  <a:lnTo>
                    <a:pt x="281733" y="109352"/>
                  </a:lnTo>
                  <a:lnTo>
                    <a:pt x="282878" y="109335"/>
                  </a:lnTo>
                  <a:lnTo>
                    <a:pt x="284044" y="109308"/>
                  </a:lnTo>
                  <a:lnTo>
                    <a:pt x="285189" y="109275"/>
                  </a:lnTo>
                  <a:lnTo>
                    <a:pt x="286312" y="109237"/>
                  </a:lnTo>
                  <a:lnTo>
                    <a:pt x="287436" y="109188"/>
                  </a:lnTo>
                  <a:lnTo>
                    <a:pt x="288559" y="109133"/>
                  </a:lnTo>
                  <a:lnTo>
                    <a:pt x="289661" y="109073"/>
                  </a:lnTo>
                  <a:lnTo>
                    <a:pt x="290762" y="109002"/>
                  </a:lnTo>
                  <a:lnTo>
                    <a:pt x="291842" y="108931"/>
                  </a:lnTo>
                  <a:lnTo>
                    <a:pt x="292922" y="108849"/>
                  </a:lnTo>
                  <a:lnTo>
                    <a:pt x="293981" y="108762"/>
                  </a:lnTo>
                  <a:lnTo>
                    <a:pt x="295039" y="108669"/>
                  </a:lnTo>
                  <a:lnTo>
                    <a:pt x="296076" y="108565"/>
                  </a:lnTo>
                  <a:lnTo>
                    <a:pt x="297091" y="108461"/>
                  </a:lnTo>
                  <a:lnTo>
                    <a:pt x="298106" y="108346"/>
                  </a:lnTo>
                  <a:lnTo>
                    <a:pt x="299121" y="108232"/>
                  </a:lnTo>
                  <a:lnTo>
                    <a:pt x="300115" y="108106"/>
                  </a:lnTo>
                  <a:lnTo>
                    <a:pt x="301087" y="107975"/>
                  </a:lnTo>
                  <a:lnTo>
                    <a:pt x="302037" y="107838"/>
                  </a:lnTo>
                  <a:lnTo>
                    <a:pt x="302988" y="107696"/>
                  </a:lnTo>
                  <a:lnTo>
                    <a:pt x="303917" y="107549"/>
                  </a:lnTo>
                  <a:lnTo>
                    <a:pt x="304824" y="107396"/>
                  </a:lnTo>
                  <a:lnTo>
                    <a:pt x="305731" y="107237"/>
                  </a:lnTo>
                  <a:lnTo>
                    <a:pt x="306617" y="107074"/>
                  </a:lnTo>
                  <a:lnTo>
                    <a:pt x="307481" y="106910"/>
                  </a:lnTo>
                  <a:lnTo>
                    <a:pt x="308345" y="106735"/>
                  </a:lnTo>
                  <a:lnTo>
                    <a:pt x="309187" y="106555"/>
                  </a:lnTo>
                  <a:lnTo>
                    <a:pt x="309986" y="106369"/>
                  </a:lnTo>
                  <a:lnTo>
                    <a:pt x="310786" y="106183"/>
                  </a:lnTo>
                  <a:lnTo>
                    <a:pt x="311585" y="105992"/>
                  </a:lnTo>
                  <a:lnTo>
                    <a:pt x="312341" y="105790"/>
                  </a:lnTo>
                  <a:lnTo>
                    <a:pt x="313097" y="105588"/>
                  </a:lnTo>
                  <a:lnTo>
                    <a:pt x="313810" y="105380"/>
                  </a:lnTo>
                  <a:lnTo>
                    <a:pt x="314522" y="105172"/>
                  </a:lnTo>
                  <a:lnTo>
                    <a:pt x="315214" y="104954"/>
                  </a:lnTo>
                  <a:lnTo>
                    <a:pt x="315862" y="104735"/>
                  </a:lnTo>
                  <a:lnTo>
                    <a:pt x="316510" y="104511"/>
                  </a:lnTo>
                  <a:lnTo>
                    <a:pt x="317136" y="104282"/>
                  </a:lnTo>
                  <a:lnTo>
                    <a:pt x="317741" y="104053"/>
                  </a:lnTo>
                  <a:lnTo>
                    <a:pt x="318324" y="103818"/>
                  </a:lnTo>
                  <a:lnTo>
                    <a:pt x="318886" y="103577"/>
                  </a:lnTo>
                  <a:lnTo>
                    <a:pt x="319426" y="103331"/>
                  </a:lnTo>
                  <a:lnTo>
                    <a:pt x="319944" y="103086"/>
                  </a:lnTo>
                  <a:lnTo>
                    <a:pt x="320441" y="102834"/>
                  </a:lnTo>
                  <a:lnTo>
                    <a:pt x="320894" y="102583"/>
                  </a:lnTo>
                  <a:lnTo>
                    <a:pt x="321348" y="102326"/>
                  </a:lnTo>
                  <a:lnTo>
                    <a:pt x="321759" y="102070"/>
                  </a:lnTo>
                  <a:lnTo>
                    <a:pt x="322169" y="101802"/>
                  </a:lnTo>
                  <a:lnTo>
                    <a:pt x="322536" y="101540"/>
                  </a:lnTo>
                  <a:lnTo>
                    <a:pt x="322882" y="101266"/>
                  </a:lnTo>
                  <a:lnTo>
                    <a:pt x="323206" y="100999"/>
                  </a:lnTo>
                  <a:lnTo>
                    <a:pt x="323487" y="100720"/>
                  </a:lnTo>
                  <a:lnTo>
                    <a:pt x="323767" y="100447"/>
                  </a:lnTo>
                  <a:lnTo>
                    <a:pt x="324005" y="100168"/>
                  </a:lnTo>
                  <a:lnTo>
                    <a:pt x="324221" y="99884"/>
                  </a:lnTo>
                  <a:lnTo>
                    <a:pt x="324394" y="99600"/>
                  </a:lnTo>
                  <a:lnTo>
                    <a:pt x="324567" y="99311"/>
                  </a:lnTo>
                  <a:lnTo>
                    <a:pt x="324696" y="99021"/>
                  </a:lnTo>
                  <a:lnTo>
                    <a:pt x="324804" y="98732"/>
                  </a:lnTo>
                  <a:lnTo>
                    <a:pt x="324869" y="98437"/>
                  </a:lnTo>
                  <a:lnTo>
                    <a:pt x="324912" y="98142"/>
                  </a:lnTo>
                  <a:lnTo>
                    <a:pt x="324934" y="97847"/>
                  </a:lnTo>
                  <a:lnTo>
                    <a:pt x="324934" y="11718"/>
                  </a:lnTo>
                  <a:lnTo>
                    <a:pt x="324912" y="11423"/>
                  </a:lnTo>
                  <a:lnTo>
                    <a:pt x="324869" y="11133"/>
                  </a:lnTo>
                  <a:lnTo>
                    <a:pt x="324804" y="10838"/>
                  </a:lnTo>
                  <a:lnTo>
                    <a:pt x="324696" y="10554"/>
                  </a:lnTo>
                  <a:lnTo>
                    <a:pt x="324588" y="10265"/>
                  </a:lnTo>
                  <a:lnTo>
                    <a:pt x="324437" y="9981"/>
                  </a:lnTo>
                  <a:lnTo>
                    <a:pt x="324243" y="9697"/>
                  </a:lnTo>
                  <a:lnTo>
                    <a:pt x="324048" y="9413"/>
                  </a:lnTo>
                  <a:lnTo>
                    <a:pt x="323811" y="9134"/>
                  </a:lnTo>
                  <a:lnTo>
                    <a:pt x="323551" y="8855"/>
                  </a:lnTo>
                  <a:lnTo>
                    <a:pt x="323249" y="8577"/>
                  </a:lnTo>
                  <a:lnTo>
                    <a:pt x="322947" y="8304"/>
                  </a:lnTo>
                  <a:lnTo>
                    <a:pt x="322601" y="8031"/>
                  </a:lnTo>
                  <a:lnTo>
                    <a:pt x="322234" y="7763"/>
                  </a:lnTo>
                  <a:lnTo>
                    <a:pt x="321845" y="7495"/>
                  </a:lnTo>
                  <a:lnTo>
                    <a:pt x="321435" y="7233"/>
                  </a:lnTo>
                  <a:lnTo>
                    <a:pt x="320981" y="6971"/>
                  </a:lnTo>
                  <a:lnTo>
                    <a:pt x="320506" y="6708"/>
                  </a:lnTo>
                  <a:lnTo>
                    <a:pt x="320030" y="6452"/>
                  </a:lnTo>
                  <a:lnTo>
                    <a:pt x="319512" y="6200"/>
                  </a:lnTo>
                  <a:lnTo>
                    <a:pt x="318950" y="5949"/>
                  </a:lnTo>
                  <a:lnTo>
                    <a:pt x="318389" y="5703"/>
                  </a:lnTo>
                  <a:lnTo>
                    <a:pt x="317784" y="5463"/>
                  </a:lnTo>
                  <a:lnTo>
                    <a:pt x="317179" y="5223"/>
                  </a:lnTo>
                  <a:lnTo>
                    <a:pt x="316531" y="4982"/>
                  </a:lnTo>
                  <a:lnTo>
                    <a:pt x="315862" y="4753"/>
                  </a:lnTo>
                  <a:lnTo>
                    <a:pt x="315170" y="4523"/>
                  </a:lnTo>
                  <a:lnTo>
                    <a:pt x="314458" y="4294"/>
                  </a:lnTo>
                  <a:lnTo>
                    <a:pt x="313723" y="4075"/>
                  </a:lnTo>
                  <a:lnTo>
                    <a:pt x="312967" y="3857"/>
                  </a:lnTo>
                  <a:lnTo>
                    <a:pt x="312168" y="3644"/>
                  </a:lnTo>
                  <a:lnTo>
                    <a:pt x="311369" y="3431"/>
                  </a:lnTo>
                  <a:lnTo>
                    <a:pt x="310526" y="3229"/>
                  </a:lnTo>
                  <a:lnTo>
                    <a:pt x="309684" y="3032"/>
                  </a:lnTo>
                  <a:lnTo>
                    <a:pt x="308820" y="2835"/>
                  </a:lnTo>
                  <a:lnTo>
                    <a:pt x="307956" y="2650"/>
                  </a:lnTo>
                  <a:lnTo>
                    <a:pt x="307049" y="2469"/>
                  </a:lnTo>
                  <a:lnTo>
                    <a:pt x="306142" y="2294"/>
                  </a:lnTo>
                  <a:lnTo>
                    <a:pt x="305234" y="2125"/>
                  </a:lnTo>
                  <a:lnTo>
                    <a:pt x="304284" y="1961"/>
                  </a:lnTo>
                  <a:lnTo>
                    <a:pt x="303355" y="1808"/>
                  </a:lnTo>
                  <a:lnTo>
                    <a:pt x="302383" y="1655"/>
                  </a:lnTo>
                  <a:lnTo>
                    <a:pt x="301411" y="1513"/>
                  </a:lnTo>
                  <a:lnTo>
                    <a:pt x="300417" y="1377"/>
                  </a:lnTo>
                  <a:lnTo>
                    <a:pt x="299424" y="1246"/>
                  </a:lnTo>
                  <a:lnTo>
                    <a:pt x="298409" y="1120"/>
                  </a:lnTo>
                  <a:lnTo>
                    <a:pt x="297372" y="1000"/>
                  </a:lnTo>
                  <a:lnTo>
                    <a:pt x="296357" y="885"/>
                  </a:lnTo>
                  <a:lnTo>
                    <a:pt x="295298" y="781"/>
                  </a:lnTo>
                  <a:lnTo>
                    <a:pt x="294240" y="683"/>
                  </a:lnTo>
                  <a:lnTo>
                    <a:pt x="293181" y="590"/>
                  </a:lnTo>
                  <a:lnTo>
                    <a:pt x="292101" y="503"/>
                  </a:lnTo>
                  <a:lnTo>
                    <a:pt x="291021" y="426"/>
                  </a:lnTo>
                  <a:lnTo>
                    <a:pt x="289920" y="350"/>
                  </a:lnTo>
                  <a:lnTo>
                    <a:pt x="288818" y="284"/>
                  </a:lnTo>
                  <a:lnTo>
                    <a:pt x="287716" y="224"/>
                  </a:lnTo>
                  <a:lnTo>
                    <a:pt x="286593" y="175"/>
                  </a:lnTo>
                  <a:lnTo>
                    <a:pt x="285470" y="131"/>
                  </a:lnTo>
                  <a:lnTo>
                    <a:pt x="284347" y="87"/>
                  </a:lnTo>
                  <a:lnTo>
                    <a:pt x="283202" y="60"/>
                  </a:lnTo>
                  <a:lnTo>
                    <a:pt x="282079" y="33"/>
                  </a:lnTo>
                  <a:lnTo>
                    <a:pt x="280912" y="16"/>
                  </a:lnTo>
                  <a:lnTo>
                    <a:pt x="279768" y="5"/>
                  </a:lnTo>
                  <a:lnTo>
                    <a:pt x="2786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48"/>
            <p:cNvSpPr/>
            <p:nvPr/>
          </p:nvSpPr>
          <p:spPr>
            <a:xfrm flipH="1">
              <a:off x="4280003" y="1536061"/>
              <a:ext cx="619958" cy="154654"/>
            </a:xfrm>
            <a:custGeom>
              <a:avLst/>
              <a:gdLst/>
              <a:ahLst/>
              <a:cxnLst/>
              <a:rect l="l" t="t" r="r" b="b"/>
              <a:pathLst>
                <a:path w="285038" h="19176" fill="none" extrusionOk="0">
                  <a:moveTo>
                    <a:pt x="285037" y="9588"/>
                  </a:moveTo>
                  <a:lnTo>
                    <a:pt x="285037" y="9588"/>
                  </a:lnTo>
                  <a:lnTo>
                    <a:pt x="285016" y="9834"/>
                  </a:lnTo>
                  <a:lnTo>
                    <a:pt x="284972" y="10080"/>
                  </a:lnTo>
                  <a:lnTo>
                    <a:pt x="284908" y="10320"/>
                  </a:lnTo>
                  <a:lnTo>
                    <a:pt x="284821" y="10566"/>
                  </a:lnTo>
                  <a:lnTo>
                    <a:pt x="284713" y="10806"/>
                  </a:lnTo>
                  <a:lnTo>
                    <a:pt x="284584" y="11047"/>
                  </a:lnTo>
                  <a:lnTo>
                    <a:pt x="284432" y="11282"/>
                  </a:lnTo>
                  <a:lnTo>
                    <a:pt x="284260" y="11516"/>
                  </a:lnTo>
                  <a:lnTo>
                    <a:pt x="284065" y="11751"/>
                  </a:lnTo>
                  <a:lnTo>
                    <a:pt x="283828" y="11981"/>
                  </a:lnTo>
                  <a:lnTo>
                    <a:pt x="283590" y="12210"/>
                  </a:lnTo>
                  <a:lnTo>
                    <a:pt x="283309" y="12434"/>
                  </a:lnTo>
                  <a:lnTo>
                    <a:pt x="283028" y="12658"/>
                  </a:lnTo>
                  <a:lnTo>
                    <a:pt x="282726" y="12882"/>
                  </a:lnTo>
                  <a:lnTo>
                    <a:pt x="282402" y="13101"/>
                  </a:lnTo>
                  <a:lnTo>
                    <a:pt x="282035" y="13314"/>
                  </a:lnTo>
                  <a:lnTo>
                    <a:pt x="281668" y="13527"/>
                  </a:lnTo>
                  <a:lnTo>
                    <a:pt x="281279" y="13740"/>
                  </a:lnTo>
                  <a:lnTo>
                    <a:pt x="280868" y="13947"/>
                  </a:lnTo>
                  <a:lnTo>
                    <a:pt x="280436" y="14155"/>
                  </a:lnTo>
                  <a:lnTo>
                    <a:pt x="280004" y="14357"/>
                  </a:lnTo>
                  <a:lnTo>
                    <a:pt x="279529" y="14554"/>
                  </a:lnTo>
                  <a:lnTo>
                    <a:pt x="279054" y="14750"/>
                  </a:lnTo>
                  <a:lnTo>
                    <a:pt x="278536" y="14947"/>
                  </a:lnTo>
                  <a:lnTo>
                    <a:pt x="278017" y="15133"/>
                  </a:lnTo>
                  <a:lnTo>
                    <a:pt x="277477" y="15319"/>
                  </a:lnTo>
                  <a:lnTo>
                    <a:pt x="276937" y="15504"/>
                  </a:lnTo>
                  <a:lnTo>
                    <a:pt x="276354" y="15685"/>
                  </a:lnTo>
                  <a:lnTo>
                    <a:pt x="275771" y="15859"/>
                  </a:lnTo>
                  <a:lnTo>
                    <a:pt x="275166" y="16034"/>
                  </a:lnTo>
                  <a:lnTo>
                    <a:pt x="274540" y="16198"/>
                  </a:lnTo>
                  <a:lnTo>
                    <a:pt x="273913" y="16368"/>
                  </a:lnTo>
                  <a:lnTo>
                    <a:pt x="273265" y="16526"/>
                  </a:lnTo>
                  <a:lnTo>
                    <a:pt x="272595" y="16684"/>
                  </a:lnTo>
                  <a:lnTo>
                    <a:pt x="271904" y="16837"/>
                  </a:lnTo>
                  <a:lnTo>
                    <a:pt x="271213" y="16985"/>
                  </a:lnTo>
                  <a:lnTo>
                    <a:pt x="270500" y="17127"/>
                  </a:lnTo>
                  <a:lnTo>
                    <a:pt x="269787" y="17269"/>
                  </a:lnTo>
                  <a:lnTo>
                    <a:pt x="269053" y="17405"/>
                  </a:lnTo>
                  <a:lnTo>
                    <a:pt x="268297" y="17537"/>
                  </a:lnTo>
                  <a:lnTo>
                    <a:pt x="267541" y="17662"/>
                  </a:lnTo>
                  <a:lnTo>
                    <a:pt x="266763" y="17788"/>
                  </a:lnTo>
                  <a:lnTo>
                    <a:pt x="265964" y="17903"/>
                  </a:lnTo>
                  <a:lnTo>
                    <a:pt x="265165" y="18017"/>
                  </a:lnTo>
                  <a:lnTo>
                    <a:pt x="264366" y="18127"/>
                  </a:lnTo>
                  <a:lnTo>
                    <a:pt x="263545" y="18230"/>
                  </a:lnTo>
                  <a:lnTo>
                    <a:pt x="262703" y="18329"/>
                  </a:lnTo>
                  <a:lnTo>
                    <a:pt x="261860" y="18422"/>
                  </a:lnTo>
                  <a:lnTo>
                    <a:pt x="260996" y="18509"/>
                  </a:lnTo>
                  <a:lnTo>
                    <a:pt x="260132" y="18596"/>
                  </a:lnTo>
                  <a:lnTo>
                    <a:pt x="259268" y="18673"/>
                  </a:lnTo>
                  <a:lnTo>
                    <a:pt x="258383" y="18744"/>
                  </a:lnTo>
                  <a:lnTo>
                    <a:pt x="257475" y="18815"/>
                  </a:lnTo>
                  <a:lnTo>
                    <a:pt x="256590" y="18875"/>
                  </a:lnTo>
                  <a:lnTo>
                    <a:pt x="255661" y="18930"/>
                  </a:lnTo>
                  <a:lnTo>
                    <a:pt x="254754" y="18984"/>
                  </a:lnTo>
                  <a:lnTo>
                    <a:pt x="253825" y="19028"/>
                  </a:lnTo>
                  <a:lnTo>
                    <a:pt x="252874" y="19066"/>
                  </a:lnTo>
                  <a:lnTo>
                    <a:pt x="251946" y="19099"/>
                  </a:lnTo>
                  <a:lnTo>
                    <a:pt x="250995" y="19126"/>
                  </a:lnTo>
                  <a:lnTo>
                    <a:pt x="250023" y="19148"/>
                  </a:lnTo>
                  <a:lnTo>
                    <a:pt x="249073" y="19165"/>
                  </a:lnTo>
                  <a:lnTo>
                    <a:pt x="248101" y="19175"/>
                  </a:lnTo>
                  <a:lnTo>
                    <a:pt x="247107" y="19175"/>
                  </a:lnTo>
                  <a:lnTo>
                    <a:pt x="244018" y="19175"/>
                  </a:lnTo>
                  <a:lnTo>
                    <a:pt x="244018" y="8960"/>
                  </a:lnTo>
                  <a:lnTo>
                    <a:pt x="13198" y="8960"/>
                  </a:lnTo>
                  <a:lnTo>
                    <a:pt x="13198" y="19175"/>
                  </a:lnTo>
                  <a:lnTo>
                    <a:pt x="0" y="19175"/>
                  </a:lnTo>
                  <a:lnTo>
                    <a:pt x="0" y="1"/>
                  </a:lnTo>
                  <a:lnTo>
                    <a:pt x="247107" y="1"/>
                  </a:lnTo>
                  <a:lnTo>
                    <a:pt x="247107" y="1"/>
                  </a:lnTo>
                  <a:lnTo>
                    <a:pt x="248058" y="1"/>
                  </a:lnTo>
                  <a:lnTo>
                    <a:pt x="249008" y="11"/>
                  </a:lnTo>
                  <a:lnTo>
                    <a:pt x="249958" y="22"/>
                  </a:lnTo>
                  <a:lnTo>
                    <a:pt x="250887" y="44"/>
                  </a:lnTo>
                  <a:lnTo>
                    <a:pt x="251816" y="72"/>
                  </a:lnTo>
                  <a:lnTo>
                    <a:pt x="252745" y="104"/>
                  </a:lnTo>
                  <a:lnTo>
                    <a:pt x="253652" y="137"/>
                  </a:lnTo>
                  <a:lnTo>
                    <a:pt x="254581" y="181"/>
                  </a:lnTo>
                  <a:lnTo>
                    <a:pt x="255488" y="230"/>
                  </a:lnTo>
                  <a:lnTo>
                    <a:pt x="256374" y="285"/>
                  </a:lnTo>
                  <a:lnTo>
                    <a:pt x="257281" y="345"/>
                  </a:lnTo>
                  <a:lnTo>
                    <a:pt x="258167" y="410"/>
                  </a:lnTo>
                  <a:lnTo>
                    <a:pt x="259052" y="481"/>
                  </a:lnTo>
                  <a:lnTo>
                    <a:pt x="259916" y="558"/>
                  </a:lnTo>
                  <a:lnTo>
                    <a:pt x="260780" y="634"/>
                  </a:lnTo>
                  <a:lnTo>
                    <a:pt x="261644" y="722"/>
                  </a:lnTo>
                  <a:lnTo>
                    <a:pt x="262487" y="815"/>
                  </a:lnTo>
                  <a:lnTo>
                    <a:pt x="263329" y="913"/>
                  </a:lnTo>
                  <a:lnTo>
                    <a:pt x="264150" y="1017"/>
                  </a:lnTo>
                  <a:lnTo>
                    <a:pt x="264971" y="1120"/>
                  </a:lnTo>
                  <a:lnTo>
                    <a:pt x="265770" y="1235"/>
                  </a:lnTo>
                  <a:lnTo>
                    <a:pt x="266569" y="1355"/>
                  </a:lnTo>
                  <a:lnTo>
                    <a:pt x="267368" y="1476"/>
                  </a:lnTo>
                  <a:lnTo>
                    <a:pt x="268146" y="1601"/>
                  </a:lnTo>
                  <a:lnTo>
                    <a:pt x="268902" y="1738"/>
                  </a:lnTo>
                  <a:lnTo>
                    <a:pt x="269658" y="1874"/>
                  </a:lnTo>
                  <a:lnTo>
                    <a:pt x="270414" y="2016"/>
                  </a:lnTo>
                  <a:lnTo>
                    <a:pt x="271127" y="2164"/>
                  </a:lnTo>
                  <a:lnTo>
                    <a:pt x="271861" y="2317"/>
                  </a:lnTo>
                  <a:lnTo>
                    <a:pt x="272552" y="2475"/>
                  </a:lnTo>
                  <a:lnTo>
                    <a:pt x="273243" y="2639"/>
                  </a:lnTo>
                  <a:lnTo>
                    <a:pt x="273935" y="2808"/>
                  </a:lnTo>
                  <a:lnTo>
                    <a:pt x="273935" y="2808"/>
                  </a:lnTo>
                  <a:lnTo>
                    <a:pt x="274583" y="2978"/>
                  </a:lnTo>
                  <a:lnTo>
                    <a:pt x="275231" y="3153"/>
                  </a:lnTo>
                  <a:lnTo>
                    <a:pt x="275857" y="3333"/>
                  </a:lnTo>
                  <a:lnTo>
                    <a:pt x="276462" y="3513"/>
                  </a:lnTo>
                  <a:lnTo>
                    <a:pt x="277045" y="3699"/>
                  </a:lnTo>
                  <a:lnTo>
                    <a:pt x="277607" y="3885"/>
                  </a:lnTo>
                  <a:lnTo>
                    <a:pt x="278147" y="4076"/>
                  </a:lnTo>
                  <a:lnTo>
                    <a:pt x="278687" y="4273"/>
                  </a:lnTo>
                  <a:lnTo>
                    <a:pt x="279184" y="4469"/>
                  </a:lnTo>
                  <a:lnTo>
                    <a:pt x="279680" y="4666"/>
                  </a:lnTo>
                  <a:lnTo>
                    <a:pt x="280134" y="4868"/>
                  </a:lnTo>
                  <a:lnTo>
                    <a:pt x="280588" y="5076"/>
                  </a:lnTo>
                  <a:lnTo>
                    <a:pt x="281020" y="5278"/>
                  </a:lnTo>
                  <a:lnTo>
                    <a:pt x="281408" y="5491"/>
                  </a:lnTo>
                  <a:lnTo>
                    <a:pt x="281797" y="5704"/>
                  </a:lnTo>
                  <a:lnTo>
                    <a:pt x="282164" y="5917"/>
                  </a:lnTo>
                  <a:lnTo>
                    <a:pt x="282510" y="6130"/>
                  </a:lnTo>
                  <a:lnTo>
                    <a:pt x="282834" y="6348"/>
                  </a:lnTo>
                  <a:lnTo>
                    <a:pt x="283115" y="6572"/>
                  </a:lnTo>
                  <a:lnTo>
                    <a:pt x="283396" y="6796"/>
                  </a:lnTo>
                  <a:lnTo>
                    <a:pt x="283655" y="7020"/>
                  </a:lnTo>
                  <a:lnTo>
                    <a:pt x="283892" y="7244"/>
                  </a:lnTo>
                  <a:lnTo>
                    <a:pt x="284108" y="7474"/>
                  </a:lnTo>
                  <a:lnTo>
                    <a:pt x="284303" y="7703"/>
                  </a:lnTo>
                  <a:lnTo>
                    <a:pt x="284476" y="7933"/>
                  </a:lnTo>
                  <a:lnTo>
                    <a:pt x="284627" y="8168"/>
                  </a:lnTo>
                  <a:lnTo>
                    <a:pt x="284735" y="8397"/>
                  </a:lnTo>
                  <a:lnTo>
                    <a:pt x="284843" y="8632"/>
                  </a:lnTo>
                  <a:lnTo>
                    <a:pt x="284929" y="8872"/>
                  </a:lnTo>
                  <a:lnTo>
                    <a:pt x="284972" y="9107"/>
                  </a:lnTo>
                  <a:lnTo>
                    <a:pt x="285016" y="9348"/>
                  </a:lnTo>
                  <a:lnTo>
                    <a:pt x="285037" y="9588"/>
                  </a:lnTo>
                  <a:lnTo>
                    <a:pt x="285037" y="9588"/>
                  </a:lnTo>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48"/>
            <p:cNvSpPr/>
            <p:nvPr/>
          </p:nvSpPr>
          <p:spPr>
            <a:xfrm flipH="1">
              <a:off x="4280024" y="1667617"/>
              <a:ext cx="670181" cy="716180"/>
            </a:xfrm>
            <a:custGeom>
              <a:avLst/>
              <a:gdLst/>
              <a:ahLst/>
              <a:cxnLst/>
              <a:rect l="l" t="t" r="r" b="b"/>
              <a:pathLst>
                <a:path w="308129" h="88801" fill="none" extrusionOk="0">
                  <a:moveTo>
                    <a:pt x="308128" y="8315"/>
                  </a:moveTo>
                  <a:lnTo>
                    <a:pt x="308128" y="8315"/>
                  </a:lnTo>
                  <a:lnTo>
                    <a:pt x="307696" y="8365"/>
                  </a:lnTo>
                  <a:lnTo>
                    <a:pt x="307264" y="8419"/>
                  </a:lnTo>
                  <a:lnTo>
                    <a:pt x="306443" y="8539"/>
                  </a:lnTo>
                  <a:lnTo>
                    <a:pt x="305623" y="8671"/>
                  </a:lnTo>
                  <a:lnTo>
                    <a:pt x="304845" y="8813"/>
                  </a:lnTo>
                  <a:lnTo>
                    <a:pt x="304067" y="8966"/>
                  </a:lnTo>
                  <a:lnTo>
                    <a:pt x="303311" y="9129"/>
                  </a:lnTo>
                  <a:lnTo>
                    <a:pt x="302577" y="9304"/>
                  </a:lnTo>
                  <a:lnTo>
                    <a:pt x="301864" y="9490"/>
                  </a:lnTo>
                  <a:lnTo>
                    <a:pt x="301173" y="9687"/>
                  </a:lnTo>
                  <a:lnTo>
                    <a:pt x="300503" y="9894"/>
                  </a:lnTo>
                  <a:lnTo>
                    <a:pt x="299855" y="10113"/>
                  </a:lnTo>
                  <a:lnTo>
                    <a:pt x="299229" y="10337"/>
                  </a:lnTo>
                  <a:lnTo>
                    <a:pt x="298624" y="10572"/>
                  </a:lnTo>
                  <a:lnTo>
                    <a:pt x="298041" y="10817"/>
                  </a:lnTo>
                  <a:lnTo>
                    <a:pt x="297501" y="11069"/>
                  </a:lnTo>
                  <a:lnTo>
                    <a:pt x="296982" y="11331"/>
                  </a:lnTo>
                  <a:lnTo>
                    <a:pt x="296486" y="11604"/>
                  </a:lnTo>
                  <a:lnTo>
                    <a:pt x="296010" y="11877"/>
                  </a:lnTo>
                  <a:lnTo>
                    <a:pt x="295557" y="12167"/>
                  </a:lnTo>
                  <a:lnTo>
                    <a:pt x="295146" y="12456"/>
                  </a:lnTo>
                  <a:lnTo>
                    <a:pt x="294779" y="12757"/>
                  </a:lnTo>
                  <a:lnTo>
                    <a:pt x="294412" y="13063"/>
                  </a:lnTo>
                  <a:lnTo>
                    <a:pt x="294088" y="13374"/>
                  </a:lnTo>
                  <a:lnTo>
                    <a:pt x="293807" y="13691"/>
                  </a:lnTo>
                  <a:lnTo>
                    <a:pt x="293548" y="14019"/>
                  </a:lnTo>
                  <a:lnTo>
                    <a:pt x="293310" y="14347"/>
                  </a:lnTo>
                  <a:lnTo>
                    <a:pt x="293116" y="14680"/>
                  </a:lnTo>
                  <a:lnTo>
                    <a:pt x="292965" y="15024"/>
                  </a:lnTo>
                  <a:lnTo>
                    <a:pt x="292835" y="15368"/>
                  </a:lnTo>
                  <a:lnTo>
                    <a:pt x="292749" y="15718"/>
                  </a:lnTo>
                  <a:lnTo>
                    <a:pt x="292684" y="16067"/>
                  </a:lnTo>
                  <a:lnTo>
                    <a:pt x="292662" y="16428"/>
                  </a:lnTo>
                  <a:lnTo>
                    <a:pt x="292662" y="16428"/>
                  </a:lnTo>
                  <a:lnTo>
                    <a:pt x="292684" y="16783"/>
                  </a:lnTo>
                  <a:lnTo>
                    <a:pt x="292749" y="17138"/>
                  </a:lnTo>
                  <a:lnTo>
                    <a:pt x="292835" y="17482"/>
                  </a:lnTo>
                  <a:lnTo>
                    <a:pt x="292965" y="17832"/>
                  </a:lnTo>
                  <a:lnTo>
                    <a:pt x="293116" y="18171"/>
                  </a:lnTo>
                  <a:lnTo>
                    <a:pt x="293310" y="18504"/>
                  </a:lnTo>
                  <a:lnTo>
                    <a:pt x="293548" y="18837"/>
                  </a:lnTo>
                  <a:lnTo>
                    <a:pt x="293807" y="19159"/>
                  </a:lnTo>
                  <a:lnTo>
                    <a:pt x="294088" y="19476"/>
                  </a:lnTo>
                  <a:lnTo>
                    <a:pt x="294412" y="19793"/>
                  </a:lnTo>
                  <a:lnTo>
                    <a:pt x="294779" y="20099"/>
                  </a:lnTo>
                  <a:lnTo>
                    <a:pt x="295146" y="20394"/>
                  </a:lnTo>
                  <a:lnTo>
                    <a:pt x="295557" y="20689"/>
                  </a:lnTo>
                  <a:lnTo>
                    <a:pt x="296010" y="20973"/>
                  </a:lnTo>
                  <a:lnTo>
                    <a:pt x="296486" y="21252"/>
                  </a:lnTo>
                  <a:lnTo>
                    <a:pt x="296982" y="21519"/>
                  </a:lnTo>
                  <a:lnTo>
                    <a:pt x="297501" y="21782"/>
                  </a:lnTo>
                  <a:lnTo>
                    <a:pt x="298041" y="22038"/>
                  </a:lnTo>
                  <a:lnTo>
                    <a:pt x="298624" y="22284"/>
                  </a:lnTo>
                  <a:lnTo>
                    <a:pt x="299229" y="22519"/>
                  </a:lnTo>
                  <a:lnTo>
                    <a:pt x="299855" y="22743"/>
                  </a:lnTo>
                  <a:lnTo>
                    <a:pt x="300503" y="22962"/>
                  </a:lnTo>
                  <a:lnTo>
                    <a:pt x="301173" y="23169"/>
                  </a:lnTo>
                  <a:lnTo>
                    <a:pt x="301864" y="23366"/>
                  </a:lnTo>
                  <a:lnTo>
                    <a:pt x="302577" y="23552"/>
                  </a:lnTo>
                  <a:lnTo>
                    <a:pt x="303311" y="23726"/>
                  </a:lnTo>
                  <a:lnTo>
                    <a:pt x="304067" y="23890"/>
                  </a:lnTo>
                  <a:lnTo>
                    <a:pt x="304845" y="24043"/>
                  </a:lnTo>
                  <a:lnTo>
                    <a:pt x="305623" y="24185"/>
                  </a:lnTo>
                  <a:lnTo>
                    <a:pt x="306443" y="24316"/>
                  </a:lnTo>
                  <a:lnTo>
                    <a:pt x="307264" y="24437"/>
                  </a:lnTo>
                  <a:lnTo>
                    <a:pt x="307696" y="24491"/>
                  </a:lnTo>
                  <a:lnTo>
                    <a:pt x="308128" y="24540"/>
                  </a:lnTo>
                  <a:lnTo>
                    <a:pt x="308128" y="30255"/>
                  </a:lnTo>
                  <a:lnTo>
                    <a:pt x="294218" y="32210"/>
                  </a:lnTo>
                  <a:lnTo>
                    <a:pt x="294218" y="75264"/>
                  </a:lnTo>
                  <a:lnTo>
                    <a:pt x="308128" y="73313"/>
                  </a:lnTo>
                  <a:lnTo>
                    <a:pt x="308128" y="79405"/>
                  </a:lnTo>
                  <a:lnTo>
                    <a:pt x="308128" y="79405"/>
                  </a:lnTo>
                  <a:lnTo>
                    <a:pt x="308107" y="79645"/>
                  </a:lnTo>
                  <a:lnTo>
                    <a:pt x="308063" y="79885"/>
                  </a:lnTo>
                  <a:lnTo>
                    <a:pt x="308020" y="80126"/>
                  </a:lnTo>
                  <a:lnTo>
                    <a:pt x="307934" y="80366"/>
                  </a:lnTo>
                  <a:lnTo>
                    <a:pt x="307826" y="80601"/>
                  </a:lnTo>
                  <a:lnTo>
                    <a:pt x="307696" y="80836"/>
                  </a:lnTo>
                  <a:lnTo>
                    <a:pt x="307545" y="81065"/>
                  </a:lnTo>
                  <a:lnTo>
                    <a:pt x="307372" y="81295"/>
                  </a:lnTo>
                  <a:lnTo>
                    <a:pt x="307156" y="81524"/>
                  </a:lnTo>
                  <a:lnTo>
                    <a:pt x="306940" y="81748"/>
                  </a:lnTo>
                  <a:lnTo>
                    <a:pt x="306703" y="81972"/>
                  </a:lnTo>
                  <a:lnTo>
                    <a:pt x="306443" y="82196"/>
                  </a:lnTo>
                  <a:lnTo>
                    <a:pt x="306163" y="82415"/>
                  </a:lnTo>
                  <a:lnTo>
                    <a:pt x="305860" y="82633"/>
                  </a:lnTo>
                  <a:lnTo>
                    <a:pt x="305536" y="82846"/>
                  </a:lnTo>
                  <a:lnTo>
                    <a:pt x="305191" y="83059"/>
                  </a:lnTo>
                  <a:lnTo>
                    <a:pt x="304823" y="83267"/>
                  </a:lnTo>
                  <a:lnTo>
                    <a:pt x="304456" y="83475"/>
                  </a:lnTo>
                  <a:lnTo>
                    <a:pt x="304046" y="83677"/>
                  </a:lnTo>
                  <a:lnTo>
                    <a:pt x="303635" y="83879"/>
                  </a:lnTo>
                  <a:lnTo>
                    <a:pt x="303182" y="84075"/>
                  </a:lnTo>
                  <a:lnTo>
                    <a:pt x="302728" y="84272"/>
                  </a:lnTo>
                  <a:lnTo>
                    <a:pt x="302253" y="84463"/>
                  </a:lnTo>
                  <a:lnTo>
                    <a:pt x="301756" y="84655"/>
                  </a:lnTo>
                  <a:lnTo>
                    <a:pt x="301259" y="84840"/>
                  </a:lnTo>
                  <a:lnTo>
                    <a:pt x="300719" y="85021"/>
                  </a:lnTo>
                  <a:lnTo>
                    <a:pt x="300179" y="85201"/>
                  </a:lnTo>
                  <a:lnTo>
                    <a:pt x="299618" y="85376"/>
                  </a:lnTo>
                  <a:lnTo>
                    <a:pt x="299056" y="85550"/>
                  </a:lnTo>
                  <a:lnTo>
                    <a:pt x="298451" y="85720"/>
                  </a:lnTo>
                  <a:lnTo>
                    <a:pt x="297847" y="85884"/>
                  </a:lnTo>
                  <a:lnTo>
                    <a:pt x="297220" y="86048"/>
                  </a:lnTo>
                  <a:lnTo>
                    <a:pt x="296594" y="86201"/>
                  </a:lnTo>
                  <a:lnTo>
                    <a:pt x="295946" y="86354"/>
                  </a:lnTo>
                  <a:lnTo>
                    <a:pt x="295276" y="86506"/>
                  </a:lnTo>
                  <a:lnTo>
                    <a:pt x="294585" y="86654"/>
                  </a:lnTo>
                  <a:lnTo>
                    <a:pt x="293894" y="86791"/>
                  </a:lnTo>
                  <a:lnTo>
                    <a:pt x="293181" y="86933"/>
                  </a:lnTo>
                  <a:lnTo>
                    <a:pt x="292468" y="87064"/>
                  </a:lnTo>
                  <a:lnTo>
                    <a:pt x="291734" y="87195"/>
                  </a:lnTo>
                  <a:lnTo>
                    <a:pt x="290978" y="87315"/>
                  </a:lnTo>
                  <a:lnTo>
                    <a:pt x="290222" y="87435"/>
                  </a:lnTo>
                  <a:lnTo>
                    <a:pt x="289444" y="87555"/>
                  </a:lnTo>
                  <a:lnTo>
                    <a:pt x="288666" y="87665"/>
                  </a:lnTo>
                  <a:lnTo>
                    <a:pt x="287867" y="87768"/>
                  </a:lnTo>
                  <a:lnTo>
                    <a:pt x="287068" y="87872"/>
                  </a:lnTo>
                  <a:lnTo>
                    <a:pt x="286247" y="87971"/>
                  </a:lnTo>
                  <a:lnTo>
                    <a:pt x="285426" y="88058"/>
                  </a:lnTo>
                  <a:lnTo>
                    <a:pt x="284584" y="88145"/>
                  </a:lnTo>
                  <a:lnTo>
                    <a:pt x="283742" y="88227"/>
                  </a:lnTo>
                  <a:lnTo>
                    <a:pt x="282878" y="88304"/>
                  </a:lnTo>
                  <a:lnTo>
                    <a:pt x="282014" y="88375"/>
                  </a:lnTo>
                  <a:lnTo>
                    <a:pt x="281128" y="88440"/>
                  </a:lnTo>
                  <a:lnTo>
                    <a:pt x="280242" y="88500"/>
                  </a:lnTo>
                  <a:lnTo>
                    <a:pt x="279357" y="88561"/>
                  </a:lnTo>
                  <a:lnTo>
                    <a:pt x="278449" y="88610"/>
                  </a:lnTo>
                  <a:lnTo>
                    <a:pt x="277542" y="88653"/>
                  </a:lnTo>
                  <a:lnTo>
                    <a:pt x="276635" y="88692"/>
                  </a:lnTo>
                  <a:lnTo>
                    <a:pt x="275706" y="88724"/>
                  </a:lnTo>
                  <a:lnTo>
                    <a:pt x="274777" y="88752"/>
                  </a:lnTo>
                  <a:lnTo>
                    <a:pt x="273827" y="88774"/>
                  </a:lnTo>
                  <a:lnTo>
                    <a:pt x="272898" y="88785"/>
                  </a:lnTo>
                  <a:lnTo>
                    <a:pt x="271948" y="88795"/>
                  </a:lnTo>
                  <a:lnTo>
                    <a:pt x="270976" y="88801"/>
                  </a:lnTo>
                  <a:lnTo>
                    <a:pt x="0" y="88801"/>
                  </a:lnTo>
                  <a:lnTo>
                    <a:pt x="0" y="4994"/>
                  </a:lnTo>
                  <a:lnTo>
                    <a:pt x="270198" y="4994"/>
                  </a:lnTo>
                  <a:lnTo>
                    <a:pt x="270198" y="4994"/>
                  </a:lnTo>
                  <a:lnTo>
                    <a:pt x="271667" y="4989"/>
                  </a:lnTo>
                  <a:lnTo>
                    <a:pt x="273114" y="4972"/>
                  </a:lnTo>
                  <a:lnTo>
                    <a:pt x="274561" y="4939"/>
                  </a:lnTo>
                  <a:lnTo>
                    <a:pt x="275987" y="4901"/>
                  </a:lnTo>
                  <a:lnTo>
                    <a:pt x="277413" y="4852"/>
                  </a:lnTo>
                  <a:lnTo>
                    <a:pt x="278795" y="4792"/>
                  </a:lnTo>
                  <a:lnTo>
                    <a:pt x="280199" y="4721"/>
                  </a:lnTo>
                  <a:lnTo>
                    <a:pt x="281560" y="4639"/>
                  </a:lnTo>
                  <a:lnTo>
                    <a:pt x="282921" y="4546"/>
                  </a:lnTo>
                  <a:lnTo>
                    <a:pt x="284260" y="4442"/>
                  </a:lnTo>
                  <a:lnTo>
                    <a:pt x="285578" y="4333"/>
                  </a:lnTo>
                  <a:lnTo>
                    <a:pt x="286874" y="4207"/>
                  </a:lnTo>
                  <a:lnTo>
                    <a:pt x="288170" y="4076"/>
                  </a:lnTo>
                  <a:lnTo>
                    <a:pt x="289422" y="3934"/>
                  </a:lnTo>
                  <a:lnTo>
                    <a:pt x="290675" y="3787"/>
                  </a:lnTo>
                  <a:lnTo>
                    <a:pt x="291885" y="3628"/>
                  </a:lnTo>
                  <a:lnTo>
                    <a:pt x="293094" y="3459"/>
                  </a:lnTo>
                  <a:lnTo>
                    <a:pt x="294282" y="3284"/>
                  </a:lnTo>
                  <a:lnTo>
                    <a:pt x="295427" y="3098"/>
                  </a:lnTo>
                  <a:lnTo>
                    <a:pt x="296572" y="2907"/>
                  </a:lnTo>
                  <a:lnTo>
                    <a:pt x="297674" y="2705"/>
                  </a:lnTo>
                  <a:lnTo>
                    <a:pt x="298775" y="2497"/>
                  </a:lnTo>
                  <a:lnTo>
                    <a:pt x="299834" y="2279"/>
                  </a:lnTo>
                  <a:lnTo>
                    <a:pt x="300871" y="2055"/>
                  </a:lnTo>
                  <a:lnTo>
                    <a:pt x="301864" y="1820"/>
                  </a:lnTo>
                  <a:lnTo>
                    <a:pt x="302858" y="1580"/>
                  </a:lnTo>
                  <a:lnTo>
                    <a:pt x="303808" y="1334"/>
                  </a:lnTo>
                  <a:lnTo>
                    <a:pt x="304715" y="1083"/>
                  </a:lnTo>
                  <a:lnTo>
                    <a:pt x="305623" y="820"/>
                  </a:lnTo>
                  <a:lnTo>
                    <a:pt x="306487" y="553"/>
                  </a:lnTo>
                  <a:lnTo>
                    <a:pt x="307307" y="279"/>
                  </a:lnTo>
                  <a:lnTo>
                    <a:pt x="308128" y="1"/>
                  </a:lnTo>
                  <a:lnTo>
                    <a:pt x="308128" y="83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48"/>
            <p:cNvSpPr/>
            <p:nvPr/>
          </p:nvSpPr>
          <p:spPr>
            <a:xfrm flipH="1">
              <a:off x="4261758" y="1518883"/>
              <a:ext cx="706731" cy="882053"/>
            </a:xfrm>
            <a:custGeom>
              <a:avLst/>
              <a:gdLst/>
              <a:ahLst/>
              <a:cxnLst/>
              <a:rect l="l" t="t" r="r" b="b"/>
              <a:pathLst>
                <a:path w="324934" h="109368" fill="none" extrusionOk="0">
                  <a:moveTo>
                    <a:pt x="1" y="21305"/>
                  </a:moveTo>
                  <a:lnTo>
                    <a:pt x="1" y="109368"/>
                  </a:lnTo>
                  <a:lnTo>
                    <a:pt x="279379" y="109368"/>
                  </a:lnTo>
                  <a:lnTo>
                    <a:pt x="279379" y="109368"/>
                  </a:lnTo>
                  <a:lnTo>
                    <a:pt x="280567" y="109363"/>
                  </a:lnTo>
                  <a:lnTo>
                    <a:pt x="281733" y="109352"/>
                  </a:lnTo>
                  <a:lnTo>
                    <a:pt x="282878" y="109335"/>
                  </a:lnTo>
                  <a:lnTo>
                    <a:pt x="284044" y="109308"/>
                  </a:lnTo>
                  <a:lnTo>
                    <a:pt x="285189" y="109275"/>
                  </a:lnTo>
                  <a:lnTo>
                    <a:pt x="286312" y="109237"/>
                  </a:lnTo>
                  <a:lnTo>
                    <a:pt x="287436" y="109188"/>
                  </a:lnTo>
                  <a:lnTo>
                    <a:pt x="288559" y="109133"/>
                  </a:lnTo>
                  <a:lnTo>
                    <a:pt x="289661" y="109073"/>
                  </a:lnTo>
                  <a:lnTo>
                    <a:pt x="290762" y="109002"/>
                  </a:lnTo>
                  <a:lnTo>
                    <a:pt x="291842" y="108931"/>
                  </a:lnTo>
                  <a:lnTo>
                    <a:pt x="292922" y="108849"/>
                  </a:lnTo>
                  <a:lnTo>
                    <a:pt x="293981" y="108762"/>
                  </a:lnTo>
                  <a:lnTo>
                    <a:pt x="295039" y="108669"/>
                  </a:lnTo>
                  <a:lnTo>
                    <a:pt x="296076" y="108565"/>
                  </a:lnTo>
                  <a:lnTo>
                    <a:pt x="297091" y="108461"/>
                  </a:lnTo>
                  <a:lnTo>
                    <a:pt x="298106" y="108346"/>
                  </a:lnTo>
                  <a:lnTo>
                    <a:pt x="299121" y="108232"/>
                  </a:lnTo>
                  <a:lnTo>
                    <a:pt x="300115" y="108106"/>
                  </a:lnTo>
                  <a:lnTo>
                    <a:pt x="301087" y="107975"/>
                  </a:lnTo>
                  <a:lnTo>
                    <a:pt x="302037" y="107838"/>
                  </a:lnTo>
                  <a:lnTo>
                    <a:pt x="302988" y="107696"/>
                  </a:lnTo>
                  <a:lnTo>
                    <a:pt x="303917" y="107549"/>
                  </a:lnTo>
                  <a:lnTo>
                    <a:pt x="304824" y="107396"/>
                  </a:lnTo>
                  <a:lnTo>
                    <a:pt x="305731" y="107237"/>
                  </a:lnTo>
                  <a:lnTo>
                    <a:pt x="306617" y="107074"/>
                  </a:lnTo>
                  <a:lnTo>
                    <a:pt x="307481" y="106910"/>
                  </a:lnTo>
                  <a:lnTo>
                    <a:pt x="308345" y="106735"/>
                  </a:lnTo>
                  <a:lnTo>
                    <a:pt x="309187" y="106555"/>
                  </a:lnTo>
                  <a:lnTo>
                    <a:pt x="309986" y="106369"/>
                  </a:lnTo>
                  <a:lnTo>
                    <a:pt x="310786" y="106183"/>
                  </a:lnTo>
                  <a:lnTo>
                    <a:pt x="311585" y="105992"/>
                  </a:lnTo>
                  <a:lnTo>
                    <a:pt x="312341" y="105790"/>
                  </a:lnTo>
                  <a:lnTo>
                    <a:pt x="313097" y="105588"/>
                  </a:lnTo>
                  <a:lnTo>
                    <a:pt x="313810" y="105380"/>
                  </a:lnTo>
                  <a:lnTo>
                    <a:pt x="314522" y="105172"/>
                  </a:lnTo>
                  <a:lnTo>
                    <a:pt x="315214" y="104954"/>
                  </a:lnTo>
                  <a:lnTo>
                    <a:pt x="315862" y="104735"/>
                  </a:lnTo>
                  <a:lnTo>
                    <a:pt x="316510" y="104511"/>
                  </a:lnTo>
                  <a:lnTo>
                    <a:pt x="317136" y="104282"/>
                  </a:lnTo>
                  <a:lnTo>
                    <a:pt x="317741" y="104053"/>
                  </a:lnTo>
                  <a:lnTo>
                    <a:pt x="318324" y="103818"/>
                  </a:lnTo>
                  <a:lnTo>
                    <a:pt x="318886" y="103577"/>
                  </a:lnTo>
                  <a:lnTo>
                    <a:pt x="319426" y="103331"/>
                  </a:lnTo>
                  <a:lnTo>
                    <a:pt x="319944" y="103086"/>
                  </a:lnTo>
                  <a:lnTo>
                    <a:pt x="320441" y="102834"/>
                  </a:lnTo>
                  <a:lnTo>
                    <a:pt x="320894" y="102583"/>
                  </a:lnTo>
                  <a:lnTo>
                    <a:pt x="321348" y="102326"/>
                  </a:lnTo>
                  <a:lnTo>
                    <a:pt x="321759" y="102070"/>
                  </a:lnTo>
                  <a:lnTo>
                    <a:pt x="322169" y="101802"/>
                  </a:lnTo>
                  <a:lnTo>
                    <a:pt x="322536" y="101540"/>
                  </a:lnTo>
                  <a:lnTo>
                    <a:pt x="322882" y="101266"/>
                  </a:lnTo>
                  <a:lnTo>
                    <a:pt x="323206" y="100999"/>
                  </a:lnTo>
                  <a:lnTo>
                    <a:pt x="323487" y="100720"/>
                  </a:lnTo>
                  <a:lnTo>
                    <a:pt x="323767" y="100447"/>
                  </a:lnTo>
                  <a:lnTo>
                    <a:pt x="324005" y="100168"/>
                  </a:lnTo>
                  <a:lnTo>
                    <a:pt x="324221" y="99884"/>
                  </a:lnTo>
                  <a:lnTo>
                    <a:pt x="324394" y="99600"/>
                  </a:lnTo>
                  <a:lnTo>
                    <a:pt x="324567" y="99311"/>
                  </a:lnTo>
                  <a:lnTo>
                    <a:pt x="324696" y="99021"/>
                  </a:lnTo>
                  <a:lnTo>
                    <a:pt x="324804" y="98732"/>
                  </a:lnTo>
                  <a:lnTo>
                    <a:pt x="324869" y="98437"/>
                  </a:lnTo>
                  <a:lnTo>
                    <a:pt x="324912" y="98142"/>
                  </a:lnTo>
                  <a:lnTo>
                    <a:pt x="324934" y="97847"/>
                  </a:lnTo>
                  <a:lnTo>
                    <a:pt x="324934" y="11718"/>
                  </a:lnTo>
                  <a:lnTo>
                    <a:pt x="324934" y="11718"/>
                  </a:lnTo>
                  <a:lnTo>
                    <a:pt x="324912" y="11423"/>
                  </a:lnTo>
                  <a:lnTo>
                    <a:pt x="324869" y="11133"/>
                  </a:lnTo>
                  <a:lnTo>
                    <a:pt x="324804" y="10838"/>
                  </a:lnTo>
                  <a:lnTo>
                    <a:pt x="324696" y="10554"/>
                  </a:lnTo>
                  <a:lnTo>
                    <a:pt x="324588" y="10265"/>
                  </a:lnTo>
                  <a:lnTo>
                    <a:pt x="324437" y="9981"/>
                  </a:lnTo>
                  <a:lnTo>
                    <a:pt x="324243" y="9697"/>
                  </a:lnTo>
                  <a:lnTo>
                    <a:pt x="324048" y="9413"/>
                  </a:lnTo>
                  <a:lnTo>
                    <a:pt x="323811" y="9134"/>
                  </a:lnTo>
                  <a:lnTo>
                    <a:pt x="323551" y="8855"/>
                  </a:lnTo>
                  <a:lnTo>
                    <a:pt x="323249" y="8577"/>
                  </a:lnTo>
                  <a:lnTo>
                    <a:pt x="322947" y="8304"/>
                  </a:lnTo>
                  <a:lnTo>
                    <a:pt x="322601" y="8031"/>
                  </a:lnTo>
                  <a:lnTo>
                    <a:pt x="322234" y="7763"/>
                  </a:lnTo>
                  <a:lnTo>
                    <a:pt x="321845" y="7495"/>
                  </a:lnTo>
                  <a:lnTo>
                    <a:pt x="321435" y="7233"/>
                  </a:lnTo>
                  <a:lnTo>
                    <a:pt x="320981" y="6971"/>
                  </a:lnTo>
                  <a:lnTo>
                    <a:pt x="320506" y="6708"/>
                  </a:lnTo>
                  <a:lnTo>
                    <a:pt x="320030" y="6452"/>
                  </a:lnTo>
                  <a:lnTo>
                    <a:pt x="319512" y="6200"/>
                  </a:lnTo>
                  <a:lnTo>
                    <a:pt x="318950" y="5949"/>
                  </a:lnTo>
                  <a:lnTo>
                    <a:pt x="318389" y="5703"/>
                  </a:lnTo>
                  <a:lnTo>
                    <a:pt x="317784" y="5463"/>
                  </a:lnTo>
                  <a:lnTo>
                    <a:pt x="317179" y="5223"/>
                  </a:lnTo>
                  <a:lnTo>
                    <a:pt x="316531" y="4982"/>
                  </a:lnTo>
                  <a:lnTo>
                    <a:pt x="315862" y="4753"/>
                  </a:lnTo>
                  <a:lnTo>
                    <a:pt x="315170" y="4523"/>
                  </a:lnTo>
                  <a:lnTo>
                    <a:pt x="314458" y="4294"/>
                  </a:lnTo>
                  <a:lnTo>
                    <a:pt x="313723" y="4075"/>
                  </a:lnTo>
                  <a:lnTo>
                    <a:pt x="312967" y="3857"/>
                  </a:lnTo>
                  <a:lnTo>
                    <a:pt x="312168" y="3644"/>
                  </a:lnTo>
                  <a:lnTo>
                    <a:pt x="311369" y="3431"/>
                  </a:lnTo>
                  <a:lnTo>
                    <a:pt x="311369" y="3431"/>
                  </a:lnTo>
                  <a:lnTo>
                    <a:pt x="310526" y="3229"/>
                  </a:lnTo>
                  <a:lnTo>
                    <a:pt x="309684" y="3032"/>
                  </a:lnTo>
                  <a:lnTo>
                    <a:pt x="308820" y="2835"/>
                  </a:lnTo>
                  <a:lnTo>
                    <a:pt x="307956" y="2650"/>
                  </a:lnTo>
                  <a:lnTo>
                    <a:pt x="307049" y="2469"/>
                  </a:lnTo>
                  <a:lnTo>
                    <a:pt x="306142" y="2294"/>
                  </a:lnTo>
                  <a:lnTo>
                    <a:pt x="305234" y="2125"/>
                  </a:lnTo>
                  <a:lnTo>
                    <a:pt x="304284" y="1961"/>
                  </a:lnTo>
                  <a:lnTo>
                    <a:pt x="303355" y="1808"/>
                  </a:lnTo>
                  <a:lnTo>
                    <a:pt x="302383" y="1655"/>
                  </a:lnTo>
                  <a:lnTo>
                    <a:pt x="301411" y="1513"/>
                  </a:lnTo>
                  <a:lnTo>
                    <a:pt x="300417" y="1377"/>
                  </a:lnTo>
                  <a:lnTo>
                    <a:pt x="299424" y="1246"/>
                  </a:lnTo>
                  <a:lnTo>
                    <a:pt x="298409" y="1120"/>
                  </a:lnTo>
                  <a:lnTo>
                    <a:pt x="297372" y="1000"/>
                  </a:lnTo>
                  <a:lnTo>
                    <a:pt x="296357" y="885"/>
                  </a:lnTo>
                  <a:lnTo>
                    <a:pt x="295298" y="781"/>
                  </a:lnTo>
                  <a:lnTo>
                    <a:pt x="294240" y="683"/>
                  </a:lnTo>
                  <a:lnTo>
                    <a:pt x="293181" y="590"/>
                  </a:lnTo>
                  <a:lnTo>
                    <a:pt x="292101" y="503"/>
                  </a:lnTo>
                  <a:lnTo>
                    <a:pt x="291021" y="426"/>
                  </a:lnTo>
                  <a:lnTo>
                    <a:pt x="289920" y="350"/>
                  </a:lnTo>
                  <a:lnTo>
                    <a:pt x="288818" y="284"/>
                  </a:lnTo>
                  <a:lnTo>
                    <a:pt x="287716" y="224"/>
                  </a:lnTo>
                  <a:lnTo>
                    <a:pt x="286593" y="175"/>
                  </a:lnTo>
                  <a:lnTo>
                    <a:pt x="285470" y="131"/>
                  </a:lnTo>
                  <a:lnTo>
                    <a:pt x="284347" y="87"/>
                  </a:lnTo>
                  <a:lnTo>
                    <a:pt x="283202" y="60"/>
                  </a:lnTo>
                  <a:lnTo>
                    <a:pt x="282079" y="33"/>
                  </a:lnTo>
                  <a:lnTo>
                    <a:pt x="280912" y="16"/>
                  </a:lnTo>
                  <a:lnTo>
                    <a:pt x="279768" y="5"/>
                  </a:lnTo>
                  <a:lnTo>
                    <a:pt x="278601" y="0"/>
                  </a:lnTo>
                  <a:lnTo>
                    <a:pt x="23070" y="0"/>
                  </a:lnTo>
                  <a:lnTo>
                    <a:pt x="23070" y="21305"/>
                  </a:lnTo>
                  <a:lnTo>
                    <a:pt x="1" y="21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48"/>
            <p:cNvSpPr/>
            <p:nvPr/>
          </p:nvSpPr>
          <p:spPr>
            <a:xfrm flipH="1">
              <a:off x="4279742" y="1755607"/>
              <a:ext cx="15319" cy="89005"/>
            </a:xfrm>
            <a:custGeom>
              <a:avLst/>
              <a:gdLst/>
              <a:ahLst/>
              <a:cxnLst/>
              <a:rect l="l" t="t" r="r" b="b"/>
              <a:pathLst>
                <a:path w="7043" h="11036" fill="none" extrusionOk="0">
                  <a:moveTo>
                    <a:pt x="1" y="5518"/>
                  </a:moveTo>
                  <a:lnTo>
                    <a:pt x="1" y="5518"/>
                  </a:lnTo>
                  <a:lnTo>
                    <a:pt x="1" y="5283"/>
                  </a:lnTo>
                  <a:lnTo>
                    <a:pt x="22" y="5054"/>
                  </a:lnTo>
                  <a:lnTo>
                    <a:pt x="87" y="4824"/>
                  </a:lnTo>
                  <a:lnTo>
                    <a:pt x="130" y="4600"/>
                  </a:lnTo>
                  <a:lnTo>
                    <a:pt x="217" y="4382"/>
                  </a:lnTo>
                  <a:lnTo>
                    <a:pt x="303" y="4163"/>
                  </a:lnTo>
                  <a:lnTo>
                    <a:pt x="411" y="3950"/>
                  </a:lnTo>
                  <a:lnTo>
                    <a:pt x="541" y="3742"/>
                  </a:lnTo>
                  <a:lnTo>
                    <a:pt x="692" y="3535"/>
                  </a:lnTo>
                  <a:lnTo>
                    <a:pt x="843" y="3333"/>
                  </a:lnTo>
                  <a:lnTo>
                    <a:pt x="1016" y="3136"/>
                  </a:lnTo>
                  <a:lnTo>
                    <a:pt x="1189" y="2939"/>
                  </a:lnTo>
                  <a:lnTo>
                    <a:pt x="1383" y="2754"/>
                  </a:lnTo>
                  <a:lnTo>
                    <a:pt x="1599" y="2568"/>
                  </a:lnTo>
                  <a:lnTo>
                    <a:pt x="1815" y="2382"/>
                  </a:lnTo>
                  <a:lnTo>
                    <a:pt x="2053" y="2207"/>
                  </a:lnTo>
                  <a:lnTo>
                    <a:pt x="2290" y="2033"/>
                  </a:lnTo>
                  <a:lnTo>
                    <a:pt x="2549" y="1863"/>
                  </a:lnTo>
                  <a:lnTo>
                    <a:pt x="2809" y="1699"/>
                  </a:lnTo>
                  <a:lnTo>
                    <a:pt x="3089" y="1541"/>
                  </a:lnTo>
                  <a:lnTo>
                    <a:pt x="3370" y="1388"/>
                  </a:lnTo>
                  <a:lnTo>
                    <a:pt x="3651" y="1235"/>
                  </a:lnTo>
                  <a:lnTo>
                    <a:pt x="3975" y="1093"/>
                  </a:lnTo>
                  <a:lnTo>
                    <a:pt x="4277" y="951"/>
                  </a:lnTo>
                  <a:lnTo>
                    <a:pt x="4601" y="814"/>
                  </a:lnTo>
                  <a:lnTo>
                    <a:pt x="4925" y="683"/>
                  </a:lnTo>
                  <a:lnTo>
                    <a:pt x="5271" y="558"/>
                  </a:lnTo>
                  <a:lnTo>
                    <a:pt x="5595" y="432"/>
                  </a:lnTo>
                  <a:lnTo>
                    <a:pt x="5962" y="317"/>
                  </a:lnTo>
                  <a:lnTo>
                    <a:pt x="6308" y="208"/>
                  </a:lnTo>
                  <a:lnTo>
                    <a:pt x="6675" y="99"/>
                  </a:lnTo>
                  <a:lnTo>
                    <a:pt x="7042" y="0"/>
                  </a:lnTo>
                  <a:lnTo>
                    <a:pt x="7042" y="11035"/>
                  </a:lnTo>
                  <a:lnTo>
                    <a:pt x="7042" y="11035"/>
                  </a:lnTo>
                  <a:lnTo>
                    <a:pt x="6675" y="10932"/>
                  </a:lnTo>
                  <a:lnTo>
                    <a:pt x="6308" y="10828"/>
                  </a:lnTo>
                  <a:lnTo>
                    <a:pt x="5962" y="10719"/>
                  </a:lnTo>
                  <a:lnTo>
                    <a:pt x="5595" y="10598"/>
                  </a:lnTo>
                  <a:lnTo>
                    <a:pt x="5271" y="10478"/>
                  </a:lnTo>
                  <a:lnTo>
                    <a:pt x="4925" y="10353"/>
                  </a:lnTo>
                  <a:lnTo>
                    <a:pt x="4601" y="10222"/>
                  </a:lnTo>
                  <a:lnTo>
                    <a:pt x="4277" y="10085"/>
                  </a:lnTo>
                  <a:lnTo>
                    <a:pt x="3975" y="9943"/>
                  </a:lnTo>
                  <a:lnTo>
                    <a:pt x="3651" y="9795"/>
                  </a:lnTo>
                  <a:lnTo>
                    <a:pt x="3370" y="9648"/>
                  </a:lnTo>
                  <a:lnTo>
                    <a:pt x="3089" y="9489"/>
                  </a:lnTo>
                  <a:lnTo>
                    <a:pt x="2809" y="9331"/>
                  </a:lnTo>
                  <a:lnTo>
                    <a:pt x="2549" y="9167"/>
                  </a:lnTo>
                  <a:lnTo>
                    <a:pt x="2290" y="8998"/>
                  </a:lnTo>
                  <a:lnTo>
                    <a:pt x="2053" y="8828"/>
                  </a:lnTo>
                  <a:lnTo>
                    <a:pt x="1815" y="8648"/>
                  </a:lnTo>
                  <a:lnTo>
                    <a:pt x="1599" y="8468"/>
                  </a:lnTo>
                  <a:lnTo>
                    <a:pt x="1383" y="8282"/>
                  </a:lnTo>
                  <a:lnTo>
                    <a:pt x="1189" y="8091"/>
                  </a:lnTo>
                  <a:lnTo>
                    <a:pt x="1016" y="7900"/>
                  </a:lnTo>
                  <a:lnTo>
                    <a:pt x="843" y="7698"/>
                  </a:lnTo>
                  <a:lnTo>
                    <a:pt x="692" y="7496"/>
                  </a:lnTo>
                  <a:lnTo>
                    <a:pt x="541" y="7293"/>
                  </a:lnTo>
                  <a:lnTo>
                    <a:pt x="411" y="7080"/>
                  </a:lnTo>
                  <a:lnTo>
                    <a:pt x="303" y="6867"/>
                  </a:lnTo>
                  <a:lnTo>
                    <a:pt x="217" y="6654"/>
                  </a:lnTo>
                  <a:lnTo>
                    <a:pt x="130" y="6430"/>
                  </a:lnTo>
                  <a:lnTo>
                    <a:pt x="87" y="6206"/>
                  </a:lnTo>
                  <a:lnTo>
                    <a:pt x="22" y="5982"/>
                  </a:lnTo>
                  <a:lnTo>
                    <a:pt x="1" y="5747"/>
                  </a:lnTo>
                  <a:lnTo>
                    <a:pt x="1" y="5518"/>
                  </a:lnTo>
                  <a:lnTo>
                    <a:pt x="1" y="55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48"/>
            <p:cNvSpPr/>
            <p:nvPr/>
          </p:nvSpPr>
          <p:spPr>
            <a:xfrm flipH="1">
              <a:off x="4279741" y="1931222"/>
              <a:ext cx="11936" cy="314237"/>
            </a:xfrm>
            <a:custGeom>
              <a:avLst/>
              <a:gdLst/>
              <a:ahLst/>
              <a:cxnLst/>
              <a:rect l="l" t="t" r="r" b="b"/>
              <a:pathLst>
                <a:path w="5488" h="38963" fill="none" extrusionOk="0">
                  <a:moveTo>
                    <a:pt x="1" y="38962"/>
                  </a:moveTo>
                  <a:lnTo>
                    <a:pt x="1" y="771"/>
                  </a:lnTo>
                  <a:lnTo>
                    <a:pt x="5487" y="1"/>
                  </a:lnTo>
                  <a:lnTo>
                    <a:pt x="5487" y="38192"/>
                  </a:lnTo>
                  <a:lnTo>
                    <a:pt x="1" y="389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8"/>
            <p:cNvSpPr/>
            <p:nvPr/>
          </p:nvSpPr>
          <p:spPr>
            <a:xfrm flipH="1">
              <a:off x="4291675" y="2245450"/>
              <a:ext cx="2" cy="8"/>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8"/>
            <p:cNvSpPr/>
            <p:nvPr/>
          </p:nvSpPr>
          <p:spPr>
            <a:xfrm flipH="1">
              <a:off x="4279741" y="1931222"/>
              <a:ext cx="11936" cy="314237"/>
            </a:xfrm>
            <a:custGeom>
              <a:avLst/>
              <a:gdLst/>
              <a:ahLst/>
              <a:cxnLst/>
              <a:rect l="l" t="t" r="r" b="b"/>
              <a:pathLst>
                <a:path w="5488" h="38963" extrusionOk="0">
                  <a:moveTo>
                    <a:pt x="5487" y="1"/>
                  </a:moveTo>
                  <a:lnTo>
                    <a:pt x="1" y="771"/>
                  </a:lnTo>
                  <a:lnTo>
                    <a:pt x="1" y="38962"/>
                  </a:lnTo>
                  <a:lnTo>
                    <a:pt x="5487" y="38192"/>
                  </a:lnTo>
                  <a:lnTo>
                    <a:pt x="5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8"/>
            <p:cNvSpPr/>
            <p:nvPr/>
          </p:nvSpPr>
          <p:spPr>
            <a:xfrm flipH="1">
              <a:off x="4291675" y="1937432"/>
              <a:ext cx="2" cy="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48"/>
            <p:cNvSpPr/>
            <p:nvPr/>
          </p:nvSpPr>
          <p:spPr>
            <a:xfrm flipH="1">
              <a:off x="4279742" y="1755607"/>
              <a:ext cx="15319" cy="89005"/>
            </a:xfrm>
            <a:custGeom>
              <a:avLst/>
              <a:gdLst/>
              <a:ahLst/>
              <a:cxnLst/>
              <a:rect l="l" t="t" r="r" b="b"/>
              <a:pathLst>
                <a:path w="7043" h="11036" fill="none" extrusionOk="0">
                  <a:moveTo>
                    <a:pt x="7042" y="0"/>
                  </a:moveTo>
                  <a:lnTo>
                    <a:pt x="7042" y="0"/>
                  </a:lnTo>
                  <a:lnTo>
                    <a:pt x="6675" y="99"/>
                  </a:lnTo>
                  <a:lnTo>
                    <a:pt x="6308" y="208"/>
                  </a:lnTo>
                  <a:lnTo>
                    <a:pt x="5962" y="317"/>
                  </a:lnTo>
                  <a:lnTo>
                    <a:pt x="5595" y="432"/>
                  </a:lnTo>
                  <a:lnTo>
                    <a:pt x="5271" y="558"/>
                  </a:lnTo>
                  <a:lnTo>
                    <a:pt x="4925" y="683"/>
                  </a:lnTo>
                  <a:lnTo>
                    <a:pt x="4601" y="814"/>
                  </a:lnTo>
                  <a:lnTo>
                    <a:pt x="4277" y="951"/>
                  </a:lnTo>
                  <a:lnTo>
                    <a:pt x="3975" y="1093"/>
                  </a:lnTo>
                  <a:lnTo>
                    <a:pt x="3651" y="1235"/>
                  </a:lnTo>
                  <a:lnTo>
                    <a:pt x="3370" y="1388"/>
                  </a:lnTo>
                  <a:lnTo>
                    <a:pt x="3089" y="1541"/>
                  </a:lnTo>
                  <a:lnTo>
                    <a:pt x="2809" y="1699"/>
                  </a:lnTo>
                  <a:lnTo>
                    <a:pt x="2549" y="1863"/>
                  </a:lnTo>
                  <a:lnTo>
                    <a:pt x="2290" y="2033"/>
                  </a:lnTo>
                  <a:lnTo>
                    <a:pt x="2053" y="2207"/>
                  </a:lnTo>
                  <a:lnTo>
                    <a:pt x="1815" y="2382"/>
                  </a:lnTo>
                  <a:lnTo>
                    <a:pt x="1599" y="2568"/>
                  </a:lnTo>
                  <a:lnTo>
                    <a:pt x="1383" y="2754"/>
                  </a:lnTo>
                  <a:lnTo>
                    <a:pt x="1189" y="2939"/>
                  </a:lnTo>
                  <a:lnTo>
                    <a:pt x="1016" y="3136"/>
                  </a:lnTo>
                  <a:lnTo>
                    <a:pt x="843" y="3333"/>
                  </a:lnTo>
                  <a:lnTo>
                    <a:pt x="692" y="3535"/>
                  </a:lnTo>
                  <a:lnTo>
                    <a:pt x="541" y="3742"/>
                  </a:lnTo>
                  <a:lnTo>
                    <a:pt x="411" y="3950"/>
                  </a:lnTo>
                  <a:lnTo>
                    <a:pt x="303" y="4163"/>
                  </a:lnTo>
                  <a:lnTo>
                    <a:pt x="217" y="4382"/>
                  </a:lnTo>
                  <a:lnTo>
                    <a:pt x="130" y="4600"/>
                  </a:lnTo>
                  <a:lnTo>
                    <a:pt x="87" y="4824"/>
                  </a:lnTo>
                  <a:lnTo>
                    <a:pt x="22" y="5054"/>
                  </a:lnTo>
                  <a:lnTo>
                    <a:pt x="1" y="5283"/>
                  </a:lnTo>
                  <a:lnTo>
                    <a:pt x="1" y="5518"/>
                  </a:lnTo>
                  <a:lnTo>
                    <a:pt x="1" y="5518"/>
                  </a:lnTo>
                  <a:lnTo>
                    <a:pt x="1" y="5747"/>
                  </a:lnTo>
                  <a:lnTo>
                    <a:pt x="22" y="5982"/>
                  </a:lnTo>
                  <a:lnTo>
                    <a:pt x="87" y="6206"/>
                  </a:lnTo>
                  <a:lnTo>
                    <a:pt x="130" y="6430"/>
                  </a:lnTo>
                  <a:lnTo>
                    <a:pt x="217" y="6654"/>
                  </a:lnTo>
                  <a:lnTo>
                    <a:pt x="303" y="6867"/>
                  </a:lnTo>
                  <a:lnTo>
                    <a:pt x="411" y="7080"/>
                  </a:lnTo>
                  <a:lnTo>
                    <a:pt x="541" y="7293"/>
                  </a:lnTo>
                  <a:lnTo>
                    <a:pt x="692" y="7496"/>
                  </a:lnTo>
                  <a:lnTo>
                    <a:pt x="843" y="7698"/>
                  </a:lnTo>
                  <a:lnTo>
                    <a:pt x="1016" y="7900"/>
                  </a:lnTo>
                  <a:lnTo>
                    <a:pt x="1189" y="8091"/>
                  </a:lnTo>
                  <a:lnTo>
                    <a:pt x="1383" y="8282"/>
                  </a:lnTo>
                  <a:lnTo>
                    <a:pt x="1599" y="8468"/>
                  </a:lnTo>
                  <a:lnTo>
                    <a:pt x="1815" y="8648"/>
                  </a:lnTo>
                  <a:lnTo>
                    <a:pt x="2053" y="8828"/>
                  </a:lnTo>
                  <a:lnTo>
                    <a:pt x="2290" y="8998"/>
                  </a:lnTo>
                  <a:lnTo>
                    <a:pt x="2549" y="9167"/>
                  </a:lnTo>
                  <a:lnTo>
                    <a:pt x="2809"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62" y="10719"/>
                  </a:lnTo>
                  <a:lnTo>
                    <a:pt x="6308" y="10828"/>
                  </a:lnTo>
                  <a:lnTo>
                    <a:pt x="6675" y="10932"/>
                  </a:lnTo>
                  <a:lnTo>
                    <a:pt x="7042" y="11035"/>
                  </a:lnTo>
                  <a:lnTo>
                    <a:pt x="7042"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48"/>
            <p:cNvSpPr/>
            <p:nvPr/>
          </p:nvSpPr>
          <p:spPr>
            <a:xfrm flipH="1">
              <a:off x="4279736" y="1755607"/>
              <a:ext cx="2" cy="8"/>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8"/>
            <p:cNvSpPr/>
            <p:nvPr/>
          </p:nvSpPr>
          <p:spPr>
            <a:xfrm flipH="1">
              <a:off x="4279742" y="1755607"/>
              <a:ext cx="15319" cy="89005"/>
            </a:xfrm>
            <a:custGeom>
              <a:avLst/>
              <a:gdLst/>
              <a:ahLst/>
              <a:cxnLst/>
              <a:rect l="l" t="t" r="r" b="b"/>
              <a:pathLst>
                <a:path w="7043" h="11036" extrusionOk="0">
                  <a:moveTo>
                    <a:pt x="7042" y="0"/>
                  </a:moveTo>
                  <a:lnTo>
                    <a:pt x="6675" y="99"/>
                  </a:lnTo>
                  <a:lnTo>
                    <a:pt x="6308" y="208"/>
                  </a:lnTo>
                  <a:lnTo>
                    <a:pt x="5962" y="317"/>
                  </a:lnTo>
                  <a:lnTo>
                    <a:pt x="5595" y="432"/>
                  </a:lnTo>
                  <a:lnTo>
                    <a:pt x="5271" y="558"/>
                  </a:lnTo>
                  <a:lnTo>
                    <a:pt x="4925" y="683"/>
                  </a:lnTo>
                  <a:lnTo>
                    <a:pt x="4601" y="814"/>
                  </a:lnTo>
                  <a:lnTo>
                    <a:pt x="4277" y="951"/>
                  </a:lnTo>
                  <a:lnTo>
                    <a:pt x="3975" y="1093"/>
                  </a:lnTo>
                  <a:lnTo>
                    <a:pt x="3651" y="1235"/>
                  </a:lnTo>
                  <a:lnTo>
                    <a:pt x="3370" y="1388"/>
                  </a:lnTo>
                  <a:lnTo>
                    <a:pt x="3089" y="1541"/>
                  </a:lnTo>
                  <a:lnTo>
                    <a:pt x="2809" y="1699"/>
                  </a:lnTo>
                  <a:lnTo>
                    <a:pt x="2549" y="1863"/>
                  </a:lnTo>
                  <a:lnTo>
                    <a:pt x="2290" y="2033"/>
                  </a:lnTo>
                  <a:lnTo>
                    <a:pt x="2053" y="2207"/>
                  </a:lnTo>
                  <a:lnTo>
                    <a:pt x="1815" y="2382"/>
                  </a:lnTo>
                  <a:lnTo>
                    <a:pt x="1599" y="2568"/>
                  </a:lnTo>
                  <a:lnTo>
                    <a:pt x="1383" y="2754"/>
                  </a:lnTo>
                  <a:lnTo>
                    <a:pt x="1189" y="2939"/>
                  </a:lnTo>
                  <a:lnTo>
                    <a:pt x="1016" y="3136"/>
                  </a:lnTo>
                  <a:lnTo>
                    <a:pt x="843" y="3333"/>
                  </a:lnTo>
                  <a:lnTo>
                    <a:pt x="692" y="3535"/>
                  </a:lnTo>
                  <a:lnTo>
                    <a:pt x="541" y="3742"/>
                  </a:lnTo>
                  <a:lnTo>
                    <a:pt x="411" y="3950"/>
                  </a:lnTo>
                  <a:lnTo>
                    <a:pt x="303" y="4163"/>
                  </a:lnTo>
                  <a:lnTo>
                    <a:pt x="217" y="4382"/>
                  </a:lnTo>
                  <a:lnTo>
                    <a:pt x="130" y="4600"/>
                  </a:lnTo>
                  <a:lnTo>
                    <a:pt x="87" y="4824"/>
                  </a:lnTo>
                  <a:lnTo>
                    <a:pt x="22" y="5054"/>
                  </a:lnTo>
                  <a:lnTo>
                    <a:pt x="1" y="5283"/>
                  </a:lnTo>
                  <a:lnTo>
                    <a:pt x="1" y="5518"/>
                  </a:lnTo>
                  <a:lnTo>
                    <a:pt x="1" y="5747"/>
                  </a:lnTo>
                  <a:lnTo>
                    <a:pt x="22" y="5982"/>
                  </a:lnTo>
                  <a:lnTo>
                    <a:pt x="87" y="6206"/>
                  </a:lnTo>
                  <a:lnTo>
                    <a:pt x="130" y="6430"/>
                  </a:lnTo>
                  <a:lnTo>
                    <a:pt x="217" y="6654"/>
                  </a:lnTo>
                  <a:lnTo>
                    <a:pt x="303" y="6867"/>
                  </a:lnTo>
                  <a:lnTo>
                    <a:pt x="411" y="7080"/>
                  </a:lnTo>
                  <a:lnTo>
                    <a:pt x="541" y="7293"/>
                  </a:lnTo>
                  <a:lnTo>
                    <a:pt x="692" y="7496"/>
                  </a:lnTo>
                  <a:lnTo>
                    <a:pt x="843" y="7698"/>
                  </a:lnTo>
                  <a:lnTo>
                    <a:pt x="1016" y="7900"/>
                  </a:lnTo>
                  <a:lnTo>
                    <a:pt x="1189" y="8091"/>
                  </a:lnTo>
                  <a:lnTo>
                    <a:pt x="1383" y="8282"/>
                  </a:lnTo>
                  <a:lnTo>
                    <a:pt x="1599" y="8468"/>
                  </a:lnTo>
                  <a:lnTo>
                    <a:pt x="1815" y="8648"/>
                  </a:lnTo>
                  <a:lnTo>
                    <a:pt x="2053" y="8828"/>
                  </a:lnTo>
                  <a:lnTo>
                    <a:pt x="2290" y="8998"/>
                  </a:lnTo>
                  <a:lnTo>
                    <a:pt x="2549" y="9167"/>
                  </a:lnTo>
                  <a:lnTo>
                    <a:pt x="2809"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62" y="10719"/>
                  </a:lnTo>
                  <a:lnTo>
                    <a:pt x="6308" y="10828"/>
                  </a:lnTo>
                  <a:lnTo>
                    <a:pt x="6675" y="10932"/>
                  </a:lnTo>
                  <a:lnTo>
                    <a:pt x="7042" y="11035"/>
                  </a:lnTo>
                  <a:lnTo>
                    <a:pt x="70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8"/>
            <p:cNvSpPr/>
            <p:nvPr/>
          </p:nvSpPr>
          <p:spPr>
            <a:xfrm flipH="1">
              <a:off x="4387475" y="1680529"/>
              <a:ext cx="465485" cy="10186"/>
            </a:xfrm>
            <a:custGeom>
              <a:avLst/>
              <a:gdLst/>
              <a:ahLst/>
              <a:cxnLst/>
              <a:rect l="l" t="t" r="r" b="b"/>
              <a:pathLst>
                <a:path w="214016" h="1263" extrusionOk="0">
                  <a:moveTo>
                    <a:pt x="0" y="1"/>
                  </a:moveTo>
                  <a:lnTo>
                    <a:pt x="0" y="1263"/>
                  </a:lnTo>
                  <a:lnTo>
                    <a:pt x="214016" y="1263"/>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2" name="Google Shape;3612;p48"/>
          <p:cNvSpPr txBox="1">
            <a:spLocks noGrp="1"/>
          </p:cNvSpPr>
          <p:nvPr>
            <p:ph type="title"/>
          </p:nvPr>
        </p:nvSpPr>
        <p:spPr>
          <a:xfrm>
            <a:off x="728700" y="540000"/>
            <a:ext cx="4115100" cy="66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a:t>Local Control Accountability Plan</a:t>
            </a:r>
            <a:endParaRPr sz="2200"/>
          </a:p>
        </p:txBody>
      </p:sp>
      <p:sp>
        <p:nvSpPr>
          <p:cNvPr id="3613" name="Google Shape;3613;p48"/>
          <p:cNvSpPr txBox="1">
            <a:spLocks noGrp="1"/>
          </p:cNvSpPr>
          <p:nvPr>
            <p:ph type="title" idx="4294967295"/>
          </p:nvPr>
        </p:nvSpPr>
        <p:spPr>
          <a:xfrm>
            <a:off x="4843800" y="540000"/>
            <a:ext cx="3580200" cy="66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a:latin typeface="Montserrat"/>
                <a:ea typeface="Montserrat"/>
                <a:cs typeface="Montserrat"/>
                <a:sym typeface="Montserrat"/>
              </a:rPr>
              <a:t>What is it?</a:t>
            </a:r>
            <a:endParaRPr sz="1600" b="1">
              <a:latin typeface="Montserrat"/>
              <a:ea typeface="Montserrat"/>
              <a:cs typeface="Montserrat"/>
              <a:sym typeface="Montserrat"/>
            </a:endParaRPr>
          </a:p>
        </p:txBody>
      </p:sp>
      <p:grpSp>
        <p:nvGrpSpPr>
          <p:cNvPr id="3614" name="Google Shape;3614;p48"/>
          <p:cNvGrpSpPr/>
          <p:nvPr/>
        </p:nvGrpSpPr>
        <p:grpSpPr>
          <a:xfrm>
            <a:off x="945025" y="3004550"/>
            <a:ext cx="1993500" cy="1283750"/>
            <a:chOff x="945025" y="3004550"/>
            <a:chExt cx="1993500" cy="1283750"/>
          </a:xfrm>
        </p:grpSpPr>
        <p:cxnSp>
          <p:nvCxnSpPr>
            <p:cNvPr id="3615" name="Google Shape;3615;p48"/>
            <p:cNvCxnSpPr/>
            <p:nvPr/>
          </p:nvCxnSpPr>
          <p:spPr>
            <a:xfrm>
              <a:off x="945025" y="3004550"/>
              <a:ext cx="1992600" cy="0"/>
            </a:xfrm>
            <a:prstGeom prst="straightConnector1">
              <a:avLst/>
            </a:prstGeom>
            <a:noFill/>
            <a:ln w="9525" cap="flat" cmpd="sng">
              <a:solidFill>
                <a:schemeClr val="dk1"/>
              </a:solidFill>
              <a:prstDash val="solid"/>
              <a:round/>
              <a:headEnd type="none" w="med" len="med"/>
              <a:tailEnd type="none" w="med" len="med"/>
            </a:ln>
          </p:spPr>
        </p:cxnSp>
        <p:cxnSp>
          <p:nvCxnSpPr>
            <p:cNvPr id="3616" name="Google Shape;3616;p48"/>
            <p:cNvCxnSpPr/>
            <p:nvPr/>
          </p:nvCxnSpPr>
          <p:spPr>
            <a:xfrm>
              <a:off x="946166" y="3432467"/>
              <a:ext cx="1991700" cy="0"/>
            </a:xfrm>
            <a:prstGeom prst="straightConnector1">
              <a:avLst/>
            </a:prstGeom>
            <a:noFill/>
            <a:ln w="9525" cap="flat" cmpd="sng">
              <a:solidFill>
                <a:schemeClr val="dk1"/>
              </a:solidFill>
              <a:prstDash val="solid"/>
              <a:round/>
              <a:headEnd type="none" w="med" len="med"/>
              <a:tailEnd type="none" w="med" len="med"/>
            </a:ln>
          </p:spPr>
        </p:cxnSp>
        <p:cxnSp>
          <p:nvCxnSpPr>
            <p:cNvPr id="3617" name="Google Shape;3617;p48"/>
            <p:cNvCxnSpPr/>
            <p:nvPr/>
          </p:nvCxnSpPr>
          <p:spPr>
            <a:xfrm>
              <a:off x="945025" y="3860383"/>
              <a:ext cx="1992300" cy="0"/>
            </a:xfrm>
            <a:prstGeom prst="straightConnector1">
              <a:avLst/>
            </a:prstGeom>
            <a:noFill/>
            <a:ln w="9525" cap="flat" cmpd="sng">
              <a:solidFill>
                <a:schemeClr val="dk1"/>
              </a:solidFill>
              <a:prstDash val="solid"/>
              <a:round/>
              <a:headEnd type="none" w="med" len="med"/>
              <a:tailEnd type="none" w="med" len="med"/>
            </a:ln>
          </p:spPr>
        </p:cxnSp>
        <p:cxnSp>
          <p:nvCxnSpPr>
            <p:cNvPr id="3618" name="Google Shape;3618;p48"/>
            <p:cNvCxnSpPr/>
            <p:nvPr/>
          </p:nvCxnSpPr>
          <p:spPr>
            <a:xfrm>
              <a:off x="945025" y="4288300"/>
              <a:ext cx="1993500" cy="0"/>
            </a:xfrm>
            <a:prstGeom prst="straightConnector1">
              <a:avLst/>
            </a:prstGeom>
            <a:noFill/>
            <a:ln w="9525" cap="flat" cmpd="sng">
              <a:solidFill>
                <a:schemeClr val="dk1"/>
              </a:solidFill>
              <a:prstDash val="solid"/>
              <a:round/>
              <a:headEnd type="none" w="med" len="med"/>
              <a:tailEnd type="none" w="med" len="med"/>
            </a:ln>
          </p:spPr>
        </p:cxnSp>
      </p:grpSp>
      <p:grpSp>
        <p:nvGrpSpPr>
          <p:cNvPr id="3619" name="Google Shape;3619;p48"/>
          <p:cNvGrpSpPr/>
          <p:nvPr/>
        </p:nvGrpSpPr>
        <p:grpSpPr>
          <a:xfrm>
            <a:off x="3617975" y="3004550"/>
            <a:ext cx="1993500" cy="1283750"/>
            <a:chOff x="3617975" y="3004550"/>
            <a:chExt cx="1993500" cy="1283750"/>
          </a:xfrm>
        </p:grpSpPr>
        <p:cxnSp>
          <p:nvCxnSpPr>
            <p:cNvPr id="3620" name="Google Shape;3620;p48"/>
            <p:cNvCxnSpPr/>
            <p:nvPr/>
          </p:nvCxnSpPr>
          <p:spPr>
            <a:xfrm>
              <a:off x="3617975" y="3004550"/>
              <a:ext cx="1992600" cy="0"/>
            </a:xfrm>
            <a:prstGeom prst="straightConnector1">
              <a:avLst/>
            </a:prstGeom>
            <a:noFill/>
            <a:ln w="9525" cap="flat" cmpd="sng">
              <a:solidFill>
                <a:schemeClr val="dk1"/>
              </a:solidFill>
              <a:prstDash val="solid"/>
              <a:round/>
              <a:headEnd type="none" w="med" len="med"/>
              <a:tailEnd type="none" w="med" len="med"/>
            </a:ln>
          </p:spPr>
        </p:cxnSp>
        <p:cxnSp>
          <p:nvCxnSpPr>
            <p:cNvPr id="3621" name="Google Shape;3621;p48"/>
            <p:cNvCxnSpPr/>
            <p:nvPr/>
          </p:nvCxnSpPr>
          <p:spPr>
            <a:xfrm>
              <a:off x="3619116" y="3432467"/>
              <a:ext cx="1991700" cy="0"/>
            </a:xfrm>
            <a:prstGeom prst="straightConnector1">
              <a:avLst/>
            </a:prstGeom>
            <a:noFill/>
            <a:ln w="9525" cap="flat" cmpd="sng">
              <a:solidFill>
                <a:schemeClr val="dk1"/>
              </a:solidFill>
              <a:prstDash val="solid"/>
              <a:round/>
              <a:headEnd type="none" w="med" len="med"/>
              <a:tailEnd type="none" w="med" len="med"/>
            </a:ln>
          </p:spPr>
        </p:cxnSp>
        <p:cxnSp>
          <p:nvCxnSpPr>
            <p:cNvPr id="3622" name="Google Shape;3622;p48"/>
            <p:cNvCxnSpPr/>
            <p:nvPr/>
          </p:nvCxnSpPr>
          <p:spPr>
            <a:xfrm>
              <a:off x="3617975" y="3860383"/>
              <a:ext cx="1992300" cy="0"/>
            </a:xfrm>
            <a:prstGeom prst="straightConnector1">
              <a:avLst/>
            </a:prstGeom>
            <a:noFill/>
            <a:ln w="9525" cap="flat" cmpd="sng">
              <a:solidFill>
                <a:schemeClr val="dk1"/>
              </a:solidFill>
              <a:prstDash val="solid"/>
              <a:round/>
              <a:headEnd type="none" w="med" len="med"/>
              <a:tailEnd type="none" w="med" len="med"/>
            </a:ln>
          </p:spPr>
        </p:cxnSp>
        <p:cxnSp>
          <p:nvCxnSpPr>
            <p:cNvPr id="3623" name="Google Shape;3623;p48"/>
            <p:cNvCxnSpPr/>
            <p:nvPr/>
          </p:nvCxnSpPr>
          <p:spPr>
            <a:xfrm>
              <a:off x="3617975" y="4288300"/>
              <a:ext cx="1993500" cy="0"/>
            </a:xfrm>
            <a:prstGeom prst="straightConnector1">
              <a:avLst/>
            </a:prstGeom>
            <a:noFill/>
            <a:ln w="9525" cap="flat" cmpd="sng">
              <a:solidFill>
                <a:schemeClr val="dk1"/>
              </a:solidFill>
              <a:prstDash val="solid"/>
              <a:round/>
              <a:headEnd type="none" w="med" len="med"/>
              <a:tailEnd type="none" w="med" len="med"/>
            </a:ln>
          </p:spPr>
        </p:cxnSp>
      </p:grpSp>
      <p:grpSp>
        <p:nvGrpSpPr>
          <p:cNvPr id="3624" name="Google Shape;3624;p48"/>
          <p:cNvGrpSpPr/>
          <p:nvPr/>
        </p:nvGrpSpPr>
        <p:grpSpPr>
          <a:xfrm>
            <a:off x="6190175" y="3004550"/>
            <a:ext cx="1993500" cy="1283750"/>
            <a:chOff x="6190175" y="3004550"/>
            <a:chExt cx="1993500" cy="1283750"/>
          </a:xfrm>
        </p:grpSpPr>
        <p:cxnSp>
          <p:nvCxnSpPr>
            <p:cNvPr id="3625" name="Google Shape;3625;p48"/>
            <p:cNvCxnSpPr/>
            <p:nvPr/>
          </p:nvCxnSpPr>
          <p:spPr>
            <a:xfrm>
              <a:off x="6190175" y="3004550"/>
              <a:ext cx="1992600" cy="0"/>
            </a:xfrm>
            <a:prstGeom prst="straightConnector1">
              <a:avLst/>
            </a:prstGeom>
            <a:noFill/>
            <a:ln w="9525" cap="flat" cmpd="sng">
              <a:solidFill>
                <a:schemeClr val="dk1"/>
              </a:solidFill>
              <a:prstDash val="solid"/>
              <a:round/>
              <a:headEnd type="none" w="med" len="med"/>
              <a:tailEnd type="none" w="med" len="med"/>
            </a:ln>
          </p:spPr>
        </p:cxnSp>
        <p:cxnSp>
          <p:nvCxnSpPr>
            <p:cNvPr id="3626" name="Google Shape;3626;p48"/>
            <p:cNvCxnSpPr/>
            <p:nvPr/>
          </p:nvCxnSpPr>
          <p:spPr>
            <a:xfrm>
              <a:off x="6191316" y="3432467"/>
              <a:ext cx="1991700" cy="0"/>
            </a:xfrm>
            <a:prstGeom prst="straightConnector1">
              <a:avLst/>
            </a:prstGeom>
            <a:noFill/>
            <a:ln w="9525" cap="flat" cmpd="sng">
              <a:solidFill>
                <a:schemeClr val="dk1"/>
              </a:solidFill>
              <a:prstDash val="solid"/>
              <a:round/>
              <a:headEnd type="none" w="med" len="med"/>
              <a:tailEnd type="none" w="med" len="med"/>
            </a:ln>
          </p:spPr>
        </p:cxnSp>
        <p:cxnSp>
          <p:nvCxnSpPr>
            <p:cNvPr id="3627" name="Google Shape;3627;p48"/>
            <p:cNvCxnSpPr/>
            <p:nvPr/>
          </p:nvCxnSpPr>
          <p:spPr>
            <a:xfrm>
              <a:off x="6190175" y="3860383"/>
              <a:ext cx="1992300" cy="0"/>
            </a:xfrm>
            <a:prstGeom prst="straightConnector1">
              <a:avLst/>
            </a:prstGeom>
            <a:noFill/>
            <a:ln w="9525" cap="flat" cmpd="sng">
              <a:solidFill>
                <a:schemeClr val="dk1"/>
              </a:solidFill>
              <a:prstDash val="solid"/>
              <a:round/>
              <a:headEnd type="none" w="med" len="med"/>
              <a:tailEnd type="none" w="med" len="med"/>
            </a:ln>
          </p:spPr>
        </p:cxnSp>
        <p:cxnSp>
          <p:nvCxnSpPr>
            <p:cNvPr id="3628" name="Google Shape;3628;p48"/>
            <p:cNvCxnSpPr/>
            <p:nvPr/>
          </p:nvCxnSpPr>
          <p:spPr>
            <a:xfrm>
              <a:off x="6190175" y="4288300"/>
              <a:ext cx="1993500" cy="0"/>
            </a:xfrm>
            <a:prstGeom prst="straightConnector1">
              <a:avLst/>
            </a:prstGeom>
            <a:noFill/>
            <a:ln w="9525" cap="flat" cmpd="sng">
              <a:solidFill>
                <a:schemeClr val="dk1"/>
              </a:solidFill>
              <a:prstDash val="solid"/>
              <a:round/>
              <a:headEnd type="none" w="med" len="med"/>
              <a:tailEnd type="none" w="med" len="med"/>
            </a:ln>
          </p:spPr>
        </p:cxnSp>
      </p:grpSp>
      <p:sp>
        <p:nvSpPr>
          <p:cNvPr id="3629" name="Google Shape;3629;p48"/>
          <p:cNvSpPr txBox="1">
            <a:spLocks noGrp="1"/>
          </p:cNvSpPr>
          <p:nvPr>
            <p:ph type="subTitle" idx="4294967295"/>
          </p:nvPr>
        </p:nvSpPr>
        <p:spPr>
          <a:xfrm>
            <a:off x="859550" y="2639400"/>
            <a:ext cx="2079000" cy="1821000"/>
          </a:xfrm>
          <a:prstGeom prst="rect">
            <a:avLst/>
          </a:prstGeom>
        </p:spPr>
        <p:txBody>
          <a:bodyPr spcFirstLastPara="1" wrap="square" lIns="91425" tIns="91425" rIns="91425" bIns="91425" anchor="t" anchorCtr="0">
            <a:noAutofit/>
          </a:bodyPr>
          <a:lstStyle/>
          <a:p>
            <a:pPr marL="0" lvl="0" indent="0" algn="l" rtl="0">
              <a:lnSpc>
                <a:spcPct val="250000"/>
              </a:lnSpc>
              <a:spcBef>
                <a:spcPts val="0"/>
              </a:spcBef>
              <a:spcAft>
                <a:spcPts val="0"/>
              </a:spcAft>
              <a:buNone/>
            </a:pPr>
            <a:r>
              <a:rPr lang="en" sz="1100" b="1"/>
              <a:t>Hold schools accountable to local stakeholders: learners, families, staff, and the district</a:t>
            </a:r>
            <a:endParaRPr sz="1100" b="1">
              <a:solidFill>
                <a:schemeClr val="dk1"/>
              </a:solidFill>
            </a:endParaRPr>
          </a:p>
          <a:p>
            <a:pPr marL="0" lvl="0" indent="0" algn="l" rtl="0">
              <a:lnSpc>
                <a:spcPct val="200000"/>
              </a:lnSpc>
              <a:spcBef>
                <a:spcPts val="0"/>
              </a:spcBef>
              <a:spcAft>
                <a:spcPts val="0"/>
              </a:spcAft>
              <a:buNone/>
            </a:pPr>
            <a:endParaRPr sz="1400">
              <a:solidFill>
                <a:schemeClr val="dk1"/>
              </a:solidFill>
            </a:endParaRPr>
          </a:p>
        </p:txBody>
      </p:sp>
      <p:sp>
        <p:nvSpPr>
          <p:cNvPr id="3630" name="Google Shape;3630;p48"/>
          <p:cNvSpPr txBox="1">
            <a:spLocks noGrp="1"/>
          </p:cNvSpPr>
          <p:nvPr>
            <p:ph type="subTitle" idx="4294967295"/>
          </p:nvPr>
        </p:nvSpPr>
        <p:spPr>
          <a:xfrm>
            <a:off x="3532500" y="2639400"/>
            <a:ext cx="2079000" cy="1821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400" b="1"/>
              <a:t>Outlines how the school aligns funding to data based needs</a:t>
            </a:r>
            <a:r>
              <a:rPr lang="en" sz="1400">
                <a:solidFill>
                  <a:schemeClr val="dk1"/>
                </a:solidFill>
              </a:rPr>
              <a:t> </a:t>
            </a:r>
            <a:endParaRPr sz="1400">
              <a:solidFill>
                <a:schemeClr val="dk1"/>
              </a:solidFill>
            </a:endParaRPr>
          </a:p>
        </p:txBody>
      </p:sp>
      <p:sp>
        <p:nvSpPr>
          <p:cNvPr id="3631" name="Google Shape;3631;p48"/>
          <p:cNvSpPr txBox="1">
            <a:spLocks noGrp="1"/>
          </p:cNvSpPr>
          <p:nvPr>
            <p:ph type="subTitle" idx="4294967295"/>
          </p:nvPr>
        </p:nvSpPr>
        <p:spPr>
          <a:xfrm>
            <a:off x="6104700" y="2639400"/>
            <a:ext cx="2079000" cy="18210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400" b="1"/>
              <a:t>Approved by the board and submitted to the county</a:t>
            </a:r>
            <a:endParaRPr sz="1400">
              <a:solidFill>
                <a:schemeClr val="dk1"/>
              </a:solidFill>
            </a:endParaRPr>
          </a:p>
        </p:txBody>
      </p:sp>
      <p:grpSp>
        <p:nvGrpSpPr>
          <p:cNvPr id="3632" name="Google Shape;3632;p48"/>
          <p:cNvGrpSpPr/>
          <p:nvPr/>
        </p:nvGrpSpPr>
        <p:grpSpPr>
          <a:xfrm>
            <a:off x="4261453" y="1518883"/>
            <a:ext cx="707036" cy="882053"/>
            <a:chOff x="4261453" y="1518883"/>
            <a:chExt cx="707036" cy="882053"/>
          </a:xfrm>
        </p:grpSpPr>
        <p:sp>
          <p:nvSpPr>
            <p:cNvPr id="3633" name="Google Shape;3633;p48"/>
            <p:cNvSpPr/>
            <p:nvPr/>
          </p:nvSpPr>
          <p:spPr>
            <a:xfrm flipH="1">
              <a:off x="4279736" y="1536061"/>
              <a:ext cx="620225" cy="154654"/>
            </a:xfrm>
            <a:custGeom>
              <a:avLst/>
              <a:gdLst/>
              <a:ahLst/>
              <a:cxnLst/>
              <a:rect l="l" t="t" r="r" b="b"/>
              <a:pathLst>
                <a:path w="285038" h="19176" extrusionOk="0">
                  <a:moveTo>
                    <a:pt x="0" y="1"/>
                  </a:moveTo>
                  <a:lnTo>
                    <a:pt x="0" y="19175"/>
                  </a:lnTo>
                  <a:lnTo>
                    <a:pt x="13198" y="19175"/>
                  </a:lnTo>
                  <a:lnTo>
                    <a:pt x="13198" y="8960"/>
                  </a:lnTo>
                  <a:lnTo>
                    <a:pt x="244018" y="8960"/>
                  </a:lnTo>
                  <a:lnTo>
                    <a:pt x="244018" y="19175"/>
                  </a:lnTo>
                  <a:lnTo>
                    <a:pt x="248101" y="19175"/>
                  </a:lnTo>
                  <a:lnTo>
                    <a:pt x="249073" y="19165"/>
                  </a:lnTo>
                  <a:lnTo>
                    <a:pt x="250023" y="19148"/>
                  </a:lnTo>
                  <a:lnTo>
                    <a:pt x="250995" y="19126"/>
                  </a:lnTo>
                  <a:lnTo>
                    <a:pt x="251946" y="19099"/>
                  </a:lnTo>
                  <a:lnTo>
                    <a:pt x="252874" y="19066"/>
                  </a:lnTo>
                  <a:lnTo>
                    <a:pt x="253825" y="19028"/>
                  </a:lnTo>
                  <a:lnTo>
                    <a:pt x="254754" y="18984"/>
                  </a:lnTo>
                  <a:lnTo>
                    <a:pt x="255661" y="18930"/>
                  </a:lnTo>
                  <a:lnTo>
                    <a:pt x="256590" y="18875"/>
                  </a:lnTo>
                  <a:lnTo>
                    <a:pt x="257475" y="18815"/>
                  </a:lnTo>
                  <a:lnTo>
                    <a:pt x="258383" y="18744"/>
                  </a:lnTo>
                  <a:lnTo>
                    <a:pt x="259268" y="18673"/>
                  </a:lnTo>
                  <a:lnTo>
                    <a:pt x="260132" y="18596"/>
                  </a:lnTo>
                  <a:lnTo>
                    <a:pt x="260996" y="18509"/>
                  </a:lnTo>
                  <a:lnTo>
                    <a:pt x="261860" y="18422"/>
                  </a:lnTo>
                  <a:lnTo>
                    <a:pt x="262703" y="18329"/>
                  </a:lnTo>
                  <a:lnTo>
                    <a:pt x="263545" y="18230"/>
                  </a:lnTo>
                  <a:lnTo>
                    <a:pt x="264366" y="18127"/>
                  </a:lnTo>
                  <a:lnTo>
                    <a:pt x="265165" y="18017"/>
                  </a:lnTo>
                  <a:lnTo>
                    <a:pt x="265964" y="17903"/>
                  </a:lnTo>
                  <a:lnTo>
                    <a:pt x="266763" y="17788"/>
                  </a:lnTo>
                  <a:lnTo>
                    <a:pt x="267541" y="17662"/>
                  </a:lnTo>
                  <a:lnTo>
                    <a:pt x="268297" y="17537"/>
                  </a:lnTo>
                  <a:lnTo>
                    <a:pt x="269053" y="17405"/>
                  </a:lnTo>
                  <a:lnTo>
                    <a:pt x="269787" y="17269"/>
                  </a:lnTo>
                  <a:lnTo>
                    <a:pt x="270500" y="17127"/>
                  </a:lnTo>
                  <a:lnTo>
                    <a:pt x="271213" y="16985"/>
                  </a:lnTo>
                  <a:lnTo>
                    <a:pt x="271904" y="16837"/>
                  </a:lnTo>
                  <a:lnTo>
                    <a:pt x="272595" y="16684"/>
                  </a:lnTo>
                  <a:lnTo>
                    <a:pt x="273265" y="16526"/>
                  </a:lnTo>
                  <a:lnTo>
                    <a:pt x="273913" y="16368"/>
                  </a:lnTo>
                  <a:lnTo>
                    <a:pt x="274540" y="16198"/>
                  </a:lnTo>
                  <a:lnTo>
                    <a:pt x="275166" y="16034"/>
                  </a:lnTo>
                  <a:lnTo>
                    <a:pt x="275771" y="15859"/>
                  </a:lnTo>
                  <a:lnTo>
                    <a:pt x="276354" y="15685"/>
                  </a:lnTo>
                  <a:lnTo>
                    <a:pt x="276937" y="15504"/>
                  </a:lnTo>
                  <a:lnTo>
                    <a:pt x="277477" y="15319"/>
                  </a:lnTo>
                  <a:lnTo>
                    <a:pt x="278017" y="15133"/>
                  </a:lnTo>
                  <a:lnTo>
                    <a:pt x="278536" y="14947"/>
                  </a:lnTo>
                  <a:lnTo>
                    <a:pt x="279054" y="14750"/>
                  </a:lnTo>
                  <a:lnTo>
                    <a:pt x="279529" y="14554"/>
                  </a:lnTo>
                  <a:lnTo>
                    <a:pt x="280004" y="14357"/>
                  </a:lnTo>
                  <a:lnTo>
                    <a:pt x="280436" y="14155"/>
                  </a:lnTo>
                  <a:lnTo>
                    <a:pt x="280868" y="13947"/>
                  </a:lnTo>
                  <a:lnTo>
                    <a:pt x="281279" y="13740"/>
                  </a:lnTo>
                  <a:lnTo>
                    <a:pt x="281668" y="13527"/>
                  </a:lnTo>
                  <a:lnTo>
                    <a:pt x="282035" y="13314"/>
                  </a:lnTo>
                  <a:lnTo>
                    <a:pt x="282402" y="13101"/>
                  </a:lnTo>
                  <a:lnTo>
                    <a:pt x="282726" y="12882"/>
                  </a:lnTo>
                  <a:lnTo>
                    <a:pt x="283028" y="12658"/>
                  </a:lnTo>
                  <a:lnTo>
                    <a:pt x="283309" y="12434"/>
                  </a:lnTo>
                  <a:lnTo>
                    <a:pt x="283590" y="12210"/>
                  </a:lnTo>
                  <a:lnTo>
                    <a:pt x="283828" y="11981"/>
                  </a:lnTo>
                  <a:lnTo>
                    <a:pt x="284065" y="11751"/>
                  </a:lnTo>
                  <a:lnTo>
                    <a:pt x="284260" y="11516"/>
                  </a:lnTo>
                  <a:lnTo>
                    <a:pt x="284432" y="11282"/>
                  </a:lnTo>
                  <a:lnTo>
                    <a:pt x="284584" y="11047"/>
                  </a:lnTo>
                  <a:lnTo>
                    <a:pt x="284713" y="10806"/>
                  </a:lnTo>
                  <a:lnTo>
                    <a:pt x="284821" y="10566"/>
                  </a:lnTo>
                  <a:lnTo>
                    <a:pt x="284908" y="10320"/>
                  </a:lnTo>
                  <a:lnTo>
                    <a:pt x="284972" y="10080"/>
                  </a:lnTo>
                  <a:lnTo>
                    <a:pt x="285016" y="9834"/>
                  </a:lnTo>
                  <a:lnTo>
                    <a:pt x="285037" y="9588"/>
                  </a:lnTo>
                  <a:lnTo>
                    <a:pt x="285016" y="9348"/>
                  </a:lnTo>
                  <a:lnTo>
                    <a:pt x="284972" y="9107"/>
                  </a:lnTo>
                  <a:lnTo>
                    <a:pt x="284929" y="8872"/>
                  </a:lnTo>
                  <a:lnTo>
                    <a:pt x="284843" y="8632"/>
                  </a:lnTo>
                  <a:lnTo>
                    <a:pt x="284735" y="8397"/>
                  </a:lnTo>
                  <a:lnTo>
                    <a:pt x="284627" y="8168"/>
                  </a:lnTo>
                  <a:lnTo>
                    <a:pt x="284476" y="7933"/>
                  </a:lnTo>
                  <a:lnTo>
                    <a:pt x="284303" y="7703"/>
                  </a:lnTo>
                  <a:lnTo>
                    <a:pt x="284108" y="7474"/>
                  </a:lnTo>
                  <a:lnTo>
                    <a:pt x="283892" y="7244"/>
                  </a:lnTo>
                  <a:lnTo>
                    <a:pt x="283655" y="7020"/>
                  </a:lnTo>
                  <a:lnTo>
                    <a:pt x="283396" y="6796"/>
                  </a:lnTo>
                  <a:lnTo>
                    <a:pt x="283115" y="6572"/>
                  </a:lnTo>
                  <a:lnTo>
                    <a:pt x="282834" y="6348"/>
                  </a:lnTo>
                  <a:lnTo>
                    <a:pt x="282510" y="6130"/>
                  </a:lnTo>
                  <a:lnTo>
                    <a:pt x="282164" y="5917"/>
                  </a:lnTo>
                  <a:lnTo>
                    <a:pt x="281797" y="5704"/>
                  </a:lnTo>
                  <a:lnTo>
                    <a:pt x="281408" y="5491"/>
                  </a:lnTo>
                  <a:lnTo>
                    <a:pt x="281020" y="5278"/>
                  </a:lnTo>
                  <a:lnTo>
                    <a:pt x="280588" y="5076"/>
                  </a:lnTo>
                  <a:lnTo>
                    <a:pt x="280134" y="4868"/>
                  </a:lnTo>
                  <a:lnTo>
                    <a:pt x="279680" y="4666"/>
                  </a:lnTo>
                  <a:lnTo>
                    <a:pt x="279184" y="4469"/>
                  </a:lnTo>
                  <a:lnTo>
                    <a:pt x="278687" y="4273"/>
                  </a:lnTo>
                  <a:lnTo>
                    <a:pt x="278147" y="4076"/>
                  </a:lnTo>
                  <a:lnTo>
                    <a:pt x="277607" y="3885"/>
                  </a:lnTo>
                  <a:lnTo>
                    <a:pt x="277045" y="3699"/>
                  </a:lnTo>
                  <a:lnTo>
                    <a:pt x="276462" y="3513"/>
                  </a:lnTo>
                  <a:lnTo>
                    <a:pt x="275857" y="3333"/>
                  </a:lnTo>
                  <a:lnTo>
                    <a:pt x="275231" y="3153"/>
                  </a:lnTo>
                  <a:lnTo>
                    <a:pt x="274583" y="2978"/>
                  </a:lnTo>
                  <a:lnTo>
                    <a:pt x="273935" y="2808"/>
                  </a:lnTo>
                  <a:lnTo>
                    <a:pt x="273243" y="2639"/>
                  </a:lnTo>
                  <a:lnTo>
                    <a:pt x="272552" y="2475"/>
                  </a:lnTo>
                  <a:lnTo>
                    <a:pt x="271861" y="2317"/>
                  </a:lnTo>
                  <a:lnTo>
                    <a:pt x="271127" y="2164"/>
                  </a:lnTo>
                  <a:lnTo>
                    <a:pt x="270414" y="2016"/>
                  </a:lnTo>
                  <a:lnTo>
                    <a:pt x="269658" y="1874"/>
                  </a:lnTo>
                  <a:lnTo>
                    <a:pt x="268902" y="1738"/>
                  </a:lnTo>
                  <a:lnTo>
                    <a:pt x="268146" y="1601"/>
                  </a:lnTo>
                  <a:lnTo>
                    <a:pt x="267368" y="1476"/>
                  </a:lnTo>
                  <a:lnTo>
                    <a:pt x="266569" y="1355"/>
                  </a:lnTo>
                  <a:lnTo>
                    <a:pt x="265770" y="1235"/>
                  </a:lnTo>
                  <a:lnTo>
                    <a:pt x="264971" y="1120"/>
                  </a:lnTo>
                  <a:lnTo>
                    <a:pt x="264150" y="1017"/>
                  </a:lnTo>
                  <a:lnTo>
                    <a:pt x="263329" y="913"/>
                  </a:lnTo>
                  <a:lnTo>
                    <a:pt x="262487" y="815"/>
                  </a:lnTo>
                  <a:lnTo>
                    <a:pt x="261644" y="722"/>
                  </a:lnTo>
                  <a:lnTo>
                    <a:pt x="260780" y="634"/>
                  </a:lnTo>
                  <a:lnTo>
                    <a:pt x="259916" y="558"/>
                  </a:lnTo>
                  <a:lnTo>
                    <a:pt x="259052" y="481"/>
                  </a:lnTo>
                  <a:lnTo>
                    <a:pt x="258167" y="410"/>
                  </a:lnTo>
                  <a:lnTo>
                    <a:pt x="257281" y="345"/>
                  </a:lnTo>
                  <a:lnTo>
                    <a:pt x="256374" y="285"/>
                  </a:lnTo>
                  <a:lnTo>
                    <a:pt x="255488" y="230"/>
                  </a:lnTo>
                  <a:lnTo>
                    <a:pt x="254581" y="181"/>
                  </a:lnTo>
                  <a:lnTo>
                    <a:pt x="253652" y="137"/>
                  </a:lnTo>
                  <a:lnTo>
                    <a:pt x="252745" y="104"/>
                  </a:lnTo>
                  <a:lnTo>
                    <a:pt x="251816" y="72"/>
                  </a:lnTo>
                  <a:lnTo>
                    <a:pt x="250887" y="44"/>
                  </a:lnTo>
                  <a:lnTo>
                    <a:pt x="249958" y="22"/>
                  </a:lnTo>
                  <a:lnTo>
                    <a:pt x="249008" y="11"/>
                  </a:lnTo>
                  <a:lnTo>
                    <a:pt x="2480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8"/>
            <p:cNvSpPr/>
            <p:nvPr/>
          </p:nvSpPr>
          <p:spPr>
            <a:xfrm flipH="1">
              <a:off x="4279736" y="1536061"/>
              <a:ext cx="620225" cy="154654"/>
            </a:xfrm>
            <a:custGeom>
              <a:avLst/>
              <a:gdLst/>
              <a:ahLst/>
              <a:cxnLst/>
              <a:rect l="l" t="t" r="r" b="b"/>
              <a:pathLst>
                <a:path w="285038" h="19176" fill="none" extrusionOk="0">
                  <a:moveTo>
                    <a:pt x="0" y="1"/>
                  </a:moveTo>
                  <a:lnTo>
                    <a:pt x="0" y="19175"/>
                  </a:lnTo>
                  <a:lnTo>
                    <a:pt x="13198" y="19175"/>
                  </a:lnTo>
                  <a:lnTo>
                    <a:pt x="13198" y="8960"/>
                  </a:lnTo>
                  <a:lnTo>
                    <a:pt x="244018" y="8960"/>
                  </a:lnTo>
                  <a:lnTo>
                    <a:pt x="244018" y="19175"/>
                  </a:lnTo>
                  <a:lnTo>
                    <a:pt x="247107" y="19175"/>
                  </a:lnTo>
                  <a:lnTo>
                    <a:pt x="247107" y="19175"/>
                  </a:lnTo>
                  <a:lnTo>
                    <a:pt x="248101" y="19175"/>
                  </a:lnTo>
                  <a:lnTo>
                    <a:pt x="249073" y="19165"/>
                  </a:lnTo>
                  <a:lnTo>
                    <a:pt x="250023" y="19148"/>
                  </a:lnTo>
                  <a:lnTo>
                    <a:pt x="250995" y="19126"/>
                  </a:lnTo>
                  <a:lnTo>
                    <a:pt x="251946" y="19099"/>
                  </a:lnTo>
                  <a:lnTo>
                    <a:pt x="252874" y="19066"/>
                  </a:lnTo>
                  <a:lnTo>
                    <a:pt x="253825" y="19028"/>
                  </a:lnTo>
                  <a:lnTo>
                    <a:pt x="254754" y="18984"/>
                  </a:lnTo>
                  <a:lnTo>
                    <a:pt x="255661" y="18930"/>
                  </a:lnTo>
                  <a:lnTo>
                    <a:pt x="256590" y="18875"/>
                  </a:lnTo>
                  <a:lnTo>
                    <a:pt x="257475" y="18815"/>
                  </a:lnTo>
                  <a:lnTo>
                    <a:pt x="258383" y="18744"/>
                  </a:lnTo>
                  <a:lnTo>
                    <a:pt x="259268" y="18673"/>
                  </a:lnTo>
                  <a:lnTo>
                    <a:pt x="260132" y="18596"/>
                  </a:lnTo>
                  <a:lnTo>
                    <a:pt x="260996" y="18509"/>
                  </a:lnTo>
                  <a:lnTo>
                    <a:pt x="261860" y="18422"/>
                  </a:lnTo>
                  <a:lnTo>
                    <a:pt x="262703" y="18329"/>
                  </a:lnTo>
                  <a:lnTo>
                    <a:pt x="263545" y="18230"/>
                  </a:lnTo>
                  <a:lnTo>
                    <a:pt x="264366" y="18127"/>
                  </a:lnTo>
                  <a:lnTo>
                    <a:pt x="265165" y="18017"/>
                  </a:lnTo>
                  <a:lnTo>
                    <a:pt x="265964" y="17903"/>
                  </a:lnTo>
                  <a:lnTo>
                    <a:pt x="266763" y="17788"/>
                  </a:lnTo>
                  <a:lnTo>
                    <a:pt x="267541" y="17662"/>
                  </a:lnTo>
                  <a:lnTo>
                    <a:pt x="268297" y="17537"/>
                  </a:lnTo>
                  <a:lnTo>
                    <a:pt x="269053" y="17405"/>
                  </a:lnTo>
                  <a:lnTo>
                    <a:pt x="269787" y="17269"/>
                  </a:lnTo>
                  <a:lnTo>
                    <a:pt x="270500" y="17127"/>
                  </a:lnTo>
                  <a:lnTo>
                    <a:pt x="271213" y="16985"/>
                  </a:lnTo>
                  <a:lnTo>
                    <a:pt x="271904" y="16837"/>
                  </a:lnTo>
                  <a:lnTo>
                    <a:pt x="272595" y="16684"/>
                  </a:lnTo>
                  <a:lnTo>
                    <a:pt x="273265" y="16526"/>
                  </a:lnTo>
                  <a:lnTo>
                    <a:pt x="273913" y="16368"/>
                  </a:lnTo>
                  <a:lnTo>
                    <a:pt x="274540" y="16198"/>
                  </a:lnTo>
                  <a:lnTo>
                    <a:pt x="275166" y="16034"/>
                  </a:lnTo>
                  <a:lnTo>
                    <a:pt x="275771" y="15859"/>
                  </a:lnTo>
                  <a:lnTo>
                    <a:pt x="276354" y="15685"/>
                  </a:lnTo>
                  <a:lnTo>
                    <a:pt x="276937" y="15504"/>
                  </a:lnTo>
                  <a:lnTo>
                    <a:pt x="277477" y="15319"/>
                  </a:lnTo>
                  <a:lnTo>
                    <a:pt x="278017" y="15133"/>
                  </a:lnTo>
                  <a:lnTo>
                    <a:pt x="278536" y="14947"/>
                  </a:lnTo>
                  <a:lnTo>
                    <a:pt x="279054" y="14750"/>
                  </a:lnTo>
                  <a:lnTo>
                    <a:pt x="279529" y="14554"/>
                  </a:lnTo>
                  <a:lnTo>
                    <a:pt x="280004" y="14357"/>
                  </a:lnTo>
                  <a:lnTo>
                    <a:pt x="280436" y="14155"/>
                  </a:lnTo>
                  <a:lnTo>
                    <a:pt x="280868" y="13947"/>
                  </a:lnTo>
                  <a:lnTo>
                    <a:pt x="281279" y="13740"/>
                  </a:lnTo>
                  <a:lnTo>
                    <a:pt x="281668" y="13527"/>
                  </a:lnTo>
                  <a:lnTo>
                    <a:pt x="282035" y="13314"/>
                  </a:lnTo>
                  <a:lnTo>
                    <a:pt x="282402" y="13101"/>
                  </a:lnTo>
                  <a:lnTo>
                    <a:pt x="282726" y="12882"/>
                  </a:lnTo>
                  <a:lnTo>
                    <a:pt x="283028" y="12658"/>
                  </a:lnTo>
                  <a:lnTo>
                    <a:pt x="283309" y="12434"/>
                  </a:lnTo>
                  <a:lnTo>
                    <a:pt x="283590" y="12210"/>
                  </a:lnTo>
                  <a:lnTo>
                    <a:pt x="283828" y="11981"/>
                  </a:lnTo>
                  <a:lnTo>
                    <a:pt x="284065" y="11751"/>
                  </a:lnTo>
                  <a:lnTo>
                    <a:pt x="284260" y="11516"/>
                  </a:lnTo>
                  <a:lnTo>
                    <a:pt x="284432" y="11282"/>
                  </a:lnTo>
                  <a:lnTo>
                    <a:pt x="284584" y="11047"/>
                  </a:lnTo>
                  <a:lnTo>
                    <a:pt x="284713" y="10806"/>
                  </a:lnTo>
                  <a:lnTo>
                    <a:pt x="284821" y="10566"/>
                  </a:lnTo>
                  <a:lnTo>
                    <a:pt x="284908" y="10320"/>
                  </a:lnTo>
                  <a:lnTo>
                    <a:pt x="284972" y="10080"/>
                  </a:lnTo>
                  <a:lnTo>
                    <a:pt x="285016" y="9834"/>
                  </a:lnTo>
                  <a:lnTo>
                    <a:pt x="285037" y="9588"/>
                  </a:lnTo>
                  <a:lnTo>
                    <a:pt x="285037" y="9588"/>
                  </a:lnTo>
                  <a:lnTo>
                    <a:pt x="285016" y="9348"/>
                  </a:lnTo>
                  <a:lnTo>
                    <a:pt x="284972" y="9107"/>
                  </a:lnTo>
                  <a:lnTo>
                    <a:pt x="284929" y="8872"/>
                  </a:lnTo>
                  <a:lnTo>
                    <a:pt x="284843" y="8632"/>
                  </a:lnTo>
                  <a:lnTo>
                    <a:pt x="284735" y="8397"/>
                  </a:lnTo>
                  <a:lnTo>
                    <a:pt x="284627" y="8168"/>
                  </a:lnTo>
                  <a:lnTo>
                    <a:pt x="284476" y="7933"/>
                  </a:lnTo>
                  <a:lnTo>
                    <a:pt x="284303" y="7703"/>
                  </a:lnTo>
                  <a:lnTo>
                    <a:pt x="284108" y="7474"/>
                  </a:lnTo>
                  <a:lnTo>
                    <a:pt x="283892" y="7244"/>
                  </a:lnTo>
                  <a:lnTo>
                    <a:pt x="283655" y="7020"/>
                  </a:lnTo>
                  <a:lnTo>
                    <a:pt x="283396" y="6796"/>
                  </a:lnTo>
                  <a:lnTo>
                    <a:pt x="283115" y="6572"/>
                  </a:lnTo>
                  <a:lnTo>
                    <a:pt x="282834" y="6348"/>
                  </a:lnTo>
                  <a:lnTo>
                    <a:pt x="282510" y="6130"/>
                  </a:lnTo>
                  <a:lnTo>
                    <a:pt x="282164" y="5917"/>
                  </a:lnTo>
                  <a:lnTo>
                    <a:pt x="281797" y="5704"/>
                  </a:lnTo>
                  <a:lnTo>
                    <a:pt x="281408" y="5491"/>
                  </a:lnTo>
                  <a:lnTo>
                    <a:pt x="281020" y="5278"/>
                  </a:lnTo>
                  <a:lnTo>
                    <a:pt x="280588" y="5076"/>
                  </a:lnTo>
                  <a:lnTo>
                    <a:pt x="280134" y="4868"/>
                  </a:lnTo>
                  <a:lnTo>
                    <a:pt x="279680" y="4666"/>
                  </a:lnTo>
                  <a:lnTo>
                    <a:pt x="279184" y="4469"/>
                  </a:lnTo>
                  <a:lnTo>
                    <a:pt x="278687" y="4273"/>
                  </a:lnTo>
                  <a:lnTo>
                    <a:pt x="278147" y="4076"/>
                  </a:lnTo>
                  <a:lnTo>
                    <a:pt x="277607" y="3885"/>
                  </a:lnTo>
                  <a:lnTo>
                    <a:pt x="277045" y="3699"/>
                  </a:lnTo>
                  <a:lnTo>
                    <a:pt x="276462" y="3513"/>
                  </a:lnTo>
                  <a:lnTo>
                    <a:pt x="275857" y="3333"/>
                  </a:lnTo>
                  <a:lnTo>
                    <a:pt x="275231" y="3153"/>
                  </a:lnTo>
                  <a:lnTo>
                    <a:pt x="274583" y="2978"/>
                  </a:lnTo>
                  <a:lnTo>
                    <a:pt x="273935" y="2808"/>
                  </a:lnTo>
                  <a:lnTo>
                    <a:pt x="273935" y="2808"/>
                  </a:lnTo>
                  <a:lnTo>
                    <a:pt x="273243" y="2639"/>
                  </a:lnTo>
                  <a:lnTo>
                    <a:pt x="272552" y="2475"/>
                  </a:lnTo>
                  <a:lnTo>
                    <a:pt x="271861" y="2317"/>
                  </a:lnTo>
                  <a:lnTo>
                    <a:pt x="271127" y="2164"/>
                  </a:lnTo>
                  <a:lnTo>
                    <a:pt x="270414" y="2016"/>
                  </a:lnTo>
                  <a:lnTo>
                    <a:pt x="269658" y="1874"/>
                  </a:lnTo>
                  <a:lnTo>
                    <a:pt x="268902" y="1738"/>
                  </a:lnTo>
                  <a:lnTo>
                    <a:pt x="268146" y="1601"/>
                  </a:lnTo>
                  <a:lnTo>
                    <a:pt x="267368" y="1476"/>
                  </a:lnTo>
                  <a:lnTo>
                    <a:pt x="266569" y="1355"/>
                  </a:lnTo>
                  <a:lnTo>
                    <a:pt x="265770" y="1235"/>
                  </a:lnTo>
                  <a:lnTo>
                    <a:pt x="264971" y="1120"/>
                  </a:lnTo>
                  <a:lnTo>
                    <a:pt x="264150" y="1017"/>
                  </a:lnTo>
                  <a:lnTo>
                    <a:pt x="263329" y="913"/>
                  </a:lnTo>
                  <a:lnTo>
                    <a:pt x="262487" y="815"/>
                  </a:lnTo>
                  <a:lnTo>
                    <a:pt x="261644" y="722"/>
                  </a:lnTo>
                  <a:lnTo>
                    <a:pt x="260780" y="634"/>
                  </a:lnTo>
                  <a:lnTo>
                    <a:pt x="259916" y="558"/>
                  </a:lnTo>
                  <a:lnTo>
                    <a:pt x="259052" y="481"/>
                  </a:lnTo>
                  <a:lnTo>
                    <a:pt x="258167" y="410"/>
                  </a:lnTo>
                  <a:lnTo>
                    <a:pt x="257281" y="345"/>
                  </a:lnTo>
                  <a:lnTo>
                    <a:pt x="256374" y="285"/>
                  </a:lnTo>
                  <a:lnTo>
                    <a:pt x="255488" y="230"/>
                  </a:lnTo>
                  <a:lnTo>
                    <a:pt x="254581" y="181"/>
                  </a:lnTo>
                  <a:lnTo>
                    <a:pt x="253652" y="137"/>
                  </a:lnTo>
                  <a:lnTo>
                    <a:pt x="252745" y="104"/>
                  </a:lnTo>
                  <a:lnTo>
                    <a:pt x="251816" y="72"/>
                  </a:lnTo>
                  <a:lnTo>
                    <a:pt x="250887" y="44"/>
                  </a:lnTo>
                  <a:lnTo>
                    <a:pt x="249958" y="22"/>
                  </a:lnTo>
                  <a:lnTo>
                    <a:pt x="249008" y="11"/>
                  </a:lnTo>
                  <a:lnTo>
                    <a:pt x="248058" y="1"/>
                  </a:lnTo>
                  <a:lnTo>
                    <a:pt x="24710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8"/>
            <p:cNvSpPr/>
            <p:nvPr/>
          </p:nvSpPr>
          <p:spPr>
            <a:xfrm flipH="1">
              <a:off x="4899958" y="1536061"/>
              <a:ext cx="2" cy="8"/>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8"/>
            <p:cNvSpPr/>
            <p:nvPr/>
          </p:nvSpPr>
          <p:spPr>
            <a:xfrm flipH="1">
              <a:off x="4483249" y="1826183"/>
              <a:ext cx="381274" cy="83328"/>
            </a:xfrm>
            <a:custGeom>
              <a:avLst/>
              <a:gdLst/>
              <a:ahLst/>
              <a:cxnLst/>
              <a:rect l="l" t="t" r="r" b="b"/>
              <a:pathLst>
                <a:path w="175223" h="10332" extrusionOk="0">
                  <a:moveTo>
                    <a:pt x="166798" y="2126"/>
                  </a:moveTo>
                  <a:lnTo>
                    <a:pt x="166798" y="8201"/>
                  </a:lnTo>
                  <a:lnTo>
                    <a:pt x="8425" y="8201"/>
                  </a:lnTo>
                  <a:lnTo>
                    <a:pt x="8425" y="2126"/>
                  </a:lnTo>
                  <a:close/>
                  <a:moveTo>
                    <a:pt x="1" y="1"/>
                  </a:moveTo>
                  <a:lnTo>
                    <a:pt x="1" y="10331"/>
                  </a:lnTo>
                  <a:lnTo>
                    <a:pt x="175222" y="10331"/>
                  </a:lnTo>
                  <a:lnTo>
                    <a:pt x="1752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8"/>
            <p:cNvSpPr/>
            <p:nvPr/>
          </p:nvSpPr>
          <p:spPr>
            <a:xfrm flipH="1">
              <a:off x="4483249" y="1826183"/>
              <a:ext cx="381274" cy="83328"/>
            </a:xfrm>
            <a:custGeom>
              <a:avLst/>
              <a:gdLst/>
              <a:ahLst/>
              <a:cxnLst/>
              <a:rect l="l" t="t" r="r" b="b"/>
              <a:pathLst>
                <a:path w="175223" h="10332" fill="none" extrusionOk="0">
                  <a:moveTo>
                    <a:pt x="1" y="1"/>
                  </a:moveTo>
                  <a:lnTo>
                    <a:pt x="1" y="10331"/>
                  </a:lnTo>
                  <a:lnTo>
                    <a:pt x="175222" y="10331"/>
                  </a:lnTo>
                  <a:lnTo>
                    <a:pt x="175222"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8"/>
            <p:cNvSpPr/>
            <p:nvPr/>
          </p:nvSpPr>
          <p:spPr>
            <a:xfrm flipH="1">
              <a:off x="4501581" y="1843330"/>
              <a:ext cx="344612" cy="48995"/>
            </a:xfrm>
            <a:custGeom>
              <a:avLst/>
              <a:gdLst/>
              <a:ahLst/>
              <a:cxnLst/>
              <a:rect l="l" t="t" r="r" b="b"/>
              <a:pathLst>
                <a:path w="158374" h="6075" fill="none" extrusionOk="0">
                  <a:moveTo>
                    <a:pt x="1" y="6075"/>
                  </a:moveTo>
                  <a:lnTo>
                    <a:pt x="1" y="0"/>
                  </a:lnTo>
                  <a:lnTo>
                    <a:pt x="158374" y="0"/>
                  </a:lnTo>
                  <a:lnTo>
                    <a:pt x="158374" y="6075"/>
                  </a:lnTo>
                  <a:lnTo>
                    <a:pt x="1" y="60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8"/>
            <p:cNvSpPr/>
            <p:nvPr/>
          </p:nvSpPr>
          <p:spPr>
            <a:xfrm flipH="1">
              <a:off x="4846191" y="1892316"/>
              <a:ext cx="2" cy="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48"/>
            <p:cNvSpPr/>
            <p:nvPr/>
          </p:nvSpPr>
          <p:spPr>
            <a:xfrm flipH="1">
              <a:off x="4387275" y="1682207"/>
              <a:ext cx="465685" cy="8509"/>
            </a:xfrm>
            <a:custGeom>
              <a:avLst/>
              <a:gdLst/>
              <a:ahLst/>
              <a:cxnLst/>
              <a:rect l="l" t="t" r="r" b="b"/>
              <a:pathLst>
                <a:path w="214016" h="1055" extrusionOk="0">
                  <a:moveTo>
                    <a:pt x="0" y="0"/>
                  </a:moveTo>
                  <a:lnTo>
                    <a:pt x="0" y="1054"/>
                  </a:lnTo>
                  <a:lnTo>
                    <a:pt x="214016" y="1054"/>
                  </a:lnTo>
                  <a:lnTo>
                    <a:pt x="214016"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48"/>
            <p:cNvSpPr/>
            <p:nvPr/>
          </p:nvSpPr>
          <p:spPr>
            <a:xfrm flipH="1">
              <a:off x="4387275" y="1652770"/>
              <a:ext cx="465685" cy="12259"/>
            </a:xfrm>
            <a:custGeom>
              <a:avLst/>
              <a:gdLst/>
              <a:ahLst/>
              <a:cxnLst/>
              <a:rect l="l" t="t" r="r" b="b"/>
              <a:pathLst>
                <a:path w="214016" h="1520" extrusionOk="0">
                  <a:moveTo>
                    <a:pt x="0" y="1"/>
                  </a:moveTo>
                  <a:lnTo>
                    <a:pt x="0" y="1520"/>
                  </a:lnTo>
                  <a:lnTo>
                    <a:pt x="214016" y="1520"/>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8"/>
            <p:cNvSpPr/>
            <p:nvPr/>
          </p:nvSpPr>
          <p:spPr>
            <a:xfrm flipH="1">
              <a:off x="4387275" y="1625454"/>
              <a:ext cx="465685" cy="10186"/>
            </a:xfrm>
            <a:custGeom>
              <a:avLst/>
              <a:gdLst/>
              <a:ahLst/>
              <a:cxnLst/>
              <a:rect l="l" t="t" r="r" b="b"/>
              <a:pathLst>
                <a:path w="214016" h="1263" extrusionOk="0">
                  <a:moveTo>
                    <a:pt x="0" y="1"/>
                  </a:moveTo>
                  <a:lnTo>
                    <a:pt x="0" y="1263"/>
                  </a:lnTo>
                  <a:lnTo>
                    <a:pt x="214016" y="1263"/>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8"/>
            <p:cNvSpPr/>
            <p:nvPr/>
          </p:nvSpPr>
          <p:spPr>
            <a:xfrm flipH="1">
              <a:off x="4501581" y="1843330"/>
              <a:ext cx="344612" cy="48995"/>
            </a:xfrm>
            <a:custGeom>
              <a:avLst/>
              <a:gdLst/>
              <a:ahLst/>
              <a:cxnLst/>
              <a:rect l="l" t="t" r="r" b="b"/>
              <a:pathLst>
                <a:path w="158374" h="6075" extrusionOk="0">
                  <a:moveTo>
                    <a:pt x="1" y="0"/>
                  </a:moveTo>
                  <a:lnTo>
                    <a:pt x="1" y="6075"/>
                  </a:lnTo>
                  <a:lnTo>
                    <a:pt x="158374" y="6075"/>
                  </a:lnTo>
                  <a:lnTo>
                    <a:pt x="158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8"/>
            <p:cNvSpPr/>
            <p:nvPr/>
          </p:nvSpPr>
          <p:spPr>
            <a:xfrm flipH="1">
              <a:off x="4279736" y="1667617"/>
              <a:ext cx="670469" cy="716180"/>
            </a:xfrm>
            <a:custGeom>
              <a:avLst/>
              <a:gdLst/>
              <a:ahLst/>
              <a:cxnLst/>
              <a:rect l="l" t="t" r="r" b="b"/>
              <a:pathLst>
                <a:path w="308129" h="88801" extrusionOk="0">
                  <a:moveTo>
                    <a:pt x="214599" y="19662"/>
                  </a:moveTo>
                  <a:lnTo>
                    <a:pt x="214599" y="29992"/>
                  </a:lnTo>
                  <a:lnTo>
                    <a:pt x="39378" y="29992"/>
                  </a:lnTo>
                  <a:lnTo>
                    <a:pt x="39378" y="19662"/>
                  </a:lnTo>
                  <a:close/>
                  <a:moveTo>
                    <a:pt x="308128" y="1"/>
                  </a:moveTo>
                  <a:lnTo>
                    <a:pt x="307307" y="279"/>
                  </a:lnTo>
                  <a:lnTo>
                    <a:pt x="306487" y="553"/>
                  </a:lnTo>
                  <a:lnTo>
                    <a:pt x="305623" y="820"/>
                  </a:lnTo>
                  <a:lnTo>
                    <a:pt x="304715" y="1083"/>
                  </a:lnTo>
                  <a:lnTo>
                    <a:pt x="303808" y="1334"/>
                  </a:lnTo>
                  <a:lnTo>
                    <a:pt x="302858" y="1580"/>
                  </a:lnTo>
                  <a:lnTo>
                    <a:pt x="301864" y="1820"/>
                  </a:lnTo>
                  <a:lnTo>
                    <a:pt x="300871" y="2055"/>
                  </a:lnTo>
                  <a:lnTo>
                    <a:pt x="299834" y="2279"/>
                  </a:lnTo>
                  <a:lnTo>
                    <a:pt x="298775" y="2497"/>
                  </a:lnTo>
                  <a:lnTo>
                    <a:pt x="297674" y="2705"/>
                  </a:lnTo>
                  <a:lnTo>
                    <a:pt x="296572" y="2907"/>
                  </a:lnTo>
                  <a:lnTo>
                    <a:pt x="295427" y="3098"/>
                  </a:lnTo>
                  <a:lnTo>
                    <a:pt x="294282" y="3284"/>
                  </a:lnTo>
                  <a:lnTo>
                    <a:pt x="293094" y="3459"/>
                  </a:lnTo>
                  <a:lnTo>
                    <a:pt x="291885" y="3628"/>
                  </a:lnTo>
                  <a:lnTo>
                    <a:pt x="290675" y="3787"/>
                  </a:lnTo>
                  <a:lnTo>
                    <a:pt x="289422" y="3934"/>
                  </a:lnTo>
                  <a:lnTo>
                    <a:pt x="288170" y="4076"/>
                  </a:lnTo>
                  <a:lnTo>
                    <a:pt x="286874" y="4207"/>
                  </a:lnTo>
                  <a:lnTo>
                    <a:pt x="285578" y="4333"/>
                  </a:lnTo>
                  <a:lnTo>
                    <a:pt x="284260" y="4442"/>
                  </a:lnTo>
                  <a:lnTo>
                    <a:pt x="282921" y="4546"/>
                  </a:lnTo>
                  <a:lnTo>
                    <a:pt x="281560" y="4639"/>
                  </a:lnTo>
                  <a:lnTo>
                    <a:pt x="280199" y="4721"/>
                  </a:lnTo>
                  <a:lnTo>
                    <a:pt x="278795" y="4792"/>
                  </a:lnTo>
                  <a:lnTo>
                    <a:pt x="277413" y="4852"/>
                  </a:lnTo>
                  <a:lnTo>
                    <a:pt x="275987" y="4901"/>
                  </a:lnTo>
                  <a:lnTo>
                    <a:pt x="274561" y="4939"/>
                  </a:lnTo>
                  <a:lnTo>
                    <a:pt x="273114" y="4972"/>
                  </a:lnTo>
                  <a:lnTo>
                    <a:pt x="271667" y="4989"/>
                  </a:lnTo>
                  <a:lnTo>
                    <a:pt x="270198" y="4994"/>
                  </a:lnTo>
                  <a:lnTo>
                    <a:pt x="0" y="4994"/>
                  </a:lnTo>
                  <a:lnTo>
                    <a:pt x="0"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7" y="88561"/>
                  </a:lnTo>
                  <a:lnTo>
                    <a:pt x="280242" y="88500"/>
                  </a:lnTo>
                  <a:lnTo>
                    <a:pt x="281128" y="88440"/>
                  </a:lnTo>
                  <a:lnTo>
                    <a:pt x="282014" y="88375"/>
                  </a:lnTo>
                  <a:lnTo>
                    <a:pt x="282878" y="88304"/>
                  </a:lnTo>
                  <a:lnTo>
                    <a:pt x="283742" y="88227"/>
                  </a:lnTo>
                  <a:lnTo>
                    <a:pt x="284584" y="88145"/>
                  </a:lnTo>
                  <a:lnTo>
                    <a:pt x="285426" y="88058"/>
                  </a:lnTo>
                  <a:lnTo>
                    <a:pt x="286247" y="87971"/>
                  </a:lnTo>
                  <a:lnTo>
                    <a:pt x="287068" y="87872"/>
                  </a:lnTo>
                  <a:lnTo>
                    <a:pt x="287867" y="87768"/>
                  </a:lnTo>
                  <a:lnTo>
                    <a:pt x="288666" y="87665"/>
                  </a:lnTo>
                  <a:lnTo>
                    <a:pt x="289444" y="87555"/>
                  </a:lnTo>
                  <a:lnTo>
                    <a:pt x="290222" y="87435"/>
                  </a:lnTo>
                  <a:lnTo>
                    <a:pt x="290978" y="87315"/>
                  </a:lnTo>
                  <a:lnTo>
                    <a:pt x="291734" y="87195"/>
                  </a:lnTo>
                  <a:lnTo>
                    <a:pt x="292468" y="87064"/>
                  </a:lnTo>
                  <a:lnTo>
                    <a:pt x="293181" y="86933"/>
                  </a:lnTo>
                  <a:lnTo>
                    <a:pt x="293894" y="86791"/>
                  </a:lnTo>
                  <a:lnTo>
                    <a:pt x="294585" y="86654"/>
                  </a:lnTo>
                  <a:lnTo>
                    <a:pt x="295276" y="86506"/>
                  </a:lnTo>
                  <a:lnTo>
                    <a:pt x="295946" y="86354"/>
                  </a:lnTo>
                  <a:lnTo>
                    <a:pt x="296594" y="86201"/>
                  </a:lnTo>
                  <a:lnTo>
                    <a:pt x="297220" y="86048"/>
                  </a:lnTo>
                  <a:lnTo>
                    <a:pt x="297847" y="85884"/>
                  </a:lnTo>
                  <a:lnTo>
                    <a:pt x="298451" y="85720"/>
                  </a:lnTo>
                  <a:lnTo>
                    <a:pt x="299056" y="85550"/>
                  </a:lnTo>
                  <a:lnTo>
                    <a:pt x="299618"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1" y="83059"/>
                  </a:lnTo>
                  <a:lnTo>
                    <a:pt x="305536" y="82846"/>
                  </a:lnTo>
                  <a:lnTo>
                    <a:pt x="305860" y="82633"/>
                  </a:lnTo>
                  <a:lnTo>
                    <a:pt x="306163" y="82415"/>
                  </a:lnTo>
                  <a:lnTo>
                    <a:pt x="306443" y="82196"/>
                  </a:lnTo>
                  <a:lnTo>
                    <a:pt x="306703" y="81972"/>
                  </a:lnTo>
                  <a:lnTo>
                    <a:pt x="306940" y="81748"/>
                  </a:lnTo>
                  <a:lnTo>
                    <a:pt x="307156" y="81524"/>
                  </a:lnTo>
                  <a:lnTo>
                    <a:pt x="307372" y="81295"/>
                  </a:lnTo>
                  <a:lnTo>
                    <a:pt x="307545" y="81065"/>
                  </a:lnTo>
                  <a:lnTo>
                    <a:pt x="307696" y="80836"/>
                  </a:lnTo>
                  <a:lnTo>
                    <a:pt x="307826" y="80601"/>
                  </a:lnTo>
                  <a:lnTo>
                    <a:pt x="307934" y="80366"/>
                  </a:lnTo>
                  <a:lnTo>
                    <a:pt x="308020" y="80126"/>
                  </a:lnTo>
                  <a:lnTo>
                    <a:pt x="308063" y="79885"/>
                  </a:lnTo>
                  <a:lnTo>
                    <a:pt x="308107" y="79645"/>
                  </a:lnTo>
                  <a:lnTo>
                    <a:pt x="308128" y="79405"/>
                  </a:lnTo>
                  <a:lnTo>
                    <a:pt x="308128" y="73313"/>
                  </a:lnTo>
                  <a:lnTo>
                    <a:pt x="294218" y="75264"/>
                  </a:lnTo>
                  <a:lnTo>
                    <a:pt x="294218" y="32210"/>
                  </a:lnTo>
                  <a:lnTo>
                    <a:pt x="308128" y="30255"/>
                  </a:lnTo>
                  <a:lnTo>
                    <a:pt x="308128" y="24540"/>
                  </a:lnTo>
                  <a:lnTo>
                    <a:pt x="307696" y="24491"/>
                  </a:lnTo>
                  <a:lnTo>
                    <a:pt x="307264" y="24437"/>
                  </a:lnTo>
                  <a:lnTo>
                    <a:pt x="306443" y="24316"/>
                  </a:lnTo>
                  <a:lnTo>
                    <a:pt x="305623"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6" y="21252"/>
                  </a:lnTo>
                  <a:lnTo>
                    <a:pt x="296010" y="20973"/>
                  </a:lnTo>
                  <a:lnTo>
                    <a:pt x="295557" y="20689"/>
                  </a:lnTo>
                  <a:lnTo>
                    <a:pt x="295146" y="20394"/>
                  </a:lnTo>
                  <a:lnTo>
                    <a:pt x="294779" y="20099"/>
                  </a:lnTo>
                  <a:lnTo>
                    <a:pt x="294412" y="19793"/>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79" y="12757"/>
                  </a:lnTo>
                  <a:lnTo>
                    <a:pt x="295146" y="12456"/>
                  </a:lnTo>
                  <a:lnTo>
                    <a:pt x="295557" y="12167"/>
                  </a:lnTo>
                  <a:lnTo>
                    <a:pt x="296010" y="11877"/>
                  </a:lnTo>
                  <a:lnTo>
                    <a:pt x="296486"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3" y="8671"/>
                  </a:lnTo>
                  <a:lnTo>
                    <a:pt x="306443" y="8539"/>
                  </a:lnTo>
                  <a:lnTo>
                    <a:pt x="307264" y="8419"/>
                  </a:lnTo>
                  <a:lnTo>
                    <a:pt x="307696" y="8365"/>
                  </a:lnTo>
                  <a:lnTo>
                    <a:pt x="308128" y="8315"/>
                  </a:lnTo>
                  <a:lnTo>
                    <a:pt x="3081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8"/>
            <p:cNvSpPr/>
            <p:nvPr/>
          </p:nvSpPr>
          <p:spPr>
            <a:xfrm flipH="1">
              <a:off x="4279736" y="1667617"/>
              <a:ext cx="670469" cy="716180"/>
            </a:xfrm>
            <a:custGeom>
              <a:avLst/>
              <a:gdLst/>
              <a:ahLst/>
              <a:cxnLst/>
              <a:rect l="l" t="t" r="r" b="b"/>
              <a:pathLst>
                <a:path w="308129" h="88801" fill="none" extrusionOk="0">
                  <a:moveTo>
                    <a:pt x="308128" y="1"/>
                  </a:moveTo>
                  <a:lnTo>
                    <a:pt x="308128" y="1"/>
                  </a:lnTo>
                  <a:lnTo>
                    <a:pt x="307307" y="279"/>
                  </a:lnTo>
                  <a:lnTo>
                    <a:pt x="306487" y="553"/>
                  </a:lnTo>
                  <a:lnTo>
                    <a:pt x="305623" y="820"/>
                  </a:lnTo>
                  <a:lnTo>
                    <a:pt x="304715" y="1083"/>
                  </a:lnTo>
                  <a:lnTo>
                    <a:pt x="303808" y="1334"/>
                  </a:lnTo>
                  <a:lnTo>
                    <a:pt x="302858" y="1580"/>
                  </a:lnTo>
                  <a:lnTo>
                    <a:pt x="301864" y="1820"/>
                  </a:lnTo>
                  <a:lnTo>
                    <a:pt x="300871" y="2055"/>
                  </a:lnTo>
                  <a:lnTo>
                    <a:pt x="299834" y="2279"/>
                  </a:lnTo>
                  <a:lnTo>
                    <a:pt x="298775" y="2497"/>
                  </a:lnTo>
                  <a:lnTo>
                    <a:pt x="297674" y="2705"/>
                  </a:lnTo>
                  <a:lnTo>
                    <a:pt x="296572" y="2907"/>
                  </a:lnTo>
                  <a:lnTo>
                    <a:pt x="295427" y="3098"/>
                  </a:lnTo>
                  <a:lnTo>
                    <a:pt x="294282" y="3284"/>
                  </a:lnTo>
                  <a:lnTo>
                    <a:pt x="293094" y="3459"/>
                  </a:lnTo>
                  <a:lnTo>
                    <a:pt x="291885" y="3628"/>
                  </a:lnTo>
                  <a:lnTo>
                    <a:pt x="290675" y="3787"/>
                  </a:lnTo>
                  <a:lnTo>
                    <a:pt x="289422" y="3934"/>
                  </a:lnTo>
                  <a:lnTo>
                    <a:pt x="288170" y="4076"/>
                  </a:lnTo>
                  <a:lnTo>
                    <a:pt x="286874" y="4207"/>
                  </a:lnTo>
                  <a:lnTo>
                    <a:pt x="285578" y="4333"/>
                  </a:lnTo>
                  <a:lnTo>
                    <a:pt x="284260" y="4442"/>
                  </a:lnTo>
                  <a:lnTo>
                    <a:pt x="282921" y="4546"/>
                  </a:lnTo>
                  <a:lnTo>
                    <a:pt x="281560" y="4639"/>
                  </a:lnTo>
                  <a:lnTo>
                    <a:pt x="280199" y="4721"/>
                  </a:lnTo>
                  <a:lnTo>
                    <a:pt x="278795" y="4792"/>
                  </a:lnTo>
                  <a:lnTo>
                    <a:pt x="277413" y="4852"/>
                  </a:lnTo>
                  <a:lnTo>
                    <a:pt x="275987" y="4901"/>
                  </a:lnTo>
                  <a:lnTo>
                    <a:pt x="274561" y="4939"/>
                  </a:lnTo>
                  <a:lnTo>
                    <a:pt x="273114" y="4972"/>
                  </a:lnTo>
                  <a:lnTo>
                    <a:pt x="271667" y="4989"/>
                  </a:lnTo>
                  <a:lnTo>
                    <a:pt x="270198" y="4994"/>
                  </a:lnTo>
                  <a:lnTo>
                    <a:pt x="0" y="4994"/>
                  </a:lnTo>
                  <a:lnTo>
                    <a:pt x="0" y="88801"/>
                  </a:lnTo>
                  <a:lnTo>
                    <a:pt x="270976"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7" y="88561"/>
                  </a:lnTo>
                  <a:lnTo>
                    <a:pt x="280242" y="88500"/>
                  </a:lnTo>
                  <a:lnTo>
                    <a:pt x="281128" y="88440"/>
                  </a:lnTo>
                  <a:lnTo>
                    <a:pt x="282014" y="88375"/>
                  </a:lnTo>
                  <a:lnTo>
                    <a:pt x="282878" y="88304"/>
                  </a:lnTo>
                  <a:lnTo>
                    <a:pt x="283742" y="88227"/>
                  </a:lnTo>
                  <a:lnTo>
                    <a:pt x="284584" y="88145"/>
                  </a:lnTo>
                  <a:lnTo>
                    <a:pt x="285426" y="88058"/>
                  </a:lnTo>
                  <a:lnTo>
                    <a:pt x="286247" y="87971"/>
                  </a:lnTo>
                  <a:lnTo>
                    <a:pt x="287068" y="87872"/>
                  </a:lnTo>
                  <a:lnTo>
                    <a:pt x="287867" y="87768"/>
                  </a:lnTo>
                  <a:lnTo>
                    <a:pt x="288666" y="87665"/>
                  </a:lnTo>
                  <a:lnTo>
                    <a:pt x="289444" y="87555"/>
                  </a:lnTo>
                  <a:lnTo>
                    <a:pt x="290222" y="87435"/>
                  </a:lnTo>
                  <a:lnTo>
                    <a:pt x="290978" y="87315"/>
                  </a:lnTo>
                  <a:lnTo>
                    <a:pt x="291734" y="87195"/>
                  </a:lnTo>
                  <a:lnTo>
                    <a:pt x="292468" y="87064"/>
                  </a:lnTo>
                  <a:lnTo>
                    <a:pt x="293181" y="86933"/>
                  </a:lnTo>
                  <a:lnTo>
                    <a:pt x="293894" y="86791"/>
                  </a:lnTo>
                  <a:lnTo>
                    <a:pt x="294585" y="86654"/>
                  </a:lnTo>
                  <a:lnTo>
                    <a:pt x="295276" y="86506"/>
                  </a:lnTo>
                  <a:lnTo>
                    <a:pt x="295946" y="86354"/>
                  </a:lnTo>
                  <a:lnTo>
                    <a:pt x="296594" y="86201"/>
                  </a:lnTo>
                  <a:lnTo>
                    <a:pt x="297220" y="86048"/>
                  </a:lnTo>
                  <a:lnTo>
                    <a:pt x="297847" y="85884"/>
                  </a:lnTo>
                  <a:lnTo>
                    <a:pt x="298451" y="85720"/>
                  </a:lnTo>
                  <a:lnTo>
                    <a:pt x="299056" y="85550"/>
                  </a:lnTo>
                  <a:lnTo>
                    <a:pt x="299618"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1" y="83059"/>
                  </a:lnTo>
                  <a:lnTo>
                    <a:pt x="305536" y="82846"/>
                  </a:lnTo>
                  <a:lnTo>
                    <a:pt x="305860" y="82633"/>
                  </a:lnTo>
                  <a:lnTo>
                    <a:pt x="306163" y="82415"/>
                  </a:lnTo>
                  <a:lnTo>
                    <a:pt x="306443" y="82196"/>
                  </a:lnTo>
                  <a:lnTo>
                    <a:pt x="306703" y="81972"/>
                  </a:lnTo>
                  <a:lnTo>
                    <a:pt x="306940" y="81748"/>
                  </a:lnTo>
                  <a:lnTo>
                    <a:pt x="307156" y="81524"/>
                  </a:lnTo>
                  <a:lnTo>
                    <a:pt x="307372" y="81295"/>
                  </a:lnTo>
                  <a:lnTo>
                    <a:pt x="307545" y="81065"/>
                  </a:lnTo>
                  <a:lnTo>
                    <a:pt x="307696" y="80836"/>
                  </a:lnTo>
                  <a:lnTo>
                    <a:pt x="307826" y="80601"/>
                  </a:lnTo>
                  <a:lnTo>
                    <a:pt x="307934" y="80366"/>
                  </a:lnTo>
                  <a:lnTo>
                    <a:pt x="308020" y="80126"/>
                  </a:lnTo>
                  <a:lnTo>
                    <a:pt x="308063" y="79885"/>
                  </a:lnTo>
                  <a:lnTo>
                    <a:pt x="308107" y="79645"/>
                  </a:lnTo>
                  <a:lnTo>
                    <a:pt x="308128" y="79405"/>
                  </a:lnTo>
                  <a:lnTo>
                    <a:pt x="308128" y="73313"/>
                  </a:lnTo>
                  <a:lnTo>
                    <a:pt x="294218" y="75264"/>
                  </a:lnTo>
                  <a:lnTo>
                    <a:pt x="294218" y="32210"/>
                  </a:lnTo>
                  <a:lnTo>
                    <a:pt x="308128" y="30255"/>
                  </a:lnTo>
                  <a:lnTo>
                    <a:pt x="308128" y="24540"/>
                  </a:lnTo>
                  <a:lnTo>
                    <a:pt x="308128" y="24540"/>
                  </a:lnTo>
                  <a:lnTo>
                    <a:pt x="307696" y="24491"/>
                  </a:lnTo>
                  <a:lnTo>
                    <a:pt x="307264" y="24437"/>
                  </a:lnTo>
                  <a:lnTo>
                    <a:pt x="306443" y="24316"/>
                  </a:lnTo>
                  <a:lnTo>
                    <a:pt x="305623"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6" y="21252"/>
                  </a:lnTo>
                  <a:lnTo>
                    <a:pt x="296010" y="20973"/>
                  </a:lnTo>
                  <a:lnTo>
                    <a:pt x="295557" y="20689"/>
                  </a:lnTo>
                  <a:lnTo>
                    <a:pt x="295146" y="20394"/>
                  </a:lnTo>
                  <a:lnTo>
                    <a:pt x="294779" y="20099"/>
                  </a:lnTo>
                  <a:lnTo>
                    <a:pt x="294412" y="19793"/>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79" y="12757"/>
                  </a:lnTo>
                  <a:lnTo>
                    <a:pt x="295146" y="12456"/>
                  </a:lnTo>
                  <a:lnTo>
                    <a:pt x="295557" y="12167"/>
                  </a:lnTo>
                  <a:lnTo>
                    <a:pt x="296010" y="11877"/>
                  </a:lnTo>
                  <a:lnTo>
                    <a:pt x="296486"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3" y="8671"/>
                  </a:lnTo>
                  <a:lnTo>
                    <a:pt x="306443" y="8539"/>
                  </a:lnTo>
                  <a:lnTo>
                    <a:pt x="307264" y="8419"/>
                  </a:lnTo>
                  <a:lnTo>
                    <a:pt x="307696" y="8365"/>
                  </a:lnTo>
                  <a:lnTo>
                    <a:pt x="308128" y="8315"/>
                  </a:lnTo>
                  <a:lnTo>
                    <a:pt x="30812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8"/>
            <p:cNvSpPr/>
            <p:nvPr/>
          </p:nvSpPr>
          <p:spPr>
            <a:xfrm flipH="1">
              <a:off x="4483249" y="1826183"/>
              <a:ext cx="381274" cy="83328"/>
            </a:xfrm>
            <a:custGeom>
              <a:avLst/>
              <a:gdLst/>
              <a:ahLst/>
              <a:cxnLst/>
              <a:rect l="l" t="t" r="r" b="b"/>
              <a:pathLst>
                <a:path w="175223" h="10332" fill="none" extrusionOk="0">
                  <a:moveTo>
                    <a:pt x="1" y="10331"/>
                  </a:moveTo>
                  <a:lnTo>
                    <a:pt x="1" y="1"/>
                  </a:lnTo>
                  <a:lnTo>
                    <a:pt x="175222" y="1"/>
                  </a:lnTo>
                  <a:lnTo>
                    <a:pt x="175222" y="10331"/>
                  </a:lnTo>
                  <a:lnTo>
                    <a:pt x="1" y="10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8"/>
            <p:cNvSpPr/>
            <p:nvPr/>
          </p:nvSpPr>
          <p:spPr>
            <a:xfrm flipH="1">
              <a:off x="4864521" y="1909503"/>
              <a:ext cx="2" cy="8"/>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8"/>
            <p:cNvSpPr/>
            <p:nvPr/>
          </p:nvSpPr>
          <p:spPr>
            <a:xfrm flipH="1">
              <a:off x="4261453" y="1518883"/>
              <a:ext cx="707036" cy="882053"/>
            </a:xfrm>
            <a:custGeom>
              <a:avLst/>
              <a:gdLst/>
              <a:ahLst/>
              <a:cxnLst/>
              <a:rect l="l" t="t" r="r" b="b"/>
              <a:pathLst>
                <a:path w="324934" h="109368" extrusionOk="0">
                  <a:moveTo>
                    <a:pt x="267110" y="13215"/>
                  </a:moveTo>
                  <a:lnTo>
                    <a:pt x="267110" y="14477"/>
                  </a:lnTo>
                  <a:lnTo>
                    <a:pt x="53094" y="14477"/>
                  </a:lnTo>
                  <a:lnTo>
                    <a:pt x="53094" y="13215"/>
                  </a:lnTo>
                  <a:close/>
                  <a:moveTo>
                    <a:pt x="267110" y="16602"/>
                  </a:moveTo>
                  <a:lnTo>
                    <a:pt x="267110" y="18121"/>
                  </a:lnTo>
                  <a:lnTo>
                    <a:pt x="53094" y="18121"/>
                  </a:lnTo>
                  <a:lnTo>
                    <a:pt x="53094" y="16602"/>
                  </a:lnTo>
                  <a:close/>
                  <a:moveTo>
                    <a:pt x="267110" y="20251"/>
                  </a:moveTo>
                  <a:lnTo>
                    <a:pt x="267110" y="21305"/>
                  </a:lnTo>
                  <a:lnTo>
                    <a:pt x="53094" y="21305"/>
                  </a:lnTo>
                  <a:lnTo>
                    <a:pt x="53094" y="20251"/>
                  </a:lnTo>
                  <a:close/>
                  <a:moveTo>
                    <a:pt x="279552" y="2131"/>
                  </a:moveTo>
                  <a:lnTo>
                    <a:pt x="280502" y="2141"/>
                  </a:lnTo>
                  <a:lnTo>
                    <a:pt x="281452" y="2152"/>
                  </a:lnTo>
                  <a:lnTo>
                    <a:pt x="282381" y="2174"/>
                  </a:lnTo>
                  <a:lnTo>
                    <a:pt x="283310" y="2202"/>
                  </a:lnTo>
                  <a:lnTo>
                    <a:pt x="284239" y="2234"/>
                  </a:lnTo>
                  <a:lnTo>
                    <a:pt x="285146" y="2267"/>
                  </a:lnTo>
                  <a:lnTo>
                    <a:pt x="286075" y="2311"/>
                  </a:lnTo>
                  <a:lnTo>
                    <a:pt x="286982" y="2360"/>
                  </a:lnTo>
                  <a:lnTo>
                    <a:pt x="287868" y="2415"/>
                  </a:lnTo>
                  <a:lnTo>
                    <a:pt x="288775" y="2475"/>
                  </a:lnTo>
                  <a:lnTo>
                    <a:pt x="289661" y="2540"/>
                  </a:lnTo>
                  <a:lnTo>
                    <a:pt x="290546" y="2611"/>
                  </a:lnTo>
                  <a:lnTo>
                    <a:pt x="291410" y="2688"/>
                  </a:lnTo>
                  <a:lnTo>
                    <a:pt x="292274" y="2764"/>
                  </a:lnTo>
                  <a:lnTo>
                    <a:pt x="293138" y="2852"/>
                  </a:lnTo>
                  <a:lnTo>
                    <a:pt x="293981" y="2945"/>
                  </a:lnTo>
                  <a:lnTo>
                    <a:pt x="294823" y="3043"/>
                  </a:lnTo>
                  <a:lnTo>
                    <a:pt x="295644" y="3147"/>
                  </a:lnTo>
                  <a:lnTo>
                    <a:pt x="296465" y="3250"/>
                  </a:lnTo>
                  <a:lnTo>
                    <a:pt x="297264" y="3365"/>
                  </a:lnTo>
                  <a:lnTo>
                    <a:pt x="298063" y="3485"/>
                  </a:lnTo>
                  <a:lnTo>
                    <a:pt x="298862" y="3606"/>
                  </a:lnTo>
                  <a:lnTo>
                    <a:pt x="299640" y="3731"/>
                  </a:lnTo>
                  <a:lnTo>
                    <a:pt x="300396" y="3868"/>
                  </a:lnTo>
                  <a:lnTo>
                    <a:pt x="301152" y="4004"/>
                  </a:lnTo>
                  <a:lnTo>
                    <a:pt x="301908" y="4146"/>
                  </a:lnTo>
                  <a:lnTo>
                    <a:pt x="302621" y="4294"/>
                  </a:lnTo>
                  <a:lnTo>
                    <a:pt x="303355" y="4447"/>
                  </a:lnTo>
                  <a:lnTo>
                    <a:pt x="304046" y="4605"/>
                  </a:lnTo>
                  <a:lnTo>
                    <a:pt x="304737" y="4769"/>
                  </a:lnTo>
                  <a:lnTo>
                    <a:pt x="305429" y="4938"/>
                  </a:lnTo>
                  <a:lnTo>
                    <a:pt x="306077" y="5108"/>
                  </a:lnTo>
                  <a:lnTo>
                    <a:pt x="306725" y="5283"/>
                  </a:lnTo>
                  <a:lnTo>
                    <a:pt x="307351" y="5463"/>
                  </a:lnTo>
                  <a:lnTo>
                    <a:pt x="307956" y="5643"/>
                  </a:lnTo>
                  <a:lnTo>
                    <a:pt x="308539" y="5829"/>
                  </a:lnTo>
                  <a:lnTo>
                    <a:pt x="309101" y="6015"/>
                  </a:lnTo>
                  <a:lnTo>
                    <a:pt x="309641" y="6206"/>
                  </a:lnTo>
                  <a:lnTo>
                    <a:pt x="310181" y="6403"/>
                  </a:lnTo>
                  <a:lnTo>
                    <a:pt x="310678" y="6599"/>
                  </a:lnTo>
                  <a:lnTo>
                    <a:pt x="311174" y="6796"/>
                  </a:lnTo>
                  <a:lnTo>
                    <a:pt x="311628" y="6998"/>
                  </a:lnTo>
                  <a:lnTo>
                    <a:pt x="312082" y="7206"/>
                  </a:lnTo>
                  <a:lnTo>
                    <a:pt x="312514" y="7408"/>
                  </a:lnTo>
                  <a:lnTo>
                    <a:pt x="312902" y="7621"/>
                  </a:lnTo>
                  <a:lnTo>
                    <a:pt x="313291" y="7834"/>
                  </a:lnTo>
                  <a:lnTo>
                    <a:pt x="313658" y="8047"/>
                  </a:lnTo>
                  <a:lnTo>
                    <a:pt x="314004" y="8260"/>
                  </a:lnTo>
                  <a:lnTo>
                    <a:pt x="314328" y="8478"/>
                  </a:lnTo>
                  <a:lnTo>
                    <a:pt x="314609" y="8702"/>
                  </a:lnTo>
                  <a:lnTo>
                    <a:pt x="314890" y="8926"/>
                  </a:lnTo>
                  <a:lnTo>
                    <a:pt x="315149" y="9150"/>
                  </a:lnTo>
                  <a:lnTo>
                    <a:pt x="315386" y="9374"/>
                  </a:lnTo>
                  <a:lnTo>
                    <a:pt x="315602" y="9604"/>
                  </a:lnTo>
                  <a:lnTo>
                    <a:pt x="315797" y="9833"/>
                  </a:lnTo>
                  <a:lnTo>
                    <a:pt x="315970" y="10063"/>
                  </a:lnTo>
                  <a:lnTo>
                    <a:pt x="316121" y="10298"/>
                  </a:lnTo>
                  <a:lnTo>
                    <a:pt x="316229" y="10527"/>
                  </a:lnTo>
                  <a:lnTo>
                    <a:pt x="316337" y="10762"/>
                  </a:lnTo>
                  <a:lnTo>
                    <a:pt x="316423" y="11002"/>
                  </a:lnTo>
                  <a:lnTo>
                    <a:pt x="316466" y="11237"/>
                  </a:lnTo>
                  <a:lnTo>
                    <a:pt x="316510" y="11478"/>
                  </a:lnTo>
                  <a:lnTo>
                    <a:pt x="316531" y="11718"/>
                  </a:lnTo>
                  <a:lnTo>
                    <a:pt x="316510" y="11964"/>
                  </a:lnTo>
                  <a:lnTo>
                    <a:pt x="316466" y="12210"/>
                  </a:lnTo>
                  <a:lnTo>
                    <a:pt x="316402" y="12450"/>
                  </a:lnTo>
                  <a:lnTo>
                    <a:pt x="316315" y="12696"/>
                  </a:lnTo>
                  <a:lnTo>
                    <a:pt x="316207" y="12936"/>
                  </a:lnTo>
                  <a:lnTo>
                    <a:pt x="316078" y="13177"/>
                  </a:lnTo>
                  <a:lnTo>
                    <a:pt x="315926" y="13412"/>
                  </a:lnTo>
                  <a:lnTo>
                    <a:pt x="315754" y="13646"/>
                  </a:lnTo>
                  <a:lnTo>
                    <a:pt x="315559" y="13881"/>
                  </a:lnTo>
                  <a:lnTo>
                    <a:pt x="315322" y="14111"/>
                  </a:lnTo>
                  <a:lnTo>
                    <a:pt x="315084" y="14340"/>
                  </a:lnTo>
                  <a:lnTo>
                    <a:pt x="314803" y="14564"/>
                  </a:lnTo>
                  <a:lnTo>
                    <a:pt x="314522" y="14788"/>
                  </a:lnTo>
                  <a:lnTo>
                    <a:pt x="314220" y="15012"/>
                  </a:lnTo>
                  <a:lnTo>
                    <a:pt x="313896" y="15231"/>
                  </a:lnTo>
                  <a:lnTo>
                    <a:pt x="313529" y="15444"/>
                  </a:lnTo>
                  <a:lnTo>
                    <a:pt x="313162" y="15657"/>
                  </a:lnTo>
                  <a:lnTo>
                    <a:pt x="312773" y="15870"/>
                  </a:lnTo>
                  <a:lnTo>
                    <a:pt x="312362" y="16077"/>
                  </a:lnTo>
                  <a:lnTo>
                    <a:pt x="311930" y="16285"/>
                  </a:lnTo>
                  <a:lnTo>
                    <a:pt x="311498" y="16487"/>
                  </a:lnTo>
                  <a:lnTo>
                    <a:pt x="311023" y="16684"/>
                  </a:lnTo>
                  <a:lnTo>
                    <a:pt x="310548" y="16880"/>
                  </a:lnTo>
                  <a:lnTo>
                    <a:pt x="310030" y="17077"/>
                  </a:lnTo>
                  <a:lnTo>
                    <a:pt x="309511" y="17263"/>
                  </a:lnTo>
                  <a:lnTo>
                    <a:pt x="308971" y="17449"/>
                  </a:lnTo>
                  <a:lnTo>
                    <a:pt x="308431" y="17634"/>
                  </a:lnTo>
                  <a:lnTo>
                    <a:pt x="307848" y="17815"/>
                  </a:lnTo>
                  <a:lnTo>
                    <a:pt x="307265" y="17989"/>
                  </a:lnTo>
                  <a:lnTo>
                    <a:pt x="306660" y="18164"/>
                  </a:lnTo>
                  <a:lnTo>
                    <a:pt x="306034" y="18328"/>
                  </a:lnTo>
                  <a:lnTo>
                    <a:pt x="305407" y="18498"/>
                  </a:lnTo>
                  <a:lnTo>
                    <a:pt x="304759" y="18656"/>
                  </a:lnTo>
                  <a:lnTo>
                    <a:pt x="304089" y="18814"/>
                  </a:lnTo>
                  <a:lnTo>
                    <a:pt x="303398" y="18967"/>
                  </a:lnTo>
                  <a:lnTo>
                    <a:pt x="302707" y="19115"/>
                  </a:lnTo>
                  <a:lnTo>
                    <a:pt x="301994" y="19257"/>
                  </a:lnTo>
                  <a:lnTo>
                    <a:pt x="301281" y="19399"/>
                  </a:lnTo>
                  <a:lnTo>
                    <a:pt x="300547" y="19535"/>
                  </a:lnTo>
                  <a:lnTo>
                    <a:pt x="299791" y="19667"/>
                  </a:lnTo>
                  <a:lnTo>
                    <a:pt x="299035" y="19792"/>
                  </a:lnTo>
                  <a:lnTo>
                    <a:pt x="298257" y="19918"/>
                  </a:lnTo>
                  <a:lnTo>
                    <a:pt x="297458" y="20033"/>
                  </a:lnTo>
                  <a:lnTo>
                    <a:pt x="296659" y="20147"/>
                  </a:lnTo>
                  <a:lnTo>
                    <a:pt x="295860" y="20257"/>
                  </a:lnTo>
                  <a:lnTo>
                    <a:pt x="295039" y="20360"/>
                  </a:lnTo>
                  <a:lnTo>
                    <a:pt x="294197" y="20459"/>
                  </a:lnTo>
                  <a:lnTo>
                    <a:pt x="293354" y="20552"/>
                  </a:lnTo>
                  <a:lnTo>
                    <a:pt x="292490" y="20639"/>
                  </a:lnTo>
                  <a:lnTo>
                    <a:pt x="291626" y="20726"/>
                  </a:lnTo>
                  <a:lnTo>
                    <a:pt x="290762" y="20803"/>
                  </a:lnTo>
                  <a:lnTo>
                    <a:pt x="289877" y="20874"/>
                  </a:lnTo>
                  <a:lnTo>
                    <a:pt x="288969" y="20945"/>
                  </a:lnTo>
                  <a:lnTo>
                    <a:pt x="288084" y="21005"/>
                  </a:lnTo>
                  <a:lnTo>
                    <a:pt x="287155" y="21060"/>
                  </a:lnTo>
                  <a:lnTo>
                    <a:pt x="286248" y="21114"/>
                  </a:lnTo>
                  <a:lnTo>
                    <a:pt x="285319" y="21158"/>
                  </a:lnTo>
                  <a:lnTo>
                    <a:pt x="284368" y="21196"/>
                  </a:lnTo>
                  <a:lnTo>
                    <a:pt x="283440" y="21229"/>
                  </a:lnTo>
                  <a:lnTo>
                    <a:pt x="282489" y="21256"/>
                  </a:lnTo>
                  <a:lnTo>
                    <a:pt x="281517" y="21278"/>
                  </a:lnTo>
                  <a:lnTo>
                    <a:pt x="280567" y="21295"/>
                  </a:lnTo>
                  <a:lnTo>
                    <a:pt x="279595" y="21305"/>
                  </a:lnTo>
                  <a:lnTo>
                    <a:pt x="275512" y="21305"/>
                  </a:lnTo>
                  <a:lnTo>
                    <a:pt x="275512" y="11090"/>
                  </a:lnTo>
                  <a:lnTo>
                    <a:pt x="44692" y="11090"/>
                  </a:lnTo>
                  <a:lnTo>
                    <a:pt x="44692" y="21305"/>
                  </a:lnTo>
                  <a:lnTo>
                    <a:pt x="31494" y="21305"/>
                  </a:lnTo>
                  <a:lnTo>
                    <a:pt x="31494" y="2131"/>
                  </a:lnTo>
                  <a:close/>
                  <a:moveTo>
                    <a:pt x="316531" y="29352"/>
                  </a:moveTo>
                  <a:lnTo>
                    <a:pt x="316531" y="40387"/>
                  </a:lnTo>
                  <a:lnTo>
                    <a:pt x="316164" y="40284"/>
                  </a:lnTo>
                  <a:lnTo>
                    <a:pt x="315797" y="40180"/>
                  </a:lnTo>
                  <a:lnTo>
                    <a:pt x="315451" y="40071"/>
                  </a:lnTo>
                  <a:lnTo>
                    <a:pt x="315084" y="39950"/>
                  </a:lnTo>
                  <a:lnTo>
                    <a:pt x="314760" y="39830"/>
                  </a:lnTo>
                  <a:lnTo>
                    <a:pt x="314414" y="39705"/>
                  </a:lnTo>
                  <a:lnTo>
                    <a:pt x="314090" y="39574"/>
                  </a:lnTo>
                  <a:lnTo>
                    <a:pt x="313766" y="39437"/>
                  </a:lnTo>
                  <a:lnTo>
                    <a:pt x="313464" y="39295"/>
                  </a:lnTo>
                  <a:lnTo>
                    <a:pt x="313140" y="39147"/>
                  </a:lnTo>
                  <a:lnTo>
                    <a:pt x="312859" y="39000"/>
                  </a:lnTo>
                  <a:lnTo>
                    <a:pt x="312578" y="38841"/>
                  </a:lnTo>
                  <a:lnTo>
                    <a:pt x="312298" y="38683"/>
                  </a:lnTo>
                  <a:lnTo>
                    <a:pt x="312038" y="38519"/>
                  </a:lnTo>
                  <a:lnTo>
                    <a:pt x="311779" y="38350"/>
                  </a:lnTo>
                  <a:lnTo>
                    <a:pt x="311542" y="38180"/>
                  </a:lnTo>
                  <a:lnTo>
                    <a:pt x="311304" y="38000"/>
                  </a:lnTo>
                  <a:lnTo>
                    <a:pt x="311088" y="37820"/>
                  </a:lnTo>
                  <a:lnTo>
                    <a:pt x="310872" y="37634"/>
                  </a:lnTo>
                  <a:lnTo>
                    <a:pt x="310678" y="37443"/>
                  </a:lnTo>
                  <a:lnTo>
                    <a:pt x="310505" y="37252"/>
                  </a:lnTo>
                  <a:lnTo>
                    <a:pt x="310332" y="37050"/>
                  </a:lnTo>
                  <a:lnTo>
                    <a:pt x="310181" y="36848"/>
                  </a:lnTo>
                  <a:lnTo>
                    <a:pt x="310030" y="36645"/>
                  </a:lnTo>
                  <a:lnTo>
                    <a:pt x="309900" y="36432"/>
                  </a:lnTo>
                  <a:lnTo>
                    <a:pt x="309792" y="36219"/>
                  </a:lnTo>
                  <a:lnTo>
                    <a:pt x="309706" y="36006"/>
                  </a:lnTo>
                  <a:lnTo>
                    <a:pt x="309619" y="35782"/>
                  </a:lnTo>
                  <a:lnTo>
                    <a:pt x="309576" y="35558"/>
                  </a:lnTo>
                  <a:lnTo>
                    <a:pt x="309511" y="35334"/>
                  </a:lnTo>
                  <a:lnTo>
                    <a:pt x="309490" y="35099"/>
                  </a:lnTo>
                  <a:lnTo>
                    <a:pt x="309490" y="34870"/>
                  </a:lnTo>
                  <a:lnTo>
                    <a:pt x="309490" y="34635"/>
                  </a:lnTo>
                  <a:lnTo>
                    <a:pt x="309511" y="34406"/>
                  </a:lnTo>
                  <a:lnTo>
                    <a:pt x="309576" y="34176"/>
                  </a:lnTo>
                  <a:lnTo>
                    <a:pt x="309619" y="33952"/>
                  </a:lnTo>
                  <a:lnTo>
                    <a:pt x="309706" y="33734"/>
                  </a:lnTo>
                  <a:lnTo>
                    <a:pt x="309792" y="33515"/>
                  </a:lnTo>
                  <a:lnTo>
                    <a:pt x="309900" y="33302"/>
                  </a:lnTo>
                  <a:lnTo>
                    <a:pt x="310030" y="33094"/>
                  </a:lnTo>
                  <a:lnTo>
                    <a:pt x="310181" y="32887"/>
                  </a:lnTo>
                  <a:lnTo>
                    <a:pt x="310332" y="32685"/>
                  </a:lnTo>
                  <a:lnTo>
                    <a:pt x="310505" y="32488"/>
                  </a:lnTo>
                  <a:lnTo>
                    <a:pt x="310678" y="32291"/>
                  </a:lnTo>
                  <a:lnTo>
                    <a:pt x="310872" y="32106"/>
                  </a:lnTo>
                  <a:lnTo>
                    <a:pt x="311088" y="31920"/>
                  </a:lnTo>
                  <a:lnTo>
                    <a:pt x="311304" y="31734"/>
                  </a:lnTo>
                  <a:lnTo>
                    <a:pt x="311542" y="31559"/>
                  </a:lnTo>
                  <a:lnTo>
                    <a:pt x="311779" y="31385"/>
                  </a:lnTo>
                  <a:lnTo>
                    <a:pt x="312038" y="31215"/>
                  </a:lnTo>
                  <a:lnTo>
                    <a:pt x="312298" y="31051"/>
                  </a:lnTo>
                  <a:lnTo>
                    <a:pt x="312578" y="30893"/>
                  </a:lnTo>
                  <a:lnTo>
                    <a:pt x="312859" y="30740"/>
                  </a:lnTo>
                  <a:lnTo>
                    <a:pt x="313140" y="30587"/>
                  </a:lnTo>
                  <a:lnTo>
                    <a:pt x="313464" y="30445"/>
                  </a:lnTo>
                  <a:lnTo>
                    <a:pt x="313766" y="30303"/>
                  </a:lnTo>
                  <a:lnTo>
                    <a:pt x="314090" y="30166"/>
                  </a:lnTo>
                  <a:lnTo>
                    <a:pt x="314414" y="30035"/>
                  </a:lnTo>
                  <a:lnTo>
                    <a:pt x="314760" y="29910"/>
                  </a:lnTo>
                  <a:lnTo>
                    <a:pt x="315084" y="29784"/>
                  </a:lnTo>
                  <a:lnTo>
                    <a:pt x="315451" y="29669"/>
                  </a:lnTo>
                  <a:lnTo>
                    <a:pt x="315797" y="29560"/>
                  </a:lnTo>
                  <a:lnTo>
                    <a:pt x="316164" y="29451"/>
                  </a:lnTo>
                  <a:lnTo>
                    <a:pt x="316531" y="29352"/>
                  </a:lnTo>
                  <a:close/>
                  <a:moveTo>
                    <a:pt x="316531" y="51128"/>
                  </a:moveTo>
                  <a:lnTo>
                    <a:pt x="316531" y="89319"/>
                  </a:lnTo>
                  <a:lnTo>
                    <a:pt x="311045" y="90089"/>
                  </a:lnTo>
                  <a:lnTo>
                    <a:pt x="311045" y="51898"/>
                  </a:lnTo>
                  <a:lnTo>
                    <a:pt x="316531" y="51128"/>
                  </a:lnTo>
                  <a:close/>
                  <a:moveTo>
                    <a:pt x="316531" y="18443"/>
                  </a:moveTo>
                  <a:lnTo>
                    <a:pt x="316531" y="26757"/>
                  </a:lnTo>
                  <a:lnTo>
                    <a:pt x="316099" y="26807"/>
                  </a:lnTo>
                  <a:lnTo>
                    <a:pt x="315667" y="26861"/>
                  </a:lnTo>
                  <a:lnTo>
                    <a:pt x="314846" y="26981"/>
                  </a:lnTo>
                  <a:lnTo>
                    <a:pt x="314026" y="27113"/>
                  </a:lnTo>
                  <a:lnTo>
                    <a:pt x="313248" y="27255"/>
                  </a:lnTo>
                  <a:lnTo>
                    <a:pt x="312470" y="27408"/>
                  </a:lnTo>
                  <a:lnTo>
                    <a:pt x="311714" y="27571"/>
                  </a:lnTo>
                  <a:lnTo>
                    <a:pt x="310980" y="27746"/>
                  </a:lnTo>
                  <a:lnTo>
                    <a:pt x="310267" y="27932"/>
                  </a:lnTo>
                  <a:lnTo>
                    <a:pt x="309576" y="28129"/>
                  </a:lnTo>
                  <a:lnTo>
                    <a:pt x="308906" y="28336"/>
                  </a:lnTo>
                  <a:lnTo>
                    <a:pt x="308258" y="28555"/>
                  </a:lnTo>
                  <a:lnTo>
                    <a:pt x="307632" y="28779"/>
                  </a:lnTo>
                  <a:lnTo>
                    <a:pt x="307027" y="29014"/>
                  </a:lnTo>
                  <a:lnTo>
                    <a:pt x="306444" y="29259"/>
                  </a:lnTo>
                  <a:lnTo>
                    <a:pt x="305904" y="29511"/>
                  </a:lnTo>
                  <a:lnTo>
                    <a:pt x="305385" y="29773"/>
                  </a:lnTo>
                  <a:lnTo>
                    <a:pt x="304889" y="30046"/>
                  </a:lnTo>
                  <a:lnTo>
                    <a:pt x="304413" y="30319"/>
                  </a:lnTo>
                  <a:lnTo>
                    <a:pt x="303960" y="30609"/>
                  </a:lnTo>
                  <a:lnTo>
                    <a:pt x="303549" y="30898"/>
                  </a:lnTo>
                  <a:lnTo>
                    <a:pt x="303182" y="31199"/>
                  </a:lnTo>
                  <a:lnTo>
                    <a:pt x="302815" y="31505"/>
                  </a:lnTo>
                  <a:lnTo>
                    <a:pt x="302491" y="31816"/>
                  </a:lnTo>
                  <a:lnTo>
                    <a:pt x="302210" y="32133"/>
                  </a:lnTo>
                  <a:lnTo>
                    <a:pt x="301951" y="32461"/>
                  </a:lnTo>
                  <a:lnTo>
                    <a:pt x="301713" y="32789"/>
                  </a:lnTo>
                  <a:lnTo>
                    <a:pt x="301519" y="33122"/>
                  </a:lnTo>
                  <a:lnTo>
                    <a:pt x="301368" y="33466"/>
                  </a:lnTo>
                  <a:lnTo>
                    <a:pt x="301238" y="33810"/>
                  </a:lnTo>
                  <a:lnTo>
                    <a:pt x="301152" y="34160"/>
                  </a:lnTo>
                  <a:lnTo>
                    <a:pt x="301087" y="34509"/>
                  </a:lnTo>
                  <a:lnTo>
                    <a:pt x="301065" y="34870"/>
                  </a:lnTo>
                  <a:lnTo>
                    <a:pt x="301087" y="35225"/>
                  </a:lnTo>
                  <a:lnTo>
                    <a:pt x="301152" y="35580"/>
                  </a:lnTo>
                  <a:lnTo>
                    <a:pt x="301238" y="35924"/>
                  </a:lnTo>
                  <a:lnTo>
                    <a:pt x="301368" y="36274"/>
                  </a:lnTo>
                  <a:lnTo>
                    <a:pt x="301519" y="36613"/>
                  </a:lnTo>
                  <a:lnTo>
                    <a:pt x="301713" y="36946"/>
                  </a:lnTo>
                  <a:lnTo>
                    <a:pt x="301951" y="37279"/>
                  </a:lnTo>
                  <a:lnTo>
                    <a:pt x="302210" y="37601"/>
                  </a:lnTo>
                  <a:lnTo>
                    <a:pt x="302491" y="37918"/>
                  </a:lnTo>
                  <a:lnTo>
                    <a:pt x="302815" y="38235"/>
                  </a:lnTo>
                  <a:lnTo>
                    <a:pt x="303182" y="38541"/>
                  </a:lnTo>
                  <a:lnTo>
                    <a:pt x="303549" y="38836"/>
                  </a:lnTo>
                  <a:lnTo>
                    <a:pt x="303960" y="39131"/>
                  </a:lnTo>
                  <a:lnTo>
                    <a:pt x="304413" y="39415"/>
                  </a:lnTo>
                  <a:lnTo>
                    <a:pt x="304889" y="39694"/>
                  </a:lnTo>
                  <a:lnTo>
                    <a:pt x="305385" y="39961"/>
                  </a:lnTo>
                  <a:lnTo>
                    <a:pt x="305904" y="40224"/>
                  </a:lnTo>
                  <a:lnTo>
                    <a:pt x="306444" y="40480"/>
                  </a:lnTo>
                  <a:lnTo>
                    <a:pt x="307027" y="40726"/>
                  </a:lnTo>
                  <a:lnTo>
                    <a:pt x="307632" y="40961"/>
                  </a:lnTo>
                  <a:lnTo>
                    <a:pt x="308258" y="41185"/>
                  </a:lnTo>
                  <a:lnTo>
                    <a:pt x="308906" y="41404"/>
                  </a:lnTo>
                  <a:lnTo>
                    <a:pt x="309576" y="41611"/>
                  </a:lnTo>
                  <a:lnTo>
                    <a:pt x="310267" y="41808"/>
                  </a:lnTo>
                  <a:lnTo>
                    <a:pt x="310980" y="41994"/>
                  </a:lnTo>
                  <a:lnTo>
                    <a:pt x="311714" y="42168"/>
                  </a:lnTo>
                  <a:lnTo>
                    <a:pt x="312470" y="42332"/>
                  </a:lnTo>
                  <a:lnTo>
                    <a:pt x="313248" y="42485"/>
                  </a:lnTo>
                  <a:lnTo>
                    <a:pt x="314026" y="42627"/>
                  </a:lnTo>
                  <a:lnTo>
                    <a:pt x="314846" y="42758"/>
                  </a:lnTo>
                  <a:lnTo>
                    <a:pt x="315667" y="42879"/>
                  </a:lnTo>
                  <a:lnTo>
                    <a:pt x="316099" y="42933"/>
                  </a:lnTo>
                  <a:lnTo>
                    <a:pt x="316531" y="42982"/>
                  </a:lnTo>
                  <a:lnTo>
                    <a:pt x="316531" y="48697"/>
                  </a:lnTo>
                  <a:lnTo>
                    <a:pt x="302621" y="50652"/>
                  </a:lnTo>
                  <a:lnTo>
                    <a:pt x="302621" y="93706"/>
                  </a:lnTo>
                  <a:lnTo>
                    <a:pt x="316531" y="91755"/>
                  </a:lnTo>
                  <a:lnTo>
                    <a:pt x="316531" y="97847"/>
                  </a:lnTo>
                  <a:lnTo>
                    <a:pt x="316510" y="98087"/>
                  </a:lnTo>
                  <a:lnTo>
                    <a:pt x="316466" y="98327"/>
                  </a:lnTo>
                  <a:lnTo>
                    <a:pt x="316423" y="98568"/>
                  </a:lnTo>
                  <a:lnTo>
                    <a:pt x="316337" y="98808"/>
                  </a:lnTo>
                  <a:lnTo>
                    <a:pt x="316229" y="99043"/>
                  </a:lnTo>
                  <a:lnTo>
                    <a:pt x="316099" y="99278"/>
                  </a:lnTo>
                  <a:lnTo>
                    <a:pt x="315948" y="99507"/>
                  </a:lnTo>
                  <a:lnTo>
                    <a:pt x="315775" y="99737"/>
                  </a:lnTo>
                  <a:lnTo>
                    <a:pt x="315559" y="99966"/>
                  </a:lnTo>
                  <a:lnTo>
                    <a:pt x="315343" y="100190"/>
                  </a:lnTo>
                  <a:lnTo>
                    <a:pt x="315106" y="100414"/>
                  </a:lnTo>
                  <a:lnTo>
                    <a:pt x="314846" y="100638"/>
                  </a:lnTo>
                  <a:lnTo>
                    <a:pt x="314566" y="100857"/>
                  </a:lnTo>
                  <a:lnTo>
                    <a:pt x="314263" y="101075"/>
                  </a:lnTo>
                  <a:lnTo>
                    <a:pt x="313939" y="101288"/>
                  </a:lnTo>
                  <a:lnTo>
                    <a:pt x="313594" y="101501"/>
                  </a:lnTo>
                  <a:lnTo>
                    <a:pt x="313226" y="101709"/>
                  </a:lnTo>
                  <a:lnTo>
                    <a:pt x="312859" y="101917"/>
                  </a:lnTo>
                  <a:lnTo>
                    <a:pt x="312449" y="102119"/>
                  </a:lnTo>
                  <a:lnTo>
                    <a:pt x="312038" y="102321"/>
                  </a:lnTo>
                  <a:lnTo>
                    <a:pt x="311585" y="102517"/>
                  </a:lnTo>
                  <a:lnTo>
                    <a:pt x="311131" y="102714"/>
                  </a:lnTo>
                  <a:lnTo>
                    <a:pt x="310656" y="102905"/>
                  </a:lnTo>
                  <a:lnTo>
                    <a:pt x="310159" y="103097"/>
                  </a:lnTo>
                  <a:lnTo>
                    <a:pt x="309662" y="103282"/>
                  </a:lnTo>
                  <a:lnTo>
                    <a:pt x="309122" y="103463"/>
                  </a:lnTo>
                  <a:lnTo>
                    <a:pt x="308582" y="103643"/>
                  </a:lnTo>
                  <a:lnTo>
                    <a:pt x="308021" y="103818"/>
                  </a:lnTo>
                  <a:lnTo>
                    <a:pt x="307459" y="103992"/>
                  </a:lnTo>
                  <a:lnTo>
                    <a:pt x="306854" y="104162"/>
                  </a:lnTo>
                  <a:lnTo>
                    <a:pt x="306250" y="104326"/>
                  </a:lnTo>
                  <a:lnTo>
                    <a:pt x="305623" y="104490"/>
                  </a:lnTo>
                  <a:lnTo>
                    <a:pt x="304997" y="104643"/>
                  </a:lnTo>
                  <a:lnTo>
                    <a:pt x="304349" y="104796"/>
                  </a:lnTo>
                  <a:lnTo>
                    <a:pt x="303679" y="104948"/>
                  </a:lnTo>
                  <a:lnTo>
                    <a:pt x="302988" y="105096"/>
                  </a:lnTo>
                  <a:lnTo>
                    <a:pt x="302297" y="105233"/>
                  </a:lnTo>
                  <a:lnTo>
                    <a:pt x="301584" y="105375"/>
                  </a:lnTo>
                  <a:lnTo>
                    <a:pt x="300871" y="105506"/>
                  </a:lnTo>
                  <a:lnTo>
                    <a:pt x="300137" y="105637"/>
                  </a:lnTo>
                  <a:lnTo>
                    <a:pt x="299381" y="105757"/>
                  </a:lnTo>
                  <a:lnTo>
                    <a:pt x="298625" y="105877"/>
                  </a:lnTo>
                  <a:lnTo>
                    <a:pt x="297847" y="105997"/>
                  </a:lnTo>
                  <a:lnTo>
                    <a:pt x="297069" y="106107"/>
                  </a:lnTo>
                  <a:lnTo>
                    <a:pt x="296270" y="106210"/>
                  </a:lnTo>
                  <a:lnTo>
                    <a:pt x="295471" y="106314"/>
                  </a:lnTo>
                  <a:lnTo>
                    <a:pt x="294650" y="106413"/>
                  </a:lnTo>
                  <a:lnTo>
                    <a:pt x="293829" y="106500"/>
                  </a:lnTo>
                  <a:lnTo>
                    <a:pt x="292987" y="106587"/>
                  </a:lnTo>
                  <a:lnTo>
                    <a:pt x="292145" y="106669"/>
                  </a:lnTo>
                  <a:lnTo>
                    <a:pt x="291281" y="106746"/>
                  </a:lnTo>
                  <a:lnTo>
                    <a:pt x="290417" y="106817"/>
                  </a:lnTo>
                  <a:lnTo>
                    <a:pt x="289531" y="106882"/>
                  </a:lnTo>
                  <a:lnTo>
                    <a:pt x="288645" y="106942"/>
                  </a:lnTo>
                  <a:lnTo>
                    <a:pt x="287760" y="107003"/>
                  </a:lnTo>
                  <a:lnTo>
                    <a:pt x="286852" y="107052"/>
                  </a:lnTo>
                  <a:lnTo>
                    <a:pt x="285945" y="107095"/>
                  </a:lnTo>
                  <a:lnTo>
                    <a:pt x="285038" y="107134"/>
                  </a:lnTo>
                  <a:lnTo>
                    <a:pt x="284109" y="107166"/>
                  </a:lnTo>
                  <a:lnTo>
                    <a:pt x="283180" y="107194"/>
                  </a:lnTo>
                  <a:lnTo>
                    <a:pt x="282230" y="107216"/>
                  </a:lnTo>
                  <a:lnTo>
                    <a:pt x="281301" y="107227"/>
                  </a:lnTo>
                  <a:lnTo>
                    <a:pt x="280351" y="107237"/>
                  </a:lnTo>
                  <a:lnTo>
                    <a:pt x="279379" y="107243"/>
                  </a:lnTo>
                  <a:lnTo>
                    <a:pt x="8403" y="107243"/>
                  </a:lnTo>
                  <a:lnTo>
                    <a:pt x="8403" y="23436"/>
                  </a:lnTo>
                  <a:lnTo>
                    <a:pt x="278601" y="23436"/>
                  </a:lnTo>
                  <a:lnTo>
                    <a:pt x="280070" y="23431"/>
                  </a:lnTo>
                  <a:lnTo>
                    <a:pt x="281517" y="23414"/>
                  </a:lnTo>
                  <a:lnTo>
                    <a:pt x="282964" y="23381"/>
                  </a:lnTo>
                  <a:lnTo>
                    <a:pt x="284390" y="23343"/>
                  </a:lnTo>
                  <a:lnTo>
                    <a:pt x="285816" y="23294"/>
                  </a:lnTo>
                  <a:lnTo>
                    <a:pt x="287198" y="23234"/>
                  </a:lnTo>
                  <a:lnTo>
                    <a:pt x="288602" y="23163"/>
                  </a:lnTo>
                  <a:lnTo>
                    <a:pt x="289963" y="23081"/>
                  </a:lnTo>
                  <a:lnTo>
                    <a:pt x="291324" y="22988"/>
                  </a:lnTo>
                  <a:lnTo>
                    <a:pt x="292663" y="22884"/>
                  </a:lnTo>
                  <a:lnTo>
                    <a:pt x="293981" y="22775"/>
                  </a:lnTo>
                  <a:lnTo>
                    <a:pt x="295277" y="22649"/>
                  </a:lnTo>
                  <a:lnTo>
                    <a:pt x="296573" y="22518"/>
                  </a:lnTo>
                  <a:lnTo>
                    <a:pt x="297825" y="22376"/>
                  </a:lnTo>
                  <a:lnTo>
                    <a:pt x="299078" y="22229"/>
                  </a:lnTo>
                  <a:lnTo>
                    <a:pt x="300288" y="22070"/>
                  </a:lnTo>
                  <a:lnTo>
                    <a:pt x="301497" y="21901"/>
                  </a:lnTo>
                  <a:lnTo>
                    <a:pt x="302685" y="21726"/>
                  </a:lnTo>
                  <a:lnTo>
                    <a:pt x="303830" y="21540"/>
                  </a:lnTo>
                  <a:lnTo>
                    <a:pt x="304975" y="21349"/>
                  </a:lnTo>
                  <a:lnTo>
                    <a:pt x="306077" y="21147"/>
                  </a:lnTo>
                  <a:lnTo>
                    <a:pt x="307178" y="20939"/>
                  </a:lnTo>
                  <a:lnTo>
                    <a:pt x="308237" y="20721"/>
                  </a:lnTo>
                  <a:lnTo>
                    <a:pt x="309274" y="20497"/>
                  </a:lnTo>
                  <a:lnTo>
                    <a:pt x="310267" y="20262"/>
                  </a:lnTo>
                  <a:lnTo>
                    <a:pt x="311261" y="20022"/>
                  </a:lnTo>
                  <a:lnTo>
                    <a:pt x="312211" y="19776"/>
                  </a:lnTo>
                  <a:lnTo>
                    <a:pt x="313118" y="19525"/>
                  </a:lnTo>
                  <a:lnTo>
                    <a:pt x="314026" y="19262"/>
                  </a:lnTo>
                  <a:lnTo>
                    <a:pt x="314890" y="18995"/>
                  </a:lnTo>
                  <a:lnTo>
                    <a:pt x="315710" y="18721"/>
                  </a:lnTo>
                  <a:lnTo>
                    <a:pt x="316531" y="18443"/>
                  </a:lnTo>
                  <a:close/>
                  <a:moveTo>
                    <a:pt x="23070" y="0"/>
                  </a:moveTo>
                  <a:lnTo>
                    <a:pt x="23070" y="21305"/>
                  </a:lnTo>
                  <a:lnTo>
                    <a:pt x="1" y="21305"/>
                  </a:lnTo>
                  <a:lnTo>
                    <a:pt x="1" y="109368"/>
                  </a:lnTo>
                  <a:lnTo>
                    <a:pt x="279379" y="109368"/>
                  </a:lnTo>
                  <a:lnTo>
                    <a:pt x="280567" y="109363"/>
                  </a:lnTo>
                  <a:lnTo>
                    <a:pt x="281733" y="109352"/>
                  </a:lnTo>
                  <a:lnTo>
                    <a:pt x="282878" y="109335"/>
                  </a:lnTo>
                  <a:lnTo>
                    <a:pt x="284044" y="109308"/>
                  </a:lnTo>
                  <a:lnTo>
                    <a:pt x="285189" y="109275"/>
                  </a:lnTo>
                  <a:lnTo>
                    <a:pt x="286312" y="109237"/>
                  </a:lnTo>
                  <a:lnTo>
                    <a:pt x="287436" y="109188"/>
                  </a:lnTo>
                  <a:lnTo>
                    <a:pt x="288559" y="109133"/>
                  </a:lnTo>
                  <a:lnTo>
                    <a:pt x="289661" y="109073"/>
                  </a:lnTo>
                  <a:lnTo>
                    <a:pt x="290762" y="109002"/>
                  </a:lnTo>
                  <a:lnTo>
                    <a:pt x="291842" y="108931"/>
                  </a:lnTo>
                  <a:lnTo>
                    <a:pt x="292922" y="108849"/>
                  </a:lnTo>
                  <a:lnTo>
                    <a:pt x="293981" y="108762"/>
                  </a:lnTo>
                  <a:lnTo>
                    <a:pt x="295039" y="108669"/>
                  </a:lnTo>
                  <a:lnTo>
                    <a:pt x="296076" y="108565"/>
                  </a:lnTo>
                  <a:lnTo>
                    <a:pt x="297091" y="108461"/>
                  </a:lnTo>
                  <a:lnTo>
                    <a:pt x="298106" y="108346"/>
                  </a:lnTo>
                  <a:lnTo>
                    <a:pt x="299121" y="108232"/>
                  </a:lnTo>
                  <a:lnTo>
                    <a:pt x="300115" y="108106"/>
                  </a:lnTo>
                  <a:lnTo>
                    <a:pt x="301087" y="107975"/>
                  </a:lnTo>
                  <a:lnTo>
                    <a:pt x="302037" y="107838"/>
                  </a:lnTo>
                  <a:lnTo>
                    <a:pt x="302988" y="107696"/>
                  </a:lnTo>
                  <a:lnTo>
                    <a:pt x="303917" y="107549"/>
                  </a:lnTo>
                  <a:lnTo>
                    <a:pt x="304824" y="107396"/>
                  </a:lnTo>
                  <a:lnTo>
                    <a:pt x="305731" y="107237"/>
                  </a:lnTo>
                  <a:lnTo>
                    <a:pt x="306617" y="107074"/>
                  </a:lnTo>
                  <a:lnTo>
                    <a:pt x="307481" y="106910"/>
                  </a:lnTo>
                  <a:lnTo>
                    <a:pt x="308345" y="106735"/>
                  </a:lnTo>
                  <a:lnTo>
                    <a:pt x="309187" y="106555"/>
                  </a:lnTo>
                  <a:lnTo>
                    <a:pt x="309986" y="106369"/>
                  </a:lnTo>
                  <a:lnTo>
                    <a:pt x="310786" y="106183"/>
                  </a:lnTo>
                  <a:lnTo>
                    <a:pt x="311585" y="105992"/>
                  </a:lnTo>
                  <a:lnTo>
                    <a:pt x="312341" y="105790"/>
                  </a:lnTo>
                  <a:lnTo>
                    <a:pt x="313097" y="105588"/>
                  </a:lnTo>
                  <a:lnTo>
                    <a:pt x="313810" y="105380"/>
                  </a:lnTo>
                  <a:lnTo>
                    <a:pt x="314522" y="105172"/>
                  </a:lnTo>
                  <a:lnTo>
                    <a:pt x="315214" y="104954"/>
                  </a:lnTo>
                  <a:lnTo>
                    <a:pt x="315862" y="104735"/>
                  </a:lnTo>
                  <a:lnTo>
                    <a:pt x="316510" y="104511"/>
                  </a:lnTo>
                  <a:lnTo>
                    <a:pt x="317136" y="104282"/>
                  </a:lnTo>
                  <a:lnTo>
                    <a:pt x="317741" y="104053"/>
                  </a:lnTo>
                  <a:lnTo>
                    <a:pt x="318324" y="103818"/>
                  </a:lnTo>
                  <a:lnTo>
                    <a:pt x="318886" y="103577"/>
                  </a:lnTo>
                  <a:lnTo>
                    <a:pt x="319426" y="103331"/>
                  </a:lnTo>
                  <a:lnTo>
                    <a:pt x="319944" y="103086"/>
                  </a:lnTo>
                  <a:lnTo>
                    <a:pt x="320441" y="102834"/>
                  </a:lnTo>
                  <a:lnTo>
                    <a:pt x="320894" y="102583"/>
                  </a:lnTo>
                  <a:lnTo>
                    <a:pt x="321348" y="102326"/>
                  </a:lnTo>
                  <a:lnTo>
                    <a:pt x="321759" y="102070"/>
                  </a:lnTo>
                  <a:lnTo>
                    <a:pt x="322169" y="101802"/>
                  </a:lnTo>
                  <a:lnTo>
                    <a:pt x="322536" y="101540"/>
                  </a:lnTo>
                  <a:lnTo>
                    <a:pt x="322882" y="101266"/>
                  </a:lnTo>
                  <a:lnTo>
                    <a:pt x="323206" y="100999"/>
                  </a:lnTo>
                  <a:lnTo>
                    <a:pt x="323487" y="100720"/>
                  </a:lnTo>
                  <a:lnTo>
                    <a:pt x="323767" y="100447"/>
                  </a:lnTo>
                  <a:lnTo>
                    <a:pt x="324005" y="100168"/>
                  </a:lnTo>
                  <a:lnTo>
                    <a:pt x="324221" y="99884"/>
                  </a:lnTo>
                  <a:lnTo>
                    <a:pt x="324394" y="99600"/>
                  </a:lnTo>
                  <a:lnTo>
                    <a:pt x="324567" y="99311"/>
                  </a:lnTo>
                  <a:lnTo>
                    <a:pt x="324696" y="99021"/>
                  </a:lnTo>
                  <a:lnTo>
                    <a:pt x="324804" y="98732"/>
                  </a:lnTo>
                  <a:lnTo>
                    <a:pt x="324869" y="98437"/>
                  </a:lnTo>
                  <a:lnTo>
                    <a:pt x="324912" y="98142"/>
                  </a:lnTo>
                  <a:lnTo>
                    <a:pt x="324934" y="97847"/>
                  </a:lnTo>
                  <a:lnTo>
                    <a:pt x="324934" y="11718"/>
                  </a:lnTo>
                  <a:lnTo>
                    <a:pt x="324912" y="11423"/>
                  </a:lnTo>
                  <a:lnTo>
                    <a:pt x="324869" y="11133"/>
                  </a:lnTo>
                  <a:lnTo>
                    <a:pt x="324804" y="10838"/>
                  </a:lnTo>
                  <a:lnTo>
                    <a:pt x="324696" y="10554"/>
                  </a:lnTo>
                  <a:lnTo>
                    <a:pt x="324588" y="10265"/>
                  </a:lnTo>
                  <a:lnTo>
                    <a:pt x="324437" y="9981"/>
                  </a:lnTo>
                  <a:lnTo>
                    <a:pt x="324243" y="9697"/>
                  </a:lnTo>
                  <a:lnTo>
                    <a:pt x="324048" y="9413"/>
                  </a:lnTo>
                  <a:lnTo>
                    <a:pt x="323811" y="9134"/>
                  </a:lnTo>
                  <a:lnTo>
                    <a:pt x="323551" y="8855"/>
                  </a:lnTo>
                  <a:lnTo>
                    <a:pt x="323249" y="8577"/>
                  </a:lnTo>
                  <a:lnTo>
                    <a:pt x="322947" y="8304"/>
                  </a:lnTo>
                  <a:lnTo>
                    <a:pt x="322601" y="8031"/>
                  </a:lnTo>
                  <a:lnTo>
                    <a:pt x="322234" y="7763"/>
                  </a:lnTo>
                  <a:lnTo>
                    <a:pt x="321845" y="7495"/>
                  </a:lnTo>
                  <a:lnTo>
                    <a:pt x="321435" y="7233"/>
                  </a:lnTo>
                  <a:lnTo>
                    <a:pt x="320981" y="6971"/>
                  </a:lnTo>
                  <a:lnTo>
                    <a:pt x="320506" y="6708"/>
                  </a:lnTo>
                  <a:lnTo>
                    <a:pt x="320030" y="6452"/>
                  </a:lnTo>
                  <a:lnTo>
                    <a:pt x="319512" y="6200"/>
                  </a:lnTo>
                  <a:lnTo>
                    <a:pt x="318950" y="5949"/>
                  </a:lnTo>
                  <a:lnTo>
                    <a:pt x="318389" y="5703"/>
                  </a:lnTo>
                  <a:lnTo>
                    <a:pt x="317784" y="5463"/>
                  </a:lnTo>
                  <a:lnTo>
                    <a:pt x="317179" y="5223"/>
                  </a:lnTo>
                  <a:lnTo>
                    <a:pt x="316531" y="4982"/>
                  </a:lnTo>
                  <a:lnTo>
                    <a:pt x="315862" y="4753"/>
                  </a:lnTo>
                  <a:lnTo>
                    <a:pt x="315170" y="4523"/>
                  </a:lnTo>
                  <a:lnTo>
                    <a:pt x="314458" y="4294"/>
                  </a:lnTo>
                  <a:lnTo>
                    <a:pt x="313723" y="4075"/>
                  </a:lnTo>
                  <a:lnTo>
                    <a:pt x="312967" y="3857"/>
                  </a:lnTo>
                  <a:lnTo>
                    <a:pt x="312168" y="3644"/>
                  </a:lnTo>
                  <a:lnTo>
                    <a:pt x="311369" y="3431"/>
                  </a:lnTo>
                  <a:lnTo>
                    <a:pt x="310526" y="3229"/>
                  </a:lnTo>
                  <a:lnTo>
                    <a:pt x="309684" y="3032"/>
                  </a:lnTo>
                  <a:lnTo>
                    <a:pt x="308820" y="2835"/>
                  </a:lnTo>
                  <a:lnTo>
                    <a:pt x="307956" y="2650"/>
                  </a:lnTo>
                  <a:lnTo>
                    <a:pt x="307049" y="2469"/>
                  </a:lnTo>
                  <a:lnTo>
                    <a:pt x="306142" y="2294"/>
                  </a:lnTo>
                  <a:lnTo>
                    <a:pt x="305234" y="2125"/>
                  </a:lnTo>
                  <a:lnTo>
                    <a:pt x="304284" y="1961"/>
                  </a:lnTo>
                  <a:lnTo>
                    <a:pt x="303355" y="1808"/>
                  </a:lnTo>
                  <a:lnTo>
                    <a:pt x="302383" y="1655"/>
                  </a:lnTo>
                  <a:lnTo>
                    <a:pt x="301411" y="1513"/>
                  </a:lnTo>
                  <a:lnTo>
                    <a:pt x="300417" y="1377"/>
                  </a:lnTo>
                  <a:lnTo>
                    <a:pt x="299424" y="1246"/>
                  </a:lnTo>
                  <a:lnTo>
                    <a:pt x="298409" y="1120"/>
                  </a:lnTo>
                  <a:lnTo>
                    <a:pt x="297372" y="1000"/>
                  </a:lnTo>
                  <a:lnTo>
                    <a:pt x="296357" y="885"/>
                  </a:lnTo>
                  <a:lnTo>
                    <a:pt x="295298" y="781"/>
                  </a:lnTo>
                  <a:lnTo>
                    <a:pt x="294240" y="683"/>
                  </a:lnTo>
                  <a:lnTo>
                    <a:pt x="293181" y="590"/>
                  </a:lnTo>
                  <a:lnTo>
                    <a:pt x="292101" y="503"/>
                  </a:lnTo>
                  <a:lnTo>
                    <a:pt x="291021" y="426"/>
                  </a:lnTo>
                  <a:lnTo>
                    <a:pt x="289920" y="350"/>
                  </a:lnTo>
                  <a:lnTo>
                    <a:pt x="288818" y="284"/>
                  </a:lnTo>
                  <a:lnTo>
                    <a:pt x="287716" y="224"/>
                  </a:lnTo>
                  <a:lnTo>
                    <a:pt x="286593" y="175"/>
                  </a:lnTo>
                  <a:lnTo>
                    <a:pt x="285470" y="131"/>
                  </a:lnTo>
                  <a:lnTo>
                    <a:pt x="284347" y="87"/>
                  </a:lnTo>
                  <a:lnTo>
                    <a:pt x="283202" y="60"/>
                  </a:lnTo>
                  <a:lnTo>
                    <a:pt x="282079" y="33"/>
                  </a:lnTo>
                  <a:lnTo>
                    <a:pt x="280912" y="16"/>
                  </a:lnTo>
                  <a:lnTo>
                    <a:pt x="279768" y="5"/>
                  </a:lnTo>
                  <a:lnTo>
                    <a:pt x="2786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8"/>
            <p:cNvSpPr/>
            <p:nvPr/>
          </p:nvSpPr>
          <p:spPr>
            <a:xfrm flipH="1">
              <a:off x="4279736" y="1536061"/>
              <a:ext cx="620225" cy="154654"/>
            </a:xfrm>
            <a:custGeom>
              <a:avLst/>
              <a:gdLst/>
              <a:ahLst/>
              <a:cxnLst/>
              <a:rect l="l" t="t" r="r" b="b"/>
              <a:pathLst>
                <a:path w="285038" h="19176" fill="none" extrusionOk="0">
                  <a:moveTo>
                    <a:pt x="285037" y="9588"/>
                  </a:moveTo>
                  <a:lnTo>
                    <a:pt x="285037" y="9588"/>
                  </a:lnTo>
                  <a:lnTo>
                    <a:pt x="285016" y="9834"/>
                  </a:lnTo>
                  <a:lnTo>
                    <a:pt x="284972" y="10080"/>
                  </a:lnTo>
                  <a:lnTo>
                    <a:pt x="284908" y="10320"/>
                  </a:lnTo>
                  <a:lnTo>
                    <a:pt x="284821" y="10566"/>
                  </a:lnTo>
                  <a:lnTo>
                    <a:pt x="284713" y="10806"/>
                  </a:lnTo>
                  <a:lnTo>
                    <a:pt x="284584" y="11047"/>
                  </a:lnTo>
                  <a:lnTo>
                    <a:pt x="284432" y="11282"/>
                  </a:lnTo>
                  <a:lnTo>
                    <a:pt x="284260" y="11516"/>
                  </a:lnTo>
                  <a:lnTo>
                    <a:pt x="284065" y="11751"/>
                  </a:lnTo>
                  <a:lnTo>
                    <a:pt x="283828" y="11981"/>
                  </a:lnTo>
                  <a:lnTo>
                    <a:pt x="283590" y="12210"/>
                  </a:lnTo>
                  <a:lnTo>
                    <a:pt x="283309" y="12434"/>
                  </a:lnTo>
                  <a:lnTo>
                    <a:pt x="283028" y="12658"/>
                  </a:lnTo>
                  <a:lnTo>
                    <a:pt x="282726" y="12882"/>
                  </a:lnTo>
                  <a:lnTo>
                    <a:pt x="282402" y="13101"/>
                  </a:lnTo>
                  <a:lnTo>
                    <a:pt x="282035" y="13314"/>
                  </a:lnTo>
                  <a:lnTo>
                    <a:pt x="281668" y="13527"/>
                  </a:lnTo>
                  <a:lnTo>
                    <a:pt x="281279" y="13740"/>
                  </a:lnTo>
                  <a:lnTo>
                    <a:pt x="280868" y="13947"/>
                  </a:lnTo>
                  <a:lnTo>
                    <a:pt x="280436" y="14155"/>
                  </a:lnTo>
                  <a:lnTo>
                    <a:pt x="280004" y="14357"/>
                  </a:lnTo>
                  <a:lnTo>
                    <a:pt x="279529" y="14554"/>
                  </a:lnTo>
                  <a:lnTo>
                    <a:pt x="279054" y="14750"/>
                  </a:lnTo>
                  <a:lnTo>
                    <a:pt x="278536" y="14947"/>
                  </a:lnTo>
                  <a:lnTo>
                    <a:pt x="278017" y="15133"/>
                  </a:lnTo>
                  <a:lnTo>
                    <a:pt x="277477" y="15319"/>
                  </a:lnTo>
                  <a:lnTo>
                    <a:pt x="276937" y="15504"/>
                  </a:lnTo>
                  <a:lnTo>
                    <a:pt x="276354" y="15685"/>
                  </a:lnTo>
                  <a:lnTo>
                    <a:pt x="275771" y="15859"/>
                  </a:lnTo>
                  <a:lnTo>
                    <a:pt x="275166" y="16034"/>
                  </a:lnTo>
                  <a:lnTo>
                    <a:pt x="274540" y="16198"/>
                  </a:lnTo>
                  <a:lnTo>
                    <a:pt x="273913" y="16368"/>
                  </a:lnTo>
                  <a:lnTo>
                    <a:pt x="273265" y="16526"/>
                  </a:lnTo>
                  <a:lnTo>
                    <a:pt x="272595" y="16684"/>
                  </a:lnTo>
                  <a:lnTo>
                    <a:pt x="271904" y="16837"/>
                  </a:lnTo>
                  <a:lnTo>
                    <a:pt x="271213" y="16985"/>
                  </a:lnTo>
                  <a:lnTo>
                    <a:pt x="270500" y="17127"/>
                  </a:lnTo>
                  <a:lnTo>
                    <a:pt x="269787" y="17269"/>
                  </a:lnTo>
                  <a:lnTo>
                    <a:pt x="269053" y="17405"/>
                  </a:lnTo>
                  <a:lnTo>
                    <a:pt x="268297" y="17537"/>
                  </a:lnTo>
                  <a:lnTo>
                    <a:pt x="267541" y="17662"/>
                  </a:lnTo>
                  <a:lnTo>
                    <a:pt x="266763" y="17788"/>
                  </a:lnTo>
                  <a:lnTo>
                    <a:pt x="265964" y="17903"/>
                  </a:lnTo>
                  <a:lnTo>
                    <a:pt x="265165" y="18017"/>
                  </a:lnTo>
                  <a:lnTo>
                    <a:pt x="264366" y="18127"/>
                  </a:lnTo>
                  <a:lnTo>
                    <a:pt x="263545" y="18230"/>
                  </a:lnTo>
                  <a:lnTo>
                    <a:pt x="262703" y="18329"/>
                  </a:lnTo>
                  <a:lnTo>
                    <a:pt x="261860" y="18422"/>
                  </a:lnTo>
                  <a:lnTo>
                    <a:pt x="260996" y="18509"/>
                  </a:lnTo>
                  <a:lnTo>
                    <a:pt x="260132" y="18596"/>
                  </a:lnTo>
                  <a:lnTo>
                    <a:pt x="259268" y="18673"/>
                  </a:lnTo>
                  <a:lnTo>
                    <a:pt x="258383" y="18744"/>
                  </a:lnTo>
                  <a:lnTo>
                    <a:pt x="257475" y="18815"/>
                  </a:lnTo>
                  <a:lnTo>
                    <a:pt x="256590" y="18875"/>
                  </a:lnTo>
                  <a:lnTo>
                    <a:pt x="255661" y="18930"/>
                  </a:lnTo>
                  <a:lnTo>
                    <a:pt x="254754" y="18984"/>
                  </a:lnTo>
                  <a:lnTo>
                    <a:pt x="253825" y="19028"/>
                  </a:lnTo>
                  <a:lnTo>
                    <a:pt x="252874" y="19066"/>
                  </a:lnTo>
                  <a:lnTo>
                    <a:pt x="251946" y="19099"/>
                  </a:lnTo>
                  <a:lnTo>
                    <a:pt x="250995" y="19126"/>
                  </a:lnTo>
                  <a:lnTo>
                    <a:pt x="250023" y="19148"/>
                  </a:lnTo>
                  <a:lnTo>
                    <a:pt x="249073" y="19165"/>
                  </a:lnTo>
                  <a:lnTo>
                    <a:pt x="248101" y="19175"/>
                  </a:lnTo>
                  <a:lnTo>
                    <a:pt x="247107" y="19175"/>
                  </a:lnTo>
                  <a:lnTo>
                    <a:pt x="244018" y="19175"/>
                  </a:lnTo>
                  <a:lnTo>
                    <a:pt x="244018" y="8960"/>
                  </a:lnTo>
                  <a:lnTo>
                    <a:pt x="13198" y="8960"/>
                  </a:lnTo>
                  <a:lnTo>
                    <a:pt x="13198" y="19175"/>
                  </a:lnTo>
                  <a:lnTo>
                    <a:pt x="0" y="19175"/>
                  </a:lnTo>
                  <a:lnTo>
                    <a:pt x="0" y="1"/>
                  </a:lnTo>
                  <a:lnTo>
                    <a:pt x="247107" y="1"/>
                  </a:lnTo>
                  <a:lnTo>
                    <a:pt x="247107" y="1"/>
                  </a:lnTo>
                  <a:lnTo>
                    <a:pt x="248058" y="1"/>
                  </a:lnTo>
                  <a:lnTo>
                    <a:pt x="249008" y="11"/>
                  </a:lnTo>
                  <a:lnTo>
                    <a:pt x="249958" y="22"/>
                  </a:lnTo>
                  <a:lnTo>
                    <a:pt x="250887" y="44"/>
                  </a:lnTo>
                  <a:lnTo>
                    <a:pt x="251816" y="72"/>
                  </a:lnTo>
                  <a:lnTo>
                    <a:pt x="252745" y="104"/>
                  </a:lnTo>
                  <a:lnTo>
                    <a:pt x="253652" y="137"/>
                  </a:lnTo>
                  <a:lnTo>
                    <a:pt x="254581" y="181"/>
                  </a:lnTo>
                  <a:lnTo>
                    <a:pt x="255488" y="230"/>
                  </a:lnTo>
                  <a:lnTo>
                    <a:pt x="256374" y="285"/>
                  </a:lnTo>
                  <a:lnTo>
                    <a:pt x="257281" y="345"/>
                  </a:lnTo>
                  <a:lnTo>
                    <a:pt x="258167" y="410"/>
                  </a:lnTo>
                  <a:lnTo>
                    <a:pt x="259052" y="481"/>
                  </a:lnTo>
                  <a:lnTo>
                    <a:pt x="259916" y="558"/>
                  </a:lnTo>
                  <a:lnTo>
                    <a:pt x="260780" y="634"/>
                  </a:lnTo>
                  <a:lnTo>
                    <a:pt x="261644" y="722"/>
                  </a:lnTo>
                  <a:lnTo>
                    <a:pt x="262487" y="815"/>
                  </a:lnTo>
                  <a:lnTo>
                    <a:pt x="263329" y="913"/>
                  </a:lnTo>
                  <a:lnTo>
                    <a:pt x="264150" y="1017"/>
                  </a:lnTo>
                  <a:lnTo>
                    <a:pt x="264971" y="1120"/>
                  </a:lnTo>
                  <a:lnTo>
                    <a:pt x="265770" y="1235"/>
                  </a:lnTo>
                  <a:lnTo>
                    <a:pt x="266569" y="1355"/>
                  </a:lnTo>
                  <a:lnTo>
                    <a:pt x="267368" y="1476"/>
                  </a:lnTo>
                  <a:lnTo>
                    <a:pt x="268146" y="1601"/>
                  </a:lnTo>
                  <a:lnTo>
                    <a:pt x="268902" y="1738"/>
                  </a:lnTo>
                  <a:lnTo>
                    <a:pt x="269658" y="1874"/>
                  </a:lnTo>
                  <a:lnTo>
                    <a:pt x="270414" y="2016"/>
                  </a:lnTo>
                  <a:lnTo>
                    <a:pt x="271127" y="2164"/>
                  </a:lnTo>
                  <a:lnTo>
                    <a:pt x="271861" y="2317"/>
                  </a:lnTo>
                  <a:lnTo>
                    <a:pt x="272552" y="2475"/>
                  </a:lnTo>
                  <a:lnTo>
                    <a:pt x="273243" y="2639"/>
                  </a:lnTo>
                  <a:lnTo>
                    <a:pt x="273935" y="2808"/>
                  </a:lnTo>
                  <a:lnTo>
                    <a:pt x="273935" y="2808"/>
                  </a:lnTo>
                  <a:lnTo>
                    <a:pt x="274583" y="2978"/>
                  </a:lnTo>
                  <a:lnTo>
                    <a:pt x="275231" y="3153"/>
                  </a:lnTo>
                  <a:lnTo>
                    <a:pt x="275857" y="3333"/>
                  </a:lnTo>
                  <a:lnTo>
                    <a:pt x="276462" y="3513"/>
                  </a:lnTo>
                  <a:lnTo>
                    <a:pt x="277045" y="3699"/>
                  </a:lnTo>
                  <a:lnTo>
                    <a:pt x="277607" y="3885"/>
                  </a:lnTo>
                  <a:lnTo>
                    <a:pt x="278147" y="4076"/>
                  </a:lnTo>
                  <a:lnTo>
                    <a:pt x="278687" y="4273"/>
                  </a:lnTo>
                  <a:lnTo>
                    <a:pt x="279184" y="4469"/>
                  </a:lnTo>
                  <a:lnTo>
                    <a:pt x="279680" y="4666"/>
                  </a:lnTo>
                  <a:lnTo>
                    <a:pt x="280134" y="4868"/>
                  </a:lnTo>
                  <a:lnTo>
                    <a:pt x="280588" y="5076"/>
                  </a:lnTo>
                  <a:lnTo>
                    <a:pt x="281020" y="5278"/>
                  </a:lnTo>
                  <a:lnTo>
                    <a:pt x="281408" y="5491"/>
                  </a:lnTo>
                  <a:lnTo>
                    <a:pt x="281797" y="5704"/>
                  </a:lnTo>
                  <a:lnTo>
                    <a:pt x="282164" y="5917"/>
                  </a:lnTo>
                  <a:lnTo>
                    <a:pt x="282510" y="6130"/>
                  </a:lnTo>
                  <a:lnTo>
                    <a:pt x="282834" y="6348"/>
                  </a:lnTo>
                  <a:lnTo>
                    <a:pt x="283115" y="6572"/>
                  </a:lnTo>
                  <a:lnTo>
                    <a:pt x="283396" y="6796"/>
                  </a:lnTo>
                  <a:lnTo>
                    <a:pt x="283655" y="7020"/>
                  </a:lnTo>
                  <a:lnTo>
                    <a:pt x="283892" y="7244"/>
                  </a:lnTo>
                  <a:lnTo>
                    <a:pt x="284108" y="7474"/>
                  </a:lnTo>
                  <a:lnTo>
                    <a:pt x="284303" y="7703"/>
                  </a:lnTo>
                  <a:lnTo>
                    <a:pt x="284476" y="7933"/>
                  </a:lnTo>
                  <a:lnTo>
                    <a:pt x="284627" y="8168"/>
                  </a:lnTo>
                  <a:lnTo>
                    <a:pt x="284735" y="8397"/>
                  </a:lnTo>
                  <a:lnTo>
                    <a:pt x="284843" y="8632"/>
                  </a:lnTo>
                  <a:lnTo>
                    <a:pt x="284929" y="8872"/>
                  </a:lnTo>
                  <a:lnTo>
                    <a:pt x="284972" y="9107"/>
                  </a:lnTo>
                  <a:lnTo>
                    <a:pt x="285016" y="9348"/>
                  </a:lnTo>
                  <a:lnTo>
                    <a:pt x="285037" y="9588"/>
                  </a:lnTo>
                  <a:lnTo>
                    <a:pt x="285037" y="95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8"/>
            <p:cNvSpPr/>
            <p:nvPr/>
          </p:nvSpPr>
          <p:spPr>
            <a:xfrm flipH="1">
              <a:off x="4279736" y="1667617"/>
              <a:ext cx="670469" cy="716180"/>
            </a:xfrm>
            <a:custGeom>
              <a:avLst/>
              <a:gdLst/>
              <a:ahLst/>
              <a:cxnLst/>
              <a:rect l="l" t="t" r="r" b="b"/>
              <a:pathLst>
                <a:path w="308129" h="88801" fill="none" extrusionOk="0">
                  <a:moveTo>
                    <a:pt x="308128" y="8315"/>
                  </a:moveTo>
                  <a:lnTo>
                    <a:pt x="308128" y="8315"/>
                  </a:lnTo>
                  <a:lnTo>
                    <a:pt x="307696" y="8365"/>
                  </a:lnTo>
                  <a:lnTo>
                    <a:pt x="307264" y="8419"/>
                  </a:lnTo>
                  <a:lnTo>
                    <a:pt x="306443" y="8539"/>
                  </a:lnTo>
                  <a:lnTo>
                    <a:pt x="305623" y="8671"/>
                  </a:lnTo>
                  <a:lnTo>
                    <a:pt x="304845" y="8813"/>
                  </a:lnTo>
                  <a:lnTo>
                    <a:pt x="304067" y="8966"/>
                  </a:lnTo>
                  <a:lnTo>
                    <a:pt x="303311" y="9129"/>
                  </a:lnTo>
                  <a:lnTo>
                    <a:pt x="302577" y="9304"/>
                  </a:lnTo>
                  <a:lnTo>
                    <a:pt x="301864" y="9490"/>
                  </a:lnTo>
                  <a:lnTo>
                    <a:pt x="301173" y="9687"/>
                  </a:lnTo>
                  <a:lnTo>
                    <a:pt x="300503" y="9894"/>
                  </a:lnTo>
                  <a:lnTo>
                    <a:pt x="299855" y="10113"/>
                  </a:lnTo>
                  <a:lnTo>
                    <a:pt x="299229" y="10337"/>
                  </a:lnTo>
                  <a:lnTo>
                    <a:pt x="298624" y="10572"/>
                  </a:lnTo>
                  <a:lnTo>
                    <a:pt x="298041" y="10817"/>
                  </a:lnTo>
                  <a:lnTo>
                    <a:pt x="297501" y="11069"/>
                  </a:lnTo>
                  <a:lnTo>
                    <a:pt x="296982" y="11331"/>
                  </a:lnTo>
                  <a:lnTo>
                    <a:pt x="296486" y="11604"/>
                  </a:lnTo>
                  <a:lnTo>
                    <a:pt x="296010" y="11877"/>
                  </a:lnTo>
                  <a:lnTo>
                    <a:pt x="295557" y="12167"/>
                  </a:lnTo>
                  <a:lnTo>
                    <a:pt x="295146" y="12456"/>
                  </a:lnTo>
                  <a:lnTo>
                    <a:pt x="294779" y="12757"/>
                  </a:lnTo>
                  <a:lnTo>
                    <a:pt x="294412" y="13063"/>
                  </a:lnTo>
                  <a:lnTo>
                    <a:pt x="294088" y="13374"/>
                  </a:lnTo>
                  <a:lnTo>
                    <a:pt x="293807" y="13691"/>
                  </a:lnTo>
                  <a:lnTo>
                    <a:pt x="293548" y="14019"/>
                  </a:lnTo>
                  <a:lnTo>
                    <a:pt x="293310" y="14347"/>
                  </a:lnTo>
                  <a:lnTo>
                    <a:pt x="293116" y="14680"/>
                  </a:lnTo>
                  <a:lnTo>
                    <a:pt x="292965" y="15024"/>
                  </a:lnTo>
                  <a:lnTo>
                    <a:pt x="292835" y="15368"/>
                  </a:lnTo>
                  <a:lnTo>
                    <a:pt x="292749" y="15718"/>
                  </a:lnTo>
                  <a:lnTo>
                    <a:pt x="292684" y="16067"/>
                  </a:lnTo>
                  <a:lnTo>
                    <a:pt x="292662" y="16428"/>
                  </a:lnTo>
                  <a:lnTo>
                    <a:pt x="292662" y="16428"/>
                  </a:lnTo>
                  <a:lnTo>
                    <a:pt x="292684" y="16783"/>
                  </a:lnTo>
                  <a:lnTo>
                    <a:pt x="292749" y="17138"/>
                  </a:lnTo>
                  <a:lnTo>
                    <a:pt x="292835" y="17482"/>
                  </a:lnTo>
                  <a:lnTo>
                    <a:pt x="292965" y="17832"/>
                  </a:lnTo>
                  <a:lnTo>
                    <a:pt x="293116" y="18171"/>
                  </a:lnTo>
                  <a:lnTo>
                    <a:pt x="293310" y="18504"/>
                  </a:lnTo>
                  <a:lnTo>
                    <a:pt x="293548" y="18837"/>
                  </a:lnTo>
                  <a:lnTo>
                    <a:pt x="293807" y="19159"/>
                  </a:lnTo>
                  <a:lnTo>
                    <a:pt x="294088" y="19476"/>
                  </a:lnTo>
                  <a:lnTo>
                    <a:pt x="294412" y="19793"/>
                  </a:lnTo>
                  <a:lnTo>
                    <a:pt x="294779" y="20099"/>
                  </a:lnTo>
                  <a:lnTo>
                    <a:pt x="295146" y="20394"/>
                  </a:lnTo>
                  <a:lnTo>
                    <a:pt x="295557" y="20689"/>
                  </a:lnTo>
                  <a:lnTo>
                    <a:pt x="296010" y="20973"/>
                  </a:lnTo>
                  <a:lnTo>
                    <a:pt x="296486" y="21252"/>
                  </a:lnTo>
                  <a:lnTo>
                    <a:pt x="296982" y="21519"/>
                  </a:lnTo>
                  <a:lnTo>
                    <a:pt x="297501" y="21782"/>
                  </a:lnTo>
                  <a:lnTo>
                    <a:pt x="298041" y="22038"/>
                  </a:lnTo>
                  <a:lnTo>
                    <a:pt x="298624" y="22284"/>
                  </a:lnTo>
                  <a:lnTo>
                    <a:pt x="299229" y="22519"/>
                  </a:lnTo>
                  <a:lnTo>
                    <a:pt x="299855" y="22743"/>
                  </a:lnTo>
                  <a:lnTo>
                    <a:pt x="300503" y="22962"/>
                  </a:lnTo>
                  <a:lnTo>
                    <a:pt x="301173" y="23169"/>
                  </a:lnTo>
                  <a:lnTo>
                    <a:pt x="301864" y="23366"/>
                  </a:lnTo>
                  <a:lnTo>
                    <a:pt x="302577" y="23552"/>
                  </a:lnTo>
                  <a:lnTo>
                    <a:pt x="303311" y="23726"/>
                  </a:lnTo>
                  <a:lnTo>
                    <a:pt x="304067" y="23890"/>
                  </a:lnTo>
                  <a:lnTo>
                    <a:pt x="304845" y="24043"/>
                  </a:lnTo>
                  <a:lnTo>
                    <a:pt x="305623" y="24185"/>
                  </a:lnTo>
                  <a:lnTo>
                    <a:pt x="306443" y="24316"/>
                  </a:lnTo>
                  <a:lnTo>
                    <a:pt x="307264" y="24437"/>
                  </a:lnTo>
                  <a:lnTo>
                    <a:pt x="307696" y="24491"/>
                  </a:lnTo>
                  <a:lnTo>
                    <a:pt x="308128" y="24540"/>
                  </a:lnTo>
                  <a:lnTo>
                    <a:pt x="308128" y="30255"/>
                  </a:lnTo>
                  <a:lnTo>
                    <a:pt x="294218" y="32210"/>
                  </a:lnTo>
                  <a:lnTo>
                    <a:pt x="294218" y="75264"/>
                  </a:lnTo>
                  <a:lnTo>
                    <a:pt x="308128" y="73313"/>
                  </a:lnTo>
                  <a:lnTo>
                    <a:pt x="308128" y="79405"/>
                  </a:lnTo>
                  <a:lnTo>
                    <a:pt x="308128" y="79405"/>
                  </a:lnTo>
                  <a:lnTo>
                    <a:pt x="308107" y="79645"/>
                  </a:lnTo>
                  <a:lnTo>
                    <a:pt x="308063" y="79885"/>
                  </a:lnTo>
                  <a:lnTo>
                    <a:pt x="308020" y="80126"/>
                  </a:lnTo>
                  <a:lnTo>
                    <a:pt x="307934" y="80366"/>
                  </a:lnTo>
                  <a:lnTo>
                    <a:pt x="307826" y="80601"/>
                  </a:lnTo>
                  <a:lnTo>
                    <a:pt x="307696" y="80836"/>
                  </a:lnTo>
                  <a:lnTo>
                    <a:pt x="307545" y="81065"/>
                  </a:lnTo>
                  <a:lnTo>
                    <a:pt x="307372" y="81295"/>
                  </a:lnTo>
                  <a:lnTo>
                    <a:pt x="307156" y="81524"/>
                  </a:lnTo>
                  <a:lnTo>
                    <a:pt x="306940" y="81748"/>
                  </a:lnTo>
                  <a:lnTo>
                    <a:pt x="306703" y="81972"/>
                  </a:lnTo>
                  <a:lnTo>
                    <a:pt x="306443" y="82196"/>
                  </a:lnTo>
                  <a:lnTo>
                    <a:pt x="306163" y="82415"/>
                  </a:lnTo>
                  <a:lnTo>
                    <a:pt x="305860" y="82633"/>
                  </a:lnTo>
                  <a:lnTo>
                    <a:pt x="305536" y="82846"/>
                  </a:lnTo>
                  <a:lnTo>
                    <a:pt x="305191" y="83059"/>
                  </a:lnTo>
                  <a:lnTo>
                    <a:pt x="304823" y="83267"/>
                  </a:lnTo>
                  <a:lnTo>
                    <a:pt x="304456" y="83475"/>
                  </a:lnTo>
                  <a:lnTo>
                    <a:pt x="304046" y="83677"/>
                  </a:lnTo>
                  <a:lnTo>
                    <a:pt x="303635" y="83879"/>
                  </a:lnTo>
                  <a:lnTo>
                    <a:pt x="303182" y="84075"/>
                  </a:lnTo>
                  <a:lnTo>
                    <a:pt x="302728" y="84272"/>
                  </a:lnTo>
                  <a:lnTo>
                    <a:pt x="302253" y="84463"/>
                  </a:lnTo>
                  <a:lnTo>
                    <a:pt x="301756" y="84655"/>
                  </a:lnTo>
                  <a:lnTo>
                    <a:pt x="301259" y="84840"/>
                  </a:lnTo>
                  <a:lnTo>
                    <a:pt x="300719" y="85021"/>
                  </a:lnTo>
                  <a:lnTo>
                    <a:pt x="300179" y="85201"/>
                  </a:lnTo>
                  <a:lnTo>
                    <a:pt x="299618" y="85376"/>
                  </a:lnTo>
                  <a:lnTo>
                    <a:pt x="299056" y="85550"/>
                  </a:lnTo>
                  <a:lnTo>
                    <a:pt x="298451" y="85720"/>
                  </a:lnTo>
                  <a:lnTo>
                    <a:pt x="297847" y="85884"/>
                  </a:lnTo>
                  <a:lnTo>
                    <a:pt x="297220" y="86048"/>
                  </a:lnTo>
                  <a:lnTo>
                    <a:pt x="296594" y="86201"/>
                  </a:lnTo>
                  <a:lnTo>
                    <a:pt x="295946" y="86354"/>
                  </a:lnTo>
                  <a:lnTo>
                    <a:pt x="295276" y="86506"/>
                  </a:lnTo>
                  <a:lnTo>
                    <a:pt x="294585" y="86654"/>
                  </a:lnTo>
                  <a:lnTo>
                    <a:pt x="293894" y="86791"/>
                  </a:lnTo>
                  <a:lnTo>
                    <a:pt x="293181" y="86933"/>
                  </a:lnTo>
                  <a:lnTo>
                    <a:pt x="292468" y="87064"/>
                  </a:lnTo>
                  <a:lnTo>
                    <a:pt x="291734" y="87195"/>
                  </a:lnTo>
                  <a:lnTo>
                    <a:pt x="290978" y="87315"/>
                  </a:lnTo>
                  <a:lnTo>
                    <a:pt x="290222" y="87435"/>
                  </a:lnTo>
                  <a:lnTo>
                    <a:pt x="289444" y="87555"/>
                  </a:lnTo>
                  <a:lnTo>
                    <a:pt x="288666" y="87665"/>
                  </a:lnTo>
                  <a:lnTo>
                    <a:pt x="287867" y="87768"/>
                  </a:lnTo>
                  <a:lnTo>
                    <a:pt x="287068" y="87872"/>
                  </a:lnTo>
                  <a:lnTo>
                    <a:pt x="286247" y="87971"/>
                  </a:lnTo>
                  <a:lnTo>
                    <a:pt x="285426" y="88058"/>
                  </a:lnTo>
                  <a:lnTo>
                    <a:pt x="284584" y="88145"/>
                  </a:lnTo>
                  <a:lnTo>
                    <a:pt x="283742" y="88227"/>
                  </a:lnTo>
                  <a:lnTo>
                    <a:pt x="282878" y="88304"/>
                  </a:lnTo>
                  <a:lnTo>
                    <a:pt x="282014" y="88375"/>
                  </a:lnTo>
                  <a:lnTo>
                    <a:pt x="281128" y="88440"/>
                  </a:lnTo>
                  <a:lnTo>
                    <a:pt x="280242" y="88500"/>
                  </a:lnTo>
                  <a:lnTo>
                    <a:pt x="279357" y="88561"/>
                  </a:lnTo>
                  <a:lnTo>
                    <a:pt x="278449" y="88610"/>
                  </a:lnTo>
                  <a:lnTo>
                    <a:pt x="277542" y="88653"/>
                  </a:lnTo>
                  <a:lnTo>
                    <a:pt x="276635" y="88692"/>
                  </a:lnTo>
                  <a:lnTo>
                    <a:pt x="275706" y="88724"/>
                  </a:lnTo>
                  <a:lnTo>
                    <a:pt x="274777" y="88752"/>
                  </a:lnTo>
                  <a:lnTo>
                    <a:pt x="273827" y="88774"/>
                  </a:lnTo>
                  <a:lnTo>
                    <a:pt x="272898" y="88785"/>
                  </a:lnTo>
                  <a:lnTo>
                    <a:pt x="271948" y="88795"/>
                  </a:lnTo>
                  <a:lnTo>
                    <a:pt x="270976" y="88801"/>
                  </a:lnTo>
                  <a:lnTo>
                    <a:pt x="0" y="88801"/>
                  </a:lnTo>
                  <a:lnTo>
                    <a:pt x="0" y="4994"/>
                  </a:lnTo>
                  <a:lnTo>
                    <a:pt x="270198" y="4994"/>
                  </a:lnTo>
                  <a:lnTo>
                    <a:pt x="270198" y="4994"/>
                  </a:lnTo>
                  <a:lnTo>
                    <a:pt x="271667" y="4989"/>
                  </a:lnTo>
                  <a:lnTo>
                    <a:pt x="273114" y="4972"/>
                  </a:lnTo>
                  <a:lnTo>
                    <a:pt x="274561" y="4939"/>
                  </a:lnTo>
                  <a:lnTo>
                    <a:pt x="275987" y="4901"/>
                  </a:lnTo>
                  <a:lnTo>
                    <a:pt x="277413" y="4852"/>
                  </a:lnTo>
                  <a:lnTo>
                    <a:pt x="278795" y="4792"/>
                  </a:lnTo>
                  <a:lnTo>
                    <a:pt x="280199" y="4721"/>
                  </a:lnTo>
                  <a:lnTo>
                    <a:pt x="281560" y="4639"/>
                  </a:lnTo>
                  <a:lnTo>
                    <a:pt x="282921" y="4546"/>
                  </a:lnTo>
                  <a:lnTo>
                    <a:pt x="284260" y="4442"/>
                  </a:lnTo>
                  <a:lnTo>
                    <a:pt x="285578" y="4333"/>
                  </a:lnTo>
                  <a:lnTo>
                    <a:pt x="286874" y="4207"/>
                  </a:lnTo>
                  <a:lnTo>
                    <a:pt x="288170" y="4076"/>
                  </a:lnTo>
                  <a:lnTo>
                    <a:pt x="289422" y="3934"/>
                  </a:lnTo>
                  <a:lnTo>
                    <a:pt x="290675" y="3787"/>
                  </a:lnTo>
                  <a:lnTo>
                    <a:pt x="291885" y="3628"/>
                  </a:lnTo>
                  <a:lnTo>
                    <a:pt x="293094" y="3459"/>
                  </a:lnTo>
                  <a:lnTo>
                    <a:pt x="294282" y="3284"/>
                  </a:lnTo>
                  <a:lnTo>
                    <a:pt x="295427" y="3098"/>
                  </a:lnTo>
                  <a:lnTo>
                    <a:pt x="296572" y="2907"/>
                  </a:lnTo>
                  <a:lnTo>
                    <a:pt x="297674" y="2705"/>
                  </a:lnTo>
                  <a:lnTo>
                    <a:pt x="298775" y="2497"/>
                  </a:lnTo>
                  <a:lnTo>
                    <a:pt x="299834" y="2279"/>
                  </a:lnTo>
                  <a:lnTo>
                    <a:pt x="300871" y="2055"/>
                  </a:lnTo>
                  <a:lnTo>
                    <a:pt x="301864" y="1820"/>
                  </a:lnTo>
                  <a:lnTo>
                    <a:pt x="302858" y="1580"/>
                  </a:lnTo>
                  <a:lnTo>
                    <a:pt x="303808" y="1334"/>
                  </a:lnTo>
                  <a:lnTo>
                    <a:pt x="304715" y="1083"/>
                  </a:lnTo>
                  <a:lnTo>
                    <a:pt x="305623" y="820"/>
                  </a:lnTo>
                  <a:lnTo>
                    <a:pt x="306487" y="553"/>
                  </a:lnTo>
                  <a:lnTo>
                    <a:pt x="307307" y="279"/>
                  </a:lnTo>
                  <a:lnTo>
                    <a:pt x="308128" y="1"/>
                  </a:lnTo>
                  <a:lnTo>
                    <a:pt x="308128" y="83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8"/>
            <p:cNvSpPr/>
            <p:nvPr/>
          </p:nvSpPr>
          <p:spPr>
            <a:xfrm flipH="1">
              <a:off x="4261453" y="1518883"/>
              <a:ext cx="707036" cy="882053"/>
            </a:xfrm>
            <a:custGeom>
              <a:avLst/>
              <a:gdLst/>
              <a:ahLst/>
              <a:cxnLst/>
              <a:rect l="l" t="t" r="r" b="b"/>
              <a:pathLst>
                <a:path w="324934" h="109368" fill="none" extrusionOk="0">
                  <a:moveTo>
                    <a:pt x="1" y="21305"/>
                  </a:moveTo>
                  <a:lnTo>
                    <a:pt x="1" y="109368"/>
                  </a:lnTo>
                  <a:lnTo>
                    <a:pt x="279379" y="109368"/>
                  </a:lnTo>
                  <a:lnTo>
                    <a:pt x="279379" y="109368"/>
                  </a:lnTo>
                  <a:lnTo>
                    <a:pt x="280567" y="109363"/>
                  </a:lnTo>
                  <a:lnTo>
                    <a:pt x="281733" y="109352"/>
                  </a:lnTo>
                  <a:lnTo>
                    <a:pt x="282878" y="109335"/>
                  </a:lnTo>
                  <a:lnTo>
                    <a:pt x="284044" y="109308"/>
                  </a:lnTo>
                  <a:lnTo>
                    <a:pt x="285189" y="109275"/>
                  </a:lnTo>
                  <a:lnTo>
                    <a:pt x="286312" y="109237"/>
                  </a:lnTo>
                  <a:lnTo>
                    <a:pt x="287436" y="109188"/>
                  </a:lnTo>
                  <a:lnTo>
                    <a:pt x="288559" y="109133"/>
                  </a:lnTo>
                  <a:lnTo>
                    <a:pt x="289661" y="109073"/>
                  </a:lnTo>
                  <a:lnTo>
                    <a:pt x="290762" y="109002"/>
                  </a:lnTo>
                  <a:lnTo>
                    <a:pt x="291842" y="108931"/>
                  </a:lnTo>
                  <a:lnTo>
                    <a:pt x="292922" y="108849"/>
                  </a:lnTo>
                  <a:lnTo>
                    <a:pt x="293981" y="108762"/>
                  </a:lnTo>
                  <a:lnTo>
                    <a:pt x="295039" y="108669"/>
                  </a:lnTo>
                  <a:lnTo>
                    <a:pt x="296076" y="108565"/>
                  </a:lnTo>
                  <a:lnTo>
                    <a:pt x="297091" y="108461"/>
                  </a:lnTo>
                  <a:lnTo>
                    <a:pt x="298106" y="108346"/>
                  </a:lnTo>
                  <a:lnTo>
                    <a:pt x="299121" y="108232"/>
                  </a:lnTo>
                  <a:lnTo>
                    <a:pt x="300115" y="108106"/>
                  </a:lnTo>
                  <a:lnTo>
                    <a:pt x="301087" y="107975"/>
                  </a:lnTo>
                  <a:lnTo>
                    <a:pt x="302037" y="107838"/>
                  </a:lnTo>
                  <a:lnTo>
                    <a:pt x="302988" y="107696"/>
                  </a:lnTo>
                  <a:lnTo>
                    <a:pt x="303917" y="107549"/>
                  </a:lnTo>
                  <a:lnTo>
                    <a:pt x="304824" y="107396"/>
                  </a:lnTo>
                  <a:lnTo>
                    <a:pt x="305731" y="107237"/>
                  </a:lnTo>
                  <a:lnTo>
                    <a:pt x="306617" y="107074"/>
                  </a:lnTo>
                  <a:lnTo>
                    <a:pt x="307481" y="106910"/>
                  </a:lnTo>
                  <a:lnTo>
                    <a:pt x="308345" y="106735"/>
                  </a:lnTo>
                  <a:lnTo>
                    <a:pt x="309187" y="106555"/>
                  </a:lnTo>
                  <a:lnTo>
                    <a:pt x="309986" y="106369"/>
                  </a:lnTo>
                  <a:lnTo>
                    <a:pt x="310786" y="106183"/>
                  </a:lnTo>
                  <a:lnTo>
                    <a:pt x="311585" y="105992"/>
                  </a:lnTo>
                  <a:lnTo>
                    <a:pt x="312341" y="105790"/>
                  </a:lnTo>
                  <a:lnTo>
                    <a:pt x="313097" y="105588"/>
                  </a:lnTo>
                  <a:lnTo>
                    <a:pt x="313810" y="105380"/>
                  </a:lnTo>
                  <a:lnTo>
                    <a:pt x="314522" y="105172"/>
                  </a:lnTo>
                  <a:lnTo>
                    <a:pt x="315214" y="104954"/>
                  </a:lnTo>
                  <a:lnTo>
                    <a:pt x="315862" y="104735"/>
                  </a:lnTo>
                  <a:lnTo>
                    <a:pt x="316510" y="104511"/>
                  </a:lnTo>
                  <a:lnTo>
                    <a:pt x="317136" y="104282"/>
                  </a:lnTo>
                  <a:lnTo>
                    <a:pt x="317741" y="104053"/>
                  </a:lnTo>
                  <a:lnTo>
                    <a:pt x="318324" y="103818"/>
                  </a:lnTo>
                  <a:lnTo>
                    <a:pt x="318886" y="103577"/>
                  </a:lnTo>
                  <a:lnTo>
                    <a:pt x="319426" y="103331"/>
                  </a:lnTo>
                  <a:lnTo>
                    <a:pt x="319944" y="103086"/>
                  </a:lnTo>
                  <a:lnTo>
                    <a:pt x="320441" y="102834"/>
                  </a:lnTo>
                  <a:lnTo>
                    <a:pt x="320894" y="102583"/>
                  </a:lnTo>
                  <a:lnTo>
                    <a:pt x="321348" y="102326"/>
                  </a:lnTo>
                  <a:lnTo>
                    <a:pt x="321759" y="102070"/>
                  </a:lnTo>
                  <a:lnTo>
                    <a:pt x="322169" y="101802"/>
                  </a:lnTo>
                  <a:lnTo>
                    <a:pt x="322536" y="101540"/>
                  </a:lnTo>
                  <a:lnTo>
                    <a:pt x="322882" y="101266"/>
                  </a:lnTo>
                  <a:lnTo>
                    <a:pt x="323206" y="100999"/>
                  </a:lnTo>
                  <a:lnTo>
                    <a:pt x="323487" y="100720"/>
                  </a:lnTo>
                  <a:lnTo>
                    <a:pt x="323767" y="100447"/>
                  </a:lnTo>
                  <a:lnTo>
                    <a:pt x="324005" y="100168"/>
                  </a:lnTo>
                  <a:lnTo>
                    <a:pt x="324221" y="99884"/>
                  </a:lnTo>
                  <a:lnTo>
                    <a:pt x="324394" y="99600"/>
                  </a:lnTo>
                  <a:lnTo>
                    <a:pt x="324567" y="99311"/>
                  </a:lnTo>
                  <a:lnTo>
                    <a:pt x="324696" y="99021"/>
                  </a:lnTo>
                  <a:lnTo>
                    <a:pt x="324804" y="98732"/>
                  </a:lnTo>
                  <a:lnTo>
                    <a:pt x="324869" y="98437"/>
                  </a:lnTo>
                  <a:lnTo>
                    <a:pt x="324912" y="98142"/>
                  </a:lnTo>
                  <a:lnTo>
                    <a:pt x="324934" y="97847"/>
                  </a:lnTo>
                  <a:lnTo>
                    <a:pt x="324934" y="11718"/>
                  </a:lnTo>
                  <a:lnTo>
                    <a:pt x="324934" y="11718"/>
                  </a:lnTo>
                  <a:lnTo>
                    <a:pt x="324912" y="11423"/>
                  </a:lnTo>
                  <a:lnTo>
                    <a:pt x="324869" y="11133"/>
                  </a:lnTo>
                  <a:lnTo>
                    <a:pt x="324804" y="10838"/>
                  </a:lnTo>
                  <a:lnTo>
                    <a:pt x="324696" y="10554"/>
                  </a:lnTo>
                  <a:lnTo>
                    <a:pt x="324588" y="10265"/>
                  </a:lnTo>
                  <a:lnTo>
                    <a:pt x="324437" y="9981"/>
                  </a:lnTo>
                  <a:lnTo>
                    <a:pt x="324243" y="9697"/>
                  </a:lnTo>
                  <a:lnTo>
                    <a:pt x="324048" y="9413"/>
                  </a:lnTo>
                  <a:lnTo>
                    <a:pt x="323811" y="9134"/>
                  </a:lnTo>
                  <a:lnTo>
                    <a:pt x="323551" y="8855"/>
                  </a:lnTo>
                  <a:lnTo>
                    <a:pt x="323249" y="8577"/>
                  </a:lnTo>
                  <a:lnTo>
                    <a:pt x="322947" y="8304"/>
                  </a:lnTo>
                  <a:lnTo>
                    <a:pt x="322601" y="8031"/>
                  </a:lnTo>
                  <a:lnTo>
                    <a:pt x="322234" y="7763"/>
                  </a:lnTo>
                  <a:lnTo>
                    <a:pt x="321845" y="7495"/>
                  </a:lnTo>
                  <a:lnTo>
                    <a:pt x="321435" y="7233"/>
                  </a:lnTo>
                  <a:lnTo>
                    <a:pt x="320981" y="6971"/>
                  </a:lnTo>
                  <a:lnTo>
                    <a:pt x="320506" y="6708"/>
                  </a:lnTo>
                  <a:lnTo>
                    <a:pt x="320030" y="6452"/>
                  </a:lnTo>
                  <a:lnTo>
                    <a:pt x="319512" y="6200"/>
                  </a:lnTo>
                  <a:lnTo>
                    <a:pt x="318950" y="5949"/>
                  </a:lnTo>
                  <a:lnTo>
                    <a:pt x="318389" y="5703"/>
                  </a:lnTo>
                  <a:lnTo>
                    <a:pt x="317784" y="5463"/>
                  </a:lnTo>
                  <a:lnTo>
                    <a:pt x="317179" y="5223"/>
                  </a:lnTo>
                  <a:lnTo>
                    <a:pt x="316531" y="4982"/>
                  </a:lnTo>
                  <a:lnTo>
                    <a:pt x="315862" y="4753"/>
                  </a:lnTo>
                  <a:lnTo>
                    <a:pt x="315170" y="4523"/>
                  </a:lnTo>
                  <a:lnTo>
                    <a:pt x="314458" y="4294"/>
                  </a:lnTo>
                  <a:lnTo>
                    <a:pt x="313723" y="4075"/>
                  </a:lnTo>
                  <a:lnTo>
                    <a:pt x="312967" y="3857"/>
                  </a:lnTo>
                  <a:lnTo>
                    <a:pt x="312168" y="3644"/>
                  </a:lnTo>
                  <a:lnTo>
                    <a:pt x="311369" y="3431"/>
                  </a:lnTo>
                  <a:lnTo>
                    <a:pt x="311369" y="3431"/>
                  </a:lnTo>
                  <a:lnTo>
                    <a:pt x="310526" y="3229"/>
                  </a:lnTo>
                  <a:lnTo>
                    <a:pt x="309684" y="3032"/>
                  </a:lnTo>
                  <a:lnTo>
                    <a:pt x="308820" y="2835"/>
                  </a:lnTo>
                  <a:lnTo>
                    <a:pt x="307956" y="2650"/>
                  </a:lnTo>
                  <a:lnTo>
                    <a:pt x="307049" y="2469"/>
                  </a:lnTo>
                  <a:lnTo>
                    <a:pt x="306142" y="2294"/>
                  </a:lnTo>
                  <a:lnTo>
                    <a:pt x="305234" y="2125"/>
                  </a:lnTo>
                  <a:lnTo>
                    <a:pt x="304284" y="1961"/>
                  </a:lnTo>
                  <a:lnTo>
                    <a:pt x="303355" y="1808"/>
                  </a:lnTo>
                  <a:lnTo>
                    <a:pt x="302383" y="1655"/>
                  </a:lnTo>
                  <a:lnTo>
                    <a:pt x="301411" y="1513"/>
                  </a:lnTo>
                  <a:lnTo>
                    <a:pt x="300417" y="1377"/>
                  </a:lnTo>
                  <a:lnTo>
                    <a:pt x="299424" y="1246"/>
                  </a:lnTo>
                  <a:lnTo>
                    <a:pt x="298409" y="1120"/>
                  </a:lnTo>
                  <a:lnTo>
                    <a:pt x="297372" y="1000"/>
                  </a:lnTo>
                  <a:lnTo>
                    <a:pt x="296357" y="885"/>
                  </a:lnTo>
                  <a:lnTo>
                    <a:pt x="295298" y="781"/>
                  </a:lnTo>
                  <a:lnTo>
                    <a:pt x="294240" y="683"/>
                  </a:lnTo>
                  <a:lnTo>
                    <a:pt x="293181" y="590"/>
                  </a:lnTo>
                  <a:lnTo>
                    <a:pt x="292101" y="503"/>
                  </a:lnTo>
                  <a:lnTo>
                    <a:pt x="291021" y="426"/>
                  </a:lnTo>
                  <a:lnTo>
                    <a:pt x="289920" y="350"/>
                  </a:lnTo>
                  <a:lnTo>
                    <a:pt x="288818" y="284"/>
                  </a:lnTo>
                  <a:lnTo>
                    <a:pt x="287716" y="224"/>
                  </a:lnTo>
                  <a:lnTo>
                    <a:pt x="286593" y="175"/>
                  </a:lnTo>
                  <a:lnTo>
                    <a:pt x="285470" y="131"/>
                  </a:lnTo>
                  <a:lnTo>
                    <a:pt x="284347" y="87"/>
                  </a:lnTo>
                  <a:lnTo>
                    <a:pt x="283202" y="60"/>
                  </a:lnTo>
                  <a:lnTo>
                    <a:pt x="282079" y="33"/>
                  </a:lnTo>
                  <a:lnTo>
                    <a:pt x="280912" y="16"/>
                  </a:lnTo>
                  <a:lnTo>
                    <a:pt x="279768" y="5"/>
                  </a:lnTo>
                  <a:lnTo>
                    <a:pt x="278601" y="0"/>
                  </a:lnTo>
                  <a:lnTo>
                    <a:pt x="23070" y="0"/>
                  </a:lnTo>
                  <a:lnTo>
                    <a:pt x="23070" y="21305"/>
                  </a:lnTo>
                  <a:lnTo>
                    <a:pt x="1" y="21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8"/>
            <p:cNvSpPr/>
            <p:nvPr/>
          </p:nvSpPr>
          <p:spPr>
            <a:xfrm flipH="1">
              <a:off x="4279736" y="1755607"/>
              <a:ext cx="15325" cy="89005"/>
            </a:xfrm>
            <a:custGeom>
              <a:avLst/>
              <a:gdLst/>
              <a:ahLst/>
              <a:cxnLst/>
              <a:rect l="l" t="t" r="r" b="b"/>
              <a:pathLst>
                <a:path w="7043" h="11036" fill="none" extrusionOk="0">
                  <a:moveTo>
                    <a:pt x="1" y="5518"/>
                  </a:moveTo>
                  <a:lnTo>
                    <a:pt x="1" y="5518"/>
                  </a:lnTo>
                  <a:lnTo>
                    <a:pt x="1" y="5283"/>
                  </a:lnTo>
                  <a:lnTo>
                    <a:pt x="22" y="5054"/>
                  </a:lnTo>
                  <a:lnTo>
                    <a:pt x="87" y="4824"/>
                  </a:lnTo>
                  <a:lnTo>
                    <a:pt x="130" y="4600"/>
                  </a:lnTo>
                  <a:lnTo>
                    <a:pt x="217" y="4382"/>
                  </a:lnTo>
                  <a:lnTo>
                    <a:pt x="303" y="4163"/>
                  </a:lnTo>
                  <a:lnTo>
                    <a:pt x="411" y="3950"/>
                  </a:lnTo>
                  <a:lnTo>
                    <a:pt x="541" y="3742"/>
                  </a:lnTo>
                  <a:lnTo>
                    <a:pt x="692" y="3535"/>
                  </a:lnTo>
                  <a:lnTo>
                    <a:pt x="843" y="3333"/>
                  </a:lnTo>
                  <a:lnTo>
                    <a:pt x="1016" y="3136"/>
                  </a:lnTo>
                  <a:lnTo>
                    <a:pt x="1189" y="2939"/>
                  </a:lnTo>
                  <a:lnTo>
                    <a:pt x="1383" y="2754"/>
                  </a:lnTo>
                  <a:lnTo>
                    <a:pt x="1599" y="2568"/>
                  </a:lnTo>
                  <a:lnTo>
                    <a:pt x="1815" y="2382"/>
                  </a:lnTo>
                  <a:lnTo>
                    <a:pt x="2053" y="2207"/>
                  </a:lnTo>
                  <a:lnTo>
                    <a:pt x="2290" y="2033"/>
                  </a:lnTo>
                  <a:lnTo>
                    <a:pt x="2549" y="1863"/>
                  </a:lnTo>
                  <a:lnTo>
                    <a:pt x="2809" y="1699"/>
                  </a:lnTo>
                  <a:lnTo>
                    <a:pt x="3089" y="1541"/>
                  </a:lnTo>
                  <a:lnTo>
                    <a:pt x="3370" y="1388"/>
                  </a:lnTo>
                  <a:lnTo>
                    <a:pt x="3651" y="1235"/>
                  </a:lnTo>
                  <a:lnTo>
                    <a:pt x="3975" y="1093"/>
                  </a:lnTo>
                  <a:lnTo>
                    <a:pt x="4277" y="951"/>
                  </a:lnTo>
                  <a:lnTo>
                    <a:pt x="4601" y="814"/>
                  </a:lnTo>
                  <a:lnTo>
                    <a:pt x="4925" y="683"/>
                  </a:lnTo>
                  <a:lnTo>
                    <a:pt x="5271" y="558"/>
                  </a:lnTo>
                  <a:lnTo>
                    <a:pt x="5595" y="432"/>
                  </a:lnTo>
                  <a:lnTo>
                    <a:pt x="5962" y="317"/>
                  </a:lnTo>
                  <a:lnTo>
                    <a:pt x="6308" y="208"/>
                  </a:lnTo>
                  <a:lnTo>
                    <a:pt x="6675" y="99"/>
                  </a:lnTo>
                  <a:lnTo>
                    <a:pt x="7042" y="0"/>
                  </a:lnTo>
                  <a:lnTo>
                    <a:pt x="7042" y="11035"/>
                  </a:lnTo>
                  <a:lnTo>
                    <a:pt x="7042" y="11035"/>
                  </a:lnTo>
                  <a:lnTo>
                    <a:pt x="6675" y="10932"/>
                  </a:lnTo>
                  <a:lnTo>
                    <a:pt x="6308" y="10828"/>
                  </a:lnTo>
                  <a:lnTo>
                    <a:pt x="5962" y="10719"/>
                  </a:lnTo>
                  <a:lnTo>
                    <a:pt x="5595" y="10598"/>
                  </a:lnTo>
                  <a:lnTo>
                    <a:pt x="5271" y="10478"/>
                  </a:lnTo>
                  <a:lnTo>
                    <a:pt x="4925" y="10353"/>
                  </a:lnTo>
                  <a:lnTo>
                    <a:pt x="4601" y="10222"/>
                  </a:lnTo>
                  <a:lnTo>
                    <a:pt x="4277" y="10085"/>
                  </a:lnTo>
                  <a:lnTo>
                    <a:pt x="3975" y="9943"/>
                  </a:lnTo>
                  <a:lnTo>
                    <a:pt x="3651" y="9795"/>
                  </a:lnTo>
                  <a:lnTo>
                    <a:pt x="3370" y="9648"/>
                  </a:lnTo>
                  <a:lnTo>
                    <a:pt x="3089" y="9489"/>
                  </a:lnTo>
                  <a:lnTo>
                    <a:pt x="2809" y="9331"/>
                  </a:lnTo>
                  <a:lnTo>
                    <a:pt x="2549" y="9167"/>
                  </a:lnTo>
                  <a:lnTo>
                    <a:pt x="2290" y="8998"/>
                  </a:lnTo>
                  <a:lnTo>
                    <a:pt x="2053" y="8828"/>
                  </a:lnTo>
                  <a:lnTo>
                    <a:pt x="1815" y="8648"/>
                  </a:lnTo>
                  <a:lnTo>
                    <a:pt x="1599" y="8468"/>
                  </a:lnTo>
                  <a:lnTo>
                    <a:pt x="1383" y="8282"/>
                  </a:lnTo>
                  <a:lnTo>
                    <a:pt x="1189" y="8091"/>
                  </a:lnTo>
                  <a:lnTo>
                    <a:pt x="1016" y="7900"/>
                  </a:lnTo>
                  <a:lnTo>
                    <a:pt x="843" y="7698"/>
                  </a:lnTo>
                  <a:lnTo>
                    <a:pt x="692" y="7496"/>
                  </a:lnTo>
                  <a:lnTo>
                    <a:pt x="541" y="7293"/>
                  </a:lnTo>
                  <a:lnTo>
                    <a:pt x="411" y="7080"/>
                  </a:lnTo>
                  <a:lnTo>
                    <a:pt x="303" y="6867"/>
                  </a:lnTo>
                  <a:lnTo>
                    <a:pt x="217" y="6654"/>
                  </a:lnTo>
                  <a:lnTo>
                    <a:pt x="130" y="6430"/>
                  </a:lnTo>
                  <a:lnTo>
                    <a:pt x="87" y="6206"/>
                  </a:lnTo>
                  <a:lnTo>
                    <a:pt x="22" y="5982"/>
                  </a:lnTo>
                  <a:lnTo>
                    <a:pt x="1" y="5747"/>
                  </a:lnTo>
                  <a:lnTo>
                    <a:pt x="1" y="5518"/>
                  </a:lnTo>
                  <a:lnTo>
                    <a:pt x="1" y="55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8"/>
            <p:cNvSpPr/>
            <p:nvPr/>
          </p:nvSpPr>
          <p:spPr>
            <a:xfrm flipH="1">
              <a:off x="4279736" y="1931222"/>
              <a:ext cx="11942" cy="314237"/>
            </a:xfrm>
            <a:custGeom>
              <a:avLst/>
              <a:gdLst/>
              <a:ahLst/>
              <a:cxnLst/>
              <a:rect l="l" t="t" r="r" b="b"/>
              <a:pathLst>
                <a:path w="5488" h="38963" fill="none" extrusionOk="0">
                  <a:moveTo>
                    <a:pt x="1" y="38962"/>
                  </a:moveTo>
                  <a:lnTo>
                    <a:pt x="1" y="771"/>
                  </a:lnTo>
                  <a:lnTo>
                    <a:pt x="5487" y="1"/>
                  </a:lnTo>
                  <a:lnTo>
                    <a:pt x="5487" y="38192"/>
                  </a:lnTo>
                  <a:lnTo>
                    <a:pt x="1" y="389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8"/>
            <p:cNvSpPr/>
            <p:nvPr/>
          </p:nvSpPr>
          <p:spPr>
            <a:xfrm flipH="1">
              <a:off x="4291675" y="2245450"/>
              <a:ext cx="2" cy="8"/>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8"/>
            <p:cNvSpPr/>
            <p:nvPr/>
          </p:nvSpPr>
          <p:spPr>
            <a:xfrm flipH="1">
              <a:off x="4279736" y="1931222"/>
              <a:ext cx="11942" cy="314237"/>
            </a:xfrm>
            <a:custGeom>
              <a:avLst/>
              <a:gdLst/>
              <a:ahLst/>
              <a:cxnLst/>
              <a:rect l="l" t="t" r="r" b="b"/>
              <a:pathLst>
                <a:path w="5488" h="38963" extrusionOk="0">
                  <a:moveTo>
                    <a:pt x="5487" y="1"/>
                  </a:moveTo>
                  <a:lnTo>
                    <a:pt x="1" y="771"/>
                  </a:lnTo>
                  <a:lnTo>
                    <a:pt x="1" y="38962"/>
                  </a:lnTo>
                  <a:lnTo>
                    <a:pt x="5487" y="38192"/>
                  </a:lnTo>
                  <a:lnTo>
                    <a:pt x="5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8"/>
            <p:cNvSpPr/>
            <p:nvPr/>
          </p:nvSpPr>
          <p:spPr>
            <a:xfrm flipH="1">
              <a:off x="4291675" y="1937432"/>
              <a:ext cx="2" cy="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8"/>
            <p:cNvSpPr/>
            <p:nvPr/>
          </p:nvSpPr>
          <p:spPr>
            <a:xfrm flipH="1">
              <a:off x="4279736" y="1755607"/>
              <a:ext cx="15325" cy="89005"/>
            </a:xfrm>
            <a:custGeom>
              <a:avLst/>
              <a:gdLst/>
              <a:ahLst/>
              <a:cxnLst/>
              <a:rect l="l" t="t" r="r" b="b"/>
              <a:pathLst>
                <a:path w="7043" h="11036" fill="none" extrusionOk="0">
                  <a:moveTo>
                    <a:pt x="7042" y="0"/>
                  </a:moveTo>
                  <a:lnTo>
                    <a:pt x="7042" y="0"/>
                  </a:lnTo>
                  <a:lnTo>
                    <a:pt x="6675" y="99"/>
                  </a:lnTo>
                  <a:lnTo>
                    <a:pt x="6308" y="208"/>
                  </a:lnTo>
                  <a:lnTo>
                    <a:pt x="5962" y="317"/>
                  </a:lnTo>
                  <a:lnTo>
                    <a:pt x="5595" y="432"/>
                  </a:lnTo>
                  <a:lnTo>
                    <a:pt x="5271" y="558"/>
                  </a:lnTo>
                  <a:lnTo>
                    <a:pt x="4925" y="683"/>
                  </a:lnTo>
                  <a:lnTo>
                    <a:pt x="4601" y="814"/>
                  </a:lnTo>
                  <a:lnTo>
                    <a:pt x="4277" y="951"/>
                  </a:lnTo>
                  <a:lnTo>
                    <a:pt x="3975" y="1093"/>
                  </a:lnTo>
                  <a:lnTo>
                    <a:pt x="3651" y="1235"/>
                  </a:lnTo>
                  <a:lnTo>
                    <a:pt x="3370" y="1388"/>
                  </a:lnTo>
                  <a:lnTo>
                    <a:pt x="3089" y="1541"/>
                  </a:lnTo>
                  <a:lnTo>
                    <a:pt x="2809" y="1699"/>
                  </a:lnTo>
                  <a:lnTo>
                    <a:pt x="2549" y="1863"/>
                  </a:lnTo>
                  <a:lnTo>
                    <a:pt x="2290" y="2033"/>
                  </a:lnTo>
                  <a:lnTo>
                    <a:pt x="2053" y="2207"/>
                  </a:lnTo>
                  <a:lnTo>
                    <a:pt x="1815" y="2382"/>
                  </a:lnTo>
                  <a:lnTo>
                    <a:pt x="1599" y="2568"/>
                  </a:lnTo>
                  <a:lnTo>
                    <a:pt x="1383" y="2754"/>
                  </a:lnTo>
                  <a:lnTo>
                    <a:pt x="1189" y="2939"/>
                  </a:lnTo>
                  <a:lnTo>
                    <a:pt x="1016" y="3136"/>
                  </a:lnTo>
                  <a:lnTo>
                    <a:pt x="843" y="3333"/>
                  </a:lnTo>
                  <a:lnTo>
                    <a:pt x="692" y="3535"/>
                  </a:lnTo>
                  <a:lnTo>
                    <a:pt x="541" y="3742"/>
                  </a:lnTo>
                  <a:lnTo>
                    <a:pt x="411" y="3950"/>
                  </a:lnTo>
                  <a:lnTo>
                    <a:pt x="303" y="4163"/>
                  </a:lnTo>
                  <a:lnTo>
                    <a:pt x="217" y="4382"/>
                  </a:lnTo>
                  <a:lnTo>
                    <a:pt x="130" y="4600"/>
                  </a:lnTo>
                  <a:lnTo>
                    <a:pt x="87" y="4824"/>
                  </a:lnTo>
                  <a:lnTo>
                    <a:pt x="22" y="5054"/>
                  </a:lnTo>
                  <a:lnTo>
                    <a:pt x="1" y="5283"/>
                  </a:lnTo>
                  <a:lnTo>
                    <a:pt x="1" y="5518"/>
                  </a:lnTo>
                  <a:lnTo>
                    <a:pt x="1" y="5518"/>
                  </a:lnTo>
                  <a:lnTo>
                    <a:pt x="1" y="5747"/>
                  </a:lnTo>
                  <a:lnTo>
                    <a:pt x="22" y="5982"/>
                  </a:lnTo>
                  <a:lnTo>
                    <a:pt x="87" y="6206"/>
                  </a:lnTo>
                  <a:lnTo>
                    <a:pt x="130" y="6430"/>
                  </a:lnTo>
                  <a:lnTo>
                    <a:pt x="217" y="6654"/>
                  </a:lnTo>
                  <a:lnTo>
                    <a:pt x="303" y="6867"/>
                  </a:lnTo>
                  <a:lnTo>
                    <a:pt x="411" y="7080"/>
                  </a:lnTo>
                  <a:lnTo>
                    <a:pt x="541" y="7293"/>
                  </a:lnTo>
                  <a:lnTo>
                    <a:pt x="692" y="7496"/>
                  </a:lnTo>
                  <a:lnTo>
                    <a:pt x="843" y="7698"/>
                  </a:lnTo>
                  <a:lnTo>
                    <a:pt x="1016" y="7900"/>
                  </a:lnTo>
                  <a:lnTo>
                    <a:pt x="1189" y="8091"/>
                  </a:lnTo>
                  <a:lnTo>
                    <a:pt x="1383" y="8282"/>
                  </a:lnTo>
                  <a:lnTo>
                    <a:pt x="1599" y="8468"/>
                  </a:lnTo>
                  <a:lnTo>
                    <a:pt x="1815" y="8648"/>
                  </a:lnTo>
                  <a:lnTo>
                    <a:pt x="2053" y="8828"/>
                  </a:lnTo>
                  <a:lnTo>
                    <a:pt x="2290" y="8998"/>
                  </a:lnTo>
                  <a:lnTo>
                    <a:pt x="2549" y="9167"/>
                  </a:lnTo>
                  <a:lnTo>
                    <a:pt x="2809"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62" y="10719"/>
                  </a:lnTo>
                  <a:lnTo>
                    <a:pt x="6308" y="10828"/>
                  </a:lnTo>
                  <a:lnTo>
                    <a:pt x="6675" y="10932"/>
                  </a:lnTo>
                  <a:lnTo>
                    <a:pt x="7042" y="11035"/>
                  </a:lnTo>
                  <a:lnTo>
                    <a:pt x="7042"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48"/>
            <p:cNvSpPr/>
            <p:nvPr/>
          </p:nvSpPr>
          <p:spPr>
            <a:xfrm flipH="1">
              <a:off x="4279736" y="1755607"/>
              <a:ext cx="2" cy="8"/>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48"/>
            <p:cNvSpPr/>
            <p:nvPr/>
          </p:nvSpPr>
          <p:spPr>
            <a:xfrm flipH="1">
              <a:off x="4279736" y="1755607"/>
              <a:ext cx="15325" cy="89005"/>
            </a:xfrm>
            <a:custGeom>
              <a:avLst/>
              <a:gdLst/>
              <a:ahLst/>
              <a:cxnLst/>
              <a:rect l="l" t="t" r="r" b="b"/>
              <a:pathLst>
                <a:path w="7043" h="11036" extrusionOk="0">
                  <a:moveTo>
                    <a:pt x="7042" y="0"/>
                  </a:moveTo>
                  <a:lnTo>
                    <a:pt x="6675" y="99"/>
                  </a:lnTo>
                  <a:lnTo>
                    <a:pt x="6308" y="208"/>
                  </a:lnTo>
                  <a:lnTo>
                    <a:pt x="5962" y="317"/>
                  </a:lnTo>
                  <a:lnTo>
                    <a:pt x="5595" y="432"/>
                  </a:lnTo>
                  <a:lnTo>
                    <a:pt x="5271" y="558"/>
                  </a:lnTo>
                  <a:lnTo>
                    <a:pt x="4925" y="683"/>
                  </a:lnTo>
                  <a:lnTo>
                    <a:pt x="4601" y="814"/>
                  </a:lnTo>
                  <a:lnTo>
                    <a:pt x="4277" y="951"/>
                  </a:lnTo>
                  <a:lnTo>
                    <a:pt x="3975" y="1093"/>
                  </a:lnTo>
                  <a:lnTo>
                    <a:pt x="3651" y="1235"/>
                  </a:lnTo>
                  <a:lnTo>
                    <a:pt x="3370" y="1388"/>
                  </a:lnTo>
                  <a:lnTo>
                    <a:pt x="3089" y="1541"/>
                  </a:lnTo>
                  <a:lnTo>
                    <a:pt x="2809" y="1699"/>
                  </a:lnTo>
                  <a:lnTo>
                    <a:pt x="2549" y="1863"/>
                  </a:lnTo>
                  <a:lnTo>
                    <a:pt x="2290" y="2033"/>
                  </a:lnTo>
                  <a:lnTo>
                    <a:pt x="2053" y="2207"/>
                  </a:lnTo>
                  <a:lnTo>
                    <a:pt x="1815" y="2382"/>
                  </a:lnTo>
                  <a:lnTo>
                    <a:pt x="1599" y="2568"/>
                  </a:lnTo>
                  <a:lnTo>
                    <a:pt x="1383" y="2754"/>
                  </a:lnTo>
                  <a:lnTo>
                    <a:pt x="1189" y="2939"/>
                  </a:lnTo>
                  <a:lnTo>
                    <a:pt x="1016" y="3136"/>
                  </a:lnTo>
                  <a:lnTo>
                    <a:pt x="843" y="3333"/>
                  </a:lnTo>
                  <a:lnTo>
                    <a:pt x="692" y="3535"/>
                  </a:lnTo>
                  <a:lnTo>
                    <a:pt x="541" y="3742"/>
                  </a:lnTo>
                  <a:lnTo>
                    <a:pt x="411" y="3950"/>
                  </a:lnTo>
                  <a:lnTo>
                    <a:pt x="303" y="4163"/>
                  </a:lnTo>
                  <a:lnTo>
                    <a:pt x="217" y="4382"/>
                  </a:lnTo>
                  <a:lnTo>
                    <a:pt x="130" y="4600"/>
                  </a:lnTo>
                  <a:lnTo>
                    <a:pt x="87" y="4824"/>
                  </a:lnTo>
                  <a:lnTo>
                    <a:pt x="22" y="5054"/>
                  </a:lnTo>
                  <a:lnTo>
                    <a:pt x="1" y="5283"/>
                  </a:lnTo>
                  <a:lnTo>
                    <a:pt x="1" y="5518"/>
                  </a:lnTo>
                  <a:lnTo>
                    <a:pt x="1" y="5747"/>
                  </a:lnTo>
                  <a:lnTo>
                    <a:pt x="22" y="5982"/>
                  </a:lnTo>
                  <a:lnTo>
                    <a:pt x="87" y="6206"/>
                  </a:lnTo>
                  <a:lnTo>
                    <a:pt x="130" y="6430"/>
                  </a:lnTo>
                  <a:lnTo>
                    <a:pt x="217" y="6654"/>
                  </a:lnTo>
                  <a:lnTo>
                    <a:pt x="303" y="6867"/>
                  </a:lnTo>
                  <a:lnTo>
                    <a:pt x="411" y="7080"/>
                  </a:lnTo>
                  <a:lnTo>
                    <a:pt x="541" y="7293"/>
                  </a:lnTo>
                  <a:lnTo>
                    <a:pt x="692" y="7496"/>
                  </a:lnTo>
                  <a:lnTo>
                    <a:pt x="843" y="7698"/>
                  </a:lnTo>
                  <a:lnTo>
                    <a:pt x="1016" y="7900"/>
                  </a:lnTo>
                  <a:lnTo>
                    <a:pt x="1189" y="8091"/>
                  </a:lnTo>
                  <a:lnTo>
                    <a:pt x="1383" y="8282"/>
                  </a:lnTo>
                  <a:lnTo>
                    <a:pt x="1599" y="8468"/>
                  </a:lnTo>
                  <a:lnTo>
                    <a:pt x="1815" y="8648"/>
                  </a:lnTo>
                  <a:lnTo>
                    <a:pt x="2053" y="8828"/>
                  </a:lnTo>
                  <a:lnTo>
                    <a:pt x="2290" y="8998"/>
                  </a:lnTo>
                  <a:lnTo>
                    <a:pt x="2549" y="9167"/>
                  </a:lnTo>
                  <a:lnTo>
                    <a:pt x="2809"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62" y="10719"/>
                  </a:lnTo>
                  <a:lnTo>
                    <a:pt x="6308" y="10828"/>
                  </a:lnTo>
                  <a:lnTo>
                    <a:pt x="6675" y="10932"/>
                  </a:lnTo>
                  <a:lnTo>
                    <a:pt x="7042" y="11035"/>
                  </a:lnTo>
                  <a:lnTo>
                    <a:pt x="70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8"/>
            <p:cNvSpPr/>
            <p:nvPr/>
          </p:nvSpPr>
          <p:spPr>
            <a:xfrm flipH="1">
              <a:off x="4387475" y="1680529"/>
              <a:ext cx="465485" cy="10186"/>
            </a:xfrm>
            <a:custGeom>
              <a:avLst/>
              <a:gdLst/>
              <a:ahLst/>
              <a:cxnLst/>
              <a:rect l="l" t="t" r="r" b="b"/>
              <a:pathLst>
                <a:path w="214016" h="1263" extrusionOk="0">
                  <a:moveTo>
                    <a:pt x="0" y="1"/>
                  </a:moveTo>
                  <a:lnTo>
                    <a:pt x="0" y="1263"/>
                  </a:lnTo>
                  <a:lnTo>
                    <a:pt x="214016" y="1263"/>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48"/>
          <p:cNvGrpSpPr/>
          <p:nvPr/>
        </p:nvGrpSpPr>
        <p:grpSpPr>
          <a:xfrm>
            <a:off x="1545833" y="1518883"/>
            <a:ext cx="706731" cy="882053"/>
            <a:chOff x="4261758" y="1518883"/>
            <a:chExt cx="706731" cy="882053"/>
          </a:xfrm>
        </p:grpSpPr>
        <p:sp>
          <p:nvSpPr>
            <p:cNvPr id="3662" name="Google Shape;3662;p48"/>
            <p:cNvSpPr/>
            <p:nvPr/>
          </p:nvSpPr>
          <p:spPr>
            <a:xfrm flipH="1">
              <a:off x="4280003" y="1536061"/>
              <a:ext cx="619958" cy="154654"/>
            </a:xfrm>
            <a:custGeom>
              <a:avLst/>
              <a:gdLst/>
              <a:ahLst/>
              <a:cxnLst/>
              <a:rect l="l" t="t" r="r" b="b"/>
              <a:pathLst>
                <a:path w="285038" h="19176" extrusionOk="0">
                  <a:moveTo>
                    <a:pt x="0" y="1"/>
                  </a:moveTo>
                  <a:lnTo>
                    <a:pt x="0" y="19175"/>
                  </a:lnTo>
                  <a:lnTo>
                    <a:pt x="13198" y="19175"/>
                  </a:lnTo>
                  <a:lnTo>
                    <a:pt x="13198" y="8960"/>
                  </a:lnTo>
                  <a:lnTo>
                    <a:pt x="244018" y="8960"/>
                  </a:lnTo>
                  <a:lnTo>
                    <a:pt x="244018" y="19175"/>
                  </a:lnTo>
                  <a:lnTo>
                    <a:pt x="248101" y="19175"/>
                  </a:lnTo>
                  <a:lnTo>
                    <a:pt x="249073" y="19165"/>
                  </a:lnTo>
                  <a:lnTo>
                    <a:pt x="250023" y="19148"/>
                  </a:lnTo>
                  <a:lnTo>
                    <a:pt x="250995" y="19126"/>
                  </a:lnTo>
                  <a:lnTo>
                    <a:pt x="251946" y="19099"/>
                  </a:lnTo>
                  <a:lnTo>
                    <a:pt x="252874" y="19066"/>
                  </a:lnTo>
                  <a:lnTo>
                    <a:pt x="253825" y="19028"/>
                  </a:lnTo>
                  <a:lnTo>
                    <a:pt x="254754" y="18984"/>
                  </a:lnTo>
                  <a:lnTo>
                    <a:pt x="255661" y="18930"/>
                  </a:lnTo>
                  <a:lnTo>
                    <a:pt x="256590" y="18875"/>
                  </a:lnTo>
                  <a:lnTo>
                    <a:pt x="257475" y="18815"/>
                  </a:lnTo>
                  <a:lnTo>
                    <a:pt x="258383" y="18744"/>
                  </a:lnTo>
                  <a:lnTo>
                    <a:pt x="259268" y="18673"/>
                  </a:lnTo>
                  <a:lnTo>
                    <a:pt x="260132" y="18596"/>
                  </a:lnTo>
                  <a:lnTo>
                    <a:pt x="260996" y="18509"/>
                  </a:lnTo>
                  <a:lnTo>
                    <a:pt x="261860" y="18422"/>
                  </a:lnTo>
                  <a:lnTo>
                    <a:pt x="262703" y="18329"/>
                  </a:lnTo>
                  <a:lnTo>
                    <a:pt x="263545" y="18230"/>
                  </a:lnTo>
                  <a:lnTo>
                    <a:pt x="264366" y="18127"/>
                  </a:lnTo>
                  <a:lnTo>
                    <a:pt x="265165" y="18017"/>
                  </a:lnTo>
                  <a:lnTo>
                    <a:pt x="265964" y="17903"/>
                  </a:lnTo>
                  <a:lnTo>
                    <a:pt x="266763" y="17788"/>
                  </a:lnTo>
                  <a:lnTo>
                    <a:pt x="267541" y="17662"/>
                  </a:lnTo>
                  <a:lnTo>
                    <a:pt x="268297" y="17537"/>
                  </a:lnTo>
                  <a:lnTo>
                    <a:pt x="269053" y="17405"/>
                  </a:lnTo>
                  <a:lnTo>
                    <a:pt x="269787" y="17269"/>
                  </a:lnTo>
                  <a:lnTo>
                    <a:pt x="270500" y="17127"/>
                  </a:lnTo>
                  <a:lnTo>
                    <a:pt x="271213" y="16985"/>
                  </a:lnTo>
                  <a:lnTo>
                    <a:pt x="271904" y="16837"/>
                  </a:lnTo>
                  <a:lnTo>
                    <a:pt x="272595" y="16684"/>
                  </a:lnTo>
                  <a:lnTo>
                    <a:pt x="273265" y="16526"/>
                  </a:lnTo>
                  <a:lnTo>
                    <a:pt x="273913" y="16368"/>
                  </a:lnTo>
                  <a:lnTo>
                    <a:pt x="274540" y="16198"/>
                  </a:lnTo>
                  <a:lnTo>
                    <a:pt x="275166" y="16034"/>
                  </a:lnTo>
                  <a:lnTo>
                    <a:pt x="275771" y="15859"/>
                  </a:lnTo>
                  <a:lnTo>
                    <a:pt x="276354" y="15685"/>
                  </a:lnTo>
                  <a:lnTo>
                    <a:pt x="276937" y="15504"/>
                  </a:lnTo>
                  <a:lnTo>
                    <a:pt x="277477" y="15319"/>
                  </a:lnTo>
                  <a:lnTo>
                    <a:pt x="278017" y="15133"/>
                  </a:lnTo>
                  <a:lnTo>
                    <a:pt x="278536" y="14947"/>
                  </a:lnTo>
                  <a:lnTo>
                    <a:pt x="279054" y="14750"/>
                  </a:lnTo>
                  <a:lnTo>
                    <a:pt x="279529" y="14554"/>
                  </a:lnTo>
                  <a:lnTo>
                    <a:pt x="280004" y="14357"/>
                  </a:lnTo>
                  <a:lnTo>
                    <a:pt x="280436" y="14155"/>
                  </a:lnTo>
                  <a:lnTo>
                    <a:pt x="280868" y="13947"/>
                  </a:lnTo>
                  <a:lnTo>
                    <a:pt x="281279" y="13740"/>
                  </a:lnTo>
                  <a:lnTo>
                    <a:pt x="281668" y="13527"/>
                  </a:lnTo>
                  <a:lnTo>
                    <a:pt x="282035" y="13314"/>
                  </a:lnTo>
                  <a:lnTo>
                    <a:pt x="282402" y="13101"/>
                  </a:lnTo>
                  <a:lnTo>
                    <a:pt x="282726" y="12882"/>
                  </a:lnTo>
                  <a:lnTo>
                    <a:pt x="283028" y="12658"/>
                  </a:lnTo>
                  <a:lnTo>
                    <a:pt x="283309" y="12434"/>
                  </a:lnTo>
                  <a:lnTo>
                    <a:pt x="283590" y="12210"/>
                  </a:lnTo>
                  <a:lnTo>
                    <a:pt x="283828" y="11981"/>
                  </a:lnTo>
                  <a:lnTo>
                    <a:pt x="284065" y="11751"/>
                  </a:lnTo>
                  <a:lnTo>
                    <a:pt x="284260" y="11516"/>
                  </a:lnTo>
                  <a:lnTo>
                    <a:pt x="284432" y="11282"/>
                  </a:lnTo>
                  <a:lnTo>
                    <a:pt x="284584" y="11047"/>
                  </a:lnTo>
                  <a:lnTo>
                    <a:pt x="284713" y="10806"/>
                  </a:lnTo>
                  <a:lnTo>
                    <a:pt x="284821" y="10566"/>
                  </a:lnTo>
                  <a:lnTo>
                    <a:pt x="284908" y="10320"/>
                  </a:lnTo>
                  <a:lnTo>
                    <a:pt x="284972" y="10080"/>
                  </a:lnTo>
                  <a:lnTo>
                    <a:pt x="285016" y="9834"/>
                  </a:lnTo>
                  <a:lnTo>
                    <a:pt x="285037" y="9588"/>
                  </a:lnTo>
                  <a:lnTo>
                    <a:pt x="285016" y="9348"/>
                  </a:lnTo>
                  <a:lnTo>
                    <a:pt x="284972" y="9107"/>
                  </a:lnTo>
                  <a:lnTo>
                    <a:pt x="284929" y="8872"/>
                  </a:lnTo>
                  <a:lnTo>
                    <a:pt x="284843" y="8632"/>
                  </a:lnTo>
                  <a:lnTo>
                    <a:pt x="284735" y="8397"/>
                  </a:lnTo>
                  <a:lnTo>
                    <a:pt x="284627" y="8168"/>
                  </a:lnTo>
                  <a:lnTo>
                    <a:pt x="284476" y="7933"/>
                  </a:lnTo>
                  <a:lnTo>
                    <a:pt x="284303" y="7703"/>
                  </a:lnTo>
                  <a:lnTo>
                    <a:pt x="284108" y="7474"/>
                  </a:lnTo>
                  <a:lnTo>
                    <a:pt x="283892" y="7244"/>
                  </a:lnTo>
                  <a:lnTo>
                    <a:pt x="283655" y="7020"/>
                  </a:lnTo>
                  <a:lnTo>
                    <a:pt x="283396" y="6796"/>
                  </a:lnTo>
                  <a:lnTo>
                    <a:pt x="283115" y="6572"/>
                  </a:lnTo>
                  <a:lnTo>
                    <a:pt x="282834" y="6348"/>
                  </a:lnTo>
                  <a:lnTo>
                    <a:pt x="282510" y="6130"/>
                  </a:lnTo>
                  <a:lnTo>
                    <a:pt x="282164" y="5917"/>
                  </a:lnTo>
                  <a:lnTo>
                    <a:pt x="281797" y="5704"/>
                  </a:lnTo>
                  <a:lnTo>
                    <a:pt x="281408" y="5491"/>
                  </a:lnTo>
                  <a:lnTo>
                    <a:pt x="281020" y="5278"/>
                  </a:lnTo>
                  <a:lnTo>
                    <a:pt x="280588" y="5076"/>
                  </a:lnTo>
                  <a:lnTo>
                    <a:pt x="280134" y="4868"/>
                  </a:lnTo>
                  <a:lnTo>
                    <a:pt x="279680" y="4666"/>
                  </a:lnTo>
                  <a:lnTo>
                    <a:pt x="279184" y="4469"/>
                  </a:lnTo>
                  <a:lnTo>
                    <a:pt x="278687" y="4273"/>
                  </a:lnTo>
                  <a:lnTo>
                    <a:pt x="278147" y="4076"/>
                  </a:lnTo>
                  <a:lnTo>
                    <a:pt x="277607" y="3885"/>
                  </a:lnTo>
                  <a:lnTo>
                    <a:pt x="277045" y="3699"/>
                  </a:lnTo>
                  <a:lnTo>
                    <a:pt x="276462" y="3513"/>
                  </a:lnTo>
                  <a:lnTo>
                    <a:pt x="275857" y="3333"/>
                  </a:lnTo>
                  <a:lnTo>
                    <a:pt x="275231" y="3153"/>
                  </a:lnTo>
                  <a:lnTo>
                    <a:pt x="274583" y="2978"/>
                  </a:lnTo>
                  <a:lnTo>
                    <a:pt x="273935" y="2808"/>
                  </a:lnTo>
                  <a:lnTo>
                    <a:pt x="273243" y="2639"/>
                  </a:lnTo>
                  <a:lnTo>
                    <a:pt x="272552" y="2475"/>
                  </a:lnTo>
                  <a:lnTo>
                    <a:pt x="271861" y="2317"/>
                  </a:lnTo>
                  <a:lnTo>
                    <a:pt x="271127" y="2164"/>
                  </a:lnTo>
                  <a:lnTo>
                    <a:pt x="270414" y="2016"/>
                  </a:lnTo>
                  <a:lnTo>
                    <a:pt x="269658" y="1874"/>
                  </a:lnTo>
                  <a:lnTo>
                    <a:pt x="268902" y="1738"/>
                  </a:lnTo>
                  <a:lnTo>
                    <a:pt x="268146" y="1601"/>
                  </a:lnTo>
                  <a:lnTo>
                    <a:pt x="267368" y="1476"/>
                  </a:lnTo>
                  <a:lnTo>
                    <a:pt x="266569" y="1355"/>
                  </a:lnTo>
                  <a:lnTo>
                    <a:pt x="265770" y="1235"/>
                  </a:lnTo>
                  <a:lnTo>
                    <a:pt x="264971" y="1120"/>
                  </a:lnTo>
                  <a:lnTo>
                    <a:pt x="264150" y="1017"/>
                  </a:lnTo>
                  <a:lnTo>
                    <a:pt x="263329" y="913"/>
                  </a:lnTo>
                  <a:lnTo>
                    <a:pt x="262487" y="815"/>
                  </a:lnTo>
                  <a:lnTo>
                    <a:pt x="261644" y="722"/>
                  </a:lnTo>
                  <a:lnTo>
                    <a:pt x="260780" y="634"/>
                  </a:lnTo>
                  <a:lnTo>
                    <a:pt x="259916" y="558"/>
                  </a:lnTo>
                  <a:lnTo>
                    <a:pt x="259052" y="481"/>
                  </a:lnTo>
                  <a:lnTo>
                    <a:pt x="258167" y="410"/>
                  </a:lnTo>
                  <a:lnTo>
                    <a:pt x="257281" y="345"/>
                  </a:lnTo>
                  <a:lnTo>
                    <a:pt x="256374" y="285"/>
                  </a:lnTo>
                  <a:lnTo>
                    <a:pt x="255488" y="230"/>
                  </a:lnTo>
                  <a:lnTo>
                    <a:pt x="254581" y="181"/>
                  </a:lnTo>
                  <a:lnTo>
                    <a:pt x="253652" y="137"/>
                  </a:lnTo>
                  <a:lnTo>
                    <a:pt x="252745" y="104"/>
                  </a:lnTo>
                  <a:lnTo>
                    <a:pt x="251816" y="72"/>
                  </a:lnTo>
                  <a:lnTo>
                    <a:pt x="250887" y="44"/>
                  </a:lnTo>
                  <a:lnTo>
                    <a:pt x="249958" y="22"/>
                  </a:lnTo>
                  <a:lnTo>
                    <a:pt x="249008" y="11"/>
                  </a:lnTo>
                  <a:lnTo>
                    <a:pt x="2480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8"/>
            <p:cNvSpPr/>
            <p:nvPr/>
          </p:nvSpPr>
          <p:spPr>
            <a:xfrm flipH="1">
              <a:off x="4280003" y="1536061"/>
              <a:ext cx="619958" cy="154654"/>
            </a:xfrm>
            <a:custGeom>
              <a:avLst/>
              <a:gdLst/>
              <a:ahLst/>
              <a:cxnLst/>
              <a:rect l="l" t="t" r="r" b="b"/>
              <a:pathLst>
                <a:path w="285038" h="19176" fill="none" extrusionOk="0">
                  <a:moveTo>
                    <a:pt x="0" y="1"/>
                  </a:moveTo>
                  <a:lnTo>
                    <a:pt x="0" y="19175"/>
                  </a:lnTo>
                  <a:lnTo>
                    <a:pt x="13198" y="19175"/>
                  </a:lnTo>
                  <a:lnTo>
                    <a:pt x="13198" y="8960"/>
                  </a:lnTo>
                  <a:lnTo>
                    <a:pt x="244018" y="8960"/>
                  </a:lnTo>
                  <a:lnTo>
                    <a:pt x="244018" y="19175"/>
                  </a:lnTo>
                  <a:lnTo>
                    <a:pt x="247107" y="19175"/>
                  </a:lnTo>
                  <a:lnTo>
                    <a:pt x="247107" y="19175"/>
                  </a:lnTo>
                  <a:lnTo>
                    <a:pt x="248101" y="19175"/>
                  </a:lnTo>
                  <a:lnTo>
                    <a:pt x="249073" y="19165"/>
                  </a:lnTo>
                  <a:lnTo>
                    <a:pt x="250023" y="19148"/>
                  </a:lnTo>
                  <a:lnTo>
                    <a:pt x="250995" y="19126"/>
                  </a:lnTo>
                  <a:lnTo>
                    <a:pt x="251946" y="19099"/>
                  </a:lnTo>
                  <a:lnTo>
                    <a:pt x="252874" y="19066"/>
                  </a:lnTo>
                  <a:lnTo>
                    <a:pt x="253825" y="19028"/>
                  </a:lnTo>
                  <a:lnTo>
                    <a:pt x="254754" y="18984"/>
                  </a:lnTo>
                  <a:lnTo>
                    <a:pt x="255661" y="18930"/>
                  </a:lnTo>
                  <a:lnTo>
                    <a:pt x="256590" y="18875"/>
                  </a:lnTo>
                  <a:lnTo>
                    <a:pt x="257475" y="18815"/>
                  </a:lnTo>
                  <a:lnTo>
                    <a:pt x="258383" y="18744"/>
                  </a:lnTo>
                  <a:lnTo>
                    <a:pt x="259268" y="18673"/>
                  </a:lnTo>
                  <a:lnTo>
                    <a:pt x="260132" y="18596"/>
                  </a:lnTo>
                  <a:lnTo>
                    <a:pt x="260996" y="18509"/>
                  </a:lnTo>
                  <a:lnTo>
                    <a:pt x="261860" y="18422"/>
                  </a:lnTo>
                  <a:lnTo>
                    <a:pt x="262703" y="18329"/>
                  </a:lnTo>
                  <a:lnTo>
                    <a:pt x="263545" y="18230"/>
                  </a:lnTo>
                  <a:lnTo>
                    <a:pt x="264366" y="18127"/>
                  </a:lnTo>
                  <a:lnTo>
                    <a:pt x="265165" y="18017"/>
                  </a:lnTo>
                  <a:lnTo>
                    <a:pt x="265964" y="17903"/>
                  </a:lnTo>
                  <a:lnTo>
                    <a:pt x="266763" y="17788"/>
                  </a:lnTo>
                  <a:lnTo>
                    <a:pt x="267541" y="17662"/>
                  </a:lnTo>
                  <a:lnTo>
                    <a:pt x="268297" y="17537"/>
                  </a:lnTo>
                  <a:lnTo>
                    <a:pt x="269053" y="17405"/>
                  </a:lnTo>
                  <a:lnTo>
                    <a:pt x="269787" y="17269"/>
                  </a:lnTo>
                  <a:lnTo>
                    <a:pt x="270500" y="17127"/>
                  </a:lnTo>
                  <a:lnTo>
                    <a:pt x="271213" y="16985"/>
                  </a:lnTo>
                  <a:lnTo>
                    <a:pt x="271904" y="16837"/>
                  </a:lnTo>
                  <a:lnTo>
                    <a:pt x="272595" y="16684"/>
                  </a:lnTo>
                  <a:lnTo>
                    <a:pt x="273265" y="16526"/>
                  </a:lnTo>
                  <a:lnTo>
                    <a:pt x="273913" y="16368"/>
                  </a:lnTo>
                  <a:lnTo>
                    <a:pt x="274540" y="16198"/>
                  </a:lnTo>
                  <a:lnTo>
                    <a:pt x="275166" y="16034"/>
                  </a:lnTo>
                  <a:lnTo>
                    <a:pt x="275771" y="15859"/>
                  </a:lnTo>
                  <a:lnTo>
                    <a:pt x="276354" y="15685"/>
                  </a:lnTo>
                  <a:lnTo>
                    <a:pt x="276937" y="15504"/>
                  </a:lnTo>
                  <a:lnTo>
                    <a:pt x="277477" y="15319"/>
                  </a:lnTo>
                  <a:lnTo>
                    <a:pt x="278017" y="15133"/>
                  </a:lnTo>
                  <a:lnTo>
                    <a:pt x="278536" y="14947"/>
                  </a:lnTo>
                  <a:lnTo>
                    <a:pt x="279054" y="14750"/>
                  </a:lnTo>
                  <a:lnTo>
                    <a:pt x="279529" y="14554"/>
                  </a:lnTo>
                  <a:lnTo>
                    <a:pt x="280004" y="14357"/>
                  </a:lnTo>
                  <a:lnTo>
                    <a:pt x="280436" y="14155"/>
                  </a:lnTo>
                  <a:lnTo>
                    <a:pt x="280868" y="13947"/>
                  </a:lnTo>
                  <a:lnTo>
                    <a:pt x="281279" y="13740"/>
                  </a:lnTo>
                  <a:lnTo>
                    <a:pt x="281668" y="13527"/>
                  </a:lnTo>
                  <a:lnTo>
                    <a:pt x="282035" y="13314"/>
                  </a:lnTo>
                  <a:lnTo>
                    <a:pt x="282402" y="13101"/>
                  </a:lnTo>
                  <a:lnTo>
                    <a:pt x="282726" y="12882"/>
                  </a:lnTo>
                  <a:lnTo>
                    <a:pt x="283028" y="12658"/>
                  </a:lnTo>
                  <a:lnTo>
                    <a:pt x="283309" y="12434"/>
                  </a:lnTo>
                  <a:lnTo>
                    <a:pt x="283590" y="12210"/>
                  </a:lnTo>
                  <a:lnTo>
                    <a:pt x="283828" y="11981"/>
                  </a:lnTo>
                  <a:lnTo>
                    <a:pt x="284065" y="11751"/>
                  </a:lnTo>
                  <a:lnTo>
                    <a:pt x="284260" y="11516"/>
                  </a:lnTo>
                  <a:lnTo>
                    <a:pt x="284432" y="11282"/>
                  </a:lnTo>
                  <a:lnTo>
                    <a:pt x="284584" y="11047"/>
                  </a:lnTo>
                  <a:lnTo>
                    <a:pt x="284713" y="10806"/>
                  </a:lnTo>
                  <a:lnTo>
                    <a:pt x="284821" y="10566"/>
                  </a:lnTo>
                  <a:lnTo>
                    <a:pt x="284908" y="10320"/>
                  </a:lnTo>
                  <a:lnTo>
                    <a:pt x="284972" y="10080"/>
                  </a:lnTo>
                  <a:lnTo>
                    <a:pt x="285016" y="9834"/>
                  </a:lnTo>
                  <a:lnTo>
                    <a:pt x="285037" y="9588"/>
                  </a:lnTo>
                  <a:lnTo>
                    <a:pt x="285037" y="9588"/>
                  </a:lnTo>
                  <a:lnTo>
                    <a:pt x="285016" y="9348"/>
                  </a:lnTo>
                  <a:lnTo>
                    <a:pt x="284972" y="9107"/>
                  </a:lnTo>
                  <a:lnTo>
                    <a:pt x="284929" y="8872"/>
                  </a:lnTo>
                  <a:lnTo>
                    <a:pt x="284843" y="8632"/>
                  </a:lnTo>
                  <a:lnTo>
                    <a:pt x="284735" y="8397"/>
                  </a:lnTo>
                  <a:lnTo>
                    <a:pt x="284627" y="8168"/>
                  </a:lnTo>
                  <a:lnTo>
                    <a:pt x="284476" y="7933"/>
                  </a:lnTo>
                  <a:lnTo>
                    <a:pt x="284303" y="7703"/>
                  </a:lnTo>
                  <a:lnTo>
                    <a:pt x="284108" y="7474"/>
                  </a:lnTo>
                  <a:lnTo>
                    <a:pt x="283892" y="7244"/>
                  </a:lnTo>
                  <a:lnTo>
                    <a:pt x="283655" y="7020"/>
                  </a:lnTo>
                  <a:lnTo>
                    <a:pt x="283396" y="6796"/>
                  </a:lnTo>
                  <a:lnTo>
                    <a:pt x="283115" y="6572"/>
                  </a:lnTo>
                  <a:lnTo>
                    <a:pt x="282834" y="6348"/>
                  </a:lnTo>
                  <a:lnTo>
                    <a:pt x="282510" y="6130"/>
                  </a:lnTo>
                  <a:lnTo>
                    <a:pt x="282164" y="5917"/>
                  </a:lnTo>
                  <a:lnTo>
                    <a:pt x="281797" y="5704"/>
                  </a:lnTo>
                  <a:lnTo>
                    <a:pt x="281408" y="5491"/>
                  </a:lnTo>
                  <a:lnTo>
                    <a:pt x="281020" y="5278"/>
                  </a:lnTo>
                  <a:lnTo>
                    <a:pt x="280588" y="5076"/>
                  </a:lnTo>
                  <a:lnTo>
                    <a:pt x="280134" y="4868"/>
                  </a:lnTo>
                  <a:lnTo>
                    <a:pt x="279680" y="4666"/>
                  </a:lnTo>
                  <a:lnTo>
                    <a:pt x="279184" y="4469"/>
                  </a:lnTo>
                  <a:lnTo>
                    <a:pt x="278687" y="4273"/>
                  </a:lnTo>
                  <a:lnTo>
                    <a:pt x="278147" y="4076"/>
                  </a:lnTo>
                  <a:lnTo>
                    <a:pt x="277607" y="3885"/>
                  </a:lnTo>
                  <a:lnTo>
                    <a:pt x="277045" y="3699"/>
                  </a:lnTo>
                  <a:lnTo>
                    <a:pt x="276462" y="3513"/>
                  </a:lnTo>
                  <a:lnTo>
                    <a:pt x="275857" y="3333"/>
                  </a:lnTo>
                  <a:lnTo>
                    <a:pt x="275231" y="3153"/>
                  </a:lnTo>
                  <a:lnTo>
                    <a:pt x="274583" y="2978"/>
                  </a:lnTo>
                  <a:lnTo>
                    <a:pt x="273935" y="2808"/>
                  </a:lnTo>
                  <a:lnTo>
                    <a:pt x="273935" y="2808"/>
                  </a:lnTo>
                  <a:lnTo>
                    <a:pt x="273243" y="2639"/>
                  </a:lnTo>
                  <a:lnTo>
                    <a:pt x="272552" y="2475"/>
                  </a:lnTo>
                  <a:lnTo>
                    <a:pt x="271861" y="2317"/>
                  </a:lnTo>
                  <a:lnTo>
                    <a:pt x="271127" y="2164"/>
                  </a:lnTo>
                  <a:lnTo>
                    <a:pt x="270414" y="2016"/>
                  </a:lnTo>
                  <a:lnTo>
                    <a:pt x="269658" y="1874"/>
                  </a:lnTo>
                  <a:lnTo>
                    <a:pt x="268902" y="1738"/>
                  </a:lnTo>
                  <a:lnTo>
                    <a:pt x="268146" y="1601"/>
                  </a:lnTo>
                  <a:lnTo>
                    <a:pt x="267368" y="1476"/>
                  </a:lnTo>
                  <a:lnTo>
                    <a:pt x="266569" y="1355"/>
                  </a:lnTo>
                  <a:lnTo>
                    <a:pt x="265770" y="1235"/>
                  </a:lnTo>
                  <a:lnTo>
                    <a:pt x="264971" y="1120"/>
                  </a:lnTo>
                  <a:lnTo>
                    <a:pt x="264150" y="1017"/>
                  </a:lnTo>
                  <a:lnTo>
                    <a:pt x="263329" y="913"/>
                  </a:lnTo>
                  <a:lnTo>
                    <a:pt x="262487" y="815"/>
                  </a:lnTo>
                  <a:lnTo>
                    <a:pt x="261644" y="722"/>
                  </a:lnTo>
                  <a:lnTo>
                    <a:pt x="260780" y="634"/>
                  </a:lnTo>
                  <a:lnTo>
                    <a:pt x="259916" y="558"/>
                  </a:lnTo>
                  <a:lnTo>
                    <a:pt x="259052" y="481"/>
                  </a:lnTo>
                  <a:lnTo>
                    <a:pt x="258167" y="410"/>
                  </a:lnTo>
                  <a:lnTo>
                    <a:pt x="257281" y="345"/>
                  </a:lnTo>
                  <a:lnTo>
                    <a:pt x="256374" y="285"/>
                  </a:lnTo>
                  <a:lnTo>
                    <a:pt x="255488" y="230"/>
                  </a:lnTo>
                  <a:lnTo>
                    <a:pt x="254581" y="181"/>
                  </a:lnTo>
                  <a:lnTo>
                    <a:pt x="253652" y="137"/>
                  </a:lnTo>
                  <a:lnTo>
                    <a:pt x="252745" y="104"/>
                  </a:lnTo>
                  <a:lnTo>
                    <a:pt x="251816" y="72"/>
                  </a:lnTo>
                  <a:lnTo>
                    <a:pt x="250887" y="44"/>
                  </a:lnTo>
                  <a:lnTo>
                    <a:pt x="249958" y="22"/>
                  </a:lnTo>
                  <a:lnTo>
                    <a:pt x="249008" y="11"/>
                  </a:lnTo>
                  <a:lnTo>
                    <a:pt x="248058" y="1"/>
                  </a:lnTo>
                  <a:lnTo>
                    <a:pt x="24710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8"/>
            <p:cNvSpPr/>
            <p:nvPr/>
          </p:nvSpPr>
          <p:spPr>
            <a:xfrm flipH="1">
              <a:off x="4899958" y="1536061"/>
              <a:ext cx="2" cy="8"/>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8"/>
            <p:cNvSpPr/>
            <p:nvPr/>
          </p:nvSpPr>
          <p:spPr>
            <a:xfrm flipH="1">
              <a:off x="4483413" y="1826183"/>
              <a:ext cx="381110" cy="83328"/>
            </a:xfrm>
            <a:custGeom>
              <a:avLst/>
              <a:gdLst/>
              <a:ahLst/>
              <a:cxnLst/>
              <a:rect l="l" t="t" r="r" b="b"/>
              <a:pathLst>
                <a:path w="175223" h="10332" extrusionOk="0">
                  <a:moveTo>
                    <a:pt x="166798" y="2126"/>
                  </a:moveTo>
                  <a:lnTo>
                    <a:pt x="166798" y="8201"/>
                  </a:lnTo>
                  <a:lnTo>
                    <a:pt x="8425" y="8201"/>
                  </a:lnTo>
                  <a:lnTo>
                    <a:pt x="8425" y="2126"/>
                  </a:lnTo>
                  <a:close/>
                  <a:moveTo>
                    <a:pt x="1" y="1"/>
                  </a:moveTo>
                  <a:lnTo>
                    <a:pt x="1" y="10331"/>
                  </a:lnTo>
                  <a:lnTo>
                    <a:pt x="175222" y="10331"/>
                  </a:lnTo>
                  <a:lnTo>
                    <a:pt x="17522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8"/>
            <p:cNvSpPr/>
            <p:nvPr/>
          </p:nvSpPr>
          <p:spPr>
            <a:xfrm flipH="1">
              <a:off x="4483413" y="1826183"/>
              <a:ext cx="381110" cy="83328"/>
            </a:xfrm>
            <a:custGeom>
              <a:avLst/>
              <a:gdLst/>
              <a:ahLst/>
              <a:cxnLst/>
              <a:rect l="l" t="t" r="r" b="b"/>
              <a:pathLst>
                <a:path w="175223" h="10332" fill="none" extrusionOk="0">
                  <a:moveTo>
                    <a:pt x="1" y="1"/>
                  </a:moveTo>
                  <a:lnTo>
                    <a:pt x="1" y="10331"/>
                  </a:lnTo>
                  <a:lnTo>
                    <a:pt x="175222" y="10331"/>
                  </a:lnTo>
                  <a:lnTo>
                    <a:pt x="175222"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8"/>
            <p:cNvSpPr/>
            <p:nvPr/>
          </p:nvSpPr>
          <p:spPr>
            <a:xfrm flipH="1">
              <a:off x="4501730" y="1843330"/>
              <a:ext cx="344463" cy="48995"/>
            </a:xfrm>
            <a:custGeom>
              <a:avLst/>
              <a:gdLst/>
              <a:ahLst/>
              <a:cxnLst/>
              <a:rect l="l" t="t" r="r" b="b"/>
              <a:pathLst>
                <a:path w="158374" h="6075" fill="none" extrusionOk="0">
                  <a:moveTo>
                    <a:pt x="1" y="6075"/>
                  </a:moveTo>
                  <a:lnTo>
                    <a:pt x="1" y="0"/>
                  </a:lnTo>
                  <a:lnTo>
                    <a:pt x="158374" y="0"/>
                  </a:lnTo>
                  <a:lnTo>
                    <a:pt x="158374" y="6075"/>
                  </a:lnTo>
                  <a:lnTo>
                    <a:pt x="1" y="607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8"/>
            <p:cNvSpPr/>
            <p:nvPr/>
          </p:nvSpPr>
          <p:spPr>
            <a:xfrm flipH="1">
              <a:off x="4846191" y="1892316"/>
              <a:ext cx="2" cy="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8"/>
            <p:cNvSpPr/>
            <p:nvPr/>
          </p:nvSpPr>
          <p:spPr>
            <a:xfrm flipH="1">
              <a:off x="4387475" y="1682207"/>
              <a:ext cx="465485" cy="8509"/>
            </a:xfrm>
            <a:custGeom>
              <a:avLst/>
              <a:gdLst/>
              <a:ahLst/>
              <a:cxnLst/>
              <a:rect l="l" t="t" r="r" b="b"/>
              <a:pathLst>
                <a:path w="214016" h="1055" extrusionOk="0">
                  <a:moveTo>
                    <a:pt x="0" y="0"/>
                  </a:moveTo>
                  <a:lnTo>
                    <a:pt x="0" y="1054"/>
                  </a:lnTo>
                  <a:lnTo>
                    <a:pt x="214016" y="1054"/>
                  </a:lnTo>
                  <a:lnTo>
                    <a:pt x="214016" y="0"/>
                  </a:lnTo>
                  <a:close/>
                </a:path>
              </a:pathLst>
            </a:custGeom>
            <a:solidFill>
              <a:srgbClr val="FFC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8"/>
            <p:cNvSpPr/>
            <p:nvPr/>
          </p:nvSpPr>
          <p:spPr>
            <a:xfrm flipH="1">
              <a:off x="4387475" y="1652770"/>
              <a:ext cx="465485" cy="12259"/>
            </a:xfrm>
            <a:custGeom>
              <a:avLst/>
              <a:gdLst/>
              <a:ahLst/>
              <a:cxnLst/>
              <a:rect l="l" t="t" r="r" b="b"/>
              <a:pathLst>
                <a:path w="214016" h="1520" extrusionOk="0">
                  <a:moveTo>
                    <a:pt x="0" y="1"/>
                  </a:moveTo>
                  <a:lnTo>
                    <a:pt x="0" y="1520"/>
                  </a:lnTo>
                  <a:lnTo>
                    <a:pt x="214016" y="1520"/>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8"/>
            <p:cNvSpPr/>
            <p:nvPr/>
          </p:nvSpPr>
          <p:spPr>
            <a:xfrm flipH="1">
              <a:off x="4387475" y="1625454"/>
              <a:ext cx="465485" cy="10186"/>
            </a:xfrm>
            <a:custGeom>
              <a:avLst/>
              <a:gdLst/>
              <a:ahLst/>
              <a:cxnLst/>
              <a:rect l="l" t="t" r="r" b="b"/>
              <a:pathLst>
                <a:path w="214016" h="1263" extrusionOk="0">
                  <a:moveTo>
                    <a:pt x="0" y="1"/>
                  </a:moveTo>
                  <a:lnTo>
                    <a:pt x="0" y="1263"/>
                  </a:lnTo>
                  <a:lnTo>
                    <a:pt x="214016" y="1263"/>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8"/>
            <p:cNvSpPr/>
            <p:nvPr/>
          </p:nvSpPr>
          <p:spPr>
            <a:xfrm flipH="1">
              <a:off x="4501730" y="1843330"/>
              <a:ext cx="344463" cy="48995"/>
            </a:xfrm>
            <a:custGeom>
              <a:avLst/>
              <a:gdLst/>
              <a:ahLst/>
              <a:cxnLst/>
              <a:rect l="l" t="t" r="r" b="b"/>
              <a:pathLst>
                <a:path w="158374" h="6075" extrusionOk="0">
                  <a:moveTo>
                    <a:pt x="1" y="0"/>
                  </a:moveTo>
                  <a:lnTo>
                    <a:pt x="1" y="6075"/>
                  </a:lnTo>
                  <a:lnTo>
                    <a:pt x="158374" y="6075"/>
                  </a:lnTo>
                  <a:lnTo>
                    <a:pt x="158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8"/>
            <p:cNvSpPr/>
            <p:nvPr/>
          </p:nvSpPr>
          <p:spPr>
            <a:xfrm flipH="1">
              <a:off x="4280024" y="1667617"/>
              <a:ext cx="670181" cy="716180"/>
            </a:xfrm>
            <a:custGeom>
              <a:avLst/>
              <a:gdLst/>
              <a:ahLst/>
              <a:cxnLst/>
              <a:rect l="l" t="t" r="r" b="b"/>
              <a:pathLst>
                <a:path w="308129" h="88801" extrusionOk="0">
                  <a:moveTo>
                    <a:pt x="214599" y="19662"/>
                  </a:moveTo>
                  <a:lnTo>
                    <a:pt x="214599" y="29992"/>
                  </a:lnTo>
                  <a:lnTo>
                    <a:pt x="39378" y="29992"/>
                  </a:lnTo>
                  <a:lnTo>
                    <a:pt x="39378" y="19662"/>
                  </a:lnTo>
                  <a:close/>
                  <a:moveTo>
                    <a:pt x="308128" y="1"/>
                  </a:moveTo>
                  <a:lnTo>
                    <a:pt x="307307" y="279"/>
                  </a:lnTo>
                  <a:lnTo>
                    <a:pt x="306487" y="553"/>
                  </a:lnTo>
                  <a:lnTo>
                    <a:pt x="305623" y="820"/>
                  </a:lnTo>
                  <a:lnTo>
                    <a:pt x="304715" y="1083"/>
                  </a:lnTo>
                  <a:lnTo>
                    <a:pt x="303808" y="1334"/>
                  </a:lnTo>
                  <a:lnTo>
                    <a:pt x="302858" y="1580"/>
                  </a:lnTo>
                  <a:lnTo>
                    <a:pt x="301864" y="1820"/>
                  </a:lnTo>
                  <a:lnTo>
                    <a:pt x="300871" y="2055"/>
                  </a:lnTo>
                  <a:lnTo>
                    <a:pt x="299834" y="2279"/>
                  </a:lnTo>
                  <a:lnTo>
                    <a:pt x="298775" y="2497"/>
                  </a:lnTo>
                  <a:lnTo>
                    <a:pt x="297674" y="2705"/>
                  </a:lnTo>
                  <a:lnTo>
                    <a:pt x="296572" y="2907"/>
                  </a:lnTo>
                  <a:lnTo>
                    <a:pt x="295427" y="3098"/>
                  </a:lnTo>
                  <a:lnTo>
                    <a:pt x="294282" y="3284"/>
                  </a:lnTo>
                  <a:lnTo>
                    <a:pt x="293094" y="3459"/>
                  </a:lnTo>
                  <a:lnTo>
                    <a:pt x="291885" y="3628"/>
                  </a:lnTo>
                  <a:lnTo>
                    <a:pt x="290675" y="3787"/>
                  </a:lnTo>
                  <a:lnTo>
                    <a:pt x="289422" y="3934"/>
                  </a:lnTo>
                  <a:lnTo>
                    <a:pt x="288170" y="4076"/>
                  </a:lnTo>
                  <a:lnTo>
                    <a:pt x="286874" y="4207"/>
                  </a:lnTo>
                  <a:lnTo>
                    <a:pt x="285578" y="4333"/>
                  </a:lnTo>
                  <a:lnTo>
                    <a:pt x="284260" y="4442"/>
                  </a:lnTo>
                  <a:lnTo>
                    <a:pt x="282921" y="4546"/>
                  </a:lnTo>
                  <a:lnTo>
                    <a:pt x="281560" y="4639"/>
                  </a:lnTo>
                  <a:lnTo>
                    <a:pt x="280199" y="4721"/>
                  </a:lnTo>
                  <a:lnTo>
                    <a:pt x="278795" y="4792"/>
                  </a:lnTo>
                  <a:lnTo>
                    <a:pt x="277413" y="4852"/>
                  </a:lnTo>
                  <a:lnTo>
                    <a:pt x="275987" y="4901"/>
                  </a:lnTo>
                  <a:lnTo>
                    <a:pt x="274561" y="4939"/>
                  </a:lnTo>
                  <a:lnTo>
                    <a:pt x="273114" y="4972"/>
                  </a:lnTo>
                  <a:lnTo>
                    <a:pt x="271667" y="4989"/>
                  </a:lnTo>
                  <a:lnTo>
                    <a:pt x="270198" y="4994"/>
                  </a:lnTo>
                  <a:lnTo>
                    <a:pt x="0" y="4994"/>
                  </a:lnTo>
                  <a:lnTo>
                    <a:pt x="0"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7" y="88561"/>
                  </a:lnTo>
                  <a:lnTo>
                    <a:pt x="280242" y="88500"/>
                  </a:lnTo>
                  <a:lnTo>
                    <a:pt x="281128" y="88440"/>
                  </a:lnTo>
                  <a:lnTo>
                    <a:pt x="282014" y="88375"/>
                  </a:lnTo>
                  <a:lnTo>
                    <a:pt x="282878" y="88304"/>
                  </a:lnTo>
                  <a:lnTo>
                    <a:pt x="283742" y="88227"/>
                  </a:lnTo>
                  <a:lnTo>
                    <a:pt x="284584" y="88145"/>
                  </a:lnTo>
                  <a:lnTo>
                    <a:pt x="285426" y="88058"/>
                  </a:lnTo>
                  <a:lnTo>
                    <a:pt x="286247" y="87971"/>
                  </a:lnTo>
                  <a:lnTo>
                    <a:pt x="287068" y="87872"/>
                  </a:lnTo>
                  <a:lnTo>
                    <a:pt x="287867" y="87768"/>
                  </a:lnTo>
                  <a:lnTo>
                    <a:pt x="288666" y="87665"/>
                  </a:lnTo>
                  <a:lnTo>
                    <a:pt x="289444" y="87555"/>
                  </a:lnTo>
                  <a:lnTo>
                    <a:pt x="290222" y="87435"/>
                  </a:lnTo>
                  <a:lnTo>
                    <a:pt x="290978" y="87315"/>
                  </a:lnTo>
                  <a:lnTo>
                    <a:pt x="291734" y="87195"/>
                  </a:lnTo>
                  <a:lnTo>
                    <a:pt x="292468" y="87064"/>
                  </a:lnTo>
                  <a:lnTo>
                    <a:pt x="293181" y="86933"/>
                  </a:lnTo>
                  <a:lnTo>
                    <a:pt x="293894" y="86791"/>
                  </a:lnTo>
                  <a:lnTo>
                    <a:pt x="294585" y="86654"/>
                  </a:lnTo>
                  <a:lnTo>
                    <a:pt x="295276" y="86506"/>
                  </a:lnTo>
                  <a:lnTo>
                    <a:pt x="295946" y="86354"/>
                  </a:lnTo>
                  <a:lnTo>
                    <a:pt x="296594" y="86201"/>
                  </a:lnTo>
                  <a:lnTo>
                    <a:pt x="297220" y="86048"/>
                  </a:lnTo>
                  <a:lnTo>
                    <a:pt x="297847" y="85884"/>
                  </a:lnTo>
                  <a:lnTo>
                    <a:pt x="298451" y="85720"/>
                  </a:lnTo>
                  <a:lnTo>
                    <a:pt x="299056" y="85550"/>
                  </a:lnTo>
                  <a:lnTo>
                    <a:pt x="299618"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1" y="83059"/>
                  </a:lnTo>
                  <a:lnTo>
                    <a:pt x="305536" y="82846"/>
                  </a:lnTo>
                  <a:lnTo>
                    <a:pt x="305860" y="82633"/>
                  </a:lnTo>
                  <a:lnTo>
                    <a:pt x="306163" y="82415"/>
                  </a:lnTo>
                  <a:lnTo>
                    <a:pt x="306443" y="82196"/>
                  </a:lnTo>
                  <a:lnTo>
                    <a:pt x="306703" y="81972"/>
                  </a:lnTo>
                  <a:lnTo>
                    <a:pt x="306940" y="81748"/>
                  </a:lnTo>
                  <a:lnTo>
                    <a:pt x="307156" y="81524"/>
                  </a:lnTo>
                  <a:lnTo>
                    <a:pt x="307372" y="81295"/>
                  </a:lnTo>
                  <a:lnTo>
                    <a:pt x="307545" y="81065"/>
                  </a:lnTo>
                  <a:lnTo>
                    <a:pt x="307696" y="80836"/>
                  </a:lnTo>
                  <a:lnTo>
                    <a:pt x="307826" y="80601"/>
                  </a:lnTo>
                  <a:lnTo>
                    <a:pt x="307934" y="80366"/>
                  </a:lnTo>
                  <a:lnTo>
                    <a:pt x="308020" y="80126"/>
                  </a:lnTo>
                  <a:lnTo>
                    <a:pt x="308063" y="79885"/>
                  </a:lnTo>
                  <a:lnTo>
                    <a:pt x="308107" y="79645"/>
                  </a:lnTo>
                  <a:lnTo>
                    <a:pt x="308128" y="79405"/>
                  </a:lnTo>
                  <a:lnTo>
                    <a:pt x="308128" y="73313"/>
                  </a:lnTo>
                  <a:lnTo>
                    <a:pt x="294218" y="75264"/>
                  </a:lnTo>
                  <a:lnTo>
                    <a:pt x="294218" y="32210"/>
                  </a:lnTo>
                  <a:lnTo>
                    <a:pt x="308128" y="30255"/>
                  </a:lnTo>
                  <a:lnTo>
                    <a:pt x="308128" y="24540"/>
                  </a:lnTo>
                  <a:lnTo>
                    <a:pt x="307696" y="24491"/>
                  </a:lnTo>
                  <a:lnTo>
                    <a:pt x="307264" y="24437"/>
                  </a:lnTo>
                  <a:lnTo>
                    <a:pt x="306443" y="24316"/>
                  </a:lnTo>
                  <a:lnTo>
                    <a:pt x="305623"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6" y="21252"/>
                  </a:lnTo>
                  <a:lnTo>
                    <a:pt x="296010" y="20973"/>
                  </a:lnTo>
                  <a:lnTo>
                    <a:pt x="295557" y="20689"/>
                  </a:lnTo>
                  <a:lnTo>
                    <a:pt x="295146" y="20394"/>
                  </a:lnTo>
                  <a:lnTo>
                    <a:pt x="294779" y="20099"/>
                  </a:lnTo>
                  <a:lnTo>
                    <a:pt x="294412" y="19793"/>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79" y="12757"/>
                  </a:lnTo>
                  <a:lnTo>
                    <a:pt x="295146" y="12456"/>
                  </a:lnTo>
                  <a:lnTo>
                    <a:pt x="295557" y="12167"/>
                  </a:lnTo>
                  <a:lnTo>
                    <a:pt x="296010" y="11877"/>
                  </a:lnTo>
                  <a:lnTo>
                    <a:pt x="296486"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3" y="8671"/>
                  </a:lnTo>
                  <a:lnTo>
                    <a:pt x="306443" y="8539"/>
                  </a:lnTo>
                  <a:lnTo>
                    <a:pt x="307264" y="8419"/>
                  </a:lnTo>
                  <a:lnTo>
                    <a:pt x="307696" y="8365"/>
                  </a:lnTo>
                  <a:lnTo>
                    <a:pt x="308128" y="8315"/>
                  </a:lnTo>
                  <a:lnTo>
                    <a:pt x="3081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8"/>
            <p:cNvSpPr/>
            <p:nvPr/>
          </p:nvSpPr>
          <p:spPr>
            <a:xfrm flipH="1">
              <a:off x="4280024" y="1667617"/>
              <a:ext cx="670181" cy="716180"/>
            </a:xfrm>
            <a:custGeom>
              <a:avLst/>
              <a:gdLst/>
              <a:ahLst/>
              <a:cxnLst/>
              <a:rect l="l" t="t" r="r" b="b"/>
              <a:pathLst>
                <a:path w="308129" h="88801" fill="none" extrusionOk="0">
                  <a:moveTo>
                    <a:pt x="308128" y="1"/>
                  </a:moveTo>
                  <a:lnTo>
                    <a:pt x="308128" y="1"/>
                  </a:lnTo>
                  <a:lnTo>
                    <a:pt x="307307" y="279"/>
                  </a:lnTo>
                  <a:lnTo>
                    <a:pt x="306487" y="553"/>
                  </a:lnTo>
                  <a:lnTo>
                    <a:pt x="305623" y="820"/>
                  </a:lnTo>
                  <a:lnTo>
                    <a:pt x="304715" y="1083"/>
                  </a:lnTo>
                  <a:lnTo>
                    <a:pt x="303808" y="1334"/>
                  </a:lnTo>
                  <a:lnTo>
                    <a:pt x="302858" y="1580"/>
                  </a:lnTo>
                  <a:lnTo>
                    <a:pt x="301864" y="1820"/>
                  </a:lnTo>
                  <a:lnTo>
                    <a:pt x="300871" y="2055"/>
                  </a:lnTo>
                  <a:lnTo>
                    <a:pt x="299834" y="2279"/>
                  </a:lnTo>
                  <a:lnTo>
                    <a:pt x="298775" y="2497"/>
                  </a:lnTo>
                  <a:lnTo>
                    <a:pt x="297674" y="2705"/>
                  </a:lnTo>
                  <a:lnTo>
                    <a:pt x="296572" y="2907"/>
                  </a:lnTo>
                  <a:lnTo>
                    <a:pt x="295427" y="3098"/>
                  </a:lnTo>
                  <a:lnTo>
                    <a:pt x="294282" y="3284"/>
                  </a:lnTo>
                  <a:lnTo>
                    <a:pt x="293094" y="3459"/>
                  </a:lnTo>
                  <a:lnTo>
                    <a:pt x="291885" y="3628"/>
                  </a:lnTo>
                  <a:lnTo>
                    <a:pt x="290675" y="3787"/>
                  </a:lnTo>
                  <a:lnTo>
                    <a:pt x="289422" y="3934"/>
                  </a:lnTo>
                  <a:lnTo>
                    <a:pt x="288170" y="4076"/>
                  </a:lnTo>
                  <a:lnTo>
                    <a:pt x="286874" y="4207"/>
                  </a:lnTo>
                  <a:lnTo>
                    <a:pt x="285578" y="4333"/>
                  </a:lnTo>
                  <a:lnTo>
                    <a:pt x="284260" y="4442"/>
                  </a:lnTo>
                  <a:lnTo>
                    <a:pt x="282921" y="4546"/>
                  </a:lnTo>
                  <a:lnTo>
                    <a:pt x="281560" y="4639"/>
                  </a:lnTo>
                  <a:lnTo>
                    <a:pt x="280199" y="4721"/>
                  </a:lnTo>
                  <a:lnTo>
                    <a:pt x="278795" y="4792"/>
                  </a:lnTo>
                  <a:lnTo>
                    <a:pt x="277413" y="4852"/>
                  </a:lnTo>
                  <a:lnTo>
                    <a:pt x="275987" y="4901"/>
                  </a:lnTo>
                  <a:lnTo>
                    <a:pt x="274561" y="4939"/>
                  </a:lnTo>
                  <a:lnTo>
                    <a:pt x="273114" y="4972"/>
                  </a:lnTo>
                  <a:lnTo>
                    <a:pt x="271667" y="4989"/>
                  </a:lnTo>
                  <a:lnTo>
                    <a:pt x="270198" y="4994"/>
                  </a:lnTo>
                  <a:lnTo>
                    <a:pt x="0" y="4994"/>
                  </a:lnTo>
                  <a:lnTo>
                    <a:pt x="0" y="88801"/>
                  </a:lnTo>
                  <a:lnTo>
                    <a:pt x="270976" y="88801"/>
                  </a:lnTo>
                  <a:lnTo>
                    <a:pt x="270976" y="88801"/>
                  </a:lnTo>
                  <a:lnTo>
                    <a:pt x="271948" y="88795"/>
                  </a:lnTo>
                  <a:lnTo>
                    <a:pt x="272898" y="88785"/>
                  </a:lnTo>
                  <a:lnTo>
                    <a:pt x="273827" y="88774"/>
                  </a:lnTo>
                  <a:lnTo>
                    <a:pt x="274777" y="88752"/>
                  </a:lnTo>
                  <a:lnTo>
                    <a:pt x="275706" y="88724"/>
                  </a:lnTo>
                  <a:lnTo>
                    <a:pt x="276635" y="88692"/>
                  </a:lnTo>
                  <a:lnTo>
                    <a:pt x="277542" y="88653"/>
                  </a:lnTo>
                  <a:lnTo>
                    <a:pt x="278449" y="88610"/>
                  </a:lnTo>
                  <a:lnTo>
                    <a:pt x="279357" y="88561"/>
                  </a:lnTo>
                  <a:lnTo>
                    <a:pt x="280242" y="88500"/>
                  </a:lnTo>
                  <a:lnTo>
                    <a:pt x="281128" y="88440"/>
                  </a:lnTo>
                  <a:lnTo>
                    <a:pt x="282014" y="88375"/>
                  </a:lnTo>
                  <a:lnTo>
                    <a:pt x="282878" y="88304"/>
                  </a:lnTo>
                  <a:lnTo>
                    <a:pt x="283742" y="88227"/>
                  </a:lnTo>
                  <a:lnTo>
                    <a:pt x="284584" y="88145"/>
                  </a:lnTo>
                  <a:lnTo>
                    <a:pt x="285426" y="88058"/>
                  </a:lnTo>
                  <a:lnTo>
                    <a:pt x="286247" y="87971"/>
                  </a:lnTo>
                  <a:lnTo>
                    <a:pt x="287068" y="87872"/>
                  </a:lnTo>
                  <a:lnTo>
                    <a:pt x="287867" y="87768"/>
                  </a:lnTo>
                  <a:lnTo>
                    <a:pt x="288666" y="87665"/>
                  </a:lnTo>
                  <a:lnTo>
                    <a:pt x="289444" y="87555"/>
                  </a:lnTo>
                  <a:lnTo>
                    <a:pt x="290222" y="87435"/>
                  </a:lnTo>
                  <a:lnTo>
                    <a:pt x="290978" y="87315"/>
                  </a:lnTo>
                  <a:lnTo>
                    <a:pt x="291734" y="87195"/>
                  </a:lnTo>
                  <a:lnTo>
                    <a:pt x="292468" y="87064"/>
                  </a:lnTo>
                  <a:lnTo>
                    <a:pt x="293181" y="86933"/>
                  </a:lnTo>
                  <a:lnTo>
                    <a:pt x="293894" y="86791"/>
                  </a:lnTo>
                  <a:lnTo>
                    <a:pt x="294585" y="86654"/>
                  </a:lnTo>
                  <a:lnTo>
                    <a:pt x="295276" y="86506"/>
                  </a:lnTo>
                  <a:lnTo>
                    <a:pt x="295946" y="86354"/>
                  </a:lnTo>
                  <a:lnTo>
                    <a:pt x="296594" y="86201"/>
                  </a:lnTo>
                  <a:lnTo>
                    <a:pt x="297220" y="86048"/>
                  </a:lnTo>
                  <a:lnTo>
                    <a:pt x="297847" y="85884"/>
                  </a:lnTo>
                  <a:lnTo>
                    <a:pt x="298451" y="85720"/>
                  </a:lnTo>
                  <a:lnTo>
                    <a:pt x="299056" y="85550"/>
                  </a:lnTo>
                  <a:lnTo>
                    <a:pt x="299618" y="85376"/>
                  </a:lnTo>
                  <a:lnTo>
                    <a:pt x="300179" y="85201"/>
                  </a:lnTo>
                  <a:lnTo>
                    <a:pt x="300719" y="85021"/>
                  </a:lnTo>
                  <a:lnTo>
                    <a:pt x="301259" y="84840"/>
                  </a:lnTo>
                  <a:lnTo>
                    <a:pt x="301756" y="84655"/>
                  </a:lnTo>
                  <a:lnTo>
                    <a:pt x="302253" y="84463"/>
                  </a:lnTo>
                  <a:lnTo>
                    <a:pt x="302728" y="84272"/>
                  </a:lnTo>
                  <a:lnTo>
                    <a:pt x="303182" y="84075"/>
                  </a:lnTo>
                  <a:lnTo>
                    <a:pt x="303635" y="83879"/>
                  </a:lnTo>
                  <a:lnTo>
                    <a:pt x="304046" y="83677"/>
                  </a:lnTo>
                  <a:lnTo>
                    <a:pt x="304456" y="83475"/>
                  </a:lnTo>
                  <a:lnTo>
                    <a:pt x="304823" y="83267"/>
                  </a:lnTo>
                  <a:lnTo>
                    <a:pt x="305191" y="83059"/>
                  </a:lnTo>
                  <a:lnTo>
                    <a:pt x="305536" y="82846"/>
                  </a:lnTo>
                  <a:lnTo>
                    <a:pt x="305860" y="82633"/>
                  </a:lnTo>
                  <a:lnTo>
                    <a:pt x="306163" y="82415"/>
                  </a:lnTo>
                  <a:lnTo>
                    <a:pt x="306443" y="82196"/>
                  </a:lnTo>
                  <a:lnTo>
                    <a:pt x="306703" y="81972"/>
                  </a:lnTo>
                  <a:lnTo>
                    <a:pt x="306940" y="81748"/>
                  </a:lnTo>
                  <a:lnTo>
                    <a:pt x="307156" y="81524"/>
                  </a:lnTo>
                  <a:lnTo>
                    <a:pt x="307372" y="81295"/>
                  </a:lnTo>
                  <a:lnTo>
                    <a:pt x="307545" y="81065"/>
                  </a:lnTo>
                  <a:lnTo>
                    <a:pt x="307696" y="80836"/>
                  </a:lnTo>
                  <a:lnTo>
                    <a:pt x="307826" y="80601"/>
                  </a:lnTo>
                  <a:lnTo>
                    <a:pt x="307934" y="80366"/>
                  </a:lnTo>
                  <a:lnTo>
                    <a:pt x="308020" y="80126"/>
                  </a:lnTo>
                  <a:lnTo>
                    <a:pt x="308063" y="79885"/>
                  </a:lnTo>
                  <a:lnTo>
                    <a:pt x="308107" y="79645"/>
                  </a:lnTo>
                  <a:lnTo>
                    <a:pt x="308128" y="79405"/>
                  </a:lnTo>
                  <a:lnTo>
                    <a:pt x="308128" y="73313"/>
                  </a:lnTo>
                  <a:lnTo>
                    <a:pt x="294218" y="75264"/>
                  </a:lnTo>
                  <a:lnTo>
                    <a:pt x="294218" y="32210"/>
                  </a:lnTo>
                  <a:lnTo>
                    <a:pt x="308128" y="30255"/>
                  </a:lnTo>
                  <a:lnTo>
                    <a:pt x="308128" y="24540"/>
                  </a:lnTo>
                  <a:lnTo>
                    <a:pt x="308128" y="24540"/>
                  </a:lnTo>
                  <a:lnTo>
                    <a:pt x="307696" y="24491"/>
                  </a:lnTo>
                  <a:lnTo>
                    <a:pt x="307264" y="24437"/>
                  </a:lnTo>
                  <a:lnTo>
                    <a:pt x="306443" y="24316"/>
                  </a:lnTo>
                  <a:lnTo>
                    <a:pt x="305623" y="24185"/>
                  </a:lnTo>
                  <a:lnTo>
                    <a:pt x="304845" y="24043"/>
                  </a:lnTo>
                  <a:lnTo>
                    <a:pt x="304067" y="23890"/>
                  </a:lnTo>
                  <a:lnTo>
                    <a:pt x="303311" y="23726"/>
                  </a:lnTo>
                  <a:lnTo>
                    <a:pt x="302577" y="23552"/>
                  </a:lnTo>
                  <a:lnTo>
                    <a:pt x="301864" y="23366"/>
                  </a:lnTo>
                  <a:lnTo>
                    <a:pt x="301173" y="23169"/>
                  </a:lnTo>
                  <a:lnTo>
                    <a:pt x="300503" y="22962"/>
                  </a:lnTo>
                  <a:lnTo>
                    <a:pt x="299855" y="22743"/>
                  </a:lnTo>
                  <a:lnTo>
                    <a:pt x="299229" y="22519"/>
                  </a:lnTo>
                  <a:lnTo>
                    <a:pt x="298624" y="22284"/>
                  </a:lnTo>
                  <a:lnTo>
                    <a:pt x="298041" y="22038"/>
                  </a:lnTo>
                  <a:lnTo>
                    <a:pt x="297501" y="21782"/>
                  </a:lnTo>
                  <a:lnTo>
                    <a:pt x="296982" y="21519"/>
                  </a:lnTo>
                  <a:lnTo>
                    <a:pt x="296486" y="21252"/>
                  </a:lnTo>
                  <a:lnTo>
                    <a:pt x="296010" y="20973"/>
                  </a:lnTo>
                  <a:lnTo>
                    <a:pt x="295557" y="20689"/>
                  </a:lnTo>
                  <a:lnTo>
                    <a:pt x="295146" y="20394"/>
                  </a:lnTo>
                  <a:lnTo>
                    <a:pt x="294779" y="20099"/>
                  </a:lnTo>
                  <a:lnTo>
                    <a:pt x="294412" y="19793"/>
                  </a:lnTo>
                  <a:lnTo>
                    <a:pt x="294088" y="19476"/>
                  </a:lnTo>
                  <a:lnTo>
                    <a:pt x="293807" y="19159"/>
                  </a:lnTo>
                  <a:lnTo>
                    <a:pt x="293548" y="18837"/>
                  </a:lnTo>
                  <a:lnTo>
                    <a:pt x="293310" y="18504"/>
                  </a:lnTo>
                  <a:lnTo>
                    <a:pt x="293116" y="18171"/>
                  </a:lnTo>
                  <a:lnTo>
                    <a:pt x="292965" y="17832"/>
                  </a:lnTo>
                  <a:lnTo>
                    <a:pt x="292835" y="17482"/>
                  </a:lnTo>
                  <a:lnTo>
                    <a:pt x="292749" y="17138"/>
                  </a:lnTo>
                  <a:lnTo>
                    <a:pt x="292684" y="16783"/>
                  </a:lnTo>
                  <a:lnTo>
                    <a:pt x="292662" y="16428"/>
                  </a:lnTo>
                  <a:lnTo>
                    <a:pt x="292662" y="16428"/>
                  </a:lnTo>
                  <a:lnTo>
                    <a:pt x="292684" y="16067"/>
                  </a:lnTo>
                  <a:lnTo>
                    <a:pt x="292749" y="15718"/>
                  </a:lnTo>
                  <a:lnTo>
                    <a:pt x="292835" y="15368"/>
                  </a:lnTo>
                  <a:lnTo>
                    <a:pt x="292965" y="15024"/>
                  </a:lnTo>
                  <a:lnTo>
                    <a:pt x="293116" y="14680"/>
                  </a:lnTo>
                  <a:lnTo>
                    <a:pt x="293310" y="14347"/>
                  </a:lnTo>
                  <a:lnTo>
                    <a:pt x="293548" y="14019"/>
                  </a:lnTo>
                  <a:lnTo>
                    <a:pt x="293807" y="13691"/>
                  </a:lnTo>
                  <a:lnTo>
                    <a:pt x="294088" y="13374"/>
                  </a:lnTo>
                  <a:lnTo>
                    <a:pt x="294412" y="13063"/>
                  </a:lnTo>
                  <a:lnTo>
                    <a:pt x="294779" y="12757"/>
                  </a:lnTo>
                  <a:lnTo>
                    <a:pt x="295146" y="12456"/>
                  </a:lnTo>
                  <a:lnTo>
                    <a:pt x="295557" y="12167"/>
                  </a:lnTo>
                  <a:lnTo>
                    <a:pt x="296010" y="11877"/>
                  </a:lnTo>
                  <a:lnTo>
                    <a:pt x="296486" y="11604"/>
                  </a:lnTo>
                  <a:lnTo>
                    <a:pt x="296982" y="11331"/>
                  </a:lnTo>
                  <a:lnTo>
                    <a:pt x="297501" y="11069"/>
                  </a:lnTo>
                  <a:lnTo>
                    <a:pt x="298041" y="10817"/>
                  </a:lnTo>
                  <a:lnTo>
                    <a:pt x="298624" y="10572"/>
                  </a:lnTo>
                  <a:lnTo>
                    <a:pt x="299229" y="10337"/>
                  </a:lnTo>
                  <a:lnTo>
                    <a:pt x="299855" y="10113"/>
                  </a:lnTo>
                  <a:lnTo>
                    <a:pt x="300503" y="9894"/>
                  </a:lnTo>
                  <a:lnTo>
                    <a:pt x="301173" y="9687"/>
                  </a:lnTo>
                  <a:lnTo>
                    <a:pt x="301864" y="9490"/>
                  </a:lnTo>
                  <a:lnTo>
                    <a:pt x="302577" y="9304"/>
                  </a:lnTo>
                  <a:lnTo>
                    <a:pt x="303311" y="9129"/>
                  </a:lnTo>
                  <a:lnTo>
                    <a:pt x="304067" y="8966"/>
                  </a:lnTo>
                  <a:lnTo>
                    <a:pt x="304845" y="8813"/>
                  </a:lnTo>
                  <a:lnTo>
                    <a:pt x="305623" y="8671"/>
                  </a:lnTo>
                  <a:lnTo>
                    <a:pt x="306443" y="8539"/>
                  </a:lnTo>
                  <a:lnTo>
                    <a:pt x="307264" y="8419"/>
                  </a:lnTo>
                  <a:lnTo>
                    <a:pt x="307696" y="8365"/>
                  </a:lnTo>
                  <a:lnTo>
                    <a:pt x="308128" y="8315"/>
                  </a:lnTo>
                  <a:lnTo>
                    <a:pt x="30812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8"/>
            <p:cNvSpPr/>
            <p:nvPr/>
          </p:nvSpPr>
          <p:spPr>
            <a:xfrm flipH="1">
              <a:off x="4483413" y="1826183"/>
              <a:ext cx="381110" cy="83328"/>
            </a:xfrm>
            <a:custGeom>
              <a:avLst/>
              <a:gdLst/>
              <a:ahLst/>
              <a:cxnLst/>
              <a:rect l="l" t="t" r="r" b="b"/>
              <a:pathLst>
                <a:path w="175223" h="10332" fill="none" extrusionOk="0">
                  <a:moveTo>
                    <a:pt x="1" y="10331"/>
                  </a:moveTo>
                  <a:lnTo>
                    <a:pt x="1" y="1"/>
                  </a:lnTo>
                  <a:lnTo>
                    <a:pt x="175222" y="1"/>
                  </a:lnTo>
                  <a:lnTo>
                    <a:pt x="175222" y="10331"/>
                  </a:lnTo>
                  <a:lnTo>
                    <a:pt x="1" y="1033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8"/>
            <p:cNvSpPr/>
            <p:nvPr/>
          </p:nvSpPr>
          <p:spPr>
            <a:xfrm flipH="1">
              <a:off x="4864521" y="1909503"/>
              <a:ext cx="2" cy="8"/>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8"/>
            <p:cNvSpPr/>
            <p:nvPr/>
          </p:nvSpPr>
          <p:spPr>
            <a:xfrm flipH="1">
              <a:off x="4261758" y="1518883"/>
              <a:ext cx="706731" cy="882053"/>
            </a:xfrm>
            <a:custGeom>
              <a:avLst/>
              <a:gdLst/>
              <a:ahLst/>
              <a:cxnLst/>
              <a:rect l="l" t="t" r="r" b="b"/>
              <a:pathLst>
                <a:path w="324934" h="109368" extrusionOk="0">
                  <a:moveTo>
                    <a:pt x="267110" y="13215"/>
                  </a:moveTo>
                  <a:lnTo>
                    <a:pt x="267110" y="14477"/>
                  </a:lnTo>
                  <a:lnTo>
                    <a:pt x="53094" y="14477"/>
                  </a:lnTo>
                  <a:lnTo>
                    <a:pt x="53094" y="13215"/>
                  </a:lnTo>
                  <a:close/>
                  <a:moveTo>
                    <a:pt x="267110" y="16602"/>
                  </a:moveTo>
                  <a:lnTo>
                    <a:pt x="267110" y="18121"/>
                  </a:lnTo>
                  <a:lnTo>
                    <a:pt x="53094" y="18121"/>
                  </a:lnTo>
                  <a:lnTo>
                    <a:pt x="53094" y="16602"/>
                  </a:lnTo>
                  <a:close/>
                  <a:moveTo>
                    <a:pt x="267110" y="20251"/>
                  </a:moveTo>
                  <a:lnTo>
                    <a:pt x="267110" y="21305"/>
                  </a:lnTo>
                  <a:lnTo>
                    <a:pt x="53094" y="21305"/>
                  </a:lnTo>
                  <a:lnTo>
                    <a:pt x="53094" y="20251"/>
                  </a:lnTo>
                  <a:close/>
                  <a:moveTo>
                    <a:pt x="279552" y="2131"/>
                  </a:moveTo>
                  <a:lnTo>
                    <a:pt x="280502" y="2141"/>
                  </a:lnTo>
                  <a:lnTo>
                    <a:pt x="281452" y="2152"/>
                  </a:lnTo>
                  <a:lnTo>
                    <a:pt x="282381" y="2174"/>
                  </a:lnTo>
                  <a:lnTo>
                    <a:pt x="283310" y="2202"/>
                  </a:lnTo>
                  <a:lnTo>
                    <a:pt x="284239" y="2234"/>
                  </a:lnTo>
                  <a:lnTo>
                    <a:pt x="285146" y="2267"/>
                  </a:lnTo>
                  <a:lnTo>
                    <a:pt x="286075" y="2311"/>
                  </a:lnTo>
                  <a:lnTo>
                    <a:pt x="286982" y="2360"/>
                  </a:lnTo>
                  <a:lnTo>
                    <a:pt x="287868" y="2415"/>
                  </a:lnTo>
                  <a:lnTo>
                    <a:pt x="288775" y="2475"/>
                  </a:lnTo>
                  <a:lnTo>
                    <a:pt x="289661" y="2540"/>
                  </a:lnTo>
                  <a:lnTo>
                    <a:pt x="290546" y="2611"/>
                  </a:lnTo>
                  <a:lnTo>
                    <a:pt x="291410" y="2688"/>
                  </a:lnTo>
                  <a:lnTo>
                    <a:pt x="292274" y="2764"/>
                  </a:lnTo>
                  <a:lnTo>
                    <a:pt x="293138" y="2852"/>
                  </a:lnTo>
                  <a:lnTo>
                    <a:pt x="293981" y="2945"/>
                  </a:lnTo>
                  <a:lnTo>
                    <a:pt x="294823" y="3043"/>
                  </a:lnTo>
                  <a:lnTo>
                    <a:pt x="295644" y="3147"/>
                  </a:lnTo>
                  <a:lnTo>
                    <a:pt x="296465" y="3250"/>
                  </a:lnTo>
                  <a:lnTo>
                    <a:pt x="297264" y="3365"/>
                  </a:lnTo>
                  <a:lnTo>
                    <a:pt x="298063" y="3485"/>
                  </a:lnTo>
                  <a:lnTo>
                    <a:pt x="298862" y="3606"/>
                  </a:lnTo>
                  <a:lnTo>
                    <a:pt x="299640" y="3731"/>
                  </a:lnTo>
                  <a:lnTo>
                    <a:pt x="300396" y="3868"/>
                  </a:lnTo>
                  <a:lnTo>
                    <a:pt x="301152" y="4004"/>
                  </a:lnTo>
                  <a:lnTo>
                    <a:pt x="301908" y="4146"/>
                  </a:lnTo>
                  <a:lnTo>
                    <a:pt x="302621" y="4294"/>
                  </a:lnTo>
                  <a:lnTo>
                    <a:pt x="303355" y="4447"/>
                  </a:lnTo>
                  <a:lnTo>
                    <a:pt x="304046" y="4605"/>
                  </a:lnTo>
                  <a:lnTo>
                    <a:pt x="304737" y="4769"/>
                  </a:lnTo>
                  <a:lnTo>
                    <a:pt x="305429" y="4938"/>
                  </a:lnTo>
                  <a:lnTo>
                    <a:pt x="306077" y="5108"/>
                  </a:lnTo>
                  <a:lnTo>
                    <a:pt x="306725" y="5283"/>
                  </a:lnTo>
                  <a:lnTo>
                    <a:pt x="307351" y="5463"/>
                  </a:lnTo>
                  <a:lnTo>
                    <a:pt x="307956" y="5643"/>
                  </a:lnTo>
                  <a:lnTo>
                    <a:pt x="308539" y="5829"/>
                  </a:lnTo>
                  <a:lnTo>
                    <a:pt x="309101" y="6015"/>
                  </a:lnTo>
                  <a:lnTo>
                    <a:pt x="309641" y="6206"/>
                  </a:lnTo>
                  <a:lnTo>
                    <a:pt x="310181" y="6403"/>
                  </a:lnTo>
                  <a:lnTo>
                    <a:pt x="310678" y="6599"/>
                  </a:lnTo>
                  <a:lnTo>
                    <a:pt x="311174" y="6796"/>
                  </a:lnTo>
                  <a:lnTo>
                    <a:pt x="311628" y="6998"/>
                  </a:lnTo>
                  <a:lnTo>
                    <a:pt x="312082" y="7206"/>
                  </a:lnTo>
                  <a:lnTo>
                    <a:pt x="312514" y="7408"/>
                  </a:lnTo>
                  <a:lnTo>
                    <a:pt x="312902" y="7621"/>
                  </a:lnTo>
                  <a:lnTo>
                    <a:pt x="313291" y="7834"/>
                  </a:lnTo>
                  <a:lnTo>
                    <a:pt x="313658" y="8047"/>
                  </a:lnTo>
                  <a:lnTo>
                    <a:pt x="314004" y="8260"/>
                  </a:lnTo>
                  <a:lnTo>
                    <a:pt x="314328" y="8478"/>
                  </a:lnTo>
                  <a:lnTo>
                    <a:pt x="314609" y="8702"/>
                  </a:lnTo>
                  <a:lnTo>
                    <a:pt x="314890" y="8926"/>
                  </a:lnTo>
                  <a:lnTo>
                    <a:pt x="315149" y="9150"/>
                  </a:lnTo>
                  <a:lnTo>
                    <a:pt x="315386" y="9374"/>
                  </a:lnTo>
                  <a:lnTo>
                    <a:pt x="315602" y="9604"/>
                  </a:lnTo>
                  <a:lnTo>
                    <a:pt x="315797" y="9833"/>
                  </a:lnTo>
                  <a:lnTo>
                    <a:pt x="315970" y="10063"/>
                  </a:lnTo>
                  <a:lnTo>
                    <a:pt x="316121" y="10298"/>
                  </a:lnTo>
                  <a:lnTo>
                    <a:pt x="316229" y="10527"/>
                  </a:lnTo>
                  <a:lnTo>
                    <a:pt x="316337" y="10762"/>
                  </a:lnTo>
                  <a:lnTo>
                    <a:pt x="316423" y="11002"/>
                  </a:lnTo>
                  <a:lnTo>
                    <a:pt x="316466" y="11237"/>
                  </a:lnTo>
                  <a:lnTo>
                    <a:pt x="316510" y="11478"/>
                  </a:lnTo>
                  <a:lnTo>
                    <a:pt x="316531" y="11718"/>
                  </a:lnTo>
                  <a:lnTo>
                    <a:pt x="316510" y="11964"/>
                  </a:lnTo>
                  <a:lnTo>
                    <a:pt x="316466" y="12210"/>
                  </a:lnTo>
                  <a:lnTo>
                    <a:pt x="316402" y="12450"/>
                  </a:lnTo>
                  <a:lnTo>
                    <a:pt x="316315" y="12696"/>
                  </a:lnTo>
                  <a:lnTo>
                    <a:pt x="316207" y="12936"/>
                  </a:lnTo>
                  <a:lnTo>
                    <a:pt x="316078" y="13177"/>
                  </a:lnTo>
                  <a:lnTo>
                    <a:pt x="315926" y="13412"/>
                  </a:lnTo>
                  <a:lnTo>
                    <a:pt x="315754" y="13646"/>
                  </a:lnTo>
                  <a:lnTo>
                    <a:pt x="315559" y="13881"/>
                  </a:lnTo>
                  <a:lnTo>
                    <a:pt x="315322" y="14111"/>
                  </a:lnTo>
                  <a:lnTo>
                    <a:pt x="315084" y="14340"/>
                  </a:lnTo>
                  <a:lnTo>
                    <a:pt x="314803" y="14564"/>
                  </a:lnTo>
                  <a:lnTo>
                    <a:pt x="314522" y="14788"/>
                  </a:lnTo>
                  <a:lnTo>
                    <a:pt x="314220" y="15012"/>
                  </a:lnTo>
                  <a:lnTo>
                    <a:pt x="313896" y="15231"/>
                  </a:lnTo>
                  <a:lnTo>
                    <a:pt x="313529" y="15444"/>
                  </a:lnTo>
                  <a:lnTo>
                    <a:pt x="313162" y="15657"/>
                  </a:lnTo>
                  <a:lnTo>
                    <a:pt x="312773" y="15870"/>
                  </a:lnTo>
                  <a:lnTo>
                    <a:pt x="312362" y="16077"/>
                  </a:lnTo>
                  <a:lnTo>
                    <a:pt x="311930" y="16285"/>
                  </a:lnTo>
                  <a:lnTo>
                    <a:pt x="311498" y="16487"/>
                  </a:lnTo>
                  <a:lnTo>
                    <a:pt x="311023" y="16684"/>
                  </a:lnTo>
                  <a:lnTo>
                    <a:pt x="310548" y="16880"/>
                  </a:lnTo>
                  <a:lnTo>
                    <a:pt x="310030" y="17077"/>
                  </a:lnTo>
                  <a:lnTo>
                    <a:pt x="309511" y="17263"/>
                  </a:lnTo>
                  <a:lnTo>
                    <a:pt x="308971" y="17449"/>
                  </a:lnTo>
                  <a:lnTo>
                    <a:pt x="308431" y="17634"/>
                  </a:lnTo>
                  <a:lnTo>
                    <a:pt x="307848" y="17815"/>
                  </a:lnTo>
                  <a:lnTo>
                    <a:pt x="307265" y="17989"/>
                  </a:lnTo>
                  <a:lnTo>
                    <a:pt x="306660" y="18164"/>
                  </a:lnTo>
                  <a:lnTo>
                    <a:pt x="306034" y="18328"/>
                  </a:lnTo>
                  <a:lnTo>
                    <a:pt x="305407" y="18498"/>
                  </a:lnTo>
                  <a:lnTo>
                    <a:pt x="304759" y="18656"/>
                  </a:lnTo>
                  <a:lnTo>
                    <a:pt x="304089" y="18814"/>
                  </a:lnTo>
                  <a:lnTo>
                    <a:pt x="303398" y="18967"/>
                  </a:lnTo>
                  <a:lnTo>
                    <a:pt x="302707" y="19115"/>
                  </a:lnTo>
                  <a:lnTo>
                    <a:pt x="301994" y="19257"/>
                  </a:lnTo>
                  <a:lnTo>
                    <a:pt x="301281" y="19399"/>
                  </a:lnTo>
                  <a:lnTo>
                    <a:pt x="300547" y="19535"/>
                  </a:lnTo>
                  <a:lnTo>
                    <a:pt x="299791" y="19667"/>
                  </a:lnTo>
                  <a:lnTo>
                    <a:pt x="299035" y="19792"/>
                  </a:lnTo>
                  <a:lnTo>
                    <a:pt x="298257" y="19918"/>
                  </a:lnTo>
                  <a:lnTo>
                    <a:pt x="297458" y="20033"/>
                  </a:lnTo>
                  <a:lnTo>
                    <a:pt x="296659" y="20147"/>
                  </a:lnTo>
                  <a:lnTo>
                    <a:pt x="295860" y="20257"/>
                  </a:lnTo>
                  <a:lnTo>
                    <a:pt x="295039" y="20360"/>
                  </a:lnTo>
                  <a:lnTo>
                    <a:pt x="294197" y="20459"/>
                  </a:lnTo>
                  <a:lnTo>
                    <a:pt x="293354" y="20552"/>
                  </a:lnTo>
                  <a:lnTo>
                    <a:pt x="292490" y="20639"/>
                  </a:lnTo>
                  <a:lnTo>
                    <a:pt x="291626" y="20726"/>
                  </a:lnTo>
                  <a:lnTo>
                    <a:pt x="290762" y="20803"/>
                  </a:lnTo>
                  <a:lnTo>
                    <a:pt x="289877" y="20874"/>
                  </a:lnTo>
                  <a:lnTo>
                    <a:pt x="288969" y="20945"/>
                  </a:lnTo>
                  <a:lnTo>
                    <a:pt x="288084" y="21005"/>
                  </a:lnTo>
                  <a:lnTo>
                    <a:pt x="287155" y="21060"/>
                  </a:lnTo>
                  <a:lnTo>
                    <a:pt x="286248" y="21114"/>
                  </a:lnTo>
                  <a:lnTo>
                    <a:pt x="285319" y="21158"/>
                  </a:lnTo>
                  <a:lnTo>
                    <a:pt x="284368" y="21196"/>
                  </a:lnTo>
                  <a:lnTo>
                    <a:pt x="283440" y="21229"/>
                  </a:lnTo>
                  <a:lnTo>
                    <a:pt x="282489" y="21256"/>
                  </a:lnTo>
                  <a:lnTo>
                    <a:pt x="281517" y="21278"/>
                  </a:lnTo>
                  <a:lnTo>
                    <a:pt x="280567" y="21295"/>
                  </a:lnTo>
                  <a:lnTo>
                    <a:pt x="279595" y="21305"/>
                  </a:lnTo>
                  <a:lnTo>
                    <a:pt x="275512" y="21305"/>
                  </a:lnTo>
                  <a:lnTo>
                    <a:pt x="275512" y="11090"/>
                  </a:lnTo>
                  <a:lnTo>
                    <a:pt x="44692" y="11090"/>
                  </a:lnTo>
                  <a:lnTo>
                    <a:pt x="44692" y="21305"/>
                  </a:lnTo>
                  <a:lnTo>
                    <a:pt x="31494" y="21305"/>
                  </a:lnTo>
                  <a:lnTo>
                    <a:pt x="31494" y="2131"/>
                  </a:lnTo>
                  <a:close/>
                  <a:moveTo>
                    <a:pt x="316531" y="29352"/>
                  </a:moveTo>
                  <a:lnTo>
                    <a:pt x="316531" y="40387"/>
                  </a:lnTo>
                  <a:lnTo>
                    <a:pt x="316164" y="40284"/>
                  </a:lnTo>
                  <a:lnTo>
                    <a:pt x="315797" y="40180"/>
                  </a:lnTo>
                  <a:lnTo>
                    <a:pt x="315451" y="40071"/>
                  </a:lnTo>
                  <a:lnTo>
                    <a:pt x="315084" y="39950"/>
                  </a:lnTo>
                  <a:lnTo>
                    <a:pt x="314760" y="39830"/>
                  </a:lnTo>
                  <a:lnTo>
                    <a:pt x="314414" y="39705"/>
                  </a:lnTo>
                  <a:lnTo>
                    <a:pt x="314090" y="39574"/>
                  </a:lnTo>
                  <a:lnTo>
                    <a:pt x="313766" y="39437"/>
                  </a:lnTo>
                  <a:lnTo>
                    <a:pt x="313464" y="39295"/>
                  </a:lnTo>
                  <a:lnTo>
                    <a:pt x="313140" y="39147"/>
                  </a:lnTo>
                  <a:lnTo>
                    <a:pt x="312859" y="39000"/>
                  </a:lnTo>
                  <a:lnTo>
                    <a:pt x="312578" y="38841"/>
                  </a:lnTo>
                  <a:lnTo>
                    <a:pt x="312298" y="38683"/>
                  </a:lnTo>
                  <a:lnTo>
                    <a:pt x="312038" y="38519"/>
                  </a:lnTo>
                  <a:lnTo>
                    <a:pt x="311779" y="38350"/>
                  </a:lnTo>
                  <a:lnTo>
                    <a:pt x="311542" y="38180"/>
                  </a:lnTo>
                  <a:lnTo>
                    <a:pt x="311304" y="38000"/>
                  </a:lnTo>
                  <a:lnTo>
                    <a:pt x="311088" y="37820"/>
                  </a:lnTo>
                  <a:lnTo>
                    <a:pt x="310872" y="37634"/>
                  </a:lnTo>
                  <a:lnTo>
                    <a:pt x="310678" y="37443"/>
                  </a:lnTo>
                  <a:lnTo>
                    <a:pt x="310505" y="37252"/>
                  </a:lnTo>
                  <a:lnTo>
                    <a:pt x="310332" y="37050"/>
                  </a:lnTo>
                  <a:lnTo>
                    <a:pt x="310181" y="36848"/>
                  </a:lnTo>
                  <a:lnTo>
                    <a:pt x="310030" y="36645"/>
                  </a:lnTo>
                  <a:lnTo>
                    <a:pt x="309900" y="36432"/>
                  </a:lnTo>
                  <a:lnTo>
                    <a:pt x="309792" y="36219"/>
                  </a:lnTo>
                  <a:lnTo>
                    <a:pt x="309706" y="36006"/>
                  </a:lnTo>
                  <a:lnTo>
                    <a:pt x="309619" y="35782"/>
                  </a:lnTo>
                  <a:lnTo>
                    <a:pt x="309576" y="35558"/>
                  </a:lnTo>
                  <a:lnTo>
                    <a:pt x="309511" y="35334"/>
                  </a:lnTo>
                  <a:lnTo>
                    <a:pt x="309490" y="35099"/>
                  </a:lnTo>
                  <a:lnTo>
                    <a:pt x="309490" y="34870"/>
                  </a:lnTo>
                  <a:lnTo>
                    <a:pt x="309490" y="34635"/>
                  </a:lnTo>
                  <a:lnTo>
                    <a:pt x="309511" y="34406"/>
                  </a:lnTo>
                  <a:lnTo>
                    <a:pt x="309576" y="34176"/>
                  </a:lnTo>
                  <a:lnTo>
                    <a:pt x="309619" y="33952"/>
                  </a:lnTo>
                  <a:lnTo>
                    <a:pt x="309706" y="33734"/>
                  </a:lnTo>
                  <a:lnTo>
                    <a:pt x="309792" y="33515"/>
                  </a:lnTo>
                  <a:lnTo>
                    <a:pt x="309900" y="33302"/>
                  </a:lnTo>
                  <a:lnTo>
                    <a:pt x="310030" y="33094"/>
                  </a:lnTo>
                  <a:lnTo>
                    <a:pt x="310181" y="32887"/>
                  </a:lnTo>
                  <a:lnTo>
                    <a:pt x="310332" y="32685"/>
                  </a:lnTo>
                  <a:lnTo>
                    <a:pt x="310505" y="32488"/>
                  </a:lnTo>
                  <a:lnTo>
                    <a:pt x="310678" y="32291"/>
                  </a:lnTo>
                  <a:lnTo>
                    <a:pt x="310872" y="32106"/>
                  </a:lnTo>
                  <a:lnTo>
                    <a:pt x="311088" y="31920"/>
                  </a:lnTo>
                  <a:lnTo>
                    <a:pt x="311304" y="31734"/>
                  </a:lnTo>
                  <a:lnTo>
                    <a:pt x="311542" y="31559"/>
                  </a:lnTo>
                  <a:lnTo>
                    <a:pt x="311779" y="31385"/>
                  </a:lnTo>
                  <a:lnTo>
                    <a:pt x="312038" y="31215"/>
                  </a:lnTo>
                  <a:lnTo>
                    <a:pt x="312298" y="31051"/>
                  </a:lnTo>
                  <a:lnTo>
                    <a:pt x="312578" y="30893"/>
                  </a:lnTo>
                  <a:lnTo>
                    <a:pt x="312859" y="30740"/>
                  </a:lnTo>
                  <a:lnTo>
                    <a:pt x="313140" y="30587"/>
                  </a:lnTo>
                  <a:lnTo>
                    <a:pt x="313464" y="30445"/>
                  </a:lnTo>
                  <a:lnTo>
                    <a:pt x="313766" y="30303"/>
                  </a:lnTo>
                  <a:lnTo>
                    <a:pt x="314090" y="30166"/>
                  </a:lnTo>
                  <a:lnTo>
                    <a:pt x="314414" y="30035"/>
                  </a:lnTo>
                  <a:lnTo>
                    <a:pt x="314760" y="29910"/>
                  </a:lnTo>
                  <a:lnTo>
                    <a:pt x="315084" y="29784"/>
                  </a:lnTo>
                  <a:lnTo>
                    <a:pt x="315451" y="29669"/>
                  </a:lnTo>
                  <a:lnTo>
                    <a:pt x="315797" y="29560"/>
                  </a:lnTo>
                  <a:lnTo>
                    <a:pt x="316164" y="29451"/>
                  </a:lnTo>
                  <a:lnTo>
                    <a:pt x="316531" y="29352"/>
                  </a:lnTo>
                  <a:close/>
                  <a:moveTo>
                    <a:pt x="316531" y="51128"/>
                  </a:moveTo>
                  <a:lnTo>
                    <a:pt x="316531" y="89319"/>
                  </a:lnTo>
                  <a:lnTo>
                    <a:pt x="311045" y="90089"/>
                  </a:lnTo>
                  <a:lnTo>
                    <a:pt x="311045" y="51898"/>
                  </a:lnTo>
                  <a:lnTo>
                    <a:pt x="316531" y="51128"/>
                  </a:lnTo>
                  <a:close/>
                  <a:moveTo>
                    <a:pt x="316531" y="18443"/>
                  </a:moveTo>
                  <a:lnTo>
                    <a:pt x="316531" y="26757"/>
                  </a:lnTo>
                  <a:lnTo>
                    <a:pt x="316099" y="26807"/>
                  </a:lnTo>
                  <a:lnTo>
                    <a:pt x="315667" y="26861"/>
                  </a:lnTo>
                  <a:lnTo>
                    <a:pt x="314846" y="26981"/>
                  </a:lnTo>
                  <a:lnTo>
                    <a:pt x="314026" y="27113"/>
                  </a:lnTo>
                  <a:lnTo>
                    <a:pt x="313248" y="27255"/>
                  </a:lnTo>
                  <a:lnTo>
                    <a:pt x="312470" y="27408"/>
                  </a:lnTo>
                  <a:lnTo>
                    <a:pt x="311714" y="27571"/>
                  </a:lnTo>
                  <a:lnTo>
                    <a:pt x="310980" y="27746"/>
                  </a:lnTo>
                  <a:lnTo>
                    <a:pt x="310267" y="27932"/>
                  </a:lnTo>
                  <a:lnTo>
                    <a:pt x="309576" y="28129"/>
                  </a:lnTo>
                  <a:lnTo>
                    <a:pt x="308906" y="28336"/>
                  </a:lnTo>
                  <a:lnTo>
                    <a:pt x="308258" y="28555"/>
                  </a:lnTo>
                  <a:lnTo>
                    <a:pt x="307632" y="28779"/>
                  </a:lnTo>
                  <a:lnTo>
                    <a:pt x="307027" y="29014"/>
                  </a:lnTo>
                  <a:lnTo>
                    <a:pt x="306444" y="29259"/>
                  </a:lnTo>
                  <a:lnTo>
                    <a:pt x="305904" y="29511"/>
                  </a:lnTo>
                  <a:lnTo>
                    <a:pt x="305385" y="29773"/>
                  </a:lnTo>
                  <a:lnTo>
                    <a:pt x="304889" y="30046"/>
                  </a:lnTo>
                  <a:lnTo>
                    <a:pt x="304413" y="30319"/>
                  </a:lnTo>
                  <a:lnTo>
                    <a:pt x="303960" y="30609"/>
                  </a:lnTo>
                  <a:lnTo>
                    <a:pt x="303549" y="30898"/>
                  </a:lnTo>
                  <a:lnTo>
                    <a:pt x="303182" y="31199"/>
                  </a:lnTo>
                  <a:lnTo>
                    <a:pt x="302815" y="31505"/>
                  </a:lnTo>
                  <a:lnTo>
                    <a:pt x="302491" y="31816"/>
                  </a:lnTo>
                  <a:lnTo>
                    <a:pt x="302210" y="32133"/>
                  </a:lnTo>
                  <a:lnTo>
                    <a:pt x="301951" y="32461"/>
                  </a:lnTo>
                  <a:lnTo>
                    <a:pt x="301713" y="32789"/>
                  </a:lnTo>
                  <a:lnTo>
                    <a:pt x="301519" y="33122"/>
                  </a:lnTo>
                  <a:lnTo>
                    <a:pt x="301368" y="33466"/>
                  </a:lnTo>
                  <a:lnTo>
                    <a:pt x="301238" y="33810"/>
                  </a:lnTo>
                  <a:lnTo>
                    <a:pt x="301152" y="34160"/>
                  </a:lnTo>
                  <a:lnTo>
                    <a:pt x="301087" y="34509"/>
                  </a:lnTo>
                  <a:lnTo>
                    <a:pt x="301065" y="34870"/>
                  </a:lnTo>
                  <a:lnTo>
                    <a:pt x="301087" y="35225"/>
                  </a:lnTo>
                  <a:lnTo>
                    <a:pt x="301152" y="35580"/>
                  </a:lnTo>
                  <a:lnTo>
                    <a:pt x="301238" y="35924"/>
                  </a:lnTo>
                  <a:lnTo>
                    <a:pt x="301368" y="36274"/>
                  </a:lnTo>
                  <a:lnTo>
                    <a:pt x="301519" y="36613"/>
                  </a:lnTo>
                  <a:lnTo>
                    <a:pt x="301713" y="36946"/>
                  </a:lnTo>
                  <a:lnTo>
                    <a:pt x="301951" y="37279"/>
                  </a:lnTo>
                  <a:lnTo>
                    <a:pt x="302210" y="37601"/>
                  </a:lnTo>
                  <a:lnTo>
                    <a:pt x="302491" y="37918"/>
                  </a:lnTo>
                  <a:lnTo>
                    <a:pt x="302815" y="38235"/>
                  </a:lnTo>
                  <a:lnTo>
                    <a:pt x="303182" y="38541"/>
                  </a:lnTo>
                  <a:lnTo>
                    <a:pt x="303549" y="38836"/>
                  </a:lnTo>
                  <a:lnTo>
                    <a:pt x="303960" y="39131"/>
                  </a:lnTo>
                  <a:lnTo>
                    <a:pt x="304413" y="39415"/>
                  </a:lnTo>
                  <a:lnTo>
                    <a:pt x="304889" y="39694"/>
                  </a:lnTo>
                  <a:lnTo>
                    <a:pt x="305385" y="39961"/>
                  </a:lnTo>
                  <a:lnTo>
                    <a:pt x="305904" y="40224"/>
                  </a:lnTo>
                  <a:lnTo>
                    <a:pt x="306444" y="40480"/>
                  </a:lnTo>
                  <a:lnTo>
                    <a:pt x="307027" y="40726"/>
                  </a:lnTo>
                  <a:lnTo>
                    <a:pt x="307632" y="40961"/>
                  </a:lnTo>
                  <a:lnTo>
                    <a:pt x="308258" y="41185"/>
                  </a:lnTo>
                  <a:lnTo>
                    <a:pt x="308906" y="41404"/>
                  </a:lnTo>
                  <a:lnTo>
                    <a:pt x="309576" y="41611"/>
                  </a:lnTo>
                  <a:lnTo>
                    <a:pt x="310267" y="41808"/>
                  </a:lnTo>
                  <a:lnTo>
                    <a:pt x="310980" y="41994"/>
                  </a:lnTo>
                  <a:lnTo>
                    <a:pt x="311714" y="42168"/>
                  </a:lnTo>
                  <a:lnTo>
                    <a:pt x="312470" y="42332"/>
                  </a:lnTo>
                  <a:lnTo>
                    <a:pt x="313248" y="42485"/>
                  </a:lnTo>
                  <a:lnTo>
                    <a:pt x="314026" y="42627"/>
                  </a:lnTo>
                  <a:lnTo>
                    <a:pt x="314846" y="42758"/>
                  </a:lnTo>
                  <a:lnTo>
                    <a:pt x="315667" y="42879"/>
                  </a:lnTo>
                  <a:lnTo>
                    <a:pt x="316099" y="42933"/>
                  </a:lnTo>
                  <a:lnTo>
                    <a:pt x="316531" y="42982"/>
                  </a:lnTo>
                  <a:lnTo>
                    <a:pt x="316531" y="48697"/>
                  </a:lnTo>
                  <a:lnTo>
                    <a:pt x="302621" y="50652"/>
                  </a:lnTo>
                  <a:lnTo>
                    <a:pt x="302621" y="93706"/>
                  </a:lnTo>
                  <a:lnTo>
                    <a:pt x="316531" y="91755"/>
                  </a:lnTo>
                  <a:lnTo>
                    <a:pt x="316531" y="97847"/>
                  </a:lnTo>
                  <a:lnTo>
                    <a:pt x="316510" y="98087"/>
                  </a:lnTo>
                  <a:lnTo>
                    <a:pt x="316466" y="98327"/>
                  </a:lnTo>
                  <a:lnTo>
                    <a:pt x="316423" y="98568"/>
                  </a:lnTo>
                  <a:lnTo>
                    <a:pt x="316337" y="98808"/>
                  </a:lnTo>
                  <a:lnTo>
                    <a:pt x="316229" y="99043"/>
                  </a:lnTo>
                  <a:lnTo>
                    <a:pt x="316099" y="99278"/>
                  </a:lnTo>
                  <a:lnTo>
                    <a:pt x="315948" y="99507"/>
                  </a:lnTo>
                  <a:lnTo>
                    <a:pt x="315775" y="99737"/>
                  </a:lnTo>
                  <a:lnTo>
                    <a:pt x="315559" y="99966"/>
                  </a:lnTo>
                  <a:lnTo>
                    <a:pt x="315343" y="100190"/>
                  </a:lnTo>
                  <a:lnTo>
                    <a:pt x="315106" y="100414"/>
                  </a:lnTo>
                  <a:lnTo>
                    <a:pt x="314846" y="100638"/>
                  </a:lnTo>
                  <a:lnTo>
                    <a:pt x="314566" y="100857"/>
                  </a:lnTo>
                  <a:lnTo>
                    <a:pt x="314263" y="101075"/>
                  </a:lnTo>
                  <a:lnTo>
                    <a:pt x="313939" y="101288"/>
                  </a:lnTo>
                  <a:lnTo>
                    <a:pt x="313594" y="101501"/>
                  </a:lnTo>
                  <a:lnTo>
                    <a:pt x="313226" y="101709"/>
                  </a:lnTo>
                  <a:lnTo>
                    <a:pt x="312859" y="101917"/>
                  </a:lnTo>
                  <a:lnTo>
                    <a:pt x="312449" y="102119"/>
                  </a:lnTo>
                  <a:lnTo>
                    <a:pt x="312038" y="102321"/>
                  </a:lnTo>
                  <a:lnTo>
                    <a:pt x="311585" y="102517"/>
                  </a:lnTo>
                  <a:lnTo>
                    <a:pt x="311131" y="102714"/>
                  </a:lnTo>
                  <a:lnTo>
                    <a:pt x="310656" y="102905"/>
                  </a:lnTo>
                  <a:lnTo>
                    <a:pt x="310159" y="103097"/>
                  </a:lnTo>
                  <a:lnTo>
                    <a:pt x="309662" y="103282"/>
                  </a:lnTo>
                  <a:lnTo>
                    <a:pt x="309122" y="103463"/>
                  </a:lnTo>
                  <a:lnTo>
                    <a:pt x="308582" y="103643"/>
                  </a:lnTo>
                  <a:lnTo>
                    <a:pt x="308021" y="103818"/>
                  </a:lnTo>
                  <a:lnTo>
                    <a:pt x="307459" y="103992"/>
                  </a:lnTo>
                  <a:lnTo>
                    <a:pt x="306854" y="104162"/>
                  </a:lnTo>
                  <a:lnTo>
                    <a:pt x="306250" y="104326"/>
                  </a:lnTo>
                  <a:lnTo>
                    <a:pt x="305623" y="104490"/>
                  </a:lnTo>
                  <a:lnTo>
                    <a:pt x="304997" y="104643"/>
                  </a:lnTo>
                  <a:lnTo>
                    <a:pt x="304349" y="104796"/>
                  </a:lnTo>
                  <a:lnTo>
                    <a:pt x="303679" y="104948"/>
                  </a:lnTo>
                  <a:lnTo>
                    <a:pt x="302988" y="105096"/>
                  </a:lnTo>
                  <a:lnTo>
                    <a:pt x="302297" y="105233"/>
                  </a:lnTo>
                  <a:lnTo>
                    <a:pt x="301584" y="105375"/>
                  </a:lnTo>
                  <a:lnTo>
                    <a:pt x="300871" y="105506"/>
                  </a:lnTo>
                  <a:lnTo>
                    <a:pt x="300137" y="105637"/>
                  </a:lnTo>
                  <a:lnTo>
                    <a:pt x="299381" y="105757"/>
                  </a:lnTo>
                  <a:lnTo>
                    <a:pt x="298625" y="105877"/>
                  </a:lnTo>
                  <a:lnTo>
                    <a:pt x="297847" y="105997"/>
                  </a:lnTo>
                  <a:lnTo>
                    <a:pt x="297069" y="106107"/>
                  </a:lnTo>
                  <a:lnTo>
                    <a:pt x="296270" y="106210"/>
                  </a:lnTo>
                  <a:lnTo>
                    <a:pt x="295471" y="106314"/>
                  </a:lnTo>
                  <a:lnTo>
                    <a:pt x="294650" y="106413"/>
                  </a:lnTo>
                  <a:lnTo>
                    <a:pt x="293829" y="106500"/>
                  </a:lnTo>
                  <a:lnTo>
                    <a:pt x="292987" y="106587"/>
                  </a:lnTo>
                  <a:lnTo>
                    <a:pt x="292145" y="106669"/>
                  </a:lnTo>
                  <a:lnTo>
                    <a:pt x="291281" y="106746"/>
                  </a:lnTo>
                  <a:lnTo>
                    <a:pt x="290417" y="106817"/>
                  </a:lnTo>
                  <a:lnTo>
                    <a:pt x="289531" y="106882"/>
                  </a:lnTo>
                  <a:lnTo>
                    <a:pt x="288645" y="106942"/>
                  </a:lnTo>
                  <a:lnTo>
                    <a:pt x="287760" y="107003"/>
                  </a:lnTo>
                  <a:lnTo>
                    <a:pt x="286852" y="107052"/>
                  </a:lnTo>
                  <a:lnTo>
                    <a:pt x="285945" y="107095"/>
                  </a:lnTo>
                  <a:lnTo>
                    <a:pt x="285038" y="107134"/>
                  </a:lnTo>
                  <a:lnTo>
                    <a:pt x="284109" y="107166"/>
                  </a:lnTo>
                  <a:lnTo>
                    <a:pt x="283180" y="107194"/>
                  </a:lnTo>
                  <a:lnTo>
                    <a:pt x="282230" y="107216"/>
                  </a:lnTo>
                  <a:lnTo>
                    <a:pt x="281301" y="107227"/>
                  </a:lnTo>
                  <a:lnTo>
                    <a:pt x="280351" y="107237"/>
                  </a:lnTo>
                  <a:lnTo>
                    <a:pt x="279379" y="107243"/>
                  </a:lnTo>
                  <a:lnTo>
                    <a:pt x="8403" y="107243"/>
                  </a:lnTo>
                  <a:lnTo>
                    <a:pt x="8403" y="23436"/>
                  </a:lnTo>
                  <a:lnTo>
                    <a:pt x="278601" y="23436"/>
                  </a:lnTo>
                  <a:lnTo>
                    <a:pt x="280070" y="23431"/>
                  </a:lnTo>
                  <a:lnTo>
                    <a:pt x="281517" y="23414"/>
                  </a:lnTo>
                  <a:lnTo>
                    <a:pt x="282964" y="23381"/>
                  </a:lnTo>
                  <a:lnTo>
                    <a:pt x="284390" y="23343"/>
                  </a:lnTo>
                  <a:lnTo>
                    <a:pt x="285816" y="23294"/>
                  </a:lnTo>
                  <a:lnTo>
                    <a:pt x="287198" y="23234"/>
                  </a:lnTo>
                  <a:lnTo>
                    <a:pt x="288602" y="23163"/>
                  </a:lnTo>
                  <a:lnTo>
                    <a:pt x="289963" y="23081"/>
                  </a:lnTo>
                  <a:lnTo>
                    <a:pt x="291324" y="22988"/>
                  </a:lnTo>
                  <a:lnTo>
                    <a:pt x="292663" y="22884"/>
                  </a:lnTo>
                  <a:lnTo>
                    <a:pt x="293981" y="22775"/>
                  </a:lnTo>
                  <a:lnTo>
                    <a:pt x="295277" y="22649"/>
                  </a:lnTo>
                  <a:lnTo>
                    <a:pt x="296573" y="22518"/>
                  </a:lnTo>
                  <a:lnTo>
                    <a:pt x="297825" y="22376"/>
                  </a:lnTo>
                  <a:lnTo>
                    <a:pt x="299078" y="22229"/>
                  </a:lnTo>
                  <a:lnTo>
                    <a:pt x="300288" y="22070"/>
                  </a:lnTo>
                  <a:lnTo>
                    <a:pt x="301497" y="21901"/>
                  </a:lnTo>
                  <a:lnTo>
                    <a:pt x="302685" y="21726"/>
                  </a:lnTo>
                  <a:lnTo>
                    <a:pt x="303830" y="21540"/>
                  </a:lnTo>
                  <a:lnTo>
                    <a:pt x="304975" y="21349"/>
                  </a:lnTo>
                  <a:lnTo>
                    <a:pt x="306077" y="21147"/>
                  </a:lnTo>
                  <a:lnTo>
                    <a:pt x="307178" y="20939"/>
                  </a:lnTo>
                  <a:lnTo>
                    <a:pt x="308237" y="20721"/>
                  </a:lnTo>
                  <a:lnTo>
                    <a:pt x="309274" y="20497"/>
                  </a:lnTo>
                  <a:lnTo>
                    <a:pt x="310267" y="20262"/>
                  </a:lnTo>
                  <a:lnTo>
                    <a:pt x="311261" y="20022"/>
                  </a:lnTo>
                  <a:lnTo>
                    <a:pt x="312211" y="19776"/>
                  </a:lnTo>
                  <a:lnTo>
                    <a:pt x="313118" y="19525"/>
                  </a:lnTo>
                  <a:lnTo>
                    <a:pt x="314026" y="19262"/>
                  </a:lnTo>
                  <a:lnTo>
                    <a:pt x="314890" y="18995"/>
                  </a:lnTo>
                  <a:lnTo>
                    <a:pt x="315710" y="18721"/>
                  </a:lnTo>
                  <a:lnTo>
                    <a:pt x="316531" y="18443"/>
                  </a:lnTo>
                  <a:close/>
                  <a:moveTo>
                    <a:pt x="23070" y="0"/>
                  </a:moveTo>
                  <a:lnTo>
                    <a:pt x="23070" y="21305"/>
                  </a:lnTo>
                  <a:lnTo>
                    <a:pt x="1" y="21305"/>
                  </a:lnTo>
                  <a:lnTo>
                    <a:pt x="1" y="109368"/>
                  </a:lnTo>
                  <a:lnTo>
                    <a:pt x="279379" y="109368"/>
                  </a:lnTo>
                  <a:lnTo>
                    <a:pt x="280567" y="109363"/>
                  </a:lnTo>
                  <a:lnTo>
                    <a:pt x="281733" y="109352"/>
                  </a:lnTo>
                  <a:lnTo>
                    <a:pt x="282878" y="109335"/>
                  </a:lnTo>
                  <a:lnTo>
                    <a:pt x="284044" y="109308"/>
                  </a:lnTo>
                  <a:lnTo>
                    <a:pt x="285189" y="109275"/>
                  </a:lnTo>
                  <a:lnTo>
                    <a:pt x="286312" y="109237"/>
                  </a:lnTo>
                  <a:lnTo>
                    <a:pt x="287436" y="109188"/>
                  </a:lnTo>
                  <a:lnTo>
                    <a:pt x="288559" y="109133"/>
                  </a:lnTo>
                  <a:lnTo>
                    <a:pt x="289661" y="109073"/>
                  </a:lnTo>
                  <a:lnTo>
                    <a:pt x="290762" y="109002"/>
                  </a:lnTo>
                  <a:lnTo>
                    <a:pt x="291842" y="108931"/>
                  </a:lnTo>
                  <a:lnTo>
                    <a:pt x="292922" y="108849"/>
                  </a:lnTo>
                  <a:lnTo>
                    <a:pt x="293981" y="108762"/>
                  </a:lnTo>
                  <a:lnTo>
                    <a:pt x="295039" y="108669"/>
                  </a:lnTo>
                  <a:lnTo>
                    <a:pt x="296076" y="108565"/>
                  </a:lnTo>
                  <a:lnTo>
                    <a:pt x="297091" y="108461"/>
                  </a:lnTo>
                  <a:lnTo>
                    <a:pt x="298106" y="108346"/>
                  </a:lnTo>
                  <a:lnTo>
                    <a:pt x="299121" y="108232"/>
                  </a:lnTo>
                  <a:lnTo>
                    <a:pt x="300115" y="108106"/>
                  </a:lnTo>
                  <a:lnTo>
                    <a:pt x="301087" y="107975"/>
                  </a:lnTo>
                  <a:lnTo>
                    <a:pt x="302037" y="107838"/>
                  </a:lnTo>
                  <a:lnTo>
                    <a:pt x="302988" y="107696"/>
                  </a:lnTo>
                  <a:lnTo>
                    <a:pt x="303917" y="107549"/>
                  </a:lnTo>
                  <a:lnTo>
                    <a:pt x="304824" y="107396"/>
                  </a:lnTo>
                  <a:lnTo>
                    <a:pt x="305731" y="107237"/>
                  </a:lnTo>
                  <a:lnTo>
                    <a:pt x="306617" y="107074"/>
                  </a:lnTo>
                  <a:lnTo>
                    <a:pt x="307481" y="106910"/>
                  </a:lnTo>
                  <a:lnTo>
                    <a:pt x="308345" y="106735"/>
                  </a:lnTo>
                  <a:lnTo>
                    <a:pt x="309187" y="106555"/>
                  </a:lnTo>
                  <a:lnTo>
                    <a:pt x="309986" y="106369"/>
                  </a:lnTo>
                  <a:lnTo>
                    <a:pt x="310786" y="106183"/>
                  </a:lnTo>
                  <a:lnTo>
                    <a:pt x="311585" y="105992"/>
                  </a:lnTo>
                  <a:lnTo>
                    <a:pt x="312341" y="105790"/>
                  </a:lnTo>
                  <a:lnTo>
                    <a:pt x="313097" y="105588"/>
                  </a:lnTo>
                  <a:lnTo>
                    <a:pt x="313810" y="105380"/>
                  </a:lnTo>
                  <a:lnTo>
                    <a:pt x="314522" y="105172"/>
                  </a:lnTo>
                  <a:lnTo>
                    <a:pt x="315214" y="104954"/>
                  </a:lnTo>
                  <a:lnTo>
                    <a:pt x="315862" y="104735"/>
                  </a:lnTo>
                  <a:lnTo>
                    <a:pt x="316510" y="104511"/>
                  </a:lnTo>
                  <a:lnTo>
                    <a:pt x="317136" y="104282"/>
                  </a:lnTo>
                  <a:lnTo>
                    <a:pt x="317741" y="104053"/>
                  </a:lnTo>
                  <a:lnTo>
                    <a:pt x="318324" y="103818"/>
                  </a:lnTo>
                  <a:lnTo>
                    <a:pt x="318886" y="103577"/>
                  </a:lnTo>
                  <a:lnTo>
                    <a:pt x="319426" y="103331"/>
                  </a:lnTo>
                  <a:lnTo>
                    <a:pt x="319944" y="103086"/>
                  </a:lnTo>
                  <a:lnTo>
                    <a:pt x="320441" y="102834"/>
                  </a:lnTo>
                  <a:lnTo>
                    <a:pt x="320894" y="102583"/>
                  </a:lnTo>
                  <a:lnTo>
                    <a:pt x="321348" y="102326"/>
                  </a:lnTo>
                  <a:lnTo>
                    <a:pt x="321759" y="102070"/>
                  </a:lnTo>
                  <a:lnTo>
                    <a:pt x="322169" y="101802"/>
                  </a:lnTo>
                  <a:lnTo>
                    <a:pt x="322536" y="101540"/>
                  </a:lnTo>
                  <a:lnTo>
                    <a:pt x="322882" y="101266"/>
                  </a:lnTo>
                  <a:lnTo>
                    <a:pt x="323206" y="100999"/>
                  </a:lnTo>
                  <a:lnTo>
                    <a:pt x="323487" y="100720"/>
                  </a:lnTo>
                  <a:lnTo>
                    <a:pt x="323767" y="100447"/>
                  </a:lnTo>
                  <a:lnTo>
                    <a:pt x="324005" y="100168"/>
                  </a:lnTo>
                  <a:lnTo>
                    <a:pt x="324221" y="99884"/>
                  </a:lnTo>
                  <a:lnTo>
                    <a:pt x="324394" y="99600"/>
                  </a:lnTo>
                  <a:lnTo>
                    <a:pt x="324567" y="99311"/>
                  </a:lnTo>
                  <a:lnTo>
                    <a:pt x="324696" y="99021"/>
                  </a:lnTo>
                  <a:lnTo>
                    <a:pt x="324804" y="98732"/>
                  </a:lnTo>
                  <a:lnTo>
                    <a:pt x="324869" y="98437"/>
                  </a:lnTo>
                  <a:lnTo>
                    <a:pt x="324912" y="98142"/>
                  </a:lnTo>
                  <a:lnTo>
                    <a:pt x="324934" y="97847"/>
                  </a:lnTo>
                  <a:lnTo>
                    <a:pt x="324934" y="11718"/>
                  </a:lnTo>
                  <a:lnTo>
                    <a:pt x="324912" y="11423"/>
                  </a:lnTo>
                  <a:lnTo>
                    <a:pt x="324869" y="11133"/>
                  </a:lnTo>
                  <a:lnTo>
                    <a:pt x="324804" y="10838"/>
                  </a:lnTo>
                  <a:lnTo>
                    <a:pt x="324696" y="10554"/>
                  </a:lnTo>
                  <a:lnTo>
                    <a:pt x="324588" y="10265"/>
                  </a:lnTo>
                  <a:lnTo>
                    <a:pt x="324437" y="9981"/>
                  </a:lnTo>
                  <a:lnTo>
                    <a:pt x="324243" y="9697"/>
                  </a:lnTo>
                  <a:lnTo>
                    <a:pt x="324048" y="9413"/>
                  </a:lnTo>
                  <a:lnTo>
                    <a:pt x="323811" y="9134"/>
                  </a:lnTo>
                  <a:lnTo>
                    <a:pt x="323551" y="8855"/>
                  </a:lnTo>
                  <a:lnTo>
                    <a:pt x="323249" y="8577"/>
                  </a:lnTo>
                  <a:lnTo>
                    <a:pt x="322947" y="8304"/>
                  </a:lnTo>
                  <a:lnTo>
                    <a:pt x="322601" y="8031"/>
                  </a:lnTo>
                  <a:lnTo>
                    <a:pt x="322234" y="7763"/>
                  </a:lnTo>
                  <a:lnTo>
                    <a:pt x="321845" y="7495"/>
                  </a:lnTo>
                  <a:lnTo>
                    <a:pt x="321435" y="7233"/>
                  </a:lnTo>
                  <a:lnTo>
                    <a:pt x="320981" y="6971"/>
                  </a:lnTo>
                  <a:lnTo>
                    <a:pt x="320506" y="6708"/>
                  </a:lnTo>
                  <a:lnTo>
                    <a:pt x="320030" y="6452"/>
                  </a:lnTo>
                  <a:lnTo>
                    <a:pt x="319512" y="6200"/>
                  </a:lnTo>
                  <a:lnTo>
                    <a:pt x="318950" y="5949"/>
                  </a:lnTo>
                  <a:lnTo>
                    <a:pt x="318389" y="5703"/>
                  </a:lnTo>
                  <a:lnTo>
                    <a:pt x="317784" y="5463"/>
                  </a:lnTo>
                  <a:lnTo>
                    <a:pt x="317179" y="5223"/>
                  </a:lnTo>
                  <a:lnTo>
                    <a:pt x="316531" y="4982"/>
                  </a:lnTo>
                  <a:lnTo>
                    <a:pt x="315862" y="4753"/>
                  </a:lnTo>
                  <a:lnTo>
                    <a:pt x="315170" y="4523"/>
                  </a:lnTo>
                  <a:lnTo>
                    <a:pt x="314458" y="4294"/>
                  </a:lnTo>
                  <a:lnTo>
                    <a:pt x="313723" y="4075"/>
                  </a:lnTo>
                  <a:lnTo>
                    <a:pt x="312967" y="3857"/>
                  </a:lnTo>
                  <a:lnTo>
                    <a:pt x="312168" y="3644"/>
                  </a:lnTo>
                  <a:lnTo>
                    <a:pt x="311369" y="3431"/>
                  </a:lnTo>
                  <a:lnTo>
                    <a:pt x="310526" y="3229"/>
                  </a:lnTo>
                  <a:lnTo>
                    <a:pt x="309684" y="3032"/>
                  </a:lnTo>
                  <a:lnTo>
                    <a:pt x="308820" y="2835"/>
                  </a:lnTo>
                  <a:lnTo>
                    <a:pt x="307956" y="2650"/>
                  </a:lnTo>
                  <a:lnTo>
                    <a:pt x="307049" y="2469"/>
                  </a:lnTo>
                  <a:lnTo>
                    <a:pt x="306142" y="2294"/>
                  </a:lnTo>
                  <a:lnTo>
                    <a:pt x="305234" y="2125"/>
                  </a:lnTo>
                  <a:lnTo>
                    <a:pt x="304284" y="1961"/>
                  </a:lnTo>
                  <a:lnTo>
                    <a:pt x="303355" y="1808"/>
                  </a:lnTo>
                  <a:lnTo>
                    <a:pt x="302383" y="1655"/>
                  </a:lnTo>
                  <a:lnTo>
                    <a:pt x="301411" y="1513"/>
                  </a:lnTo>
                  <a:lnTo>
                    <a:pt x="300417" y="1377"/>
                  </a:lnTo>
                  <a:lnTo>
                    <a:pt x="299424" y="1246"/>
                  </a:lnTo>
                  <a:lnTo>
                    <a:pt x="298409" y="1120"/>
                  </a:lnTo>
                  <a:lnTo>
                    <a:pt x="297372" y="1000"/>
                  </a:lnTo>
                  <a:lnTo>
                    <a:pt x="296357" y="885"/>
                  </a:lnTo>
                  <a:lnTo>
                    <a:pt x="295298" y="781"/>
                  </a:lnTo>
                  <a:lnTo>
                    <a:pt x="294240" y="683"/>
                  </a:lnTo>
                  <a:lnTo>
                    <a:pt x="293181" y="590"/>
                  </a:lnTo>
                  <a:lnTo>
                    <a:pt x="292101" y="503"/>
                  </a:lnTo>
                  <a:lnTo>
                    <a:pt x="291021" y="426"/>
                  </a:lnTo>
                  <a:lnTo>
                    <a:pt x="289920" y="350"/>
                  </a:lnTo>
                  <a:lnTo>
                    <a:pt x="288818" y="284"/>
                  </a:lnTo>
                  <a:lnTo>
                    <a:pt x="287716" y="224"/>
                  </a:lnTo>
                  <a:lnTo>
                    <a:pt x="286593" y="175"/>
                  </a:lnTo>
                  <a:lnTo>
                    <a:pt x="285470" y="131"/>
                  </a:lnTo>
                  <a:lnTo>
                    <a:pt x="284347" y="87"/>
                  </a:lnTo>
                  <a:lnTo>
                    <a:pt x="283202" y="60"/>
                  </a:lnTo>
                  <a:lnTo>
                    <a:pt x="282079" y="33"/>
                  </a:lnTo>
                  <a:lnTo>
                    <a:pt x="280912" y="16"/>
                  </a:lnTo>
                  <a:lnTo>
                    <a:pt x="279768" y="5"/>
                  </a:lnTo>
                  <a:lnTo>
                    <a:pt x="27860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8"/>
            <p:cNvSpPr/>
            <p:nvPr/>
          </p:nvSpPr>
          <p:spPr>
            <a:xfrm flipH="1">
              <a:off x="4280003" y="1536061"/>
              <a:ext cx="619958" cy="154654"/>
            </a:xfrm>
            <a:custGeom>
              <a:avLst/>
              <a:gdLst/>
              <a:ahLst/>
              <a:cxnLst/>
              <a:rect l="l" t="t" r="r" b="b"/>
              <a:pathLst>
                <a:path w="285038" h="19176" fill="none" extrusionOk="0">
                  <a:moveTo>
                    <a:pt x="285037" y="9588"/>
                  </a:moveTo>
                  <a:lnTo>
                    <a:pt x="285037" y="9588"/>
                  </a:lnTo>
                  <a:lnTo>
                    <a:pt x="285016" y="9834"/>
                  </a:lnTo>
                  <a:lnTo>
                    <a:pt x="284972" y="10080"/>
                  </a:lnTo>
                  <a:lnTo>
                    <a:pt x="284908" y="10320"/>
                  </a:lnTo>
                  <a:lnTo>
                    <a:pt x="284821" y="10566"/>
                  </a:lnTo>
                  <a:lnTo>
                    <a:pt x="284713" y="10806"/>
                  </a:lnTo>
                  <a:lnTo>
                    <a:pt x="284584" y="11047"/>
                  </a:lnTo>
                  <a:lnTo>
                    <a:pt x="284432" y="11282"/>
                  </a:lnTo>
                  <a:lnTo>
                    <a:pt x="284260" y="11516"/>
                  </a:lnTo>
                  <a:lnTo>
                    <a:pt x="284065" y="11751"/>
                  </a:lnTo>
                  <a:lnTo>
                    <a:pt x="283828" y="11981"/>
                  </a:lnTo>
                  <a:lnTo>
                    <a:pt x="283590" y="12210"/>
                  </a:lnTo>
                  <a:lnTo>
                    <a:pt x="283309" y="12434"/>
                  </a:lnTo>
                  <a:lnTo>
                    <a:pt x="283028" y="12658"/>
                  </a:lnTo>
                  <a:lnTo>
                    <a:pt x="282726" y="12882"/>
                  </a:lnTo>
                  <a:lnTo>
                    <a:pt x="282402" y="13101"/>
                  </a:lnTo>
                  <a:lnTo>
                    <a:pt x="282035" y="13314"/>
                  </a:lnTo>
                  <a:lnTo>
                    <a:pt x="281668" y="13527"/>
                  </a:lnTo>
                  <a:lnTo>
                    <a:pt x="281279" y="13740"/>
                  </a:lnTo>
                  <a:lnTo>
                    <a:pt x="280868" y="13947"/>
                  </a:lnTo>
                  <a:lnTo>
                    <a:pt x="280436" y="14155"/>
                  </a:lnTo>
                  <a:lnTo>
                    <a:pt x="280004" y="14357"/>
                  </a:lnTo>
                  <a:lnTo>
                    <a:pt x="279529" y="14554"/>
                  </a:lnTo>
                  <a:lnTo>
                    <a:pt x="279054" y="14750"/>
                  </a:lnTo>
                  <a:lnTo>
                    <a:pt x="278536" y="14947"/>
                  </a:lnTo>
                  <a:lnTo>
                    <a:pt x="278017" y="15133"/>
                  </a:lnTo>
                  <a:lnTo>
                    <a:pt x="277477" y="15319"/>
                  </a:lnTo>
                  <a:lnTo>
                    <a:pt x="276937" y="15504"/>
                  </a:lnTo>
                  <a:lnTo>
                    <a:pt x="276354" y="15685"/>
                  </a:lnTo>
                  <a:lnTo>
                    <a:pt x="275771" y="15859"/>
                  </a:lnTo>
                  <a:lnTo>
                    <a:pt x="275166" y="16034"/>
                  </a:lnTo>
                  <a:lnTo>
                    <a:pt x="274540" y="16198"/>
                  </a:lnTo>
                  <a:lnTo>
                    <a:pt x="273913" y="16368"/>
                  </a:lnTo>
                  <a:lnTo>
                    <a:pt x="273265" y="16526"/>
                  </a:lnTo>
                  <a:lnTo>
                    <a:pt x="272595" y="16684"/>
                  </a:lnTo>
                  <a:lnTo>
                    <a:pt x="271904" y="16837"/>
                  </a:lnTo>
                  <a:lnTo>
                    <a:pt x="271213" y="16985"/>
                  </a:lnTo>
                  <a:lnTo>
                    <a:pt x="270500" y="17127"/>
                  </a:lnTo>
                  <a:lnTo>
                    <a:pt x="269787" y="17269"/>
                  </a:lnTo>
                  <a:lnTo>
                    <a:pt x="269053" y="17405"/>
                  </a:lnTo>
                  <a:lnTo>
                    <a:pt x="268297" y="17537"/>
                  </a:lnTo>
                  <a:lnTo>
                    <a:pt x="267541" y="17662"/>
                  </a:lnTo>
                  <a:lnTo>
                    <a:pt x="266763" y="17788"/>
                  </a:lnTo>
                  <a:lnTo>
                    <a:pt x="265964" y="17903"/>
                  </a:lnTo>
                  <a:lnTo>
                    <a:pt x="265165" y="18017"/>
                  </a:lnTo>
                  <a:lnTo>
                    <a:pt x="264366" y="18127"/>
                  </a:lnTo>
                  <a:lnTo>
                    <a:pt x="263545" y="18230"/>
                  </a:lnTo>
                  <a:lnTo>
                    <a:pt x="262703" y="18329"/>
                  </a:lnTo>
                  <a:lnTo>
                    <a:pt x="261860" y="18422"/>
                  </a:lnTo>
                  <a:lnTo>
                    <a:pt x="260996" y="18509"/>
                  </a:lnTo>
                  <a:lnTo>
                    <a:pt x="260132" y="18596"/>
                  </a:lnTo>
                  <a:lnTo>
                    <a:pt x="259268" y="18673"/>
                  </a:lnTo>
                  <a:lnTo>
                    <a:pt x="258383" y="18744"/>
                  </a:lnTo>
                  <a:lnTo>
                    <a:pt x="257475" y="18815"/>
                  </a:lnTo>
                  <a:lnTo>
                    <a:pt x="256590" y="18875"/>
                  </a:lnTo>
                  <a:lnTo>
                    <a:pt x="255661" y="18930"/>
                  </a:lnTo>
                  <a:lnTo>
                    <a:pt x="254754" y="18984"/>
                  </a:lnTo>
                  <a:lnTo>
                    <a:pt x="253825" y="19028"/>
                  </a:lnTo>
                  <a:lnTo>
                    <a:pt x="252874" y="19066"/>
                  </a:lnTo>
                  <a:lnTo>
                    <a:pt x="251946" y="19099"/>
                  </a:lnTo>
                  <a:lnTo>
                    <a:pt x="250995" y="19126"/>
                  </a:lnTo>
                  <a:lnTo>
                    <a:pt x="250023" y="19148"/>
                  </a:lnTo>
                  <a:lnTo>
                    <a:pt x="249073" y="19165"/>
                  </a:lnTo>
                  <a:lnTo>
                    <a:pt x="248101" y="19175"/>
                  </a:lnTo>
                  <a:lnTo>
                    <a:pt x="247107" y="19175"/>
                  </a:lnTo>
                  <a:lnTo>
                    <a:pt x="244018" y="19175"/>
                  </a:lnTo>
                  <a:lnTo>
                    <a:pt x="244018" y="8960"/>
                  </a:lnTo>
                  <a:lnTo>
                    <a:pt x="13198" y="8960"/>
                  </a:lnTo>
                  <a:lnTo>
                    <a:pt x="13198" y="19175"/>
                  </a:lnTo>
                  <a:lnTo>
                    <a:pt x="0" y="19175"/>
                  </a:lnTo>
                  <a:lnTo>
                    <a:pt x="0" y="1"/>
                  </a:lnTo>
                  <a:lnTo>
                    <a:pt x="247107" y="1"/>
                  </a:lnTo>
                  <a:lnTo>
                    <a:pt x="247107" y="1"/>
                  </a:lnTo>
                  <a:lnTo>
                    <a:pt x="248058" y="1"/>
                  </a:lnTo>
                  <a:lnTo>
                    <a:pt x="249008" y="11"/>
                  </a:lnTo>
                  <a:lnTo>
                    <a:pt x="249958" y="22"/>
                  </a:lnTo>
                  <a:lnTo>
                    <a:pt x="250887" y="44"/>
                  </a:lnTo>
                  <a:lnTo>
                    <a:pt x="251816" y="72"/>
                  </a:lnTo>
                  <a:lnTo>
                    <a:pt x="252745" y="104"/>
                  </a:lnTo>
                  <a:lnTo>
                    <a:pt x="253652" y="137"/>
                  </a:lnTo>
                  <a:lnTo>
                    <a:pt x="254581" y="181"/>
                  </a:lnTo>
                  <a:lnTo>
                    <a:pt x="255488" y="230"/>
                  </a:lnTo>
                  <a:lnTo>
                    <a:pt x="256374" y="285"/>
                  </a:lnTo>
                  <a:lnTo>
                    <a:pt x="257281" y="345"/>
                  </a:lnTo>
                  <a:lnTo>
                    <a:pt x="258167" y="410"/>
                  </a:lnTo>
                  <a:lnTo>
                    <a:pt x="259052" y="481"/>
                  </a:lnTo>
                  <a:lnTo>
                    <a:pt x="259916" y="558"/>
                  </a:lnTo>
                  <a:lnTo>
                    <a:pt x="260780" y="634"/>
                  </a:lnTo>
                  <a:lnTo>
                    <a:pt x="261644" y="722"/>
                  </a:lnTo>
                  <a:lnTo>
                    <a:pt x="262487" y="815"/>
                  </a:lnTo>
                  <a:lnTo>
                    <a:pt x="263329" y="913"/>
                  </a:lnTo>
                  <a:lnTo>
                    <a:pt x="264150" y="1017"/>
                  </a:lnTo>
                  <a:lnTo>
                    <a:pt x="264971" y="1120"/>
                  </a:lnTo>
                  <a:lnTo>
                    <a:pt x="265770" y="1235"/>
                  </a:lnTo>
                  <a:lnTo>
                    <a:pt x="266569" y="1355"/>
                  </a:lnTo>
                  <a:lnTo>
                    <a:pt x="267368" y="1476"/>
                  </a:lnTo>
                  <a:lnTo>
                    <a:pt x="268146" y="1601"/>
                  </a:lnTo>
                  <a:lnTo>
                    <a:pt x="268902" y="1738"/>
                  </a:lnTo>
                  <a:lnTo>
                    <a:pt x="269658" y="1874"/>
                  </a:lnTo>
                  <a:lnTo>
                    <a:pt x="270414" y="2016"/>
                  </a:lnTo>
                  <a:lnTo>
                    <a:pt x="271127" y="2164"/>
                  </a:lnTo>
                  <a:lnTo>
                    <a:pt x="271861" y="2317"/>
                  </a:lnTo>
                  <a:lnTo>
                    <a:pt x="272552" y="2475"/>
                  </a:lnTo>
                  <a:lnTo>
                    <a:pt x="273243" y="2639"/>
                  </a:lnTo>
                  <a:lnTo>
                    <a:pt x="273935" y="2808"/>
                  </a:lnTo>
                  <a:lnTo>
                    <a:pt x="273935" y="2808"/>
                  </a:lnTo>
                  <a:lnTo>
                    <a:pt x="274583" y="2978"/>
                  </a:lnTo>
                  <a:lnTo>
                    <a:pt x="275231" y="3153"/>
                  </a:lnTo>
                  <a:lnTo>
                    <a:pt x="275857" y="3333"/>
                  </a:lnTo>
                  <a:lnTo>
                    <a:pt x="276462" y="3513"/>
                  </a:lnTo>
                  <a:lnTo>
                    <a:pt x="277045" y="3699"/>
                  </a:lnTo>
                  <a:lnTo>
                    <a:pt x="277607" y="3885"/>
                  </a:lnTo>
                  <a:lnTo>
                    <a:pt x="278147" y="4076"/>
                  </a:lnTo>
                  <a:lnTo>
                    <a:pt x="278687" y="4273"/>
                  </a:lnTo>
                  <a:lnTo>
                    <a:pt x="279184" y="4469"/>
                  </a:lnTo>
                  <a:lnTo>
                    <a:pt x="279680" y="4666"/>
                  </a:lnTo>
                  <a:lnTo>
                    <a:pt x="280134" y="4868"/>
                  </a:lnTo>
                  <a:lnTo>
                    <a:pt x="280588" y="5076"/>
                  </a:lnTo>
                  <a:lnTo>
                    <a:pt x="281020" y="5278"/>
                  </a:lnTo>
                  <a:lnTo>
                    <a:pt x="281408" y="5491"/>
                  </a:lnTo>
                  <a:lnTo>
                    <a:pt x="281797" y="5704"/>
                  </a:lnTo>
                  <a:lnTo>
                    <a:pt x="282164" y="5917"/>
                  </a:lnTo>
                  <a:lnTo>
                    <a:pt x="282510" y="6130"/>
                  </a:lnTo>
                  <a:lnTo>
                    <a:pt x="282834" y="6348"/>
                  </a:lnTo>
                  <a:lnTo>
                    <a:pt x="283115" y="6572"/>
                  </a:lnTo>
                  <a:lnTo>
                    <a:pt x="283396" y="6796"/>
                  </a:lnTo>
                  <a:lnTo>
                    <a:pt x="283655" y="7020"/>
                  </a:lnTo>
                  <a:lnTo>
                    <a:pt x="283892" y="7244"/>
                  </a:lnTo>
                  <a:lnTo>
                    <a:pt x="284108" y="7474"/>
                  </a:lnTo>
                  <a:lnTo>
                    <a:pt x="284303" y="7703"/>
                  </a:lnTo>
                  <a:lnTo>
                    <a:pt x="284476" y="7933"/>
                  </a:lnTo>
                  <a:lnTo>
                    <a:pt x="284627" y="8168"/>
                  </a:lnTo>
                  <a:lnTo>
                    <a:pt x="284735" y="8397"/>
                  </a:lnTo>
                  <a:lnTo>
                    <a:pt x="284843" y="8632"/>
                  </a:lnTo>
                  <a:lnTo>
                    <a:pt x="284929" y="8872"/>
                  </a:lnTo>
                  <a:lnTo>
                    <a:pt x="284972" y="9107"/>
                  </a:lnTo>
                  <a:lnTo>
                    <a:pt x="285016" y="9348"/>
                  </a:lnTo>
                  <a:lnTo>
                    <a:pt x="285037" y="9588"/>
                  </a:lnTo>
                  <a:lnTo>
                    <a:pt x="285037" y="95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8"/>
            <p:cNvSpPr/>
            <p:nvPr/>
          </p:nvSpPr>
          <p:spPr>
            <a:xfrm flipH="1">
              <a:off x="4280024" y="1667617"/>
              <a:ext cx="670181" cy="716180"/>
            </a:xfrm>
            <a:custGeom>
              <a:avLst/>
              <a:gdLst/>
              <a:ahLst/>
              <a:cxnLst/>
              <a:rect l="l" t="t" r="r" b="b"/>
              <a:pathLst>
                <a:path w="308129" h="88801" fill="none" extrusionOk="0">
                  <a:moveTo>
                    <a:pt x="308128" y="8315"/>
                  </a:moveTo>
                  <a:lnTo>
                    <a:pt x="308128" y="8315"/>
                  </a:lnTo>
                  <a:lnTo>
                    <a:pt x="307696" y="8365"/>
                  </a:lnTo>
                  <a:lnTo>
                    <a:pt x="307264" y="8419"/>
                  </a:lnTo>
                  <a:lnTo>
                    <a:pt x="306443" y="8539"/>
                  </a:lnTo>
                  <a:lnTo>
                    <a:pt x="305623" y="8671"/>
                  </a:lnTo>
                  <a:lnTo>
                    <a:pt x="304845" y="8813"/>
                  </a:lnTo>
                  <a:lnTo>
                    <a:pt x="304067" y="8966"/>
                  </a:lnTo>
                  <a:lnTo>
                    <a:pt x="303311" y="9129"/>
                  </a:lnTo>
                  <a:lnTo>
                    <a:pt x="302577" y="9304"/>
                  </a:lnTo>
                  <a:lnTo>
                    <a:pt x="301864" y="9490"/>
                  </a:lnTo>
                  <a:lnTo>
                    <a:pt x="301173" y="9687"/>
                  </a:lnTo>
                  <a:lnTo>
                    <a:pt x="300503" y="9894"/>
                  </a:lnTo>
                  <a:lnTo>
                    <a:pt x="299855" y="10113"/>
                  </a:lnTo>
                  <a:lnTo>
                    <a:pt x="299229" y="10337"/>
                  </a:lnTo>
                  <a:lnTo>
                    <a:pt x="298624" y="10572"/>
                  </a:lnTo>
                  <a:lnTo>
                    <a:pt x="298041" y="10817"/>
                  </a:lnTo>
                  <a:lnTo>
                    <a:pt x="297501" y="11069"/>
                  </a:lnTo>
                  <a:lnTo>
                    <a:pt x="296982" y="11331"/>
                  </a:lnTo>
                  <a:lnTo>
                    <a:pt x="296486" y="11604"/>
                  </a:lnTo>
                  <a:lnTo>
                    <a:pt x="296010" y="11877"/>
                  </a:lnTo>
                  <a:lnTo>
                    <a:pt x="295557" y="12167"/>
                  </a:lnTo>
                  <a:lnTo>
                    <a:pt x="295146" y="12456"/>
                  </a:lnTo>
                  <a:lnTo>
                    <a:pt x="294779" y="12757"/>
                  </a:lnTo>
                  <a:lnTo>
                    <a:pt x="294412" y="13063"/>
                  </a:lnTo>
                  <a:lnTo>
                    <a:pt x="294088" y="13374"/>
                  </a:lnTo>
                  <a:lnTo>
                    <a:pt x="293807" y="13691"/>
                  </a:lnTo>
                  <a:lnTo>
                    <a:pt x="293548" y="14019"/>
                  </a:lnTo>
                  <a:lnTo>
                    <a:pt x="293310" y="14347"/>
                  </a:lnTo>
                  <a:lnTo>
                    <a:pt x="293116" y="14680"/>
                  </a:lnTo>
                  <a:lnTo>
                    <a:pt x="292965" y="15024"/>
                  </a:lnTo>
                  <a:lnTo>
                    <a:pt x="292835" y="15368"/>
                  </a:lnTo>
                  <a:lnTo>
                    <a:pt x="292749" y="15718"/>
                  </a:lnTo>
                  <a:lnTo>
                    <a:pt x="292684" y="16067"/>
                  </a:lnTo>
                  <a:lnTo>
                    <a:pt x="292662" y="16428"/>
                  </a:lnTo>
                  <a:lnTo>
                    <a:pt x="292662" y="16428"/>
                  </a:lnTo>
                  <a:lnTo>
                    <a:pt x="292684" y="16783"/>
                  </a:lnTo>
                  <a:lnTo>
                    <a:pt x="292749" y="17138"/>
                  </a:lnTo>
                  <a:lnTo>
                    <a:pt x="292835" y="17482"/>
                  </a:lnTo>
                  <a:lnTo>
                    <a:pt x="292965" y="17832"/>
                  </a:lnTo>
                  <a:lnTo>
                    <a:pt x="293116" y="18171"/>
                  </a:lnTo>
                  <a:lnTo>
                    <a:pt x="293310" y="18504"/>
                  </a:lnTo>
                  <a:lnTo>
                    <a:pt x="293548" y="18837"/>
                  </a:lnTo>
                  <a:lnTo>
                    <a:pt x="293807" y="19159"/>
                  </a:lnTo>
                  <a:lnTo>
                    <a:pt x="294088" y="19476"/>
                  </a:lnTo>
                  <a:lnTo>
                    <a:pt x="294412" y="19793"/>
                  </a:lnTo>
                  <a:lnTo>
                    <a:pt x="294779" y="20099"/>
                  </a:lnTo>
                  <a:lnTo>
                    <a:pt x="295146" y="20394"/>
                  </a:lnTo>
                  <a:lnTo>
                    <a:pt x="295557" y="20689"/>
                  </a:lnTo>
                  <a:lnTo>
                    <a:pt x="296010" y="20973"/>
                  </a:lnTo>
                  <a:lnTo>
                    <a:pt x="296486" y="21252"/>
                  </a:lnTo>
                  <a:lnTo>
                    <a:pt x="296982" y="21519"/>
                  </a:lnTo>
                  <a:lnTo>
                    <a:pt x="297501" y="21782"/>
                  </a:lnTo>
                  <a:lnTo>
                    <a:pt x="298041" y="22038"/>
                  </a:lnTo>
                  <a:lnTo>
                    <a:pt x="298624" y="22284"/>
                  </a:lnTo>
                  <a:lnTo>
                    <a:pt x="299229" y="22519"/>
                  </a:lnTo>
                  <a:lnTo>
                    <a:pt x="299855" y="22743"/>
                  </a:lnTo>
                  <a:lnTo>
                    <a:pt x="300503" y="22962"/>
                  </a:lnTo>
                  <a:lnTo>
                    <a:pt x="301173" y="23169"/>
                  </a:lnTo>
                  <a:lnTo>
                    <a:pt x="301864" y="23366"/>
                  </a:lnTo>
                  <a:lnTo>
                    <a:pt x="302577" y="23552"/>
                  </a:lnTo>
                  <a:lnTo>
                    <a:pt x="303311" y="23726"/>
                  </a:lnTo>
                  <a:lnTo>
                    <a:pt x="304067" y="23890"/>
                  </a:lnTo>
                  <a:lnTo>
                    <a:pt x="304845" y="24043"/>
                  </a:lnTo>
                  <a:lnTo>
                    <a:pt x="305623" y="24185"/>
                  </a:lnTo>
                  <a:lnTo>
                    <a:pt x="306443" y="24316"/>
                  </a:lnTo>
                  <a:lnTo>
                    <a:pt x="307264" y="24437"/>
                  </a:lnTo>
                  <a:lnTo>
                    <a:pt x="307696" y="24491"/>
                  </a:lnTo>
                  <a:lnTo>
                    <a:pt x="308128" y="24540"/>
                  </a:lnTo>
                  <a:lnTo>
                    <a:pt x="308128" y="30255"/>
                  </a:lnTo>
                  <a:lnTo>
                    <a:pt x="294218" y="32210"/>
                  </a:lnTo>
                  <a:lnTo>
                    <a:pt x="294218" y="75264"/>
                  </a:lnTo>
                  <a:lnTo>
                    <a:pt x="308128" y="73313"/>
                  </a:lnTo>
                  <a:lnTo>
                    <a:pt x="308128" y="79405"/>
                  </a:lnTo>
                  <a:lnTo>
                    <a:pt x="308128" y="79405"/>
                  </a:lnTo>
                  <a:lnTo>
                    <a:pt x="308107" y="79645"/>
                  </a:lnTo>
                  <a:lnTo>
                    <a:pt x="308063" y="79885"/>
                  </a:lnTo>
                  <a:lnTo>
                    <a:pt x="308020" y="80126"/>
                  </a:lnTo>
                  <a:lnTo>
                    <a:pt x="307934" y="80366"/>
                  </a:lnTo>
                  <a:lnTo>
                    <a:pt x="307826" y="80601"/>
                  </a:lnTo>
                  <a:lnTo>
                    <a:pt x="307696" y="80836"/>
                  </a:lnTo>
                  <a:lnTo>
                    <a:pt x="307545" y="81065"/>
                  </a:lnTo>
                  <a:lnTo>
                    <a:pt x="307372" y="81295"/>
                  </a:lnTo>
                  <a:lnTo>
                    <a:pt x="307156" y="81524"/>
                  </a:lnTo>
                  <a:lnTo>
                    <a:pt x="306940" y="81748"/>
                  </a:lnTo>
                  <a:lnTo>
                    <a:pt x="306703" y="81972"/>
                  </a:lnTo>
                  <a:lnTo>
                    <a:pt x="306443" y="82196"/>
                  </a:lnTo>
                  <a:lnTo>
                    <a:pt x="306163" y="82415"/>
                  </a:lnTo>
                  <a:lnTo>
                    <a:pt x="305860" y="82633"/>
                  </a:lnTo>
                  <a:lnTo>
                    <a:pt x="305536" y="82846"/>
                  </a:lnTo>
                  <a:lnTo>
                    <a:pt x="305191" y="83059"/>
                  </a:lnTo>
                  <a:lnTo>
                    <a:pt x="304823" y="83267"/>
                  </a:lnTo>
                  <a:lnTo>
                    <a:pt x="304456" y="83475"/>
                  </a:lnTo>
                  <a:lnTo>
                    <a:pt x="304046" y="83677"/>
                  </a:lnTo>
                  <a:lnTo>
                    <a:pt x="303635" y="83879"/>
                  </a:lnTo>
                  <a:lnTo>
                    <a:pt x="303182" y="84075"/>
                  </a:lnTo>
                  <a:lnTo>
                    <a:pt x="302728" y="84272"/>
                  </a:lnTo>
                  <a:lnTo>
                    <a:pt x="302253" y="84463"/>
                  </a:lnTo>
                  <a:lnTo>
                    <a:pt x="301756" y="84655"/>
                  </a:lnTo>
                  <a:lnTo>
                    <a:pt x="301259" y="84840"/>
                  </a:lnTo>
                  <a:lnTo>
                    <a:pt x="300719" y="85021"/>
                  </a:lnTo>
                  <a:lnTo>
                    <a:pt x="300179" y="85201"/>
                  </a:lnTo>
                  <a:lnTo>
                    <a:pt x="299618" y="85376"/>
                  </a:lnTo>
                  <a:lnTo>
                    <a:pt x="299056" y="85550"/>
                  </a:lnTo>
                  <a:lnTo>
                    <a:pt x="298451" y="85720"/>
                  </a:lnTo>
                  <a:lnTo>
                    <a:pt x="297847" y="85884"/>
                  </a:lnTo>
                  <a:lnTo>
                    <a:pt x="297220" y="86048"/>
                  </a:lnTo>
                  <a:lnTo>
                    <a:pt x="296594" y="86201"/>
                  </a:lnTo>
                  <a:lnTo>
                    <a:pt x="295946" y="86354"/>
                  </a:lnTo>
                  <a:lnTo>
                    <a:pt x="295276" y="86506"/>
                  </a:lnTo>
                  <a:lnTo>
                    <a:pt x="294585" y="86654"/>
                  </a:lnTo>
                  <a:lnTo>
                    <a:pt x="293894" y="86791"/>
                  </a:lnTo>
                  <a:lnTo>
                    <a:pt x="293181" y="86933"/>
                  </a:lnTo>
                  <a:lnTo>
                    <a:pt x="292468" y="87064"/>
                  </a:lnTo>
                  <a:lnTo>
                    <a:pt x="291734" y="87195"/>
                  </a:lnTo>
                  <a:lnTo>
                    <a:pt x="290978" y="87315"/>
                  </a:lnTo>
                  <a:lnTo>
                    <a:pt x="290222" y="87435"/>
                  </a:lnTo>
                  <a:lnTo>
                    <a:pt x="289444" y="87555"/>
                  </a:lnTo>
                  <a:lnTo>
                    <a:pt x="288666" y="87665"/>
                  </a:lnTo>
                  <a:lnTo>
                    <a:pt x="287867" y="87768"/>
                  </a:lnTo>
                  <a:lnTo>
                    <a:pt x="287068" y="87872"/>
                  </a:lnTo>
                  <a:lnTo>
                    <a:pt x="286247" y="87971"/>
                  </a:lnTo>
                  <a:lnTo>
                    <a:pt x="285426" y="88058"/>
                  </a:lnTo>
                  <a:lnTo>
                    <a:pt x="284584" y="88145"/>
                  </a:lnTo>
                  <a:lnTo>
                    <a:pt x="283742" y="88227"/>
                  </a:lnTo>
                  <a:lnTo>
                    <a:pt x="282878" y="88304"/>
                  </a:lnTo>
                  <a:lnTo>
                    <a:pt x="282014" y="88375"/>
                  </a:lnTo>
                  <a:lnTo>
                    <a:pt x="281128" y="88440"/>
                  </a:lnTo>
                  <a:lnTo>
                    <a:pt x="280242" y="88500"/>
                  </a:lnTo>
                  <a:lnTo>
                    <a:pt x="279357" y="88561"/>
                  </a:lnTo>
                  <a:lnTo>
                    <a:pt x="278449" y="88610"/>
                  </a:lnTo>
                  <a:lnTo>
                    <a:pt x="277542" y="88653"/>
                  </a:lnTo>
                  <a:lnTo>
                    <a:pt x="276635" y="88692"/>
                  </a:lnTo>
                  <a:lnTo>
                    <a:pt x="275706" y="88724"/>
                  </a:lnTo>
                  <a:lnTo>
                    <a:pt x="274777" y="88752"/>
                  </a:lnTo>
                  <a:lnTo>
                    <a:pt x="273827" y="88774"/>
                  </a:lnTo>
                  <a:lnTo>
                    <a:pt x="272898" y="88785"/>
                  </a:lnTo>
                  <a:lnTo>
                    <a:pt x="271948" y="88795"/>
                  </a:lnTo>
                  <a:lnTo>
                    <a:pt x="270976" y="88801"/>
                  </a:lnTo>
                  <a:lnTo>
                    <a:pt x="0" y="88801"/>
                  </a:lnTo>
                  <a:lnTo>
                    <a:pt x="0" y="4994"/>
                  </a:lnTo>
                  <a:lnTo>
                    <a:pt x="270198" y="4994"/>
                  </a:lnTo>
                  <a:lnTo>
                    <a:pt x="270198" y="4994"/>
                  </a:lnTo>
                  <a:lnTo>
                    <a:pt x="271667" y="4989"/>
                  </a:lnTo>
                  <a:lnTo>
                    <a:pt x="273114" y="4972"/>
                  </a:lnTo>
                  <a:lnTo>
                    <a:pt x="274561" y="4939"/>
                  </a:lnTo>
                  <a:lnTo>
                    <a:pt x="275987" y="4901"/>
                  </a:lnTo>
                  <a:lnTo>
                    <a:pt x="277413" y="4852"/>
                  </a:lnTo>
                  <a:lnTo>
                    <a:pt x="278795" y="4792"/>
                  </a:lnTo>
                  <a:lnTo>
                    <a:pt x="280199" y="4721"/>
                  </a:lnTo>
                  <a:lnTo>
                    <a:pt x="281560" y="4639"/>
                  </a:lnTo>
                  <a:lnTo>
                    <a:pt x="282921" y="4546"/>
                  </a:lnTo>
                  <a:lnTo>
                    <a:pt x="284260" y="4442"/>
                  </a:lnTo>
                  <a:lnTo>
                    <a:pt x="285578" y="4333"/>
                  </a:lnTo>
                  <a:lnTo>
                    <a:pt x="286874" y="4207"/>
                  </a:lnTo>
                  <a:lnTo>
                    <a:pt x="288170" y="4076"/>
                  </a:lnTo>
                  <a:lnTo>
                    <a:pt x="289422" y="3934"/>
                  </a:lnTo>
                  <a:lnTo>
                    <a:pt x="290675" y="3787"/>
                  </a:lnTo>
                  <a:lnTo>
                    <a:pt x="291885" y="3628"/>
                  </a:lnTo>
                  <a:lnTo>
                    <a:pt x="293094" y="3459"/>
                  </a:lnTo>
                  <a:lnTo>
                    <a:pt x="294282" y="3284"/>
                  </a:lnTo>
                  <a:lnTo>
                    <a:pt x="295427" y="3098"/>
                  </a:lnTo>
                  <a:lnTo>
                    <a:pt x="296572" y="2907"/>
                  </a:lnTo>
                  <a:lnTo>
                    <a:pt x="297674" y="2705"/>
                  </a:lnTo>
                  <a:lnTo>
                    <a:pt x="298775" y="2497"/>
                  </a:lnTo>
                  <a:lnTo>
                    <a:pt x="299834" y="2279"/>
                  </a:lnTo>
                  <a:lnTo>
                    <a:pt x="300871" y="2055"/>
                  </a:lnTo>
                  <a:lnTo>
                    <a:pt x="301864" y="1820"/>
                  </a:lnTo>
                  <a:lnTo>
                    <a:pt x="302858" y="1580"/>
                  </a:lnTo>
                  <a:lnTo>
                    <a:pt x="303808" y="1334"/>
                  </a:lnTo>
                  <a:lnTo>
                    <a:pt x="304715" y="1083"/>
                  </a:lnTo>
                  <a:lnTo>
                    <a:pt x="305623" y="820"/>
                  </a:lnTo>
                  <a:lnTo>
                    <a:pt x="306487" y="553"/>
                  </a:lnTo>
                  <a:lnTo>
                    <a:pt x="307307" y="279"/>
                  </a:lnTo>
                  <a:lnTo>
                    <a:pt x="308128" y="1"/>
                  </a:lnTo>
                  <a:lnTo>
                    <a:pt x="308128" y="831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8"/>
            <p:cNvSpPr/>
            <p:nvPr/>
          </p:nvSpPr>
          <p:spPr>
            <a:xfrm flipH="1">
              <a:off x="4261758" y="1518883"/>
              <a:ext cx="706731" cy="882053"/>
            </a:xfrm>
            <a:custGeom>
              <a:avLst/>
              <a:gdLst/>
              <a:ahLst/>
              <a:cxnLst/>
              <a:rect l="l" t="t" r="r" b="b"/>
              <a:pathLst>
                <a:path w="324934" h="109368" fill="none" extrusionOk="0">
                  <a:moveTo>
                    <a:pt x="1" y="21305"/>
                  </a:moveTo>
                  <a:lnTo>
                    <a:pt x="1" y="109368"/>
                  </a:lnTo>
                  <a:lnTo>
                    <a:pt x="279379" y="109368"/>
                  </a:lnTo>
                  <a:lnTo>
                    <a:pt x="279379" y="109368"/>
                  </a:lnTo>
                  <a:lnTo>
                    <a:pt x="280567" y="109363"/>
                  </a:lnTo>
                  <a:lnTo>
                    <a:pt x="281733" y="109352"/>
                  </a:lnTo>
                  <a:lnTo>
                    <a:pt x="282878" y="109335"/>
                  </a:lnTo>
                  <a:lnTo>
                    <a:pt x="284044" y="109308"/>
                  </a:lnTo>
                  <a:lnTo>
                    <a:pt x="285189" y="109275"/>
                  </a:lnTo>
                  <a:lnTo>
                    <a:pt x="286312" y="109237"/>
                  </a:lnTo>
                  <a:lnTo>
                    <a:pt x="287436" y="109188"/>
                  </a:lnTo>
                  <a:lnTo>
                    <a:pt x="288559" y="109133"/>
                  </a:lnTo>
                  <a:lnTo>
                    <a:pt x="289661" y="109073"/>
                  </a:lnTo>
                  <a:lnTo>
                    <a:pt x="290762" y="109002"/>
                  </a:lnTo>
                  <a:lnTo>
                    <a:pt x="291842" y="108931"/>
                  </a:lnTo>
                  <a:lnTo>
                    <a:pt x="292922" y="108849"/>
                  </a:lnTo>
                  <a:lnTo>
                    <a:pt x="293981" y="108762"/>
                  </a:lnTo>
                  <a:lnTo>
                    <a:pt x="295039" y="108669"/>
                  </a:lnTo>
                  <a:lnTo>
                    <a:pt x="296076" y="108565"/>
                  </a:lnTo>
                  <a:lnTo>
                    <a:pt x="297091" y="108461"/>
                  </a:lnTo>
                  <a:lnTo>
                    <a:pt x="298106" y="108346"/>
                  </a:lnTo>
                  <a:lnTo>
                    <a:pt x="299121" y="108232"/>
                  </a:lnTo>
                  <a:lnTo>
                    <a:pt x="300115" y="108106"/>
                  </a:lnTo>
                  <a:lnTo>
                    <a:pt x="301087" y="107975"/>
                  </a:lnTo>
                  <a:lnTo>
                    <a:pt x="302037" y="107838"/>
                  </a:lnTo>
                  <a:lnTo>
                    <a:pt x="302988" y="107696"/>
                  </a:lnTo>
                  <a:lnTo>
                    <a:pt x="303917" y="107549"/>
                  </a:lnTo>
                  <a:lnTo>
                    <a:pt x="304824" y="107396"/>
                  </a:lnTo>
                  <a:lnTo>
                    <a:pt x="305731" y="107237"/>
                  </a:lnTo>
                  <a:lnTo>
                    <a:pt x="306617" y="107074"/>
                  </a:lnTo>
                  <a:lnTo>
                    <a:pt x="307481" y="106910"/>
                  </a:lnTo>
                  <a:lnTo>
                    <a:pt x="308345" y="106735"/>
                  </a:lnTo>
                  <a:lnTo>
                    <a:pt x="309187" y="106555"/>
                  </a:lnTo>
                  <a:lnTo>
                    <a:pt x="309986" y="106369"/>
                  </a:lnTo>
                  <a:lnTo>
                    <a:pt x="310786" y="106183"/>
                  </a:lnTo>
                  <a:lnTo>
                    <a:pt x="311585" y="105992"/>
                  </a:lnTo>
                  <a:lnTo>
                    <a:pt x="312341" y="105790"/>
                  </a:lnTo>
                  <a:lnTo>
                    <a:pt x="313097" y="105588"/>
                  </a:lnTo>
                  <a:lnTo>
                    <a:pt x="313810" y="105380"/>
                  </a:lnTo>
                  <a:lnTo>
                    <a:pt x="314522" y="105172"/>
                  </a:lnTo>
                  <a:lnTo>
                    <a:pt x="315214" y="104954"/>
                  </a:lnTo>
                  <a:lnTo>
                    <a:pt x="315862" y="104735"/>
                  </a:lnTo>
                  <a:lnTo>
                    <a:pt x="316510" y="104511"/>
                  </a:lnTo>
                  <a:lnTo>
                    <a:pt x="317136" y="104282"/>
                  </a:lnTo>
                  <a:lnTo>
                    <a:pt x="317741" y="104053"/>
                  </a:lnTo>
                  <a:lnTo>
                    <a:pt x="318324" y="103818"/>
                  </a:lnTo>
                  <a:lnTo>
                    <a:pt x="318886" y="103577"/>
                  </a:lnTo>
                  <a:lnTo>
                    <a:pt x="319426" y="103331"/>
                  </a:lnTo>
                  <a:lnTo>
                    <a:pt x="319944" y="103086"/>
                  </a:lnTo>
                  <a:lnTo>
                    <a:pt x="320441" y="102834"/>
                  </a:lnTo>
                  <a:lnTo>
                    <a:pt x="320894" y="102583"/>
                  </a:lnTo>
                  <a:lnTo>
                    <a:pt x="321348" y="102326"/>
                  </a:lnTo>
                  <a:lnTo>
                    <a:pt x="321759" y="102070"/>
                  </a:lnTo>
                  <a:lnTo>
                    <a:pt x="322169" y="101802"/>
                  </a:lnTo>
                  <a:lnTo>
                    <a:pt x="322536" y="101540"/>
                  </a:lnTo>
                  <a:lnTo>
                    <a:pt x="322882" y="101266"/>
                  </a:lnTo>
                  <a:lnTo>
                    <a:pt x="323206" y="100999"/>
                  </a:lnTo>
                  <a:lnTo>
                    <a:pt x="323487" y="100720"/>
                  </a:lnTo>
                  <a:lnTo>
                    <a:pt x="323767" y="100447"/>
                  </a:lnTo>
                  <a:lnTo>
                    <a:pt x="324005" y="100168"/>
                  </a:lnTo>
                  <a:lnTo>
                    <a:pt x="324221" y="99884"/>
                  </a:lnTo>
                  <a:lnTo>
                    <a:pt x="324394" y="99600"/>
                  </a:lnTo>
                  <a:lnTo>
                    <a:pt x="324567" y="99311"/>
                  </a:lnTo>
                  <a:lnTo>
                    <a:pt x="324696" y="99021"/>
                  </a:lnTo>
                  <a:lnTo>
                    <a:pt x="324804" y="98732"/>
                  </a:lnTo>
                  <a:lnTo>
                    <a:pt x="324869" y="98437"/>
                  </a:lnTo>
                  <a:lnTo>
                    <a:pt x="324912" y="98142"/>
                  </a:lnTo>
                  <a:lnTo>
                    <a:pt x="324934" y="97847"/>
                  </a:lnTo>
                  <a:lnTo>
                    <a:pt x="324934" y="11718"/>
                  </a:lnTo>
                  <a:lnTo>
                    <a:pt x="324934" y="11718"/>
                  </a:lnTo>
                  <a:lnTo>
                    <a:pt x="324912" y="11423"/>
                  </a:lnTo>
                  <a:lnTo>
                    <a:pt x="324869" y="11133"/>
                  </a:lnTo>
                  <a:lnTo>
                    <a:pt x="324804" y="10838"/>
                  </a:lnTo>
                  <a:lnTo>
                    <a:pt x="324696" y="10554"/>
                  </a:lnTo>
                  <a:lnTo>
                    <a:pt x="324588" y="10265"/>
                  </a:lnTo>
                  <a:lnTo>
                    <a:pt x="324437" y="9981"/>
                  </a:lnTo>
                  <a:lnTo>
                    <a:pt x="324243" y="9697"/>
                  </a:lnTo>
                  <a:lnTo>
                    <a:pt x="324048" y="9413"/>
                  </a:lnTo>
                  <a:lnTo>
                    <a:pt x="323811" y="9134"/>
                  </a:lnTo>
                  <a:lnTo>
                    <a:pt x="323551" y="8855"/>
                  </a:lnTo>
                  <a:lnTo>
                    <a:pt x="323249" y="8577"/>
                  </a:lnTo>
                  <a:lnTo>
                    <a:pt x="322947" y="8304"/>
                  </a:lnTo>
                  <a:lnTo>
                    <a:pt x="322601" y="8031"/>
                  </a:lnTo>
                  <a:lnTo>
                    <a:pt x="322234" y="7763"/>
                  </a:lnTo>
                  <a:lnTo>
                    <a:pt x="321845" y="7495"/>
                  </a:lnTo>
                  <a:lnTo>
                    <a:pt x="321435" y="7233"/>
                  </a:lnTo>
                  <a:lnTo>
                    <a:pt x="320981" y="6971"/>
                  </a:lnTo>
                  <a:lnTo>
                    <a:pt x="320506" y="6708"/>
                  </a:lnTo>
                  <a:lnTo>
                    <a:pt x="320030" y="6452"/>
                  </a:lnTo>
                  <a:lnTo>
                    <a:pt x="319512" y="6200"/>
                  </a:lnTo>
                  <a:lnTo>
                    <a:pt x="318950" y="5949"/>
                  </a:lnTo>
                  <a:lnTo>
                    <a:pt x="318389" y="5703"/>
                  </a:lnTo>
                  <a:lnTo>
                    <a:pt x="317784" y="5463"/>
                  </a:lnTo>
                  <a:lnTo>
                    <a:pt x="317179" y="5223"/>
                  </a:lnTo>
                  <a:lnTo>
                    <a:pt x="316531" y="4982"/>
                  </a:lnTo>
                  <a:lnTo>
                    <a:pt x="315862" y="4753"/>
                  </a:lnTo>
                  <a:lnTo>
                    <a:pt x="315170" y="4523"/>
                  </a:lnTo>
                  <a:lnTo>
                    <a:pt x="314458" y="4294"/>
                  </a:lnTo>
                  <a:lnTo>
                    <a:pt x="313723" y="4075"/>
                  </a:lnTo>
                  <a:lnTo>
                    <a:pt x="312967" y="3857"/>
                  </a:lnTo>
                  <a:lnTo>
                    <a:pt x="312168" y="3644"/>
                  </a:lnTo>
                  <a:lnTo>
                    <a:pt x="311369" y="3431"/>
                  </a:lnTo>
                  <a:lnTo>
                    <a:pt x="311369" y="3431"/>
                  </a:lnTo>
                  <a:lnTo>
                    <a:pt x="310526" y="3229"/>
                  </a:lnTo>
                  <a:lnTo>
                    <a:pt x="309684" y="3032"/>
                  </a:lnTo>
                  <a:lnTo>
                    <a:pt x="308820" y="2835"/>
                  </a:lnTo>
                  <a:lnTo>
                    <a:pt x="307956" y="2650"/>
                  </a:lnTo>
                  <a:lnTo>
                    <a:pt x="307049" y="2469"/>
                  </a:lnTo>
                  <a:lnTo>
                    <a:pt x="306142" y="2294"/>
                  </a:lnTo>
                  <a:lnTo>
                    <a:pt x="305234" y="2125"/>
                  </a:lnTo>
                  <a:lnTo>
                    <a:pt x="304284" y="1961"/>
                  </a:lnTo>
                  <a:lnTo>
                    <a:pt x="303355" y="1808"/>
                  </a:lnTo>
                  <a:lnTo>
                    <a:pt x="302383" y="1655"/>
                  </a:lnTo>
                  <a:lnTo>
                    <a:pt x="301411" y="1513"/>
                  </a:lnTo>
                  <a:lnTo>
                    <a:pt x="300417" y="1377"/>
                  </a:lnTo>
                  <a:lnTo>
                    <a:pt x="299424" y="1246"/>
                  </a:lnTo>
                  <a:lnTo>
                    <a:pt x="298409" y="1120"/>
                  </a:lnTo>
                  <a:lnTo>
                    <a:pt x="297372" y="1000"/>
                  </a:lnTo>
                  <a:lnTo>
                    <a:pt x="296357" y="885"/>
                  </a:lnTo>
                  <a:lnTo>
                    <a:pt x="295298" y="781"/>
                  </a:lnTo>
                  <a:lnTo>
                    <a:pt x="294240" y="683"/>
                  </a:lnTo>
                  <a:lnTo>
                    <a:pt x="293181" y="590"/>
                  </a:lnTo>
                  <a:lnTo>
                    <a:pt x="292101" y="503"/>
                  </a:lnTo>
                  <a:lnTo>
                    <a:pt x="291021" y="426"/>
                  </a:lnTo>
                  <a:lnTo>
                    <a:pt x="289920" y="350"/>
                  </a:lnTo>
                  <a:lnTo>
                    <a:pt x="288818" y="284"/>
                  </a:lnTo>
                  <a:lnTo>
                    <a:pt x="287716" y="224"/>
                  </a:lnTo>
                  <a:lnTo>
                    <a:pt x="286593" y="175"/>
                  </a:lnTo>
                  <a:lnTo>
                    <a:pt x="285470" y="131"/>
                  </a:lnTo>
                  <a:lnTo>
                    <a:pt x="284347" y="87"/>
                  </a:lnTo>
                  <a:lnTo>
                    <a:pt x="283202" y="60"/>
                  </a:lnTo>
                  <a:lnTo>
                    <a:pt x="282079" y="33"/>
                  </a:lnTo>
                  <a:lnTo>
                    <a:pt x="280912" y="16"/>
                  </a:lnTo>
                  <a:lnTo>
                    <a:pt x="279768" y="5"/>
                  </a:lnTo>
                  <a:lnTo>
                    <a:pt x="278601" y="0"/>
                  </a:lnTo>
                  <a:lnTo>
                    <a:pt x="23070" y="0"/>
                  </a:lnTo>
                  <a:lnTo>
                    <a:pt x="23070" y="21305"/>
                  </a:lnTo>
                  <a:lnTo>
                    <a:pt x="1" y="213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8"/>
            <p:cNvSpPr/>
            <p:nvPr/>
          </p:nvSpPr>
          <p:spPr>
            <a:xfrm flipH="1">
              <a:off x="4279742" y="1755607"/>
              <a:ext cx="15319" cy="89005"/>
            </a:xfrm>
            <a:custGeom>
              <a:avLst/>
              <a:gdLst/>
              <a:ahLst/>
              <a:cxnLst/>
              <a:rect l="l" t="t" r="r" b="b"/>
              <a:pathLst>
                <a:path w="7043" h="11036" fill="none" extrusionOk="0">
                  <a:moveTo>
                    <a:pt x="1" y="5518"/>
                  </a:moveTo>
                  <a:lnTo>
                    <a:pt x="1" y="5518"/>
                  </a:lnTo>
                  <a:lnTo>
                    <a:pt x="1" y="5283"/>
                  </a:lnTo>
                  <a:lnTo>
                    <a:pt x="22" y="5054"/>
                  </a:lnTo>
                  <a:lnTo>
                    <a:pt x="87" y="4824"/>
                  </a:lnTo>
                  <a:lnTo>
                    <a:pt x="130" y="4600"/>
                  </a:lnTo>
                  <a:lnTo>
                    <a:pt x="217" y="4382"/>
                  </a:lnTo>
                  <a:lnTo>
                    <a:pt x="303" y="4163"/>
                  </a:lnTo>
                  <a:lnTo>
                    <a:pt x="411" y="3950"/>
                  </a:lnTo>
                  <a:lnTo>
                    <a:pt x="541" y="3742"/>
                  </a:lnTo>
                  <a:lnTo>
                    <a:pt x="692" y="3535"/>
                  </a:lnTo>
                  <a:lnTo>
                    <a:pt x="843" y="3333"/>
                  </a:lnTo>
                  <a:lnTo>
                    <a:pt x="1016" y="3136"/>
                  </a:lnTo>
                  <a:lnTo>
                    <a:pt x="1189" y="2939"/>
                  </a:lnTo>
                  <a:lnTo>
                    <a:pt x="1383" y="2754"/>
                  </a:lnTo>
                  <a:lnTo>
                    <a:pt x="1599" y="2568"/>
                  </a:lnTo>
                  <a:lnTo>
                    <a:pt x="1815" y="2382"/>
                  </a:lnTo>
                  <a:lnTo>
                    <a:pt x="2053" y="2207"/>
                  </a:lnTo>
                  <a:lnTo>
                    <a:pt x="2290" y="2033"/>
                  </a:lnTo>
                  <a:lnTo>
                    <a:pt x="2549" y="1863"/>
                  </a:lnTo>
                  <a:lnTo>
                    <a:pt x="2809" y="1699"/>
                  </a:lnTo>
                  <a:lnTo>
                    <a:pt x="3089" y="1541"/>
                  </a:lnTo>
                  <a:lnTo>
                    <a:pt x="3370" y="1388"/>
                  </a:lnTo>
                  <a:lnTo>
                    <a:pt x="3651" y="1235"/>
                  </a:lnTo>
                  <a:lnTo>
                    <a:pt x="3975" y="1093"/>
                  </a:lnTo>
                  <a:lnTo>
                    <a:pt x="4277" y="951"/>
                  </a:lnTo>
                  <a:lnTo>
                    <a:pt x="4601" y="814"/>
                  </a:lnTo>
                  <a:lnTo>
                    <a:pt x="4925" y="683"/>
                  </a:lnTo>
                  <a:lnTo>
                    <a:pt x="5271" y="558"/>
                  </a:lnTo>
                  <a:lnTo>
                    <a:pt x="5595" y="432"/>
                  </a:lnTo>
                  <a:lnTo>
                    <a:pt x="5962" y="317"/>
                  </a:lnTo>
                  <a:lnTo>
                    <a:pt x="6308" y="208"/>
                  </a:lnTo>
                  <a:lnTo>
                    <a:pt x="6675" y="99"/>
                  </a:lnTo>
                  <a:lnTo>
                    <a:pt x="7042" y="0"/>
                  </a:lnTo>
                  <a:lnTo>
                    <a:pt x="7042" y="11035"/>
                  </a:lnTo>
                  <a:lnTo>
                    <a:pt x="7042" y="11035"/>
                  </a:lnTo>
                  <a:lnTo>
                    <a:pt x="6675" y="10932"/>
                  </a:lnTo>
                  <a:lnTo>
                    <a:pt x="6308" y="10828"/>
                  </a:lnTo>
                  <a:lnTo>
                    <a:pt x="5962" y="10719"/>
                  </a:lnTo>
                  <a:lnTo>
                    <a:pt x="5595" y="10598"/>
                  </a:lnTo>
                  <a:lnTo>
                    <a:pt x="5271" y="10478"/>
                  </a:lnTo>
                  <a:lnTo>
                    <a:pt x="4925" y="10353"/>
                  </a:lnTo>
                  <a:lnTo>
                    <a:pt x="4601" y="10222"/>
                  </a:lnTo>
                  <a:lnTo>
                    <a:pt x="4277" y="10085"/>
                  </a:lnTo>
                  <a:lnTo>
                    <a:pt x="3975" y="9943"/>
                  </a:lnTo>
                  <a:lnTo>
                    <a:pt x="3651" y="9795"/>
                  </a:lnTo>
                  <a:lnTo>
                    <a:pt x="3370" y="9648"/>
                  </a:lnTo>
                  <a:lnTo>
                    <a:pt x="3089" y="9489"/>
                  </a:lnTo>
                  <a:lnTo>
                    <a:pt x="2809" y="9331"/>
                  </a:lnTo>
                  <a:lnTo>
                    <a:pt x="2549" y="9167"/>
                  </a:lnTo>
                  <a:lnTo>
                    <a:pt x="2290" y="8998"/>
                  </a:lnTo>
                  <a:lnTo>
                    <a:pt x="2053" y="8828"/>
                  </a:lnTo>
                  <a:lnTo>
                    <a:pt x="1815" y="8648"/>
                  </a:lnTo>
                  <a:lnTo>
                    <a:pt x="1599" y="8468"/>
                  </a:lnTo>
                  <a:lnTo>
                    <a:pt x="1383" y="8282"/>
                  </a:lnTo>
                  <a:lnTo>
                    <a:pt x="1189" y="8091"/>
                  </a:lnTo>
                  <a:lnTo>
                    <a:pt x="1016" y="7900"/>
                  </a:lnTo>
                  <a:lnTo>
                    <a:pt x="843" y="7698"/>
                  </a:lnTo>
                  <a:lnTo>
                    <a:pt x="692" y="7496"/>
                  </a:lnTo>
                  <a:lnTo>
                    <a:pt x="541" y="7293"/>
                  </a:lnTo>
                  <a:lnTo>
                    <a:pt x="411" y="7080"/>
                  </a:lnTo>
                  <a:lnTo>
                    <a:pt x="303" y="6867"/>
                  </a:lnTo>
                  <a:lnTo>
                    <a:pt x="217" y="6654"/>
                  </a:lnTo>
                  <a:lnTo>
                    <a:pt x="130" y="6430"/>
                  </a:lnTo>
                  <a:lnTo>
                    <a:pt x="87" y="6206"/>
                  </a:lnTo>
                  <a:lnTo>
                    <a:pt x="22" y="5982"/>
                  </a:lnTo>
                  <a:lnTo>
                    <a:pt x="1" y="5747"/>
                  </a:lnTo>
                  <a:lnTo>
                    <a:pt x="1" y="5518"/>
                  </a:lnTo>
                  <a:lnTo>
                    <a:pt x="1" y="55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8"/>
            <p:cNvSpPr/>
            <p:nvPr/>
          </p:nvSpPr>
          <p:spPr>
            <a:xfrm flipH="1">
              <a:off x="4279741" y="1931222"/>
              <a:ext cx="11936" cy="314237"/>
            </a:xfrm>
            <a:custGeom>
              <a:avLst/>
              <a:gdLst/>
              <a:ahLst/>
              <a:cxnLst/>
              <a:rect l="l" t="t" r="r" b="b"/>
              <a:pathLst>
                <a:path w="5488" h="38963" fill="none" extrusionOk="0">
                  <a:moveTo>
                    <a:pt x="1" y="38962"/>
                  </a:moveTo>
                  <a:lnTo>
                    <a:pt x="1" y="771"/>
                  </a:lnTo>
                  <a:lnTo>
                    <a:pt x="5487" y="1"/>
                  </a:lnTo>
                  <a:lnTo>
                    <a:pt x="5487" y="38192"/>
                  </a:lnTo>
                  <a:lnTo>
                    <a:pt x="1" y="3896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8"/>
            <p:cNvSpPr/>
            <p:nvPr/>
          </p:nvSpPr>
          <p:spPr>
            <a:xfrm flipH="1">
              <a:off x="4291675" y="2245450"/>
              <a:ext cx="2" cy="8"/>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8"/>
            <p:cNvSpPr/>
            <p:nvPr/>
          </p:nvSpPr>
          <p:spPr>
            <a:xfrm flipH="1">
              <a:off x="4279741" y="1931222"/>
              <a:ext cx="11936" cy="314237"/>
            </a:xfrm>
            <a:custGeom>
              <a:avLst/>
              <a:gdLst/>
              <a:ahLst/>
              <a:cxnLst/>
              <a:rect l="l" t="t" r="r" b="b"/>
              <a:pathLst>
                <a:path w="5488" h="38963" extrusionOk="0">
                  <a:moveTo>
                    <a:pt x="5487" y="1"/>
                  </a:moveTo>
                  <a:lnTo>
                    <a:pt x="1" y="771"/>
                  </a:lnTo>
                  <a:lnTo>
                    <a:pt x="1" y="38962"/>
                  </a:lnTo>
                  <a:lnTo>
                    <a:pt x="5487" y="38192"/>
                  </a:lnTo>
                  <a:lnTo>
                    <a:pt x="54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8"/>
            <p:cNvSpPr/>
            <p:nvPr/>
          </p:nvSpPr>
          <p:spPr>
            <a:xfrm flipH="1">
              <a:off x="4291675" y="1937432"/>
              <a:ext cx="2" cy="8"/>
            </a:xfrm>
            <a:custGeom>
              <a:avLst/>
              <a:gdLst/>
              <a:ahLst/>
              <a:cxnLst/>
              <a:rect l="l" t="t" r="r" b="b"/>
              <a:pathLst>
                <a:path w="1" h="1" fill="none" extrusionOk="0">
                  <a:moveTo>
                    <a:pt x="1" y="1"/>
                  </a:move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8"/>
            <p:cNvSpPr/>
            <p:nvPr/>
          </p:nvSpPr>
          <p:spPr>
            <a:xfrm flipH="1">
              <a:off x="4279742" y="1755607"/>
              <a:ext cx="15319" cy="89005"/>
            </a:xfrm>
            <a:custGeom>
              <a:avLst/>
              <a:gdLst/>
              <a:ahLst/>
              <a:cxnLst/>
              <a:rect l="l" t="t" r="r" b="b"/>
              <a:pathLst>
                <a:path w="7043" h="11036" fill="none" extrusionOk="0">
                  <a:moveTo>
                    <a:pt x="7042" y="0"/>
                  </a:moveTo>
                  <a:lnTo>
                    <a:pt x="7042" y="0"/>
                  </a:lnTo>
                  <a:lnTo>
                    <a:pt x="6675" y="99"/>
                  </a:lnTo>
                  <a:lnTo>
                    <a:pt x="6308" y="208"/>
                  </a:lnTo>
                  <a:lnTo>
                    <a:pt x="5962" y="317"/>
                  </a:lnTo>
                  <a:lnTo>
                    <a:pt x="5595" y="432"/>
                  </a:lnTo>
                  <a:lnTo>
                    <a:pt x="5271" y="558"/>
                  </a:lnTo>
                  <a:lnTo>
                    <a:pt x="4925" y="683"/>
                  </a:lnTo>
                  <a:lnTo>
                    <a:pt x="4601" y="814"/>
                  </a:lnTo>
                  <a:lnTo>
                    <a:pt x="4277" y="951"/>
                  </a:lnTo>
                  <a:lnTo>
                    <a:pt x="3975" y="1093"/>
                  </a:lnTo>
                  <a:lnTo>
                    <a:pt x="3651" y="1235"/>
                  </a:lnTo>
                  <a:lnTo>
                    <a:pt x="3370" y="1388"/>
                  </a:lnTo>
                  <a:lnTo>
                    <a:pt x="3089" y="1541"/>
                  </a:lnTo>
                  <a:lnTo>
                    <a:pt x="2809" y="1699"/>
                  </a:lnTo>
                  <a:lnTo>
                    <a:pt x="2549" y="1863"/>
                  </a:lnTo>
                  <a:lnTo>
                    <a:pt x="2290" y="2033"/>
                  </a:lnTo>
                  <a:lnTo>
                    <a:pt x="2053" y="2207"/>
                  </a:lnTo>
                  <a:lnTo>
                    <a:pt x="1815" y="2382"/>
                  </a:lnTo>
                  <a:lnTo>
                    <a:pt x="1599" y="2568"/>
                  </a:lnTo>
                  <a:lnTo>
                    <a:pt x="1383" y="2754"/>
                  </a:lnTo>
                  <a:lnTo>
                    <a:pt x="1189" y="2939"/>
                  </a:lnTo>
                  <a:lnTo>
                    <a:pt x="1016" y="3136"/>
                  </a:lnTo>
                  <a:lnTo>
                    <a:pt x="843" y="3333"/>
                  </a:lnTo>
                  <a:lnTo>
                    <a:pt x="692" y="3535"/>
                  </a:lnTo>
                  <a:lnTo>
                    <a:pt x="541" y="3742"/>
                  </a:lnTo>
                  <a:lnTo>
                    <a:pt x="411" y="3950"/>
                  </a:lnTo>
                  <a:lnTo>
                    <a:pt x="303" y="4163"/>
                  </a:lnTo>
                  <a:lnTo>
                    <a:pt x="217" y="4382"/>
                  </a:lnTo>
                  <a:lnTo>
                    <a:pt x="130" y="4600"/>
                  </a:lnTo>
                  <a:lnTo>
                    <a:pt x="87" y="4824"/>
                  </a:lnTo>
                  <a:lnTo>
                    <a:pt x="22" y="5054"/>
                  </a:lnTo>
                  <a:lnTo>
                    <a:pt x="1" y="5283"/>
                  </a:lnTo>
                  <a:lnTo>
                    <a:pt x="1" y="5518"/>
                  </a:lnTo>
                  <a:lnTo>
                    <a:pt x="1" y="5518"/>
                  </a:lnTo>
                  <a:lnTo>
                    <a:pt x="1" y="5747"/>
                  </a:lnTo>
                  <a:lnTo>
                    <a:pt x="22" y="5982"/>
                  </a:lnTo>
                  <a:lnTo>
                    <a:pt x="87" y="6206"/>
                  </a:lnTo>
                  <a:lnTo>
                    <a:pt x="130" y="6430"/>
                  </a:lnTo>
                  <a:lnTo>
                    <a:pt x="217" y="6654"/>
                  </a:lnTo>
                  <a:lnTo>
                    <a:pt x="303" y="6867"/>
                  </a:lnTo>
                  <a:lnTo>
                    <a:pt x="411" y="7080"/>
                  </a:lnTo>
                  <a:lnTo>
                    <a:pt x="541" y="7293"/>
                  </a:lnTo>
                  <a:lnTo>
                    <a:pt x="692" y="7496"/>
                  </a:lnTo>
                  <a:lnTo>
                    <a:pt x="843" y="7698"/>
                  </a:lnTo>
                  <a:lnTo>
                    <a:pt x="1016" y="7900"/>
                  </a:lnTo>
                  <a:lnTo>
                    <a:pt x="1189" y="8091"/>
                  </a:lnTo>
                  <a:lnTo>
                    <a:pt x="1383" y="8282"/>
                  </a:lnTo>
                  <a:lnTo>
                    <a:pt x="1599" y="8468"/>
                  </a:lnTo>
                  <a:lnTo>
                    <a:pt x="1815" y="8648"/>
                  </a:lnTo>
                  <a:lnTo>
                    <a:pt x="2053" y="8828"/>
                  </a:lnTo>
                  <a:lnTo>
                    <a:pt x="2290" y="8998"/>
                  </a:lnTo>
                  <a:lnTo>
                    <a:pt x="2549" y="9167"/>
                  </a:lnTo>
                  <a:lnTo>
                    <a:pt x="2809"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62" y="10719"/>
                  </a:lnTo>
                  <a:lnTo>
                    <a:pt x="6308" y="10828"/>
                  </a:lnTo>
                  <a:lnTo>
                    <a:pt x="6675" y="10932"/>
                  </a:lnTo>
                  <a:lnTo>
                    <a:pt x="7042" y="11035"/>
                  </a:lnTo>
                  <a:lnTo>
                    <a:pt x="7042" y="0"/>
                  </a:ln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8"/>
            <p:cNvSpPr/>
            <p:nvPr/>
          </p:nvSpPr>
          <p:spPr>
            <a:xfrm flipH="1">
              <a:off x="4279736" y="1755607"/>
              <a:ext cx="2" cy="8"/>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8"/>
            <p:cNvSpPr/>
            <p:nvPr/>
          </p:nvSpPr>
          <p:spPr>
            <a:xfrm flipH="1">
              <a:off x="4387475" y="1680529"/>
              <a:ext cx="465485" cy="10186"/>
            </a:xfrm>
            <a:custGeom>
              <a:avLst/>
              <a:gdLst/>
              <a:ahLst/>
              <a:cxnLst/>
              <a:rect l="l" t="t" r="r" b="b"/>
              <a:pathLst>
                <a:path w="214016" h="1263" extrusionOk="0">
                  <a:moveTo>
                    <a:pt x="0" y="1"/>
                  </a:moveTo>
                  <a:lnTo>
                    <a:pt x="0" y="1263"/>
                  </a:lnTo>
                  <a:lnTo>
                    <a:pt x="214016" y="1263"/>
                  </a:lnTo>
                  <a:lnTo>
                    <a:pt x="21401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8"/>
            <p:cNvSpPr/>
            <p:nvPr/>
          </p:nvSpPr>
          <p:spPr>
            <a:xfrm flipH="1">
              <a:off x="4279742" y="1755607"/>
              <a:ext cx="15319" cy="89005"/>
            </a:xfrm>
            <a:custGeom>
              <a:avLst/>
              <a:gdLst/>
              <a:ahLst/>
              <a:cxnLst/>
              <a:rect l="l" t="t" r="r" b="b"/>
              <a:pathLst>
                <a:path w="7043" h="11036" extrusionOk="0">
                  <a:moveTo>
                    <a:pt x="7042" y="0"/>
                  </a:moveTo>
                  <a:lnTo>
                    <a:pt x="6675" y="99"/>
                  </a:lnTo>
                  <a:lnTo>
                    <a:pt x="6308" y="208"/>
                  </a:lnTo>
                  <a:lnTo>
                    <a:pt x="5962" y="317"/>
                  </a:lnTo>
                  <a:lnTo>
                    <a:pt x="5595" y="432"/>
                  </a:lnTo>
                  <a:lnTo>
                    <a:pt x="5271" y="558"/>
                  </a:lnTo>
                  <a:lnTo>
                    <a:pt x="4925" y="683"/>
                  </a:lnTo>
                  <a:lnTo>
                    <a:pt x="4601" y="814"/>
                  </a:lnTo>
                  <a:lnTo>
                    <a:pt x="4277" y="951"/>
                  </a:lnTo>
                  <a:lnTo>
                    <a:pt x="3975" y="1093"/>
                  </a:lnTo>
                  <a:lnTo>
                    <a:pt x="3651" y="1235"/>
                  </a:lnTo>
                  <a:lnTo>
                    <a:pt x="3370" y="1388"/>
                  </a:lnTo>
                  <a:lnTo>
                    <a:pt x="3089" y="1541"/>
                  </a:lnTo>
                  <a:lnTo>
                    <a:pt x="2809" y="1699"/>
                  </a:lnTo>
                  <a:lnTo>
                    <a:pt x="2549" y="1863"/>
                  </a:lnTo>
                  <a:lnTo>
                    <a:pt x="2290" y="2033"/>
                  </a:lnTo>
                  <a:lnTo>
                    <a:pt x="2053" y="2207"/>
                  </a:lnTo>
                  <a:lnTo>
                    <a:pt x="1815" y="2382"/>
                  </a:lnTo>
                  <a:lnTo>
                    <a:pt x="1599" y="2568"/>
                  </a:lnTo>
                  <a:lnTo>
                    <a:pt x="1383" y="2754"/>
                  </a:lnTo>
                  <a:lnTo>
                    <a:pt x="1189" y="2939"/>
                  </a:lnTo>
                  <a:lnTo>
                    <a:pt x="1016" y="3136"/>
                  </a:lnTo>
                  <a:lnTo>
                    <a:pt x="843" y="3333"/>
                  </a:lnTo>
                  <a:lnTo>
                    <a:pt x="692" y="3535"/>
                  </a:lnTo>
                  <a:lnTo>
                    <a:pt x="541" y="3742"/>
                  </a:lnTo>
                  <a:lnTo>
                    <a:pt x="411" y="3950"/>
                  </a:lnTo>
                  <a:lnTo>
                    <a:pt x="303" y="4163"/>
                  </a:lnTo>
                  <a:lnTo>
                    <a:pt x="217" y="4382"/>
                  </a:lnTo>
                  <a:lnTo>
                    <a:pt x="130" y="4600"/>
                  </a:lnTo>
                  <a:lnTo>
                    <a:pt x="87" y="4824"/>
                  </a:lnTo>
                  <a:lnTo>
                    <a:pt x="22" y="5054"/>
                  </a:lnTo>
                  <a:lnTo>
                    <a:pt x="1" y="5283"/>
                  </a:lnTo>
                  <a:lnTo>
                    <a:pt x="1" y="5518"/>
                  </a:lnTo>
                  <a:lnTo>
                    <a:pt x="1" y="5747"/>
                  </a:lnTo>
                  <a:lnTo>
                    <a:pt x="22" y="5982"/>
                  </a:lnTo>
                  <a:lnTo>
                    <a:pt x="87" y="6206"/>
                  </a:lnTo>
                  <a:lnTo>
                    <a:pt x="130" y="6430"/>
                  </a:lnTo>
                  <a:lnTo>
                    <a:pt x="217" y="6654"/>
                  </a:lnTo>
                  <a:lnTo>
                    <a:pt x="303" y="6867"/>
                  </a:lnTo>
                  <a:lnTo>
                    <a:pt x="411" y="7080"/>
                  </a:lnTo>
                  <a:lnTo>
                    <a:pt x="541" y="7293"/>
                  </a:lnTo>
                  <a:lnTo>
                    <a:pt x="692" y="7496"/>
                  </a:lnTo>
                  <a:lnTo>
                    <a:pt x="843" y="7698"/>
                  </a:lnTo>
                  <a:lnTo>
                    <a:pt x="1016" y="7900"/>
                  </a:lnTo>
                  <a:lnTo>
                    <a:pt x="1189" y="8091"/>
                  </a:lnTo>
                  <a:lnTo>
                    <a:pt x="1383" y="8282"/>
                  </a:lnTo>
                  <a:lnTo>
                    <a:pt x="1599" y="8468"/>
                  </a:lnTo>
                  <a:lnTo>
                    <a:pt x="1815" y="8648"/>
                  </a:lnTo>
                  <a:lnTo>
                    <a:pt x="2053" y="8828"/>
                  </a:lnTo>
                  <a:lnTo>
                    <a:pt x="2290" y="8998"/>
                  </a:lnTo>
                  <a:lnTo>
                    <a:pt x="2549" y="9167"/>
                  </a:lnTo>
                  <a:lnTo>
                    <a:pt x="2809" y="9331"/>
                  </a:lnTo>
                  <a:lnTo>
                    <a:pt x="3089" y="9489"/>
                  </a:lnTo>
                  <a:lnTo>
                    <a:pt x="3370" y="9648"/>
                  </a:lnTo>
                  <a:lnTo>
                    <a:pt x="3651" y="9795"/>
                  </a:lnTo>
                  <a:lnTo>
                    <a:pt x="3975" y="9943"/>
                  </a:lnTo>
                  <a:lnTo>
                    <a:pt x="4277" y="10085"/>
                  </a:lnTo>
                  <a:lnTo>
                    <a:pt x="4601" y="10222"/>
                  </a:lnTo>
                  <a:lnTo>
                    <a:pt x="4925" y="10353"/>
                  </a:lnTo>
                  <a:lnTo>
                    <a:pt x="5271" y="10478"/>
                  </a:lnTo>
                  <a:lnTo>
                    <a:pt x="5595" y="10598"/>
                  </a:lnTo>
                  <a:lnTo>
                    <a:pt x="5962" y="10719"/>
                  </a:lnTo>
                  <a:lnTo>
                    <a:pt x="6308" y="10828"/>
                  </a:lnTo>
                  <a:lnTo>
                    <a:pt x="6675" y="10932"/>
                  </a:lnTo>
                  <a:lnTo>
                    <a:pt x="7042" y="11035"/>
                  </a:lnTo>
                  <a:lnTo>
                    <a:pt x="70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3"/>
        <p:cNvGrpSpPr/>
        <p:nvPr/>
      </p:nvGrpSpPr>
      <p:grpSpPr>
        <a:xfrm>
          <a:off x="0" y="0"/>
          <a:ext cx="0" cy="0"/>
          <a:chOff x="0" y="0"/>
          <a:chExt cx="0" cy="0"/>
        </a:xfrm>
      </p:grpSpPr>
      <p:sp>
        <p:nvSpPr>
          <p:cNvPr id="3694" name="Google Shape;3694;p49"/>
          <p:cNvSpPr txBox="1">
            <a:spLocks noGrp="1"/>
          </p:cNvSpPr>
          <p:nvPr>
            <p:ph type="title"/>
          </p:nvPr>
        </p:nvSpPr>
        <p:spPr>
          <a:xfrm>
            <a:off x="720000" y="540000"/>
            <a:ext cx="7704000" cy="6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Data</a:t>
            </a:r>
            <a:endParaRPr/>
          </a:p>
        </p:txBody>
      </p:sp>
      <p:sp>
        <p:nvSpPr>
          <p:cNvPr id="3695" name="Google Shape;3695;p49"/>
          <p:cNvSpPr/>
          <p:nvPr/>
        </p:nvSpPr>
        <p:spPr>
          <a:xfrm>
            <a:off x="61052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9"/>
          <p:cNvSpPr/>
          <p:nvPr/>
        </p:nvSpPr>
        <p:spPr>
          <a:xfrm>
            <a:off x="62217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9"/>
          <p:cNvSpPr/>
          <p:nvPr/>
        </p:nvSpPr>
        <p:spPr>
          <a:xfrm>
            <a:off x="633830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9"/>
          <p:cNvSpPr/>
          <p:nvPr/>
        </p:nvSpPr>
        <p:spPr>
          <a:xfrm>
            <a:off x="645482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9"/>
          <p:cNvSpPr/>
          <p:nvPr/>
        </p:nvSpPr>
        <p:spPr>
          <a:xfrm>
            <a:off x="65713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49"/>
          <p:cNvSpPr/>
          <p:nvPr/>
        </p:nvSpPr>
        <p:spPr>
          <a:xfrm>
            <a:off x="66878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49"/>
          <p:cNvSpPr/>
          <p:nvPr/>
        </p:nvSpPr>
        <p:spPr>
          <a:xfrm>
            <a:off x="680440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9"/>
          <p:cNvSpPr/>
          <p:nvPr/>
        </p:nvSpPr>
        <p:spPr>
          <a:xfrm>
            <a:off x="692092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9"/>
          <p:cNvSpPr/>
          <p:nvPr/>
        </p:nvSpPr>
        <p:spPr>
          <a:xfrm>
            <a:off x="70374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9"/>
          <p:cNvSpPr/>
          <p:nvPr/>
        </p:nvSpPr>
        <p:spPr>
          <a:xfrm>
            <a:off x="71539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9"/>
          <p:cNvSpPr/>
          <p:nvPr/>
        </p:nvSpPr>
        <p:spPr>
          <a:xfrm>
            <a:off x="61052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9"/>
          <p:cNvSpPr/>
          <p:nvPr/>
        </p:nvSpPr>
        <p:spPr>
          <a:xfrm>
            <a:off x="62217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9"/>
          <p:cNvSpPr/>
          <p:nvPr/>
        </p:nvSpPr>
        <p:spPr>
          <a:xfrm>
            <a:off x="633830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49"/>
          <p:cNvSpPr/>
          <p:nvPr/>
        </p:nvSpPr>
        <p:spPr>
          <a:xfrm>
            <a:off x="645482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49"/>
          <p:cNvSpPr/>
          <p:nvPr/>
        </p:nvSpPr>
        <p:spPr>
          <a:xfrm>
            <a:off x="65713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9"/>
          <p:cNvSpPr/>
          <p:nvPr/>
        </p:nvSpPr>
        <p:spPr>
          <a:xfrm>
            <a:off x="66878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9"/>
          <p:cNvSpPr/>
          <p:nvPr/>
        </p:nvSpPr>
        <p:spPr>
          <a:xfrm>
            <a:off x="680440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9"/>
          <p:cNvSpPr/>
          <p:nvPr/>
        </p:nvSpPr>
        <p:spPr>
          <a:xfrm>
            <a:off x="692092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9"/>
          <p:cNvSpPr/>
          <p:nvPr/>
        </p:nvSpPr>
        <p:spPr>
          <a:xfrm>
            <a:off x="70374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9"/>
          <p:cNvSpPr/>
          <p:nvPr/>
        </p:nvSpPr>
        <p:spPr>
          <a:xfrm>
            <a:off x="71539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9"/>
          <p:cNvSpPr/>
          <p:nvPr/>
        </p:nvSpPr>
        <p:spPr>
          <a:xfrm>
            <a:off x="61052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9"/>
          <p:cNvSpPr/>
          <p:nvPr/>
        </p:nvSpPr>
        <p:spPr>
          <a:xfrm>
            <a:off x="62217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9"/>
          <p:cNvSpPr/>
          <p:nvPr/>
        </p:nvSpPr>
        <p:spPr>
          <a:xfrm>
            <a:off x="633830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9"/>
          <p:cNvSpPr/>
          <p:nvPr/>
        </p:nvSpPr>
        <p:spPr>
          <a:xfrm>
            <a:off x="645482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9"/>
          <p:cNvSpPr/>
          <p:nvPr/>
        </p:nvSpPr>
        <p:spPr>
          <a:xfrm>
            <a:off x="65713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9"/>
          <p:cNvSpPr/>
          <p:nvPr/>
        </p:nvSpPr>
        <p:spPr>
          <a:xfrm>
            <a:off x="66878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9"/>
          <p:cNvSpPr/>
          <p:nvPr/>
        </p:nvSpPr>
        <p:spPr>
          <a:xfrm>
            <a:off x="680440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9"/>
          <p:cNvSpPr/>
          <p:nvPr/>
        </p:nvSpPr>
        <p:spPr>
          <a:xfrm>
            <a:off x="692092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9"/>
          <p:cNvSpPr/>
          <p:nvPr/>
        </p:nvSpPr>
        <p:spPr>
          <a:xfrm>
            <a:off x="70374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9"/>
          <p:cNvSpPr/>
          <p:nvPr/>
        </p:nvSpPr>
        <p:spPr>
          <a:xfrm>
            <a:off x="71539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9"/>
          <p:cNvSpPr/>
          <p:nvPr/>
        </p:nvSpPr>
        <p:spPr>
          <a:xfrm>
            <a:off x="61052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9"/>
          <p:cNvSpPr/>
          <p:nvPr/>
        </p:nvSpPr>
        <p:spPr>
          <a:xfrm>
            <a:off x="62217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9"/>
          <p:cNvSpPr/>
          <p:nvPr/>
        </p:nvSpPr>
        <p:spPr>
          <a:xfrm>
            <a:off x="633830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9"/>
          <p:cNvSpPr/>
          <p:nvPr/>
        </p:nvSpPr>
        <p:spPr>
          <a:xfrm>
            <a:off x="645482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9"/>
          <p:cNvSpPr/>
          <p:nvPr/>
        </p:nvSpPr>
        <p:spPr>
          <a:xfrm>
            <a:off x="65713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9"/>
          <p:cNvSpPr/>
          <p:nvPr/>
        </p:nvSpPr>
        <p:spPr>
          <a:xfrm>
            <a:off x="66878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49"/>
          <p:cNvSpPr/>
          <p:nvPr/>
        </p:nvSpPr>
        <p:spPr>
          <a:xfrm>
            <a:off x="680440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49"/>
          <p:cNvSpPr/>
          <p:nvPr/>
        </p:nvSpPr>
        <p:spPr>
          <a:xfrm>
            <a:off x="692092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49"/>
          <p:cNvSpPr/>
          <p:nvPr/>
        </p:nvSpPr>
        <p:spPr>
          <a:xfrm>
            <a:off x="70374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49"/>
          <p:cNvSpPr/>
          <p:nvPr/>
        </p:nvSpPr>
        <p:spPr>
          <a:xfrm>
            <a:off x="71539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49"/>
          <p:cNvSpPr txBox="1">
            <a:spLocks noGrp="1"/>
          </p:cNvSpPr>
          <p:nvPr>
            <p:ph type="subTitle" idx="4294967295"/>
          </p:nvPr>
        </p:nvSpPr>
        <p:spPr>
          <a:xfrm>
            <a:off x="899100" y="1165325"/>
            <a:ext cx="5127000" cy="4848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r>
              <a:rPr lang="en" sz="2000" b="1">
                <a:latin typeface="Montserrat"/>
                <a:ea typeface="Montserrat"/>
                <a:cs typeface="Montserrat"/>
                <a:sym typeface="Montserrat"/>
              </a:rPr>
              <a:t>Schoolwide Snapshot: Reading</a:t>
            </a:r>
            <a:endParaRPr sz="500">
              <a:solidFill>
                <a:schemeClr val="dk1"/>
              </a:solidFill>
            </a:endParaRPr>
          </a:p>
        </p:txBody>
      </p:sp>
      <p:pic>
        <p:nvPicPr>
          <p:cNvPr id="3736" name="Google Shape;3736;p49"/>
          <p:cNvPicPr preferRelativeResize="0"/>
          <p:nvPr/>
        </p:nvPicPr>
        <p:blipFill>
          <a:blip r:embed="rId3">
            <a:alphaModFix/>
          </a:blip>
          <a:stretch>
            <a:fillRect/>
          </a:stretch>
        </p:blipFill>
        <p:spPr>
          <a:xfrm>
            <a:off x="1963025" y="1725800"/>
            <a:ext cx="4841375" cy="2872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0"/>
        <p:cNvGrpSpPr/>
        <p:nvPr/>
      </p:nvGrpSpPr>
      <p:grpSpPr>
        <a:xfrm>
          <a:off x="0" y="0"/>
          <a:ext cx="0" cy="0"/>
          <a:chOff x="0" y="0"/>
          <a:chExt cx="0" cy="0"/>
        </a:xfrm>
      </p:grpSpPr>
      <p:sp>
        <p:nvSpPr>
          <p:cNvPr id="3741" name="Google Shape;3741;p50"/>
          <p:cNvSpPr txBox="1">
            <a:spLocks noGrp="1"/>
          </p:cNvSpPr>
          <p:nvPr>
            <p:ph type="title"/>
          </p:nvPr>
        </p:nvSpPr>
        <p:spPr>
          <a:xfrm>
            <a:off x="720000" y="540000"/>
            <a:ext cx="7704000" cy="6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Data</a:t>
            </a:r>
            <a:endParaRPr/>
          </a:p>
        </p:txBody>
      </p:sp>
      <p:sp>
        <p:nvSpPr>
          <p:cNvPr id="3742" name="Google Shape;3742;p50"/>
          <p:cNvSpPr/>
          <p:nvPr/>
        </p:nvSpPr>
        <p:spPr>
          <a:xfrm>
            <a:off x="61052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50"/>
          <p:cNvSpPr/>
          <p:nvPr/>
        </p:nvSpPr>
        <p:spPr>
          <a:xfrm>
            <a:off x="62217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50"/>
          <p:cNvSpPr/>
          <p:nvPr/>
        </p:nvSpPr>
        <p:spPr>
          <a:xfrm>
            <a:off x="633830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50"/>
          <p:cNvSpPr/>
          <p:nvPr/>
        </p:nvSpPr>
        <p:spPr>
          <a:xfrm>
            <a:off x="645482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50"/>
          <p:cNvSpPr/>
          <p:nvPr/>
        </p:nvSpPr>
        <p:spPr>
          <a:xfrm>
            <a:off x="65713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50"/>
          <p:cNvSpPr/>
          <p:nvPr/>
        </p:nvSpPr>
        <p:spPr>
          <a:xfrm>
            <a:off x="66878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50"/>
          <p:cNvSpPr/>
          <p:nvPr/>
        </p:nvSpPr>
        <p:spPr>
          <a:xfrm>
            <a:off x="680440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50"/>
          <p:cNvSpPr/>
          <p:nvPr/>
        </p:nvSpPr>
        <p:spPr>
          <a:xfrm>
            <a:off x="692092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50"/>
          <p:cNvSpPr/>
          <p:nvPr/>
        </p:nvSpPr>
        <p:spPr>
          <a:xfrm>
            <a:off x="70374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50"/>
          <p:cNvSpPr/>
          <p:nvPr/>
        </p:nvSpPr>
        <p:spPr>
          <a:xfrm>
            <a:off x="71539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50"/>
          <p:cNvSpPr/>
          <p:nvPr/>
        </p:nvSpPr>
        <p:spPr>
          <a:xfrm>
            <a:off x="61052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50"/>
          <p:cNvSpPr/>
          <p:nvPr/>
        </p:nvSpPr>
        <p:spPr>
          <a:xfrm>
            <a:off x="62217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50"/>
          <p:cNvSpPr/>
          <p:nvPr/>
        </p:nvSpPr>
        <p:spPr>
          <a:xfrm>
            <a:off x="633830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50"/>
          <p:cNvSpPr/>
          <p:nvPr/>
        </p:nvSpPr>
        <p:spPr>
          <a:xfrm>
            <a:off x="645482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50"/>
          <p:cNvSpPr/>
          <p:nvPr/>
        </p:nvSpPr>
        <p:spPr>
          <a:xfrm>
            <a:off x="65713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50"/>
          <p:cNvSpPr/>
          <p:nvPr/>
        </p:nvSpPr>
        <p:spPr>
          <a:xfrm>
            <a:off x="66878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50"/>
          <p:cNvSpPr/>
          <p:nvPr/>
        </p:nvSpPr>
        <p:spPr>
          <a:xfrm>
            <a:off x="680440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50"/>
          <p:cNvSpPr/>
          <p:nvPr/>
        </p:nvSpPr>
        <p:spPr>
          <a:xfrm>
            <a:off x="692092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50"/>
          <p:cNvSpPr/>
          <p:nvPr/>
        </p:nvSpPr>
        <p:spPr>
          <a:xfrm>
            <a:off x="70374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50"/>
          <p:cNvSpPr/>
          <p:nvPr/>
        </p:nvSpPr>
        <p:spPr>
          <a:xfrm>
            <a:off x="71539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50"/>
          <p:cNvSpPr/>
          <p:nvPr/>
        </p:nvSpPr>
        <p:spPr>
          <a:xfrm>
            <a:off x="61052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50"/>
          <p:cNvSpPr/>
          <p:nvPr/>
        </p:nvSpPr>
        <p:spPr>
          <a:xfrm>
            <a:off x="62217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50"/>
          <p:cNvSpPr/>
          <p:nvPr/>
        </p:nvSpPr>
        <p:spPr>
          <a:xfrm>
            <a:off x="633830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50"/>
          <p:cNvSpPr/>
          <p:nvPr/>
        </p:nvSpPr>
        <p:spPr>
          <a:xfrm>
            <a:off x="645482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50"/>
          <p:cNvSpPr/>
          <p:nvPr/>
        </p:nvSpPr>
        <p:spPr>
          <a:xfrm>
            <a:off x="65713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50"/>
          <p:cNvSpPr/>
          <p:nvPr/>
        </p:nvSpPr>
        <p:spPr>
          <a:xfrm>
            <a:off x="66878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50"/>
          <p:cNvSpPr/>
          <p:nvPr/>
        </p:nvSpPr>
        <p:spPr>
          <a:xfrm>
            <a:off x="680440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50"/>
          <p:cNvSpPr/>
          <p:nvPr/>
        </p:nvSpPr>
        <p:spPr>
          <a:xfrm>
            <a:off x="692092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50"/>
          <p:cNvSpPr/>
          <p:nvPr/>
        </p:nvSpPr>
        <p:spPr>
          <a:xfrm>
            <a:off x="70374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50"/>
          <p:cNvSpPr/>
          <p:nvPr/>
        </p:nvSpPr>
        <p:spPr>
          <a:xfrm>
            <a:off x="71539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50"/>
          <p:cNvSpPr/>
          <p:nvPr/>
        </p:nvSpPr>
        <p:spPr>
          <a:xfrm>
            <a:off x="61052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50"/>
          <p:cNvSpPr/>
          <p:nvPr/>
        </p:nvSpPr>
        <p:spPr>
          <a:xfrm>
            <a:off x="62217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50"/>
          <p:cNvSpPr/>
          <p:nvPr/>
        </p:nvSpPr>
        <p:spPr>
          <a:xfrm>
            <a:off x="633830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50"/>
          <p:cNvSpPr/>
          <p:nvPr/>
        </p:nvSpPr>
        <p:spPr>
          <a:xfrm>
            <a:off x="645482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50"/>
          <p:cNvSpPr/>
          <p:nvPr/>
        </p:nvSpPr>
        <p:spPr>
          <a:xfrm>
            <a:off x="65713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50"/>
          <p:cNvSpPr/>
          <p:nvPr/>
        </p:nvSpPr>
        <p:spPr>
          <a:xfrm>
            <a:off x="66878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50"/>
          <p:cNvSpPr/>
          <p:nvPr/>
        </p:nvSpPr>
        <p:spPr>
          <a:xfrm>
            <a:off x="680440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50"/>
          <p:cNvSpPr/>
          <p:nvPr/>
        </p:nvSpPr>
        <p:spPr>
          <a:xfrm>
            <a:off x="692092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50"/>
          <p:cNvSpPr/>
          <p:nvPr/>
        </p:nvSpPr>
        <p:spPr>
          <a:xfrm>
            <a:off x="70374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50"/>
          <p:cNvSpPr/>
          <p:nvPr/>
        </p:nvSpPr>
        <p:spPr>
          <a:xfrm>
            <a:off x="71539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50"/>
          <p:cNvSpPr txBox="1">
            <a:spLocks noGrp="1"/>
          </p:cNvSpPr>
          <p:nvPr>
            <p:ph type="subTitle" idx="4294967295"/>
          </p:nvPr>
        </p:nvSpPr>
        <p:spPr>
          <a:xfrm>
            <a:off x="899100" y="1165325"/>
            <a:ext cx="5127000" cy="484800"/>
          </a:xfrm>
          <a:prstGeom prst="rect">
            <a:avLst/>
          </a:prstGeom>
        </p:spPr>
        <p:txBody>
          <a:bodyPr spcFirstLastPara="1" wrap="square" lIns="91425" tIns="91425" rIns="91425" bIns="91425" anchor="t" anchorCtr="0">
            <a:noAutofit/>
          </a:bodyPr>
          <a:lstStyle/>
          <a:p>
            <a:pPr marL="0" lvl="0" indent="457200" algn="l" rtl="0">
              <a:lnSpc>
                <a:spcPct val="100000"/>
              </a:lnSpc>
              <a:spcBef>
                <a:spcPts val="0"/>
              </a:spcBef>
              <a:spcAft>
                <a:spcPts val="0"/>
              </a:spcAft>
              <a:buNone/>
            </a:pPr>
            <a:r>
              <a:rPr lang="en" sz="2000" b="1">
                <a:latin typeface="Montserrat"/>
                <a:ea typeface="Montserrat"/>
                <a:cs typeface="Montserrat"/>
                <a:sym typeface="Montserrat"/>
              </a:rPr>
              <a:t>Schoolwide Snapshot: Math</a:t>
            </a:r>
            <a:endParaRPr sz="500">
              <a:solidFill>
                <a:schemeClr val="dk1"/>
              </a:solidFill>
            </a:endParaRPr>
          </a:p>
        </p:txBody>
      </p:sp>
      <p:pic>
        <p:nvPicPr>
          <p:cNvPr id="3783" name="Google Shape;3783;p50"/>
          <p:cNvPicPr preferRelativeResize="0"/>
          <p:nvPr/>
        </p:nvPicPr>
        <p:blipFill>
          <a:blip r:embed="rId3">
            <a:alphaModFix/>
          </a:blip>
          <a:stretch>
            <a:fillRect/>
          </a:stretch>
        </p:blipFill>
        <p:spPr>
          <a:xfrm>
            <a:off x="2209250" y="1725800"/>
            <a:ext cx="4725500" cy="2830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7"/>
        <p:cNvGrpSpPr/>
        <p:nvPr/>
      </p:nvGrpSpPr>
      <p:grpSpPr>
        <a:xfrm>
          <a:off x="0" y="0"/>
          <a:ext cx="0" cy="0"/>
          <a:chOff x="0" y="0"/>
          <a:chExt cx="0" cy="0"/>
        </a:xfrm>
      </p:grpSpPr>
      <p:sp>
        <p:nvSpPr>
          <p:cNvPr id="3788" name="Google Shape;3788;p51"/>
          <p:cNvSpPr txBox="1">
            <a:spLocks noGrp="1"/>
          </p:cNvSpPr>
          <p:nvPr>
            <p:ph type="title"/>
          </p:nvPr>
        </p:nvSpPr>
        <p:spPr>
          <a:xfrm>
            <a:off x="720000" y="540000"/>
            <a:ext cx="7704000" cy="63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COMPARISONS</a:t>
            </a:r>
            <a:endParaRPr/>
          </a:p>
        </p:txBody>
      </p:sp>
      <p:sp>
        <p:nvSpPr>
          <p:cNvPr id="3789" name="Google Shape;3789;p51"/>
          <p:cNvSpPr/>
          <p:nvPr/>
        </p:nvSpPr>
        <p:spPr>
          <a:xfrm>
            <a:off x="61052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51"/>
          <p:cNvSpPr/>
          <p:nvPr/>
        </p:nvSpPr>
        <p:spPr>
          <a:xfrm>
            <a:off x="62217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51"/>
          <p:cNvSpPr/>
          <p:nvPr/>
        </p:nvSpPr>
        <p:spPr>
          <a:xfrm>
            <a:off x="633830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51"/>
          <p:cNvSpPr/>
          <p:nvPr/>
        </p:nvSpPr>
        <p:spPr>
          <a:xfrm>
            <a:off x="645482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51"/>
          <p:cNvSpPr/>
          <p:nvPr/>
        </p:nvSpPr>
        <p:spPr>
          <a:xfrm>
            <a:off x="65713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51"/>
          <p:cNvSpPr/>
          <p:nvPr/>
        </p:nvSpPr>
        <p:spPr>
          <a:xfrm>
            <a:off x="66878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51"/>
          <p:cNvSpPr/>
          <p:nvPr/>
        </p:nvSpPr>
        <p:spPr>
          <a:xfrm>
            <a:off x="680440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51"/>
          <p:cNvSpPr/>
          <p:nvPr/>
        </p:nvSpPr>
        <p:spPr>
          <a:xfrm>
            <a:off x="692092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51"/>
          <p:cNvSpPr/>
          <p:nvPr/>
        </p:nvSpPr>
        <p:spPr>
          <a:xfrm>
            <a:off x="7037450"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51"/>
          <p:cNvSpPr/>
          <p:nvPr/>
        </p:nvSpPr>
        <p:spPr>
          <a:xfrm>
            <a:off x="7153975" y="125717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51"/>
          <p:cNvSpPr/>
          <p:nvPr/>
        </p:nvSpPr>
        <p:spPr>
          <a:xfrm>
            <a:off x="61052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51"/>
          <p:cNvSpPr/>
          <p:nvPr/>
        </p:nvSpPr>
        <p:spPr>
          <a:xfrm>
            <a:off x="62217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51"/>
          <p:cNvSpPr/>
          <p:nvPr/>
        </p:nvSpPr>
        <p:spPr>
          <a:xfrm>
            <a:off x="633830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51"/>
          <p:cNvSpPr/>
          <p:nvPr/>
        </p:nvSpPr>
        <p:spPr>
          <a:xfrm>
            <a:off x="645482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51"/>
          <p:cNvSpPr/>
          <p:nvPr/>
        </p:nvSpPr>
        <p:spPr>
          <a:xfrm>
            <a:off x="65713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51"/>
          <p:cNvSpPr/>
          <p:nvPr/>
        </p:nvSpPr>
        <p:spPr>
          <a:xfrm>
            <a:off x="66878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51"/>
          <p:cNvSpPr/>
          <p:nvPr/>
        </p:nvSpPr>
        <p:spPr>
          <a:xfrm>
            <a:off x="680440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51"/>
          <p:cNvSpPr/>
          <p:nvPr/>
        </p:nvSpPr>
        <p:spPr>
          <a:xfrm>
            <a:off x="692092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51"/>
          <p:cNvSpPr/>
          <p:nvPr/>
        </p:nvSpPr>
        <p:spPr>
          <a:xfrm>
            <a:off x="7037450"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51"/>
          <p:cNvSpPr/>
          <p:nvPr/>
        </p:nvSpPr>
        <p:spPr>
          <a:xfrm>
            <a:off x="7153975" y="135090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51"/>
          <p:cNvSpPr/>
          <p:nvPr/>
        </p:nvSpPr>
        <p:spPr>
          <a:xfrm>
            <a:off x="61052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51"/>
          <p:cNvSpPr/>
          <p:nvPr/>
        </p:nvSpPr>
        <p:spPr>
          <a:xfrm>
            <a:off x="62217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51"/>
          <p:cNvSpPr/>
          <p:nvPr/>
        </p:nvSpPr>
        <p:spPr>
          <a:xfrm>
            <a:off x="633830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51"/>
          <p:cNvSpPr/>
          <p:nvPr/>
        </p:nvSpPr>
        <p:spPr>
          <a:xfrm>
            <a:off x="645482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51"/>
          <p:cNvSpPr/>
          <p:nvPr/>
        </p:nvSpPr>
        <p:spPr>
          <a:xfrm>
            <a:off x="65713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51"/>
          <p:cNvSpPr/>
          <p:nvPr/>
        </p:nvSpPr>
        <p:spPr>
          <a:xfrm>
            <a:off x="66878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51"/>
          <p:cNvSpPr/>
          <p:nvPr/>
        </p:nvSpPr>
        <p:spPr>
          <a:xfrm>
            <a:off x="680440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51"/>
          <p:cNvSpPr/>
          <p:nvPr/>
        </p:nvSpPr>
        <p:spPr>
          <a:xfrm>
            <a:off x="692092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51"/>
          <p:cNvSpPr/>
          <p:nvPr/>
        </p:nvSpPr>
        <p:spPr>
          <a:xfrm>
            <a:off x="7037450"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51"/>
          <p:cNvSpPr/>
          <p:nvPr/>
        </p:nvSpPr>
        <p:spPr>
          <a:xfrm>
            <a:off x="7153975" y="1444625"/>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51"/>
          <p:cNvSpPr/>
          <p:nvPr/>
        </p:nvSpPr>
        <p:spPr>
          <a:xfrm>
            <a:off x="61052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51"/>
          <p:cNvSpPr/>
          <p:nvPr/>
        </p:nvSpPr>
        <p:spPr>
          <a:xfrm>
            <a:off x="62217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51"/>
          <p:cNvSpPr/>
          <p:nvPr/>
        </p:nvSpPr>
        <p:spPr>
          <a:xfrm>
            <a:off x="633830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51"/>
          <p:cNvSpPr/>
          <p:nvPr/>
        </p:nvSpPr>
        <p:spPr>
          <a:xfrm>
            <a:off x="645482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51"/>
          <p:cNvSpPr/>
          <p:nvPr/>
        </p:nvSpPr>
        <p:spPr>
          <a:xfrm>
            <a:off x="65713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51"/>
          <p:cNvSpPr/>
          <p:nvPr/>
        </p:nvSpPr>
        <p:spPr>
          <a:xfrm>
            <a:off x="66878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51"/>
          <p:cNvSpPr/>
          <p:nvPr/>
        </p:nvSpPr>
        <p:spPr>
          <a:xfrm>
            <a:off x="680440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51"/>
          <p:cNvSpPr/>
          <p:nvPr/>
        </p:nvSpPr>
        <p:spPr>
          <a:xfrm>
            <a:off x="692092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51"/>
          <p:cNvSpPr/>
          <p:nvPr/>
        </p:nvSpPr>
        <p:spPr>
          <a:xfrm>
            <a:off x="7037450"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51"/>
          <p:cNvSpPr/>
          <p:nvPr/>
        </p:nvSpPr>
        <p:spPr>
          <a:xfrm>
            <a:off x="7153975" y="1538350"/>
            <a:ext cx="37500" cy="37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51"/>
          <p:cNvSpPr txBox="1">
            <a:spLocks noGrp="1"/>
          </p:cNvSpPr>
          <p:nvPr>
            <p:ph type="subTitle" idx="4294967295"/>
          </p:nvPr>
        </p:nvSpPr>
        <p:spPr>
          <a:xfrm>
            <a:off x="899100" y="1165325"/>
            <a:ext cx="5127000" cy="48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500">
                <a:solidFill>
                  <a:srgbClr val="000000"/>
                </a:solidFill>
              </a:rPr>
              <a:t>Key data for local plan:</a:t>
            </a:r>
            <a:endParaRPr sz="2500">
              <a:solidFill>
                <a:srgbClr val="000000"/>
              </a:solidFill>
            </a:endParaRPr>
          </a:p>
          <a:p>
            <a:pPr marL="0" lvl="0" indent="457200" algn="l" rtl="0">
              <a:lnSpc>
                <a:spcPct val="100000"/>
              </a:lnSpc>
              <a:spcBef>
                <a:spcPts val="0"/>
              </a:spcBef>
              <a:spcAft>
                <a:spcPts val="0"/>
              </a:spcAft>
              <a:buNone/>
            </a:pPr>
            <a:endParaRPr sz="2600" b="1">
              <a:latin typeface="Montserrat"/>
              <a:ea typeface="Montserrat"/>
              <a:cs typeface="Montserrat"/>
              <a:sym typeface="Montserrat"/>
            </a:endParaRPr>
          </a:p>
        </p:txBody>
      </p:sp>
      <p:pic>
        <p:nvPicPr>
          <p:cNvPr id="3830" name="Google Shape;3830;p51"/>
          <p:cNvPicPr preferRelativeResize="0"/>
          <p:nvPr/>
        </p:nvPicPr>
        <p:blipFill>
          <a:blip r:embed="rId3">
            <a:alphaModFix/>
          </a:blip>
          <a:stretch>
            <a:fillRect/>
          </a:stretch>
        </p:blipFill>
        <p:spPr>
          <a:xfrm>
            <a:off x="720000" y="1713950"/>
            <a:ext cx="4485050" cy="763942"/>
          </a:xfrm>
          <a:prstGeom prst="rect">
            <a:avLst/>
          </a:prstGeom>
          <a:noFill/>
          <a:ln>
            <a:noFill/>
          </a:ln>
        </p:spPr>
      </p:pic>
      <p:pic>
        <p:nvPicPr>
          <p:cNvPr id="3831" name="Google Shape;3831;p51"/>
          <p:cNvPicPr preferRelativeResize="0"/>
          <p:nvPr/>
        </p:nvPicPr>
        <p:blipFill>
          <a:blip r:embed="rId4">
            <a:alphaModFix/>
          </a:blip>
          <a:stretch>
            <a:fillRect/>
          </a:stretch>
        </p:blipFill>
        <p:spPr>
          <a:xfrm>
            <a:off x="811100" y="2619576"/>
            <a:ext cx="4393949" cy="671298"/>
          </a:xfrm>
          <a:prstGeom prst="rect">
            <a:avLst/>
          </a:prstGeom>
          <a:noFill/>
          <a:ln>
            <a:noFill/>
          </a:ln>
        </p:spPr>
      </p:pic>
      <p:pic>
        <p:nvPicPr>
          <p:cNvPr id="3832" name="Google Shape;3832;p51"/>
          <p:cNvPicPr preferRelativeResize="0"/>
          <p:nvPr/>
        </p:nvPicPr>
        <p:blipFill>
          <a:blip r:embed="rId5">
            <a:alphaModFix/>
          </a:blip>
          <a:stretch>
            <a:fillRect/>
          </a:stretch>
        </p:blipFill>
        <p:spPr>
          <a:xfrm>
            <a:off x="829425" y="3413650"/>
            <a:ext cx="4284525" cy="859284"/>
          </a:xfrm>
          <a:prstGeom prst="rect">
            <a:avLst/>
          </a:prstGeom>
          <a:noFill/>
          <a:ln>
            <a:noFill/>
          </a:ln>
        </p:spPr>
      </p:pic>
      <p:sp>
        <p:nvSpPr>
          <p:cNvPr id="3833" name="Google Shape;3833;p51"/>
          <p:cNvSpPr txBox="1"/>
          <p:nvPr/>
        </p:nvSpPr>
        <p:spPr>
          <a:xfrm>
            <a:off x="4857050" y="18503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ntarell"/>
                <a:ea typeface="Cantarell"/>
                <a:cs typeface="Cantarell"/>
                <a:sym typeface="Cantarell"/>
              </a:rPr>
              <a:t>      Whole School</a:t>
            </a:r>
            <a:endParaRPr/>
          </a:p>
        </p:txBody>
      </p:sp>
      <p:sp>
        <p:nvSpPr>
          <p:cNvPr id="3834" name="Google Shape;3834;p51"/>
          <p:cNvSpPr txBox="1"/>
          <p:nvPr/>
        </p:nvSpPr>
        <p:spPr>
          <a:xfrm>
            <a:off x="4740525" y="27124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ntarell"/>
                <a:ea typeface="Cantarell"/>
                <a:cs typeface="Cantarell"/>
                <a:sym typeface="Cantarell"/>
              </a:rPr>
              <a:t>       English Language Learners</a:t>
            </a:r>
            <a:endParaRPr/>
          </a:p>
        </p:txBody>
      </p:sp>
      <p:sp>
        <p:nvSpPr>
          <p:cNvPr id="3835" name="Google Shape;3835;p51"/>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3836" name="Google Shape;3836;p51"/>
          <p:cNvSpPr txBox="1"/>
          <p:nvPr/>
        </p:nvSpPr>
        <p:spPr>
          <a:xfrm>
            <a:off x="4588425" y="3587775"/>
            <a:ext cx="4008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Cantarell"/>
                <a:ea typeface="Cantarell"/>
                <a:cs typeface="Cantarell"/>
                <a:sym typeface="Cantarell"/>
              </a:rPr>
              <a:t>           Socioeconomically  disadvantaged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40"/>
        <p:cNvGrpSpPr/>
        <p:nvPr/>
      </p:nvGrpSpPr>
      <p:grpSpPr>
        <a:xfrm>
          <a:off x="0" y="0"/>
          <a:ext cx="0" cy="0"/>
          <a:chOff x="0" y="0"/>
          <a:chExt cx="0" cy="0"/>
        </a:xfrm>
      </p:grpSpPr>
      <p:sp>
        <p:nvSpPr>
          <p:cNvPr id="3841" name="Google Shape;3841;p52"/>
          <p:cNvSpPr txBox="1">
            <a:spLocks noGrp="1"/>
          </p:cNvSpPr>
          <p:nvPr>
            <p:ph type="body" idx="1"/>
          </p:nvPr>
        </p:nvSpPr>
        <p:spPr>
          <a:xfrm>
            <a:off x="720000" y="1428750"/>
            <a:ext cx="7704000" cy="33915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300">
                <a:solidFill>
                  <a:schemeClr val="dk1"/>
                </a:solidFill>
                <a:latin typeface="Montserrat SemiBold"/>
                <a:ea typeface="Montserrat SemiBold"/>
                <a:cs typeface="Montserrat SemiBold"/>
                <a:sym typeface="Montserrat SemiBold"/>
              </a:rPr>
              <a:t>We have aligned our LCAP and WASC goals. We have four goals  for our upcoming 21/22-23 LCAP cycle and our charter renewal visit is in September. </a:t>
            </a:r>
            <a:endParaRPr/>
          </a:p>
        </p:txBody>
      </p:sp>
      <p:sp>
        <p:nvSpPr>
          <p:cNvPr id="3842" name="Google Shape;3842;p5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Aligned Local Goals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46"/>
        <p:cNvGrpSpPr/>
        <p:nvPr/>
      </p:nvGrpSpPr>
      <p:grpSpPr>
        <a:xfrm>
          <a:off x="0" y="0"/>
          <a:ext cx="0" cy="0"/>
          <a:chOff x="0" y="0"/>
          <a:chExt cx="0" cy="0"/>
        </a:xfrm>
      </p:grpSpPr>
      <p:sp>
        <p:nvSpPr>
          <p:cNvPr id="3847" name="Google Shape;3847;p53"/>
          <p:cNvSpPr txBox="1">
            <a:spLocks noGrp="1"/>
          </p:cNvSpPr>
          <p:nvPr>
            <p:ph type="body" idx="1"/>
          </p:nvPr>
        </p:nvSpPr>
        <p:spPr>
          <a:xfrm>
            <a:off x="720000" y="1428750"/>
            <a:ext cx="7704000" cy="33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000000"/>
                </a:solidFill>
                <a:latin typeface="Arial"/>
                <a:ea typeface="Arial"/>
                <a:cs typeface="Arial"/>
                <a:sym typeface="Arial"/>
              </a:rPr>
              <a:t>Access to Broad and Challenging Curriculum focusing on closing the achievement gap in the areas on the California School Dashboard includes targeted action for improved standards-based instruction and a focus on meeting UC a-g requirements. </a:t>
            </a:r>
            <a:endParaRPr sz="2650"/>
          </a:p>
        </p:txBody>
      </p:sp>
      <p:sp>
        <p:nvSpPr>
          <p:cNvPr id="3848" name="Google Shape;3848;p5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 1</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2"/>
        <p:cNvGrpSpPr/>
        <p:nvPr/>
      </p:nvGrpSpPr>
      <p:grpSpPr>
        <a:xfrm>
          <a:off x="0" y="0"/>
          <a:ext cx="0" cy="0"/>
          <a:chOff x="0" y="0"/>
          <a:chExt cx="0" cy="0"/>
        </a:xfrm>
      </p:grpSpPr>
      <p:sp>
        <p:nvSpPr>
          <p:cNvPr id="3853" name="Google Shape;3853;p54"/>
          <p:cNvSpPr txBox="1">
            <a:spLocks noGrp="1"/>
          </p:cNvSpPr>
          <p:nvPr>
            <p:ph type="body" idx="1"/>
          </p:nvPr>
        </p:nvSpPr>
        <p:spPr>
          <a:xfrm>
            <a:off x="720000" y="1428750"/>
            <a:ext cx="7704000" cy="339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100">
                <a:solidFill>
                  <a:srgbClr val="000000"/>
                </a:solidFill>
                <a:latin typeface="Arial"/>
                <a:ea typeface="Arial"/>
                <a:cs typeface="Arial"/>
                <a:sym typeface="Arial"/>
              </a:rPr>
              <a:t>Positive School Environment, Climate, and Culture with Equity at the Core and support for the whole child to provide safe and well-maintained facilities and positive learning climates and instructional practices that are culturally responsive, challenge bias, and support the academic, social, emotional, and physical needs of students. </a:t>
            </a:r>
            <a:endParaRPr/>
          </a:p>
        </p:txBody>
      </p:sp>
      <p:sp>
        <p:nvSpPr>
          <p:cNvPr id="3854" name="Google Shape;3854;p5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 2</a:t>
            </a:r>
            <a:endParaRPr/>
          </a:p>
        </p:txBody>
      </p:sp>
    </p:spTree>
  </p:cSld>
  <p:clrMapOvr>
    <a:masterClrMapping/>
  </p:clrMapOvr>
</p:sld>
</file>

<file path=ppt/theme/theme1.xml><?xml version="1.0" encoding="utf-8"?>
<a:theme xmlns:a="http://schemas.openxmlformats.org/drawingml/2006/main" name="Colorful Book Report by Slidesgo">
  <a:themeElements>
    <a:clrScheme name="Simple Light">
      <a:dk1>
        <a:srgbClr val="191919"/>
      </a:dk1>
      <a:lt1>
        <a:srgbClr val="FFFBD6"/>
      </a:lt1>
      <a:dk2>
        <a:srgbClr val="8DCAD3"/>
      </a:dk2>
      <a:lt2>
        <a:srgbClr val="FF8087"/>
      </a:lt2>
      <a:accent1>
        <a:srgbClr val="FEAC6A"/>
      </a:accent1>
      <a:accent2>
        <a:srgbClr val="42A7DE"/>
      </a:accent2>
      <a:accent3>
        <a:srgbClr val="D7A5D7"/>
      </a:accent3>
      <a:accent4>
        <a:srgbClr val="6BCE95"/>
      </a:accent4>
      <a:accent5>
        <a:srgbClr val="FA4205"/>
      </a:accent5>
      <a:accent6>
        <a:srgbClr val="FFBC3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On-screen Show (16:9)</PresentationFormat>
  <Paragraphs>56</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Bebas Neue</vt:lpstr>
      <vt:lpstr>Cantarell</vt:lpstr>
      <vt:lpstr>Montserrat</vt:lpstr>
      <vt:lpstr>Montserrat SemiBold</vt:lpstr>
      <vt:lpstr>Montserrat;600</vt:lpstr>
      <vt:lpstr>Pacifico</vt:lpstr>
      <vt:lpstr>Roboto Condensed Light</vt:lpstr>
      <vt:lpstr>Colorful Book Report by Slidesgo</vt:lpstr>
      <vt:lpstr>PowerPoint Presentation</vt:lpstr>
      <vt:lpstr>Need to Knows:</vt:lpstr>
      <vt:lpstr>Local Control Accountability Plan</vt:lpstr>
      <vt:lpstr>Data</vt:lpstr>
      <vt:lpstr>Data</vt:lpstr>
      <vt:lpstr>COMPARISONS</vt:lpstr>
      <vt:lpstr>Aligned Local Goals</vt:lpstr>
      <vt:lpstr>Goal 1</vt:lpstr>
      <vt:lpstr>Goal 2</vt:lpstr>
      <vt:lpstr>Goal 3</vt:lpstr>
      <vt:lpstr>Goal 4</vt:lpstr>
      <vt:lpstr>Snapshot of Actions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Foster</dc:creator>
  <cp:lastModifiedBy>CLCS Admin</cp:lastModifiedBy>
  <cp:revision>2</cp:revision>
  <dcterms:modified xsi:type="dcterms:W3CDTF">2021-05-25T22:29:19Z</dcterms:modified>
</cp:coreProperties>
</file>