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embeddedFontLst>
    <p:embeddedFont>
      <p:font typeface="Pompiere" panose="020B0604020202020204" charset="0"/>
      <p:regular r:id="rId11"/>
    </p:embeddedFont>
    <p:embeddedFont>
      <p:font typeface="Lato" panose="020B060402020202020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10" Type="http://schemas.openxmlformats.org/officeDocument/2006/relationships/notesMaster" Target="notesMasters/notesMaster1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Google Shape;25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g9d75e17901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9" name="Google Shape;279;g9d75e17901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g9d75e17901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8" name="Google Shape;288;g9d75e17901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gd91b8960a5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7" name="Google Shape;297;gd91b8960a5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ga4561397da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Google Shape;311;ga4561397da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gd91b8960a5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8" name="Google Shape;318;gd91b8960a5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gd91b8960a5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5" name="Google Shape;325;gd91b8960a5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ga4561397da_0_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2" name="Google Shape;332;ga4561397da_0_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" TargetMode="External"/><Relationship Id="rId2" Type="http://schemas.openxmlformats.org/officeDocument/2006/relationships/hyperlink" Target="https://slidesgo.com/" TargetMode="External"/><Relationship Id="rId1" Type="http://schemas.openxmlformats.org/officeDocument/2006/relationships/slideMaster" Target="../slideMasters/slideMaster1.xml"/><Relationship Id="rId4" Type="http://schemas.openxmlformats.org/officeDocument/2006/relationships/hyperlink" Target="https://www.freepik.com/" TargetMode="Externa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2503300" y="1900025"/>
            <a:ext cx="4137300" cy="170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1941300" y="3601625"/>
            <a:ext cx="5261400" cy="43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 rot="10800000">
            <a:off x="-2" y="1"/>
            <a:ext cx="2501209" cy="2162717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197288" y="2678578"/>
            <a:ext cx="1220170" cy="1922041"/>
            <a:chOff x="197288" y="2678578"/>
            <a:chExt cx="1220170" cy="1922041"/>
          </a:xfrm>
        </p:grpSpPr>
        <p:sp>
          <p:nvSpPr>
            <p:cNvPr id="13" name="Google Shape;13;p2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373105">
              <a:off x="344493" y="2829253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" name="Google Shape;15;p2"/>
          <p:cNvSpPr/>
          <p:nvPr/>
        </p:nvSpPr>
        <p:spPr>
          <a:xfrm>
            <a:off x="8632900" y="32952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16;p2"/>
          <p:cNvSpPr/>
          <p:nvPr/>
        </p:nvSpPr>
        <p:spPr>
          <a:xfrm>
            <a:off x="1433450" y="38110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"/>
          <p:cNvSpPr/>
          <p:nvPr/>
        </p:nvSpPr>
        <p:spPr>
          <a:xfrm>
            <a:off x="7958850" y="40396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1"/>
          <p:cNvSpPr/>
          <p:nvPr/>
        </p:nvSpPr>
        <p:spPr>
          <a:xfrm rot="10800000" flipH="1">
            <a:off x="6560655" y="-7073"/>
            <a:ext cx="2583347" cy="223373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1"/>
          <p:cNvSpPr/>
          <p:nvPr/>
        </p:nvSpPr>
        <p:spPr>
          <a:xfrm rot="-475456">
            <a:off x="1823075" y="-510743"/>
            <a:ext cx="5503250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1"/>
          <p:cNvSpPr txBox="1">
            <a:spLocks noGrp="1"/>
          </p:cNvSpPr>
          <p:nvPr>
            <p:ph type="title" hasCustomPrompt="1"/>
          </p:nvPr>
        </p:nvSpPr>
        <p:spPr>
          <a:xfrm>
            <a:off x="2119875" y="1818600"/>
            <a:ext cx="4904400" cy="1145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7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2119875" y="2859302"/>
            <a:ext cx="4904400" cy="465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/>
          <p:nvPr/>
        </p:nvSpPr>
        <p:spPr>
          <a:xfrm>
            <a:off x="627160" y="1908925"/>
            <a:ext cx="322800" cy="32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11"/>
          <p:cNvSpPr/>
          <p:nvPr/>
        </p:nvSpPr>
        <p:spPr>
          <a:xfrm>
            <a:off x="5005045" y="4426200"/>
            <a:ext cx="467400" cy="465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1"/>
          <p:cNvSpPr/>
          <p:nvPr/>
        </p:nvSpPr>
        <p:spPr>
          <a:xfrm>
            <a:off x="8323372" y="3171900"/>
            <a:ext cx="153600" cy="153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1"/>
          <p:cNvSpPr/>
          <p:nvPr/>
        </p:nvSpPr>
        <p:spPr>
          <a:xfrm>
            <a:off x="1005175" y="369100"/>
            <a:ext cx="170400" cy="170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/>
          <p:nvPr/>
        </p:nvSpPr>
        <p:spPr>
          <a:xfrm>
            <a:off x="8733798" y="3291823"/>
            <a:ext cx="159600" cy="15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7629878" y="383427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3"/>
          <p:cNvSpPr/>
          <p:nvPr/>
        </p:nvSpPr>
        <p:spPr>
          <a:xfrm rot="273766">
            <a:off x="-241601" y="149001"/>
            <a:ext cx="8847138" cy="53614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title" idx="2"/>
          </p:nvPr>
        </p:nvSpPr>
        <p:spPr>
          <a:xfrm>
            <a:off x="1556125" y="2071672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title" idx="3" hasCustomPrompt="1"/>
          </p:nvPr>
        </p:nvSpPr>
        <p:spPr>
          <a:xfrm>
            <a:off x="71322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4" name="Google Shape;104;p13"/>
          <p:cNvSpPr txBox="1">
            <a:spLocks noGrp="1"/>
          </p:cNvSpPr>
          <p:nvPr>
            <p:ph type="title" idx="4"/>
          </p:nvPr>
        </p:nvSpPr>
        <p:spPr>
          <a:xfrm>
            <a:off x="155612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5" name="Google Shape;105;p13"/>
          <p:cNvSpPr txBox="1">
            <a:spLocks noGrp="1"/>
          </p:cNvSpPr>
          <p:nvPr>
            <p:ph type="title" idx="5" hasCustomPrompt="1"/>
          </p:nvPr>
        </p:nvSpPr>
        <p:spPr>
          <a:xfrm>
            <a:off x="71322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6" name="Google Shape;106;p13"/>
          <p:cNvSpPr txBox="1">
            <a:spLocks noGrp="1"/>
          </p:cNvSpPr>
          <p:nvPr>
            <p:ph type="title" idx="6"/>
          </p:nvPr>
        </p:nvSpPr>
        <p:spPr>
          <a:xfrm>
            <a:off x="5354375" y="2069027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7" name="Google Shape;107;p13"/>
          <p:cNvSpPr txBox="1">
            <a:spLocks noGrp="1"/>
          </p:cNvSpPr>
          <p:nvPr>
            <p:ph type="title" idx="7" hasCustomPrompt="1"/>
          </p:nvPr>
        </p:nvSpPr>
        <p:spPr>
          <a:xfrm>
            <a:off x="4511475" y="190590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08" name="Google Shape;108;p13"/>
          <p:cNvSpPr txBox="1">
            <a:spLocks noGrp="1"/>
          </p:cNvSpPr>
          <p:nvPr>
            <p:ph type="title" idx="8"/>
          </p:nvPr>
        </p:nvSpPr>
        <p:spPr>
          <a:xfrm>
            <a:off x="5354375" y="3380000"/>
            <a:ext cx="2866200" cy="489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09" name="Google Shape;109;p13"/>
          <p:cNvSpPr txBox="1">
            <a:spLocks noGrp="1"/>
          </p:cNvSpPr>
          <p:nvPr>
            <p:ph type="title" idx="9" hasCustomPrompt="1"/>
          </p:nvPr>
        </p:nvSpPr>
        <p:spPr>
          <a:xfrm>
            <a:off x="4511475" y="3207950"/>
            <a:ext cx="837600" cy="10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46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r>
              <a:t>xx%</a:t>
            </a:r>
          </a:p>
        </p:txBody>
      </p:sp>
      <p:sp>
        <p:nvSpPr>
          <p:cNvPr id="110" name="Google Shape;110;p13"/>
          <p:cNvSpPr txBox="1">
            <a:spLocks noGrp="1"/>
          </p:cNvSpPr>
          <p:nvPr>
            <p:ph type="subTitle" idx="1"/>
          </p:nvPr>
        </p:nvSpPr>
        <p:spPr>
          <a:xfrm>
            <a:off x="1556100" y="240887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3"/>
          <p:cNvSpPr txBox="1">
            <a:spLocks noGrp="1"/>
          </p:cNvSpPr>
          <p:nvPr>
            <p:ph type="subTitle" idx="13"/>
          </p:nvPr>
        </p:nvSpPr>
        <p:spPr>
          <a:xfrm>
            <a:off x="1556100" y="3756350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13"/>
          <p:cNvSpPr txBox="1">
            <a:spLocks noGrp="1"/>
          </p:cNvSpPr>
          <p:nvPr>
            <p:ph type="subTitle" idx="14"/>
          </p:nvPr>
        </p:nvSpPr>
        <p:spPr>
          <a:xfrm>
            <a:off x="5354375" y="2412425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13"/>
          <p:cNvSpPr txBox="1">
            <a:spLocks noGrp="1"/>
          </p:cNvSpPr>
          <p:nvPr>
            <p:ph type="subTitle" idx="15"/>
          </p:nvPr>
        </p:nvSpPr>
        <p:spPr>
          <a:xfrm>
            <a:off x="5354375" y="3759351"/>
            <a:ext cx="21054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3"/>
          <p:cNvSpPr/>
          <p:nvPr/>
        </p:nvSpPr>
        <p:spPr>
          <a:xfrm>
            <a:off x="6391550" y="16035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3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4"/>
          <p:cNvSpPr/>
          <p:nvPr/>
        </p:nvSpPr>
        <p:spPr>
          <a:xfrm rot="124120">
            <a:off x="-55066" y="-165105"/>
            <a:ext cx="8601806" cy="13808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1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14"/>
          <p:cNvSpPr txBox="1">
            <a:spLocks noGrp="1"/>
          </p:cNvSpPr>
          <p:nvPr>
            <p:ph type="title" idx="2"/>
          </p:nvPr>
        </p:nvSpPr>
        <p:spPr>
          <a:xfrm>
            <a:off x="713275" y="2687123"/>
            <a:ext cx="2256600" cy="5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19" name="Google Shape;119;p14"/>
          <p:cNvSpPr txBox="1">
            <a:spLocks noGrp="1"/>
          </p:cNvSpPr>
          <p:nvPr>
            <p:ph type="subTitle" idx="1"/>
          </p:nvPr>
        </p:nvSpPr>
        <p:spPr>
          <a:xfrm>
            <a:off x="713275" y="3116327"/>
            <a:ext cx="2256600" cy="9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14"/>
          <p:cNvSpPr txBox="1">
            <a:spLocks noGrp="1"/>
          </p:cNvSpPr>
          <p:nvPr>
            <p:ph type="title" idx="3"/>
          </p:nvPr>
        </p:nvSpPr>
        <p:spPr>
          <a:xfrm>
            <a:off x="3443697" y="2687123"/>
            <a:ext cx="2256600" cy="5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1" name="Google Shape;121;p14"/>
          <p:cNvSpPr txBox="1">
            <a:spLocks noGrp="1"/>
          </p:cNvSpPr>
          <p:nvPr>
            <p:ph type="subTitle" idx="4"/>
          </p:nvPr>
        </p:nvSpPr>
        <p:spPr>
          <a:xfrm>
            <a:off x="3443699" y="3116327"/>
            <a:ext cx="2256600" cy="9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title" idx="5"/>
          </p:nvPr>
        </p:nvSpPr>
        <p:spPr>
          <a:xfrm>
            <a:off x="6174118" y="2687123"/>
            <a:ext cx="2256600" cy="5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subTitle" idx="6"/>
          </p:nvPr>
        </p:nvSpPr>
        <p:spPr>
          <a:xfrm>
            <a:off x="6174123" y="3116327"/>
            <a:ext cx="2256600" cy="9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14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14"/>
          <p:cNvSpPr/>
          <p:nvPr/>
        </p:nvSpPr>
        <p:spPr>
          <a:xfrm>
            <a:off x="8781475" y="9916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4"/>
          <p:cNvSpPr/>
          <p:nvPr/>
        </p:nvSpPr>
        <p:spPr>
          <a:xfrm>
            <a:off x="3554925" y="46905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4"/>
          <p:cNvSpPr/>
          <p:nvPr/>
        </p:nvSpPr>
        <p:spPr>
          <a:xfrm>
            <a:off x="305550" y="268377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4"/>
          <p:cNvSpPr/>
          <p:nvPr/>
        </p:nvSpPr>
        <p:spPr>
          <a:xfrm>
            <a:off x="8626725" y="3422100"/>
            <a:ext cx="120600" cy="120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9" name="Google Shape;129;p14"/>
          <p:cNvGrpSpPr/>
          <p:nvPr/>
        </p:nvGrpSpPr>
        <p:grpSpPr>
          <a:xfrm rot="-5400000">
            <a:off x="7730295" y="3862461"/>
            <a:ext cx="934519" cy="1551265"/>
            <a:chOff x="197288" y="2680499"/>
            <a:chExt cx="1156726" cy="1920120"/>
          </a:xfrm>
        </p:grpSpPr>
        <p:sp>
          <p:nvSpPr>
            <p:cNvPr id="130" name="Google Shape;130;p14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14"/>
            <p:cNvSpPr/>
            <p:nvPr/>
          </p:nvSpPr>
          <p:spPr>
            <a:xfrm rot="4438647">
              <a:off x="344493" y="2829254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 1">
  <p:cSld name="CUSTOM_3_1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5"/>
          <p:cNvSpPr/>
          <p:nvPr/>
        </p:nvSpPr>
        <p:spPr>
          <a:xfrm rot="134770">
            <a:off x="-287574" y="-124698"/>
            <a:ext cx="4684499" cy="4934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15"/>
          <p:cNvSpPr txBox="1">
            <a:spLocks noGrp="1"/>
          </p:cNvSpPr>
          <p:nvPr>
            <p:ph type="title" idx="2"/>
          </p:nvPr>
        </p:nvSpPr>
        <p:spPr>
          <a:xfrm>
            <a:off x="3201550" y="1454600"/>
            <a:ext cx="4829100" cy="5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6" name="Google Shape;136;p15"/>
          <p:cNvSpPr txBox="1">
            <a:spLocks noGrp="1"/>
          </p:cNvSpPr>
          <p:nvPr>
            <p:ph type="subTitle" idx="1"/>
          </p:nvPr>
        </p:nvSpPr>
        <p:spPr>
          <a:xfrm>
            <a:off x="3201550" y="1883802"/>
            <a:ext cx="48291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5"/>
          <p:cNvSpPr txBox="1">
            <a:spLocks noGrp="1"/>
          </p:cNvSpPr>
          <p:nvPr>
            <p:ph type="title" idx="3"/>
          </p:nvPr>
        </p:nvSpPr>
        <p:spPr>
          <a:xfrm>
            <a:off x="3201550" y="2560588"/>
            <a:ext cx="4829100" cy="5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4"/>
          </p:nvPr>
        </p:nvSpPr>
        <p:spPr>
          <a:xfrm>
            <a:off x="3201550" y="2989789"/>
            <a:ext cx="48291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39" name="Google Shape;139;p15"/>
          <p:cNvSpPr txBox="1">
            <a:spLocks noGrp="1"/>
          </p:cNvSpPr>
          <p:nvPr>
            <p:ph type="title" idx="5"/>
          </p:nvPr>
        </p:nvSpPr>
        <p:spPr>
          <a:xfrm>
            <a:off x="3201550" y="3666588"/>
            <a:ext cx="4829100" cy="507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subTitle" idx="6"/>
          </p:nvPr>
        </p:nvSpPr>
        <p:spPr>
          <a:xfrm>
            <a:off x="3201550" y="4095789"/>
            <a:ext cx="4829100" cy="39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1" name="Google Shape;141;p15"/>
          <p:cNvSpPr/>
          <p:nvPr/>
        </p:nvSpPr>
        <p:spPr>
          <a:xfrm rot="5400000">
            <a:off x="7162250" y="-19562"/>
            <a:ext cx="1997530" cy="1965979"/>
          </a:xfrm>
          <a:custGeom>
            <a:avLst/>
            <a:gdLst/>
            <a:ahLst/>
            <a:cxnLst/>
            <a:rect l="l" t="t" r="r" b="b"/>
            <a:pathLst>
              <a:path w="51029" h="50223" extrusionOk="0">
                <a:moveTo>
                  <a:pt x="0" y="0"/>
                </a:moveTo>
                <a:lnTo>
                  <a:pt x="590" y="49721"/>
                </a:lnTo>
                <a:cubicBezTo>
                  <a:pt x="641" y="49721"/>
                  <a:pt x="3385" y="50182"/>
                  <a:pt x="3436" y="50182"/>
                </a:cubicBezTo>
                <a:cubicBezTo>
                  <a:pt x="3885" y="50174"/>
                  <a:pt x="4333" y="50170"/>
                  <a:pt x="4783" y="50170"/>
                </a:cubicBezTo>
                <a:cubicBezTo>
                  <a:pt x="6537" y="50170"/>
                  <a:pt x="8295" y="50223"/>
                  <a:pt x="10050" y="50223"/>
                </a:cubicBezTo>
                <a:cubicBezTo>
                  <a:pt x="11826" y="50223"/>
                  <a:pt x="13598" y="50169"/>
                  <a:pt x="15360" y="49951"/>
                </a:cubicBezTo>
                <a:cubicBezTo>
                  <a:pt x="19027" y="49490"/>
                  <a:pt x="22899" y="48054"/>
                  <a:pt x="24745" y="44874"/>
                </a:cubicBezTo>
                <a:cubicBezTo>
                  <a:pt x="27489" y="40079"/>
                  <a:pt x="24514" y="33720"/>
                  <a:pt x="26617" y="28643"/>
                </a:cubicBezTo>
                <a:cubicBezTo>
                  <a:pt x="28412" y="24309"/>
                  <a:pt x="33232" y="22181"/>
                  <a:pt x="37669" y="20668"/>
                </a:cubicBezTo>
                <a:cubicBezTo>
                  <a:pt x="42079" y="19155"/>
                  <a:pt x="46951" y="17514"/>
                  <a:pt x="49387" y="13514"/>
                </a:cubicBezTo>
                <a:cubicBezTo>
                  <a:pt x="50541" y="11590"/>
                  <a:pt x="50977" y="9308"/>
                  <a:pt x="51028" y="7077"/>
                </a:cubicBezTo>
                <a:cubicBezTo>
                  <a:pt x="51028" y="5667"/>
                  <a:pt x="50823" y="1590"/>
                  <a:pt x="50490" y="20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5"/>
          <p:cNvSpPr/>
          <p:nvPr/>
        </p:nvSpPr>
        <p:spPr>
          <a:xfrm>
            <a:off x="5509525" y="202289"/>
            <a:ext cx="338400" cy="33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5"/>
          <p:cNvSpPr/>
          <p:nvPr/>
        </p:nvSpPr>
        <p:spPr>
          <a:xfrm>
            <a:off x="8590464" y="3435595"/>
            <a:ext cx="231900" cy="231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5"/>
          <p:cNvSpPr/>
          <p:nvPr/>
        </p:nvSpPr>
        <p:spPr>
          <a:xfrm>
            <a:off x="1212201" y="4867073"/>
            <a:ext cx="150300" cy="149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">
  <p:cSld name="CUSTOM_2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47" name="Google Shape;147;p16"/>
          <p:cNvSpPr txBox="1">
            <a:spLocks noGrp="1"/>
          </p:cNvSpPr>
          <p:nvPr>
            <p:ph type="title" idx="2"/>
          </p:nvPr>
        </p:nvSpPr>
        <p:spPr>
          <a:xfrm>
            <a:off x="1088212" y="1920075"/>
            <a:ext cx="2867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subTitle" idx="1"/>
          </p:nvPr>
        </p:nvSpPr>
        <p:spPr>
          <a:xfrm>
            <a:off x="1088212" y="2269700"/>
            <a:ext cx="286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title" idx="3"/>
          </p:nvPr>
        </p:nvSpPr>
        <p:spPr>
          <a:xfrm>
            <a:off x="1088212" y="3376875"/>
            <a:ext cx="2867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subTitle" idx="4"/>
          </p:nvPr>
        </p:nvSpPr>
        <p:spPr>
          <a:xfrm>
            <a:off x="1088212" y="3726500"/>
            <a:ext cx="286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title" idx="5"/>
          </p:nvPr>
        </p:nvSpPr>
        <p:spPr>
          <a:xfrm>
            <a:off x="5188110" y="1920075"/>
            <a:ext cx="2867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2" name="Google Shape;152;p16"/>
          <p:cNvSpPr txBox="1">
            <a:spLocks noGrp="1"/>
          </p:cNvSpPr>
          <p:nvPr>
            <p:ph type="subTitle" idx="6"/>
          </p:nvPr>
        </p:nvSpPr>
        <p:spPr>
          <a:xfrm>
            <a:off x="5188110" y="2269700"/>
            <a:ext cx="286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6"/>
          <p:cNvSpPr txBox="1">
            <a:spLocks noGrp="1"/>
          </p:cNvSpPr>
          <p:nvPr>
            <p:ph type="title" idx="7"/>
          </p:nvPr>
        </p:nvSpPr>
        <p:spPr>
          <a:xfrm>
            <a:off x="5188110" y="3376875"/>
            <a:ext cx="2867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54" name="Google Shape;154;p16"/>
          <p:cNvSpPr txBox="1">
            <a:spLocks noGrp="1"/>
          </p:cNvSpPr>
          <p:nvPr>
            <p:ph type="subTitle" idx="8"/>
          </p:nvPr>
        </p:nvSpPr>
        <p:spPr>
          <a:xfrm>
            <a:off x="5188110" y="3726500"/>
            <a:ext cx="2867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55" name="Google Shape;155;p16"/>
          <p:cNvSpPr/>
          <p:nvPr/>
        </p:nvSpPr>
        <p:spPr>
          <a:xfrm>
            <a:off x="7629878" y="383427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6"/>
          <p:cNvSpPr/>
          <p:nvPr/>
        </p:nvSpPr>
        <p:spPr>
          <a:xfrm>
            <a:off x="4258300" y="48244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6"/>
          <p:cNvSpPr/>
          <p:nvPr/>
        </p:nvSpPr>
        <p:spPr>
          <a:xfrm>
            <a:off x="475600" y="17826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16"/>
          <p:cNvSpPr/>
          <p:nvPr/>
        </p:nvSpPr>
        <p:spPr>
          <a:xfrm>
            <a:off x="8686225" y="152847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four columns 1">
  <p:cSld name="CUSTOM_2_2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/>
          <p:nvPr/>
        </p:nvSpPr>
        <p:spPr>
          <a:xfrm rot="134873">
            <a:off x="-255823" y="326252"/>
            <a:ext cx="5193396" cy="4934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17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7"/>
          <p:cNvSpPr txBox="1">
            <a:spLocks noGrp="1"/>
          </p:cNvSpPr>
          <p:nvPr>
            <p:ph type="title" idx="2"/>
          </p:nvPr>
        </p:nvSpPr>
        <p:spPr>
          <a:xfrm>
            <a:off x="713225" y="1904099"/>
            <a:ext cx="18342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3" name="Google Shape;163;p17"/>
          <p:cNvSpPr txBox="1">
            <a:spLocks noGrp="1"/>
          </p:cNvSpPr>
          <p:nvPr>
            <p:ph type="subTitle" idx="1"/>
          </p:nvPr>
        </p:nvSpPr>
        <p:spPr>
          <a:xfrm>
            <a:off x="713225" y="2253724"/>
            <a:ext cx="183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17"/>
          <p:cNvSpPr txBox="1">
            <a:spLocks noGrp="1"/>
          </p:cNvSpPr>
          <p:nvPr>
            <p:ph type="title" idx="3"/>
          </p:nvPr>
        </p:nvSpPr>
        <p:spPr>
          <a:xfrm>
            <a:off x="713225" y="3589499"/>
            <a:ext cx="18342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5" name="Google Shape;165;p17"/>
          <p:cNvSpPr txBox="1">
            <a:spLocks noGrp="1"/>
          </p:cNvSpPr>
          <p:nvPr>
            <p:ph type="subTitle" idx="4"/>
          </p:nvPr>
        </p:nvSpPr>
        <p:spPr>
          <a:xfrm>
            <a:off x="713225" y="3939124"/>
            <a:ext cx="183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7"/>
          <p:cNvSpPr txBox="1">
            <a:spLocks noGrp="1"/>
          </p:cNvSpPr>
          <p:nvPr>
            <p:ph type="title" idx="5"/>
          </p:nvPr>
        </p:nvSpPr>
        <p:spPr>
          <a:xfrm>
            <a:off x="2674035" y="1904099"/>
            <a:ext cx="18342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7" name="Google Shape;167;p17"/>
          <p:cNvSpPr txBox="1">
            <a:spLocks noGrp="1"/>
          </p:cNvSpPr>
          <p:nvPr>
            <p:ph type="subTitle" idx="6"/>
          </p:nvPr>
        </p:nvSpPr>
        <p:spPr>
          <a:xfrm>
            <a:off x="2674035" y="2253724"/>
            <a:ext cx="183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17"/>
          <p:cNvSpPr txBox="1">
            <a:spLocks noGrp="1"/>
          </p:cNvSpPr>
          <p:nvPr>
            <p:ph type="title" idx="7"/>
          </p:nvPr>
        </p:nvSpPr>
        <p:spPr>
          <a:xfrm>
            <a:off x="2674035" y="3589499"/>
            <a:ext cx="18342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69" name="Google Shape;169;p17"/>
          <p:cNvSpPr txBox="1">
            <a:spLocks noGrp="1"/>
          </p:cNvSpPr>
          <p:nvPr>
            <p:ph type="subTitle" idx="8"/>
          </p:nvPr>
        </p:nvSpPr>
        <p:spPr>
          <a:xfrm>
            <a:off x="2674035" y="3939124"/>
            <a:ext cx="18342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70" name="Google Shape;170;p17"/>
          <p:cNvSpPr/>
          <p:nvPr/>
        </p:nvSpPr>
        <p:spPr>
          <a:xfrm rot="-5400000">
            <a:off x="7364929" y="129121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1" name="Google Shape;171;p17"/>
          <p:cNvSpPr/>
          <p:nvPr/>
        </p:nvSpPr>
        <p:spPr>
          <a:xfrm>
            <a:off x="8782375" y="3089750"/>
            <a:ext cx="197100" cy="196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7"/>
          <p:cNvSpPr/>
          <p:nvPr/>
        </p:nvSpPr>
        <p:spPr>
          <a:xfrm>
            <a:off x="6819775" y="4695625"/>
            <a:ext cx="108600" cy="108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7"/>
          <p:cNvSpPr/>
          <p:nvPr/>
        </p:nvSpPr>
        <p:spPr>
          <a:xfrm>
            <a:off x="5266075" y="158216"/>
            <a:ext cx="336900" cy="335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six columns">
  <p:cSld name="CUSTOM_2_1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8"/>
          <p:cNvSpPr/>
          <p:nvPr/>
        </p:nvSpPr>
        <p:spPr>
          <a:xfrm rot="5400000">
            <a:off x="7731788" y="-255533"/>
            <a:ext cx="1423454" cy="1400971"/>
          </a:xfrm>
          <a:custGeom>
            <a:avLst/>
            <a:gdLst/>
            <a:ahLst/>
            <a:cxnLst/>
            <a:rect l="l" t="t" r="r" b="b"/>
            <a:pathLst>
              <a:path w="51029" h="50223" extrusionOk="0">
                <a:moveTo>
                  <a:pt x="0" y="0"/>
                </a:moveTo>
                <a:lnTo>
                  <a:pt x="590" y="49721"/>
                </a:lnTo>
                <a:cubicBezTo>
                  <a:pt x="641" y="49721"/>
                  <a:pt x="3385" y="50182"/>
                  <a:pt x="3436" y="50182"/>
                </a:cubicBezTo>
                <a:cubicBezTo>
                  <a:pt x="3885" y="50174"/>
                  <a:pt x="4333" y="50170"/>
                  <a:pt x="4783" y="50170"/>
                </a:cubicBezTo>
                <a:cubicBezTo>
                  <a:pt x="6537" y="50170"/>
                  <a:pt x="8295" y="50223"/>
                  <a:pt x="10050" y="50223"/>
                </a:cubicBezTo>
                <a:cubicBezTo>
                  <a:pt x="11826" y="50223"/>
                  <a:pt x="13598" y="50169"/>
                  <a:pt x="15360" y="49951"/>
                </a:cubicBezTo>
                <a:cubicBezTo>
                  <a:pt x="19027" y="49490"/>
                  <a:pt x="22899" y="48054"/>
                  <a:pt x="24745" y="44874"/>
                </a:cubicBezTo>
                <a:cubicBezTo>
                  <a:pt x="27489" y="40079"/>
                  <a:pt x="24514" y="33720"/>
                  <a:pt x="26617" y="28643"/>
                </a:cubicBezTo>
                <a:cubicBezTo>
                  <a:pt x="28412" y="24309"/>
                  <a:pt x="33232" y="22181"/>
                  <a:pt x="37669" y="20668"/>
                </a:cubicBezTo>
                <a:cubicBezTo>
                  <a:pt x="42079" y="19155"/>
                  <a:pt x="46951" y="17514"/>
                  <a:pt x="49387" y="13514"/>
                </a:cubicBezTo>
                <a:cubicBezTo>
                  <a:pt x="50541" y="11590"/>
                  <a:pt x="50977" y="9308"/>
                  <a:pt x="51028" y="7077"/>
                </a:cubicBezTo>
                <a:cubicBezTo>
                  <a:pt x="51028" y="5667"/>
                  <a:pt x="50823" y="1590"/>
                  <a:pt x="50490" y="20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8"/>
          <p:cNvSpPr/>
          <p:nvPr/>
        </p:nvSpPr>
        <p:spPr>
          <a:xfrm rot="135015">
            <a:off x="-164067" y="427702"/>
            <a:ext cx="8733134" cy="441399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18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18"/>
          <p:cNvSpPr txBox="1">
            <a:spLocks noGrp="1"/>
          </p:cNvSpPr>
          <p:nvPr>
            <p:ph type="title" idx="2"/>
          </p:nvPr>
        </p:nvSpPr>
        <p:spPr>
          <a:xfrm>
            <a:off x="848853" y="1920075"/>
            <a:ext cx="2171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79" name="Google Shape;179;p18"/>
          <p:cNvSpPr txBox="1">
            <a:spLocks noGrp="1"/>
          </p:cNvSpPr>
          <p:nvPr>
            <p:ph type="subTitle" idx="1"/>
          </p:nvPr>
        </p:nvSpPr>
        <p:spPr>
          <a:xfrm>
            <a:off x="848853" y="2269700"/>
            <a:ext cx="217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title" idx="3"/>
          </p:nvPr>
        </p:nvSpPr>
        <p:spPr>
          <a:xfrm>
            <a:off x="3486153" y="1920075"/>
            <a:ext cx="2171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subTitle" idx="4"/>
          </p:nvPr>
        </p:nvSpPr>
        <p:spPr>
          <a:xfrm>
            <a:off x="3486153" y="2269700"/>
            <a:ext cx="217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title" idx="5"/>
          </p:nvPr>
        </p:nvSpPr>
        <p:spPr>
          <a:xfrm>
            <a:off x="6123453" y="1920075"/>
            <a:ext cx="2171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ubTitle" idx="6"/>
          </p:nvPr>
        </p:nvSpPr>
        <p:spPr>
          <a:xfrm>
            <a:off x="6123453" y="2269700"/>
            <a:ext cx="217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4" name="Google Shape;184;p18"/>
          <p:cNvSpPr txBox="1">
            <a:spLocks noGrp="1"/>
          </p:cNvSpPr>
          <p:nvPr>
            <p:ph type="title" idx="7"/>
          </p:nvPr>
        </p:nvSpPr>
        <p:spPr>
          <a:xfrm>
            <a:off x="848853" y="3467850"/>
            <a:ext cx="2171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5" name="Google Shape;185;p18"/>
          <p:cNvSpPr txBox="1">
            <a:spLocks noGrp="1"/>
          </p:cNvSpPr>
          <p:nvPr>
            <p:ph type="subTitle" idx="8"/>
          </p:nvPr>
        </p:nvSpPr>
        <p:spPr>
          <a:xfrm>
            <a:off x="848853" y="3817475"/>
            <a:ext cx="217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8"/>
          <p:cNvSpPr txBox="1">
            <a:spLocks noGrp="1"/>
          </p:cNvSpPr>
          <p:nvPr>
            <p:ph type="title" idx="9"/>
          </p:nvPr>
        </p:nvSpPr>
        <p:spPr>
          <a:xfrm>
            <a:off x="3486153" y="3467850"/>
            <a:ext cx="2171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7" name="Google Shape;187;p18"/>
          <p:cNvSpPr txBox="1">
            <a:spLocks noGrp="1"/>
          </p:cNvSpPr>
          <p:nvPr>
            <p:ph type="subTitle" idx="13"/>
          </p:nvPr>
        </p:nvSpPr>
        <p:spPr>
          <a:xfrm>
            <a:off x="3486153" y="3817475"/>
            <a:ext cx="217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8"/>
          <p:cNvSpPr txBox="1">
            <a:spLocks noGrp="1"/>
          </p:cNvSpPr>
          <p:nvPr>
            <p:ph type="title" idx="14"/>
          </p:nvPr>
        </p:nvSpPr>
        <p:spPr>
          <a:xfrm>
            <a:off x="6123453" y="3467850"/>
            <a:ext cx="2171700" cy="509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9" name="Google Shape;189;p18"/>
          <p:cNvSpPr txBox="1">
            <a:spLocks noGrp="1"/>
          </p:cNvSpPr>
          <p:nvPr>
            <p:ph type="subTitle" idx="15"/>
          </p:nvPr>
        </p:nvSpPr>
        <p:spPr>
          <a:xfrm>
            <a:off x="6123453" y="3817475"/>
            <a:ext cx="2171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5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19"/>
          <p:cNvSpPr txBox="1">
            <a:spLocks noGrp="1"/>
          </p:cNvSpPr>
          <p:nvPr>
            <p:ph type="subTitle" idx="1"/>
          </p:nvPr>
        </p:nvSpPr>
        <p:spPr>
          <a:xfrm>
            <a:off x="713225" y="2320150"/>
            <a:ext cx="3306000" cy="1432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19"/>
          <p:cNvSpPr/>
          <p:nvPr/>
        </p:nvSpPr>
        <p:spPr>
          <a:xfrm rot="10800000">
            <a:off x="8" y="-3"/>
            <a:ext cx="2520464" cy="2179366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19"/>
          <p:cNvSpPr/>
          <p:nvPr/>
        </p:nvSpPr>
        <p:spPr>
          <a:xfrm>
            <a:off x="153350" y="2746150"/>
            <a:ext cx="394500" cy="394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9"/>
          <p:cNvSpPr/>
          <p:nvPr/>
        </p:nvSpPr>
        <p:spPr>
          <a:xfrm>
            <a:off x="2742925" y="4787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5" name="Google Shape;195;p19"/>
          <p:cNvSpPr/>
          <p:nvPr/>
        </p:nvSpPr>
        <p:spPr>
          <a:xfrm>
            <a:off x="3468175" y="19737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"/>
          <p:cNvSpPr/>
          <p:nvPr/>
        </p:nvSpPr>
        <p:spPr>
          <a:xfrm>
            <a:off x="8746100" y="180010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2593500" cy="107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1">
  <p:cSld name="CUSTOM_5_1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0"/>
          <p:cNvSpPr txBox="1">
            <a:spLocks noGrp="1"/>
          </p:cNvSpPr>
          <p:nvPr>
            <p:ph type="subTitle" idx="1"/>
          </p:nvPr>
        </p:nvSpPr>
        <p:spPr>
          <a:xfrm>
            <a:off x="713225" y="2141400"/>
            <a:ext cx="2810700" cy="11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20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20"/>
          <p:cNvSpPr/>
          <p:nvPr/>
        </p:nvSpPr>
        <p:spPr>
          <a:xfrm rot="5400000">
            <a:off x="-129121" y="3364421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0"/>
          <p:cNvSpPr/>
          <p:nvPr/>
        </p:nvSpPr>
        <p:spPr>
          <a:xfrm>
            <a:off x="264575" y="2099850"/>
            <a:ext cx="240300" cy="24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0"/>
          <p:cNvSpPr/>
          <p:nvPr/>
        </p:nvSpPr>
        <p:spPr>
          <a:xfrm>
            <a:off x="2853500" y="4524500"/>
            <a:ext cx="402300" cy="402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0"/>
          <p:cNvSpPr/>
          <p:nvPr/>
        </p:nvSpPr>
        <p:spPr>
          <a:xfrm>
            <a:off x="7434600" y="205800"/>
            <a:ext cx="157200" cy="157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2374800" y="2517700"/>
            <a:ext cx="43944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title" idx="2" hasCustomPrompt="1"/>
          </p:nvPr>
        </p:nvSpPr>
        <p:spPr>
          <a:xfrm>
            <a:off x="2374800" y="1340150"/>
            <a:ext cx="4394400" cy="1310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0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2" name="Google Shape;22;p3"/>
          <p:cNvSpPr txBox="1">
            <a:spLocks noGrp="1"/>
          </p:cNvSpPr>
          <p:nvPr>
            <p:ph type="subTitle" idx="1"/>
          </p:nvPr>
        </p:nvSpPr>
        <p:spPr>
          <a:xfrm>
            <a:off x="2374800" y="3408475"/>
            <a:ext cx="4394400" cy="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/>
          <p:nvPr/>
        </p:nvSpPr>
        <p:spPr>
          <a:xfrm rot="5400000">
            <a:off x="-274662" y="1358773"/>
            <a:ext cx="4059285" cy="3510041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24;p3"/>
          <p:cNvSpPr/>
          <p:nvPr/>
        </p:nvSpPr>
        <p:spPr>
          <a:xfrm>
            <a:off x="7605100" y="417405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4461000" y="460950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" name="Google Shape;26;p3"/>
          <p:cNvSpPr/>
          <p:nvPr/>
        </p:nvSpPr>
        <p:spPr>
          <a:xfrm>
            <a:off x="4461000" y="202200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" name="Google Shape;27;p3"/>
          <p:cNvSpPr/>
          <p:nvPr/>
        </p:nvSpPr>
        <p:spPr>
          <a:xfrm>
            <a:off x="616102" y="284775"/>
            <a:ext cx="368400" cy="367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3"/>
          <p:cNvSpPr/>
          <p:nvPr/>
        </p:nvSpPr>
        <p:spPr>
          <a:xfrm>
            <a:off x="2806300" y="141320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" name="Google Shape;29;p3"/>
          <p:cNvSpPr/>
          <p:nvPr/>
        </p:nvSpPr>
        <p:spPr>
          <a:xfrm>
            <a:off x="8922975" y="323920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2">
  <p:cSld name="CUSTOM_5_1_2">
    <p:spTree>
      <p:nvGrpSpPr>
        <p:cNvPr id="1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21"/>
          <p:cNvSpPr txBox="1">
            <a:spLocks noGrp="1"/>
          </p:cNvSpPr>
          <p:nvPr>
            <p:ph type="subTitle" idx="1"/>
          </p:nvPr>
        </p:nvSpPr>
        <p:spPr>
          <a:xfrm>
            <a:off x="4785875" y="3655050"/>
            <a:ext cx="3129900" cy="94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07" name="Google Shape;207;p2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1"/>
          <p:cNvSpPr/>
          <p:nvPr/>
        </p:nvSpPr>
        <p:spPr>
          <a:xfrm rot="-5400000">
            <a:off x="7364929" y="129109"/>
            <a:ext cx="1908201" cy="1649962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9" name="Google Shape;209;p21"/>
          <p:cNvSpPr/>
          <p:nvPr/>
        </p:nvSpPr>
        <p:spPr>
          <a:xfrm flipH="1">
            <a:off x="-42" y="2995351"/>
            <a:ext cx="2484391" cy="2148175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1"/>
          <p:cNvSpPr/>
          <p:nvPr/>
        </p:nvSpPr>
        <p:spPr>
          <a:xfrm>
            <a:off x="390600" y="972675"/>
            <a:ext cx="183600" cy="183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21"/>
          <p:cNvSpPr/>
          <p:nvPr/>
        </p:nvSpPr>
        <p:spPr>
          <a:xfrm>
            <a:off x="8610325" y="2258875"/>
            <a:ext cx="129900" cy="12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1"/>
          <p:cNvSpPr/>
          <p:nvPr/>
        </p:nvSpPr>
        <p:spPr>
          <a:xfrm>
            <a:off x="5921825" y="409900"/>
            <a:ext cx="129900" cy="129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1"/>
          <p:cNvSpPr/>
          <p:nvPr/>
        </p:nvSpPr>
        <p:spPr>
          <a:xfrm>
            <a:off x="3452449" y="4642975"/>
            <a:ext cx="229200" cy="22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ullet points">
  <p:cSld name="CUSTOM_5_1_1"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2"/>
          <p:cNvSpPr txBox="1">
            <a:spLocks noGrp="1"/>
          </p:cNvSpPr>
          <p:nvPr>
            <p:ph type="subTitle" idx="1"/>
          </p:nvPr>
        </p:nvSpPr>
        <p:spPr>
          <a:xfrm>
            <a:off x="2417250" y="2141400"/>
            <a:ext cx="4314900" cy="1877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16" name="Google Shape;216;p22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2"/>
          <p:cNvSpPr/>
          <p:nvPr/>
        </p:nvSpPr>
        <p:spPr>
          <a:xfrm>
            <a:off x="7958850" y="40396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22"/>
          <p:cNvSpPr/>
          <p:nvPr/>
        </p:nvSpPr>
        <p:spPr>
          <a:xfrm>
            <a:off x="343975" y="19313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2"/>
          <p:cNvSpPr/>
          <p:nvPr/>
        </p:nvSpPr>
        <p:spPr>
          <a:xfrm>
            <a:off x="1180425" y="46485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22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22"/>
          <p:cNvSpPr/>
          <p:nvPr/>
        </p:nvSpPr>
        <p:spPr>
          <a:xfrm rot="10800000" flipH="1">
            <a:off x="7185102" y="-21047"/>
            <a:ext cx="1958898" cy="1693798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1">
  <p:cSld name="CUSTOM_5_1_1_1"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3"/>
          <p:cNvSpPr/>
          <p:nvPr/>
        </p:nvSpPr>
        <p:spPr>
          <a:xfrm rot="124120">
            <a:off x="-55066" y="-165105"/>
            <a:ext cx="8601806" cy="13808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5" name="Google Shape;225;p23"/>
          <p:cNvSpPr/>
          <p:nvPr/>
        </p:nvSpPr>
        <p:spPr>
          <a:xfrm>
            <a:off x="8816800" y="1200649"/>
            <a:ext cx="171300" cy="170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23"/>
          <p:cNvSpPr/>
          <p:nvPr/>
        </p:nvSpPr>
        <p:spPr>
          <a:xfrm>
            <a:off x="3939425" y="4712152"/>
            <a:ext cx="328500" cy="326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7" name="Google Shape;227;p23"/>
          <p:cNvSpPr/>
          <p:nvPr/>
        </p:nvSpPr>
        <p:spPr>
          <a:xfrm>
            <a:off x="7691801" y="3887827"/>
            <a:ext cx="1452173" cy="125564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8" name="Google Shape;228;p23"/>
          <p:cNvSpPr/>
          <p:nvPr/>
        </p:nvSpPr>
        <p:spPr>
          <a:xfrm>
            <a:off x="153576" y="3369084"/>
            <a:ext cx="222000" cy="22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umbers and text">
  <p:cSld name="CUSTOM_6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4"/>
          <p:cNvSpPr txBox="1">
            <a:spLocks noGrp="1"/>
          </p:cNvSpPr>
          <p:nvPr>
            <p:ph type="title" hasCustomPrompt="1"/>
          </p:nvPr>
        </p:nvSpPr>
        <p:spPr>
          <a:xfrm>
            <a:off x="1876500" y="8083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1" name="Google Shape;231;p24"/>
          <p:cNvSpPr txBox="1">
            <a:spLocks noGrp="1"/>
          </p:cNvSpPr>
          <p:nvPr>
            <p:ph type="subTitle" idx="1"/>
          </p:nvPr>
        </p:nvSpPr>
        <p:spPr>
          <a:xfrm>
            <a:off x="1876525" y="14682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2" name="Google Shape;232;p24"/>
          <p:cNvSpPr txBox="1">
            <a:spLocks noGrp="1"/>
          </p:cNvSpPr>
          <p:nvPr>
            <p:ph type="title" idx="2" hasCustomPrompt="1"/>
          </p:nvPr>
        </p:nvSpPr>
        <p:spPr>
          <a:xfrm>
            <a:off x="1876500" y="2171738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3" name="Google Shape;233;p24"/>
          <p:cNvSpPr txBox="1">
            <a:spLocks noGrp="1"/>
          </p:cNvSpPr>
          <p:nvPr>
            <p:ph type="subTitle" idx="3"/>
          </p:nvPr>
        </p:nvSpPr>
        <p:spPr>
          <a:xfrm>
            <a:off x="1876525" y="2831663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4" name="Google Shape;234;p24"/>
          <p:cNvSpPr txBox="1">
            <a:spLocks noGrp="1"/>
          </p:cNvSpPr>
          <p:nvPr>
            <p:ph type="title" idx="4" hasCustomPrompt="1"/>
          </p:nvPr>
        </p:nvSpPr>
        <p:spPr>
          <a:xfrm>
            <a:off x="1876500" y="3535113"/>
            <a:ext cx="5391000" cy="81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7000"/>
              <a:buNone/>
              <a:defRPr sz="41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35" name="Google Shape;235;p24"/>
          <p:cNvSpPr txBox="1">
            <a:spLocks noGrp="1"/>
          </p:cNvSpPr>
          <p:nvPr>
            <p:ph type="subTitle" idx="5"/>
          </p:nvPr>
        </p:nvSpPr>
        <p:spPr>
          <a:xfrm>
            <a:off x="1876525" y="4195038"/>
            <a:ext cx="5391000" cy="4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4"/>
          <p:cNvSpPr/>
          <p:nvPr/>
        </p:nvSpPr>
        <p:spPr>
          <a:xfrm flipH="1">
            <a:off x="1" y="1660539"/>
            <a:ext cx="4028086" cy="3482960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24"/>
          <p:cNvSpPr/>
          <p:nvPr/>
        </p:nvSpPr>
        <p:spPr>
          <a:xfrm>
            <a:off x="8002475" y="691725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4"/>
          <p:cNvSpPr/>
          <p:nvPr/>
        </p:nvSpPr>
        <p:spPr>
          <a:xfrm>
            <a:off x="7267500" y="419502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24"/>
          <p:cNvSpPr/>
          <p:nvPr/>
        </p:nvSpPr>
        <p:spPr>
          <a:xfrm>
            <a:off x="1433450" y="21696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24"/>
          <p:cNvSpPr/>
          <p:nvPr/>
        </p:nvSpPr>
        <p:spPr>
          <a:xfrm>
            <a:off x="3847100" y="35782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24"/>
          <p:cNvSpPr/>
          <p:nvPr/>
        </p:nvSpPr>
        <p:spPr>
          <a:xfrm>
            <a:off x="577121" y="445750"/>
            <a:ext cx="410100" cy="4089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2" name="Google Shape;242;p24"/>
          <p:cNvSpPr/>
          <p:nvPr/>
        </p:nvSpPr>
        <p:spPr>
          <a:xfrm>
            <a:off x="8691600" y="3222625"/>
            <a:ext cx="358800" cy="358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hanks">
  <p:cSld name="CUSTOM_1"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"/>
          <p:cNvSpPr/>
          <p:nvPr/>
        </p:nvSpPr>
        <p:spPr>
          <a:xfrm rot="-152789" flipH="1">
            <a:off x="3833555" y="423896"/>
            <a:ext cx="5455788" cy="49116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"/>
          <p:cNvSpPr txBox="1">
            <a:spLocks noGrp="1"/>
          </p:cNvSpPr>
          <p:nvPr>
            <p:ph type="title"/>
          </p:nvPr>
        </p:nvSpPr>
        <p:spPr>
          <a:xfrm>
            <a:off x="4112600" y="827425"/>
            <a:ext cx="3956100" cy="77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000"/>
              <a:buNone/>
              <a:defRPr sz="52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46" name="Google Shape;246;p25"/>
          <p:cNvSpPr txBox="1">
            <a:spLocks noGrp="1"/>
          </p:cNvSpPr>
          <p:nvPr>
            <p:ph type="subTitle" idx="1"/>
          </p:nvPr>
        </p:nvSpPr>
        <p:spPr>
          <a:xfrm>
            <a:off x="4112600" y="1604125"/>
            <a:ext cx="3956100" cy="114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247" name="Google Shape;247;p25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5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25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25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5"/>
          <p:cNvSpPr txBox="1"/>
          <p:nvPr/>
        </p:nvSpPr>
        <p:spPr>
          <a:xfrm>
            <a:off x="4683500" y="3572625"/>
            <a:ext cx="3385200" cy="67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CREDITS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: This presentation template was created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2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Slidesgo</a:t>
            </a:r>
            <a:r>
              <a:rPr lang="en" sz="1200" b="1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,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including icons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3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and infographics &amp; images by </a:t>
            </a:r>
            <a:r>
              <a:rPr lang="en" sz="1200" b="1">
                <a:solidFill>
                  <a:schemeClr val="lt1"/>
                </a:solidFill>
                <a:uFill>
                  <a:noFill/>
                </a:uFill>
                <a:latin typeface="Lato"/>
                <a:ea typeface="Lato"/>
                <a:cs typeface="Lato"/>
                <a:sym typeface="Lato"/>
                <a:hlinkClick r:id="rId4">
                  <a:extLst>
                    <a:ext uri="{A12FA001-AC4F-418D-AE19-62706E023703}">
                      <ahyp:hlinkClr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val="tx"/>
                    </a:ext>
                  </a:extLst>
                </a:hlinkClick>
              </a:rPr>
              <a:t>Freepik</a:t>
            </a:r>
            <a:r>
              <a:rPr lang="en" sz="12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.</a:t>
            </a:r>
            <a:endParaRPr sz="12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_1"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6"/>
          <p:cNvSpPr/>
          <p:nvPr/>
        </p:nvSpPr>
        <p:spPr>
          <a:xfrm>
            <a:off x="2719325" y="230100"/>
            <a:ext cx="382500" cy="382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6"/>
          <p:cNvSpPr/>
          <p:nvPr/>
        </p:nvSpPr>
        <p:spPr>
          <a:xfrm>
            <a:off x="2533863" y="4603950"/>
            <a:ext cx="173400" cy="17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6"/>
          <p:cNvSpPr/>
          <p:nvPr/>
        </p:nvSpPr>
        <p:spPr>
          <a:xfrm>
            <a:off x="322600" y="2829025"/>
            <a:ext cx="101400" cy="10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 flipH="1">
            <a:off x="3" y="3834322"/>
            <a:ext cx="1514082" cy="1309179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 rot="190722">
            <a:off x="312199" y="-372345"/>
            <a:ext cx="8445394" cy="538128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/>
          <p:nvPr/>
        </p:nvSpPr>
        <p:spPr>
          <a:xfrm>
            <a:off x="107500" y="794875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1824550" y="4910000"/>
            <a:ext cx="172800" cy="172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4"/>
          <p:cNvSpPr/>
          <p:nvPr/>
        </p:nvSpPr>
        <p:spPr>
          <a:xfrm>
            <a:off x="8789400" y="340580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/>
          <p:nvPr/>
        </p:nvSpPr>
        <p:spPr>
          <a:xfrm rot="134873">
            <a:off x="4268244" y="-120098"/>
            <a:ext cx="5017461" cy="493429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1471297" y="2634880"/>
            <a:ext cx="2664900" cy="10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2" name="Google Shape;42;p5"/>
          <p:cNvSpPr txBox="1">
            <a:spLocks noGrp="1"/>
          </p:cNvSpPr>
          <p:nvPr>
            <p:ph type="body" idx="2"/>
          </p:nvPr>
        </p:nvSpPr>
        <p:spPr>
          <a:xfrm>
            <a:off x="5007834" y="2634880"/>
            <a:ext cx="2664900" cy="104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title" idx="3"/>
          </p:nvPr>
        </p:nvSpPr>
        <p:spPr>
          <a:xfrm>
            <a:off x="1471276" y="2341850"/>
            <a:ext cx="2664900" cy="4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title" idx="4"/>
          </p:nvPr>
        </p:nvSpPr>
        <p:spPr>
          <a:xfrm>
            <a:off x="5007836" y="2341850"/>
            <a:ext cx="2664900" cy="40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5" name="Google Shape;45;p5"/>
          <p:cNvSpPr/>
          <p:nvPr/>
        </p:nvSpPr>
        <p:spPr>
          <a:xfrm>
            <a:off x="3620779" y="48975"/>
            <a:ext cx="264300" cy="263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5"/>
          <p:cNvSpPr/>
          <p:nvPr/>
        </p:nvSpPr>
        <p:spPr>
          <a:xfrm>
            <a:off x="255725" y="1806425"/>
            <a:ext cx="372300" cy="370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" name="Google Shape;47;p5"/>
          <p:cNvSpPr/>
          <p:nvPr/>
        </p:nvSpPr>
        <p:spPr>
          <a:xfrm flipH="1">
            <a:off x="-7" y="3255825"/>
            <a:ext cx="2183256" cy="1887688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" name="Google Shape;48;p5"/>
          <p:cNvSpPr/>
          <p:nvPr/>
        </p:nvSpPr>
        <p:spPr>
          <a:xfrm>
            <a:off x="3239357" y="4747200"/>
            <a:ext cx="164100" cy="1635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/>
          <p:nvPr/>
        </p:nvSpPr>
        <p:spPr>
          <a:xfrm rot="-147446" flipH="1">
            <a:off x="-98411" y="-266092"/>
            <a:ext cx="8668972" cy="15614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8777586" y="2320525"/>
            <a:ext cx="305700" cy="3048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6"/>
          <p:cNvSpPr/>
          <p:nvPr/>
        </p:nvSpPr>
        <p:spPr>
          <a:xfrm>
            <a:off x="1281374" y="4685500"/>
            <a:ext cx="142200" cy="1416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54;p6"/>
          <p:cNvSpPr/>
          <p:nvPr/>
        </p:nvSpPr>
        <p:spPr>
          <a:xfrm>
            <a:off x="234127" y="1901652"/>
            <a:ext cx="375000" cy="3732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 txBox="1">
            <a:spLocks noGrp="1"/>
          </p:cNvSpPr>
          <p:nvPr>
            <p:ph type="title"/>
          </p:nvPr>
        </p:nvSpPr>
        <p:spPr>
          <a:xfrm>
            <a:off x="2406900" y="1582925"/>
            <a:ext cx="43302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body" idx="1"/>
          </p:nvPr>
        </p:nvSpPr>
        <p:spPr>
          <a:xfrm>
            <a:off x="2406900" y="2216250"/>
            <a:ext cx="4330200" cy="1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ctr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6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8" name="Google Shape;58;p7"/>
          <p:cNvSpPr/>
          <p:nvPr/>
        </p:nvSpPr>
        <p:spPr>
          <a:xfrm flipH="1">
            <a:off x="8" y="2726202"/>
            <a:ext cx="2795640" cy="2417303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7"/>
          <p:cNvSpPr/>
          <p:nvPr/>
        </p:nvSpPr>
        <p:spPr>
          <a:xfrm>
            <a:off x="626600" y="1863725"/>
            <a:ext cx="173100" cy="1731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7"/>
          <p:cNvSpPr/>
          <p:nvPr/>
        </p:nvSpPr>
        <p:spPr>
          <a:xfrm>
            <a:off x="4835875" y="4712350"/>
            <a:ext cx="348000" cy="3480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" name="Google Shape;61;p7"/>
          <p:cNvSpPr/>
          <p:nvPr/>
        </p:nvSpPr>
        <p:spPr>
          <a:xfrm>
            <a:off x="8370425" y="41912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4043800" y="131975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2143621" y="3155375"/>
            <a:ext cx="4859100" cy="55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2200"/>
              <a:buNone/>
              <a:defRPr sz="1900"/>
            </a:lvl1pPr>
            <a:lvl2pPr lvl="1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subTitle" idx="1"/>
          </p:nvPr>
        </p:nvSpPr>
        <p:spPr>
          <a:xfrm>
            <a:off x="2141300" y="1603900"/>
            <a:ext cx="4859100" cy="1277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6" name="Google Shape;66;p8"/>
          <p:cNvSpPr/>
          <p:nvPr/>
        </p:nvSpPr>
        <p:spPr>
          <a:xfrm>
            <a:off x="-26675" y="-20602"/>
            <a:ext cx="2613705" cy="2572422"/>
          </a:xfrm>
          <a:custGeom>
            <a:avLst/>
            <a:gdLst/>
            <a:ahLst/>
            <a:cxnLst/>
            <a:rect l="l" t="t" r="r" b="b"/>
            <a:pathLst>
              <a:path w="51029" h="50223" extrusionOk="0">
                <a:moveTo>
                  <a:pt x="0" y="0"/>
                </a:moveTo>
                <a:lnTo>
                  <a:pt x="590" y="49721"/>
                </a:lnTo>
                <a:cubicBezTo>
                  <a:pt x="641" y="49721"/>
                  <a:pt x="3385" y="50182"/>
                  <a:pt x="3436" y="50182"/>
                </a:cubicBezTo>
                <a:cubicBezTo>
                  <a:pt x="3885" y="50174"/>
                  <a:pt x="4333" y="50170"/>
                  <a:pt x="4783" y="50170"/>
                </a:cubicBezTo>
                <a:cubicBezTo>
                  <a:pt x="6537" y="50170"/>
                  <a:pt x="8295" y="50223"/>
                  <a:pt x="10050" y="50223"/>
                </a:cubicBezTo>
                <a:cubicBezTo>
                  <a:pt x="11826" y="50223"/>
                  <a:pt x="13598" y="50169"/>
                  <a:pt x="15360" y="49951"/>
                </a:cubicBezTo>
                <a:cubicBezTo>
                  <a:pt x="19027" y="49490"/>
                  <a:pt x="22899" y="48054"/>
                  <a:pt x="24745" y="44874"/>
                </a:cubicBezTo>
                <a:cubicBezTo>
                  <a:pt x="27489" y="40079"/>
                  <a:pt x="24514" y="33720"/>
                  <a:pt x="26617" y="28643"/>
                </a:cubicBezTo>
                <a:cubicBezTo>
                  <a:pt x="28412" y="24309"/>
                  <a:pt x="33232" y="22181"/>
                  <a:pt x="37669" y="20668"/>
                </a:cubicBezTo>
                <a:cubicBezTo>
                  <a:pt x="42079" y="19155"/>
                  <a:pt x="46951" y="17514"/>
                  <a:pt x="49387" y="13514"/>
                </a:cubicBezTo>
                <a:cubicBezTo>
                  <a:pt x="50541" y="11590"/>
                  <a:pt x="50977" y="9308"/>
                  <a:pt x="51028" y="7077"/>
                </a:cubicBezTo>
                <a:cubicBezTo>
                  <a:pt x="51028" y="5667"/>
                  <a:pt x="50823" y="1590"/>
                  <a:pt x="50490" y="205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8"/>
          <p:cNvSpPr/>
          <p:nvPr/>
        </p:nvSpPr>
        <p:spPr>
          <a:xfrm>
            <a:off x="7000374" y="3289959"/>
            <a:ext cx="2143649" cy="1853546"/>
          </a:xfrm>
          <a:custGeom>
            <a:avLst/>
            <a:gdLst/>
            <a:ahLst/>
            <a:cxnLst/>
            <a:rect l="l" t="t" r="r" b="b"/>
            <a:pathLst>
              <a:path w="48747" h="42150" extrusionOk="0">
                <a:moveTo>
                  <a:pt x="45884" y="1"/>
                </a:moveTo>
                <a:cubicBezTo>
                  <a:pt x="43565" y="1"/>
                  <a:pt x="41302" y="541"/>
                  <a:pt x="39541" y="1993"/>
                </a:cubicBezTo>
                <a:cubicBezTo>
                  <a:pt x="35284" y="5532"/>
                  <a:pt x="35848" y="12507"/>
                  <a:pt x="32079" y="16558"/>
                </a:cubicBezTo>
                <a:cubicBezTo>
                  <a:pt x="29249" y="19594"/>
                  <a:pt x="24774" y="20171"/>
                  <a:pt x="20534" y="20171"/>
                </a:cubicBezTo>
                <a:cubicBezTo>
                  <a:pt x="20010" y="20171"/>
                  <a:pt x="19489" y="20162"/>
                  <a:pt x="18976" y="20148"/>
                </a:cubicBezTo>
                <a:cubicBezTo>
                  <a:pt x="17946" y="20120"/>
                  <a:pt x="16895" y="20090"/>
                  <a:pt x="15842" y="20090"/>
                </a:cubicBezTo>
                <a:cubicBezTo>
                  <a:pt x="12101" y="20090"/>
                  <a:pt x="8344" y="20477"/>
                  <a:pt x="5462" y="22738"/>
                </a:cubicBezTo>
                <a:cubicBezTo>
                  <a:pt x="3719" y="24123"/>
                  <a:pt x="2488" y="26097"/>
                  <a:pt x="1693" y="28174"/>
                </a:cubicBezTo>
                <a:cubicBezTo>
                  <a:pt x="0" y="32713"/>
                  <a:pt x="180" y="37739"/>
                  <a:pt x="2206" y="42149"/>
                </a:cubicBezTo>
                <a:lnTo>
                  <a:pt x="48746" y="42149"/>
                </a:lnTo>
                <a:lnTo>
                  <a:pt x="48746" y="250"/>
                </a:lnTo>
                <a:cubicBezTo>
                  <a:pt x="47804" y="93"/>
                  <a:pt x="46839" y="1"/>
                  <a:pt x="45884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8" name="Google Shape;68;p8"/>
          <p:cNvGrpSpPr/>
          <p:nvPr/>
        </p:nvGrpSpPr>
        <p:grpSpPr>
          <a:xfrm rot="-4820842">
            <a:off x="7155469" y="18127"/>
            <a:ext cx="887797" cy="1398479"/>
            <a:chOff x="197288" y="2678578"/>
            <a:chExt cx="1220170" cy="1922041"/>
          </a:xfrm>
        </p:grpSpPr>
        <p:sp>
          <p:nvSpPr>
            <p:cNvPr id="69" name="Google Shape;69;p8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8"/>
            <p:cNvSpPr/>
            <p:nvPr/>
          </p:nvSpPr>
          <p:spPr>
            <a:xfrm rot="1373105">
              <a:off x="344493" y="2829253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1" name="Google Shape;71;p8"/>
          <p:cNvSpPr/>
          <p:nvPr/>
        </p:nvSpPr>
        <p:spPr>
          <a:xfrm>
            <a:off x="4187900" y="4657600"/>
            <a:ext cx="236400" cy="236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8"/>
          <p:cNvSpPr/>
          <p:nvPr/>
        </p:nvSpPr>
        <p:spPr>
          <a:xfrm>
            <a:off x="8430725" y="2360050"/>
            <a:ext cx="120600" cy="1203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8"/>
          <p:cNvSpPr/>
          <p:nvPr/>
        </p:nvSpPr>
        <p:spPr>
          <a:xfrm>
            <a:off x="662525" y="3399651"/>
            <a:ext cx="222000" cy="2214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8"/>
          <p:cNvSpPr/>
          <p:nvPr/>
        </p:nvSpPr>
        <p:spPr>
          <a:xfrm>
            <a:off x="3776300" y="287225"/>
            <a:ext cx="363600" cy="36270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5" name="Google Shape;75;p8"/>
          <p:cNvGrpSpPr/>
          <p:nvPr/>
        </p:nvGrpSpPr>
        <p:grpSpPr>
          <a:xfrm>
            <a:off x="1024233" y="3528580"/>
            <a:ext cx="2239200" cy="2150748"/>
            <a:chOff x="995933" y="3538005"/>
            <a:chExt cx="2239200" cy="2150748"/>
          </a:xfrm>
        </p:grpSpPr>
        <p:sp>
          <p:nvSpPr>
            <p:cNvPr id="76" name="Google Shape;76;p8"/>
            <p:cNvSpPr/>
            <p:nvPr/>
          </p:nvSpPr>
          <p:spPr>
            <a:xfrm rot="-134995" flipH="1">
              <a:off x="1026594" y="4038286"/>
              <a:ext cx="2177879" cy="160833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8100000">
              <a:off x="2301505" y="3691321"/>
              <a:ext cx="688275" cy="614739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 rot="-147419" flipH="1">
            <a:off x="-65867" y="3233603"/>
            <a:ext cx="3897883" cy="20115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0"/>
          <p:cNvSpPr txBox="1">
            <a:spLocks noGrp="1"/>
          </p:cNvSpPr>
          <p:nvPr>
            <p:ph type="title"/>
          </p:nvPr>
        </p:nvSpPr>
        <p:spPr>
          <a:xfrm>
            <a:off x="713225" y="3491300"/>
            <a:ext cx="3061800" cy="88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0"/>
          <p:cNvSpPr/>
          <p:nvPr/>
        </p:nvSpPr>
        <p:spPr>
          <a:xfrm rot="-7200034">
            <a:off x="-57544" y="2929891"/>
            <a:ext cx="693635" cy="619516"/>
          </a:xfrm>
          <a:custGeom>
            <a:avLst/>
            <a:gdLst/>
            <a:ahLst/>
            <a:cxnLst/>
            <a:rect l="l" t="t" r="r" b="b"/>
            <a:pathLst>
              <a:path w="8873" h="7925" fill="none" extrusionOk="0">
                <a:moveTo>
                  <a:pt x="6411" y="7924"/>
                </a:moveTo>
                <a:lnTo>
                  <a:pt x="1026" y="3873"/>
                </a:lnTo>
                <a:cubicBezTo>
                  <a:pt x="180" y="3232"/>
                  <a:pt x="0" y="2052"/>
                  <a:pt x="641" y="1206"/>
                </a:cubicBezTo>
                <a:lnTo>
                  <a:pt x="795" y="1001"/>
                </a:lnTo>
                <a:cubicBezTo>
                  <a:pt x="1436" y="154"/>
                  <a:pt x="2616" y="1"/>
                  <a:pt x="3462" y="616"/>
                </a:cubicBezTo>
                <a:lnTo>
                  <a:pt x="8872" y="4668"/>
                </a:lnTo>
                <a:lnTo>
                  <a:pt x="8462" y="5206"/>
                </a:lnTo>
                <a:cubicBezTo>
                  <a:pt x="7770" y="6129"/>
                  <a:pt x="6462" y="6309"/>
                  <a:pt x="5565" y="5616"/>
                </a:cubicBezTo>
                <a:lnTo>
                  <a:pt x="2616" y="3411"/>
                </a:lnTo>
                <a:cubicBezTo>
                  <a:pt x="2308" y="3180"/>
                  <a:pt x="2257" y="2770"/>
                  <a:pt x="2488" y="2488"/>
                </a:cubicBezTo>
                <a:lnTo>
                  <a:pt x="2667" y="2231"/>
                </a:lnTo>
                <a:cubicBezTo>
                  <a:pt x="2898" y="1924"/>
                  <a:pt x="3308" y="1872"/>
                  <a:pt x="3590" y="2078"/>
                </a:cubicBezTo>
                <a:lnTo>
                  <a:pt x="5821" y="377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564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Pompiere"/>
              <a:buNone/>
              <a:defRPr sz="3000" b="1">
                <a:solidFill>
                  <a:schemeClr val="dk1"/>
                </a:solidFill>
                <a:latin typeface="Pompiere"/>
                <a:ea typeface="Pompiere"/>
                <a:cs typeface="Pompiere"/>
                <a:sym typeface="Pompier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246950"/>
            <a:ext cx="7717500" cy="335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●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○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Font typeface="Lato"/>
              <a:buChar char="■"/>
              <a:defRPr sz="16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7"/>
          <p:cNvSpPr/>
          <p:nvPr/>
        </p:nvSpPr>
        <p:spPr>
          <a:xfrm rot="-475456">
            <a:off x="1823075" y="936832"/>
            <a:ext cx="5503250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7"/>
          <p:cNvSpPr txBox="1">
            <a:spLocks noGrp="1"/>
          </p:cNvSpPr>
          <p:nvPr>
            <p:ph type="ctrTitle"/>
          </p:nvPr>
        </p:nvSpPr>
        <p:spPr>
          <a:xfrm>
            <a:off x="2503300" y="3347825"/>
            <a:ext cx="4137300" cy="1701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457200" lvl="0" indent="-60960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AutoNum type="arabicPeriod"/>
            </a:pPr>
            <a:r>
              <a:rPr lang="en" sz="6000">
                <a:solidFill>
                  <a:schemeClr val="dk2"/>
                </a:solidFill>
              </a:rPr>
              <a:t>LCAP</a:t>
            </a:r>
            <a:endParaRPr sz="6000">
              <a:solidFill>
                <a:schemeClr val="dk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>
                <a:solidFill>
                  <a:schemeClr val="dk2"/>
                </a:solidFill>
              </a:rPr>
              <a:t>Definition, Data, Goals, &amp; Actions</a:t>
            </a:r>
            <a:endParaRPr sz="6000">
              <a:solidFill>
                <a:schemeClr val="dk2"/>
              </a:solidFill>
            </a:endParaRPr>
          </a:p>
          <a:p>
            <a:pPr marL="457200" lvl="0" indent="-60960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000"/>
              <a:buAutoNum type="arabicPeriod"/>
            </a:pPr>
            <a:r>
              <a:rPr lang="en" sz="6000">
                <a:solidFill>
                  <a:schemeClr val="dk2"/>
                </a:solidFill>
              </a:rPr>
              <a:t>LCP Reminder</a:t>
            </a:r>
            <a:endParaRPr sz="6000">
              <a:solidFill>
                <a:schemeClr val="dk2"/>
              </a:solidFill>
            </a:endParaRPr>
          </a:p>
        </p:txBody>
      </p:sp>
      <p:grpSp>
        <p:nvGrpSpPr>
          <p:cNvPr id="263" name="Google Shape;263;p27"/>
          <p:cNvGrpSpPr/>
          <p:nvPr/>
        </p:nvGrpSpPr>
        <p:grpSpPr>
          <a:xfrm>
            <a:off x="7546121" y="873735"/>
            <a:ext cx="1918327" cy="2967327"/>
            <a:chOff x="7546121" y="873735"/>
            <a:chExt cx="1918327" cy="2967327"/>
          </a:xfrm>
        </p:grpSpPr>
        <p:grpSp>
          <p:nvGrpSpPr>
            <p:cNvPr id="264" name="Google Shape;264;p27"/>
            <p:cNvGrpSpPr/>
            <p:nvPr/>
          </p:nvGrpSpPr>
          <p:grpSpPr>
            <a:xfrm>
              <a:off x="7546121" y="873735"/>
              <a:ext cx="847734" cy="1653022"/>
              <a:chOff x="5707511" y="544911"/>
              <a:chExt cx="312852" cy="610039"/>
            </a:xfrm>
          </p:grpSpPr>
          <p:sp>
            <p:nvSpPr>
              <p:cNvPr id="265" name="Google Shape;265;p27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6" name="Google Shape;266;p27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7" name="Google Shape;267;p27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8" name="Google Shape;268;p27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69" name="Google Shape;269;p27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70" name="Google Shape;270;p27"/>
            <p:cNvGrpSpPr/>
            <p:nvPr/>
          </p:nvGrpSpPr>
          <p:grpSpPr>
            <a:xfrm rot="2501542">
              <a:off x="8174333" y="2115451"/>
              <a:ext cx="847732" cy="1653017"/>
              <a:chOff x="5707511" y="544911"/>
              <a:chExt cx="312852" cy="610039"/>
            </a:xfrm>
          </p:grpSpPr>
          <p:sp>
            <p:nvSpPr>
              <p:cNvPr id="271" name="Google Shape;271;p27"/>
              <p:cNvSpPr/>
              <p:nvPr/>
            </p:nvSpPr>
            <p:spPr>
              <a:xfrm>
                <a:off x="5725335" y="544911"/>
                <a:ext cx="144227" cy="182978"/>
              </a:xfrm>
              <a:custGeom>
                <a:avLst/>
                <a:gdLst/>
                <a:ahLst/>
                <a:cxnLst/>
                <a:rect l="l" t="t" r="r" b="b"/>
                <a:pathLst>
                  <a:path w="3949" h="5010" extrusionOk="0">
                    <a:moveTo>
                      <a:pt x="636" y="1"/>
                    </a:moveTo>
                    <a:cubicBezTo>
                      <a:pt x="524" y="1"/>
                      <a:pt x="420" y="95"/>
                      <a:pt x="436" y="240"/>
                    </a:cubicBezTo>
                    <a:lnTo>
                      <a:pt x="231" y="2368"/>
                    </a:lnTo>
                    <a:lnTo>
                      <a:pt x="0" y="5009"/>
                    </a:lnTo>
                    <a:lnTo>
                      <a:pt x="1975" y="4368"/>
                    </a:lnTo>
                    <a:lnTo>
                      <a:pt x="3949" y="3753"/>
                    </a:lnTo>
                    <a:lnTo>
                      <a:pt x="2205" y="1727"/>
                    </a:lnTo>
                    <a:lnTo>
                      <a:pt x="821" y="111"/>
                    </a:lnTo>
                    <a:cubicBezTo>
                      <a:pt x="773" y="35"/>
                      <a:pt x="703" y="1"/>
                      <a:pt x="636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2" name="Google Shape;272;p27"/>
              <p:cNvSpPr/>
              <p:nvPr/>
            </p:nvSpPr>
            <p:spPr>
              <a:xfrm>
                <a:off x="5707511" y="673510"/>
                <a:ext cx="312852" cy="481440"/>
              </a:xfrm>
              <a:custGeom>
                <a:avLst/>
                <a:gdLst/>
                <a:ahLst/>
                <a:cxnLst/>
                <a:rect l="l" t="t" r="r" b="b"/>
                <a:pathLst>
                  <a:path w="8566" h="13182" extrusionOk="0">
                    <a:moveTo>
                      <a:pt x="3565" y="1"/>
                    </a:moveTo>
                    <a:cubicBezTo>
                      <a:pt x="2488" y="52"/>
                      <a:pt x="1462" y="411"/>
                      <a:pt x="642" y="1078"/>
                    </a:cubicBezTo>
                    <a:cubicBezTo>
                      <a:pt x="283" y="1385"/>
                      <a:pt x="1" y="1668"/>
                      <a:pt x="78" y="1873"/>
                    </a:cubicBezTo>
                    <a:lnTo>
                      <a:pt x="3463" y="12386"/>
                    </a:lnTo>
                    <a:cubicBezTo>
                      <a:pt x="3595" y="12850"/>
                      <a:pt x="3976" y="13181"/>
                      <a:pt x="4325" y="13181"/>
                    </a:cubicBezTo>
                    <a:cubicBezTo>
                      <a:pt x="4381" y="13181"/>
                      <a:pt x="4435" y="13173"/>
                      <a:pt x="4488" y="13155"/>
                    </a:cubicBezTo>
                    <a:lnTo>
                      <a:pt x="7976" y="12027"/>
                    </a:lnTo>
                    <a:cubicBezTo>
                      <a:pt x="8360" y="11899"/>
                      <a:pt x="8565" y="11360"/>
                      <a:pt x="8360" y="10822"/>
                    </a:cubicBezTo>
                    <a:lnTo>
                      <a:pt x="5001" y="283"/>
                    </a:lnTo>
                    <a:cubicBezTo>
                      <a:pt x="4899" y="26"/>
                      <a:pt x="4232" y="1"/>
                      <a:pt x="3565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3" name="Google Shape;273;p27"/>
              <p:cNvSpPr/>
              <p:nvPr/>
            </p:nvSpPr>
            <p:spPr>
              <a:xfrm>
                <a:off x="5724385" y="727857"/>
                <a:ext cx="19389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309" h="2796" extrusionOk="0">
                    <a:moveTo>
                      <a:pt x="4924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308" y="1231"/>
                    </a:lnTo>
                    <a:lnTo>
                      <a:pt x="4924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4" name="Google Shape;274;p27"/>
              <p:cNvSpPr/>
              <p:nvPr/>
            </p:nvSpPr>
            <p:spPr>
              <a:xfrm>
                <a:off x="5738776" y="769439"/>
                <a:ext cx="192948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3" h="2796" extrusionOk="0">
                    <a:moveTo>
                      <a:pt x="4898" y="0"/>
                    </a:moveTo>
                    <a:lnTo>
                      <a:pt x="0" y="1590"/>
                    </a:lnTo>
                    <a:lnTo>
                      <a:pt x="385" y="2795"/>
                    </a:lnTo>
                    <a:lnTo>
                      <a:pt x="5282" y="1206"/>
                    </a:lnTo>
                    <a:lnTo>
                      <a:pt x="4898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75" name="Google Shape;275;p27"/>
              <p:cNvSpPr/>
              <p:nvPr/>
            </p:nvSpPr>
            <p:spPr>
              <a:xfrm>
                <a:off x="5809594" y="991958"/>
                <a:ext cx="192985" cy="102117"/>
              </a:xfrm>
              <a:custGeom>
                <a:avLst/>
                <a:gdLst/>
                <a:ahLst/>
                <a:cxnLst/>
                <a:rect l="l" t="t" r="r" b="b"/>
                <a:pathLst>
                  <a:path w="5284" h="2796" extrusionOk="0">
                    <a:moveTo>
                      <a:pt x="4899" y="0"/>
                    </a:moveTo>
                    <a:lnTo>
                      <a:pt x="1" y="1590"/>
                    </a:lnTo>
                    <a:lnTo>
                      <a:pt x="386" y="2795"/>
                    </a:lnTo>
                    <a:lnTo>
                      <a:pt x="5283" y="1205"/>
                    </a:lnTo>
                    <a:lnTo>
                      <a:pt x="4899" y="0"/>
                    </a:ln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pic>
        <p:nvPicPr>
          <p:cNvPr id="276" name="Google Shape;276;p27"/>
          <p:cNvPicPr preferRelativeResize="0"/>
          <p:nvPr/>
        </p:nvPicPr>
        <p:blipFill rotWithShape="1">
          <a:blip r:embed="rId3">
            <a:alphaModFix/>
          </a:blip>
          <a:srcRect t="8824" r="9747" b="45455"/>
          <a:stretch/>
        </p:blipFill>
        <p:spPr>
          <a:xfrm>
            <a:off x="6445175" y="0"/>
            <a:ext cx="2698827" cy="768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28"/>
          <p:cNvSpPr/>
          <p:nvPr/>
        </p:nvSpPr>
        <p:spPr>
          <a:xfrm rot="134919">
            <a:off x="1644982" y="437108"/>
            <a:ext cx="5780351" cy="426928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2" name="Google Shape;282;p28"/>
          <p:cNvSpPr txBox="1">
            <a:spLocks noGrp="1"/>
          </p:cNvSpPr>
          <p:nvPr>
            <p:ph type="title"/>
          </p:nvPr>
        </p:nvSpPr>
        <p:spPr>
          <a:xfrm>
            <a:off x="2406900" y="744725"/>
            <a:ext cx="4330200" cy="57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LCAP: What is it?</a:t>
            </a:r>
            <a:endParaRPr sz="3200"/>
          </a:p>
        </p:txBody>
      </p:sp>
      <p:sp>
        <p:nvSpPr>
          <p:cNvPr id="283" name="Google Shape;283;p28"/>
          <p:cNvSpPr txBox="1">
            <a:spLocks noGrp="1"/>
          </p:cNvSpPr>
          <p:nvPr>
            <p:ph type="body" idx="1"/>
          </p:nvPr>
        </p:nvSpPr>
        <p:spPr>
          <a:xfrm rot="-191">
            <a:off x="1813025" y="1326730"/>
            <a:ext cx="5409600" cy="143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 u="sng"/>
              <a:t>L</a:t>
            </a:r>
            <a:r>
              <a:rPr lang="en" sz="2000" b="1"/>
              <a:t>ocal </a:t>
            </a:r>
            <a:r>
              <a:rPr lang="en" sz="2000" b="1" u="sng"/>
              <a:t>C</a:t>
            </a:r>
            <a:r>
              <a:rPr lang="en" sz="2000" b="1"/>
              <a:t>ontrol </a:t>
            </a:r>
            <a:r>
              <a:rPr lang="en" sz="2000" b="1" u="sng"/>
              <a:t>A</a:t>
            </a:r>
            <a:r>
              <a:rPr lang="en" sz="2000" b="1"/>
              <a:t>ccountability </a:t>
            </a:r>
            <a:r>
              <a:rPr lang="en" sz="2000" b="1" u="sng"/>
              <a:t>P</a:t>
            </a:r>
            <a:r>
              <a:rPr lang="en" sz="2000" b="1"/>
              <a:t>lan</a:t>
            </a:r>
            <a:endParaRPr sz="2000" b="1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Holds schools accountable to “local” stakeholders (learners, families, staff, and local district)</a:t>
            </a:r>
            <a:endParaRPr sz="2000" b="1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Outlines how school aligns funding to data-based needs</a:t>
            </a:r>
            <a:endParaRPr sz="2000" b="1"/>
          </a:p>
          <a:p>
            <a:pPr marL="457200" lvl="0" indent="-3556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en" sz="2000" b="1"/>
              <a:t>Approved by boards, submitted to County</a:t>
            </a:r>
            <a:endParaRPr sz="2000" b="1"/>
          </a:p>
        </p:txBody>
      </p:sp>
      <p:sp>
        <p:nvSpPr>
          <p:cNvPr id="284" name="Google Shape;284;p28"/>
          <p:cNvSpPr/>
          <p:nvPr/>
        </p:nvSpPr>
        <p:spPr>
          <a:xfrm rot="-7200021">
            <a:off x="1373864" y="698039"/>
            <a:ext cx="755927" cy="675153"/>
          </a:xfrm>
          <a:custGeom>
            <a:avLst/>
            <a:gdLst/>
            <a:ahLst/>
            <a:cxnLst/>
            <a:rect l="l" t="t" r="r" b="b"/>
            <a:pathLst>
              <a:path w="8873" h="7925" fill="none" extrusionOk="0">
                <a:moveTo>
                  <a:pt x="6411" y="7924"/>
                </a:moveTo>
                <a:lnTo>
                  <a:pt x="1026" y="3873"/>
                </a:lnTo>
                <a:cubicBezTo>
                  <a:pt x="180" y="3232"/>
                  <a:pt x="0" y="2052"/>
                  <a:pt x="641" y="1206"/>
                </a:cubicBezTo>
                <a:lnTo>
                  <a:pt x="795" y="1001"/>
                </a:lnTo>
                <a:cubicBezTo>
                  <a:pt x="1436" y="154"/>
                  <a:pt x="2616" y="1"/>
                  <a:pt x="3462" y="616"/>
                </a:cubicBezTo>
                <a:lnTo>
                  <a:pt x="8872" y="4668"/>
                </a:lnTo>
                <a:lnTo>
                  <a:pt x="8462" y="5206"/>
                </a:lnTo>
                <a:cubicBezTo>
                  <a:pt x="7770" y="6129"/>
                  <a:pt x="6462" y="6309"/>
                  <a:pt x="5565" y="5616"/>
                </a:cubicBezTo>
                <a:lnTo>
                  <a:pt x="2616" y="3411"/>
                </a:lnTo>
                <a:cubicBezTo>
                  <a:pt x="2308" y="3180"/>
                  <a:pt x="2257" y="2770"/>
                  <a:pt x="2488" y="2488"/>
                </a:cubicBezTo>
                <a:lnTo>
                  <a:pt x="2667" y="2231"/>
                </a:lnTo>
                <a:cubicBezTo>
                  <a:pt x="2898" y="1924"/>
                  <a:pt x="3308" y="1872"/>
                  <a:pt x="3590" y="2078"/>
                </a:cubicBezTo>
                <a:lnTo>
                  <a:pt x="5821" y="377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564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85" name="Google Shape;285;p28"/>
          <p:cNvPicPr preferRelativeResize="0"/>
          <p:nvPr/>
        </p:nvPicPr>
        <p:blipFill rotWithShape="1">
          <a:blip r:embed="rId3">
            <a:alphaModFix/>
          </a:blip>
          <a:srcRect t="8824" r="9747" b="45455"/>
          <a:stretch/>
        </p:blipFill>
        <p:spPr>
          <a:xfrm>
            <a:off x="6445175" y="0"/>
            <a:ext cx="2698827" cy="768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9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Data: Schoolwide Snapshot</a:t>
            </a:r>
            <a:r>
              <a:rPr lang="en" sz="3300">
                <a:solidFill>
                  <a:schemeClr val="dk2"/>
                </a:solidFill>
              </a:rPr>
              <a:t>*</a:t>
            </a:r>
            <a:endParaRPr sz="3300">
              <a:solidFill>
                <a:schemeClr val="dk2"/>
              </a:solidFill>
            </a:endParaRPr>
          </a:p>
        </p:txBody>
      </p:sp>
      <p:pic>
        <p:nvPicPr>
          <p:cNvPr id="291" name="Google Shape;291;p29"/>
          <p:cNvPicPr preferRelativeResize="0"/>
          <p:nvPr/>
        </p:nvPicPr>
        <p:blipFill rotWithShape="1">
          <a:blip r:embed="rId3">
            <a:alphaModFix/>
          </a:blip>
          <a:srcRect t="8824" r="9747" b="45455"/>
          <a:stretch/>
        </p:blipFill>
        <p:spPr>
          <a:xfrm>
            <a:off x="6445175" y="0"/>
            <a:ext cx="2698827" cy="768726"/>
          </a:xfrm>
          <a:prstGeom prst="rect">
            <a:avLst/>
          </a:prstGeom>
          <a:noFill/>
          <a:ln>
            <a:noFill/>
          </a:ln>
        </p:spPr>
      </p:pic>
      <p:sp>
        <p:nvSpPr>
          <p:cNvPr id="292" name="Google Shape;292;p29"/>
          <p:cNvSpPr/>
          <p:nvPr/>
        </p:nvSpPr>
        <p:spPr>
          <a:xfrm rot="1373105">
            <a:off x="42118" y="4059428"/>
            <a:ext cx="945918" cy="844855"/>
          </a:xfrm>
          <a:custGeom>
            <a:avLst/>
            <a:gdLst/>
            <a:ahLst/>
            <a:cxnLst/>
            <a:rect l="l" t="t" r="r" b="b"/>
            <a:pathLst>
              <a:path w="8873" h="7925" fill="none" extrusionOk="0">
                <a:moveTo>
                  <a:pt x="6411" y="7924"/>
                </a:moveTo>
                <a:lnTo>
                  <a:pt x="1026" y="3873"/>
                </a:lnTo>
                <a:cubicBezTo>
                  <a:pt x="180" y="3232"/>
                  <a:pt x="0" y="2052"/>
                  <a:pt x="641" y="1206"/>
                </a:cubicBezTo>
                <a:lnTo>
                  <a:pt x="795" y="1001"/>
                </a:lnTo>
                <a:cubicBezTo>
                  <a:pt x="1436" y="154"/>
                  <a:pt x="2616" y="1"/>
                  <a:pt x="3462" y="616"/>
                </a:cubicBezTo>
                <a:lnTo>
                  <a:pt x="8872" y="4668"/>
                </a:lnTo>
                <a:lnTo>
                  <a:pt x="8462" y="5206"/>
                </a:lnTo>
                <a:cubicBezTo>
                  <a:pt x="7770" y="6129"/>
                  <a:pt x="6462" y="6309"/>
                  <a:pt x="5565" y="5616"/>
                </a:cubicBezTo>
                <a:lnTo>
                  <a:pt x="2616" y="3411"/>
                </a:lnTo>
                <a:cubicBezTo>
                  <a:pt x="2308" y="3180"/>
                  <a:pt x="2257" y="2770"/>
                  <a:pt x="2488" y="2488"/>
                </a:cubicBezTo>
                <a:lnTo>
                  <a:pt x="2667" y="2231"/>
                </a:lnTo>
                <a:cubicBezTo>
                  <a:pt x="2898" y="1924"/>
                  <a:pt x="3308" y="1872"/>
                  <a:pt x="3590" y="2078"/>
                </a:cubicBezTo>
                <a:lnTo>
                  <a:pt x="5821" y="377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564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29"/>
          <p:cNvSpPr txBox="1"/>
          <p:nvPr/>
        </p:nvSpPr>
        <p:spPr>
          <a:xfrm>
            <a:off x="1468175" y="4242250"/>
            <a:ext cx="5675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*In general, our school is a high performing school, as you can see from the data. Simple goal is more learners in the green and blue and less in the orange and red...</a:t>
            </a:r>
            <a:endParaRPr sz="1600" b="1" i="1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294" name="Google Shape;294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1264600"/>
            <a:ext cx="8372825" cy="2491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0"/>
          <p:cNvSpPr txBox="1">
            <a:spLocks noGrp="1"/>
          </p:cNvSpPr>
          <p:nvPr>
            <p:ph type="title"/>
          </p:nvPr>
        </p:nvSpPr>
        <p:spPr>
          <a:xfrm>
            <a:off x="1036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Data: Some Representative ACLC Data</a:t>
            </a:r>
            <a:r>
              <a:rPr lang="en" sz="3300">
                <a:solidFill>
                  <a:schemeClr val="dk2"/>
                </a:solidFill>
              </a:rPr>
              <a:t>*</a:t>
            </a:r>
            <a:endParaRPr sz="3300">
              <a:solidFill>
                <a:schemeClr val="dk2"/>
              </a:solidFill>
            </a:endParaRPr>
          </a:p>
        </p:txBody>
      </p:sp>
      <p:pic>
        <p:nvPicPr>
          <p:cNvPr id="300" name="Google Shape;300;p30"/>
          <p:cNvPicPr preferRelativeResize="0"/>
          <p:nvPr/>
        </p:nvPicPr>
        <p:blipFill rotWithShape="1">
          <a:blip r:embed="rId3">
            <a:alphaModFix/>
          </a:blip>
          <a:srcRect t="8824" r="9747" b="45455"/>
          <a:stretch/>
        </p:blipFill>
        <p:spPr>
          <a:xfrm>
            <a:off x="6445175" y="0"/>
            <a:ext cx="2698827" cy="768726"/>
          </a:xfrm>
          <a:prstGeom prst="rect">
            <a:avLst/>
          </a:prstGeom>
          <a:noFill/>
          <a:ln>
            <a:noFill/>
          </a:ln>
        </p:spPr>
      </p:pic>
      <p:pic>
        <p:nvPicPr>
          <p:cNvPr id="301" name="Google Shape;301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3825" y="1114000"/>
            <a:ext cx="5532050" cy="919724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30"/>
          <p:cNvSpPr/>
          <p:nvPr/>
        </p:nvSpPr>
        <p:spPr>
          <a:xfrm rot="1373105">
            <a:off x="346918" y="4211828"/>
            <a:ext cx="945918" cy="844855"/>
          </a:xfrm>
          <a:custGeom>
            <a:avLst/>
            <a:gdLst/>
            <a:ahLst/>
            <a:cxnLst/>
            <a:rect l="l" t="t" r="r" b="b"/>
            <a:pathLst>
              <a:path w="8873" h="7925" fill="none" extrusionOk="0">
                <a:moveTo>
                  <a:pt x="6411" y="7924"/>
                </a:moveTo>
                <a:lnTo>
                  <a:pt x="1026" y="3873"/>
                </a:lnTo>
                <a:cubicBezTo>
                  <a:pt x="180" y="3232"/>
                  <a:pt x="0" y="2052"/>
                  <a:pt x="641" y="1206"/>
                </a:cubicBezTo>
                <a:lnTo>
                  <a:pt x="795" y="1001"/>
                </a:lnTo>
                <a:cubicBezTo>
                  <a:pt x="1436" y="154"/>
                  <a:pt x="2616" y="1"/>
                  <a:pt x="3462" y="616"/>
                </a:cubicBezTo>
                <a:lnTo>
                  <a:pt x="8872" y="4668"/>
                </a:lnTo>
                <a:lnTo>
                  <a:pt x="8462" y="5206"/>
                </a:lnTo>
                <a:cubicBezTo>
                  <a:pt x="7770" y="6129"/>
                  <a:pt x="6462" y="6309"/>
                  <a:pt x="5565" y="5616"/>
                </a:cubicBezTo>
                <a:lnTo>
                  <a:pt x="2616" y="3411"/>
                </a:lnTo>
                <a:cubicBezTo>
                  <a:pt x="2308" y="3180"/>
                  <a:pt x="2257" y="2770"/>
                  <a:pt x="2488" y="2488"/>
                </a:cubicBezTo>
                <a:lnTo>
                  <a:pt x="2667" y="2231"/>
                </a:lnTo>
                <a:cubicBezTo>
                  <a:pt x="2898" y="1924"/>
                  <a:pt x="3308" y="1872"/>
                  <a:pt x="3590" y="2078"/>
                </a:cubicBezTo>
                <a:lnTo>
                  <a:pt x="5821" y="3770"/>
                </a:lnTo>
              </a:path>
            </a:pathLst>
          </a:custGeom>
          <a:noFill/>
          <a:ln w="28575" cap="rnd" cmpd="sng">
            <a:solidFill>
              <a:schemeClr val="dk1"/>
            </a:solidFill>
            <a:prstDash val="solid"/>
            <a:miter lim="25642"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30"/>
          <p:cNvSpPr txBox="1"/>
          <p:nvPr/>
        </p:nvSpPr>
        <p:spPr>
          <a:xfrm>
            <a:off x="5722875" y="1393925"/>
            <a:ext cx="2315700" cy="49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Whole School</a:t>
            </a:r>
            <a:endParaRPr sz="2000" b="1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304" name="Google Shape;304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3825" y="2146575"/>
            <a:ext cx="5532050" cy="90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5" name="Google Shape;305;p30"/>
          <p:cNvSpPr txBox="1"/>
          <p:nvPr/>
        </p:nvSpPr>
        <p:spPr>
          <a:xfrm>
            <a:off x="5722875" y="2232125"/>
            <a:ext cx="23157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English Language Learners</a:t>
            </a:r>
            <a:endParaRPr sz="2000" b="1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306" name="Google Shape;306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23825" y="3165425"/>
            <a:ext cx="5532050" cy="926618"/>
          </a:xfrm>
          <a:prstGeom prst="rect">
            <a:avLst/>
          </a:prstGeom>
          <a:noFill/>
          <a:ln>
            <a:noFill/>
          </a:ln>
        </p:spPr>
      </p:pic>
      <p:sp>
        <p:nvSpPr>
          <p:cNvPr id="307" name="Google Shape;307;p30"/>
          <p:cNvSpPr txBox="1"/>
          <p:nvPr/>
        </p:nvSpPr>
        <p:spPr>
          <a:xfrm>
            <a:off x="5722875" y="3222725"/>
            <a:ext cx="23157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>
                <a:solidFill>
                  <a:schemeClr val="accent4"/>
                </a:solidFill>
                <a:latin typeface="Lato"/>
                <a:ea typeface="Lato"/>
                <a:cs typeface="Lato"/>
                <a:sym typeface="Lato"/>
              </a:rPr>
              <a:t>Special Education Learners</a:t>
            </a:r>
            <a:endParaRPr sz="2000" b="1">
              <a:solidFill>
                <a:schemeClr val="accent4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308" name="Google Shape;308;p30"/>
          <p:cNvSpPr txBox="1"/>
          <p:nvPr/>
        </p:nvSpPr>
        <p:spPr>
          <a:xfrm>
            <a:off x="1468175" y="4242250"/>
            <a:ext cx="56757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b="1" i="1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rPr>
              <a:t>*This gap in performance for our ELLs and Special Education learners spans gradebooks, SBAC testing, etc., but I’m including MAP since it’s all we have that includes this year...</a:t>
            </a:r>
            <a:endParaRPr sz="1600" b="1" i="1">
              <a:solidFill>
                <a:schemeClr val="dk2"/>
              </a:solidFill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1"/>
          <p:cNvSpPr/>
          <p:nvPr/>
        </p:nvSpPr>
        <p:spPr>
          <a:xfrm rot="134910">
            <a:off x="3731216" y="560878"/>
            <a:ext cx="4993144" cy="41984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accent4"/>
                </a:solidFill>
              </a:rPr>
              <a:t>Goal 1: Collect and analyze data to drive instruction and curriculum access for learners</a:t>
            </a:r>
            <a:endParaRPr sz="2400" b="1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accent4"/>
                </a:solidFill>
              </a:rPr>
              <a:t>Goal 2: Support learners in becoming college and career ready</a:t>
            </a:r>
            <a:endParaRPr sz="2400" b="1">
              <a:solidFill>
                <a:schemeClr val="accent4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solidFill>
                  <a:schemeClr val="accent4"/>
                </a:solidFill>
              </a:rPr>
              <a:t>Goal 3: Ensure that learners have access to basic services, supports, and intervention</a:t>
            </a:r>
            <a:endParaRPr sz="2400" b="1">
              <a:solidFill>
                <a:schemeClr val="accent4"/>
              </a:solidFill>
            </a:endParaRPr>
          </a:p>
        </p:txBody>
      </p:sp>
      <p:sp>
        <p:nvSpPr>
          <p:cNvPr id="314" name="Google Shape;314;p31"/>
          <p:cNvSpPr txBox="1">
            <a:spLocks noGrp="1"/>
          </p:cNvSpPr>
          <p:nvPr>
            <p:ph type="subTitle" idx="1"/>
          </p:nvPr>
        </p:nvSpPr>
        <p:spPr>
          <a:xfrm>
            <a:off x="713225" y="1450650"/>
            <a:ext cx="2810700" cy="11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/>
              <a:t>During our WASC / charter renewal process, we worked to align goals across all major reporting and accountability platforms! Yay!</a:t>
            </a:r>
            <a:endParaRPr sz="2300" b="1"/>
          </a:p>
        </p:txBody>
      </p:sp>
      <p:sp>
        <p:nvSpPr>
          <p:cNvPr id="315" name="Google Shape;315;p31"/>
          <p:cNvSpPr txBox="1">
            <a:spLocks noGrp="1"/>
          </p:cNvSpPr>
          <p:nvPr>
            <p:ph type="title"/>
          </p:nvPr>
        </p:nvSpPr>
        <p:spPr>
          <a:xfrm>
            <a:off x="713225" y="691150"/>
            <a:ext cx="3179100" cy="7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solidFill>
                  <a:schemeClr val="accent6"/>
                </a:solidFill>
              </a:rPr>
              <a:t>Aligned Goals</a:t>
            </a:r>
            <a:endParaRPr sz="4300" u="sng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2"/>
          <p:cNvSpPr/>
          <p:nvPr/>
        </p:nvSpPr>
        <p:spPr>
          <a:xfrm rot="134910">
            <a:off x="3731216" y="560878"/>
            <a:ext cx="4993144" cy="41984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Family &amp; Learner Liaison role (NEW full time)</a:t>
            </a:r>
            <a:endParaRPr sz="1900" b="1">
              <a:solidFill>
                <a:schemeClr val="accent4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Instructional Coaching (DOUBLE from 20 to 40 hours/week)</a:t>
            </a:r>
            <a:endParaRPr sz="1900" b="1">
              <a:solidFill>
                <a:schemeClr val="accent4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English Language Development Coordinator (NEW full time)</a:t>
            </a:r>
            <a:endParaRPr sz="1900" b="1">
              <a:solidFill>
                <a:schemeClr val="accent4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Intervention Aide (DOUBLE from 20 to 40 hours/week)</a:t>
            </a:r>
            <a:endParaRPr sz="1900" b="1">
              <a:solidFill>
                <a:schemeClr val="accent4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College Counseling (DOUBLE+ from 8 to 20 hours/week)</a:t>
            </a:r>
            <a:endParaRPr sz="1900" b="1">
              <a:solidFill>
                <a:schemeClr val="accent4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Curriculum shifts in math and ELA</a:t>
            </a:r>
            <a:endParaRPr sz="1900" b="1">
              <a:solidFill>
                <a:schemeClr val="accent4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Equity Task Force</a:t>
            </a:r>
            <a:endParaRPr sz="1900" b="1">
              <a:solidFill>
                <a:schemeClr val="accent4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Professional Development</a:t>
            </a:r>
            <a:endParaRPr sz="1900" b="1">
              <a:solidFill>
                <a:schemeClr val="accent4"/>
              </a:solidFill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900"/>
              <a:buAutoNum type="arabicPeriod"/>
            </a:pPr>
            <a:r>
              <a:rPr lang="en" sz="1900" b="1">
                <a:solidFill>
                  <a:schemeClr val="accent4"/>
                </a:solidFill>
              </a:rPr>
              <a:t>Self Study via Schools To Watch</a:t>
            </a:r>
            <a:endParaRPr sz="1900" b="1">
              <a:solidFill>
                <a:schemeClr val="accent4"/>
              </a:solidFill>
            </a:endParaRPr>
          </a:p>
        </p:txBody>
      </p:sp>
      <p:sp>
        <p:nvSpPr>
          <p:cNvPr id="321" name="Google Shape;321;p32"/>
          <p:cNvSpPr txBox="1">
            <a:spLocks noGrp="1"/>
          </p:cNvSpPr>
          <p:nvPr>
            <p:ph type="subTitle" idx="1"/>
          </p:nvPr>
        </p:nvSpPr>
        <p:spPr>
          <a:xfrm>
            <a:off x="713225" y="1450650"/>
            <a:ext cx="2810700" cy="119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/>
              <a:t>During our WASC / charter renewal process, we worked to align goals across all major reporting and accountability platforms! Yay!</a:t>
            </a:r>
            <a:endParaRPr sz="2300" b="1"/>
          </a:p>
        </p:txBody>
      </p:sp>
      <p:sp>
        <p:nvSpPr>
          <p:cNvPr id="322" name="Google Shape;322;p32"/>
          <p:cNvSpPr txBox="1">
            <a:spLocks noGrp="1"/>
          </p:cNvSpPr>
          <p:nvPr>
            <p:ph type="title"/>
          </p:nvPr>
        </p:nvSpPr>
        <p:spPr>
          <a:xfrm>
            <a:off x="713225" y="691150"/>
            <a:ext cx="3179100" cy="7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solidFill>
                  <a:schemeClr val="accent6"/>
                </a:solidFill>
              </a:rPr>
              <a:t>Aligned Actions</a:t>
            </a:r>
            <a:endParaRPr sz="4300" u="sng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" name="Google Shape;327;p33"/>
          <p:cNvSpPr/>
          <p:nvPr/>
        </p:nvSpPr>
        <p:spPr>
          <a:xfrm rot="134910">
            <a:off x="3731216" y="560878"/>
            <a:ext cx="4993144" cy="419844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rabicPeriod"/>
            </a:pPr>
            <a:r>
              <a:rPr lang="en" sz="1800" b="1">
                <a:solidFill>
                  <a:schemeClr val="accent4"/>
                </a:solidFill>
              </a:rPr>
              <a:t>We discussed this at the April meeting. Reminder of key focus areas…</a:t>
            </a:r>
            <a:endParaRPr sz="1800" b="1">
              <a:solidFill>
                <a:schemeClr val="accent4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lphaLcPeriod"/>
            </a:pPr>
            <a:r>
              <a:rPr lang="en" sz="1800" b="1">
                <a:solidFill>
                  <a:schemeClr val="accent4"/>
                </a:solidFill>
              </a:rPr>
              <a:t>Distance Learning Engagement Coordinator (full time)</a:t>
            </a:r>
            <a:endParaRPr sz="1800" b="1">
              <a:solidFill>
                <a:schemeClr val="accent4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lphaLcPeriod"/>
            </a:pPr>
            <a:r>
              <a:rPr lang="en" sz="1800" b="1">
                <a:solidFill>
                  <a:schemeClr val="accent4"/>
                </a:solidFill>
              </a:rPr>
              <a:t>Temporary increase of Intervention Aide from 20 to 40 hours/week</a:t>
            </a:r>
            <a:endParaRPr sz="1800" b="1">
              <a:solidFill>
                <a:schemeClr val="accent4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lphaLcPeriod"/>
            </a:pPr>
            <a:r>
              <a:rPr lang="en" sz="1800" b="1">
                <a:solidFill>
                  <a:schemeClr val="accent4"/>
                </a:solidFill>
              </a:rPr>
              <a:t>Camp Success for in-person learning</a:t>
            </a:r>
            <a:endParaRPr sz="1800" b="1">
              <a:solidFill>
                <a:schemeClr val="accent4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lphaLcPeriod"/>
            </a:pPr>
            <a:r>
              <a:rPr lang="en" sz="1800" b="1">
                <a:solidFill>
                  <a:schemeClr val="accent4"/>
                </a:solidFill>
              </a:rPr>
              <a:t>MAP Testing 3x/year</a:t>
            </a:r>
            <a:endParaRPr sz="1800" b="1">
              <a:solidFill>
                <a:schemeClr val="accent4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lphaLcPeriod"/>
            </a:pPr>
            <a:r>
              <a:rPr lang="en" sz="1800" b="1">
                <a:solidFill>
                  <a:schemeClr val="accent4"/>
                </a:solidFill>
              </a:rPr>
              <a:t>Learner, Family, &amp; Staff Surveys</a:t>
            </a:r>
            <a:endParaRPr sz="1800" b="1">
              <a:solidFill>
                <a:schemeClr val="accent4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lphaLcPeriod"/>
            </a:pPr>
            <a:r>
              <a:rPr lang="en" sz="1800" b="1">
                <a:solidFill>
                  <a:schemeClr val="accent4"/>
                </a:solidFill>
              </a:rPr>
              <a:t>PD focused on DL, Hybrid</a:t>
            </a:r>
            <a:endParaRPr sz="1800" b="1">
              <a:solidFill>
                <a:schemeClr val="accent4"/>
              </a:solidFill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lphaLcPeriod"/>
            </a:pPr>
            <a:r>
              <a:rPr lang="en" sz="1800" b="1">
                <a:solidFill>
                  <a:schemeClr val="accent4"/>
                </a:solidFill>
              </a:rPr>
              <a:t>Curriculum Review</a:t>
            </a:r>
            <a:endParaRPr sz="1800" b="1">
              <a:solidFill>
                <a:schemeClr val="accent4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AutoNum type="arabicPeriod"/>
            </a:pPr>
            <a:r>
              <a:rPr lang="en" sz="1800" b="1">
                <a:solidFill>
                  <a:schemeClr val="accent4"/>
                </a:solidFill>
              </a:rPr>
              <a:t>I’ll bring back finalized LCAP and LCP with accurate budgets next month! </a:t>
            </a:r>
            <a:endParaRPr sz="1800" b="1">
              <a:solidFill>
                <a:schemeClr val="accent4"/>
              </a:solidFill>
            </a:endParaRPr>
          </a:p>
        </p:txBody>
      </p:sp>
      <p:sp>
        <p:nvSpPr>
          <p:cNvPr id="328" name="Google Shape;328;p33"/>
          <p:cNvSpPr txBox="1">
            <a:spLocks noGrp="1"/>
          </p:cNvSpPr>
          <p:nvPr>
            <p:ph type="subTitle" idx="1"/>
          </p:nvPr>
        </p:nvSpPr>
        <p:spPr>
          <a:xfrm>
            <a:off x="713225" y="1450650"/>
            <a:ext cx="2810700" cy="219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u="sng"/>
              <a:t>L</a:t>
            </a:r>
            <a:r>
              <a:rPr lang="en" sz="2300" b="1"/>
              <a:t>earning </a:t>
            </a:r>
            <a:endParaRPr sz="23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u="sng"/>
              <a:t>C</a:t>
            </a:r>
            <a:r>
              <a:rPr lang="en" sz="2300" b="1"/>
              <a:t>ontinuity </a:t>
            </a:r>
            <a:endParaRPr sz="23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b="1" u="sng"/>
              <a:t>P</a:t>
            </a:r>
            <a:r>
              <a:rPr lang="en" sz="2300" b="1"/>
              <a:t>lan</a:t>
            </a:r>
            <a:endParaRPr sz="2300" b="1"/>
          </a:p>
        </p:txBody>
      </p:sp>
      <p:sp>
        <p:nvSpPr>
          <p:cNvPr id="329" name="Google Shape;329;p33"/>
          <p:cNvSpPr txBox="1">
            <a:spLocks noGrp="1"/>
          </p:cNvSpPr>
          <p:nvPr>
            <p:ph type="title"/>
          </p:nvPr>
        </p:nvSpPr>
        <p:spPr>
          <a:xfrm>
            <a:off x="713225" y="691150"/>
            <a:ext cx="3179100" cy="76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300" u="sng">
                <a:solidFill>
                  <a:schemeClr val="accent6"/>
                </a:solidFill>
              </a:rPr>
              <a:t>The LCP</a:t>
            </a:r>
            <a:endParaRPr sz="4300" u="sng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34"/>
          <p:cNvSpPr/>
          <p:nvPr/>
        </p:nvSpPr>
        <p:spPr>
          <a:xfrm rot="-475456">
            <a:off x="1823075" y="936832"/>
            <a:ext cx="5503250" cy="46517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34"/>
          <p:cNvSpPr txBox="1">
            <a:spLocks noGrp="1"/>
          </p:cNvSpPr>
          <p:nvPr>
            <p:ph type="title"/>
          </p:nvPr>
        </p:nvSpPr>
        <p:spPr>
          <a:xfrm>
            <a:off x="2546400" y="2209575"/>
            <a:ext cx="4056600" cy="169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8600"/>
              <a:t>Questions?</a:t>
            </a:r>
            <a:endParaRPr sz="8600"/>
          </a:p>
        </p:txBody>
      </p:sp>
      <p:grpSp>
        <p:nvGrpSpPr>
          <p:cNvPr id="336" name="Google Shape;336;p34"/>
          <p:cNvGrpSpPr/>
          <p:nvPr/>
        </p:nvGrpSpPr>
        <p:grpSpPr>
          <a:xfrm>
            <a:off x="464570" y="2870873"/>
            <a:ext cx="846492" cy="1405144"/>
            <a:chOff x="197288" y="2680499"/>
            <a:chExt cx="1156726" cy="1920120"/>
          </a:xfrm>
        </p:grpSpPr>
        <p:sp>
          <p:nvSpPr>
            <p:cNvPr id="337" name="Google Shape;337;p34"/>
            <p:cNvSpPr/>
            <p:nvPr/>
          </p:nvSpPr>
          <p:spPr>
            <a:xfrm>
              <a:off x="197288" y="3755754"/>
              <a:ext cx="945928" cy="844864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34"/>
            <p:cNvSpPr/>
            <p:nvPr/>
          </p:nvSpPr>
          <p:spPr>
            <a:xfrm rot="4438647">
              <a:off x="344493" y="2829254"/>
              <a:ext cx="945918" cy="844855"/>
            </a:xfrm>
            <a:custGeom>
              <a:avLst/>
              <a:gdLst/>
              <a:ahLst/>
              <a:cxnLst/>
              <a:rect l="l" t="t" r="r" b="b"/>
              <a:pathLst>
                <a:path w="8873" h="7925" fill="none" extrusionOk="0">
                  <a:moveTo>
                    <a:pt x="6411" y="7924"/>
                  </a:moveTo>
                  <a:lnTo>
                    <a:pt x="1026" y="3873"/>
                  </a:lnTo>
                  <a:cubicBezTo>
                    <a:pt x="180" y="3232"/>
                    <a:pt x="0" y="2052"/>
                    <a:pt x="641" y="1206"/>
                  </a:cubicBezTo>
                  <a:lnTo>
                    <a:pt x="795" y="1001"/>
                  </a:lnTo>
                  <a:cubicBezTo>
                    <a:pt x="1436" y="154"/>
                    <a:pt x="2616" y="1"/>
                    <a:pt x="3462" y="616"/>
                  </a:cubicBezTo>
                  <a:lnTo>
                    <a:pt x="8872" y="4668"/>
                  </a:lnTo>
                  <a:lnTo>
                    <a:pt x="8462" y="5206"/>
                  </a:lnTo>
                  <a:cubicBezTo>
                    <a:pt x="7770" y="6129"/>
                    <a:pt x="6462" y="6309"/>
                    <a:pt x="5565" y="5616"/>
                  </a:cubicBezTo>
                  <a:lnTo>
                    <a:pt x="2616" y="3411"/>
                  </a:lnTo>
                  <a:cubicBezTo>
                    <a:pt x="2308" y="3180"/>
                    <a:pt x="2257" y="2770"/>
                    <a:pt x="2488" y="2488"/>
                  </a:cubicBezTo>
                  <a:lnTo>
                    <a:pt x="2667" y="2231"/>
                  </a:lnTo>
                  <a:cubicBezTo>
                    <a:pt x="2898" y="1924"/>
                    <a:pt x="3308" y="1872"/>
                    <a:pt x="3590" y="2078"/>
                  </a:cubicBezTo>
                  <a:lnTo>
                    <a:pt x="5821" y="3770"/>
                  </a:lnTo>
                </a:path>
              </a:pathLst>
            </a:custGeom>
            <a:noFill/>
            <a:ln w="28575" cap="rnd" cmpd="sng">
              <a:solidFill>
                <a:schemeClr val="dk1"/>
              </a:solidFill>
              <a:prstDash val="solid"/>
              <a:miter lim="2564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339" name="Google Shape;339;p34"/>
          <p:cNvPicPr preferRelativeResize="0"/>
          <p:nvPr/>
        </p:nvPicPr>
        <p:blipFill rotWithShape="1">
          <a:blip r:embed="rId3">
            <a:alphaModFix/>
          </a:blip>
          <a:srcRect t="8824" r="9747" b="45455"/>
          <a:stretch/>
        </p:blipFill>
        <p:spPr>
          <a:xfrm>
            <a:off x="6445175" y="0"/>
            <a:ext cx="2698827" cy="768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Problem Solving Lesson by Slidesgo">
  <a:themeElements>
    <a:clrScheme name="Simple Light">
      <a:dk1>
        <a:srgbClr val="472D41"/>
      </a:dk1>
      <a:lt1>
        <a:srgbClr val="5A4283"/>
      </a:lt1>
      <a:dk2>
        <a:srgbClr val="A95CE2"/>
      </a:dk2>
      <a:lt2>
        <a:srgbClr val="C19DE9"/>
      </a:lt2>
      <a:accent1>
        <a:srgbClr val="FFF6E4"/>
      </a:accent1>
      <a:accent2>
        <a:srgbClr val="FFC488"/>
      </a:accent2>
      <a:accent3>
        <a:srgbClr val="472D38"/>
      </a:accent3>
      <a:accent4>
        <a:srgbClr val="703D72"/>
      </a:accent4>
      <a:accent5>
        <a:srgbClr val="E25CB6"/>
      </a:accent5>
      <a:accent6>
        <a:srgbClr val="FFE1A8"/>
      </a:accent6>
      <a:hlink>
        <a:srgbClr val="472D4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381</Words>
  <Application>Microsoft Office PowerPoint</Application>
  <PresentationFormat>On-screen Show (16:9)</PresentationFormat>
  <Paragraphs>45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Pompiere</vt:lpstr>
      <vt:lpstr>Lato</vt:lpstr>
      <vt:lpstr>Problem Solving Lesson by Slidesgo</vt:lpstr>
      <vt:lpstr>LCAP Definition, Data, Goals, &amp; Actions LCP Reminder</vt:lpstr>
      <vt:lpstr>LCAP: What is it?</vt:lpstr>
      <vt:lpstr>Data: Schoolwide Snapshot*</vt:lpstr>
      <vt:lpstr>Data: Some Representative ACLC Data*</vt:lpstr>
      <vt:lpstr>Aligned Goals</vt:lpstr>
      <vt:lpstr>Aligned Actions</vt:lpstr>
      <vt:lpstr>The LCP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LCAP Definition, Data, Goals, &amp; Actions LCP Reminder</dc:title>
  <dc:creator>Kira Foster</dc:creator>
  <cp:lastModifiedBy>CLCS Admin</cp:lastModifiedBy>
  <cp:revision>2</cp:revision>
  <dcterms:modified xsi:type="dcterms:W3CDTF">2021-05-25T22:28:33Z</dcterms:modified>
</cp:coreProperties>
</file>