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12" roundtripDataSignature="AMtx7mhJiBrQf6i/GNRcw+Z2EzyFOrK6u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2" Type="http://customschemas.google.com/relationships/presentationmetadata" Target="meta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netsmartzkids.org/"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Additional resources, extensions, games, videos, and parent resources available at </a:t>
            </a:r>
            <a:r>
              <a:rPr lang="en-US" u="sng">
                <a:solidFill>
                  <a:schemeClr val="hlink"/>
                </a:solidFill>
                <a:hlinkClick r:id="rId2"/>
              </a:rPr>
              <a:t>https://www.netsmartzkids.org/</a:t>
            </a:r>
            <a:r>
              <a:rPr lang="en-US"/>
              <a:t>  </a:t>
            </a:r>
            <a:endParaRPr/>
          </a:p>
        </p:txBody>
      </p:sp>
      <p:sp>
        <p:nvSpPr>
          <p:cNvPr id="109" name="Google Shape;109;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5" name="Google Shape;115;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2" name="Google Shape;12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9" name="Google Shape;12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6" name="Google Shape;13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rgbClr val="375BEB"/>
            </a:gs>
            <a:gs pos="25000">
              <a:srgbClr val="3C5FD8"/>
            </a:gs>
            <a:gs pos="100000">
              <a:srgbClr val="001373"/>
            </a:gs>
          </a:gsLst>
          <a:path path="circle">
            <a:fillToRect b="50%" l="50%" r="50%" t="50%"/>
          </a:path>
          <a:tileRect/>
        </a:gradFill>
      </p:bgPr>
    </p:bg>
    <p:spTree>
      <p:nvGrpSpPr>
        <p:cNvPr id="17" name="Shape 17"/>
        <p:cNvGrpSpPr/>
        <p:nvPr/>
      </p:nvGrpSpPr>
      <p:grpSpPr>
        <a:xfrm>
          <a:off x="0" y="0"/>
          <a:ext cx="0" cy="0"/>
          <a:chOff x="0" y="0"/>
          <a:chExt cx="0" cy="0"/>
        </a:xfrm>
      </p:grpSpPr>
      <p:sp>
        <p:nvSpPr>
          <p:cNvPr id="18" name="Google Shape;18;p7"/>
          <p:cNvSpPr txBox="1"/>
          <p:nvPr>
            <p:ph type="ctrTitle"/>
          </p:nvPr>
        </p:nvSpPr>
        <p:spPr>
          <a:xfrm>
            <a:off x="533400" y="1371600"/>
            <a:ext cx="7851648" cy="1828800"/>
          </a:xfrm>
          <a:prstGeom prst="rect">
            <a:avLst/>
          </a:prstGeom>
          <a:noFill/>
          <a:ln>
            <a:noFill/>
          </a:ln>
        </p:spPr>
        <p:txBody>
          <a:bodyPr anchorCtr="0" anchor="b" bIns="0" lIns="0" spcFirstLastPara="1" rIns="18275" wrap="square" tIns="0">
            <a:normAutofit/>
          </a:bodyPr>
          <a:lstStyle>
            <a:lvl1pPr lvl="0" algn="r">
              <a:lnSpc>
                <a:spcPct val="100000"/>
              </a:lnSpc>
              <a:spcBef>
                <a:spcPts val="0"/>
              </a:spcBef>
              <a:spcAft>
                <a:spcPts val="0"/>
              </a:spcAft>
              <a:buClr>
                <a:srgbClr val="6FDE87"/>
              </a:buClr>
              <a:buSzPts val="5600"/>
              <a:buFont typeface="Trebuchet MS"/>
              <a:buNone/>
              <a:defRPr b="1" sz="5600">
                <a:solidFill>
                  <a:srgbClr val="6FDE87"/>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7"/>
          <p:cNvSpPr txBox="1"/>
          <p:nvPr>
            <p:ph idx="1" type="subTitle"/>
          </p:nvPr>
        </p:nvSpPr>
        <p:spPr>
          <a:xfrm>
            <a:off x="533400" y="3228536"/>
            <a:ext cx="7854696" cy="1752600"/>
          </a:xfrm>
          <a:prstGeom prst="rect">
            <a:avLst/>
          </a:prstGeom>
          <a:noFill/>
          <a:ln>
            <a:noFill/>
          </a:ln>
        </p:spPr>
        <p:txBody>
          <a:bodyPr anchorCtr="0" anchor="t" bIns="45700" lIns="0" spcFirstLastPara="1" rIns="18275" wrap="square" tIns="45700">
            <a:normAutofit/>
          </a:bodyPr>
          <a:lstStyle>
            <a:lvl1pPr lvl="0" marR="45720" algn="r">
              <a:lnSpc>
                <a:spcPct val="100000"/>
              </a:lnSpc>
              <a:spcBef>
                <a:spcPts val="520"/>
              </a:spcBef>
              <a:spcAft>
                <a:spcPts val="0"/>
              </a:spcAft>
              <a:buSzPts val="2470"/>
              <a:buNone/>
              <a:defRPr>
                <a:solidFill>
                  <a:schemeClr val="lt1"/>
                </a:solidFill>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p:txBody>
      </p:sp>
      <p:sp>
        <p:nvSpPr>
          <p:cNvPr id="20" name="Google Shape;20;p7"/>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7"/>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7"/>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BCDCF0"/>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BCDCF0"/>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BCDCF0"/>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BCDCF0"/>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BCDCF0"/>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BCDCF0"/>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BCDCF0"/>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BCDCF0"/>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BCDCF0"/>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84" name="Shape 84"/>
        <p:cNvGrpSpPr/>
        <p:nvPr/>
      </p:nvGrpSpPr>
      <p:grpSpPr>
        <a:xfrm>
          <a:off x="0" y="0"/>
          <a:ext cx="0" cy="0"/>
          <a:chOff x="0" y="0"/>
          <a:chExt cx="0" cy="0"/>
        </a:xfrm>
      </p:grpSpPr>
      <p:sp>
        <p:nvSpPr>
          <p:cNvPr id="85" name="Google Shape;85;p17"/>
          <p:cNvSpPr/>
          <p:nvPr/>
        </p:nvSpPr>
        <p:spPr>
          <a:xfrm flipH="1" rot="-10380000">
            <a:off x="3165753" y="1108077"/>
            <a:ext cx="5257800" cy="4114800"/>
          </a:xfrm>
          <a:prstGeom prst="snipRoundRect">
            <a:avLst>
              <a:gd fmla="val 0" name="adj1"/>
              <a:gd fmla="val 3646" name="adj2"/>
            </a:avLst>
          </a:prstGeom>
          <a:solidFill>
            <a:srgbClr val="FFFFFF"/>
          </a:solidFill>
          <a:ln cap="rnd" cmpd="sng" w="9525">
            <a:solidFill>
              <a:srgbClr val="C0C0C0"/>
            </a:solidFill>
            <a:prstDash val="solid"/>
            <a:round/>
            <a:headEnd len="sm" w="sm" type="none"/>
            <a:tailEnd len="sm" w="sm" type="none"/>
          </a:ln>
          <a:effectLst>
            <a:outerShdw blurRad="63500" sx="98500" kx="100000" rotWithShape="0" algn="tl" dir="7500000" dist="38500" sy="100080">
              <a:srgbClr val="000000">
                <a:alpha val="24313"/>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86" name="Google Shape;86;p17"/>
          <p:cNvSpPr/>
          <p:nvPr/>
        </p:nvSpPr>
        <p:spPr>
          <a:xfrm flipH="1" rot="-10380000">
            <a:off x="8004134" y="5359769"/>
            <a:ext cx="155448" cy="155448"/>
          </a:xfrm>
          <a:prstGeom prst="rtTriangle">
            <a:avLst/>
          </a:prstGeom>
          <a:solidFill>
            <a:srgbClr val="FFFFFF"/>
          </a:solidFill>
          <a:ln cap="flat" cmpd="sng" w="12700">
            <a:solidFill>
              <a:srgbClr val="FFFFFF"/>
            </a:solidFill>
            <a:prstDash val="solid"/>
            <a:bevel/>
            <a:headEnd len="sm" w="sm" type="none"/>
            <a:tailEnd len="sm" w="sm" type="none"/>
          </a:ln>
          <a:effectLst>
            <a:outerShdw blurRad="19685" rotWithShape="0" algn="tl" dir="12900000" dist="6350">
              <a:srgbClr val="000000">
                <a:alpha val="4627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87" name="Google Shape;87;p17"/>
          <p:cNvSpPr txBox="1"/>
          <p:nvPr>
            <p:ph type="title"/>
          </p:nvPr>
        </p:nvSpPr>
        <p:spPr>
          <a:xfrm>
            <a:off x="609600" y="1176996"/>
            <a:ext cx="2212848" cy="1582621"/>
          </a:xfrm>
          <a:prstGeom prst="rect">
            <a:avLst/>
          </a:prstGeom>
          <a:noFill/>
          <a:ln>
            <a:noFill/>
          </a:ln>
        </p:spPr>
        <p:txBody>
          <a:bodyPr anchorCtr="0" anchor="b" bIns="45700" lIns="45700" spcFirstLastPara="1" rIns="45700" wrap="square" tIns="45700">
            <a:normAutofit/>
          </a:bodyPr>
          <a:lstStyle>
            <a:lvl1pPr lvl="0" algn="l">
              <a:lnSpc>
                <a:spcPct val="100000"/>
              </a:lnSpc>
              <a:spcBef>
                <a:spcPts val="0"/>
              </a:spcBef>
              <a:spcAft>
                <a:spcPts val="0"/>
              </a:spcAft>
              <a:buClr>
                <a:schemeClr val="dk2"/>
              </a:buClr>
              <a:buSzPts val="2000"/>
              <a:buFont typeface="Trebuchet MS"/>
              <a:buNone/>
              <a:defRPr b="1" sz="20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7"/>
          <p:cNvSpPr txBox="1"/>
          <p:nvPr>
            <p:ph idx="1" type="body"/>
          </p:nvPr>
        </p:nvSpPr>
        <p:spPr>
          <a:xfrm>
            <a:off x="609600" y="2828785"/>
            <a:ext cx="2209800" cy="2179320"/>
          </a:xfrm>
          <a:prstGeom prst="rect">
            <a:avLst/>
          </a:prstGeom>
          <a:noFill/>
          <a:ln>
            <a:noFill/>
          </a:ln>
        </p:spPr>
        <p:txBody>
          <a:bodyPr anchorCtr="0" anchor="t" bIns="45700" lIns="64000" spcFirstLastPara="1" rIns="45700" wrap="square" tIns="45700">
            <a:normAutofit/>
          </a:bodyPr>
          <a:lstStyle>
            <a:lvl1pPr indent="-228600" lvl="0" marL="457200" algn="l">
              <a:lnSpc>
                <a:spcPct val="100000"/>
              </a:lnSpc>
              <a:spcBef>
                <a:spcPts val="250"/>
              </a:spcBef>
              <a:spcAft>
                <a:spcPts val="0"/>
              </a:spcAft>
              <a:buSzPts val="1235"/>
              <a:buFont typeface="Trebuchet MS"/>
              <a:buNone/>
              <a:defRPr sz="1300"/>
            </a:lvl1pPr>
            <a:lvl2pPr indent="-293369" lvl="1" marL="914400" algn="l">
              <a:lnSpc>
                <a:spcPct val="100000"/>
              </a:lnSpc>
              <a:spcBef>
                <a:spcPts val="240"/>
              </a:spcBef>
              <a:spcAft>
                <a:spcPts val="0"/>
              </a:spcAft>
              <a:buSzPts val="1020"/>
              <a:buChar char="⚫"/>
              <a:defRPr sz="1200"/>
            </a:lvl2pPr>
            <a:lvl3pPr indent="-273050" lvl="2" marL="1371600" algn="l">
              <a:lnSpc>
                <a:spcPct val="100000"/>
              </a:lnSpc>
              <a:spcBef>
                <a:spcPts val="200"/>
              </a:spcBef>
              <a:spcAft>
                <a:spcPts val="0"/>
              </a:spcAft>
              <a:buSzPts val="700"/>
              <a:buChar char="⚫"/>
              <a:defRPr sz="1000"/>
            </a:lvl3pPr>
            <a:lvl4pPr indent="-265747" lvl="3" marL="1828800" algn="l">
              <a:lnSpc>
                <a:spcPct val="100000"/>
              </a:lnSpc>
              <a:spcBef>
                <a:spcPts val="180"/>
              </a:spcBef>
              <a:spcAft>
                <a:spcPts val="0"/>
              </a:spcAft>
              <a:buSzPts val="585"/>
              <a:buChar char="⚫"/>
              <a:defRPr sz="900"/>
            </a:lvl4pPr>
            <a:lvl5pPr indent="-265747" lvl="4" marL="2286000" algn="l">
              <a:lnSpc>
                <a:spcPct val="100000"/>
              </a:lnSpc>
              <a:spcBef>
                <a:spcPts val="180"/>
              </a:spcBef>
              <a:spcAft>
                <a:spcPts val="0"/>
              </a:spcAft>
              <a:buSzPts val="585"/>
              <a:buChar char="⚫"/>
              <a:defRPr sz="90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89" name="Google Shape;89;p17"/>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17"/>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7"/>
          <p:cNvSpPr txBox="1"/>
          <p:nvPr>
            <p:ph idx="12" type="sldNum"/>
          </p:nvPr>
        </p:nvSpPr>
        <p:spPr>
          <a:xfrm>
            <a:off x="8077200" y="6356350"/>
            <a:ext cx="6096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
        <p:nvSpPr>
          <p:cNvPr id="92" name="Google Shape;92;p17"/>
          <p:cNvSpPr/>
          <p:nvPr>
            <p:ph idx="2" type="pic"/>
          </p:nvPr>
        </p:nvSpPr>
        <p:spPr>
          <a:xfrm rot="420000">
            <a:off x="3485793" y="1199517"/>
            <a:ext cx="4617720" cy="3931920"/>
          </a:xfrm>
          <a:prstGeom prst="rect">
            <a:avLst/>
          </a:prstGeom>
          <a:solidFill>
            <a:schemeClr val="lt2"/>
          </a:solidFill>
          <a:ln cap="rnd" cmpd="sng" w="9525">
            <a:solidFill>
              <a:srgbClr val="C0C0C0"/>
            </a:solidFill>
            <a:prstDash val="solid"/>
            <a:round/>
            <a:headEnd len="sm" w="sm" type="none"/>
            <a:tailEnd len="sm" w="sm" type="none"/>
          </a:ln>
        </p:spPr>
        <p:txBody>
          <a:bodyPr anchorCtr="0" anchor="t" bIns="45700" lIns="91425" spcFirstLastPara="1" rIns="91425" wrap="square" tIns="45700">
            <a:normAutofit/>
          </a:bodyPr>
          <a:lstStyle>
            <a:lvl1pPr lvl="0" marR="0" rtl="0" algn="l">
              <a:lnSpc>
                <a:spcPct val="100000"/>
              </a:lnSpc>
              <a:spcBef>
                <a:spcPts val="640"/>
              </a:spcBef>
              <a:spcAft>
                <a:spcPts val="0"/>
              </a:spcAft>
              <a:buClr>
                <a:schemeClr val="accent3"/>
              </a:buClr>
              <a:buSzPts val="3040"/>
              <a:buFont typeface="Noto Sans Symbols"/>
              <a:buNone/>
              <a:defRPr b="0" i="0" sz="3200" u="none" cap="none" strike="noStrike">
                <a:solidFill>
                  <a:schemeClr val="dk1"/>
                </a:solidFill>
                <a:latin typeface="Trebuchet MS"/>
                <a:ea typeface="Trebuchet MS"/>
                <a:cs typeface="Trebuchet MS"/>
                <a:sym typeface="Trebuchet MS"/>
              </a:defRPr>
            </a:lvl1pPr>
            <a:lvl2pPr lvl="1" marR="0" rtl="0" algn="l">
              <a:lnSpc>
                <a:spcPct val="100000"/>
              </a:lnSpc>
              <a:spcBef>
                <a:spcPts val="480"/>
              </a:spcBef>
              <a:spcAft>
                <a:spcPts val="0"/>
              </a:spcAft>
              <a:buClr>
                <a:schemeClr val="accent1"/>
              </a:buClr>
              <a:buSzPts val="2040"/>
              <a:buFont typeface="Noto Sans Symbols"/>
              <a:buChar char="⚫"/>
              <a:defRPr b="0" i="0" sz="2400" u="none" cap="none" strike="noStrike">
                <a:solidFill>
                  <a:schemeClr val="dk1"/>
                </a:solidFill>
                <a:latin typeface="Trebuchet MS"/>
                <a:ea typeface="Trebuchet MS"/>
                <a:cs typeface="Trebuchet MS"/>
                <a:sym typeface="Trebuchet MS"/>
              </a:defRPr>
            </a:lvl2pPr>
            <a:lvl3pPr lvl="2" marR="0" rtl="0" algn="l">
              <a:lnSpc>
                <a:spcPct val="100000"/>
              </a:lnSpc>
              <a:spcBef>
                <a:spcPts val="420"/>
              </a:spcBef>
              <a:spcAft>
                <a:spcPts val="0"/>
              </a:spcAft>
              <a:buClr>
                <a:schemeClr val="accent2"/>
              </a:buClr>
              <a:buSzPts val="1470"/>
              <a:buFont typeface="Noto Sans Symbols"/>
              <a:buChar char="⚫"/>
              <a:defRPr b="0" i="0" sz="2100" u="none" cap="none" strike="noStrike">
                <a:solidFill>
                  <a:schemeClr val="dk1"/>
                </a:solidFill>
                <a:latin typeface="Trebuchet MS"/>
                <a:ea typeface="Trebuchet MS"/>
                <a:cs typeface="Trebuchet MS"/>
                <a:sym typeface="Trebuchet MS"/>
              </a:defRPr>
            </a:lvl3pPr>
            <a:lvl4pPr lvl="3" marR="0" rtl="0" algn="l">
              <a:lnSpc>
                <a:spcPct val="100000"/>
              </a:lnSpc>
              <a:spcBef>
                <a:spcPts val="400"/>
              </a:spcBef>
              <a:spcAft>
                <a:spcPts val="0"/>
              </a:spcAft>
              <a:buClr>
                <a:schemeClr val="accent3"/>
              </a:buClr>
              <a:buSzPts val="1300"/>
              <a:buFont typeface="Noto Sans Symbols"/>
              <a:buChar char="⚫"/>
              <a:defRPr b="0" i="0" sz="2000" u="none" cap="none" strike="noStrike">
                <a:solidFill>
                  <a:schemeClr val="dk1"/>
                </a:solidFill>
                <a:latin typeface="Trebuchet MS"/>
                <a:ea typeface="Trebuchet MS"/>
                <a:cs typeface="Trebuchet MS"/>
                <a:sym typeface="Trebuchet MS"/>
              </a:defRPr>
            </a:lvl4pPr>
            <a:lvl5pPr lvl="4" marR="0" rtl="0" algn="l">
              <a:lnSpc>
                <a:spcPct val="100000"/>
              </a:lnSpc>
              <a:spcBef>
                <a:spcPts val="400"/>
              </a:spcBef>
              <a:spcAft>
                <a:spcPts val="0"/>
              </a:spcAft>
              <a:buClr>
                <a:schemeClr val="accent4"/>
              </a:buClr>
              <a:buSzPts val="1300"/>
              <a:buFont typeface="Noto Sans Symbols"/>
              <a:buChar char="⚫"/>
              <a:defRPr b="0" i="0" sz="2000" u="none" cap="none" strike="noStrike">
                <a:solidFill>
                  <a:schemeClr val="dk1"/>
                </a:solidFill>
                <a:latin typeface="Trebuchet MS"/>
                <a:ea typeface="Trebuchet MS"/>
                <a:cs typeface="Trebuchet MS"/>
                <a:sym typeface="Trebuchet MS"/>
              </a:defRPr>
            </a:lvl5pPr>
            <a:lvl6pPr lvl="5" marR="0" rtl="0" algn="l">
              <a:lnSpc>
                <a:spcPct val="100000"/>
              </a:lnSpc>
              <a:spcBef>
                <a:spcPts val="360"/>
              </a:spcBef>
              <a:spcAft>
                <a:spcPts val="0"/>
              </a:spcAft>
              <a:buClr>
                <a:schemeClr val="accent5"/>
              </a:buClr>
              <a:buSzPts val="1440"/>
              <a:buFont typeface="Noto Sans Symbols"/>
              <a:buChar char="⚫"/>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320"/>
              </a:spcBef>
              <a:spcAft>
                <a:spcPts val="0"/>
              </a:spcAft>
              <a:buClr>
                <a:schemeClr val="accent6"/>
              </a:buClr>
              <a:buSzPts val="1280"/>
              <a:buFont typeface="Noto Sans Symbols"/>
              <a:buChar char="⚫"/>
              <a:defRPr b="0" i="0" sz="1600" u="none" cap="none" strike="noStrike">
                <a:solidFill>
                  <a:schemeClr val="dk1"/>
                </a:solidFill>
                <a:latin typeface="Trebuchet MS"/>
                <a:ea typeface="Trebuchet MS"/>
                <a:cs typeface="Trebuchet MS"/>
                <a:sym typeface="Trebuchet MS"/>
              </a:defRPr>
            </a:lvl7pPr>
            <a:lvl8pPr lvl="7" marR="0" rtl="0" algn="l">
              <a:lnSpc>
                <a:spcPct val="100000"/>
              </a:lnSpc>
              <a:spcBef>
                <a:spcPts val="320"/>
              </a:spcBef>
              <a:spcAft>
                <a:spcPts val="0"/>
              </a:spcAft>
              <a:buClr>
                <a:schemeClr val="dk2"/>
              </a:buClr>
              <a:buSzPts val="1600"/>
              <a:buFont typeface="Trebuchet MS"/>
              <a:buChar char="•"/>
              <a:defRPr b="0" i="0" sz="1600" u="none" cap="none" strike="noStrike">
                <a:solidFill>
                  <a:schemeClr val="dk1"/>
                </a:solidFill>
                <a:latin typeface="Trebuchet MS"/>
                <a:ea typeface="Trebuchet MS"/>
                <a:cs typeface="Trebuchet MS"/>
                <a:sym typeface="Trebuchet MS"/>
              </a:defRPr>
            </a:lvl8pPr>
            <a:lvl9pPr lvl="8" marR="0" rtl="0" algn="l">
              <a:lnSpc>
                <a:spcPct val="100000"/>
              </a:lnSpc>
              <a:spcBef>
                <a:spcPts val="280"/>
              </a:spcBef>
              <a:spcAft>
                <a:spcPts val="0"/>
              </a:spcAft>
              <a:buClr>
                <a:schemeClr val="dk2"/>
              </a:buClr>
              <a:buSzPts val="1400"/>
              <a:buFont typeface="Trebuchet MS"/>
              <a:buChar char="•"/>
              <a:defRPr b="0" i="0" sz="1400" u="none" cap="none" strike="noStrike">
                <a:solidFill>
                  <a:schemeClr val="dk1"/>
                </a:solidFill>
                <a:latin typeface="Trebuchet MS"/>
                <a:ea typeface="Trebuchet MS"/>
                <a:cs typeface="Trebuchet MS"/>
                <a:sym typeface="Trebuchet MS"/>
              </a:defRPr>
            </a:lvl9pPr>
          </a:lstStyle>
          <a:p/>
        </p:txBody>
      </p:sp>
      <p:sp>
        <p:nvSpPr>
          <p:cNvPr id="93" name="Google Shape;93;p17"/>
          <p:cNvSpPr/>
          <p:nvPr/>
        </p:nvSpPr>
        <p:spPr>
          <a:xfrm flipH="1" rot="10800000">
            <a:off x="-9525" y="5816600"/>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275EA3">
                  <a:alpha val="44313"/>
                </a:srgbClr>
              </a:gs>
              <a:gs pos="100000">
                <a:srgbClr val="35D75D">
                  <a:alpha val="54509"/>
                </a:srgbClr>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sp>
        <p:nvSpPr>
          <p:cNvPr id="94" name="Google Shape;94;p17"/>
          <p:cNvSpPr/>
          <p:nvPr/>
        </p:nvSpPr>
        <p:spPr>
          <a:xfrm flipH="1" rot="10800000">
            <a:off x="4381500" y="6219825"/>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35A350">
                  <a:alpha val="29411"/>
                </a:srgbClr>
              </a:gs>
              <a:gs pos="80000">
                <a:srgbClr val="2270D2">
                  <a:alpha val="44313"/>
                </a:srgbClr>
              </a:gs>
              <a:gs pos="100000">
                <a:srgbClr val="2270D2">
                  <a:alpha val="44313"/>
                </a:srgbClr>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5" name="Shape 95"/>
        <p:cNvGrpSpPr/>
        <p:nvPr/>
      </p:nvGrpSpPr>
      <p:grpSpPr>
        <a:xfrm>
          <a:off x="0" y="0"/>
          <a:ext cx="0" cy="0"/>
          <a:chOff x="0" y="0"/>
          <a:chExt cx="0" cy="0"/>
        </a:xfrm>
      </p:grpSpPr>
      <p:sp>
        <p:nvSpPr>
          <p:cNvPr id="96" name="Google Shape;96;p18"/>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18"/>
          <p:cNvSpPr txBox="1"/>
          <p:nvPr>
            <p:ph idx="1" type="body"/>
          </p:nvPr>
        </p:nvSpPr>
        <p:spPr>
          <a:xfrm rot="5400000">
            <a:off x="2377440" y="15240"/>
            <a:ext cx="4389120" cy="8229600"/>
          </a:xfrm>
          <a:prstGeom prst="rect">
            <a:avLst/>
          </a:prstGeom>
          <a:noFill/>
          <a:ln>
            <a:noFill/>
          </a:ln>
        </p:spPr>
        <p:txBody>
          <a:bodyPr anchorCtr="0" anchor="t" bIns="45700" lIns="91425" spcFirstLastPara="1" rIns="91425" wrap="square" tIns="45700">
            <a:normAutofit/>
          </a:bodyPr>
          <a:lstStyle>
            <a:lvl1pPr indent="-337185" lvl="0" marL="457200" algn="l">
              <a:lnSpc>
                <a:spcPct val="100000"/>
              </a:lnSpc>
              <a:spcBef>
                <a:spcPts val="360"/>
              </a:spcBef>
              <a:spcAft>
                <a:spcPts val="0"/>
              </a:spcAft>
              <a:buSzPts val="1710"/>
              <a:buChar char="⚫"/>
              <a:defRPr/>
            </a:lvl1pPr>
            <a:lvl2pPr indent="-325755" lvl="1" marL="914400" algn="l">
              <a:lnSpc>
                <a:spcPct val="100000"/>
              </a:lnSpc>
              <a:spcBef>
                <a:spcPts val="360"/>
              </a:spcBef>
              <a:spcAft>
                <a:spcPts val="0"/>
              </a:spcAft>
              <a:buSzPts val="1530"/>
              <a:buChar char="⚫"/>
              <a:defRPr/>
            </a:lvl2pPr>
            <a:lvl3pPr indent="-308610" lvl="2" marL="1371600" algn="l">
              <a:lnSpc>
                <a:spcPct val="100000"/>
              </a:lnSpc>
              <a:spcBef>
                <a:spcPts val="360"/>
              </a:spcBef>
              <a:spcAft>
                <a:spcPts val="0"/>
              </a:spcAft>
              <a:buSzPts val="1260"/>
              <a:buChar char="⚫"/>
              <a:defRPr/>
            </a:lvl3pPr>
            <a:lvl4pPr indent="-302894" lvl="3" marL="1828800" algn="l">
              <a:lnSpc>
                <a:spcPct val="100000"/>
              </a:lnSpc>
              <a:spcBef>
                <a:spcPts val="360"/>
              </a:spcBef>
              <a:spcAft>
                <a:spcPts val="0"/>
              </a:spcAft>
              <a:buSzPts val="1170"/>
              <a:buChar char="⚫"/>
              <a:defRPr/>
            </a:lvl4pPr>
            <a:lvl5pPr indent="-302895" lvl="4" marL="2286000" algn="l">
              <a:lnSpc>
                <a:spcPct val="100000"/>
              </a:lnSpc>
              <a:spcBef>
                <a:spcPts val="360"/>
              </a:spcBef>
              <a:spcAft>
                <a:spcPts val="0"/>
              </a:spcAft>
              <a:buSzPts val="1170"/>
              <a:buChar char="⚫"/>
              <a:defRPr/>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98" name="Google Shape;98;p18"/>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18"/>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18"/>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01" name="Shape 101"/>
        <p:cNvGrpSpPr/>
        <p:nvPr/>
      </p:nvGrpSpPr>
      <p:grpSpPr>
        <a:xfrm>
          <a:off x="0" y="0"/>
          <a:ext cx="0" cy="0"/>
          <a:chOff x="0" y="0"/>
          <a:chExt cx="0" cy="0"/>
        </a:xfrm>
      </p:grpSpPr>
      <p:sp>
        <p:nvSpPr>
          <p:cNvPr id="102" name="Google Shape;102;p19"/>
          <p:cNvSpPr txBox="1"/>
          <p:nvPr>
            <p:ph type="title"/>
          </p:nvPr>
        </p:nvSpPr>
        <p:spPr>
          <a:xfrm rot="5400000">
            <a:off x="5052218" y="2491583"/>
            <a:ext cx="5211763" cy="205740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19"/>
          <p:cNvSpPr txBox="1"/>
          <p:nvPr>
            <p:ph idx="1" type="body"/>
          </p:nvPr>
        </p:nvSpPr>
        <p:spPr>
          <a:xfrm rot="5400000">
            <a:off x="861219" y="510383"/>
            <a:ext cx="5211763" cy="6019800"/>
          </a:xfrm>
          <a:prstGeom prst="rect">
            <a:avLst/>
          </a:prstGeom>
          <a:noFill/>
          <a:ln>
            <a:noFill/>
          </a:ln>
        </p:spPr>
        <p:txBody>
          <a:bodyPr anchorCtr="0" anchor="t" bIns="45700" lIns="91425" spcFirstLastPara="1" rIns="91425" wrap="square" tIns="45700">
            <a:normAutofit/>
          </a:bodyPr>
          <a:lstStyle>
            <a:lvl1pPr indent="-337185" lvl="0" marL="457200" algn="l">
              <a:lnSpc>
                <a:spcPct val="100000"/>
              </a:lnSpc>
              <a:spcBef>
                <a:spcPts val="360"/>
              </a:spcBef>
              <a:spcAft>
                <a:spcPts val="0"/>
              </a:spcAft>
              <a:buSzPts val="1710"/>
              <a:buChar char="⚫"/>
              <a:defRPr/>
            </a:lvl1pPr>
            <a:lvl2pPr indent="-325755" lvl="1" marL="914400" algn="l">
              <a:lnSpc>
                <a:spcPct val="100000"/>
              </a:lnSpc>
              <a:spcBef>
                <a:spcPts val="360"/>
              </a:spcBef>
              <a:spcAft>
                <a:spcPts val="0"/>
              </a:spcAft>
              <a:buSzPts val="1530"/>
              <a:buChar char="⚫"/>
              <a:defRPr/>
            </a:lvl2pPr>
            <a:lvl3pPr indent="-308610" lvl="2" marL="1371600" algn="l">
              <a:lnSpc>
                <a:spcPct val="100000"/>
              </a:lnSpc>
              <a:spcBef>
                <a:spcPts val="360"/>
              </a:spcBef>
              <a:spcAft>
                <a:spcPts val="0"/>
              </a:spcAft>
              <a:buSzPts val="1260"/>
              <a:buChar char="⚫"/>
              <a:defRPr/>
            </a:lvl3pPr>
            <a:lvl4pPr indent="-302894" lvl="3" marL="1828800" algn="l">
              <a:lnSpc>
                <a:spcPct val="100000"/>
              </a:lnSpc>
              <a:spcBef>
                <a:spcPts val="360"/>
              </a:spcBef>
              <a:spcAft>
                <a:spcPts val="0"/>
              </a:spcAft>
              <a:buSzPts val="1170"/>
              <a:buChar char="⚫"/>
              <a:defRPr/>
            </a:lvl4pPr>
            <a:lvl5pPr indent="-302895" lvl="4" marL="2286000" algn="l">
              <a:lnSpc>
                <a:spcPct val="100000"/>
              </a:lnSpc>
              <a:spcBef>
                <a:spcPts val="360"/>
              </a:spcBef>
              <a:spcAft>
                <a:spcPts val="0"/>
              </a:spcAft>
              <a:buSzPts val="1170"/>
              <a:buChar char="⚫"/>
              <a:defRPr/>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104" name="Google Shape;104;p19"/>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19"/>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19"/>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4" name="Shape 34"/>
        <p:cNvGrpSpPr/>
        <p:nvPr/>
      </p:nvGrpSpPr>
      <p:grpSpPr>
        <a:xfrm>
          <a:off x="0" y="0"/>
          <a:ext cx="0" cy="0"/>
          <a:chOff x="0" y="0"/>
          <a:chExt cx="0" cy="0"/>
        </a:xfrm>
      </p:grpSpPr>
      <p:sp>
        <p:nvSpPr>
          <p:cNvPr id="35" name="Google Shape;35;p9"/>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9"/>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lvl1pPr indent="-337185" lvl="0" marL="457200" algn="l">
              <a:lnSpc>
                <a:spcPct val="100000"/>
              </a:lnSpc>
              <a:spcBef>
                <a:spcPts val="360"/>
              </a:spcBef>
              <a:spcAft>
                <a:spcPts val="0"/>
              </a:spcAft>
              <a:buSzPts val="1710"/>
              <a:buChar char="⚫"/>
              <a:defRPr/>
            </a:lvl1pPr>
            <a:lvl2pPr indent="-325755" lvl="1" marL="914400" algn="l">
              <a:lnSpc>
                <a:spcPct val="100000"/>
              </a:lnSpc>
              <a:spcBef>
                <a:spcPts val="360"/>
              </a:spcBef>
              <a:spcAft>
                <a:spcPts val="0"/>
              </a:spcAft>
              <a:buSzPts val="1530"/>
              <a:buChar char="⚫"/>
              <a:defRPr/>
            </a:lvl2pPr>
            <a:lvl3pPr indent="-308610" lvl="2" marL="1371600" algn="l">
              <a:lnSpc>
                <a:spcPct val="100000"/>
              </a:lnSpc>
              <a:spcBef>
                <a:spcPts val="360"/>
              </a:spcBef>
              <a:spcAft>
                <a:spcPts val="0"/>
              </a:spcAft>
              <a:buSzPts val="1260"/>
              <a:buChar char="⚫"/>
              <a:defRPr/>
            </a:lvl3pPr>
            <a:lvl4pPr indent="-302894" lvl="3" marL="1828800" algn="l">
              <a:lnSpc>
                <a:spcPct val="100000"/>
              </a:lnSpc>
              <a:spcBef>
                <a:spcPts val="360"/>
              </a:spcBef>
              <a:spcAft>
                <a:spcPts val="0"/>
              </a:spcAft>
              <a:buSzPts val="1170"/>
              <a:buChar char="⚫"/>
              <a:defRPr/>
            </a:lvl4pPr>
            <a:lvl5pPr indent="-302895" lvl="4" marL="2286000" algn="l">
              <a:lnSpc>
                <a:spcPct val="100000"/>
              </a:lnSpc>
              <a:spcBef>
                <a:spcPts val="360"/>
              </a:spcBef>
              <a:spcAft>
                <a:spcPts val="0"/>
              </a:spcAft>
              <a:buSzPts val="1170"/>
              <a:buChar char="⚫"/>
              <a:defRPr/>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37" name="Google Shape;37;p9"/>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9"/>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9"/>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rgbClr val="375BEB"/>
            </a:gs>
            <a:gs pos="25000">
              <a:srgbClr val="3C5FD8"/>
            </a:gs>
            <a:gs pos="100000">
              <a:srgbClr val="001373"/>
            </a:gs>
          </a:gsLst>
          <a:path path="circle">
            <a:fillToRect b="50%" l="50%" r="50%" t="50%"/>
          </a:path>
          <a:tileRect/>
        </a:gradFill>
      </p:bgPr>
    </p:bg>
    <p:spTree>
      <p:nvGrpSpPr>
        <p:cNvPr id="40" name="Shape 40"/>
        <p:cNvGrpSpPr/>
        <p:nvPr/>
      </p:nvGrpSpPr>
      <p:grpSpPr>
        <a:xfrm>
          <a:off x="0" y="0"/>
          <a:ext cx="0" cy="0"/>
          <a:chOff x="0" y="0"/>
          <a:chExt cx="0" cy="0"/>
        </a:xfrm>
      </p:grpSpPr>
      <p:sp>
        <p:nvSpPr>
          <p:cNvPr id="41" name="Google Shape;41;p10"/>
          <p:cNvSpPr txBox="1"/>
          <p:nvPr>
            <p:ph type="ctrTitle"/>
          </p:nvPr>
        </p:nvSpPr>
        <p:spPr>
          <a:xfrm>
            <a:off x="533400" y="1371600"/>
            <a:ext cx="7851648" cy="1828800"/>
          </a:xfrm>
          <a:prstGeom prst="rect">
            <a:avLst/>
          </a:prstGeom>
          <a:noFill/>
          <a:ln>
            <a:noFill/>
          </a:ln>
        </p:spPr>
        <p:txBody>
          <a:bodyPr anchorCtr="0" anchor="b" bIns="0" lIns="0" spcFirstLastPara="1" rIns="18275" wrap="square" tIns="0">
            <a:normAutofit/>
          </a:bodyPr>
          <a:lstStyle>
            <a:lvl1pPr lvl="0" algn="r">
              <a:lnSpc>
                <a:spcPct val="100000"/>
              </a:lnSpc>
              <a:spcBef>
                <a:spcPts val="0"/>
              </a:spcBef>
              <a:spcAft>
                <a:spcPts val="0"/>
              </a:spcAft>
              <a:buClr>
                <a:srgbClr val="6FDE87"/>
              </a:buClr>
              <a:buSzPts val="5600"/>
              <a:buFont typeface="Trebuchet MS"/>
              <a:buNone/>
              <a:defRPr b="1" sz="5600">
                <a:solidFill>
                  <a:srgbClr val="6FDE87"/>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0"/>
          <p:cNvSpPr txBox="1"/>
          <p:nvPr>
            <p:ph idx="1" type="subTitle"/>
          </p:nvPr>
        </p:nvSpPr>
        <p:spPr>
          <a:xfrm>
            <a:off x="533400" y="3228536"/>
            <a:ext cx="7854696" cy="1752600"/>
          </a:xfrm>
          <a:prstGeom prst="rect">
            <a:avLst/>
          </a:prstGeom>
          <a:noFill/>
          <a:ln>
            <a:noFill/>
          </a:ln>
        </p:spPr>
        <p:txBody>
          <a:bodyPr anchorCtr="0" anchor="t" bIns="45700" lIns="0" spcFirstLastPara="1" rIns="18275" wrap="square" tIns="45700">
            <a:normAutofit/>
          </a:bodyPr>
          <a:lstStyle>
            <a:lvl1pPr lvl="0" marR="45720" algn="r">
              <a:lnSpc>
                <a:spcPct val="100000"/>
              </a:lnSpc>
              <a:spcBef>
                <a:spcPts val="520"/>
              </a:spcBef>
              <a:spcAft>
                <a:spcPts val="0"/>
              </a:spcAft>
              <a:buSzPts val="2470"/>
              <a:buNone/>
              <a:defRPr>
                <a:solidFill>
                  <a:schemeClr val="lt1"/>
                </a:solidFill>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p:txBody>
      </p:sp>
      <p:sp>
        <p:nvSpPr>
          <p:cNvPr id="43" name="Google Shape;43;p10"/>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0"/>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10"/>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gradFill>
          <a:gsLst>
            <a:gs pos="0">
              <a:srgbClr val="375BEB"/>
            </a:gs>
            <a:gs pos="25000">
              <a:srgbClr val="3C5FD8"/>
            </a:gs>
            <a:gs pos="100000">
              <a:srgbClr val="001373"/>
            </a:gs>
          </a:gsLst>
          <a:path path="circle">
            <a:fillToRect b="50%" l="50%" r="50%" t="50%"/>
          </a:path>
          <a:tileRect/>
        </a:gradFill>
      </p:bgPr>
    </p:bg>
    <p:spTree>
      <p:nvGrpSpPr>
        <p:cNvPr id="46" name="Shape 46"/>
        <p:cNvGrpSpPr/>
        <p:nvPr/>
      </p:nvGrpSpPr>
      <p:grpSpPr>
        <a:xfrm>
          <a:off x="0" y="0"/>
          <a:ext cx="0" cy="0"/>
          <a:chOff x="0" y="0"/>
          <a:chExt cx="0" cy="0"/>
        </a:xfrm>
      </p:grpSpPr>
      <p:sp>
        <p:nvSpPr>
          <p:cNvPr id="47" name="Google Shape;47;p11"/>
          <p:cNvSpPr txBox="1"/>
          <p:nvPr>
            <p:ph type="title"/>
          </p:nvPr>
        </p:nvSpPr>
        <p:spPr>
          <a:xfrm>
            <a:off x="530352" y="1316736"/>
            <a:ext cx="7772400" cy="1362456"/>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Clr>
                <a:srgbClr val="B6E351"/>
              </a:buClr>
              <a:buSzPts val="5600"/>
              <a:buFont typeface="Trebuchet MS"/>
              <a:buNone/>
              <a:defRPr b="1" sz="5600" cap="none">
                <a:solidFill>
                  <a:srgbClr val="B6E351"/>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1"/>
          <p:cNvSpPr txBox="1"/>
          <p:nvPr>
            <p:ph idx="1" type="body"/>
          </p:nvPr>
        </p:nvSpPr>
        <p:spPr>
          <a:xfrm>
            <a:off x="530352" y="2704664"/>
            <a:ext cx="7772400" cy="1509712"/>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440"/>
              </a:spcBef>
              <a:spcAft>
                <a:spcPts val="0"/>
              </a:spcAft>
              <a:buSzPts val="2090"/>
              <a:buNone/>
              <a:defRPr sz="2200">
                <a:solidFill>
                  <a:schemeClr val="lt1"/>
                </a:solidFill>
              </a:defRPr>
            </a:lvl1pPr>
            <a:lvl2pPr indent="-228600" lvl="1" marL="914400" algn="l">
              <a:lnSpc>
                <a:spcPct val="100000"/>
              </a:lnSpc>
              <a:spcBef>
                <a:spcPts val="360"/>
              </a:spcBef>
              <a:spcAft>
                <a:spcPts val="0"/>
              </a:spcAft>
              <a:buSzPts val="1530"/>
              <a:buNone/>
              <a:defRPr sz="1800">
                <a:solidFill>
                  <a:schemeClr val="lt1"/>
                </a:solidFill>
              </a:defRPr>
            </a:lvl2pPr>
            <a:lvl3pPr indent="-228600" lvl="2" marL="1371600" algn="l">
              <a:lnSpc>
                <a:spcPct val="100000"/>
              </a:lnSpc>
              <a:spcBef>
                <a:spcPts val="320"/>
              </a:spcBef>
              <a:spcAft>
                <a:spcPts val="0"/>
              </a:spcAft>
              <a:buSzPts val="1120"/>
              <a:buNone/>
              <a:defRPr sz="1600">
                <a:solidFill>
                  <a:schemeClr val="lt1"/>
                </a:solidFill>
              </a:defRPr>
            </a:lvl3pPr>
            <a:lvl4pPr indent="-228600" lvl="3" marL="1828800" algn="l">
              <a:lnSpc>
                <a:spcPct val="100000"/>
              </a:lnSpc>
              <a:spcBef>
                <a:spcPts val="280"/>
              </a:spcBef>
              <a:spcAft>
                <a:spcPts val="0"/>
              </a:spcAft>
              <a:buSzPts val="910"/>
              <a:buNone/>
              <a:defRPr sz="1400">
                <a:solidFill>
                  <a:schemeClr val="lt1"/>
                </a:solidFill>
              </a:defRPr>
            </a:lvl4pPr>
            <a:lvl5pPr indent="-228600" lvl="4" marL="2286000" algn="l">
              <a:lnSpc>
                <a:spcPct val="100000"/>
              </a:lnSpc>
              <a:spcBef>
                <a:spcPts val="280"/>
              </a:spcBef>
              <a:spcAft>
                <a:spcPts val="0"/>
              </a:spcAft>
              <a:buSzPts val="910"/>
              <a:buNone/>
              <a:defRPr sz="1400">
                <a:solidFill>
                  <a:schemeClr val="lt1"/>
                </a:solidFill>
              </a:defRPr>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49" name="Google Shape;49;p11"/>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1"/>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1"/>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2" name="Shape 52"/>
        <p:cNvGrpSpPr/>
        <p:nvPr/>
      </p:nvGrpSpPr>
      <p:grpSpPr>
        <a:xfrm>
          <a:off x="0" y="0"/>
          <a:ext cx="0" cy="0"/>
          <a:chOff x="0" y="0"/>
          <a:chExt cx="0" cy="0"/>
        </a:xfrm>
      </p:grpSpPr>
      <p:sp>
        <p:nvSpPr>
          <p:cNvPr id="53" name="Google Shape;53;p12"/>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12"/>
          <p:cNvSpPr txBox="1"/>
          <p:nvPr>
            <p:ph idx="1" type="body"/>
          </p:nvPr>
        </p:nvSpPr>
        <p:spPr>
          <a:xfrm>
            <a:off x="457200" y="1920085"/>
            <a:ext cx="4038600" cy="4434840"/>
          </a:xfrm>
          <a:prstGeom prst="rect">
            <a:avLst/>
          </a:prstGeom>
          <a:noFill/>
          <a:ln>
            <a:noFill/>
          </a:ln>
        </p:spPr>
        <p:txBody>
          <a:bodyPr anchorCtr="0" anchor="t" bIns="45700" lIns="91425" spcFirstLastPara="1" rIns="91425" wrap="square" tIns="45700">
            <a:normAutofit/>
          </a:bodyPr>
          <a:lstStyle>
            <a:lvl1pPr indent="-385445" lvl="0" marL="457200" algn="l">
              <a:lnSpc>
                <a:spcPct val="100000"/>
              </a:lnSpc>
              <a:spcBef>
                <a:spcPts val="520"/>
              </a:spcBef>
              <a:spcAft>
                <a:spcPts val="0"/>
              </a:spcAft>
              <a:buSzPts val="2470"/>
              <a:buChar char="⚫"/>
              <a:defRPr sz="2600"/>
            </a:lvl1pPr>
            <a:lvl2pPr indent="-358140" lvl="1" marL="914400" algn="l">
              <a:lnSpc>
                <a:spcPct val="100000"/>
              </a:lnSpc>
              <a:spcBef>
                <a:spcPts val="480"/>
              </a:spcBef>
              <a:spcAft>
                <a:spcPts val="0"/>
              </a:spcAft>
              <a:buSzPts val="2040"/>
              <a:buChar char="⚫"/>
              <a:defRPr sz="2400"/>
            </a:lvl2pPr>
            <a:lvl3pPr indent="-317500" lvl="2" marL="1371600" algn="l">
              <a:lnSpc>
                <a:spcPct val="100000"/>
              </a:lnSpc>
              <a:spcBef>
                <a:spcPts val="400"/>
              </a:spcBef>
              <a:spcAft>
                <a:spcPts val="0"/>
              </a:spcAft>
              <a:buSzPts val="1400"/>
              <a:buChar char="⚫"/>
              <a:defRPr sz="2000"/>
            </a:lvl3pPr>
            <a:lvl4pPr indent="-302894" lvl="3" marL="1828800" algn="l">
              <a:lnSpc>
                <a:spcPct val="100000"/>
              </a:lnSpc>
              <a:spcBef>
                <a:spcPts val="360"/>
              </a:spcBef>
              <a:spcAft>
                <a:spcPts val="0"/>
              </a:spcAft>
              <a:buSzPts val="1170"/>
              <a:buChar char="⚫"/>
              <a:defRPr sz="1800"/>
            </a:lvl4pPr>
            <a:lvl5pPr indent="-302895" lvl="4" marL="2286000" algn="l">
              <a:lnSpc>
                <a:spcPct val="100000"/>
              </a:lnSpc>
              <a:spcBef>
                <a:spcPts val="360"/>
              </a:spcBef>
              <a:spcAft>
                <a:spcPts val="0"/>
              </a:spcAft>
              <a:buSzPts val="1170"/>
              <a:buChar char="⚫"/>
              <a:defRPr sz="180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55" name="Google Shape;55;p12"/>
          <p:cNvSpPr txBox="1"/>
          <p:nvPr>
            <p:ph idx="2" type="body"/>
          </p:nvPr>
        </p:nvSpPr>
        <p:spPr>
          <a:xfrm>
            <a:off x="4648200" y="1920085"/>
            <a:ext cx="4038600" cy="4434840"/>
          </a:xfrm>
          <a:prstGeom prst="rect">
            <a:avLst/>
          </a:prstGeom>
          <a:noFill/>
          <a:ln>
            <a:noFill/>
          </a:ln>
        </p:spPr>
        <p:txBody>
          <a:bodyPr anchorCtr="0" anchor="t" bIns="45700" lIns="91425" spcFirstLastPara="1" rIns="91425" wrap="square" tIns="45700">
            <a:normAutofit/>
          </a:bodyPr>
          <a:lstStyle>
            <a:lvl1pPr indent="-385445" lvl="0" marL="457200" algn="l">
              <a:lnSpc>
                <a:spcPct val="100000"/>
              </a:lnSpc>
              <a:spcBef>
                <a:spcPts val="520"/>
              </a:spcBef>
              <a:spcAft>
                <a:spcPts val="0"/>
              </a:spcAft>
              <a:buSzPts val="2470"/>
              <a:buChar char="⚫"/>
              <a:defRPr sz="2600"/>
            </a:lvl1pPr>
            <a:lvl2pPr indent="-358140" lvl="1" marL="914400" algn="l">
              <a:lnSpc>
                <a:spcPct val="100000"/>
              </a:lnSpc>
              <a:spcBef>
                <a:spcPts val="480"/>
              </a:spcBef>
              <a:spcAft>
                <a:spcPts val="0"/>
              </a:spcAft>
              <a:buSzPts val="2040"/>
              <a:buChar char="⚫"/>
              <a:defRPr sz="2400"/>
            </a:lvl2pPr>
            <a:lvl3pPr indent="-317500" lvl="2" marL="1371600" algn="l">
              <a:lnSpc>
                <a:spcPct val="100000"/>
              </a:lnSpc>
              <a:spcBef>
                <a:spcPts val="400"/>
              </a:spcBef>
              <a:spcAft>
                <a:spcPts val="0"/>
              </a:spcAft>
              <a:buSzPts val="1400"/>
              <a:buChar char="⚫"/>
              <a:defRPr sz="2000"/>
            </a:lvl3pPr>
            <a:lvl4pPr indent="-302894" lvl="3" marL="1828800" algn="l">
              <a:lnSpc>
                <a:spcPct val="100000"/>
              </a:lnSpc>
              <a:spcBef>
                <a:spcPts val="360"/>
              </a:spcBef>
              <a:spcAft>
                <a:spcPts val="0"/>
              </a:spcAft>
              <a:buSzPts val="1170"/>
              <a:buChar char="⚫"/>
              <a:defRPr sz="1800"/>
            </a:lvl4pPr>
            <a:lvl5pPr indent="-302895" lvl="4" marL="2286000" algn="l">
              <a:lnSpc>
                <a:spcPct val="100000"/>
              </a:lnSpc>
              <a:spcBef>
                <a:spcPts val="360"/>
              </a:spcBef>
              <a:spcAft>
                <a:spcPts val="0"/>
              </a:spcAft>
              <a:buSzPts val="1170"/>
              <a:buChar char="⚫"/>
              <a:defRPr sz="180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56" name="Google Shape;56;p12"/>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2"/>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12"/>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9" name="Shape 59"/>
        <p:cNvGrpSpPr/>
        <p:nvPr/>
      </p:nvGrpSpPr>
      <p:grpSpPr>
        <a:xfrm>
          <a:off x="0" y="0"/>
          <a:ext cx="0" cy="0"/>
          <a:chOff x="0" y="0"/>
          <a:chExt cx="0" cy="0"/>
        </a:xfrm>
      </p:grpSpPr>
      <p:sp>
        <p:nvSpPr>
          <p:cNvPr id="60" name="Google Shape;60;p13"/>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dk2"/>
              </a:buClr>
              <a:buSzPts val="5000"/>
              <a:buFont typeface="Trebuchet M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3"/>
          <p:cNvSpPr txBox="1"/>
          <p:nvPr>
            <p:ph idx="1" type="body"/>
          </p:nvPr>
        </p:nvSpPr>
        <p:spPr>
          <a:xfrm>
            <a:off x="457200" y="1855248"/>
            <a:ext cx="4040188" cy="659352"/>
          </a:xfrm>
          <a:prstGeom prst="rect">
            <a:avLst/>
          </a:prstGeom>
          <a:noFill/>
          <a:ln>
            <a:noFill/>
          </a:ln>
        </p:spPr>
        <p:txBody>
          <a:bodyPr anchorCtr="0" anchor="ctr" bIns="0" lIns="45700" spcFirstLastPara="1" rIns="45700" wrap="square" tIns="0">
            <a:noAutofit/>
          </a:bodyPr>
          <a:lstStyle>
            <a:lvl1pPr indent="-228600" lvl="0" marL="457200" algn="l">
              <a:lnSpc>
                <a:spcPct val="100000"/>
              </a:lnSpc>
              <a:spcBef>
                <a:spcPts val="480"/>
              </a:spcBef>
              <a:spcAft>
                <a:spcPts val="0"/>
              </a:spcAft>
              <a:buSzPts val="2280"/>
              <a:buNone/>
              <a:defRPr b="1" sz="2400" cap="none">
                <a:solidFill>
                  <a:schemeClr val="dk2"/>
                </a:solidFill>
              </a:defRPr>
            </a:lvl1pPr>
            <a:lvl2pPr indent="-228600" lvl="1" marL="914400" algn="l">
              <a:lnSpc>
                <a:spcPct val="100000"/>
              </a:lnSpc>
              <a:spcBef>
                <a:spcPts val="400"/>
              </a:spcBef>
              <a:spcAft>
                <a:spcPts val="0"/>
              </a:spcAft>
              <a:buSzPts val="1700"/>
              <a:buNone/>
              <a:defRPr b="1" sz="2000"/>
            </a:lvl2pPr>
            <a:lvl3pPr indent="-228600" lvl="2" marL="1371600" algn="l">
              <a:lnSpc>
                <a:spcPct val="100000"/>
              </a:lnSpc>
              <a:spcBef>
                <a:spcPts val="360"/>
              </a:spcBef>
              <a:spcAft>
                <a:spcPts val="0"/>
              </a:spcAft>
              <a:buSzPts val="1260"/>
              <a:buNone/>
              <a:defRPr b="1" sz="1800"/>
            </a:lvl3pPr>
            <a:lvl4pPr indent="-228600" lvl="3" marL="1828800" algn="l">
              <a:lnSpc>
                <a:spcPct val="100000"/>
              </a:lnSpc>
              <a:spcBef>
                <a:spcPts val="320"/>
              </a:spcBef>
              <a:spcAft>
                <a:spcPts val="0"/>
              </a:spcAft>
              <a:buSzPts val="1040"/>
              <a:buNone/>
              <a:defRPr b="1" sz="1600"/>
            </a:lvl4pPr>
            <a:lvl5pPr indent="-228600" lvl="4" marL="2286000" algn="l">
              <a:lnSpc>
                <a:spcPct val="100000"/>
              </a:lnSpc>
              <a:spcBef>
                <a:spcPts val="320"/>
              </a:spcBef>
              <a:spcAft>
                <a:spcPts val="0"/>
              </a:spcAft>
              <a:buSzPts val="1040"/>
              <a:buNone/>
              <a:defRPr b="1" sz="160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62" name="Google Shape;62;p13"/>
          <p:cNvSpPr txBox="1"/>
          <p:nvPr>
            <p:ph idx="2" type="body"/>
          </p:nvPr>
        </p:nvSpPr>
        <p:spPr>
          <a:xfrm>
            <a:off x="4645025" y="1859757"/>
            <a:ext cx="4041775" cy="654843"/>
          </a:xfrm>
          <a:prstGeom prst="rect">
            <a:avLst/>
          </a:prstGeom>
          <a:noFill/>
          <a:ln>
            <a:noFill/>
          </a:ln>
        </p:spPr>
        <p:txBody>
          <a:bodyPr anchorCtr="0" anchor="ctr" bIns="0" lIns="45700" spcFirstLastPara="1" rIns="45700" wrap="square" tIns="0">
            <a:normAutofit/>
          </a:bodyPr>
          <a:lstStyle>
            <a:lvl1pPr indent="-228600" lvl="0" marL="457200" algn="l">
              <a:lnSpc>
                <a:spcPct val="100000"/>
              </a:lnSpc>
              <a:spcBef>
                <a:spcPts val="480"/>
              </a:spcBef>
              <a:spcAft>
                <a:spcPts val="0"/>
              </a:spcAft>
              <a:buSzPts val="2280"/>
              <a:buNone/>
              <a:defRPr b="1" sz="2400" cap="none">
                <a:solidFill>
                  <a:schemeClr val="dk2"/>
                </a:solidFill>
              </a:defRPr>
            </a:lvl1pPr>
            <a:lvl2pPr indent="-228600" lvl="1" marL="914400" algn="l">
              <a:lnSpc>
                <a:spcPct val="100000"/>
              </a:lnSpc>
              <a:spcBef>
                <a:spcPts val="400"/>
              </a:spcBef>
              <a:spcAft>
                <a:spcPts val="0"/>
              </a:spcAft>
              <a:buSzPts val="1700"/>
              <a:buNone/>
              <a:defRPr b="1" sz="2000"/>
            </a:lvl2pPr>
            <a:lvl3pPr indent="-228600" lvl="2" marL="1371600" algn="l">
              <a:lnSpc>
                <a:spcPct val="100000"/>
              </a:lnSpc>
              <a:spcBef>
                <a:spcPts val="360"/>
              </a:spcBef>
              <a:spcAft>
                <a:spcPts val="0"/>
              </a:spcAft>
              <a:buSzPts val="1260"/>
              <a:buNone/>
              <a:defRPr b="1" sz="1800"/>
            </a:lvl3pPr>
            <a:lvl4pPr indent="-228600" lvl="3" marL="1828800" algn="l">
              <a:lnSpc>
                <a:spcPct val="100000"/>
              </a:lnSpc>
              <a:spcBef>
                <a:spcPts val="320"/>
              </a:spcBef>
              <a:spcAft>
                <a:spcPts val="0"/>
              </a:spcAft>
              <a:buSzPts val="1040"/>
              <a:buNone/>
              <a:defRPr b="1" sz="1600"/>
            </a:lvl4pPr>
            <a:lvl5pPr indent="-228600" lvl="4" marL="2286000" algn="l">
              <a:lnSpc>
                <a:spcPct val="100000"/>
              </a:lnSpc>
              <a:spcBef>
                <a:spcPts val="320"/>
              </a:spcBef>
              <a:spcAft>
                <a:spcPts val="0"/>
              </a:spcAft>
              <a:buSzPts val="1040"/>
              <a:buNone/>
              <a:defRPr b="1" sz="160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63" name="Google Shape;63;p13"/>
          <p:cNvSpPr txBox="1"/>
          <p:nvPr>
            <p:ph idx="3" type="body"/>
          </p:nvPr>
        </p:nvSpPr>
        <p:spPr>
          <a:xfrm>
            <a:off x="457200" y="2514600"/>
            <a:ext cx="4040188" cy="3845720"/>
          </a:xfrm>
          <a:prstGeom prst="rect">
            <a:avLst/>
          </a:prstGeom>
          <a:noFill/>
          <a:ln>
            <a:noFill/>
          </a:ln>
        </p:spPr>
        <p:txBody>
          <a:bodyPr anchorCtr="0" anchor="t" bIns="45700" lIns="91425" spcFirstLastPara="1" rIns="91425" wrap="square" tIns="0">
            <a:normAutofit/>
          </a:bodyPr>
          <a:lstStyle>
            <a:lvl1pPr indent="-361315" lvl="0" marL="457200" algn="l">
              <a:lnSpc>
                <a:spcPct val="100000"/>
              </a:lnSpc>
              <a:spcBef>
                <a:spcPts val="440"/>
              </a:spcBef>
              <a:spcAft>
                <a:spcPts val="0"/>
              </a:spcAft>
              <a:buSzPts val="2090"/>
              <a:buChar char="⚫"/>
              <a:defRPr sz="2200"/>
            </a:lvl1pPr>
            <a:lvl2pPr indent="-336550" lvl="1" marL="914400" algn="l">
              <a:lnSpc>
                <a:spcPct val="100000"/>
              </a:lnSpc>
              <a:spcBef>
                <a:spcPts val="400"/>
              </a:spcBef>
              <a:spcAft>
                <a:spcPts val="0"/>
              </a:spcAft>
              <a:buSzPts val="1700"/>
              <a:buChar char="⚫"/>
              <a:defRPr sz="2000"/>
            </a:lvl2pPr>
            <a:lvl3pPr indent="-308610" lvl="2" marL="1371600" algn="l">
              <a:lnSpc>
                <a:spcPct val="100000"/>
              </a:lnSpc>
              <a:spcBef>
                <a:spcPts val="360"/>
              </a:spcBef>
              <a:spcAft>
                <a:spcPts val="0"/>
              </a:spcAft>
              <a:buSzPts val="1260"/>
              <a:buChar char="⚫"/>
              <a:defRPr sz="1800"/>
            </a:lvl3pPr>
            <a:lvl4pPr indent="-294639" lvl="3" marL="1828800" algn="l">
              <a:lnSpc>
                <a:spcPct val="100000"/>
              </a:lnSpc>
              <a:spcBef>
                <a:spcPts val="320"/>
              </a:spcBef>
              <a:spcAft>
                <a:spcPts val="0"/>
              </a:spcAft>
              <a:buSzPts val="1040"/>
              <a:buChar char="⚫"/>
              <a:defRPr sz="1600"/>
            </a:lvl4pPr>
            <a:lvl5pPr indent="-294639" lvl="4" marL="2286000" algn="l">
              <a:lnSpc>
                <a:spcPct val="100000"/>
              </a:lnSpc>
              <a:spcBef>
                <a:spcPts val="320"/>
              </a:spcBef>
              <a:spcAft>
                <a:spcPts val="0"/>
              </a:spcAft>
              <a:buSzPts val="1040"/>
              <a:buChar char="⚫"/>
              <a:defRPr sz="160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64" name="Google Shape;64;p13"/>
          <p:cNvSpPr txBox="1"/>
          <p:nvPr>
            <p:ph idx="4" type="body"/>
          </p:nvPr>
        </p:nvSpPr>
        <p:spPr>
          <a:xfrm>
            <a:off x="4645025" y="2514600"/>
            <a:ext cx="4041775" cy="3845720"/>
          </a:xfrm>
          <a:prstGeom prst="rect">
            <a:avLst/>
          </a:prstGeom>
          <a:noFill/>
          <a:ln>
            <a:noFill/>
          </a:ln>
        </p:spPr>
        <p:txBody>
          <a:bodyPr anchorCtr="0" anchor="t" bIns="45700" lIns="91425" spcFirstLastPara="1" rIns="91425" wrap="square" tIns="0">
            <a:normAutofit/>
          </a:bodyPr>
          <a:lstStyle>
            <a:lvl1pPr indent="-361315" lvl="0" marL="457200" algn="l">
              <a:lnSpc>
                <a:spcPct val="100000"/>
              </a:lnSpc>
              <a:spcBef>
                <a:spcPts val="440"/>
              </a:spcBef>
              <a:spcAft>
                <a:spcPts val="0"/>
              </a:spcAft>
              <a:buSzPts val="2090"/>
              <a:buChar char="⚫"/>
              <a:defRPr sz="2200"/>
            </a:lvl1pPr>
            <a:lvl2pPr indent="-336550" lvl="1" marL="914400" algn="l">
              <a:lnSpc>
                <a:spcPct val="100000"/>
              </a:lnSpc>
              <a:spcBef>
                <a:spcPts val="400"/>
              </a:spcBef>
              <a:spcAft>
                <a:spcPts val="0"/>
              </a:spcAft>
              <a:buSzPts val="1700"/>
              <a:buChar char="⚫"/>
              <a:defRPr sz="2000"/>
            </a:lvl2pPr>
            <a:lvl3pPr indent="-308610" lvl="2" marL="1371600" algn="l">
              <a:lnSpc>
                <a:spcPct val="100000"/>
              </a:lnSpc>
              <a:spcBef>
                <a:spcPts val="360"/>
              </a:spcBef>
              <a:spcAft>
                <a:spcPts val="0"/>
              </a:spcAft>
              <a:buSzPts val="1260"/>
              <a:buChar char="⚫"/>
              <a:defRPr sz="1800"/>
            </a:lvl3pPr>
            <a:lvl4pPr indent="-294639" lvl="3" marL="1828800" algn="l">
              <a:lnSpc>
                <a:spcPct val="100000"/>
              </a:lnSpc>
              <a:spcBef>
                <a:spcPts val="320"/>
              </a:spcBef>
              <a:spcAft>
                <a:spcPts val="0"/>
              </a:spcAft>
              <a:buSzPts val="1040"/>
              <a:buChar char="⚫"/>
              <a:defRPr sz="1600"/>
            </a:lvl4pPr>
            <a:lvl5pPr indent="-294639" lvl="4" marL="2286000" algn="l">
              <a:lnSpc>
                <a:spcPct val="100000"/>
              </a:lnSpc>
              <a:spcBef>
                <a:spcPts val="320"/>
              </a:spcBef>
              <a:spcAft>
                <a:spcPts val="0"/>
              </a:spcAft>
              <a:buSzPts val="1040"/>
              <a:buChar char="⚫"/>
              <a:defRPr sz="160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65" name="Google Shape;65;p13"/>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3"/>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3"/>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8" name="Shape 68"/>
        <p:cNvGrpSpPr/>
        <p:nvPr/>
      </p:nvGrpSpPr>
      <p:grpSpPr>
        <a:xfrm>
          <a:off x="0" y="0"/>
          <a:ext cx="0" cy="0"/>
          <a:chOff x="0" y="0"/>
          <a:chExt cx="0" cy="0"/>
        </a:xfrm>
      </p:grpSpPr>
      <p:sp>
        <p:nvSpPr>
          <p:cNvPr id="69" name="Google Shape;69;p14"/>
          <p:cNvSpPr txBox="1"/>
          <p:nvPr>
            <p:ph type="title"/>
          </p:nvPr>
        </p:nvSpPr>
        <p:spPr>
          <a:xfrm>
            <a:off x="457200" y="704088"/>
            <a:ext cx="8305800" cy="114300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dk2"/>
              </a:buClr>
              <a:buSzPts val="5000"/>
              <a:buFont typeface="Trebuchet MS"/>
              <a:buNone/>
              <a:defRPr b="0" sz="5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4"/>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4"/>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4"/>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5"/>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5"/>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5"/>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7" name="Shape 77"/>
        <p:cNvGrpSpPr/>
        <p:nvPr/>
      </p:nvGrpSpPr>
      <p:grpSpPr>
        <a:xfrm>
          <a:off x="0" y="0"/>
          <a:ext cx="0" cy="0"/>
          <a:chOff x="0" y="0"/>
          <a:chExt cx="0" cy="0"/>
        </a:xfrm>
      </p:grpSpPr>
      <p:sp>
        <p:nvSpPr>
          <p:cNvPr id="78" name="Google Shape;78;p16"/>
          <p:cNvSpPr txBox="1"/>
          <p:nvPr>
            <p:ph type="title"/>
          </p:nvPr>
        </p:nvSpPr>
        <p:spPr>
          <a:xfrm>
            <a:off x="685800" y="514352"/>
            <a:ext cx="2743200" cy="1162050"/>
          </a:xfrm>
          <a:prstGeom prst="rect">
            <a:avLst/>
          </a:prstGeom>
          <a:noFill/>
          <a:ln>
            <a:noFill/>
          </a:ln>
        </p:spPr>
        <p:txBody>
          <a:bodyPr anchorCtr="0" anchor="b" bIns="0" lIns="0" spcFirstLastPara="1" rIns="0" wrap="square" tIns="45700">
            <a:noAutofit/>
          </a:bodyPr>
          <a:lstStyle>
            <a:lvl1pPr lvl="0" algn="l">
              <a:lnSpc>
                <a:spcPct val="100000"/>
              </a:lnSpc>
              <a:spcBef>
                <a:spcPts val="0"/>
              </a:spcBef>
              <a:spcAft>
                <a:spcPts val="0"/>
              </a:spcAft>
              <a:buClr>
                <a:schemeClr val="dk2"/>
              </a:buClr>
              <a:buSzPts val="2600"/>
              <a:buFont typeface="Trebuchet MS"/>
              <a:buNone/>
              <a:defRPr b="0" sz="26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6"/>
          <p:cNvSpPr txBox="1"/>
          <p:nvPr>
            <p:ph idx="1" type="body"/>
          </p:nvPr>
        </p:nvSpPr>
        <p:spPr>
          <a:xfrm>
            <a:off x="685800" y="1676400"/>
            <a:ext cx="2743200" cy="4572000"/>
          </a:xfrm>
          <a:prstGeom prst="rect">
            <a:avLst/>
          </a:prstGeom>
          <a:noFill/>
          <a:ln>
            <a:noFill/>
          </a:ln>
        </p:spPr>
        <p:txBody>
          <a:bodyPr anchorCtr="0" anchor="t" bIns="45700" lIns="18275" spcFirstLastPara="1" rIns="18275" wrap="square" tIns="45700">
            <a:normAutofit/>
          </a:bodyPr>
          <a:lstStyle>
            <a:lvl1pPr indent="-228600" lvl="0" marL="457200" algn="l">
              <a:lnSpc>
                <a:spcPct val="100000"/>
              </a:lnSpc>
              <a:spcBef>
                <a:spcPts val="280"/>
              </a:spcBef>
              <a:spcAft>
                <a:spcPts val="0"/>
              </a:spcAft>
              <a:buSzPts val="1330"/>
              <a:buNone/>
              <a:defRPr sz="1400"/>
            </a:lvl1pPr>
            <a:lvl2pPr indent="-228600" lvl="1" marL="914400" algn="l">
              <a:lnSpc>
                <a:spcPct val="100000"/>
              </a:lnSpc>
              <a:spcBef>
                <a:spcPts val="240"/>
              </a:spcBef>
              <a:spcAft>
                <a:spcPts val="0"/>
              </a:spcAft>
              <a:buSzPts val="1020"/>
              <a:buNone/>
              <a:defRPr sz="1200"/>
            </a:lvl2pPr>
            <a:lvl3pPr indent="-228600" lvl="2" marL="1371600" algn="l">
              <a:lnSpc>
                <a:spcPct val="100000"/>
              </a:lnSpc>
              <a:spcBef>
                <a:spcPts val="200"/>
              </a:spcBef>
              <a:spcAft>
                <a:spcPts val="0"/>
              </a:spcAft>
              <a:buSzPts val="700"/>
              <a:buNone/>
              <a:defRPr sz="1000"/>
            </a:lvl3pPr>
            <a:lvl4pPr indent="-228600" lvl="3" marL="1828800" algn="l">
              <a:lnSpc>
                <a:spcPct val="100000"/>
              </a:lnSpc>
              <a:spcBef>
                <a:spcPts val="180"/>
              </a:spcBef>
              <a:spcAft>
                <a:spcPts val="0"/>
              </a:spcAft>
              <a:buSzPts val="585"/>
              <a:buNone/>
              <a:defRPr sz="900"/>
            </a:lvl4pPr>
            <a:lvl5pPr indent="-228600" lvl="4" marL="2286000" algn="l">
              <a:lnSpc>
                <a:spcPct val="100000"/>
              </a:lnSpc>
              <a:spcBef>
                <a:spcPts val="180"/>
              </a:spcBef>
              <a:spcAft>
                <a:spcPts val="0"/>
              </a:spcAft>
              <a:buSzPts val="585"/>
              <a:buNone/>
              <a:defRPr sz="90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80" name="Google Shape;80;p16"/>
          <p:cNvSpPr txBox="1"/>
          <p:nvPr>
            <p:ph idx="2" type="body"/>
          </p:nvPr>
        </p:nvSpPr>
        <p:spPr>
          <a:xfrm>
            <a:off x="3575050" y="1676400"/>
            <a:ext cx="5111750" cy="4572000"/>
          </a:xfrm>
          <a:prstGeom prst="rect">
            <a:avLst/>
          </a:prstGeom>
          <a:noFill/>
          <a:ln>
            <a:noFill/>
          </a:ln>
        </p:spPr>
        <p:txBody>
          <a:bodyPr anchorCtr="0" anchor="t" bIns="45700" lIns="91425" spcFirstLastPara="1" rIns="91425" wrap="square" tIns="0">
            <a:normAutofit/>
          </a:bodyPr>
          <a:lstStyle>
            <a:lvl1pPr indent="-397510" lvl="0" marL="457200" algn="l">
              <a:lnSpc>
                <a:spcPct val="100000"/>
              </a:lnSpc>
              <a:spcBef>
                <a:spcPts val="560"/>
              </a:spcBef>
              <a:spcAft>
                <a:spcPts val="0"/>
              </a:spcAft>
              <a:buSzPts val="2660"/>
              <a:buChar char="⚫"/>
              <a:defRPr sz="2800"/>
            </a:lvl1pPr>
            <a:lvl2pPr indent="-368935" lvl="1" marL="914400" algn="l">
              <a:lnSpc>
                <a:spcPct val="100000"/>
              </a:lnSpc>
              <a:spcBef>
                <a:spcPts val="520"/>
              </a:spcBef>
              <a:spcAft>
                <a:spcPts val="0"/>
              </a:spcAft>
              <a:buSzPts val="2210"/>
              <a:buChar char="⚫"/>
              <a:defRPr sz="2600"/>
            </a:lvl2pPr>
            <a:lvl3pPr indent="-335280" lvl="2" marL="1371600" algn="l">
              <a:lnSpc>
                <a:spcPct val="100000"/>
              </a:lnSpc>
              <a:spcBef>
                <a:spcPts val="480"/>
              </a:spcBef>
              <a:spcAft>
                <a:spcPts val="0"/>
              </a:spcAft>
              <a:buSzPts val="1680"/>
              <a:buChar char="⚫"/>
              <a:defRPr sz="2400"/>
            </a:lvl3pPr>
            <a:lvl4pPr indent="-311150" lvl="3" marL="1828800" algn="l">
              <a:lnSpc>
                <a:spcPct val="100000"/>
              </a:lnSpc>
              <a:spcBef>
                <a:spcPts val="400"/>
              </a:spcBef>
              <a:spcAft>
                <a:spcPts val="0"/>
              </a:spcAft>
              <a:buSzPts val="1300"/>
              <a:buChar char="⚫"/>
              <a:defRPr sz="2000"/>
            </a:lvl4pPr>
            <a:lvl5pPr indent="-302895" lvl="4" marL="2286000" algn="l">
              <a:lnSpc>
                <a:spcPct val="100000"/>
              </a:lnSpc>
              <a:spcBef>
                <a:spcPts val="360"/>
              </a:spcBef>
              <a:spcAft>
                <a:spcPts val="0"/>
              </a:spcAft>
              <a:buSzPts val="1170"/>
              <a:buChar char="⚫"/>
              <a:defRPr sz="180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81" name="Google Shape;81;p16"/>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6"/>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6"/>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g"/><Relationship Id="rId3"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3.xml"/><Relationship Id="rId12" Type="http://schemas.openxmlformats.org/officeDocument/2006/relationships/slideLayout" Target="../slideLayouts/slideLayout12.xml"/><Relationship Id="rId1" Type="http://schemas.openxmlformats.org/officeDocument/2006/relationships/image" Target="../media/image3.pn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1">
            <a:alphaModFix/>
          </a:blip>
          <a:tile algn="tl" flip="none" tx="0" sx="65000" ty="0" sy="65000"/>
        </a:blipFill>
      </p:bgPr>
    </p:bg>
    <p:spTree>
      <p:nvGrpSpPr>
        <p:cNvPr id="5" name="Shape 5"/>
        <p:cNvGrpSpPr/>
        <p:nvPr/>
      </p:nvGrpSpPr>
      <p:grpSpPr>
        <a:xfrm>
          <a:off x="0" y="0"/>
          <a:ext cx="0" cy="0"/>
          <a:chOff x="0" y="0"/>
          <a:chExt cx="0" cy="0"/>
        </a:xfrm>
      </p:grpSpPr>
      <p:sp>
        <p:nvSpPr>
          <p:cNvPr id="6" name="Google Shape;6;p6"/>
          <p:cNvSpPr/>
          <p:nvPr/>
        </p:nvSpPr>
        <p:spPr>
          <a:xfrm>
            <a:off x="-9525" y="-7144"/>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275EA3">
                  <a:alpha val="44313"/>
                </a:srgbClr>
              </a:gs>
              <a:gs pos="100000">
                <a:srgbClr val="35D75D">
                  <a:alpha val="54509"/>
                </a:srgbClr>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7" name="Google Shape;7;p6"/>
          <p:cNvSpPr/>
          <p:nvPr/>
        </p:nvSpPr>
        <p:spPr>
          <a:xfrm>
            <a:off x="4381500" y="-7144"/>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35A350">
                  <a:alpha val="29411"/>
                </a:srgbClr>
              </a:gs>
              <a:gs pos="80000">
                <a:srgbClr val="2270D2">
                  <a:alpha val="44313"/>
                </a:srgbClr>
              </a:gs>
              <a:gs pos="100000">
                <a:srgbClr val="2270D2">
                  <a:alpha val="44313"/>
                </a:srgbClr>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8" name="Google Shape;8;p6"/>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marR="0" rtl="0" algn="l">
              <a:lnSpc>
                <a:spcPct val="100000"/>
              </a:lnSpc>
              <a:spcBef>
                <a:spcPts val="0"/>
              </a:spcBef>
              <a:spcAft>
                <a:spcPts val="0"/>
              </a:spcAft>
              <a:buClr>
                <a:schemeClr val="lt2"/>
              </a:buClr>
              <a:buSzPts val="5000"/>
              <a:buFont typeface="Trebuchet MS"/>
              <a:buNone/>
              <a:defRPr b="0" i="0" sz="5000" u="none" cap="none" strike="noStrike">
                <a:solidFill>
                  <a:schemeClr val="lt2"/>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6"/>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lvl1pPr indent="-385445" lvl="0" marL="457200" marR="0" rtl="0" algn="l">
              <a:lnSpc>
                <a:spcPct val="100000"/>
              </a:lnSpc>
              <a:spcBef>
                <a:spcPts val="520"/>
              </a:spcBef>
              <a:spcAft>
                <a:spcPts val="0"/>
              </a:spcAft>
              <a:buClr>
                <a:schemeClr val="accent3"/>
              </a:buClr>
              <a:buSzPts val="2470"/>
              <a:buFont typeface="Noto Sans Symbols"/>
              <a:buChar char="⚫"/>
              <a:defRPr b="0" i="0" sz="2600" u="none" cap="none" strike="noStrike">
                <a:solidFill>
                  <a:schemeClr val="lt1"/>
                </a:solidFill>
                <a:latin typeface="Trebuchet MS"/>
                <a:ea typeface="Trebuchet MS"/>
                <a:cs typeface="Trebuchet MS"/>
                <a:sym typeface="Trebuchet MS"/>
              </a:defRPr>
            </a:lvl1pPr>
            <a:lvl2pPr indent="-358140" lvl="1" marL="914400" marR="0" rtl="0" algn="l">
              <a:lnSpc>
                <a:spcPct val="100000"/>
              </a:lnSpc>
              <a:spcBef>
                <a:spcPts val="480"/>
              </a:spcBef>
              <a:spcAft>
                <a:spcPts val="0"/>
              </a:spcAft>
              <a:buClr>
                <a:schemeClr val="accent1"/>
              </a:buClr>
              <a:buSzPts val="2040"/>
              <a:buFont typeface="Noto Sans Symbols"/>
              <a:buChar char="⚫"/>
              <a:defRPr b="0" i="0" sz="2400" u="none" cap="none" strike="noStrike">
                <a:solidFill>
                  <a:schemeClr val="lt1"/>
                </a:solidFill>
                <a:latin typeface="Trebuchet MS"/>
                <a:ea typeface="Trebuchet MS"/>
                <a:cs typeface="Trebuchet MS"/>
                <a:sym typeface="Trebuchet MS"/>
              </a:defRPr>
            </a:lvl2pPr>
            <a:lvl3pPr indent="-321944" lvl="2" marL="1371600" marR="0" rtl="0" algn="l">
              <a:lnSpc>
                <a:spcPct val="100000"/>
              </a:lnSpc>
              <a:spcBef>
                <a:spcPts val="420"/>
              </a:spcBef>
              <a:spcAft>
                <a:spcPts val="0"/>
              </a:spcAft>
              <a:buClr>
                <a:schemeClr val="accent2"/>
              </a:buClr>
              <a:buSzPts val="1470"/>
              <a:buFont typeface="Noto Sans Symbols"/>
              <a:buChar char="⚫"/>
              <a:defRPr b="0" i="0" sz="2100" u="none" cap="none" strike="noStrike">
                <a:solidFill>
                  <a:schemeClr val="lt1"/>
                </a:solidFill>
                <a:latin typeface="Trebuchet MS"/>
                <a:ea typeface="Trebuchet MS"/>
                <a:cs typeface="Trebuchet MS"/>
                <a:sym typeface="Trebuchet MS"/>
              </a:defRPr>
            </a:lvl3pPr>
            <a:lvl4pPr indent="-311150" lvl="3" marL="1828800" marR="0" rtl="0" algn="l">
              <a:lnSpc>
                <a:spcPct val="100000"/>
              </a:lnSpc>
              <a:spcBef>
                <a:spcPts val="400"/>
              </a:spcBef>
              <a:spcAft>
                <a:spcPts val="0"/>
              </a:spcAft>
              <a:buClr>
                <a:schemeClr val="accent3"/>
              </a:buClr>
              <a:buSzPts val="1300"/>
              <a:buFont typeface="Noto Sans Symbols"/>
              <a:buChar char="⚫"/>
              <a:defRPr b="0" i="0" sz="2000" u="none" cap="none" strike="noStrike">
                <a:solidFill>
                  <a:schemeClr val="lt1"/>
                </a:solidFill>
                <a:latin typeface="Trebuchet MS"/>
                <a:ea typeface="Trebuchet MS"/>
                <a:cs typeface="Trebuchet MS"/>
                <a:sym typeface="Trebuchet MS"/>
              </a:defRPr>
            </a:lvl4pPr>
            <a:lvl5pPr indent="-311150" lvl="4" marL="2286000" marR="0" rtl="0" algn="l">
              <a:lnSpc>
                <a:spcPct val="100000"/>
              </a:lnSpc>
              <a:spcBef>
                <a:spcPts val="400"/>
              </a:spcBef>
              <a:spcAft>
                <a:spcPts val="0"/>
              </a:spcAft>
              <a:buClr>
                <a:schemeClr val="accent4"/>
              </a:buClr>
              <a:buSzPts val="1300"/>
              <a:buFont typeface="Noto Sans Symbols"/>
              <a:buChar char="⚫"/>
              <a:defRPr b="0" i="0" sz="2000" u="none" cap="none" strike="noStrike">
                <a:solidFill>
                  <a:schemeClr val="lt1"/>
                </a:solidFill>
                <a:latin typeface="Trebuchet MS"/>
                <a:ea typeface="Trebuchet MS"/>
                <a:cs typeface="Trebuchet MS"/>
                <a:sym typeface="Trebuchet MS"/>
              </a:defRPr>
            </a:lvl5pPr>
            <a:lvl6pPr indent="-320039" lvl="5" marL="2743200" marR="0" rtl="0" algn="l">
              <a:lnSpc>
                <a:spcPct val="100000"/>
              </a:lnSpc>
              <a:spcBef>
                <a:spcPts val="360"/>
              </a:spcBef>
              <a:spcAft>
                <a:spcPts val="0"/>
              </a:spcAft>
              <a:buClr>
                <a:schemeClr val="accent5"/>
              </a:buClr>
              <a:buSzPts val="1440"/>
              <a:buFont typeface="Noto Sans Symbols"/>
              <a:buChar char="⚫"/>
              <a:defRPr b="0" i="0" sz="1800" u="none" cap="none" strike="noStrike">
                <a:solidFill>
                  <a:schemeClr val="lt1"/>
                </a:solidFill>
                <a:latin typeface="Trebuchet MS"/>
                <a:ea typeface="Trebuchet MS"/>
                <a:cs typeface="Trebuchet MS"/>
                <a:sym typeface="Trebuchet MS"/>
              </a:defRPr>
            </a:lvl6pPr>
            <a:lvl7pPr indent="-309879" lvl="6" marL="3200400" marR="0" rtl="0" algn="l">
              <a:lnSpc>
                <a:spcPct val="100000"/>
              </a:lnSpc>
              <a:spcBef>
                <a:spcPts val="320"/>
              </a:spcBef>
              <a:spcAft>
                <a:spcPts val="0"/>
              </a:spcAft>
              <a:buClr>
                <a:schemeClr val="accent6"/>
              </a:buClr>
              <a:buSzPts val="1280"/>
              <a:buFont typeface="Noto Sans Symbols"/>
              <a:buChar char="⚫"/>
              <a:defRPr b="0" i="0" sz="1600" u="none" cap="none" strike="noStrike">
                <a:solidFill>
                  <a:schemeClr val="lt1"/>
                </a:solidFill>
                <a:latin typeface="Trebuchet MS"/>
                <a:ea typeface="Trebuchet MS"/>
                <a:cs typeface="Trebuchet MS"/>
                <a:sym typeface="Trebuchet MS"/>
              </a:defRPr>
            </a:lvl7pPr>
            <a:lvl8pPr indent="-330200" lvl="7" marL="3657600" marR="0" rtl="0" algn="l">
              <a:lnSpc>
                <a:spcPct val="100000"/>
              </a:lnSpc>
              <a:spcBef>
                <a:spcPts val="320"/>
              </a:spcBef>
              <a:spcAft>
                <a:spcPts val="0"/>
              </a:spcAft>
              <a:buClr>
                <a:schemeClr val="lt2"/>
              </a:buClr>
              <a:buSzPts val="1600"/>
              <a:buFont typeface="Trebuchet MS"/>
              <a:buChar char="•"/>
              <a:defRPr b="0" i="0" sz="1600" u="none" cap="none" strike="noStrike">
                <a:solidFill>
                  <a:schemeClr val="lt1"/>
                </a:solidFill>
                <a:latin typeface="Trebuchet MS"/>
                <a:ea typeface="Trebuchet MS"/>
                <a:cs typeface="Trebuchet MS"/>
                <a:sym typeface="Trebuchet MS"/>
              </a:defRPr>
            </a:lvl8pPr>
            <a:lvl9pPr indent="-317500" lvl="8" marL="4114800" marR="0" rtl="0" algn="l">
              <a:lnSpc>
                <a:spcPct val="100000"/>
              </a:lnSpc>
              <a:spcBef>
                <a:spcPts val="280"/>
              </a:spcBef>
              <a:spcAft>
                <a:spcPts val="0"/>
              </a:spcAft>
              <a:buClr>
                <a:schemeClr val="lt2"/>
              </a:buClr>
              <a:buSzPts val="1400"/>
              <a:buFont typeface="Trebuchet MS"/>
              <a:buChar char="•"/>
              <a:defRPr b="0" i="0" sz="1400" u="none" cap="none" strike="noStrike">
                <a:solidFill>
                  <a:schemeClr val="lt1"/>
                </a:solidFill>
                <a:latin typeface="Trebuchet MS"/>
                <a:ea typeface="Trebuchet MS"/>
                <a:cs typeface="Trebuchet MS"/>
                <a:sym typeface="Trebuchet MS"/>
              </a:defRPr>
            </a:lvl9pPr>
          </a:lstStyle>
          <a:p/>
        </p:txBody>
      </p:sp>
      <p:sp>
        <p:nvSpPr>
          <p:cNvPr id="10" name="Google Shape;10;p6"/>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BCDCF0"/>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9pPr>
          </a:lstStyle>
          <a:p/>
        </p:txBody>
      </p:sp>
      <p:sp>
        <p:nvSpPr>
          <p:cNvPr id="11" name="Google Shape;11;p6"/>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BCDCF0"/>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9pPr>
          </a:lstStyle>
          <a:p/>
        </p:txBody>
      </p:sp>
      <p:sp>
        <p:nvSpPr>
          <p:cNvPr id="12" name="Google Shape;12;p6"/>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BCDCF0"/>
                </a:solidFill>
                <a:latin typeface="Trebuchet MS"/>
                <a:ea typeface="Trebuchet MS"/>
                <a:cs typeface="Trebuchet MS"/>
                <a:sym typeface="Trebuchet MS"/>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BCDCF0"/>
                </a:solidFill>
                <a:latin typeface="Trebuchet MS"/>
                <a:ea typeface="Trebuchet MS"/>
                <a:cs typeface="Trebuchet MS"/>
                <a:sym typeface="Trebuchet MS"/>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BCDCF0"/>
                </a:solidFill>
                <a:latin typeface="Trebuchet MS"/>
                <a:ea typeface="Trebuchet MS"/>
                <a:cs typeface="Trebuchet MS"/>
                <a:sym typeface="Trebuchet MS"/>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BCDCF0"/>
                </a:solidFill>
                <a:latin typeface="Trebuchet MS"/>
                <a:ea typeface="Trebuchet MS"/>
                <a:cs typeface="Trebuchet MS"/>
                <a:sym typeface="Trebuchet MS"/>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BCDCF0"/>
                </a:solidFill>
                <a:latin typeface="Trebuchet MS"/>
                <a:ea typeface="Trebuchet MS"/>
                <a:cs typeface="Trebuchet MS"/>
                <a:sym typeface="Trebuchet MS"/>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BCDCF0"/>
                </a:solidFill>
                <a:latin typeface="Trebuchet MS"/>
                <a:ea typeface="Trebuchet MS"/>
                <a:cs typeface="Trebuchet MS"/>
                <a:sym typeface="Trebuchet MS"/>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BCDCF0"/>
                </a:solidFill>
                <a:latin typeface="Trebuchet MS"/>
                <a:ea typeface="Trebuchet MS"/>
                <a:cs typeface="Trebuchet MS"/>
                <a:sym typeface="Trebuchet MS"/>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BCDCF0"/>
                </a:solidFill>
                <a:latin typeface="Trebuchet MS"/>
                <a:ea typeface="Trebuchet MS"/>
                <a:cs typeface="Trebuchet MS"/>
                <a:sym typeface="Trebuchet MS"/>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BCDCF0"/>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grpSp>
        <p:nvGrpSpPr>
          <p:cNvPr id="13" name="Google Shape;13;p6"/>
          <p:cNvGrpSpPr/>
          <p:nvPr/>
        </p:nvGrpSpPr>
        <p:grpSpPr>
          <a:xfrm>
            <a:off x="-29294" y="-16113"/>
            <a:ext cx="9198255" cy="1086266"/>
            <a:chOff x="-29322" y="-1971"/>
            <a:chExt cx="9198255" cy="1086266"/>
          </a:xfrm>
        </p:grpSpPr>
        <p:sp>
          <p:nvSpPr>
            <p:cNvPr id="14" name="Google Shape;14;p6"/>
            <p:cNvSpPr/>
            <p:nvPr/>
          </p:nvSpPr>
          <p:spPr>
            <a:xfrm rot="-164308">
              <a:off x="-19045" y="216550"/>
              <a:ext cx="9163050" cy="649224"/>
            </a:xfrm>
            <a:custGeom>
              <a:rect b="b" l="l" r="r" t="t"/>
              <a:pathLst>
                <a:path extrusionOk="0" h="1055" w="5772">
                  <a:moveTo>
                    <a:pt x="0" y="966"/>
                  </a:moveTo>
                  <a:cubicBezTo>
                    <a:pt x="282" y="738"/>
                    <a:pt x="923" y="275"/>
                    <a:pt x="1608" y="282"/>
                  </a:cubicBezTo>
                  <a:cubicBezTo>
                    <a:pt x="2293" y="289"/>
                    <a:pt x="3416" y="1055"/>
                    <a:pt x="4110" y="1008"/>
                  </a:cubicBezTo>
                  <a:cubicBezTo>
                    <a:pt x="4804" y="961"/>
                    <a:pt x="5426" y="210"/>
                    <a:pt x="5772" y="0"/>
                  </a:cubicBezTo>
                </a:path>
              </a:pathLst>
            </a:custGeom>
            <a:noFill/>
            <a:ln cap="flat" cmpd="sng" w="10775">
              <a:solidFill>
                <a:srgbClr val="4FB669"/>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15" name="Google Shape;15;p6"/>
            <p:cNvSpPr/>
            <p:nvPr/>
          </p:nvSpPr>
          <p:spPr>
            <a:xfrm rot="-164308">
              <a:off x="-14309" y="290003"/>
              <a:ext cx="9175812" cy="530352"/>
            </a:xfrm>
            <a:custGeom>
              <a:rect b="b" l="l" r="r" t="t"/>
              <a:pathLst>
                <a:path extrusionOk="0" h="854" w="5766">
                  <a:moveTo>
                    <a:pt x="0" y="732"/>
                  </a:moveTo>
                  <a:cubicBezTo>
                    <a:pt x="273" y="647"/>
                    <a:pt x="951" y="214"/>
                    <a:pt x="1638" y="228"/>
                  </a:cubicBezTo>
                  <a:cubicBezTo>
                    <a:pt x="2325" y="242"/>
                    <a:pt x="3434" y="854"/>
                    <a:pt x="4122" y="816"/>
                  </a:cubicBezTo>
                  <a:cubicBezTo>
                    <a:pt x="4810" y="778"/>
                    <a:pt x="5424" y="170"/>
                    <a:pt x="5766" y="0"/>
                  </a:cubicBezTo>
                </a:path>
              </a:pathLst>
            </a:cu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grpSp>
      <p:pic>
        <p:nvPicPr>
          <p:cNvPr id="16" name="Google Shape;16;p6"/>
          <p:cNvPicPr preferRelativeResize="0"/>
          <p:nvPr/>
        </p:nvPicPr>
        <p:blipFill rotWithShape="1">
          <a:blip r:embed="rId2">
            <a:alphaModFix/>
          </a:blip>
          <a:srcRect b="0" l="0" r="0" t="0"/>
          <a:stretch/>
        </p:blipFill>
        <p:spPr>
          <a:xfrm>
            <a:off x="7855202" y="5559050"/>
            <a:ext cx="1288796" cy="129895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1">
            <a:alphaModFix/>
          </a:blip>
          <a:tile algn="tl" flip="none" tx="0" sx="65000" ty="0" sy="65000"/>
        </a:blipFill>
      </p:bgPr>
    </p:bg>
    <p:spTree>
      <p:nvGrpSpPr>
        <p:cNvPr id="23" name="Shape 23"/>
        <p:cNvGrpSpPr/>
        <p:nvPr/>
      </p:nvGrpSpPr>
      <p:grpSpPr>
        <a:xfrm>
          <a:off x="0" y="0"/>
          <a:ext cx="0" cy="0"/>
          <a:chOff x="0" y="0"/>
          <a:chExt cx="0" cy="0"/>
        </a:xfrm>
      </p:grpSpPr>
      <p:sp>
        <p:nvSpPr>
          <p:cNvPr id="24" name="Google Shape;24;p8"/>
          <p:cNvSpPr/>
          <p:nvPr/>
        </p:nvSpPr>
        <p:spPr>
          <a:xfrm>
            <a:off x="-9525" y="-7144"/>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275EA3">
                  <a:alpha val="44313"/>
                </a:srgbClr>
              </a:gs>
              <a:gs pos="100000">
                <a:srgbClr val="35D75D">
                  <a:alpha val="54509"/>
                </a:srgbClr>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sp>
        <p:nvSpPr>
          <p:cNvPr id="25" name="Google Shape;25;p8"/>
          <p:cNvSpPr/>
          <p:nvPr/>
        </p:nvSpPr>
        <p:spPr>
          <a:xfrm>
            <a:off x="4381500" y="-7144"/>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35A350">
                  <a:alpha val="29411"/>
                </a:srgbClr>
              </a:gs>
              <a:gs pos="80000">
                <a:srgbClr val="2270D2">
                  <a:alpha val="44313"/>
                </a:srgbClr>
              </a:gs>
              <a:gs pos="100000">
                <a:srgbClr val="2270D2">
                  <a:alpha val="44313"/>
                </a:srgbClr>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sp>
        <p:nvSpPr>
          <p:cNvPr id="26" name="Google Shape;26;p8"/>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marR="0" rtl="0" algn="l">
              <a:lnSpc>
                <a:spcPct val="100000"/>
              </a:lnSpc>
              <a:spcBef>
                <a:spcPts val="0"/>
              </a:spcBef>
              <a:spcAft>
                <a:spcPts val="0"/>
              </a:spcAft>
              <a:buClr>
                <a:schemeClr val="dk2"/>
              </a:buClr>
              <a:buSzPts val="5000"/>
              <a:buFont typeface="Trebuchet MS"/>
              <a:buNone/>
              <a:defRPr b="0" i="0" sz="5000" u="none" cap="none" strike="noStrike">
                <a:solidFill>
                  <a:schemeClr val="dk2"/>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7" name="Google Shape;27;p8"/>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lvl1pPr indent="-385445" lvl="0" marL="457200" marR="0" rtl="0" algn="l">
              <a:lnSpc>
                <a:spcPct val="100000"/>
              </a:lnSpc>
              <a:spcBef>
                <a:spcPts val="520"/>
              </a:spcBef>
              <a:spcAft>
                <a:spcPts val="0"/>
              </a:spcAft>
              <a:buClr>
                <a:schemeClr val="accent3"/>
              </a:buClr>
              <a:buSzPts val="2470"/>
              <a:buFont typeface="Noto Sans Symbols"/>
              <a:buChar char="⚫"/>
              <a:defRPr b="0" i="0" sz="2600" u="none" cap="none" strike="noStrike">
                <a:solidFill>
                  <a:schemeClr val="dk1"/>
                </a:solidFill>
                <a:latin typeface="Trebuchet MS"/>
                <a:ea typeface="Trebuchet MS"/>
                <a:cs typeface="Trebuchet MS"/>
                <a:sym typeface="Trebuchet MS"/>
              </a:defRPr>
            </a:lvl1pPr>
            <a:lvl2pPr indent="-358140" lvl="1" marL="914400" marR="0" rtl="0" algn="l">
              <a:lnSpc>
                <a:spcPct val="100000"/>
              </a:lnSpc>
              <a:spcBef>
                <a:spcPts val="480"/>
              </a:spcBef>
              <a:spcAft>
                <a:spcPts val="0"/>
              </a:spcAft>
              <a:buClr>
                <a:schemeClr val="accent1"/>
              </a:buClr>
              <a:buSzPts val="2040"/>
              <a:buFont typeface="Noto Sans Symbols"/>
              <a:buChar char="⚫"/>
              <a:defRPr b="0" i="0" sz="2400" u="none" cap="none" strike="noStrike">
                <a:solidFill>
                  <a:schemeClr val="dk1"/>
                </a:solidFill>
                <a:latin typeface="Trebuchet MS"/>
                <a:ea typeface="Trebuchet MS"/>
                <a:cs typeface="Trebuchet MS"/>
                <a:sym typeface="Trebuchet MS"/>
              </a:defRPr>
            </a:lvl2pPr>
            <a:lvl3pPr indent="-321944" lvl="2" marL="1371600" marR="0" rtl="0" algn="l">
              <a:lnSpc>
                <a:spcPct val="100000"/>
              </a:lnSpc>
              <a:spcBef>
                <a:spcPts val="420"/>
              </a:spcBef>
              <a:spcAft>
                <a:spcPts val="0"/>
              </a:spcAft>
              <a:buClr>
                <a:schemeClr val="accent2"/>
              </a:buClr>
              <a:buSzPts val="1470"/>
              <a:buFont typeface="Noto Sans Symbols"/>
              <a:buChar char="⚫"/>
              <a:defRPr b="0" i="0" sz="2100" u="none" cap="none" strike="noStrike">
                <a:solidFill>
                  <a:schemeClr val="dk1"/>
                </a:solidFill>
                <a:latin typeface="Trebuchet MS"/>
                <a:ea typeface="Trebuchet MS"/>
                <a:cs typeface="Trebuchet MS"/>
                <a:sym typeface="Trebuchet MS"/>
              </a:defRPr>
            </a:lvl3pPr>
            <a:lvl4pPr indent="-311150" lvl="3" marL="1828800" marR="0" rtl="0" algn="l">
              <a:lnSpc>
                <a:spcPct val="100000"/>
              </a:lnSpc>
              <a:spcBef>
                <a:spcPts val="400"/>
              </a:spcBef>
              <a:spcAft>
                <a:spcPts val="0"/>
              </a:spcAft>
              <a:buClr>
                <a:schemeClr val="accent3"/>
              </a:buClr>
              <a:buSzPts val="1300"/>
              <a:buFont typeface="Noto Sans Symbols"/>
              <a:buChar char="⚫"/>
              <a:defRPr b="0" i="0" sz="2000" u="none" cap="none" strike="noStrike">
                <a:solidFill>
                  <a:schemeClr val="dk1"/>
                </a:solidFill>
                <a:latin typeface="Trebuchet MS"/>
                <a:ea typeface="Trebuchet MS"/>
                <a:cs typeface="Trebuchet MS"/>
                <a:sym typeface="Trebuchet MS"/>
              </a:defRPr>
            </a:lvl4pPr>
            <a:lvl5pPr indent="-311150" lvl="4" marL="2286000" marR="0" rtl="0" algn="l">
              <a:lnSpc>
                <a:spcPct val="100000"/>
              </a:lnSpc>
              <a:spcBef>
                <a:spcPts val="400"/>
              </a:spcBef>
              <a:spcAft>
                <a:spcPts val="0"/>
              </a:spcAft>
              <a:buClr>
                <a:schemeClr val="accent4"/>
              </a:buClr>
              <a:buSzPts val="1300"/>
              <a:buFont typeface="Noto Sans Symbols"/>
              <a:buChar char="⚫"/>
              <a:defRPr b="0" i="0" sz="2000" u="none" cap="none" strike="noStrike">
                <a:solidFill>
                  <a:schemeClr val="dk1"/>
                </a:solidFill>
                <a:latin typeface="Trebuchet MS"/>
                <a:ea typeface="Trebuchet MS"/>
                <a:cs typeface="Trebuchet MS"/>
                <a:sym typeface="Trebuchet MS"/>
              </a:defRPr>
            </a:lvl5pPr>
            <a:lvl6pPr indent="-320039" lvl="5" marL="2743200" marR="0" rtl="0" algn="l">
              <a:lnSpc>
                <a:spcPct val="100000"/>
              </a:lnSpc>
              <a:spcBef>
                <a:spcPts val="360"/>
              </a:spcBef>
              <a:spcAft>
                <a:spcPts val="0"/>
              </a:spcAft>
              <a:buClr>
                <a:schemeClr val="accent5"/>
              </a:buClr>
              <a:buSzPts val="1440"/>
              <a:buFont typeface="Noto Sans Symbols"/>
              <a:buChar char="⚫"/>
              <a:defRPr b="0" i="0" sz="1800" u="none" cap="none" strike="noStrike">
                <a:solidFill>
                  <a:schemeClr val="dk1"/>
                </a:solidFill>
                <a:latin typeface="Trebuchet MS"/>
                <a:ea typeface="Trebuchet MS"/>
                <a:cs typeface="Trebuchet MS"/>
                <a:sym typeface="Trebuchet MS"/>
              </a:defRPr>
            </a:lvl6pPr>
            <a:lvl7pPr indent="-309879" lvl="6" marL="3200400" marR="0" rtl="0" algn="l">
              <a:lnSpc>
                <a:spcPct val="100000"/>
              </a:lnSpc>
              <a:spcBef>
                <a:spcPts val="320"/>
              </a:spcBef>
              <a:spcAft>
                <a:spcPts val="0"/>
              </a:spcAft>
              <a:buClr>
                <a:schemeClr val="accent6"/>
              </a:buClr>
              <a:buSzPts val="1280"/>
              <a:buFont typeface="Noto Sans Symbols"/>
              <a:buChar char="⚫"/>
              <a:defRPr b="0" i="0" sz="1600" u="none" cap="none" strike="noStrike">
                <a:solidFill>
                  <a:schemeClr val="dk1"/>
                </a:solidFill>
                <a:latin typeface="Trebuchet MS"/>
                <a:ea typeface="Trebuchet MS"/>
                <a:cs typeface="Trebuchet MS"/>
                <a:sym typeface="Trebuchet MS"/>
              </a:defRPr>
            </a:lvl7pPr>
            <a:lvl8pPr indent="-330200" lvl="7" marL="3657600" marR="0" rtl="0" algn="l">
              <a:lnSpc>
                <a:spcPct val="100000"/>
              </a:lnSpc>
              <a:spcBef>
                <a:spcPts val="320"/>
              </a:spcBef>
              <a:spcAft>
                <a:spcPts val="0"/>
              </a:spcAft>
              <a:buClr>
                <a:schemeClr val="dk2"/>
              </a:buClr>
              <a:buSzPts val="1600"/>
              <a:buFont typeface="Trebuchet MS"/>
              <a:buChar char="•"/>
              <a:defRPr b="0" i="0" sz="1600" u="none" cap="none" strike="noStrike">
                <a:solidFill>
                  <a:schemeClr val="dk1"/>
                </a:solidFill>
                <a:latin typeface="Trebuchet MS"/>
                <a:ea typeface="Trebuchet MS"/>
                <a:cs typeface="Trebuchet MS"/>
                <a:sym typeface="Trebuchet MS"/>
              </a:defRPr>
            </a:lvl8pPr>
            <a:lvl9pPr indent="-317500" lvl="8" marL="4114800" marR="0" rtl="0" algn="l">
              <a:lnSpc>
                <a:spcPct val="100000"/>
              </a:lnSpc>
              <a:spcBef>
                <a:spcPts val="280"/>
              </a:spcBef>
              <a:spcAft>
                <a:spcPts val="0"/>
              </a:spcAft>
              <a:buClr>
                <a:schemeClr val="dk2"/>
              </a:buClr>
              <a:buSzPts val="1400"/>
              <a:buFont typeface="Trebuchet MS"/>
              <a:buChar char="•"/>
              <a:defRPr b="0" i="0" sz="1400" u="none" cap="none" strike="noStrike">
                <a:solidFill>
                  <a:schemeClr val="dk1"/>
                </a:solidFill>
                <a:latin typeface="Trebuchet MS"/>
                <a:ea typeface="Trebuchet MS"/>
                <a:cs typeface="Trebuchet MS"/>
                <a:sym typeface="Trebuchet MS"/>
              </a:defRPr>
            </a:lvl9pPr>
          </a:lstStyle>
          <a:p/>
        </p:txBody>
      </p:sp>
      <p:sp>
        <p:nvSpPr>
          <p:cNvPr id="28" name="Google Shape;28;p8"/>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063B80"/>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29" name="Google Shape;29;p8"/>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063B80"/>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30" name="Google Shape;30;p8"/>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063B80"/>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grpSp>
        <p:nvGrpSpPr>
          <p:cNvPr id="31" name="Google Shape;31;p8"/>
          <p:cNvGrpSpPr/>
          <p:nvPr/>
        </p:nvGrpSpPr>
        <p:grpSpPr>
          <a:xfrm>
            <a:off x="-29294" y="-16113"/>
            <a:ext cx="9198255" cy="1086266"/>
            <a:chOff x="-29322" y="-1971"/>
            <a:chExt cx="9198255" cy="1086266"/>
          </a:xfrm>
        </p:grpSpPr>
        <p:sp>
          <p:nvSpPr>
            <p:cNvPr id="32" name="Google Shape;32;p8"/>
            <p:cNvSpPr/>
            <p:nvPr/>
          </p:nvSpPr>
          <p:spPr>
            <a:xfrm rot="-164308">
              <a:off x="-19045" y="216550"/>
              <a:ext cx="9163050" cy="649224"/>
            </a:xfrm>
            <a:custGeom>
              <a:rect b="b" l="l" r="r" t="t"/>
              <a:pathLst>
                <a:path extrusionOk="0" h="1055" w="5772">
                  <a:moveTo>
                    <a:pt x="0" y="966"/>
                  </a:moveTo>
                  <a:cubicBezTo>
                    <a:pt x="282" y="738"/>
                    <a:pt x="923" y="275"/>
                    <a:pt x="1608" y="282"/>
                  </a:cubicBezTo>
                  <a:cubicBezTo>
                    <a:pt x="2293" y="289"/>
                    <a:pt x="3416" y="1055"/>
                    <a:pt x="4110" y="1008"/>
                  </a:cubicBezTo>
                  <a:cubicBezTo>
                    <a:pt x="4804" y="961"/>
                    <a:pt x="5426" y="210"/>
                    <a:pt x="5772" y="0"/>
                  </a:cubicBezTo>
                </a:path>
              </a:pathLst>
            </a:custGeom>
            <a:noFill/>
            <a:ln cap="flat" cmpd="sng" w="10775">
              <a:solidFill>
                <a:srgbClr val="4FB669"/>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sp>
          <p:nvSpPr>
            <p:cNvPr id="33" name="Google Shape;33;p8"/>
            <p:cNvSpPr/>
            <p:nvPr/>
          </p:nvSpPr>
          <p:spPr>
            <a:xfrm rot="-164308">
              <a:off x="-14309" y="290003"/>
              <a:ext cx="9175812" cy="530352"/>
            </a:xfrm>
            <a:custGeom>
              <a:rect b="b" l="l" r="r" t="t"/>
              <a:pathLst>
                <a:path extrusionOk="0" h="854" w="5766">
                  <a:moveTo>
                    <a:pt x="0" y="732"/>
                  </a:moveTo>
                  <a:cubicBezTo>
                    <a:pt x="273" y="647"/>
                    <a:pt x="951" y="214"/>
                    <a:pt x="1638" y="228"/>
                  </a:cubicBezTo>
                  <a:cubicBezTo>
                    <a:pt x="2325" y="242"/>
                    <a:pt x="3434" y="854"/>
                    <a:pt x="4122" y="816"/>
                  </a:cubicBezTo>
                  <a:cubicBezTo>
                    <a:pt x="4810" y="778"/>
                    <a:pt x="5424" y="170"/>
                    <a:pt x="5766" y="0"/>
                  </a:cubicBezTo>
                </a:path>
              </a:pathLst>
            </a:cu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grpSp>
    </p:spTree>
  </p:cSld>
  <p:clrMap accent1="accent1" accent2="accent2" accent3="accent3" accent4="accent4" accent5="accent5" accent6="accent6" bg1="lt1" bg2="dk2" tx1="dk1" tx2="lt2" folHlink="folHlink" hlink="hlink"/>
  <p:sldLayoutIdLst>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
          <p:cNvSpPr txBox="1"/>
          <p:nvPr>
            <p:ph type="ctrTitle"/>
          </p:nvPr>
        </p:nvSpPr>
        <p:spPr>
          <a:xfrm>
            <a:off x="533400" y="1371600"/>
            <a:ext cx="7851648" cy="1828800"/>
          </a:xfrm>
          <a:prstGeom prst="rect">
            <a:avLst/>
          </a:prstGeom>
          <a:noFill/>
          <a:ln>
            <a:noFill/>
          </a:ln>
        </p:spPr>
        <p:txBody>
          <a:bodyPr anchorCtr="0" anchor="b" bIns="0" lIns="0" spcFirstLastPara="1" rIns="18275" wrap="square" tIns="0">
            <a:normAutofit/>
          </a:bodyPr>
          <a:lstStyle/>
          <a:p>
            <a:pPr indent="0" lvl="0" marL="0" rtl="0" algn="r">
              <a:lnSpc>
                <a:spcPct val="100000"/>
              </a:lnSpc>
              <a:spcBef>
                <a:spcPts val="0"/>
              </a:spcBef>
              <a:spcAft>
                <a:spcPts val="0"/>
              </a:spcAft>
              <a:buClr>
                <a:srgbClr val="6FDE87"/>
              </a:buClr>
              <a:buSzPts val="5600"/>
              <a:buFont typeface="Trebuchet MS"/>
              <a:buNone/>
            </a:pPr>
            <a:r>
              <a:rPr lang="en-US"/>
              <a:t>How to be Cyber Smart</a:t>
            </a:r>
            <a:endParaRPr/>
          </a:p>
        </p:txBody>
      </p:sp>
      <p:sp>
        <p:nvSpPr>
          <p:cNvPr id="112" name="Google Shape;112;p1"/>
          <p:cNvSpPr txBox="1"/>
          <p:nvPr>
            <p:ph idx="1" type="subTitle"/>
          </p:nvPr>
        </p:nvSpPr>
        <p:spPr>
          <a:xfrm>
            <a:off x="533400" y="3228536"/>
            <a:ext cx="7854696" cy="1752600"/>
          </a:xfrm>
          <a:prstGeom prst="rect">
            <a:avLst/>
          </a:prstGeom>
          <a:noFill/>
          <a:ln>
            <a:noFill/>
          </a:ln>
        </p:spPr>
        <p:txBody>
          <a:bodyPr anchorCtr="0" anchor="t" bIns="45700" lIns="0" spcFirstLastPara="1" rIns="18275" wrap="square" tIns="45700">
            <a:normAutofit/>
          </a:bodyPr>
          <a:lstStyle/>
          <a:p>
            <a:pPr indent="0" lvl="0" marL="0" marR="45720" rtl="0" algn="r">
              <a:lnSpc>
                <a:spcPct val="100000"/>
              </a:lnSpc>
              <a:spcBef>
                <a:spcPts val="0"/>
              </a:spcBef>
              <a:spcAft>
                <a:spcPts val="0"/>
              </a:spcAft>
              <a:buSzPts val="2470"/>
              <a:buNone/>
            </a:pPr>
            <a:r>
              <a:rPr lang="en-US"/>
              <a:t>Do you have internet access now? If so, are you being smart about it?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ctr">
              <a:lnSpc>
                <a:spcPct val="100000"/>
              </a:lnSpc>
              <a:spcBef>
                <a:spcPts val="0"/>
              </a:spcBef>
              <a:spcAft>
                <a:spcPts val="0"/>
              </a:spcAft>
              <a:buClr>
                <a:schemeClr val="dk2"/>
              </a:buClr>
              <a:buSzPts val="5000"/>
              <a:buFont typeface="Trebuchet MS"/>
              <a:buNone/>
            </a:pPr>
            <a:r>
              <a:rPr lang="en-US"/>
              <a:t>What Does Cyber Mean?</a:t>
            </a:r>
            <a:endParaRPr/>
          </a:p>
        </p:txBody>
      </p:sp>
      <p:sp>
        <p:nvSpPr>
          <p:cNvPr id="118" name="Google Shape;118;p2"/>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274320" lvl="0" marL="274320" rtl="0" algn="l">
              <a:lnSpc>
                <a:spcPct val="100000"/>
              </a:lnSpc>
              <a:spcBef>
                <a:spcPts val="0"/>
              </a:spcBef>
              <a:spcAft>
                <a:spcPts val="0"/>
              </a:spcAft>
              <a:buSzPts val="2470"/>
              <a:buChar char="⚫"/>
            </a:pPr>
            <a:r>
              <a:rPr lang="en-US"/>
              <a:t>Cyber includes anything on the internet, including apps we use. What are some of the most common places we see elementary students being involved in the cyber world?</a:t>
            </a:r>
            <a:endParaRPr/>
          </a:p>
          <a:p>
            <a:pPr indent="-323722" lvl="2" marL="914400" rtl="0" algn="l">
              <a:lnSpc>
                <a:spcPct val="100000"/>
              </a:lnSpc>
              <a:spcBef>
                <a:spcPts val="520"/>
              </a:spcBef>
              <a:spcAft>
                <a:spcPts val="0"/>
              </a:spcAft>
              <a:buSzPts val="2470"/>
              <a:buChar char="⚫"/>
            </a:pPr>
            <a:r>
              <a:rPr lang="en-US"/>
              <a:t>TikTok</a:t>
            </a:r>
            <a:endParaRPr/>
          </a:p>
          <a:p>
            <a:pPr indent="-323722" lvl="2" marL="914400" rtl="0" algn="l">
              <a:lnSpc>
                <a:spcPct val="100000"/>
              </a:lnSpc>
              <a:spcBef>
                <a:spcPts val="520"/>
              </a:spcBef>
              <a:spcAft>
                <a:spcPts val="0"/>
              </a:spcAft>
              <a:buSzPts val="2470"/>
              <a:buChar char="⚫"/>
            </a:pPr>
            <a:r>
              <a:rPr lang="en-US"/>
              <a:t>Instagram</a:t>
            </a:r>
            <a:endParaRPr/>
          </a:p>
          <a:p>
            <a:pPr indent="-323722" lvl="2" marL="914400" rtl="0" algn="l">
              <a:lnSpc>
                <a:spcPct val="100000"/>
              </a:lnSpc>
              <a:spcBef>
                <a:spcPts val="520"/>
              </a:spcBef>
              <a:spcAft>
                <a:spcPts val="0"/>
              </a:spcAft>
              <a:buSzPts val="2470"/>
              <a:buChar char="⚫"/>
            </a:pPr>
            <a:r>
              <a:rPr lang="en-US"/>
              <a:t>Snapchat</a:t>
            </a:r>
            <a:endParaRPr/>
          </a:p>
          <a:p>
            <a:pPr indent="-323722" lvl="2" marL="914400" rtl="0" algn="l">
              <a:lnSpc>
                <a:spcPct val="100000"/>
              </a:lnSpc>
              <a:spcBef>
                <a:spcPts val="520"/>
              </a:spcBef>
              <a:spcAft>
                <a:spcPts val="0"/>
              </a:spcAft>
              <a:buSzPts val="2470"/>
              <a:buChar char="⚫"/>
            </a:pPr>
            <a:r>
              <a:rPr lang="en-US"/>
              <a:t>Facebook</a:t>
            </a:r>
            <a:endParaRPr/>
          </a:p>
          <a:p>
            <a:pPr indent="-323722" lvl="2" marL="914400" rtl="0" algn="l">
              <a:lnSpc>
                <a:spcPct val="100000"/>
              </a:lnSpc>
              <a:spcBef>
                <a:spcPts val="520"/>
              </a:spcBef>
              <a:spcAft>
                <a:spcPts val="0"/>
              </a:spcAft>
              <a:buSzPts val="2470"/>
              <a:buChar char="⚫"/>
            </a:pPr>
            <a:r>
              <a:rPr lang="en-US"/>
              <a:t>Can you think of any others? </a:t>
            </a:r>
            <a:endParaRPr/>
          </a:p>
        </p:txBody>
      </p:sp>
      <p:pic>
        <p:nvPicPr>
          <p:cNvPr id="119" name="Google Shape;119;p2"/>
          <p:cNvPicPr preferRelativeResize="0"/>
          <p:nvPr/>
        </p:nvPicPr>
        <p:blipFill rotWithShape="1">
          <a:blip r:embed="rId3">
            <a:alphaModFix/>
          </a:blip>
          <a:srcRect b="0" l="0" r="0" t="0"/>
          <a:stretch/>
        </p:blipFill>
        <p:spPr>
          <a:xfrm>
            <a:off x="7855229" y="5559238"/>
            <a:ext cx="1288780" cy="1298752"/>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0" st="0"/>
                                            </p:txEl>
                                          </p:spTgt>
                                        </p:tgtEl>
                                        <p:attrNameLst>
                                          <p:attrName>style.visibility</p:attrName>
                                        </p:attrNameLst>
                                      </p:cBhvr>
                                      <p:to>
                                        <p:strVal val="visible"/>
                                      </p:to>
                                    </p:set>
                                    <p:animEffect filter="fade" transition="in">
                                      <p:cBhvr>
                                        <p:cTn dur="500"/>
                                        <p:tgtEl>
                                          <p:spTgt spid="11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1" st="1"/>
                                            </p:txEl>
                                          </p:spTgt>
                                        </p:tgtEl>
                                        <p:attrNameLst>
                                          <p:attrName>style.visibility</p:attrName>
                                        </p:attrNameLst>
                                      </p:cBhvr>
                                      <p:to>
                                        <p:strVal val="visible"/>
                                      </p:to>
                                    </p:set>
                                    <p:animEffect filter="fade" transition="in">
                                      <p:cBhvr>
                                        <p:cTn dur="500"/>
                                        <p:tgtEl>
                                          <p:spTgt spid="11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2" st="2"/>
                                            </p:txEl>
                                          </p:spTgt>
                                        </p:tgtEl>
                                        <p:attrNameLst>
                                          <p:attrName>style.visibility</p:attrName>
                                        </p:attrNameLst>
                                      </p:cBhvr>
                                      <p:to>
                                        <p:strVal val="visible"/>
                                      </p:to>
                                    </p:set>
                                    <p:animEffect filter="fade" transition="in">
                                      <p:cBhvr>
                                        <p:cTn dur="500"/>
                                        <p:tgtEl>
                                          <p:spTgt spid="11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3" st="3"/>
                                            </p:txEl>
                                          </p:spTgt>
                                        </p:tgtEl>
                                        <p:attrNameLst>
                                          <p:attrName>style.visibility</p:attrName>
                                        </p:attrNameLst>
                                      </p:cBhvr>
                                      <p:to>
                                        <p:strVal val="visible"/>
                                      </p:to>
                                    </p:set>
                                    <p:animEffect filter="fade" transition="in">
                                      <p:cBhvr>
                                        <p:cTn dur="500"/>
                                        <p:tgtEl>
                                          <p:spTgt spid="11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4" st="4"/>
                                            </p:txEl>
                                          </p:spTgt>
                                        </p:tgtEl>
                                        <p:attrNameLst>
                                          <p:attrName>style.visibility</p:attrName>
                                        </p:attrNameLst>
                                      </p:cBhvr>
                                      <p:to>
                                        <p:strVal val="visible"/>
                                      </p:to>
                                    </p:set>
                                    <p:animEffect filter="fade" transition="in">
                                      <p:cBhvr>
                                        <p:cTn dur="500"/>
                                        <p:tgtEl>
                                          <p:spTgt spid="11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5" st="5"/>
                                            </p:txEl>
                                          </p:spTgt>
                                        </p:tgtEl>
                                        <p:attrNameLst>
                                          <p:attrName>style.visibility</p:attrName>
                                        </p:attrNameLst>
                                      </p:cBhvr>
                                      <p:to>
                                        <p:strVal val="visible"/>
                                      </p:to>
                                    </p:set>
                                    <p:animEffect filter="fade" transition="in">
                                      <p:cBhvr>
                                        <p:cTn dur="500"/>
                                        <p:tgtEl>
                                          <p:spTgt spid="118">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3"/>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fontScale="90000"/>
          </a:bodyPr>
          <a:lstStyle/>
          <a:p>
            <a:pPr indent="0" lvl="0" marL="0" rtl="0" algn="ctr">
              <a:lnSpc>
                <a:spcPct val="100000"/>
              </a:lnSpc>
              <a:spcBef>
                <a:spcPts val="0"/>
              </a:spcBef>
              <a:spcAft>
                <a:spcPts val="0"/>
              </a:spcAft>
              <a:buClr>
                <a:schemeClr val="dk2"/>
              </a:buClr>
              <a:buSzPct val="100000"/>
              <a:buFont typeface="Trebuchet MS"/>
              <a:buNone/>
            </a:pPr>
            <a:r>
              <a:rPr lang="en-US"/>
              <a:t>Let’s Talk About Vocabulary in the Cyber World </a:t>
            </a:r>
            <a:endParaRPr/>
          </a:p>
        </p:txBody>
      </p:sp>
      <p:sp>
        <p:nvSpPr>
          <p:cNvPr id="125" name="Google Shape;125;p3"/>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fontScale="85000" lnSpcReduction="20000"/>
          </a:bodyPr>
          <a:lstStyle/>
          <a:p>
            <a:pPr indent="-274320" lvl="0" marL="274320" rtl="0" algn="l">
              <a:lnSpc>
                <a:spcPct val="100000"/>
              </a:lnSpc>
              <a:spcBef>
                <a:spcPts val="0"/>
              </a:spcBef>
              <a:spcAft>
                <a:spcPts val="0"/>
              </a:spcAft>
              <a:buSzPct val="95000"/>
              <a:buChar char="⚫"/>
            </a:pPr>
            <a:r>
              <a:rPr lang="en-US"/>
              <a:t>Surfing: Similar to channel surfing when you watch T.V. The internet can be browsed by looking around at different websites.</a:t>
            </a:r>
            <a:endParaRPr/>
          </a:p>
          <a:p>
            <a:pPr indent="-274320" lvl="0" marL="274320" rtl="0" algn="l">
              <a:lnSpc>
                <a:spcPct val="100000"/>
              </a:lnSpc>
              <a:spcBef>
                <a:spcPts val="442"/>
              </a:spcBef>
              <a:spcAft>
                <a:spcPts val="0"/>
              </a:spcAft>
              <a:buSzPct val="95000"/>
              <a:buChar char="⚫"/>
            </a:pPr>
            <a:r>
              <a:rPr lang="en-US"/>
              <a:t>Profile: Your internet </a:t>
            </a:r>
            <a:r>
              <a:rPr lang="en-US" u="sng"/>
              <a:t>identity</a:t>
            </a:r>
            <a:r>
              <a:rPr lang="en-US"/>
              <a:t> or </a:t>
            </a:r>
            <a:r>
              <a:rPr lang="en-US" u="sng"/>
              <a:t>persona</a:t>
            </a:r>
            <a:r>
              <a:rPr lang="en-US"/>
              <a:t>.</a:t>
            </a:r>
            <a:endParaRPr/>
          </a:p>
          <a:p>
            <a:pPr indent="-274320" lvl="0" marL="274320" rtl="0" algn="l">
              <a:lnSpc>
                <a:spcPct val="100000"/>
              </a:lnSpc>
              <a:spcBef>
                <a:spcPts val="442"/>
              </a:spcBef>
              <a:spcAft>
                <a:spcPts val="0"/>
              </a:spcAft>
              <a:buSzPct val="95000"/>
              <a:buChar char="⚫"/>
            </a:pPr>
            <a:r>
              <a:rPr lang="en-US"/>
              <a:t>Tag: A way to identify an online article or picture. With pictures, it attaches to the picture the names of people who are either in the photo or would be interested in viewing it. </a:t>
            </a:r>
            <a:endParaRPr/>
          </a:p>
          <a:p>
            <a:pPr indent="-274320" lvl="0" marL="274320" rtl="0" algn="l">
              <a:lnSpc>
                <a:spcPct val="100000"/>
              </a:lnSpc>
              <a:spcBef>
                <a:spcPts val="442"/>
              </a:spcBef>
              <a:spcAft>
                <a:spcPts val="0"/>
              </a:spcAft>
              <a:buSzPct val="95000"/>
              <a:buChar char="⚫"/>
            </a:pPr>
            <a:r>
              <a:rPr lang="en-US"/>
              <a:t>Gaming: Internet games, which can be played either individually or by multiple online users at the same time. </a:t>
            </a:r>
            <a:endParaRPr/>
          </a:p>
          <a:p>
            <a:pPr indent="-274320" lvl="0" marL="274320" rtl="0" algn="l">
              <a:lnSpc>
                <a:spcPct val="100000"/>
              </a:lnSpc>
              <a:spcBef>
                <a:spcPts val="442"/>
              </a:spcBef>
              <a:spcAft>
                <a:spcPts val="0"/>
              </a:spcAft>
              <a:buSzPct val="95000"/>
              <a:buChar char="⚫"/>
            </a:pPr>
            <a:r>
              <a:rPr lang="en-US"/>
              <a:t>These are ALL things we need to be careful with. There can be inappropriate content on sites, you could be interacting with people who have inappropriate intentions or sharing too much information. Check your settings! It’s important to keep your business </a:t>
            </a:r>
            <a:r>
              <a:rPr b="1" lang="en-US" u="sng"/>
              <a:t>YOUR BUSINESS</a:t>
            </a:r>
            <a:r>
              <a:rPr lang="en-US"/>
              <a:t>! </a:t>
            </a:r>
            <a:endParaRPr/>
          </a:p>
        </p:txBody>
      </p:sp>
      <p:pic>
        <p:nvPicPr>
          <p:cNvPr id="126" name="Google Shape;126;p3"/>
          <p:cNvPicPr preferRelativeResize="0"/>
          <p:nvPr/>
        </p:nvPicPr>
        <p:blipFill rotWithShape="1">
          <a:blip r:embed="rId3">
            <a:alphaModFix/>
          </a:blip>
          <a:srcRect b="0" l="0" r="0" t="0"/>
          <a:stretch/>
        </p:blipFill>
        <p:spPr>
          <a:xfrm>
            <a:off x="8009796" y="5715000"/>
            <a:ext cx="1134205" cy="114300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4"/>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fontScale="90000"/>
          </a:bodyPr>
          <a:lstStyle/>
          <a:p>
            <a:pPr indent="0" lvl="0" marL="0" rtl="0" algn="ctr">
              <a:lnSpc>
                <a:spcPct val="100000"/>
              </a:lnSpc>
              <a:spcBef>
                <a:spcPts val="0"/>
              </a:spcBef>
              <a:spcAft>
                <a:spcPts val="0"/>
              </a:spcAft>
              <a:buClr>
                <a:schemeClr val="dk2"/>
              </a:buClr>
              <a:buSzPct val="100000"/>
              <a:buFont typeface="Trebuchet MS"/>
              <a:buNone/>
            </a:pPr>
            <a:r>
              <a:rPr lang="en-US"/>
              <a:t>Vocabulary You Need to Know to Protect Yourself</a:t>
            </a:r>
            <a:endParaRPr/>
          </a:p>
        </p:txBody>
      </p:sp>
      <p:sp>
        <p:nvSpPr>
          <p:cNvPr id="132" name="Google Shape;132;p4"/>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274320" lvl="0" marL="274320" rtl="0" algn="l">
              <a:lnSpc>
                <a:spcPct val="100000"/>
              </a:lnSpc>
              <a:spcBef>
                <a:spcPts val="0"/>
              </a:spcBef>
              <a:spcAft>
                <a:spcPts val="0"/>
              </a:spcAft>
              <a:buSzPts val="2470"/>
              <a:buChar char="⚫"/>
            </a:pPr>
            <a:r>
              <a:rPr lang="en-US"/>
              <a:t>Phishing: A scam that involves sending fraudulent email. They will ask for personal information such as your birthdate, address, and other things. As you get older, it may be things like your social security number or credit card information. </a:t>
            </a:r>
            <a:endParaRPr/>
          </a:p>
          <a:p>
            <a:pPr indent="-274320" lvl="0" marL="274320" rtl="0" algn="l">
              <a:lnSpc>
                <a:spcPct val="100000"/>
              </a:lnSpc>
              <a:spcBef>
                <a:spcPts val="520"/>
              </a:spcBef>
              <a:spcAft>
                <a:spcPts val="0"/>
              </a:spcAft>
              <a:buSzPts val="2470"/>
              <a:buChar char="⚫"/>
            </a:pPr>
            <a:r>
              <a:rPr lang="en-US"/>
              <a:t>Catfishing: Luring someone into an online relationship by means of creating a false profile.</a:t>
            </a:r>
            <a:endParaRPr/>
          </a:p>
          <a:p>
            <a:pPr indent="-274320" lvl="0" marL="274320" rtl="0" algn="l">
              <a:lnSpc>
                <a:spcPct val="100000"/>
              </a:lnSpc>
              <a:spcBef>
                <a:spcPts val="520"/>
              </a:spcBef>
              <a:spcAft>
                <a:spcPts val="0"/>
              </a:spcAft>
              <a:buSzPts val="2470"/>
              <a:buChar char="⚫"/>
            </a:pPr>
            <a:r>
              <a:rPr lang="en-US"/>
              <a:t>Griefers: Internet gamers who intentionally cause problems or </a:t>
            </a:r>
            <a:r>
              <a:rPr lang="en-US" u="sng"/>
              <a:t>cyberbully</a:t>
            </a:r>
            <a:r>
              <a:rPr lang="en-US"/>
              <a:t> other gamers. </a:t>
            </a:r>
            <a:endParaRPr/>
          </a:p>
        </p:txBody>
      </p:sp>
      <p:pic>
        <p:nvPicPr>
          <p:cNvPr id="133" name="Google Shape;133;p4"/>
          <p:cNvPicPr preferRelativeResize="0"/>
          <p:nvPr/>
        </p:nvPicPr>
        <p:blipFill rotWithShape="1">
          <a:blip r:embed="rId3">
            <a:alphaModFix/>
          </a:blip>
          <a:srcRect b="0" l="0" r="0" t="0"/>
          <a:stretch/>
        </p:blipFill>
        <p:spPr>
          <a:xfrm>
            <a:off x="7855229" y="5559238"/>
            <a:ext cx="1288780" cy="129875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5"/>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ctr">
              <a:lnSpc>
                <a:spcPct val="100000"/>
              </a:lnSpc>
              <a:spcBef>
                <a:spcPts val="0"/>
              </a:spcBef>
              <a:spcAft>
                <a:spcPts val="0"/>
              </a:spcAft>
              <a:buClr>
                <a:schemeClr val="dk2"/>
              </a:buClr>
              <a:buSzPts val="5000"/>
              <a:buFont typeface="Trebuchet MS"/>
              <a:buNone/>
            </a:pPr>
            <a:r>
              <a:rPr lang="en-US"/>
              <a:t>The </a:t>
            </a:r>
            <a:r>
              <a:rPr b="1" lang="en-US">
                <a:solidFill>
                  <a:srgbClr val="E5E527"/>
                </a:solidFill>
              </a:rPr>
              <a:t>      </a:t>
            </a:r>
            <a:r>
              <a:rPr b="1" lang="en-US"/>
              <a:t>Golden Rules</a:t>
            </a:r>
            <a:endParaRPr b="1"/>
          </a:p>
        </p:txBody>
      </p:sp>
      <p:sp>
        <p:nvSpPr>
          <p:cNvPr id="139" name="Google Shape;139;p5"/>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lnSpcReduction="20000"/>
          </a:bodyPr>
          <a:lstStyle/>
          <a:p>
            <a:pPr indent="-274320" lvl="0" marL="274320" rtl="0" algn="l">
              <a:lnSpc>
                <a:spcPct val="100000"/>
              </a:lnSpc>
              <a:spcBef>
                <a:spcPts val="0"/>
              </a:spcBef>
              <a:spcAft>
                <a:spcPts val="0"/>
              </a:spcAft>
              <a:buSzPts val="2470"/>
              <a:buChar char="⚫"/>
            </a:pPr>
            <a:r>
              <a:rPr lang="en-US"/>
              <a:t>Block the Bullying</a:t>
            </a:r>
            <a:endParaRPr/>
          </a:p>
          <a:p>
            <a:pPr indent="-274320" lvl="0" marL="274320" rtl="0" algn="l">
              <a:lnSpc>
                <a:spcPct val="100000"/>
              </a:lnSpc>
              <a:spcBef>
                <a:spcPts val="520"/>
              </a:spcBef>
              <a:spcAft>
                <a:spcPts val="0"/>
              </a:spcAft>
              <a:buSzPts val="2470"/>
              <a:buChar char="⚫"/>
            </a:pPr>
            <a:r>
              <a:rPr lang="en-US"/>
              <a:t>Ignore it if it’s a first offense</a:t>
            </a:r>
            <a:endParaRPr/>
          </a:p>
          <a:p>
            <a:pPr indent="-274320" lvl="0" marL="274320" rtl="0" algn="l">
              <a:lnSpc>
                <a:spcPct val="100000"/>
              </a:lnSpc>
              <a:spcBef>
                <a:spcPts val="520"/>
              </a:spcBef>
              <a:spcAft>
                <a:spcPts val="0"/>
              </a:spcAft>
              <a:buSzPts val="2470"/>
              <a:buChar char="⚫"/>
            </a:pPr>
            <a:r>
              <a:rPr lang="en-US"/>
              <a:t>Don’t </a:t>
            </a:r>
            <a:r>
              <a:rPr lang="en-US" u="sng"/>
              <a:t>retaliate</a:t>
            </a:r>
            <a:r>
              <a:rPr lang="en-US"/>
              <a:t> (don’t do anything back)</a:t>
            </a:r>
            <a:endParaRPr/>
          </a:p>
          <a:p>
            <a:pPr indent="-274320" lvl="0" marL="274320" rtl="0" algn="l">
              <a:lnSpc>
                <a:spcPct val="100000"/>
              </a:lnSpc>
              <a:spcBef>
                <a:spcPts val="520"/>
              </a:spcBef>
              <a:spcAft>
                <a:spcPts val="0"/>
              </a:spcAft>
              <a:buSzPts val="2470"/>
              <a:buChar char="⚫"/>
            </a:pPr>
            <a:r>
              <a:rPr lang="en-US"/>
              <a:t>Tell an adult</a:t>
            </a:r>
            <a:endParaRPr/>
          </a:p>
          <a:p>
            <a:pPr indent="-274320" lvl="0" marL="274320" rtl="0" algn="l">
              <a:lnSpc>
                <a:spcPct val="100000"/>
              </a:lnSpc>
              <a:spcBef>
                <a:spcPts val="520"/>
              </a:spcBef>
              <a:spcAft>
                <a:spcPts val="0"/>
              </a:spcAft>
              <a:buSzPts val="2470"/>
              <a:buChar char="⚫"/>
            </a:pPr>
            <a:r>
              <a:rPr lang="en-US"/>
              <a:t>Save the evidence</a:t>
            </a:r>
            <a:endParaRPr/>
          </a:p>
          <a:p>
            <a:pPr indent="-274320" lvl="0" marL="274320" rtl="0" algn="l">
              <a:lnSpc>
                <a:spcPct val="100000"/>
              </a:lnSpc>
              <a:spcBef>
                <a:spcPts val="520"/>
              </a:spcBef>
              <a:spcAft>
                <a:spcPts val="0"/>
              </a:spcAft>
              <a:buSzPts val="2470"/>
              <a:buChar char="⚫"/>
            </a:pPr>
            <a:r>
              <a:rPr lang="en-US"/>
              <a:t>Keep a log of everything that happened</a:t>
            </a:r>
            <a:endParaRPr/>
          </a:p>
          <a:p>
            <a:pPr indent="-274320" lvl="0" marL="274320" rtl="0" algn="l">
              <a:lnSpc>
                <a:spcPct val="100000"/>
              </a:lnSpc>
              <a:spcBef>
                <a:spcPts val="520"/>
              </a:spcBef>
              <a:spcAft>
                <a:spcPts val="0"/>
              </a:spcAft>
              <a:buSzPts val="2470"/>
              <a:buChar char="⚫"/>
            </a:pPr>
            <a:r>
              <a:rPr lang="en-US"/>
              <a:t>Report it to the social media site</a:t>
            </a:r>
            <a:endParaRPr/>
          </a:p>
          <a:p>
            <a:pPr indent="-274320" lvl="0" marL="274320" rtl="0" algn="l">
              <a:lnSpc>
                <a:spcPct val="100000"/>
              </a:lnSpc>
              <a:spcBef>
                <a:spcPts val="520"/>
              </a:spcBef>
              <a:spcAft>
                <a:spcPts val="0"/>
              </a:spcAft>
              <a:buSzPts val="2470"/>
              <a:buChar char="⚫"/>
            </a:pPr>
            <a:r>
              <a:rPr lang="en-US"/>
              <a:t>Don’t share your passwords or accounts</a:t>
            </a:r>
            <a:endParaRPr/>
          </a:p>
          <a:p>
            <a:pPr indent="-274320" lvl="0" marL="274320" rtl="0" algn="l">
              <a:lnSpc>
                <a:spcPct val="100000"/>
              </a:lnSpc>
              <a:spcBef>
                <a:spcPts val="520"/>
              </a:spcBef>
              <a:spcAft>
                <a:spcPts val="0"/>
              </a:spcAft>
              <a:buSzPts val="2470"/>
              <a:buChar char="⚫"/>
            </a:pPr>
            <a:r>
              <a:rPr lang="en-US"/>
              <a:t>Keep it kind</a:t>
            </a:r>
            <a:endParaRPr/>
          </a:p>
          <a:p>
            <a:pPr indent="-274320" lvl="0" marL="274320" rtl="0" algn="l">
              <a:lnSpc>
                <a:spcPct val="100000"/>
              </a:lnSpc>
              <a:spcBef>
                <a:spcPts val="520"/>
              </a:spcBef>
              <a:spcAft>
                <a:spcPts val="0"/>
              </a:spcAft>
              <a:buSzPts val="2470"/>
              <a:buChar char="⚫"/>
            </a:pPr>
            <a:r>
              <a:rPr lang="en-US"/>
              <a:t>Crush Cruel Content!</a:t>
            </a:r>
            <a:endParaRPr/>
          </a:p>
          <a:p>
            <a:pPr indent="-117475" lvl="0" marL="274320" rtl="0" algn="l">
              <a:lnSpc>
                <a:spcPct val="100000"/>
              </a:lnSpc>
              <a:spcBef>
                <a:spcPts val="520"/>
              </a:spcBef>
              <a:spcAft>
                <a:spcPts val="0"/>
              </a:spcAft>
              <a:buSzPts val="2470"/>
              <a:buNone/>
            </a:pPr>
            <a:r>
              <a:t/>
            </a:r>
            <a:endParaRPr/>
          </a:p>
        </p:txBody>
      </p:sp>
      <p:sp>
        <p:nvSpPr>
          <p:cNvPr id="140" name="Google Shape;140;p5"/>
          <p:cNvSpPr/>
          <p:nvPr/>
        </p:nvSpPr>
        <p:spPr>
          <a:xfrm>
            <a:off x="2615625" y="1021103"/>
            <a:ext cx="1066824" cy="914382"/>
          </a:xfrm>
          <a:prstGeom prst="irregularSeal1">
            <a:avLst/>
          </a:prstGeom>
          <a:solidFill>
            <a:schemeClr val="accent1"/>
          </a:solidFill>
          <a:ln cap="flat" cmpd="sng" w="25400">
            <a:solidFill>
              <a:srgbClr val="2384B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800"/>
              <a:buFont typeface="Arial"/>
              <a:buNone/>
            </a:pPr>
            <a:r>
              <a:rPr b="0" i="0" lang="en-US" sz="2800" u="none" cap="none" strike="noStrike">
                <a:solidFill>
                  <a:srgbClr val="FFFF00"/>
                </a:solidFill>
                <a:latin typeface="Trebuchet MS"/>
                <a:ea typeface="Trebuchet MS"/>
                <a:cs typeface="Trebuchet MS"/>
                <a:sym typeface="Trebuchet MS"/>
              </a:rPr>
              <a:t>10</a:t>
            </a:r>
            <a:endParaRPr b="0" i="0" sz="2800" u="none" cap="none" strike="noStrike">
              <a:solidFill>
                <a:srgbClr val="FFFF00"/>
              </a:solidFill>
              <a:latin typeface="Trebuchet MS"/>
              <a:ea typeface="Trebuchet MS"/>
              <a:cs typeface="Trebuchet MS"/>
              <a:sym typeface="Trebuchet MS"/>
            </a:endParaRPr>
          </a:p>
        </p:txBody>
      </p:sp>
      <p:pic>
        <p:nvPicPr>
          <p:cNvPr id="141" name="Google Shape;141;p5"/>
          <p:cNvPicPr preferRelativeResize="0"/>
          <p:nvPr/>
        </p:nvPicPr>
        <p:blipFill rotWithShape="1">
          <a:blip r:embed="rId3">
            <a:alphaModFix/>
          </a:blip>
          <a:srcRect b="0" l="0" r="0" t="0"/>
          <a:stretch/>
        </p:blipFill>
        <p:spPr>
          <a:xfrm>
            <a:off x="7855229" y="5559238"/>
            <a:ext cx="1288780" cy="129875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Flow">
  <a:themeElements>
    <a:clrScheme name="Waveform">
      <a:dk1>
        <a:srgbClr val="000000"/>
      </a:dk1>
      <a:lt1>
        <a:srgbClr val="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Flow">
  <a:themeElements>
    <a:clrScheme name="Waveform">
      <a:dk1>
        <a:srgbClr val="000000"/>
      </a:dk1>
      <a:lt1>
        <a:srgbClr val="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2016-01-15T17:53:48Z</dcterms:created>
  <dc:creator>MISD</dc:creator>
</cp:coreProperties>
</file>