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60" r:id="rId8"/>
    <p:sldId id="259" r:id="rId9"/>
    <p:sldId id="261" r:id="rId10"/>
    <p:sldId id="262" r:id="rId11"/>
    <p:sldId id="26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IRIANE A GOMES" initials="KAG" lastIdx="1" clrIdx="0">
    <p:extLst>
      <p:ext uri="{19B8F6BF-5375-455C-9EA6-DF929625EA0E}">
        <p15:presenceInfo xmlns:p15="http://schemas.microsoft.com/office/powerpoint/2012/main" userId="KIRIANE A GOME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E1F6D38-26AE-4EBB-BFE3-90F24D76656D}" v="31" dt="2021-02-25T21:36:29.40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9" d="100"/>
          <a:sy n="79" d="100"/>
        </p:scale>
        <p:origin x="54" y="5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30FEE-3A2F-45D8-B032-6D80EB66AE6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85F5010-67F5-42E9-86AD-F718A3A0F84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2EEB7C5-FCD4-46B1-8B9E-E387E5E6A2A9}"/>
              </a:ext>
            </a:extLst>
          </p:cNvPr>
          <p:cNvSpPr>
            <a:spLocks noGrp="1"/>
          </p:cNvSpPr>
          <p:nvPr>
            <p:ph type="dt" sz="half" idx="10"/>
          </p:nvPr>
        </p:nvSpPr>
        <p:spPr/>
        <p:txBody>
          <a:bodyPr/>
          <a:lstStyle/>
          <a:p>
            <a:fld id="{90DE2C28-49C2-4E5E-A75B-C586CB98006D}" type="datetimeFigureOut">
              <a:rPr lang="en-US" smtClean="0"/>
              <a:t>3/24/2021</a:t>
            </a:fld>
            <a:endParaRPr lang="en-US"/>
          </a:p>
        </p:txBody>
      </p:sp>
      <p:sp>
        <p:nvSpPr>
          <p:cNvPr id="5" name="Footer Placeholder 4">
            <a:extLst>
              <a:ext uri="{FF2B5EF4-FFF2-40B4-BE49-F238E27FC236}">
                <a16:creationId xmlns:a16="http://schemas.microsoft.com/office/drawing/2014/main" id="{F0BB19A4-5681-4DF9-A76E-A6315ECBA2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675F46-68CF-4434-89FA-B6A702F35810}"/>
              </a:ext>
            </a:extLst>
          </p:cNvPr>
          <p:cNvSpPr>
            <a:spLocks noGrp="1"/>
          </p:cNvSpPr>
          <p:nvPr>
            <p:ph type="sldNum" sz="quarter" idx="12"/>
          </p:nvPr>
        </p:nvSpPr>
        <p:spPr/>
        <p:txBody>
          <a:bodyPr/>
          <a:lstStyle/>
          <a:p>
            <a:fld id="{477D869F-C782-438C-8305-D8FE112B7554}" type="slidenum">
              <a:rPr lang="en-US" smtClean="0"/>
              <a:t>‹#›</a:t>
            </a:fld>
            <a:endParaRPr lang="en-US"/>
          </a:p>
        </p:txBody>
      </p:sp>
    </p:spTree>
    <p:extLst>
      <p:ext uri="{BB962C8B-B14F-4D97-AF65-F5344CB8AC3E}">
        <p14:creationId xmlns:p14="http://schemas.microsoft.com/office/powerpoint/2010/main" val="33580712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24DC91-FE41-4493-81A4-614C07F87D4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BDCF699-F500-458D-920E-7790455284D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4AEC2C-D6C2-4C9B-99FA-4E0135041EC0}"/>
              </a:ext>
            </a:extLst>
          </p:cNvPr>
          <p:cNvSpPr>
            <a:spLocks noGrp="1"/>
          </p:cNvSpPr>
          <p:nvPr>
            <p:ph type="dt" sz="half" idx="10"/>
          </p:nvPr>
        </p:nvSpPr>
        <p:spPr/>
        <p:txBody>
          <a:bodyPr/>
          <a:lstStyle/>
          <a:p>
            <a:fld id="{90DE2C28-49C2-4E5E-A75B-C586CB98006D}" type="datetimeFigureOut">
              <a:rPr lang="en-US" smtClean="0"/>
              <a:t>3/24/2021</a:t>
            </a:fld>
            <a:endParaRPr lang="en-US"/>
          </a:p>
        </p:txBody>
      </p:sp>
      <p:sp>
        <p:nvSpPr>
          <p:cNvPr id="5" name="Footer Placeholder 4">
            <a:extLst>
              <a:ext uri="{FF2B5EF4-FFF2-40B4-BE49-F238E27FC236}">
                <a16:creationId xmlns:a16="http://schemas.microsoft.com/office/drawing/2014/main" id="{C8E8FE7B-E2F9-45DC-A3C1-CD3B411281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4BBB45-E95F-4FC4-BDBD-DCA376EF8E6E}"/>
              </a:ext>
            </a:extLst>
          </p:cNvPr>
          <p:cNvSpPr>
            <a:spLocks noGrp="1"/>
          </p:cNvSpPr>
          <p:nvPr>
            <p:ph type="sldNum" sz="quarter" idx="12"/>
          </p:nvPr>
        </p:nvSpPr>
        <p:spPr/>
        <p:txBody>
          <a:bodyPr/>
          <a:lstStyle/>
          <a:p>
            <a:fld id="{477D869F-C782-438C-8305-D8FE112B7554}" type="slidenum">
              <a:rPr lang="en-US" smtClean="0"/>
              <a:t>‹#›</a:t>
            </a:fld>
            <a:endParaRPr lang="en-US"/>
          </a:p>
        </p:txBody>
      </p:sp>
    </p:spTree>
    <p:extLst>
      <p:ext uri="{BB962C8B-B14F-4D97-AF65-F5344CB8AC3E}">
        <p14:creationId xmlns:p14="http://schemas.microsoft.com/office/powerpoint/2010/main" val="1622298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D4AE18C-EDAE-4C13-85D6-7A1856C158E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35FBB54-9ED1-4C81-823A-18A7DC856D8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EAF787-32BF-46B8-AB87-5FAD934E35DA}"/>
              </a:ext>
            </a:extLst>
          </p:cNvPr>
          <p:cNvSpPr>
            <a:spLocks noGrp="1"/>
          </p:cNvSpPr>
          <p:nvPr>
            <p:ph type="dt" sz="half" idx="10"/>
          </p:nvPr>
        </p:nvSpPr>
        <p:spPr/>
        <p:txBody>
          <a:bodyPr/>
          <a:lstStyle/>
          <a:p>
            <a:fld id="{90DE2C28-49C2-4E5E-A75B-C586CB98006D}" type="datetimeFigureOut">
              <a:rPr lang="en-US" smtClean="0"/>
              <a:t>3/24/2021</a:t>
            </a:fld>
            <a:endParaRPr lang="en-US"/>
          </a:p>
        </p:txBody>
      </p:sp>
      <p:sp>
        <p:nvSpPr>
          <p:cNvPr id="5" name="Footer Placeholder 4">
            <a:extLst>
              <a:ext uri="{FF2B5EF4-FFF2-40B4-BE49-F238E27FC236}">
                <a16:creationId xmlns:a16="http://schemas.microsoft.com/office/drawing/2014/main" id="{2391D18C-8736-4EFA-AD66-815A8D4685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A338AA-B4F4-483B-9835-462C043732CA}"/>
              </a:ext>
            </a:extLst>
          </p:cNvPr>
          <p:cNvSpPr>
            <a:spLocks noGrp="1"/>
          </p:cNvSpPr>
          <p:nvPr>
            <p:ph type="sldNum" sz="quarter" idx="12"/>
          </p:nvPr>
        </p:nvSpPr>
        <p:spPr/>
        <p:txBody>
          <a:bodyPr/>
          <a:lstStyle/>
          <a:p>
            <a:fld id="{477D869F-C782-438C-8305-D8FE112B7554}" type="slidenum">
              <a:rPr lang="en-US" smtClean="0"/>
              <a:t>‹#›</a:t>
            </a:fld>
            <a:endParaRPr lang="en-US"/>
          </a:p>
        </p:txBody>
      </p:sp>
    </p:spTree>
    <p:extLst>
      <p:ext uri="{BB962C8B-B14F-4D97-AF65-F5344CB8AC3E}">
        <p14:creationId xmlns:p14="http://schemas.microsoft.com/office/powerpoint/2010/main" val="3557679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1DAF8-3E37-4859-BD7F-A96F9C2DE47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38E2F68-8F50-4B0C-B328-6D050996135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4B1213-542B-4E56-918C-22AC50F72337}"/>
              </a:ext>
            </a:extLst>
          </p:cNvPr>
          <p:cNvSpPr>
            <a:spLocks noGrp="1"/>
          </p:cNvSpPr>
          <p:nvPr>
            <p:ph type="dt" sz="half" idx="10"/>
          </p:nvPr>
        </p:nvSpPr>
        <p:spPr/>
        <p:txBody>
          <a:bodyPr/>
          <a:lstStyle/>
          <a:p>
            <a:fld id="{90DE2C28-49C2-4E5E-A75B-C586CB98006D}" type="datetimeFigureOut">
              <a:rPr lang="en-US" smtClean="0"/>
              <a:t>3/24/2021</a:t>
            </a:fld>
            <a:endParaRPr lang="en-US"/>
          </a:p>
        </p:txBody>
      </p:sp>
      <p:sp>
        <p:nvSpPr>
          <p:cNvPr id="5" name="Footer Placeholder 4">
            <a:extLst>
              <a:ext uri="{FF2B5EF4-FFF2-40B4-BE49-F238E27FC236}">
                <a16:creationId xmlns:a16="http://schemas.microsoft.com/office/drawing/2014/main" id="{87A0E3F3-539E-49C8-93F6-2B59FEB3AD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9A90EA-6B8E-4461-BA30-96BE7EF9B383}"/>
              </a:ext>
            </a:extLst>
          </p:cNvPr>
          <p:cNvSpPr>
            <a:spLocks noGrp="1"/>
          </p:cNvSpPr>
          <p:nvPr>
            <p:ph type="sldNum" sz="quarter" idx="12"/>
          </p:nvPr>
        </p:nvSpPr>
        <p:spPr/>
        <p:txBody>
          <a:bodyPr/>
          <a:lstStyle/>
          <a:p>
            <a:fld id="{477D869F-C782-438C-8305-D8FE112B7554}" type="slidenum">
              <a:rPr lang="en-US" smtClean="0"/>
              <a:t>‹#›</a:t>
            </a:fld>
            <a:endParaRPr lang="en-US"/>
          </a:p>
        </p:txBody>
      </p:sp>
    </p:spTree>
    <p:extLst>
      <p:ext uri="{BB962C8B-B14F-4D97-AF65-F5344CB8AC3E}">
        <p14:creationId xmlns:p14="http://schemas.microsoft.com/office/powerpoint/2010/main" val="3519154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DC20C-F9D0-4854-8C24-7EF4CD54510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9973D37-F167-4192-87E4-1D04618615B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96F8F7E-C3C9-4BF9-B52E-5D03F6E473E9}"/>
              </a:ext>
            </a:extLst>
          </p:cNvPr>
          <p:cNvSpPr>
            <a:spLocks noGrp="1"/>
          </p:cNvSpPr>
          <p:nvPr>
            <p:ph type="dt" sz="half" idx="10"/>
          </p:nvPr>
        </p:nvSpPr>
        <p:spPr/>
        <p:txBody>
          <a:bodyPr/>
          <a:lstStyle/>
          <a:p>
            <a:fld id="{90DE2C28-49C2-4E5E-A75B-C586CB98006D}" type="datetimeFigureOut">
              <a:rPr lang="en-US" smtClean="0"/>
              <a:t>3/24/2021</a:t>
            </a:fld>
            <a:endParaRPr lang="en-US"/>
          </a:p>
        </p:txBody>
      </p:sp>
      <p:sp>
        <p:nvSpPr>
          <p:cNvPr id="5" name="Footer Placeholder 4">
            <a:extLst>
              <a:ext uri="{FF2B5EF4-FFF2-40B4-BE49-F238E27FC236}">
                <a16:creationId xmlns:a16="http://schemas.microsoft.com/office/drawing/2014/main" id="{5763999F-59EA-46E1-9AC7-8BF7E1A507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424F86-B2A1-4247-961D-AB530D38E074}"/>
              </a:ext>
            </a:extLst>
          </p:cNvPr>
          <p:cNvSpPr>
            <a:spLocks noGrp="1"/>
          </p:cNvSpPr>
          <p:nvPr>
            <p:ph type="sldNum" sz="quarter" idx="12"/>
          </p:nvPr>
        </p:nvSpPr>
        <p:spPr/>
        <p:txBody>
          <a:bodyPr/>
          <a:lstStyle/>
          <a:p>
            <a:fld id="{477D869F-C782-438C-8305-D8FE112B7554}" type="slidenum">
              <a:rPr lang="en-US" smtClean="0"/>
              <a:t>‹#›</a:t>
            </a:fld>
            <a:endParaRPr lang="en-US"/>
          </a:p>
        </p:txBody>
      </p:sp>
    </p:spTree>
    <p:extLst>
      <p:ext uri="{BB962C8B-B14F-4D97-AF65-F5344CB8AC3E}">
        <p14:creationId xmlns:p14="http://schemas.microsoft.com/office/powerpoint/2010/main" val="2024705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EDC13-519C-4371-BC70-8CA141D0067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B305792-1D31-404F-9DE2-D126A8974F6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1B94B24-0E0C-4144-BE54-1BEDE746C80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6282890-C049-4535-B83B-10847218AF72}"/>
              </a:ext>
            </a:extLst>
          </p:cNvPr>
          <p:cNvSpPr>
            <a:spLocks noGrp="1"/>
          </p:cNvSpPr>
          <p:nvPr>
            <p:ph type="dt" sz="half" idx="10"/>
          </p:nvPr>
        </p:nvSpPr>
        <p:spPr/>
        <p:txBody>
          <a:bodyPr/>
          <a:lstStyle/>
          <a:p>
            <a:fld id="{90DE2C28-49C2-4E5E-A75B-C586CB98006D}" type="datetimeFigureOut">
              <a:rPr lang="en-US" smtClean="0"/>
              <a:t>3/24/2021</a:t>
            </a:fld>
            <a:endParaRPr lang="en-US"/>
          </a:p>
        </p:txBody>
      </p:sp>
      <p:sp>
        <p:nvSpPr>
          <p:cNvPr id="6" name="Footer Placeholder 5">
            <a:extLst>
              <a:ext uri="{FF2B5EF4-FFF2-40B4-BE49-F238E27FC236}">
                <a16:creationId xmlns:a16="http://schemas.microsoft.com/office/drawing/2014/main" id="{CC7F451F-3CEA-4AA3-86DC-DECEB44343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1C5338-9A34-4DBC-8520-2BDE025C8D92}"/>
              </a:ext>
            </a:extLst>
          </p:cNvPr>
          <p:cNvSpPr>
            <a:spLocks noGrp="1"/>
          </p:cNvSpPr>
          <p:nvPr>
            <p:ph type="sldNum" sz="quarter" idx="12"/>
          </p:nvPr>
        </p:nvSpPr>
        <p:spPr/>
        <p:txBody>
          <a:bodyPr/>
          <a:lstStyle/>
          <a:p>
            <a:fld id="{477D869F-C782-438C-8305-D8FE112B7554}" type="slidenum">
              <a:rPr lang="en-US" smtClean="0"/>
              <a:t>‹#›</a:t>
            </a:fld>
            <a:endParaRPr lang="en-US"/>
          </a:p>
        </p:txBody>
      </p:sp>
    </p:spTree>
    <p:extLst>
      <p:ext uri="{BB962C8B-B14F-4D97-AF65-F5344CB8AC3E}">
        <p14:creationId xmlns:p14="http://schemas.microsoft.com/office/powerpoint/2010/main" val="3972789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78B6A-DD7C-464C-80B2-7C465DB7A24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6232BD0-98BE-4C46-9E0F-5D5E3B3EE04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00D5C11-7A6F-4BDD-ADCD-15C60DF18A9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9E57E1C-640A-4817-8FBA-5A28956E582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6181713-5DB8-4A6A-937E-78F5640291F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931E02E-1850-41AF-9DAD-6915D05AB601}"/>
              </a:ext>
            </a:extLst>
          </p:cNvPr>
          <p:cNvSpPr>
            <a:spLocks noGrp="1"/>
          </p:cNvSpPr>
          <p:nvPr>
            <p:ph type="dt" sz="half" idx="10"/>
          </p:nvPr>
        </p:nvSpPr>
        <p:spPr/>
        <p:txBody>
          <a:bodyPr/>
          <a:lstStyle/>
          <a:p>
            <a:fld id="{90DE2C28-49C2-4E5E-A75B-C586CB98006D}" type="datetimeFigureOut">
              <a:rPr lang="en-US" smtClean="0"/>
              <a:t>3/24/2021</a:t>
            </a:fld>
            <a:endParaRPr lang="en-US"/>
          </a:p>
        </p:txBody>
      </p:sp>
      <p:sp>
        <p:nvSpPr>
          <p:cNvPr id="8" name="Footer Placeholder 7">
            <a:extLst>
              <a:ext uri="{FF2B5EF4-FFF2-40B4-BE49-F238E27FC236}">
                <a16:creationId xmlns:a16="http://schemas.microsoft.com/office/drawing/2014/main" id="{123DC42D-4953-4AE3-AC0F-F2FE53D906F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645AF85-4992-41F9-88D1-9454BDDEA9EE}"/>
              </a:ext>
            </a:extLst>
          </p:cNvPr>
          <p:cNvSpPr>
            <a:spLocks noGrp="1"/>
          </p:cNvSpPr>
          <p:nvPr>
            <p:ph type="sldNum" sz="quarter" idx="12"/>
          </p:nvPr>
        </p:nvSpPr>
        <p:spPr/>
        <p:txBody>
          <a:bodyPr/>
          <a:lstStyle/>
          <a:p>
            <a:fld id="{477D869F-C782-438C-8305-D8FE112B7554}" type="slidenum">
              <a:rPr lang="en-US" smtClean="0"/>
              <a:t>‹#›</a:t>
            </a:fld>
            <a:endParaRPr lang="en-US"/>
          </a:p>
        </p:txBody>
      </p:sp>
    </p:spTree>
    <p:extLst>
      <p:ext uri="{BB962C8B-B14F-4D97-AF65-F5344CB8AC3E}">
        <p14:creationId xmlns:p14="http://schemas.microsoft.com/office/powerpoint/2010/main" val="408238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49714-6A5C-4E36-8D6D-82A5D3144C8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FEC2443-3B35-4F2F-AA58-F2579CBB9D2D}"/>
              </a:ext>
            </a:extLst>
          </p:cNvPr>
          <p:cNvSpPr>
            <a:spLocks noGrp="1"/>
          </p:cNvSpPr>
          <p:nvPr>
            <p:ph type="dt" sz="half" idx="10"/>
          </p:nvPr>
        </p:nvSpPr>
        <p:spPr/>
        <p:txBody>
          <a:bodyPr/>
          <a:lstStyle/>
          <a:p>
            <a:fld id="{90DE2C28-49C2-4E5E-A75B-C586CB98006D}" type="datetimeFigureOut">
              <a:rPr lang="en-US" smtClean="0"/>
              <a:t>3/24/2021</a:t>
            </a:fld>
            <a:endParaRPr lang="en-US"/>
          </a:p>
        </p:txBody>
      </p:sp>
      <p:sp>
        <p:nvSpPr>
          <p:cNvPr id="4" name="Footer Placeholder 3">
            <a:extLst>
              <a:ext uri="{FF2B5EF4-FFF2-40B4-BE49-F238E27FC236}">
                <a16:creationId xmlns:a16="http://schemas.microsoft.com/office/drawing/2014/main" id="{8DAEB00D-D508-4F26-AFB4-F3B99BB867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27AED1A-1860-4FB4-B986-26418BF2A7D7}"/>
              </a:ext>
            </a:extLst>
          </p:cNvPr>
          <p:cNvSpPr>
            <a:spLocks noGrp="1"/>
          </p:cNvSpPr>
          <p:nvPr>
            <p:ph type="sldNum" sz="quarter" idx="12"/>
          </p:nvPr>
        </p:nvSpPr>
        <p:spPr/>
        <p:txBody>
          <a:bodyPr/>
          <a:lstStyle/>
          <a:p>
            <a:fld id="{477D869F-C782-438C-8305-D8FE112B7554}" type="slidenum">
              <a:rPr lang="en-US" smtClean="0"/>
              <a:t>‹#›</a:t>
            </a:fld>
            <a:endParaRPr lang="en-US"/>
          </a:p>
        </p:txBody>
      </p:sp>
    </p:spTree>
    <p:extLst>
      <p:ext uri="{BB962C8B-B14F-4D97-AF65-F5344CB8AC3E}">
        <p14:creationId xmlns:p14="http://schemas.microsoft.com/office/powerpoint/2010/main" val="2411313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7C5E87-76A6-40F1-B70C-9F77E168CBC7}"/>
              </a:ext>
            </a:extLst>
          </p:cNvPr>
          <p:cNvSpPr>
            <a:spLocks noGrp="1"/>
          </p:cNvSpPr>
          <p:nvPr>
            <p:ph type="dt" sz="half" idx="10"/>
          </p:nvPr>
        </p:nvSpPr>
        <p:spPr/>
        <p:txBody>
          <a:bodyPr/>
          <a:lstStyle/>
          <a:p>
            <a:fld id="{90DE2C28-49C2-4E5E-A75B-C586CB98006D}" type="datetimeFigureOut">
              <a:rPr lang="en-US" smtClean="0"/>
              <a:t>3/24/2021</a:t>
            </a:fld>
            <a:endParaRPr lang="en-US"/>
          </a:p>
        </p:txBody>
      </p:sp>
      <p:sp>
        <p:nvSpPr>
          <p:cNvPr id="3" name="Footer Placeholder 2">
            <a:extLst>
              <a:ext uri="{FF2B5EF4-FFF2-40B4-BE49-F238E27FC236}">
                <a16:creationId xmlns:a16="http://schemas.microsoft.com/office/drawing/2014/main" id="{2C0C7171-88BE-472F-84B5-2DA27F9A1C7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D0A1C0A-5A3B-4849-9376-B8A297BFBB7C}"/>
              </a:ext>
            </a:extLst>
          </p:cNvPr>
          <p:cNvSpPr>
            <a:spLocks noGrp="1"/>
          </p:cNvSpPr>
          <p:nvPr>
            <p:ph type="sldNum" sz="quarter" idx="12"/>
          </p:nvPr>
        </p:nvSpPr>
        <p:spPr/>
        <p:txBody>
          <a:bodyPr/>
          <a:lstStyle/>
          <a:p>
            <a:fld id="{477D869F-C782-438C-8305-D8FE112B7554}" type="slidenum">
              <a:rPr lang="en-US" smtClean="0"/>
              <a:t>‹#›</a:t>
            </a:fld>
            <a:endParaRPr lang="en-US"/>
          </a:p>
        </p:txBody>
      </p:sp>
    </p:spTree>
    <p:extLst>
      <p:ext uri="{BB962C8B-B14F-4D97-AF65-F5344CB8AC3E}">
        <p14:creationId xmlns:p14="http://schemas.microsoft.com/office/powerpoint/2010/main" val="607680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82C65-4571-4FE3-90B8-D00592C44F3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EB9825D-0674-4715-B44D-8D587C03546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CAE3678-F0A1-4428-8619-8CE90A5734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B556E4-FECF-4E7E-9CD0-C20259303F84}"/>
              </a:ext>
            </a:extLst>
          </p:cNvPr>
          <p:cNvSpPr>
            <a:spLocks noGrp="1"/>
          </p:cNvSpPr>
          <p:nvPr>
            <p:ph type="dt" sz="half" idx="10"/>
          </p:nvPr>
        </p:nvSpPr>
        <p:spPr/>
        <p:txBody>
          <a:bodyPr/>
          <a:lstStyle/>
          <a:p>
            <a:fld id="{90DE2C28-49C2-4E5E-A75B-C586CB98006D}" type="datetimeFigureOut">
              <a:rPr lang="en-US" smtClean="0"/>
              <a:t>3/24/2021</a:t>
            </a:fld>
            <a:endParaRPr lang="en-US"/>
          </a:p>
        </p:txBody>
      </p:sp>
      <p:sp>
        <p:nvSpPr>
          <p:cNvPr id="6" name="Footer Placeholder 5">
            <a:extLst>
              <a:ext uri="{FF2B5EF4-FFF2-40B4-BE49-F238E27FC236}">
                <a16:creationId xmlns:a16="http://schemas.microsoft.com/office/drawing/2014/main" id="{5A9305EF-CEFC-4B70-B9CF-C4AA294B6E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9A88360-A2AA-4E9C-BB08-863340397648}"/>
              </a:ext>
            </a:extLst>
          </p:cNvPr>
          <p:cNvSpPr>
            <a:spLocks noGrp="1"/>
          </p:cNvSpPr>
          <p:nvPr>
            <p:ph type="sldNum" sz="quarter" idx="12"/>
          </p:nvPr>
        </p:nvSpPr>
        <p:spPr/>
        <p:txBody>
          <a:bodyPr/>
          <a:lstStyle/>
          <a:p>
            <a:fld id="{477D869F-C782-438C-8305-D8FE112B7554}" type="slidenum">
              <a:rPr lang="en-US" smtClean="0"/>
              <a:t>‹#›</a:t>
            </a:fld>
            <a:endParaRPr lang="en-US"/>
          </a:p>
        </p:txBody>
      </p:sp>
    </p:spTree>
    <p:extLst>
      <p:ext uri="{BB962C8B-B14F-4D97-AF65-F5344CB8AC3E}">
        <p14:creationId xmlns:p14="http://schemas.microsoft.com/office/powerpoint/2010/main" val="3225754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C4A4C-D75A-4FF4-B332-6CCED1ECE7F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E2DEC63-699C-48EB-84F6-DF37A49C96E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B1CFF37-7AB8-4223-9923-79C8356D0F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AE57335-68C8-4D3B-A300-419B1859024C}"/>
              </a:ext>
            </a:extLst>
          </p:cNvPr>
          <p:cNvSpPr>
            <a:spLocks noGrp="1"/>
          </p:cNvSpPr>
          <p:nvPr>
            <p:ph type="dt" sz="half" idx="10"/>
          </p:nvPr>
        </p:nvSpPr>
        <p:spPr/>
        <p:txBody>
          <a:bodyPr/>
          <a:lstStyle/>
          <a:p>
            <a:fld id="{90DE2C28-49C2-4E5E-A75B-C586CB98006D}" type="datetimeFigureOut">
              <a:rPr lang="en-US" smtClean="0"/>
              <a:t>3/24/2021</a:t>
            </a:fld>
            <a:endParaRPr lang="en-US"/>
          </a:p>
        </p:txBody>
      </p:sp>
      <p:sp>
        <p:nvSpPr>
          <p:cNvPr id="6" name="Footer Placeholder 5">
            <a:extLst>
              <a:ext uri="{FF2B5EF4-FFF2-40B4-BE49-F238E27FC236}">
                <a16:creationId xmlns:a16="http://schemas.microsoft.com/office/drawing/2014/main" id="{B598CBA6-070D-4B02-B7F9-9DAC261A76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B77114D-B429-4769-84A4-288FAD36C928}"/>
              </a:ext>
            </a:extLst>
          </p:cNvPr>
          <p:cNvSpPr>
            <a:spLocks noGrp="1"/>
          </p:cNvSpPr>
          <p:nvPr>
            <p:ph type="sldNum" sz="quarter" idx="12"/>
          </p:nvPr>
        </p:nvSpPr>
        <p:spPr/>
        <p:txBody>
          <a:bodyPr/>
          <a:lstStyle/>
          <a:p>
            <a:fld id="{477D869F-C782-438C-8305-D8FE112B7554}" type="slidenum">
              <a:rPr lang="en-US" smtClean="0"/>
              <a:t>‹#›</a:t>
            </a:fld>
            <a:endParaRPr lang="en-US"/>
          </a:p>
        </p:txBody>
      </p:sp>
    </p:spTree>
    <p:extLst>
      <p:ext uri="{BB962C8B-B14F-4D97-AF65-F5344CB8AC3E}">
        <p14:creationId xmlns:p14="http://schemas.microsoft.com/office/powerpoint/2010/main" val="39496490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BB6A69C-F198-47CE-99DC-943DC523802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8F6E428-AE2A-48B6-A9D6-0D070767B21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E3F3F1-F0B8-451F-A89A-1773751DE2D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DE2C28-49C2-4E5E-A75B-C586CB98006D}" type="datetimeFigureOut">
              <a:rPr lang="en-US" smtClean="0"/>
              <a:t>3/24/2021</a:t>
            </a:fld>
            <a:endParaRPr lang="en-US"/>
          </a:p>
        </p:txBody>
      </p:sp>
      <p:sp>
        <p:nvSpPr>
          <p:cNvPr id="5" name="Footer Placeholder 4">
            <a:extLst>
              <a:ext uri="{FF2B5EF4-FFF2-40B4-BE49-F238E27FC236}">
                <a16:creationId xmlns:a16="http://schemas.microsoft.com/office/drawing/2014/main" id="{101E62DB-FB6F-4349-A07D-B85E90B6771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ECA440E-D2A1-4B9D-9054-E401A0E9EB4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7D869F-C782-438C-8305-D8FE112B7554}" type="slidenum">
              <a:rPr lang="en-US" smtClean="0"/>
              <a:t>‹#›</a:t>
            </a:fld>
            <a:endParaRPr lang="en-US"/>
          </a:p>
        </p:txBody>
      </p:sp>
    </p:spTree>
    <p:extLst>
      <p:ext uri="{BB962C8B-B14F-4D97-AF65-F5344CB8AC3E}">
        <p14:creationId xmlns:p14="http://schemas.microsoft.com/office/powerpoint/2010/main" val="11325717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earningcommons.ubc.ca/february-is-black-history-month/"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hyperlink" Target="https://creativecommons.org/licenses/by/3.0/"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commons.wikimedia.org/wiki/File:Harriet_Tubman_cropped.jpg" TargetMode="External"/><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jackbrummet.blogspot.com/2007/04/39-years-ago-today-martin-luther-king.html" TargetMode="External"/><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www.baas.ac.uk/usso/listening-to-rosa-parks/" TargetMode="External"/><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s://www.maxpixel.net/Says-Jackie-Robinson-Jack-Roosevelt-Robinson-1493118" TargetMode="External"/><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s://en.wikipedia.org/wiki/Barack_Obama" TargetMode="External"/><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www.onyxtruth.com/2017/02/02/black-history-month/" TargetMode="External"/><Relationship Id="rId2" Type="http://schemas.openxmlformats.org/officeDocument/2006/relationships/image" Target="../media/image8.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49096-8023-4DD0-847B-ACD6ABE80D08}"/>
              </a:ext>
            </a:extLst>
          </p:cNvPr>
          <p:cNvSpPr>
            <a:spLocks noGrp="1"/>
          </p:cNvSpPr>
          <p:nvPr>
            <p:ph type="ctrTitle"/>
          </p:nvPr>
        </p:nvSpPr>
        <p:spPr>
          <a:xfrm>
            <a:off x="6096000" y="267287"/>
            <a:ext cx="7015089" cy="2988676"/>
          </a:xfrm>
        </p:spPr>
        <p:txBody>
          <a:bodyPr>
            <a:noAutofit/>
          </a:bodyPr>
          <a:lstStyle/>
          <a:p>
            <a:r>
              <a:rPr lang="en-US" sz="6200" dirty="0">
                <a:latin typeface="Arabic Typesetting" panose="020B0604020202020204" pitchFamily="66" charset="-78"/>
                <a:ea typeface="Segoe UI Black" panose="020B0A02040204020203" pitchFamily="34" charset="0"/>
                <a:cs typeface="Arabic Typesetting" panose="020B0604020202020204" pitchFamily="66" charset="-78"/>
              </a:rPr>
              <a:t>Black History Month</a:t>
            </a:r>
            <a:br>
              <a:rPr lang="en-US" sz="6200" dirty="0">
                <a:latin typeface="Arabic Typesetting" panose="020B0604020202020204" pitchFamily="66" charset="-78"/>
                <a:ea typeface="Segoe UI Black" panose="020B0A02040204020203" pitchFamily="34" charset="0"/>
                <a:cs typeface="Arabic Typesetting" panose="020B0604020202020204" pitchFamily="66" charset="-78"/>
              </a:rPr>
            </a:br>
            <a:r>
              <a:rPr lang="en-US" sz="6200" dirty="0">
                <a:latin typeface="Arabic Typesetting" panose="020B0604020202020204" pitchFamily="66" charset="-78"/>
                <a:ea typeface="Segoe UI Black" panose="020B0A02040204020203" pitchFamily="34" charset="0"/>
                <a:cs typeface="Arabic Typesetting" panose="020B0604020202020204" pitchFamily="66" charset="-78"/>
              </a:rPr>
              <a:t>My Choice, My Voice!</a:t>
            </a:r>
          </a:p>
        </p:txBody>
      </p:sp>
      <p:sp>
        <p:nvSpPr>
          <p:cNvPr id="3" name="Subtitle 2">
            <a:extLst>
              <a:ext uri="{FF2B5EF4-FFF2-40B4-BE49-F238E27FC236}">
                <a16:creationId xmlns:a16="http://schemas.microsoft.com/office/drawing/2014/main" id="{EC843A60-1AFF-4B5C-8260-82E89FD96509}"/>
              </a:ext>
            </a:extLst>
          </p:cNvPr>
          <p:cNvSpPr>
            <a:spLocks noGrp="1"/>
          </p:cNvSpPr>
          <p:nvPr>
            <p:ph type="subTitle" idx="1"/>
          </p:nvPr>
        </p:nvSpPr>
        <p:spPr>
          <a:xfrm>
            <a:off x="7774744" y="3030880"/>
            <a:ext cx="3657600" cy="2390799"/>
          </a:xfrm>
        </p:spPr>
        <p:txBody>
          <a:bodyPr>
            <a:normAutofit/>
          </a:bodyPr>
          <a:lstStyle/>
          <a:p>
            <a:r>
              <a:rPr lang="en-US" sz="3200" dirty="0"/>
              <a:t>A Month for Black History                 </a:t>
            </a:r>
          </a:p>
        </p:txBody>
      </p:sp>
      <p:pic>
        <p:nvPicPr>
          <p:cNvPr id="5" name="Picture 4" descr="Text&#10;&#10;Description automatically generated">
            <a:extLst>
              <a:ext uri="{FF2B5EF4-FFF2-40B4-BE49-F238E27FC236}">
                <a16:creationId xmlns:a16="http://schemas.microsoft.com/office/drawing/2014/main" id="{502E000A-6C6B-4A9C-9E81-CB79820D6CD7}"/>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95943" y="22176"/>
            <a:ext cx="7015089" cy="6858000"/>
          </a:xfrm>
          <a:prstGeom prst="rect">
            <a:avLst/>
          </a:prstGeom>
        </p:spPr>
      </p:pic>
      <p:sp>
        <p:nvSpPr>
          <p:cNvPr id="6" name="TextBox 5">
            <a:extLst>
              <a:ext uri="{FF2B5EF4-FFF2-40B4-BE49-F238E27FC236}">
                <a16:creationId xmlns:a16="http://schemas.microsoft.com/office/drawing/2014/main" id="{CE11A653-0208-48A5-9B38-23E1BC5A91DE}"/>
              </a:ext>
            </a:extLst>
          </p:cNvPr>
          <p:cNvSpPr txBox="1"/>
          <p:nvPr/>
        </p:nvSpPr>
        <p:spPr>
          <a:xfrm>
            <a:off x="0" y="6850965"/>
            <a:ext cx="7015089" cy="230832"/>
          </a:xfrm>
          <a:prstGeom prst="rect">
            <a:avLst/>
          </a:prstGeom>
          <a:noFill/>
        </p:spPr>
        <p:txBody>
          <a:bodyPr wrap="square" rtlCol="0">
            <a:spAutoFit/>
          </a:bodyPr>
          <a:lstStyle/>
          <a:p>
            <a:r>
              <a:rPr lang="en-US" sz="900">
                <a:hlinkClick r:id="rId3" tooltip="https://learningcommons.ubc.ca/february-is-black-history-month/"/>
              </a:rPr>
              <a:t>This Photo</a:t>
            </a:r>
            <a:r>
              <a:rPr lang="en-US" sz="900"/>
              <a:t> by Unknown Author is licensed under </a:t>
            </a:r>
            <a:r>
              <a:rPr lang="en-US" sz="900">
                <a:hlinkClick r:id="rId4" tooltip="https://creativecommons.org/licenses/by/3.0/"/>
              </a:rPr>
              <a:t>CC BY</a:t>
            </a:r>
            <a:endParaRPr lang="en-US" sz="900"/>
          </a:p>
        </p:txBody>
      </p:sp>
      <p:sp>
        <p:nvSpPr>
          <p:cNvPr id="9" name="TextBox 8">
            <a:extLst>
              <a:ext uri="{FF2B5EF4-FFF2-40B4-BE49-F238E27FC236}">
                <a16:creationId xmlns:a16="http://schemas.microsoft.com/office/drawing/2014/main" id="{00D957C0-AC1D-406D-A131-7B85C55A9563}"/>
              </a:ext>
            </a:extLst>
          </p:cNvPr>
          <p:cNvSpPr txBox="1"/>
          <p:nvPr/>
        </p:nvSpPr>
        <p:spPr>
          <a:xfrm>
            <a:off x="7487478" y="4578626"/>
            <a:ext cx="3780956" cy="2120196"/>
          </a:xfrm>
          <a:prstGeom prst="rect">
            <a:avLst/>
          </a:prstGeom>
          <a:noFill/>
        </p:spPr>
        <p:txBody>
          <a:bodyPr wrap="square" rtlCol="0">
            <a:spAutoFit/>
          </a:bodyPr>
          <a:lstStyle/>
          <a:p>
            <a:r>
              <a:rPr lang="en-US" dirty="0"/>
              <a:t>By </a:t>
            </a:r>
            <a:r>
              <a:rPr lang="en-US" dirty="0" err="1"/>
              <a:t>Kiriane</a:t>
            </a:r>
            <a:r>
              <a:rPr lang="en-US" dirty="0"/>
              <a:t> Gomes</a:t>
            </a:r>
          </a:p>
          <a:p>
            <a:r>
              <a:rPr lang="en-US" dirty="0"/>
              <a:t>School: John F. Kennedy </a:t>
            </a:r>
          </a:p>
          <a:p>
            <a:pPr marL="0" marR="0">
              <a:lnSpc>
                <a:spcPct val="107000"/>
              </a:lnSpc>
              <a:spcBef>
                <a:spcPts val="0"/>
              </a:spcBef>
              <a:spcAft>
                <a:spcPts val="800"/>
              </a:spcAft>
            </a:pPr>
            <a:r>
              <a:rPr lang="en-US" dirty="0"/>
              <a:t>Grade 4 – Mrs. Roche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Room 203</a:t>
            </a:r>
          </a:p>
          <a:p>
            <a:pPr marL="0" marR="0">
              <a:lnSpc>
                <a:spcPct val="107000"/>
              </a:lnSpc>
              <a:spcBef>
                <a:spcPts val="0"/>
              </a:spcBef>
              <a:spcAft>
                <a:spcPts val="800"/>
              </a:spcAft>
            </a:pPr>
            <a:r>
              <a:rPr lang="en-US" sz="1800" dirty="0">
                <a:solidFill>
                  <a:srgbClr val="202124"/>
                </a:solidFill>
                <a:effectLst/>
                <a:latin typeface="Arial" panose="020B060402020202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208433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lumMod val="95000"/>
            <a:lumOff val="5000"/>
          </a:schemeClr>
        </a:solidFill>
        <a:effectLst/>
      </p:bgPr>
    </p:bg>
    <p:spTree>
      <p:nvGrpSpPr>
        <p:cNvPr id="1" name=""/>
        <p:cNvGrpSpPr/>
        <p:nvPr/>
      </p:nvGrpSpPr>
      <p:grpSpPr>
        <a:xfrm>
          <a:off x="0" y="0"/>
          <a:ext cx="0" cy="0"/>
          <a:chOff x="0" y="0"/>
          <a:chExt cx="0" cy="0"/>
        </a:xfrm>
      </p:grpSpPr>
      <p:pic>
        <p:nvPicPr>
          <p:cNvPr id="6" name="Picture 5" descr="A picture containing text, person, wall, standing&#10;&#10;Description automatically generated">
            <a:extLst>
              <a:ext uri="{FF2B5EF4-FFF2-40B4-BE49-F238E27FC236}">
                <a16:creationId xmlns:a16="http://schemas.microsoft.com/office/drawing/2014/main" id="{6C03E8FB-DD21-496B-9731-BE185B45F3EF}"/>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7164637" y="1690688"/>
            <a:ext cx="3416277" cy="4534807"/>
          </a:xfrm>
          <a:prstGeom prst="rect">
            <a:avLst/>
          </a:prstGeom>
        </p:spPr>
      </p:pic>
      <p:sp>
        <p:nvSpPr>
          <p:cNvPr id="9" name="Title 8">
            <a:extLst>
              <a:ext uri="{FF2B5EF4-FFF2-40B4-BE49-F238E27FC236}">
                <a16:creationId xmlns:a16="http://schemas.microsoft.com/office/drawing/2014/main" id="{64B26A01-56CD-4F6E-BA84-EF0EA4CA13AA}"/>
              </a:ext>
            </a:extLst>
          </p:cNvPr>
          <p:cNvSpPr>
            <a:spLocks noGrp="1"/>
          </p:cNvSpPr>
          <p:nvPr>
            <p:ph type="title"/>
          </p:nvPr>
        </p:nvSpPr>
        <p:spPr/>
        <p:txBody>
          <a:bodyPr/>
          <a:lstStyle/>
          <a:p>
            <a:pPr algn="ctr"/>
            <a:r>
              <a:rPr lang="en-US" dirty="0">
                <a:solidFill>
                  <a:schemeClr val="bg1"/>
                </a:solidFill>
              </a:rPr>
              <a:t>Harriet Tubman 1913</a:t>
            </a:r>
          </a:p>
        </p:txBody>
      </p:sp>
      <p:sp>
        <p:nvSpPr>
          <p:cNvPr id="10" name="Content Placeholder 9">
            <a:extLst>
              <a:ext uri="{FF2B5EF4-FFF2-40B4-BE49-F238E27FC236}">
                <a16:creationId xmlns:a16="http://schemas.microsoft.com/office/drawing/2014/main" id="{327EC135-C121-4E0B-A1C2-CA92C459D74C}"/>
              </a:ext>
            </a:extLst>
          </p:cNvPr>
          <p:cNvSpPr>
            <a:spLocks noGrp="1"/>
          </p:cNvSpPr>
          <p:nvPr>
            <p:ph sz="half" idx="1"/>
          </p:nvPr>
        </p:nvSpPr>
        <p:spPr/>
        <p:txBody>
          <a:bodyPr/>
          <a:lstStyle/>
          <a:p>
            <a:r>
              <a:rPr lang="en-US"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Harriet Tubman served as a spy and nurse for the union Army during the Civil War. </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solidFill>
                <a:schemeClr val="bg1"/>
              </a:solidFill>
              <a:latin typeface="Times New Roman" panose="02020603050405020304" pitchFamily="18" charset="0"/>
              <a:cs typeface="Times New Roman" panose="02020603050405020304" pitchFamily="18" charset="0"/>
            </a:endParaRPr>
          </a:p>
        </p:txBody>
      </p:sp>
      <p:sp>
        <p:nvSpPr>
          <p:cNvPr id="11" name="Content Placeholder 10">
            <a:extLst>
              <a:ext uri="{FF2B5EF4-FFF2-40B4-BE49-F238E27FC236}">
                <a16:creationId xmlns:a16="http://schemas.microsoft.com/office/drawing/2014/main" id="{D6D65822-327F-4AD8-AA4A-603B2D27911E}"/>
              </a:ext>
            </a:extLst>
          </p:cNvPr>
          <p:cNvSpPr>
            <a:spLocks noGrp="1"/>
          </p:cNvSpPr>
          <p:nvPr>
            <p:ph sz="half" idx="2"/>
          </p:nvPr>
        </p:nvSpPr>
        <p:spPr>
          <a:xfrm>
            <a:off x="838200" y="2527526"/>
            <a:ext cx="5257800" cy="4351338"/>
          </a:xfrm>
        </p:spPr>
        <p:txBody>
          <a:bodyPr/>
          <a:lstStyle/>
          <a:p>
            <a:pPr marL="0" marR="0">
              <a:lnSpc>
                <a:spcPct val="107000"/>
              </a:lnSpc>
              <a:spcBef>
                <a:spcPts val="0"/>
              </a:spcBef>
              <a:spcAft>
                <a:spcPts val="800"/>
              </a:spcAft>
            </a:pPr>
            <a:r>
              <a:rPr lang="en-US"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Harriet Tubman also known as “</a:t>
            </a:r>
            <a:r>
              <a:rPr lang="en-US" sz="1800" dirty="0">
                <a:solidFill>
                  <a:schemeClr val="bg1"/>
                </a:solidFill>
                <a:latin typeface="Arial" panose="020B0604020202020204" pitchFamily="34" charset="0"/>
                <a:ea typeface="Calibri" panose="020F0502020204030204" pitchFamily="34" charset="0"/>
                <a:cs typeface="Times New Roman" panose="02020603050405020304" pitchFamily="18" charset="0"/>
              </a:rPr>
              <a:t>M</a:t>
            </a:r>
            <a:r>
              <a:rPr lang="en-US"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oses of her people” helped others gain their freedom as a conductor of the underground railroad. </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800"/>
              </a:spcAft>
            </a:pPr>
            <a:r>
              <a:rPr lang="en-US" sz="1800" dirty="0">
                <a:solidFill>
                  <a:schemeClr val="bg1"/>
                </a:solidFill>
                <a:latin typeface="Arial" panose="020B0604020202020204" pitchFamily="34" charset="0"/>
                <a:ea typeface="Calibri" panose="020F0502020204030204" pitchFamily="34" charset="0"/>
                <a:cs typeface="Times New Roman" panose="02020603050405020304" pitchFamily="18" charset="0"/>
              </a:rPr>
              <a:t>Tubman was born 1820 in Dorchester</a:t>
            </a:r>
            <a:r>
              <a:rPr lang="en-US"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County, MD </a:t>
            </a:r>
          </a:p>
          <a:p>
            <a:pPr marL="0" indent="0">
              <a:lnSpc>
                <a:spcPct val="107000"/>
              </a:lnSpc>
              <a:spcBef>
                <a:spcPts val="0"/>
              </a:spcBef>
              <a:spcAft>
                <a:spcPts val="800"/>
              </a:spcAft>
              <a:buNone/>
            </a:pPr>
            <a:endParaRPr lang="en-US" sz="1800" dirty="0">
              <a:solidFill>
                <a:schemeClr val="bg1"/>
              </a:solidFill>
              <a:latin typeface="Arial" panose="020B0604020202020204" pitchFamily="34" charset="0"/>
              <a:cs typeface="Times New Roman" panose="02020603050405020304" pitchFamily="18" charset="0"/>
            </a:endParaRPr>
          </a:p>
          <a:p>
            <a:pPr marL="0" indent="0">
              <a:lnSpc>
                <a:spcPct val="107000"/>
              </a:lnSpc>
              <a:spcBef>
                <a:spcPts val="0"/>
              </a:spcBef>
              <a:spcAft>
                <a:spcPts val="800"/>
              </a:spcAft>
              <a:buNone/>
            </a:pPr>
            <a:endParaRPr lang="en-US" sz="1800" dirty="0">
              <a:solidFill>
                <a:schemeClr val="bg1"/>
              </a:solidFill>
              <a:latin typeface="Arial" panose="020B0604020202020204" pitchFamily="34" charset="0"/>
              <a:cs typeface="Times New Roman" panose="02020603050405020304" pitchFamily="18" charset="0"/>
            </a:endParaRPr>
          </a:p>
          <a:p>
            <a:pPr marL="0" indent="0">
              <a:lnSpc>
                <a:spcPct val="107000"/>
              </a:lnSpc>
              <a:spcBef>
                <a:spcPts val="0"/>
              </a:spcBef>
              <a:spcAft>
                <a:spcPts val="800"/>
              </a:spcAft>
              <a:buNone/>
            </a:pPr>
            <a:endParaRPr lang="en-US" sz="1800" dirty="0">
              <a:solidFill>
                <a:schemeClr val="bg1"/>
              </a:solidFill>
              <a:latin typeface="Arial" panose="020B06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3885202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E6120657-2315-4AA9-902D-C3BEEAF34E2B}"/>
              </a:ext>
            </a:extLst>
          </p:cNvPr>
          <p:cNvSpPr>
            <a:spLocks noGrp="1"/>
          </p:cNvSpPr>
          <p:nvPr>
            <p:ph type="title"/>
          </p:nvPr>
        </p:nvSpPr>
        <p:spPr/>
        <p:txBody>
          <a:bodyPr/>
          <a:lstStyle/>
          <a:p>
            <a:r>
              <a:rPr lang="en-US" dirty="0">
                <a:solidFill>
                  <a:schemeClr val="bg1"/>
                </a:solidFill>
              </a:rPr>
              <a:t>Martin Luther King Jr. 1929-1968	</a:t>
            </a:r>
          </a:p>
        </p:txBody>
      </p:sp>
      <p:sp>
        <p:nvSpPr>
          <p:cNvPr id="13" name="Content Placeholder 12">
            <a:extLst>
              <a:ext uri="{FF2B5EF4-FFF2-40B4-BE49-F238E27FC236}">
                <a16:creationId xmlns:a16="http://schemas.microsoft.com/office/drawing/2014/main" id="{3A7D0676-79ED-4FF1-935E-A023A33F25D4}"/>
              </a:ext>
            </a:extLst>
          </p:cNvPr>
          <p:cNvSpPr>
            <a:spLocks noGrp="1"/>
          </p:cNvSpPr>
          <p:nvPr>
            <p:ph sz="half" idx="2"/>
          </p:nvPr>
        </p:nvSpPr>
        <p:spPr>
          <a:xfrm>
            <a:off x="4397829" y="1690688"/>
            <a:ext cx="5181600" cy="4351338"/>
          </a:xfrm>
        </p:spPr>
        <p:txBody>
          <a:bodyPr/>
          <a:lstStyle/>
          <a:p>
            <a:r>
              <a:rPr lang="en-US" dirty="0">
                <a:solidFill>
                  <a:schemeClr val="bg1"/>
                </a:solidFill>
              </a:rPr>
              <a:t>Dr. King was born January 15, 1929 in  Atlanta, GA</a:t>
            </a:r>
          </a:p>
          <a:p>
            <a:r>
              <a:rPr lang="en-US" dirty="0">
                <a:solidFill>
                  <a:schemeClr val="bg1"/>
                </a:solidFill>
              </a:rPr>
              <a:t>He was a Civil Rights leader</a:t>
            </a:r>
          </a:p>
          <a:p>
            <a:r>
              <a:rPr lang="en-US" dirty="0">
                <a:solidFill>
                  <a:schemeClr val="bg1"/>
                </a:solidFill>
              </a:rPr>
              <a:t>He was assassinated April 4, 1968 in Memphis, TN</a:t>
            </a:r>
          </a:p>
          <a:p>
            <a:r>
              <a:rPr lang="en-US" dirty="0">
                <a:solidFill>
                  <a:schemeClr val="bg1"/>
                </a:solidFill>
              </a:rPr>
              <a:t>Dr. King was an African American Baptist minister and activist who became the most visible spokesperson and leader in the Civil Rights Movements.</a:t>
            </a:r>
          </a:p>
        </p:txBody>
      </p:sp>
      <p:pic>
        <p:nvPicPr>
          <p:cNvPr id="20" name="Content Placeholder 19" descr="A person smiling for the camera&#10;&#10;Description automatically generated with medium confidence">
            <a:extLst>
              <a:ext uri="{FF2B5EF4-FFF2-40B4-BE49-F238E27FC236}">
                <a16:creationId xmlns:a16="http://schemas.microsoft.com/office/drawing/2014/main" id="{F046EE71-F43B-49D6-97AA-40E1889A0D28}"/>
              </a:ext>
            </a:extLst>
          </p:cNvPr>
          <p:cNvPicPr>
            <a:picLocks noGrp="1" noChangeAspect="1"/>
          </p:cNvPicPr>
          <p:nvPr>
            <p:ph sz="half" idx="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 y="1690688"/>
            <a:ext cx="4397831" cy="5199551"/>
          </a:xfrm>
        </p:spPr>
      </p:pic>
    </p:spTree>
    <p:extLst>
      <p:ext uri="{BB962C8B-B14F-4D97-AF65-F5344CB8AC3E}">
        <p14:creationId xmlns:p14="http://schemas.microsoft.com/office/powerpoint/2010/main" val="14673659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32340-6B91-4E46-8B85-2E2716E6A959}"/>
              </a:ext>
            </a:extLst>
          </p:cNvPr>
          <p:cNvSpPr>
            <a:spLocks noGrp="1"/>
          </p:cNvSpPr>
          <p:nvPr>
            <p:ph type="title"/>
          </p:nvPr>
        </p:nvSpPr>
        <p:spPr>
          <a:xfrm>
            <a:off x="838200" y="365125"/>
            <a:ext cx="10515600" cy="1325563"/>
          </a:xfrm>
        </p:spPr>
        <p:txBody>
          <a:bodyPr/>
          <a:lstStyle/>
          <a:p>
            <a:r>
              <a:rPr lang="en-US" dirty="0">
                <a:solidFill>
                  <a:schemeClr val="bg1"/>
                </a:solidFill>
              </a:rPr>
              <a:t>Yolanda Renee King 2008</a:t>
            </a:r>
          </a:p>
        </p:txBody>
      </p:sp>
      <p:pic>
        <p:nvPicPr>
          <p:cNvPr id="6" name="Content Placeholder 5" descr="A picture containing person&#10;&#10;Description automatically generated">
            <a:extLst>
              <a:ext uri="{FF2B5EF4-FFF2-40B4-BE49-F238E27FC236}">
                <a16:creationId xmlns:a16="http://schemas.microsoft.com/office/drawing/2014/main" id="{5A79F8F0-DC53-419B-AB06-CD98CE1B7D78}"/>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0" y="1825624"/>
            <a:ext cx="6172200" cy="4792889"/>
          </a:xfrm>
        </p:spPr>
      </p:pic>
      <p:sp>
        <p:nvSpPr>
          <p:cNvPr id="4" name="Content Placeholder 3">
            <a:extLst>
              <a:ext uri="{FF2B5EF4-FFF2-40B4-BE49-F238E27FC236}">
                <a16:creationId xmlns:a16="http://schemas.microsoft.com/office/drawing/2014/main" id="{27C4A5F4-5B21-425C-9FEB-76E5DF839D02}"/>
              </a:ext>
            </a:extLst>
          </p:cNvPr>
          <p:cNvSpPr>
            <a:spLocks noGrp="1"/>
          </p:cNvSpPr>
          <p:nvPr>
            <p:ph sz="half" idx="2"/>
          </p:nvPr>
        </p:nvSpPr>
        <p:spPr/>
        <p:txBody>
          <a:bodyPr/>
          <a:lstStyle/>
          <a:p>
            <a:r>
              <a:rPr lang="en-US" dirty="0">
                <a:solidFill>
                  <a:schemeClr val="bg1"/>
                </a:solidFill>
              </a:rPr>
              <a:t>Yolanda Renee King was born in 2008.</a:t>
            </a:r>
          </a:p>
          <a:p>
            <a:r>
              <a:rPr lang="en-US" dirty="0">
                <a:solidFill>
                  <a:schemeClr val="bg1"/>
                </a:solidFill>
              </a:rPr>
              <a:t>Her parents are Martin Luther King ||| and Andrea Waters King.</a:t>
            </a:r>
          </a:p>
        </p:txBody>
      </p:sp>
    </p:spTree>
    <p:extLst>
      <p:ext uri="{BB962C8B-B14F-4D97-AF65-F5344CB8AC3E}">
        <p14:creationId xmlns:p14="http://schemas.microsoft.com/office/powerpoint/2010/main" val="10379943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FB33E-9D45-48FD-83E0-92F3DAA49147}"/>
              </a:ext>
            </a:extLst>
          </p:cNvPr>
          <p:cNvSpPr>
            <a:spLocks noGrp="1"/>
          </p:cNvSpPr>
          <p:nvPr>
            <p:ph type="title"/>
          </p:nvPr>
        </p:nvSpPr>
        <p:spPr/>
        <p:txBody>
          <a:bodyPr/>
          <a:lstStyle/>
          <a:p>
            <a:r>
              <a:rPr lang="en-US" dirty="0">
                <a:solidFill>
                  <a:schemeClr val="bg1"/>
                </a:solidFill>
              </a:rPr>
              <a:t>Rosa Parks 1913-2005 </a:t>
            </a:r>
          </a:p>
        </p:txBody>
      </p:sp>
      <p:pic>
        <p:nvPicPr>
          <p:cNvPr id="6" name="Content Placeholder 5" descr="A picture containing person, person, outdoor, standing&#10;&#10;Description automatically generated">
            <a:extLst>
              <a:ext uri="{FF2B5EF4-FFF2-40B4-BE49-F238E27FC236}">
                <a16:creationId xmlns:a16="http://schemas.microsoft.com/office/drawing/2014/main" id="{F97599BB-6B4A-4BF3-BFAC-36E9EC712CF4}"/>
              </a:ext>
            </a:extLst>
          </p:cNvPr>
          <p:cNvPicPr>
            <a:picLocks noGrp="1" noChangeAspect="1"/>
          </p:cNvPicPr>
          <p:nvPr>
            <p:ph sz="half" idx="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909637" y="1825626"/>
            <a:ext cx="5181600" cy="4488088"/>
          </a:xfrm>
        </p:spPr>
      </p:pic>
      <p:sp>
        <p:nvSpPr>
          <p:cNvPr id="4" name="Content Placeholder 3">
            <a:extLst>
              <a:ext uri="{FF2B5EF4-FFF2-40B4-BE49-F238E27FC236}">
                <a16:creationId xmlns:a16="http://schemas.microsoft.com/office/drawing/2014/main" id="{0C3290B7-5635-4984-AF61-CCA4BF4BB85A}"/>
              </a:ext>
            </a:extLst>
          </p:cNvPr>
          <p:cNvSpPr>
            <a:spLocks noGrp="1"/>
          </p:cNvSpPr>
          <p:nvPr>
            <p:ph sz="half" idx="2"/>
          </p:nvPr>
        </p:nvSpPr>
        <p:spPr/>
        <p:txBody>
          <a:bodyPr>
            <a:normAutofit fontScale="92500" lnSpcReduction="20000"/>
          </a:bodyPr>
          <a:lstStyle/>
          <a:p>
            <a:r>
              <a:rPr lang="en-US" dirty="0">
                <a:solidFill>
                  <a:schemeClr val="bg1"/>
                </a:solidFill>
              </a:rPr>
              <a:t>Rosa Parks was born February 4, 1913 in Tuskegee AL</a:t>
            </a:r>
          </a:p>
          <a:p>
            <a:r>
              <a:rPr lang="en-US" dirty="0">
                <a:solidFill>
                  <a:schemeClr val="bg1"/>
                </a:solidFill>
              </a:rPr>
              <a:t>She died October 24, 2005 in Detroit, MI</a:t>
            </a:r>
          </a:p>
          <a:p>
            <a:r>
              <a:rPr lang="en-US" dirty="0">
                <a:solidFill>
                  <a:schemeClr val="bg1"/>
                </a:solidFill>
              </a:rPr>
              <a:t>Rosa Louise McCauley Parks was an American activist in Civil Rights movement best known for her pivotal role in the Montgomery bus boycott. The United States Congress has called her “The first lady of civil rights” and ‘’the mother of the freedom movement.”</a:t>
            </a:r>
          </a:p>
          <a:p>
            <a:endParaRPr lang="en-US" dirty="0">
              <a:solidFill>
                <a:schemeClr val="bg1"/>
              </a:solidFill>
            </a:endParaRPr>
          </a:p>
        </p:txBody>
      </p:sp>
    </p:spTree>
    <p:extLst>
      <p:ext uri="{BB962C8B-B14F-4D97-AF65-F5344CB8AC3E}">
        <p14:creationId xmlns:p14="http://schemas.microsoft.com/office/powerpoint/2010/main" val="38216890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3D0C70-7F17-4B19-81FE-BD9522D90ED9}"/>
              </a:ext>
            </a:extLst>
          </p:cNvPr>
          <p:cNvSpPr>
            <a:spLocks noGrp="1"/>
          </p:cNvSpPr>
          <p:nvPr>
            <p:ph type="title"/>
          </p:nvPr>
        </p:nvSpPr>
        <p:spPr/>
        <p:txBody>
          <a:bodyPr/>
          <a:lstStyle/>
          <a:p>
            <a:r>
              <a:rPr lang="en-US" dirty="0">
                <a:solidFill>
                  <a:schemeClr val="bg1"/>
                </a:solidFill>
              </a:rPr>
              <a:t>Jackie</a:t>
            </a:r>
            <a:r>
              <a:rPr lang="en-US" dirty="0"/>
              <a:t> </a:t>
            </a:r>
            <a:r>
              <a:rPr lang="en-US" dirty="0">
                <a:solidFill>
                  <a:schemeClr val="bg1"/>
                </a:solidFill>
              </a:rPr>
              <a:t>Robinson 1919-1972</a:t>
            </a:r>
          </a:p>
        </p:txBody>
      </p:sp>
      <p:pic>
        <p:nvPicPr>
          <p:cNvPr id="6" name="Content Placeholder 5" descr="A baseball player holding a ball&#10;&#10;Description automatically generated with low confidence">
            <a:extLst>
              <a:ext uri="{FF2B5EF4-FFF2-40B4-BE49-F238E27FC236}">
                <a16:creationId xmlns:a16="http://schemas.microsoft.com/office/drawing/2014/main" id="{66BA2668-0C4D-473D-9CDE-B6CA253B4DD1}"/>
              </a:ext>
            </a:extLst>
          </p:cNvPr>
          <p:cNvPicPr>
            <a:picLocks noGrp="1" noChangeAspect="1"/>
          </p:cNvPicPr>
          <p:nvPr>
            <p:ph sz="half" idx="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 y="1951430"/>
            <a:ext cx="6019800" cy="4906570"/>
          </a:xfrm>
        </p:spPr>
      </p:pic>
      <p:sp>
        <p:nvSpPr>
          <p:cNvPr id="4" name="Content Placeholder 3">
            <a:extLst>
              <a:ext uri="{FF2B5EF4-FFF2-40B4-BE49-F238E27FC236}">
                <a16:creationId xmlns:a16="http://schemas.microsoft.com/office/drawing/2014/main" id="{40F14940-6E37-48F0-A725-4FA418C8DCE3}"/>
              </a:ext>
            </a:extLst>
          </p:cNvPr>
          <p:cNvSpPr>
            <a:spLocks noGrp="1"/>
          </p:cNvSpPr>
          <p:nvPr>
            <p:ph sz="half" idx="2"/>
          </p:nvPr>
        </p:nvSpPr>
        <p:spPr/>
        <p:txBody>
          <a:bodyPr>
            <a:normAutofit fontScale="92500" lnSpcReduction="10000"/>
          </a:bodyPr>
          <a:lstStyle/>
          <a:p>
            <a:r>
              <a:rPr lang="en-US" dirty="0">
                <a:solidFill>
                  <a:schemeClr val="bg1"/>
                </a:solidFill>
              </a:rPr>
              <a:t>Jackie was born January 31, 1919 in Cairo, GA</a:t>
            </a:r>
          </a:p>
          <a:p>
            <a:r>
              <a:rPr lang="en-US" dirty="0">
                <a:solidFill>
                  <a:schemeClr val="bg1"/>
                </a:solidFill>
              </a:rPr>
              <a:t>Robinson Died October 24, 1972</a:t>
            </a:r>
          </a:p>
          <a:p>
            <a:r>
              <a:rPr lang="en-US" dirty="0">
                <a:solidFill>
                  <a:schemeClr val="bg1"/>
                </a:solidFill>
              </a:rPr>
              <a:t>Jack Roosevelt Robinson was a professional baseball player who became the first African American to play in a Major League Baseball in a modern era. Robinson broke the baseball color line when he started at the first base for the Brooklyn Dodgers on April 15, 1947.</a:t>
            </a:r>
          </a:p>
        </p:txBody>
      </p:sp>
    </p:spTree>
    <p:extLst>
      <p:ext uri="{BB962C8B-B14F-4D97-AF65-F5344CB8AC3E}">
        <p14:creationId xmlns:p14="http://schemas.microsoft.com/office/powerpoint/2010/main" val="12236261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B76CB-044C-4D6B-9085-0BEBF6736D88}"/>
              </a:ext>
            </a:extLst>
          </p:cNvPr>
          <p:cNvSpPr>
            <a:spLocks noGrp="1"/>
          </p:cNvSpPr>
          <p:nvPr>
            <p:ph type="title"/>
          </p:nvPr>
        </p:nvSpPr>
        <p:spPr/>
        <p:txBody>
          <a:bodyPr/>
          <a:lstStyle/>
          <a:p>
            <a:r>
              <a:rPr lang="en-US" dirty="0">
                <a:solidFill>
                  <a:schemeClr val="bg1"/>
                </a:solidFill>
              </a:rPr>
              <a:t>Barack Obama 1961</a:t>
            </a:r>
          </a:p>
        </p:txBody>
      </p:sp>
      <p:pic>
        <p:nvPicPr>
          <p:cNvPr id="6" name="Content Placeholder 5" descr="A person in a suit smiling&#10;&#10;Description automatically generated with low confidence">
            <a:extLst>
              <a:ext uri="{FF2B5EF4-FFF2-40B4-BE49-F238E27FC236}">
                <a16:creationId xmlns:a16="http://schemas.microsoft.com/office/drawing/2014/main" id="{8FD97E2B-DB66-4B4E-B773-C92BF60BF781}"/>
              </a:ext>
            </a:extLst>
          </p:cNvPr>
          <p:cNvPicPr>
            <a:picLocks noGrp="1" noChangeAspect="1"/>
          </p:cNvPicPr>
          <p:nvPr>
            <p:ph sz="half" idx="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0" y="1690688"/>
            <a:ext cx="4862286" cy="5167312"/>
          </a:xfrm>
        </p:spPr>
      </p:pic>
      <p:sp>
        <p:nvSpPr>
          <p:cNvPr id="4" name="Content Placeholder 3">
            <a:extLst>
              <a:ext uri="{FF2B5EF4-FFF2-40B4-BE49-F238E27FC236}">
                <a16:creationId xmlns:a16="http://schemas.microsoft.com/office/drawing/2014/main" id="{6ADBB302-F241-47CD-8FA7-96F0B953FE5A}"/>
              </a:ext>
            </a:extLst>
          </p:cNvPr>
          <p:cNvSpPr>
            <a:spLocks noGrp="1"/>
          </p:cNvSpPr>
          <p:nvPr>
            <p:ph sz="half" idx="2"/>
          </p:nvPr>
        </p:nvSpPr>
        <p:spPr>
          <a:xfrm>
            <a:off x="4862286" y="2271260"/>
            <a:ext cx="5181600" cy="4351338"/>
          </a:xfrm>
        </p:spPr>
        <p:txBody>
          <a:bodyPr/>
          <a:lstStyle/>
          <a:p>
            <a:r>
              <a:rPr lang="en-US" dirty="0">
                <a:solidFill>
                  <a:schemeClr val="bg1"/>
                </a:solidFill>
              </a:rPr>
              <a:t>Barack Obama was born August 4, 1961</a:t>
            </a:r>
          </a:p>
          <a:p>
            <a:r>
              <a:rPr lang="en-US" dirty="0">
                <a:solidFill>
                  <a:schemeClr val="bg1"/>
                </a:solidFill>
              </a:rPr>
              <a:t>Obama was the 44</a:t>
            </a:r>
            <a:r>
              <a:rPr lang="en-US" baseline="30000" dirty="0">
                <a:solidFill>
                  <a:schemeClr val="bg1"/>
                </a:solidFill>
              </a:rPr>
              <a:t>th</a:t>
            </a:r>
            <a:r>
              <a:rPr lang="en-US" dirty="0">
                <a:solidFill>
                  <a:schemeClr val="bg1"/>
                </a:solidFill>
              </a:rPr>
              <a:t> U.S President</a:t>
            </a:r>
          </a:p>
          <a:p>
            <a:r>
              <a:rPr lang="en-US" dirty="0">
                <a:solidFill>
                  <a:schemeClr val="bg1"/>
                </a:solidFill>
              </a:rPr>
              <a:t>Barack Hussein Obama is an American politician attorney who served as the 44</a:t>
            </a:r>
            <a:r>
              <a:rPr lang="en-US" baseline="30000" dirty="0">
                <a:solidFill>
                  <a:schemeClr val="bg1"/>
                </a:solidFill>
              </a:rPr>
              <a:t>th</a:t>
            </a:r>
            <a:r>
              <a:rPr lang="en-US" dirty="0">
                <a:solidFill>
                  <a:schemeClr val="bg1"/>
                </a:solidFill>
              </a:rPr>
              <a:t> president of the United States.</a:t>
            </a:r>
          </a:p>
        </p:txBody>
      </p:sp>
    </p:spTree>
    <p:extLst>
      <p:ext uri="{BB962C8B-B14F-4D97-AF65-F5344CB8AC3E}">
        <p14:creationId xmlns:p14="http://schemas.microsoft.com/office/powerpoint/2010/main" val="32136850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769A051-4D07-442B-A217-245DFBA00F56}"/>
              </a:ext>
            </a:extLst>
          </p:cNvPr>
          <p:cNvSpPr>
            <a:spLocks noGrp="1"/>
          </p:cNvSpPr>
          <p:nvPr>
            <p:ph sz="half" idx="1"/>
          </p:nvPr>
        </p:nvSpPr>
        <p:spPr>
          <a:xfrm>
            <a:off x="-284922" y="-291550"/>
            <a:ext cx="6457122" cy="6977271"/>
          </a:xfrm>
        </p:spPr>
        <p:txBody>
          <a:bodyPr/>
          <a:lstStyle/>
          <a:p>
            <a:endParaRPr lang="en-US" dirty="0"/>
          </a:p>
        </p:txBody>
      </p:sp>
      <p:pic>
        <p:nvPicPr>
          <p:cNvPr id="6" name="Content Placeholder 5" descr="Shape&#10;&#10;Description automatically generated">
            <a:extLst>
              <a:ext uri="{FF2B5EF4-FFF2-40B4-BE49-F238E27FC236}">
                <a16:creationId xmlns:a16="http://schemas.microsoft.com/office/drawing/2014/main" id="{683D8D12-0CD6-4B4A-B433-2290204BADBD}"/>
              </a:ext>
            </a:extLst>
          </p:cNvPr>
          <p:cNvPicPr>
            <a:picLocks noGrp="1" noChangeAspect="1"/>
          </p:cNvPicPr>
          <p:nvPr>
            <p:ph sz="half" idx="2"/>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0" y="76922"/>
            <a:ext cx="6518960" cy="6704156"/>
          </a:xfrm>
        </p:spPr>
      </p:pic>
      <p:sp>
        <p:nvSpPr>
          <p:cNvPr id="8" name="TextBox 7">
            <a:extLst>
              <a:ext uri="{FF2B5EF4-FFF2-40B4-BE49-F238E27FC236}">
                <a16:creationId xmlns:a16="http://schemas.microsoft.com/office/drawing/2014/main" id="{EF88B167-E88A-47CF-AF3D-8E6ED01FA8C8}"/>
              </a:ext>
            </a:extLst>
          </p:cNvPr>
          <p:cNvSpPr txBox="1"/>
          <p:nvPr/>
        </p:nvSpPr>
        <p:spPr>
          <a:xfrm>
            <a:off x="6518960" y="5934670"/>
            <a:ext cx="4445391" cy="923330"/>
          </a:xfrm>
          <a:prstGeom prst="rect">
            <a:avLst/>
          </a:prstGeom>
          <a:noFill/>
        </p:spPr>
        <p:txBody>
          <a:bodyPr wrap="square" rtlCol="0">
            <a:spAutoFit/>
          </a:bodyPr>
          <a:lstStyle/>
          <a:p>
            <a:r>
              <a:rPr lang="en-US" dirty="0">
                <a:solidFill>
                  <a:schemeClr val="bg1"/>
                </a:solidFill>
              </a:rPr>
              <a:t>By: </a:t>
            </a:r>
            <a:r>
              <a:rPr lang="en-US" dirty="0" err="1">
                <a:solidFill>
                  <a:schemeClr val="bg1"/>
                </a:solidFill>
              </a:rPr>
              <a:t>Kiriane</a:t>
            </a:r>
            <a:r>
              <a:rPr lang="en-US" dirty="0">
                <a:solidFill>
                  <a:schemeClr val="bg1"/>
                </a:solidFill>
              </a:rPr>
              <a:t> Gomes</a:t>
            </a:r>
          </a:p>
          <a:p>
            <a:r>
              <a:rPr lang="en-US" dirty="0">
                <a:solidFill>
                  <a:schemeClr val="bg1"/>
                </a:solidFill>
              </a:rPr>
              <a:t>School: John F. Kennedy Elementary</a:t>
            </a:r>
          </a:p>
          <a:p>
            <a:r>
              <a:rPr lang="en-US" dirty="0">
                <a:solidFill>
                  <a:schemeClr val="bg1"/>
                </a:solidFill>
              </a:rPr>
              <a:t>Grade 4</a:t>
            </a:r>
          </a:p>
        </p:txBody>
      </p:sp>
    </p:spTree>
    <p:extLst>
      <p:ext uri="{BB962C8B-B14F-4D97-AF65-F5344CB8AC3E}">
        <p14:creationId xmlns:p14="http://schemas.microsoft.com/office/powerpoint/2010/main" val="12773418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86531B1C097C648B0E629C85A62435F" ma:contentTypeVersion="13" ma:contentTypeDescription="Create a new document." ma:contentTypeScope="" ma:versionID="95242f0f076f137c8c74348bf159f488">
  <xsd:schema xmlns:xsd="http://www.w3.org/2001/XMLSchema" xmlns:xs="http://www.w3.org/2001/XMLSchema" xmlns:p="http://schemas.microsoft.com/office/2006/metadata/properties" xmlns:ns3="23dfaf9f-5b71-4b2a-bbe5-9746ee5c0739" xmlns:ns4="faf4f007-ba67-43f9-9641-47513d2662f3" targetNamespace="http://schemas.microsoft.com/office/2006/metadata/properties" ma:root="true" ma:fieldsID="caa4695e9e64b4b1556fddb28ce2dfa8" ns3:_="" ns4:_="">
    <xsd:import namespace="23dfaf9f-5b71-4b2a-bbe5-9746ee5c0739"/>
    <xsd:import namespace="faf4f007-ba67-43f9-9641-47513d2662f3"/>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dfaf9f-5b71-4b2a-bbe5-9746ee5c0739"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af4f007-ba67-43f9-9641-47513d2662f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5AF5DD0-33E6-47E2-BDBE-F256D34812E5}">
  <ds:schemaRefs>
    <ds:schemaRef ds:uri="http://schemas.microsoft.com/sharepoint/v3/contenttype/forms"/>
  </ds:schemaRefs>
</ds:datastoreItem>
</file>

<file path=customXml/itemProps2.xml><?xml version="1.0" encoding="utf-8"?>
<ds:datastoreItem xmlns:ds="http://schemas.openxmlformats.org/officeDocument/2006/customXml" ds:itemID="{D1D69F89-5C47-4EFE-A020-67199B99CE36}">
  <ds:schemaRefs>
    <ds:schemaRef ds:uri="http://purl.org/dc/terms/"/>
    <ds:schemaRef ds:uri="http://schemas.microsoft.com/office/2006/documentManagement/types"/>
    <ds:schemaRef ds:uri="http://purl.org/dc/dcmitype/"/>
    <ds:schemaRef ds:uri="http://purl.org/dc/elements/1.1/"/>
    <ds:schemaRef ds:uri="http://schemas.microsoft.com/office/infopath/2007/PartnerControls"/>
    <ds:schemaRef ds:uri="http://schemas.openxmlformats.org/package/2006/metadata/core-properties"/>
    <ds:schemaRef ds:uri="http://www.w3.org/XML/1998/namespace"/>
    <ds:schemaRef ds:uri="faf4f007-ba67-43f9-9641-47513d2662f3"/>
    <ds:schemaRef ds:uri="23dfaf9f-5b71-4b2a-bbe5-9746ee5c0739"/>
    <ds:schemaRef ds:uri="http://schemas.microsoft.com/office/2006/metadata/properties"/>
  </ds:schemaRefs>
</ds:datastoreItem>
</file>

<file path=customXml/itemProps3.xml><?xml version="1.0" encoding="utf-8"?>
<ds:datastoreItem xmlns:ds="http://schemas.openxmlformats.org/officeDocument/2006/customXml" ds:itemID="{986E02FA-C192-4C49-823B-570C47E9872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3dfaf9f-5b71-4b2a-bbe5-9746ee5c0739"/>
    <ds:schemaRef ds:uri="faf4f007-ba67-43f9-9641-47513d2662f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220</TotalTime>
  <Words>374</Words>
  <Application>Microsoft Office PowerPoint</Application>
  <PresentationFormat>Widescreen</PresentationFormat>
  <Paragraphs>37</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Arabic Typesetting</vt:lpstr>
      <vt:lpstr>Arial</vt:lpstr>
      <vt:lpstr>Calibri</vt:lpstr>
      <vt:lpstr>Calibri Light</vt:lpstr>
      <vt:lpstr>Times New Roman</vt:lpstr>
      <vt:lpstr>Office Theme</vt:lpstr>
      <vt:lpstr>Black History Month My Choice, My Voice!</vt:lpstr>
      <vt:lpstr>Harriet Tubman 1913</vt:lpstr>
      <vt:lpstr>Martin Luther King Jr. 1929-1968 </vt:lpstr>
      <vt:lpstr>Yolanda Renee King 2008</vt:lpstr>
      <vt:lpstr>Rosa Parks 1913-2005 </vt:lpstr>
      <vt:lpstr>Jackie Robinson 1919-1972</vt:lpstr>
      <vt:lpstr>Barack Obama 1961</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Black History Month My Choice My Voice!</dc:title>
  <dc:creator>KIRIANE A GOMES</dc:creator>
  <cp:lastModifiedBy>JULIANNE ANDRADE</cp:lastModifiedBy>
  <cp:revision>6</cp:revision>
  <dcterms:created xsi:type="dcterms:W3CDTF">2021-02-25T18:23:22Z</dcterms:created>
  <dcterms:modified xsi:type="dcterms:W3CDTF">2021-03-24T18:32:00Z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0x010100786531B1C097C648B0E629C85A62435F</vt:lpwstr>
  </property>
</Properties>
</file>